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60"/>
  </p:notesMasterIdLst>
  <p:sldIdLst>
    <p:sldId id="258" r:id="rId5"/>
    <p:sldId id="262" r:id="rId6"/>
    <p:sldId id="263" r:id="rId7"/>
    <p:sldId id="264" r:id="rId8"/>
    <p:sldId id="265" r:id="rId9"/>
    <p:sldId id="266" r:id="rId10"/>
    <p:sldId id="267" r:id="rId11"/>
    <p:sldId id="268" r:id="rId12"/>
    <p:sldId id="269" r:id="rId13"/>
    <p:sldId id="270" r:id="rId14"/>
    <p:sldId id="271" r:id="rId15"/>
    <p:sldId id="260" r:id="rId16"/>
    <p:sldId id="272" r:id="rId17"/>
    <p:sldId id="273" r:id="rId18"/>
    <p:sldId id="274" r:id="rId19"/>
    <p:sldId id="276" r:id="rId20"/>
    <p:sldId id="280" r:id="rId21"/>
    <p:sldId id="279" r:id="rId22"/>
    <p:sldId id="278" r:id="rId23"/>
    <p:sldId id="286" r:id="rId24"/>
    <p:sldId id="285" r:id="rId25"/>
    <p:sldId id="284" r:id="rId26"/>
    <p:sldId id="283" r:id="rId27"/>
    <p:sldId id="282" r:id="rId28"/>
    <p:sldId id="281" r:id="rId29"/>
    <p:sldId id="277" r:id="rId30"/>
    <p:sldId id="287" r:id="rId31"/>
    <p:sldId id="288" r:id="rId32"/>
    <p:sldId id="275" r:id="rId33"/>
    <p:sldId id="289" r:id="rId34"/>
    <p:sldId id="290" r:id="rId35"/>
    <p:sldId id="304" r:id="rId36"/>
    <p:sldId id="303" r:id="rId37"/>
    <p:sldId id="302" r:id="rId38"/>
    <p:sldId id="301" r:id="rId39"/>
    <p:sldId id="305" r:id="rId40"/>
    <p:sldId id="300" r:id="rId41"/>
    <p:sldId id="299" r:id="rId42"/>
    <p:sldId id="298" r:id="rId43"/>
    <p:sldId id="297" r:id="rId44"/>
    <p:sldId id="306" r:id="rId45"/>
    <p:sldId id="307" r:id="rId46"/>
    <p:sldId id="308" r:id="rId47"/>
    <p:sldId id="314" r:id="rId48"/>
    <p:sldId id="315" r:id="rId49"/>
    <p:sldId id="309" r:id="rId50"/>
    <p:sldId id="310" r:id="rId51"/>
    <p:sldId id="313" r:id="rId52"/>
    <p:sldId id="312" r:id="rId53"/>
    <p:sldId id="311" r:id="rId54"/>
    <p:sldId id="296" r:id="rId55"/>
    <p:sldId id="295" r:id="rId56"/>
    <p:sldId id="294" r:id="rId57"/>
    <p:sldId id="293" r:id="rId58"/>
    <p:sldId id="291" r:id="rId59"/>
  </p:sldIdLst>
  <p:sldSz cx="18288000" cy="10287000"/>
  <p:notesSz cx="6858000" cy="9144000"/>
  <p:embeddedFontLst>
    <p:embeddedFont>
      <p:font typeface="Antic" panose="020B0604020202020204" charset="0"/>
      <p:regular r:id="rId61"/>
    </p:embeddedFont>
    <p:embeddedFont>
      <p:font typeface="Calibri" panose="020F0502020204030204" pitchFamily="34" charset="0"/>
      <p:regular r:id="rId62"/>
      <p:bold r:id="rId63"/>
      <p:italic r:id="rId64"/>
      <p:boldItalic r:id="rId65"/>
    </p:embeddedFont>
    <p:embeddedFont>
      <p:font typeface="Raleway" pitchFamily="2" charset="0"/>
      <p:regular r:id="rId66"/>
      <p:bold r:id="rId67"/>
      <p:italic r:id="rId68"/>
      <p:boldItalic r:id="rId6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6FA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2E9C2E-4825-6CFD-0CA0-4BF8DD6E2381}" v="120" dt="2024-02-12T23:15:10.786"/>
    <p1510:client id="{DACA5808-CFD7-8385-4C8F-EA89199B2D79}" v="20" dt="2024-02-12T21:07:38.037"/>
    <p1510:client id="{DF540BE5-597A-43AF-B737-0C1B3F2FD81D}" v="8" dt="2024-02-13T18:46:30.8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0" d="100"/>
          <a:sy n="40" d="100"/>
        </p:scale>
        <p:origin x="388"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3.fntdata"/><Relationship Id="rId68"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6.fntdata"/><Relationship Id="rId74"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font" Target="fonts/font1.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4.fntdata"/><Relationship Id="rId69" Type="http://schemas.openxmlformats.org/officeDocument/2006/relationships/font" Target="fonts/font9.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7.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2.fntdata"/><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enne Richards" userId="S::adrienne.richards@georgiancollege.ca::bcd77ec0-3859-46f9-a15a-134c9aca8844" providerId="AD" clId="Web-{DACA5808-CFD7-8385-4C8F-EA89199B2D79}"/>
    <pc:docChg chg="delSld modSld">
      <pc:chgData name="Adrienne Richards" userId="S::adrienne.richards@georgiancollege.ca::bcd77ec0-3859-46f9-a15a-134c9aca8844" providerId="AD" clId="Web-{DACA5808-CFD7-8385-4C8F-EA89199B2D79}" dt="2024-02-12T21:07:38.037" v="18"/>
      <pc:docMkLst>
        <pc:docMk/>
      </pc:docMkLst>
      <pc:sldChg chg="modSp">
        <pc:chgData name="Adrienne Richards" userId="S::adrienne.richards@georgiancollege.ca::bcd77ec0-3859-46f9-a15a-134c9aca8844" providerId="AD" clId="Web-{DACA5808-CFD7-8385-4C8F-EA89199B2D79}" dt="2024-02-12T20:53:29.207" v="9"/>
        <pc:sldMkLst>
          <pc:docMk/>
          <pc:sldMk cId="1511411136" sldId="260"/>
        </pc:sldMkLst>
        <pc:spChg chg="mod">
          <ac:chgData name="Adrienne Richards" userId="S::adrienne.richards@georgiancollege.ca::bcd77ec0-3859-46f9-a15a-134c9aca8844" providerId="AD" clId="Web-{DACA5808-CFD7-8385-4C8F-EA89199B2D79}" dt="2024-02-12T20:53:15.566" v="0" actId="20577"/>
          <ac:spMkLst>
            <pc:docMk/>
            <pc:sldMk cId="1511411136" sldId="260"/>
            <ac:spMk id="2" creationId="{3812691A-3281-F58A-ADC0-90A37A0714C2}"/>
          </ac:spMkLst>
        </pc:spChg>
        <pc:spChg chg="mod">
          <ac:chgData name="Adrienne Richards" userId="S::adrienne.richards@georgiancollege.ca::bcd77ec0-3859-46f9-a15a-134c9aca8844" providerId="AD" clId="Web-{DACA5808-CFD7-8385-4C8F-EA89199B2D79}" dt="2024-02-12T20:53:23.582" v="7" actId="20577"/>
          <ac:spMkLst>
            <pc:docMk/>
            <pc:sldMk cId="1511411136" sldId="260"/>
            <ac:spMk id="6" creationId="{F0A35F81-B9C5-071A-6190-89ED4004AD24}"/>
          </ac:spMkLst>
        </pc:spChg>
        <pc:graphicFrameChg chg="mod modGraphic">
          <ac:chgData name="Adrienne Richards" userId="S::adrienne.richards@georgiancollege.ca::bcd77ec0-3859-46f9-a15a-134c9aca8844" providerId="AD" clId="Web-{DACA5808-CFD7-8385-4C8F-EA89199B2D79}" dt="2024-02-12T20:53:29.207" v="9"/>
          <ac:graphicFrameMkLst>
            <pc:docMk/>
            <pc:sldMk cId="1511411136" sldId="260"/>
            <ac:graphicFrameMk id="5" creationId="{DF378D09-75F5-E280-F5FD-08BE3F2CBA13}"/>
          </ac:graphicFrameMkLst>
        </pc:graphicFrameChg>
      </pc:sldChg>
      <pc:sldChg chg="del">
        <pc:chgData name="Adrienne Richards" userId="S::adrienne.richards@georgiancollege.ca::bcd77ec0-3859-46f9-a15a-134c9aca8844" providerId="AD" clId="Web-{DACA5808-CFD7-8385-4C8F-EA89199B2D79}" dt="2024-02-12T21:07:38.037" v="18"/>
        <pc:sldMkLst>
          <pc:docMk/>
          <pc:sldMk cId="3961770017" sldId="261"/>
        </pc:sldMkLst>
      </pc:sldChg>
      <pc:sldChg chg="modSp">
        <pc:chgData name="Adrienne Richards" userId="S::adrienne.richards@georgiancollege.ca::bcd77ec0-3859-46f9-a15a-134c9aca8844" providerId="AD" clId="Web-{DACA5808-CFD7-8385-4C8F-EA89199B2D79}" dt="2024-02-12T20:54:07.927" v="14" actId="14100"/>
        <pc:sldMkLst>
          <pc:docMk/>
          <pc:sldMk cId="1121949012" sldId="305"/>
        </pc:sldMkLst>
        <pc:spChg chg="mod">
          <ac:chgData name="Adrienne Richards" userId="S::adrienne.richards@georgiancollege.ca::bcd77ec0-3859-46f9-a15a-134c9aca8844" providerId="AD" clId="Web-{DACA5808-CFD7-8385-4C8F-EA89199B2D79}" dt="2024-02-12T20:54:07.927" v="14" actId="14100"/>
          <ac:spMkLst>
            <pc:docMk/>
            <pc:sldMk cId="1121949012" sldId="305"/>
            <ac:spMk id="2" creationId="{EF59E5AA-8805-754D-1AB8-1CAB01A0A5BD}"/>
          </ac:spMkLst>
        </pc:spChg>
      </pc:sldChg>
      <pc:sldChg chg="modSp">
        <pc:chgData name="Adrienne Richards" userId="S::adrienne.richards@georgiancollege.ca::bcd77ec0-3859-46f9-a15a-134c9aca8844" providerId="AD" clId="Web-{DACA5808-CFD7-8385-4C8F-EA89199B2D79}" dt="2024-02-12T20:54:35.241" v="16" actId="20577"/>
        <pc:sldMkLst>
          <pc:docMk/>
          <pc:sldMk cId="1194065791" sldId="314"/>
        </pc:sldMkLst>
        <pc:spChg chg="mod">
          <ac:chgData name="Adrienne Richards" userId="S::adrienne.richards@georgiancollege.ca::bcd77ec0-3859-46f9-a15a-134c9aca8844" providerId="AD" clId="Web-{DACA5808-CFD7-8385-4C8F-EA89199B2D79}" dt="2024-02-12T20:54:35.241" v="16" actId="20577"/>
          <ac:spMkLst>
            <pc:docMk/>
            <pc:sldMk cId="1194065791" sldId="314"/>
            <ac:spMk id="2" creationId="{EF59E5AA-8805-754D-1AB8-1CAB01A0A5BD}"/>
          </ac:spMkLst>
        </pc:spChg>
      </pc:sldChg>
      <pc:sldChg chg="modSp">
        <pc:chgData name="Adrienne Richards" userId="S::adrienne.richards@georgiancollege.ca::bcd77ec0-3859-46f9-a15a-134c9aca8844" providerId="AD" clId="Web-{DACA5808-CFD7-8385-4C8F-EA89199B2D79}" dt="2024-02-12T20:54:49.101" v="17" actId="14100"/>
        <pc:sldMkLst>
          <pc:docMk/>
          <pc:sldMk cId="3415121194" sldId="315"/>
        </pc:sldMkLst>
        <pc:spChg chg="mod">
          <ac:chgData name="Adrienne Richards" userId="S::adrienne.richards@georgiancollege.ca::bcd77ec0-3859-46f9-a15a-134c9aca8844" providerId="AD" clId="Web-{DACA5808-CFD7-8385-4C8F-EA89199B2D79}" dt="2024-02-12T20:54:49.101" v="17" actId="14100"/>
          <ac:spMkLst>
            <pc:docMk/>
            <pc:sldMk cId="3415121194" sldId="315"/>
            <ac:spMk id="3" creationId="{554F5101-4FB8-3834-ED7A-2EAEBAB31E90}"/>
          </ac:spMkLst>
        </pc:spChg>
      </pc:sldChg>
    </pc:docChg>
  </pc:docChgLst>
  <pc:docChgLst>
    <pc:chgData name="cfahey@loyalistcollege.com" userId="S::urn:spo:guest#cfahey@loyalistcollege.com::" providerId="AD" clId="Web-{FA26058A-7175-A505-256B-E162DA800C81}"/>
    <pc:docChg chg="addSld delSld modSld sldOrd">
      <pc:chgData name="cfahey@loyalistcollege.com" userId="S::urn:spo:guest#cfahey@loyalistcollege.com::" providerId="AD" clId="Web-{FA26058A-7175-A505-256B-E162DA800C81}" dt="2024-02-09T18:15:23.568" v="663"/>
      <pc:docMkLst>
        <pc:docMk/>
      </pc:docMkLst>
      <pc:sldChg chg="addSp delSp modSp ord">
        <pc:chgData name="cfahey@loyalistcollege.com" userId="S::urn:spo:guest#cfahey@loyalistcollege.com::" providerId="AD" clId="Web-{FA26058A-7175-A505-256B-E162DA800C81}" dt="2024-02-09T16:56:53.142" v="134" actId="20577"/>
        <pc:sldMkLst>
          <pc:docMk/>
          <pc:sldMk cId="1511411136" sldId="260"/>
        </pc:sldMkLst>
        <pc:spChg chg="mod">
          <ac:chgData name="cfahey@loyalistcollege.com" userId="S::urn:spo:guest#cfahey@loyalistcollege.com::" providerId="AD" clId="Web-{FA26058A-7175-A505-256B-E162DA800C81}" dt="2024-02-09T02:35:15.638" v="122" actId="14100"/>
          <ac:spMkLst>
            <pc:docMk/>
            <pc:sldMk cId="1511411136" sldId="260"/>
            <ac:spMk id="2" creationId="{3812691A-3281-F58A-ADC0-90A37A0714C2}"/>
          </ac:spMkLst>
        </pc:spChg>
        <pc:spChg chg="del mod">
          <ac:chgData name="cfahey@loyalistcollege.com" userId="S::urn:spo:guest#cfahey@loyalistcollege.com::" providerId="AD" clId="Web-{FA26058A-7175-A505-256B-E162DA800C81}" dt="2024-02-09T02:35:54.295" v="125"/>
          <ac:spMkLst>
            <pc:docMk/>
            <pc:sldMk cId="1511411136" sldId="260"/>
            <ac:spMk id="3" creationId="{F173EC43-D186-32D1-D0E9-FF1E2221AB82}"/>
          </ac:spMkLst>
        </pc:spChg>
        <pc:spChg chg="add mod">
          <ac:chgData name="cfahey@loyalistcollege.com" userId="S::urn:spo:guest#cfahey@loyalistcollege.com::" providerId="AD" clId="Web-{FA26058A-7175-A505-256B-E162DA800C81}" dt="2024-02-09T16:56:53.142" v="134" actId="20577"/>
          <ac:spMkLst>
            <pc:docMk/>
            <pc:sldMk cId="1511411136" sldId="260"/>
            <ac:spMk id="6" creationId="{F0A35F81-B9C5-071A-6190-89ED4004AD24}"/>
          </ac:spMkLst>
        </pc:spChg>
        <pc:spChg chg="add del mod">
          <ac:chgData name="cfahey@loyalistcollege.com" userId="S::urn:spo:guest#cfahey@loyalistcollege.com::" providerId="AD" clId="Web-{FA26058A-7175-A505-256B-E162DA800C81}" dt="2024-02-09T02:36:10.326" v="129"/>
          <ac:spMkLst>
            <pc:docMk/>
            <pc:sldMk cId="1511411136" sldId="260"/>
            <ac:spMk id="7" creationId="{C062A6DA-125E-B7C2-ED1A-2C91410767AC}"/>
          </ac:spMkLst>
        </pc:spChg>
      </pc:sldChg>
      <pc:sldChg chg="addSp modSp">
        <pc:chgData name="cfahey@loyalistcollege.com" userId="S::urn:spo:guest#cfahey@loyalistcollege.com::" providerId="AD" clId="Web-{FA26058A-7175-A505-256B-E162DA800C81}" dt="2024-02-09T02:17:07.811" v="18" actId="20577"/>
        <pc:sldMkLst>
          <pc:docMk/>
          <pc:sldMk cId="3291467616" sldId="262"/>
        </pc:sldMkLst>
        <pc:spChg chg="mod">
          <ac:chgData name="cfahey@loyalistcollege.com" userId="S::urn:spo:guest#cfahey@loyalistcollege.com::" providerId="AD" clId="Web-{FA26058A-7175-A505-256B-E162DA800C81}" dt="2024-02-09T02:15:36.357" v="8" actId="20577"/>
          <ac:spMkLst>
            <pc:docMk/>
            <pc:sldMk cId="3291467616" sldId="262"/>
            <ac:spMk id="2" creationId="{EF59E5AA-8805-754D-1AB8-1CAB01A0A5BD}"/>
          </ac:spMkLst>
        </pc:spChg>
        <pc:spChg chg="mod">
          <ac:chgData name="cfahey@loyalistcollege.com" userId="S::urn:spo:guest#cfahey@loyalistcollege.com::" providerId="AD" clId="Web-{FA26058A-7175-A505-256B-E162DA800C81}" dt="2024-02-09T02:17:07.811" v="18" actId="20577"/>
          <ac:spMkLst>
            <pc:docMk/>
            <pc:sldMk cId="3291467616" sldId="262"/>
            <ac:spMk id="3" creationId="{554F5101-4FB8-3834-ED7A-2EAEBAB31E90}"/>
          </ac:spMkLst>
        </pc:spChg>
        <pc:picChg chg="add mod">
          <ac:chgData name="cfahey@loyalistcollege.com" userId="S::urn:spo:guest#cfahey@loyalistcollege.com::" providerId="AD" clId="Web-{FA26058A-7175-A505-256B-E162DA800C81}" dt="2024-02-09T02:16:18.029" v="10" actId="14100"/>
          <ac:picMkLst>
            <pc:docMk/>
            <pc:sldMk cId="3291467616" sldId="262"/>
            <ac:picMk id="5" creationId="{8CC34B01-CF0A-6CE9-6A77-C633BCB87C66}"/>
          </ac:picMkLst>
        </pc:picChg>
      </pc:sldChg>
      <pc:sldChg chg="addSp delSp modSp add replId">
        <pc:chgData name="cfahey@loyalistcollege.com" userId="S::urn:spo:guest#cfahey@loyalistcollege.com::" providerId="AD" clId="Web-{FA26058A-7175-A505-256B-E162DA800C81}" dt="2024-02-09T02:20:04.126" v="29" actId="20577"/>
        <pc:sldMkLst>
          <pc:docMk/>
          <pc:sldMk cId="3723070330" sldId="263"/>
        </pc:sldMkLst>
        <pc:spChg chg="mod">
          <ac:chgData name="cfahey@loyalistcollege.com" userId="S::urn:spo:guest#cfahey@loyalistcollege.com::" providerId="AD" clId="Web-{FA26058A-7175-A505-256B-E162DA800C81}" dt="2024-02-09T02:20:04.126" v="29" actId="20577"/>
          <ac:spMkLst>
            <pc:docMk/>
            <pc:sldMk cId="3723070330" sldId="263"/>
            <ac:spMk id="2" creationId="{EF59E5AA-8805-754D-1AB8-1CAB01A0A5BD}"/>
          </ac:spMkLst>
        </pc:spChg>
        <pc:spChg chg="mod">
          <ac:chgData name="cfahey@loyalistcollege.com" userId="S::urn:spo:guest#cfahey@loyalistcollege.com::" providerId="AD" clId="Web-{FA26058A-7175-A505-256B-E162DA800C81}" dt="2024-02-09T02:19:42.563" v="28" actId="20577"/>
          <ac:spMkLst>
            <pc:docMk/>
            <pc:sldMk cId="3723070330" sldId="263"/>
            <ac:spMk id="3" creationId="{554F5101-4FB8-3834-ED7A-2EAEBAB31E90}"/>
          </ac:spMkLst>
        </pc:spChg>
        <pc:picChg chg="del">
          <ac:chgData name="cfahey@loyalistcollege.com" userId="S::urn:spo:guest#cfahey@loyalistcollege.com::" providerId="AD" clId="Web-{FA26058A-7175-A505-256B-E162DA800C81}" dt="2024-02-09T02:18:41.625" v="21"/>
          <ac:picMkLst>
            <pc:docMk/>
            <pc:sldMk cId="3723070330" sldId="263"/>
            <ac:picMk id="5" creationId="{8CC34B01-CF0A-6CE9-6A77-C633BCB87C66}"/>
          </ac:picMkLst>
        </pc:picChg>
        <pc:picChg chg="add mod">
          <ac:chgData name="cfahey@loyalistcollege.com" userId="S::urn:spo:guest#cfahey@loyalistcollege.com::" providerId="AD" clId="Web-{FA26058A-7175-A505-256B-E162DA800C81}" dt="2024-02-09T02:19:14.782" v="25" actId="14100"/>
          <ac:picMkLst>
            <pc:docMk/>
            <pc:sldMk cId="3723070330" sldId="263"/>
            <ac:picMk id="6" creationId="{B331A452-CC14-B179-8276-D55FC4AE1664}"/>
          </ac:picMkLst>
        </pc:picChg>
      </pc:sldChg>
      <pc:sldChg chg="addSp delSp modSp add replId">
        <pc:chgData name="cfahey@loyalistcollege.com" userId="S::urn:spo:guest#cfahey@loyalistcollege.com::" providerId="AD" clId="Web-{FA26058A-7175-A505-256B-E162DA800C81}" dt="2024-02-09T02:26:27.756" v="79" actId="20577"/>
        <pc:sldMkLst>
          <pc:docMk/>
          <pc:sldMk cId="2547990605" sldId="264"/>
        </pc:sldMkLst>
        <pc:spChg chg="mod">
          <ac:chgData name="cfahey@loyalistcollege.com" userId="S::urn:spo:guest#cfahey@loyalistcollege.com::" providerId="AD" clId="Web-{FA26058A-7175-A505-256B-E162DA800C81}" dt="2024-02-09T02:20:25.048" v="31" actId="20577"/>
          <ac:spMkLst>
            <pc:docMk/>
            <pc:sldMk cId="2547990605" sldId="264"/>
            <ac:spMk id="2" creationId="{EF59E5AA-8805-754D-1AB8-1CAB01A0A5BD}"/>
          </ac:spMkLst>
        </pc:spChg>
        <pc:spChg chg="mod">
          <ac:chgData name="cfahey@loyalistcollege.com" userId="S::urn:spo:guest#cfahey@loyalistcollege.com::" providerId="AD" clId="Web-{FA26058A-7175-A505-256B-E162DA800C81}" dt="2024-02-09T02:26:27.756" v="79" actId="20577"/>
          <ac:spMkLst>
            <pc:docMk/>
            <pc:sldMk cId="2547990605" sldId="264"/>
            <ac:spMk id="3" creationId="{554F5101-4FB8-3834-ED7A-2EAEBAB31E90}"/>
          </ac:spMkLst>
        </pc:spChg>
        <pc:picChg chg="del">
          <ac:chgData name="cfahey@loyalistcollege.com" userId="S::urn:spo:guest#cfahey@loyalistcollege.com::" providerId="AD" clId="Web-{FA26058A-7175-A505-256B-E162DA800C81}" dt="2024-02-09T02:20:34.986" v="33"/>
          <ac:picMkLst>
            <pc:docMk/>
            <pc:sldMk cId="2547990605" sldId="264"/>
            <ac:picMk id="5" creationId="{8CC34B01-CF0A-6CE9-6A77-C633BCB87C66}"/>
          </ac:picMkLst>
        </pc:picChg>
        <pc:picChg chg="add mod">
          <ac:chgData name="cfahey@loyalistcollege.com" userId="S::urn:spo:guest#cfahey@loyalistcollege.com::" providerId="AD" clId="Web-{FA26058A-7175-A505-256B-E162DA800C81}" dt="2024-02-09T02:20:47.814" v="36" actId="1076"/>
          <ac:picMkLst>
            <pc:docMk/>
            <pc:sldMk cId="2547990605" sldId="264"/>
            <ac:picMk id="6" creationId="{3F2D9DDE-8D1A-C7C5-8677-69BCFF3A97CA}"/>
          </ac:picMkLst>
        </pc:picChg>
      </pc:sldChg>
      <pc:sldChg chg="addSp delSp modSp add replId">
        <pc:chgData name="cfahey@loyalistcollege.com" userId="S::urn:spo:guest#cfahey@loyalistcollege.com::" providerId="AD" clId="Web-{FA26058A-7175-A505-256B-E162DA800C81}" dt="2024-02-09T02:26:20.131" v="78" actId="20577"/>
        <pc:sldMkLst>
          <pc:docMk/>
          <pc:sldMk cId="3569048819" sldId="265"/>
        </pc:sldMkLst>
        <pc:spChg chg="mod">
          <ac:chgData name="cfahey@loyalistcollege.com" userId="S::urn:spo:guest#cfahey@loyalistcollege.com::" providerId="AD" clId="Web-{FA26058A-7175-A505-256B-E162DA800C81}" dt="2024-02-09T02:22:35.050" v="51" actId="20577"/>
          <ac:spMkLst>
            <pc:docMk/>
            <pc:sldMk cId="3569048819" sldId="265"/>
            <ac:spMk id="2" creationId="{EF59E5AA-8805-754D-1AB8-1CAB01A0A5BD}"/>
          </ac:spMkLst>
        </pc:spChg>
        <pc:spChg chg="mod">
          <ac:chgData name="cfahey@loyalistcollege.com" userId="S::urn:spo:guest#cfahey@loyalistcollege.com::" providerId="AD" clId="Web-{FA26058A-7175-A505-256B-E162DA800C81}" dt="2024-02-09T02:26:20.131" v="78" actId="20577"/>
          <ac:spMkLst>
            <pc:docMk/>
            <pc:sldMk cId="3569048819" sldId="265"/>
            <ac:spMk id="3" creationId="{554F5101-4FB8-3834-ED7A-2EAEBAB31E90}"/>
          </ac:spMkLst>
        </pc:spChg>
        <pc:picChg chg="add mod">
          <ac:chgData name="cfahey@loyalistcollege.com" userId="S::urn:spo:guest#cfahey@loyalistcollege.com::" providerId="AD" clId="Web-{FA26058A-7175-A505-256B-E162DA800C81}" dt="2024-02-09T02:22:55.503" v="56" actId="1076"/>
          <ac:picMkLst>
            <pc:docMk/>
            <pc:sldMk cId="3569048819" sldId="265"/>
            <ac:picMk id="5" creationId="{20B965AE-4BDF-7734-73B9-F6DEFC9ABE14}"/>
          </ac:picMkLst>
        </pc:picChg>
        <pc:picChg chg="del">
          <ac:chgData name="cfahey@loyalistcollege.com" userId="S::urn:spo:guest#cfahey@loyalistcollege.com::" providerId="AD" clId="Web-{FA26058A-7175-A505-256B-E162DA800C81}" dt="2024-02-09T02:22:36.050" v="52"/>
          <ac:picMkLst>
            <pc:docMk/>
            <pc:sldMk cId="3569048819" sldId="265"/>
            <ac:picMk id="6" creationId="{3F2D9DDE-8D1A-C7C5-8677-69BCFF3A97CA}"/>
          </ac:picMkLst>
        </pc:picChg>
      </pc:sldChg>
      <pc:sldChg chg="addSp delSp modSp add replId">
        <pc:chgData name="cfahey@loyalistcollege.com" userId="S::urn:spo:guest#cfahey@loyalistcollege.com::" providerId="AD" clId="Web-{FA26058A-7175-A505-256B-E162DA800C81}" dt="2024-02-09T02:26:07.475" v="76" actId="20577"/>
        <pc:sldMkLst>
          <pc:docMk/>
          <pc:sldMk cId="2227274703" sldId="266"/>
        </pc:sldMkLst>
        <pc:spChg chg="mod">
          <ac:chgData name="cfahey@loyalistcollege.com" userId="S::urn:spo:guest#cfahey@loyalistcollege.com::" providerId="AD" clId="Web-{FA26058A-7175-A505-256B-E162DA800C81}" dt="2024-02-09T02:23:42.738" v="60" actId="20577"/>
          <ac:spMkLst>
            <pc:docMk/>
            <pc:sldMk cId="2227274703" sldId="266"/>
            <ac:spMk id="2" creationId="{EF59E5AA-8805-754D-1AB8-1CAB01A0A5BD}"/>
          </ac:spMkLst>
        </pc:spChg>
        <pc:spChg chg="mod">
          <ac:chgData name="cfahey@loyalistcollege.com" userId="S::urn:spo:guest#cfahey@loyalistcollege.com::" providerId="AD" clId="Web-{FA26058A-7175-A505-256B-E162DA800C81}" dt="2024-02-09T02:26:07.475" v="76" actId="20577"/>
          <ac:spMkLst>
            <pc:docMk/>
            <pc:sldMk cId="2227274703" sldId="266"/>
            <ac:spMk id="3" creationId="{554F5101-4FB8-3834-ED7A-2EAEBAB31E90}"/>
          </ac:spMkLst>
        </pc:spChg>
        <pc:picChg chg="add mod">
          <ac:chgData name="cfahey@loyalistcollege.com" userId="S::urn:spo:guest#cfahey@loyalistcollege.com::" providerId="AD" clId="Web-{FA26058A-7175-A505-256B-E162DA800C81}" dt="2024-02-09T02:24:22.411" v="65" actId="1076"/>
          <ac:picMkLst>
            <pc:docMk/>
            <pc:sldMk cId="2227274703" sldId="266"/>
            <ac:picMk id="5" creationId="{A091F580-68C8-9EC2-C73D-794FB731BD27}"/>
          </ac:picMkLst>
        </pc:picChg>
        <pc:picChg chg="del">
          <ac:chgData name="cfahey@loyalistcollege.com" userId="S::urn:spo:guest#cfahey@loyalistcollege.com::" providerId="AD" clId="Web-{FA26058A-7175-A505-256B-E162DA800C81}" dt="2024-02-09T02:23:56.598" v="61"/>
          <ac:picMkLst>
            <pc:docMk/>
            <pc:sldMk cId="2227274703" sldId="266"/>
            <ac:picMk id="6" creationId="{3F2D9DDE-8D1A-C7C5-8677-69BCFF3A97CA}"/>
          </ac:picMkLst>
        </pc:picChg>
      </pc:sldChg>
      <pc:sldChg chg="addSp modSp add replId">
        <pc:chgData name="cfahey@loyalistcollege.com" userId="S::urn:spo:guest#cfahey@loyalistcollege.com::" providerId="AD" clId="Web-{FA26058A-7175-A505-256B-E162DA800C81}" dt="2024-02-09T02:25:49.349" v="75" actId="20577"/>
        <pc:sldMkLst>
          <pc:docMk/>
          <pc:sldMk cId="3746527568" sldId="267"/>
        </pc:sldMkLst>
        <pc:spChg chg="mod">
          <ac:chgData name="cfahey@loyalistcollege.com" userId="S::urn:spo:guest#cfahey@loyalistcollege.com::" providerId="AD" clId="Web-{FA26058A-7175-A505-256B-E162DA800C81}" dt="2024-02-09T02:25:00.630" v="68" actId="20577"/>
          <ac:spMkLst>
            <pc:docMk/>
            <pc:sldMk cId="3746527568" sldId="267"/>
            <ac:spMk id="2" creationId="{EF59E5AA-8805-754D-1AB8-1CAB01A0A5BD}"/>
          </ac:spMkLst>
        </pc:spChg>
        <pc:spChg chg="mod">
          <ac:chgData name="cfahey@loyalistcollege.com" userId="S::urn:spo:guest#cfahey@loyalistcollege.com::" providerId="AD" clId="Web-{FA26058A-7175-A505-256B-E162DA800C81}" dt="2024-02-09T02:25:49.349" v="75" actId="20577"/>
          <ac:spMkLst>
            <pc:docMk/>
            <pc:sldMk cId="3746527568" sldId="267"/>
            <ac:spMk id="3" creationId="{554F5101-4FB8-3834-ED7A-2EAEBAB31E90}"/>
          </ac:spMkLst>
        </pc:spChg>
        <pc:picChg chg="add mod">
          <ac:chgData name="cfahey@loyalistcollege.com" userId="S::urn:spo:guest#cfahey@loyalistcollege.com::" providerId="AD" clId="Web-{FA26058A-7175-A505-256B-E162DA800C81}" dt="2024-02-09T02:25:18.708" v="72" actId="1076"/>
          <ac:picMkLst>
            <pc:docMk/>
            <pc:sldMk cId="3746527568" sldId="267"/>
            <ac:picMk id="5" creationId="{5E846086-FED7-0728-5E43-33CB09D2C6F5}"/>
          </ac:picMkLst>
        </pc:picChg>
      </pc:sldChg>
      <pc:sldChg chg="addSp delSp modSp add replId">
        <pc:chgData name="cfahey@loyalistcollege.com" userId="S::urn:spo:guest#cfahey@loyalistcollege.com::" providerId="AD" clId="Web-{FA26058A-7175-A505-256B-E162DA800C81}" dt="2024-02-09T02:27:46.648" v="88" actId="20577"/>
        <pc:sldMkLst>
          <pc:docMk/>
          <pc:sldMk cId="2725707270" sldId="268"/>
        </pc:sldMkLst>
        <pc:spChg chg="mod">
          <ac:chgData name="cfahey@loyalistcollege.com" userId="S::urn:spo:guest#cfahey@loyalistcollege.com::" providerId="AD" clId="Web-{FA26058A-7175-A505-256B-E162DA800C81}" dt="2024-02-09T02:27:01.007" v="80" actId="20577"/>
          <ac:spMkLst>
            <pc:docMk/>
            <pc:sldMk cId="2725707270" sldId="268"/>
            <ac:spMk id="2" creationId="{EF59E5AA-8805-754D-1AB8-1CAB01A0A5BD}"/>
          </ac:spMkLst>
        </pc:spChg>
        <pc:spChg chg="mod">
          <ac:chgData name="cfahey@loyalistcollege.com" userId="S::urn:spo:guest#cfahey@loyalistcollege.com::" providerId="AD" clId="Web-{FA26058A-7175-A505-256B-E162DA800C81}" dt="2024-02-09T02:27:46.648" v="88" actId="20577"/>
          <ac:spMkLst>
            <pc:docMk/>
            <pc:sldMk cId="2725707270" sldId="268"/>
            <ac:spMk id="3" creationId="{554F5101-4FB8-3834-ED7A-2EAEBAB31E90}"/>
          </ac:spMkLst>
        </pc:spChg>
        <pc:picChg chg="add mod">
          <ac:chgData name="cfahey@loyalistcollege.com" userId="S::urn:spo:guest#cfahey@loyalistcollege.com::" providerId="AD" clId="Web-{FA26058A-7175-A505-256B-E162DA800C81}" dt="2024-02-09T02:27:25.663" v="85" actId="1076"/>
          <ac:picMkLst>
            <pc:docMk/>
            <pc:sldMk cId="2725707270" sldId="268"/>
            <ac:picMk id="5" creationId="{E0BC3E78-F1F6-1B36-02CE-F3510E242A98}"/>
          </ac:picMkLst>
        </pc:picChg>
        <pc:picChg chg="del">
          <ac:chgData name="cfahey@loyalistcollege.com" userId="S::urn:spo:guest#cfahey@loyalistcollege.com::" providerId="AD" clId="Web-{FA26058A-7175-A505-256B-E162DA800C81}" dt="2024-02-09T02:27:04.538" v="81"/>
          <ac:picMkLst>
            <pc:docMk/>
            <pc:sldMk cId="2725707270" sldId="268"/>
            <ac:picMk id="6" creationId="{3F2D9DDE-8D1A-C7C5-8677-69BCFF3A97CA}"/>
          </ac:picMkLst>
        </pc:picChg>
      </pc:sldChg>
      <pc:sldChg chg="addSp delSp modSp add replId">
        <pc:chgData name="cfahey@loyalistcollege.com" userId="S::urn:spo:guest#cfahey@loyalistcollege.com::" providerId="AD" clId="Web-{FA26058A-7175-A505-256B-E162DA800C81}" dt="2024-02-09T02:28:50.102" v="98" actId="20577"/>
        <pc:sldMkLst>
          <pc:docMk/>
          <pc:sldMk cId="624598586" sldId="269"/>
        </pc:sldMkLst>
        <pc:spChg chg="mod">
          <ac:chgData name="cfahey@loyalistcollege.com" userId="S::urn:spo:guest#cfahey@loyalistcollege.com::" providerId="AD" clId="Web-{FA26058A-7175-A505-256B-E162DA800C81}" dt="2024-02-09T02:28:08.070" v="90" actId="20577"/>
          <ac:spMkLst>
            <pc:docMk/>
            <pc:sldMk cId="624598586" sldId="269"/>
            <ac:spMk id="2" creationId="{EF59E5AA-8805-754D-1AB8-1CAB01A0A5BD}"/>
          </ac:spMkLst>
        </pc:spChg>
        <pc:spChg chg="mod">
          <ac:chgData name="cfahey@loyalistcollege.com" userId="S::urn:spo:guest#cfahey@loyalistcollege.com::" providerId="AD" clId="Web-{FA26058A-7175-A505-256B-E162DA800C81}" dt="2024-02-09T02:28:50.102" v="98" actId="20577"/>
          <ac:spMkLst>
            <pc:docMk/>
            <pc:sldMk cId="624598586" sldId="269"/>
            <ac:spMk id="3" creationId="{554F5101-4FB8-3834-ED7A-2EAEBAB31E90}"/>
          </ac:spMkLst>
        </pc:spChg>
        <pc:picChg chg="add mod">
          <ac:chgData name="cfahey@loyalistcollege.com" userId="S::urn:spo:guest#cfahey@loyalistcollege.com::" providerId="AD" clId="Web-{FA26058A-7175-A505-256B-E162DA800C81}" dt="2024-02-09T02:28:29.492" v="95" actId="1076"/>
          <ac:picMkLst>
            <pc:docMk/>
            <pc:sldMk cId="624598586" sldId="269"/>
            <ac:picMk id="5" creationId="{50BCC5EC-9366-0103-C721-2660DA87FDCA}"/>
          </ac:picMkLst>
        </pc:picChg>
        <pc:picChg chg="del">
          <ac:chgData name="cfahey@loyalistcollege.com" userId="S::urn:spo:guest#cfahey@loyalistcollege.com::" providerId="AD" clId="Web-{FA26058A-7175-A505-256B-E162DA800C81}" dt="2024-02-09T02:28:14.648" v="91"/>
          <ac:picMkLst>
            <pc:docMk/>
            <pc:sldMk cId="624598586" sldId="269"/>
            <ac:picMk id="6" creationId="{3F2D9DDE-8D1A-C7C5-8677-69BCFF3A97CA}"/>
          </ac:picMkLst>
        </pc:picChg>
      </pc:sldChg>
      <pc:sldChg chg="addSp delSp modSp add replId">
        <pc:chgData name="cfahey@loyalistcollege.com" userId="S::urn:spo:guest#cfahey@loyalistcollege.com::" providerId="AD" clId="Web-{FA26058A-7175-A505-256B-E162DA800C81}" dt="2024-02-09T02:30:16.275" v="106" actId="20577"/>
        <pc:sldMkLst>
          <pc:docMk/>
          <pc:sldMk cId="2828152653" sldId="270"/>
        </pc:sldMkLst>
        <pc:spChg chg="mod">
          <ac:chgData name="cfahey@loyalistcollege.com" userId="S::urn:spo:guest#cfahey@loyalistcollege.com::" providerId="AD" clId="Web-{FA26058A-7175-A505-256B-E162DA800C81}" dt="2024-02-09T02:29:39.477" v="100" actId="20577"/>
          <ac:spMkLst>
            <pc:docMk/>
            <pc:sldMk cId="2828152653" sldId="270"/>
            <ac:spMk id="2" creationId="{EF59E5AA-8805-754D-1AB8-1CAB01A0A5BD}"/>
          </ac:spMkLst>
        </pc:spChg>
        <pc:spChg chg="mod">
          <ac:chgData name="cfahey@loyalistcollege.com" userId="S::urn:spo:guest#cfahey@loyalistcollege.com::" providerId="AD" clId="Web-{FA26058A-7175-A505-256B-E162DA800C81}" dt="2024-02-09T02:30:16.275" v="106" actId="20577"/>
          <ac:spMkLst>
            <pc:docMk/>
            <pc:sldMk cId="2828152653" sldId="270"/>
            <ac:spMk id="3" creationId="{554F5101-4FB8-3834-ED7A-2EAEBAB31E90}"/>
          </ac:spMkLst>
        </pc:spChg>
        <pc:picChg chg="add mod">
          <ac:chgData name="cfahey@loyalistcollege.com" userId="S::urn:spo:guest#cfahey@loyalistcollege.com::" providerId="AD" clId="Web-{FA26058A-7175-A505-256B-E162DA800C81}" dt="2024-02-09T02:29:54.384" v="103" actId="1076"/>
          <ac:picMkLst>
            <pc:docMk/>
            <pc:sldMk cId="2828152653" sldId="270"/>
            <ac:picMk id="5" creationId="{A54F3427-E8BD-311E-7E43-641C1914B976}"/>
          </ac:picMkLst>
        </pc:picChg>
        <pc:picChg chg="del">
          <ac:chgData name="cfahey@loyalistcollege.com" userId="S::urn:spo:guest#cfahey@loyalistcollege.com::" providerId="AD" clId="Web-{FA26058A-7175-A505-256B-E162DA800C81}" dt="2024-02-09T02:29:42.743" v="101"/>
          <ac:picMkLst>
            <pc:docMk/>
            <pc:sldMk cId="2828152653" sldId="270"/>
            <ac:picMk id="6" creationId="{3F2D9DDE-8D1A-C7C5-8677-69BCFF3A97CA}"/>
          </ac:picMkLst>
        </pc:picChg>
      </pc:sldChg>
      <pc:sldChg chg="addSp delSp modSp add replId">
        <pc:chgData name="cfahey@loyalistcollege.com" userId="S::urn:spo:guest#cfahey@loyalistcollege.com::" providerId="AD" clId="Web-{FA26058A-7175-A505-256B-E162DA800C81}" dt="2024-02-09T02:33:26.449" v="117" actId="20577"/>
        <pc:sldMkLst>
          <pc:docMk/>
          <pc:sldMk cId="1518555191" sldId="271"/>
        </pc:sldMkLst>
        <pc:spChg chg="mod">
          <ac:chgData name="cfahey@loyalistcollege.com" userId="S::urn:spo:guest#cfahey@loyalistcollege.com::" providerId="AD" clId="Web-{FA26058A-7175-A505-256B-E162DA800C81}" dt="2024-02-09T02:32:37.214" v="109" actId="20577"/>
          <ac:spMkLst>
            <pc:docMk/>
            <pc:sldMk cId="1518555191" sldId="271"/>
            <ac:spMk id="2" creationId="{EF59E5AA-8805-754D-1AB8-1CAB01A0A5BD}"/>
          </ac:spMkLst>
        </pc:spChg>
        <pc:spChg chg="mod">
          <ac:chgData name="cfahey@loyalistcollege.com" userId="S::urn:spo:guest#cfahey@loyalistcollege.com::" providerId="AD" clId="Web-{FA26058A-7175-A505-256B-E162DA800C81}" dt="2024-02-09T02:33:26.449" v="117" actId="20577"/>
          <ac:spMkLst>
            <pc:docMk/>
            <pc:sldMk cId="1518555191" sldId="271"/>
            <ac:spMk id="3" creationId="{554F5101-4FB8-3834-ED7A-2EAEBAB31E90}"/>
          </ac:spMkLst>
        </pc:spChg>
        <pc:picChg chg="add mod">
          <ac:chgData name="cfahey@loyalistcollege.com" userId="S::urn:spo:guest#cfahey@loyalistcollege.com::" providerId="AD" clId="Web-{FA26058A-7175-A505-256B-E162DA800C81}" dt="2024-02-09T02:33:07.386" v="114" actId="1076"/>
          <ac:picMkLst>
            <pc:docMk/>
            <pc:sldMk cId="1518555191" sldId="271"/>
            <ac:picMk id="5" creationId="{40EBB92E-696D-E400-99FE-2CCBA4943C7C}"/>
          </ac:picMkLst>
        </pc:picChg>
        <pc:picChg chg="del">
          <ac:chgData name="cfahey@loyalistcollege.com" userId="S::urn:spo:guest#cfahey@loyalistcollege.com::" providerId="AD" clId="Web-{FA26058A-7175-A505-256B-E162DA800C81}" dt="2024-02-09T02:32:41.495" v="110"/>
          <ac:picMkLst>
            <pc:docMk/>
            <pc:sldMk cId="1518555191" sldId="271"/>
            <ac:picMk id="6" creationId="{3F2D9DDE-8D1A-C7C5-8677-69BCFF3A97CA}"/>
          </ac:picMkLst>
        </pc:picChg>
      </pc:sldChg>
      <pc:sldChg chg="addSp delSp modSp add replId">
        <pc:chgData name="cfahey@loyalistcollege.com" userId="S::urn:spo:guest#cfahey@loyalistcollege.com::" providerId="AD" clId="Web-{FA26058A-7175-A505-256B-E162DA800C81}" dt="2024-02-09T17:32:55.426" v="370" actId="20577"/>
        <pc:sldMkLst>
          <pc:docMk/>
          <pc:sldMk cId="2894754006" sldId="272"/>
        </pc:sldMkLst>
        <pc:spChg chg="mod">
          <ac:chgData name="cfahey@loyalistcollege.com" userId="S::urn:spo:guest#cfahey@loyalistcollege.com::" providerId="AD" clId="Web-{FA26058A-7175-A505-256B-E162DA800C81}" dt="2024-02-09T16:58:14.286" v="136" actId="20577"/>
          <ac:spMkLst>
            <pc:docMk/>
            <pc:sldMk cId="2894754006" sldId="272"/>
            <ac:spMk id="2" creationId="{EF59E5AA-8805-754D-1AB8-1CAB01A0A5BD}"/>
          </ac:spMkLst>
        </pc:spChg>
        <pc:spChg chg="mod">
          <ac:chgData name="cfahey@loyalistcollege.com" userId="S::urn:spo:guest#cfahey@loyalistcollege.com::" providerId="AD" clId="Web-{FA26058A-7175-A505-256B-E162DA800C81}" dt="2024-02-09T17:32:55.426" v="370" actId="20577"/>
          <ac:spMkLst>
            <pc:docMk/>
            <pc:sldMk cId="2894754006" sldId="272"/>
            <ac:spMk id="3" creationId="{554F5101-4FB8-3834-ED7A-2EAEBAB31E90}"/>
          </ac:spMkLst>
        </pc:spChg>
        <pc:picChg chg="add mod">
          <ac:chgData name="cfahey@loyalistcollege.com" userId="S::urn:spo:guest#cfahey@loyalistcollege.com::" providerId="AD" clId="Web-{FA26058A-7175-A505-256B-E162DA800C81}" dt="2024-02-09T16:58:40.131" v="141" actId="1076"/>
          <ac:picMkLst>
            <pc:docMk/>
            <pc:sldMk cId="2894754006" sldId="272"/>
            <ac:picMk id="5" creationId="{62DEAF0E-2D34-9C3E-DFF1-BC7A86732FD4}"/>
          </ac:picMkLst>
        </pc:picChg>
        <pc:picChg chg="del">
          <ac:chgData name="cfahey@loyalistcollege.com" userId="S::urn:spo:guest#cfahey@loyalistcollege.com::" providerId="AD" clId="Web-{FA26058A-7175-A505-256B-E162DA800C81}" dt="2024-02-09T16:58:15.286" v="137"/>
          <ac:picMkLst>
            <pc:docMk/>
            <pc:sldMk cId="2894754006" sldId="272"/>
            <ac:picMk id="6" creationId="{3F2D9DDE-8D1A-C7C5-8677-69BCFF3A97CA}"/>
          </ac:picMkLst>
        </pc:picChg>
      </pc:sldChg>
      <pc:sldChg chg="addSp delSp modSp add replId">
        <pc:chgData name="cfahey@loyalistcollege.com" userId="S::urn:spo:guest#cfahey@loyalistcollege.com::" providerId="AD" clId="Web-{FA26058A-7175-A505-256B-E162DA800C81}" dt="2024-02-09T17:33:02.895" v="371" actId="20577"/>
        <pc:sldMkLst>
          <pc:docMk/>
          <pc:sldMk cId="1475017537" sldId="273"/>
        </pc:sldMkLst>
        <pc:spChg chg="mod">
          <ac:chgData name="cfahey@loyalistcollege.com" userId="S::urn:spo:guest#cfahey@loyalistcollege.com::" providerId="AD" clId="Web-{FA26058A-7175-A505-256B-E162DA800C81}" dt="2024-02-09T17:00:53.636" v="148" actId="20577"/>
          <ac:spMkLst>
            <pc:docMk/>
            <pc:sldMk cId="1475017537" sldId="273"/>
            <ac:spMk id="2" creationId="{EF59E5AA-8805-754D-1AB8-1CAB01A0A5BD}"/>
          </ac:spMkLst>
        </pc:spChg>
        <pc:spChg chg="mod">
          <ac:chgData name="cfahey@loyalistcollege.com" userId="S::urn:spo:guest#cfahey@loyalistcollege.com::" providerId="AD" clId="Web-{FA26058A-7175-A505-256B-E162DA800C81}" dt="2024-02-09T17:33:02.895" v="371" actId="20577"/>
          <ac:spMkLst>
            <pc:docMk/>
            <pc:sldMk cId="1475017537" sldId="273"/>
            <ac:spMk id="3" creationId="{554F5101-4FB8-3834-ED7A-2EAEBAB31E90}"/>
          </ac:spMkLst>
        </pc:spChg>
        <pc:picChg chg="add mod">
          <ac:chgData name="cfahey@loyalistcollege.com" userId="S::urn:spo:guest#cfahey@loyalistcollege.com::" providerId="AD" clId="Web-{FA26058A-7175-A505-256B-E162DA800C81}" dt="2024-02-09T17:01:07.386" v="151" actId="1076"/>
          <ac:picMkLst>
            <pc:docMk/>
            <pc:sldMk cId="1475017537" sldId="273"/>
            <ac:picMk id="5" creationId="{C9D0D1C0-E331-7A69-A860-3F6D38F0B524}"/>
          </ac:picMkLst>
        </pc:picChg>
        <pc:picChg chg="del">
          <ac:chgData name="cfahey@loyalistcollege.com" userId="S::urn:spo:guest#cfahey@loyalistcollege.com::" providerId="AD" clId="Web-{FA26058A-7175-A505-256B-E162DA800C81}" dt="2024-02-09T16:59:49.962" v="144"/>
          <ac:picMkLst>
            <pc:docMk/>
            <pc:sldMk cId="1475017537" sldId="273"/>
            <ac:picMk id="6" creationId="{3F2D9DDE-8D1A-C7C5-8677-69BCFF3A97CA}"/>
          </ac:picMkLst>
        </pc:picChg>
      </pc:sldChg>
      <pc:sldChg chg="addSp delSp modSp add replId">
        <pc:chgData name="cfahey@loyalistcollege.com" userId="S::urn:spo:guest#cfahey@loyalistcollege.com::" providerId="AD" clId="Web-{FA26058A-7175-A505-256B-E162DA800C81}" dt="2024-02-09T17:33:14.270" v="372" actId="20577"/>
        <pc:sldMkLst>
          <pc:docMk/>
          <pc:sldMk cId="1736549346" sldId="274"/>
        </pc:sldMkLst>
        <pc:spChg chg="mod">
          <ac:chgData name="cfahey@loyalistcollege.com" userId="S::urn:spo:guest#cfahey@loyalistcollege.com::" providerId="AD" clId="Web-{FA26058A-7175-A505-256B-E162DA800C81}" dt="2024-02-09T17:05:56.147" v="188" actId="20577"/>
          <ac:spMkLst>
            <pc:docMk/>
            <pc:sldMk cId="1736549346" sldId="274"/>
            <ac:spMk id="2" creationId="{EF59E5AA-8805-754D-1AB8-1CAB01A0A5BD}"/>
          </ac:spMkLst>
        </pc:spChg>
        <pc:spChg chg="mod">
          <ac:chgData name="cfahey@loyalistcollege.com" userId="S::urn:spo:guest#cfahey@loyalistcollege.com::" providerId="AD" clId="Web-{FA26058A-7175-A505-256B-E162DA800C81}" dt="2024-02-09T17:33:14.270" v="372" actId="20577"/>
          <ac:spMkLst>
            <pc:docMk/>
            <pc:sldMk cId="1736549346" sldId="274"/>
            <ac:spMk id="3" creationId="{554F5101-4FB8-3834-ED7A-2EAEBAB31E90}"/>
          </ac:spMkLst>
        </pc:spChg>
        <pc:picChg chg="add mod">
          <ac:chgData name="cfahey@loyalistcollege.com" userId="S::urn:spo:guest#cfahey@loyalistcollege.com::" providerId="AD" clId="Web-{FA26058A-7175-A505-256B-E162DA800C81}" dt="2024-02-09T17:01:57.654" v="161" actId="1076"/>
          <ac:picMkLst>
            <pc:docMk/>
            <pc:sldMk cId="1736549346" sldId="274"/>
            <ac:picMk id="5" creationId="{F29CC0F4-6BE8-6E20-7C11-64F30A02B5E6}"/>
          </ac:picMkLst>
        </pc:picChg>
        <pc:picChg chg="del">
          <ac:chgData name="cfahey@loyalistcollege.com" userId="S::urn:spo:guest#cfahey@loyalistcollege.com::" providerId="AD" clId="Web-{FA26058A-7175-A505-256B-E162DA800C81}" dt="2024-02-09T17:01:34.450" v="158"/>
          <ac:picMkLst>
            <pc:docMk/>
            <pc:sldMk cId="1736549346" sldId="274"/>
            <ac:picMk id="6" creationId="{3F2D9DDE-8D1A-C7C5-8677-69BCFF3A97CA}"/>
          </ac:picMkLst>
        </pc:picChg>
      </pc:sldChg>
      <pc:sldChg chg="addSp delSp modSp add replId">
        <pc:chgData name="cfahey@loyalistcollege.com" userId="S::urn:spo:guest#cfahey@loyalistcollege.com::" providerId="AD" clId="Web-{FA26058A-7175-A505-256B-E162DA800C81}" dt="2024-02-09T17:36:26.903" v="398" actId="20577"/>
        <pc:sldMkLst>
          <pc:docMk/>
          <pc:sldMk cId="1172116007" sldId="275"/>
        </pc:sldMkLst>
        <pc:spChg chg="mod">
          <ac:chgData name="cfahey@loyalistcollege.com" userId="S::urn:spo:guest#cfahey@loyalistcollege.com::" providerId="AD" clId="Web-{FA26058A-7175-A505-256B-E162DA800C81}" dt="2024-02-09T17:22:17.637" v="328" actId="20577"/>
          <ac:spMkLst>
            <pc:docMk/>
            <pc:sldMk cId="1172116007" sldId="275"/>
            <ac:spMk id="2" creationId="{EF59E5AA-8805-754D-1AB8-1CAB01A0A5BD}"/>
          </ac:spMkLst>
        </pc:spChg>
        <pc:spChg chg="mod">
          <ac:chgData name="cfahey@loyalistcollege.com" userId="S::urn:spo:guest#cfahey@loyalistcollege.com::" providerId="AD" clId="Web-{FA26058A-7175-A505-256B-E162DA800C81}" dt="2024-02-09T17:36:26.903" v="398" actId="20577"/>
          <ac:spMkLst>
            <pc:docMk/>
            <pc:sldMk cId="1172116007" sldId="275"/>
            <ac:spMk id="3" creationId="{554F5101-4FB8-3834-ED7A-2EAEBAB31E90}"/>
          </ac:spMkLst>
        </pc:spChg>
        <pc:spChg chg="add del mod">
          <ac:chgData name="cfahey@loyalistcollege.com" userId="S::urn:spo:guest#cfahey@loyalistcollege.com::" providerId="AD" clId="Web-{FA26058A-7175-A505-256B-E162DA800C81}" dt="2024-02-09T17:18:35.550" v="287"/>
          <ac:spMkLst>
            <pc:docMk/>
            <pc:sldMk cId="1172116007" sldId="275"/>
            <ac:spMk id="6" creationId="{74064565-B214-8618-F908-76B1D0E184CA}"/>
          </ac:spMkLst>
        </pc:spChg>
        <pc:picChg chg="del">
          <ac:chgData name="cfahey@loyalistcollege.com" userId="S::urn:spo:guest#cfahey@loyalistcollege.com::" providerId="AD" clId="Web-{FA26058A-7175-A505-256B-E162DA800C81}" dt="2024-02-09T17:22:18.324" v="329"/>
          <ac:picMkLst>
            <pc:docMk/>
            <pc:sldMk cId="1172116007" sldId="275"/>
            <ac:picMk id="5" creationId="{F29CC0F4-6BE8-6E20-7C11-64F30A02B5E6}"/>
          </ac:picMkLst>
        </pc:picChg>
        <pc:picChg chg="add mod">
          <ac:chgData name="cfahey@loyalistcollege.com" userId="S::urn:spo:guest#cfahey@loyalistcollege.com::" providerId="AD" clId="Web-{FA26058A-7175-A505-256B-E162DA800C81}" dt="2024-02-09T17:22:51.825" v="332" actId="1076"/>
          <ac:picMkLst>
            <pc:docMk/>
            <pc:sldMk cId="1172116007" sldId="275"/>
            <ac:picMk id="7" creationId="{EFDBF4BB-FE9A-4F44-A11B-B7FC212F571B}"/>
          </ac:picMkLst>
        </pc:picChg>
      </pc:sldChg>
      <pc:sldChg chg="addSp delSp modSp add replId">
        <pc:chgData name="cfahey@loyalistcollege.com" userId="S::urn:spo:guest#cfahey@loyalistcollege.com::" providerId="AD" clId="Web-{FA26058A-7175-A505-256B-E162DA800C81}" dt="2024-02-09T17:33:26.490" v="373" actId="20577"/>
        <pc:sldMkLst>
          <pc:docMk/>
          <pc:sldMk cId="1884196407" sldId="276"/>
        </pc:sldMkLst>
        <pc:spChg chg="mod">
          <ac:chgData name="cfahey@loyalistcollege.com" userId="S::urn:spo:guest#cfahey@loyalistcollege.com::" providerId="AD" clId="Web-{FA26058A-7175-A505-256B-E162DA800C81}" dt="2024-02-09T17:05:51.506" v="186" actId="20577"/>
          <ac:spMkLst>
            <pc:docMk/>
            <pc:sldMk cId="1884196407" sldId="276"/>
            <ac:spMk id="2" creationId="{EF59E5AA-8805-754D-1AB8-1CAB01A0A5BD}"/>
          </ac:spMkLst>
        </pc:spChg>
        <pc:spChg chg="mod">
          <ac:chgData name="cfahey@loyalistcollege.com" userId="S::urn:spo:guest#cfahey@loyalistcollege.com::" providerId="AD" clId="Web-{FA26058A-7175-A505-256B-E162DA800C81}" dt="2024-02-09T17:33:26.490" v="373" actId="20577"/>
          <ac:spMkLst>
            <pc:docMk/>
            <pc:sldMk cId="1884196407" sldId="276"/>
            <ac:spMk id="3" creationId="{554F5101-4FB8-3834-ED7A-2EAEBAB31E90}"/>
          </ac:spMkLst>
        </pc:spChg>
        <pc:picChg chg="del">
          <ac:chgData name="cfahey@loyalistcollege.com" userId="S::urn:spo:guest#cfahey@loyalistcollege.com::" providerId="AD" clId="Web-{FA26058A-7175-A505-256B-E162DA800C81}" dt="2024-02-09T17:03:54.799" v="178"/>
          <ac:picMkLst>
            <pc:docMk/>
            <pc:sldMk cId="1884196407" sldId="276"/>
            <ac:picMk id="5" creationId="{F29CC0F4-6BE8-6E20-7C11-64F30A02B5E6}"/>
          </ac:picMkLst>
        </pc:picChg>
        <pc:picChg chg="add mod">
          <ac:chgData name="cfahey@loyalistcollege.com" userId="S::urn:spo:guest#cfahey@loyalistcollege.com::" providerId="AD" clId="Web-{FA26058A-7175-A505-256B-E162DA800C81}" dt="2024-02-09T17:08:59.966" v="205" actId="1076"/>
          <ac:picMkLst>
            <pc:docMk/>
            <pc:sldMk cId="1884196407" sldId="276"/>
            <ac:picMk id="6" creationId="{1EA502CA-5877-85BE-BA75-8F7DE9118D48}"/>
          </ac:picMkLst>
        </pc:picChg>
      </pc:sldChg>
      <pc:sldChg chg="addSp delSp modSp add replId">
        <pc:chgData name="cfahey@loyalistcollege.com" userId="S::urn:spo:guest#cfahey@loyalistcollege.com::" providerId="AD" clId="Web-{FA26058A-7175-A505-256B-E162DA800C81}" dt="2024-02-09T17:35:46.651" v="392" actId="20577"/>
        <pc:sldMkLst>
          <pc:docMk/>
          <pc:sldMk cId="269749855" sldId="277"/>
        </pc:sldMkLst>
        <pc:spChg chg="mod">
          <ac:chgData name="cfahey@loyalistcollege.com" userId="S::urn:spo:guest#cfahey@loyalistcollege.com::" providerId="AD" clId="Web-{FA26058A-7175-A505-256B-E162DA800C81}" dt="2024-02-09T17:17:32.470" v="275" actId="20577"/>
          <ac:spMkLst>
            <pc:docMk/>
            <pc:sldMk cId="269749855" sldId="277"/>
            <ac:spMk id="2" creationId="{EF59E5AA-8805-754D-1AB8-1CAB01A0A5BD}"/>
          </ac:spMkLst>
        </pc:spChg>
        <pc:spChg chg="mod">
          <ac:chgData name="cfahey@loyalistcollege.com" userId="S::urn:spo:guest#cfahey@loyalistcollege.com::" providerId="AD" clId="Web-{FA26058A-7175-A505-256B-E162DA800C81}" dt="2024-02-09T17:35:46.651" v="392" actId="20577"/>
          <ac:spMkLst>
            <pc:docMk/>
            <pc:sldMk cId="269749855" sldId="277"/>
            <ac:spMk id="3" creationId="{554F5101-4FB8-3834-ED7A-2EAEBAB31E90}"/>
          </ac:spMkLst>
        </pc:spChg>
        <pc:picChg chg="del">
          <ac:chgData name="cfahey@loyalistcollege.com" userId="S::urn:spo:guest#cfahey@loyalistcollege.com::" providerId="AD" clId="Web-{FA26058A-7175-A505-256B-E162DA800C81}" dt="2024-02-09T17:17:34.048" v="276"/>
          <ac:picMkLst>
            <pc:docMk/>
            <pc:sldMk cId="269749855" sldId="277"/>
            <ac:picMk id="5" creationId="{F29CC0F4-6BE8-6E20-7C11-64F30A02B5E6}"/>
          </ac:picMkLst>
        </pc:picChg>
        <pc:picChg chg="add mod">
          <ac:chgData name="cfahey@loyalistcollege.com" userId="S::urn:spo:guest#cfahey@loyalistcollege.com::" providerId="AD" clId="Web-{FA26058A-7175-A505-256B-E162DA800C81}" dt="2024-02-09T17:18:00.190" v="281" actId="1076"/>
          <ac:picMkLst>
            <pc:docMk/>
            <pc:sldMk cId="269749855" sldId="277"/>
            <ac:picMk id="6" creationId="{2A1881B8-2519-DBE3-AAF1-B405594F17E9}"/>
          </ac:picMkLst>
        </pc:picChg>
      </pc:sldChg>
      <pc:sldChg chg="addSp delSp modSp add replId">
        <pc:chgData name="cfahey@loyalistcollege.com" userId="S::urn:spo:guest#cfahey@loyalistcollege.com::" providerId="AD" clId="Web-{FA26058A-7175-A505-256B-E162DA800C81}" dt="2024-02-09T17:34:14.976" v="379" actId="20577"/>
        <pc:sldMkLst>
          <pc:docMk/>
          <pc:sldMk cId="1561808913" sldId="278"/>
        </pc:sldMkLst>
        <pc:spChg chg="mod">
          <ac:chgData name="cfahey@loyalistcollege.com" userId="S::urn:spo:guest#cfahey@loyalistcollege.com::" providerId="AD" clId="Web-{FA26058A-7175-A505-256B-E162DA800C81}" dt="2024-02-09T17:09:18.639" v="208" actId="20577"/>
          <ac:spMkLst>
            <pc:docMk/>
            <pc:sldMk cId="1561808913" sldId="278"/>
            <ac:spMk id="2" creationId="{EF59E5AA-8805-754D-1AB8-1CAB01A0A5BD}"/>
          </ac:spMkLst>
        </pc:spChg>
        <pc:spChg chg="mod">
          <ac:chgData name="cfahey@loyalistcollege.com" userId="S::urn:spo:guest#cfahey@loyalistcollege.com::" providerId="AD" clId="Web-{FA26058A-7175-A505-256B-E162DA800C81}" dt="2024-02-09T17:34:14.976" v="379" actId="20577"/>
          <ac:spMkLst>
            <pc:docMk/>
            <pc:sldMk cId="1561808913" sldId="278"/>
            <ac:spMk id="3" creationId="{554F5101-4FB8-3834-ED7A-2EAEBAB31E90}"/>
          </ac:spMkLst>
        </pc:spChg>
        <pc:picChg chg="del">
          <ac:chgData name="cfahey@loyalistcollege.com" userId="S::urn:spo:guest#cfahey@loyalistcollege.com::" providerId="AD" clId="Web-{FA26058A-7175-A505-256B-E162DA800C81}" dt="2024-02-09T17:09:20.014" v="209"/>
          <ac:picMkLst>
            <pc:docMk/>
            <pc:sldMk cId="1561808913" sldId="278"/>
            <ac:picMk id="5" creationId="{F29CC0F4-6BE8-6E20-7C11-64F30A02B5E6}"/>
          </ac:picMkLst>
        </pc:picChg>
        <pc:picChg chg="add mod">
          <ac:chgData name="cfahey@loyalistcollege.com" userId="S::urn:spo:guest#cfahey@loyalistcollege.com::" providerId="AD" clId="Web-{FA26058A-7175-A505-256B-E162DA800C81}" dt="2024-02-09T17:09:39.499" v="212" actId="1076"/>
          <ac:picMkLst>
            <pc:docMk/>
            <pc:sldMk cId="1561808913" sldId="278"/>
            <ac:picMk id="6" creationId="{BCC5AAEA-FA60-53BB-4D29-23EFEBE60CB1}"/>
          </ac:picMkLst>
        </pc:picChg>
      </pc:sldChg>
      <pc:sldChg chg="addSp delSp modSp add replId">
        <pc:chgData name="cfahey@loyalistcollege.com" userId="S::urn:spo:guest#cfahey@loyalistcollege.com::" providerId="AD" clId="Web-{FA26058A-7175-A505-256B-E162DA800C81}" dt="2024-02-09T17:34:01.178" v="377" actId="20577"/>
        <pc:sldMkLst>
          <pc:docMk/>
          <pc:sldMk cId="4193466465" sldId="279"/>
        </pc:sldMkLst>
        <pc:spChg chg="mod">
          <ac:chgData name="cfahey@loyalistcollege.com" userId="S::urn:spo:guest#cfahey@loyalistcollege.com::" providerId="AD" clId="Web-{FA26058A-7175-A505-256B-E162DA800C81}" dt="2024-02-09T17:07:48.620" v="197" actId="20577"/>
          <ac:spMkLst>
            <pc:docMk/>
            <pc:sldMk cId="4193466465" sldId="279"/>
            <ac:spMk id="2" creationId="{EF59E5AA-8805-754D-1AB8-1CAB01A0A5BD}"/>
          </ac:spMkLst>
        </pc:spChg>
        <pc:spChg chg="mod">
          <ac:chgData name="cfahey@loyalistcollege.com" userId="S::urn:spo:guest#cfahey@loyalistcollege.com::" providerId="AD" clId="Web-{FA26058A-7175-A505-256B-E162DA800C81}" dt="2024-02-09T17:34:01.178" v="377" actId="20577"/>
          <ac:spMkLst>
            <pc:docMk/>
            <pc:sldMk cId="4193466465" sldId="279"/>
            <ac:spMk id="3" creationId="{554F5101-4FB8-3834-ED7A-2EAEBAB31E90}"/>
          </ac:spMkLst>
        </pc:spChg>
        <pc:picChg chg="del">
          <ac:chgData name="cfahey@loyalistcollege.com" userId="S::urn:spo:guest#cfahey@loyalistcollege.com::" providerId="AD" clId="Web-{FA26058A-7175-A505-256B-E162DA800C81}" dt="2024-02-09T17:07:50.714" v="198"/>
          <ac:picMkLst>
            <pc:docMk/>
            <pc:sldMk cId="4193466465" sldId="279"/>
            <ac:picMk id="5" creationId="{F29CC0F4-6BE8-6E20-7C11-64F30A02B5E6}"/>
          </ac:picMkLst>
        </pc:picChg>
        <pc:picChg chg="add mod">
          <ac:chgData name="cfahey@loyalistcollege.com" userId="S::urn:spo:guest#cfahey@loyalistcollege.com::" providerId="AD" clId="Web-{FA26058A-7175-A505-256B-E162DA800C81}" dt="2024-02-09T17:08:21.309" v="201" actId="1076"/>
          <ac:picMkLst>
            <pc:docMk/>
            <pc:sldMk cId="4193466465" sldId="279"/>
            <ac:picMk id="6" creationId="{F32855C6-592B-CC6C-5A74-B4DEE2CFB70A}"/>
          </ac:picMkLst>
        </pc:picChg>
      </pc:sldChg>
      <pc:sldChg chg="addSp delSp modSp add replId">
        <pc:chgData name="cfahey@loyalistcollege.com" userId="S::urn:spo:guest#cfahey@loyalistcollege.com::" providerId="AD" clId="Web-{FA26058A-7175-A505-256B-E162DA800C81}" dt="2024-02-09T17:33:48.178" v="375" actId="20577"/>
        <pc:sldMkLst>
          <pc:docMk/>
          <pc:sldMk cId="290938615" sldId="280"/>
        </pc:sldMkLst>
        <pc:spChg chg="mod">
          <ac:chgData name="cfahey@loyalistcollege.com" userId="S::urn:spo:guest#cfahey@loyalistcollege.com::" providerId="AD" clId="Web-{FA26058A-7175-A505-256B-E162DA800C81}" dt="2024-02-09T17:06:45.539" v="189" actId="20577"/>
          <ac:spMkLst>
            <pc:docMk/>
            <pc:sldMk cId="290938615" sldId="280"/>
            <ac:spMk id="2" creationId="{EF59E5AA-8805-754D-1AB8-1CAB01A0A5BD}"/>
          </ac:spMkLst>
        </pc:spChg>
        <pc:spChg chg="mod">
          <ac:chgData name="cfahey@loyalistcollege.com" userId="S::urn:spo:guest#cfahey@loyalistcollege.com::" providerId="AD" clId="Web-{FA26058A-7175-A505-256B-E162DA800C81}" dt="2024-02-09T17:33:48.178" v="375" actId="20577"/>
          <ac:spMkLst>
            <pc:docMk/>
            <pc:sldMk cId="290938615" sldId="280"/>
            <ac:spMk id="3" creationId="{554F5101-4FB8-3834-ED7A-2EAEBAB31E90}"/>
          </ac:spMkLst>
        </pc:spChg>
        <pc:picChg chg="del">
          <ac:chgData name="cfahey@loyalistcollege.com" userId="S::urn:spo:guest#cfahey@loyalistcollege.com::" providerId="AD" clId="Web-{FA26058A-7175-A505-256B-E162DA800C81}" dt="2024-02-09T17:06:48.524" v="190"/>
          <ac:picMkLst>
            <pc:docMk/>
            <pc:sldMk cId="290938615" sldId="280"/>
            <ac:picMk id="5" creationId="{F29CC0F4-6BE8-6E20-7C11-64F30A02B5E6}"/>
          </ac:picMkLst>
        </pc:picChg>
        <pc:picChg chg="add mod">
          <ac:chgData name="cfahey@loyalistcollege.com" userId="S::urn:spo:guest#cfahey@loyalistcollege.com::" providerId="AD" clId="Web-{FA26058A-7175-A505-256B-E162DA800C81}" dt="2024-02-09T17:08:54.466" v="204" actId="1076"/>
          <ac:picMkLst>
            <pc:docMk/>
            <pc:sldMk cId="290938615" sldId="280"/>
            <ac:picMk id="6" creationId="{7529BF54-337D-1387-A1BB-82B228528D4F}"/>
          </ac:picMkLst>
        </pc:picChg>
      </pc:sldChg>
      <pc:sldChg chg="addSp delSp modSp add replId">
        <pc:chgData name="cfahey@loyalistcollege.com" userId="S::urn:spo:guest#cfahey@loyalistcollege.com::" providerId="AD" clId="Web-{FA26058A-7175-A505-256B-E162DA800C81}" dt="2024-02-09T17:35:32.979" v="390" actId="20577"/>
        <pc:sldMkLst>
          <pc:docMk/>
          <pc:sldMk cId="1830903432" sldId="281"/>
        </pc:sldMkLst>
        <pc:spChg chg="mod">
          <ac:chgData name="cfahey@loyalistcollege.com" userId="S::urn:spo:guest#cfahey@loyalistcollege.com::" providerId="AD" clId="Web-{FA26058A-7175-A505-256B-E162DA800C81}" dt="2024-02-09T17:16:55.750" v="270" actId="20577"/>
          <ac:spMkLst>
            <pc:docMk/>
            <pc:sldMk cId="1830903432" sldId="281"/>
            <ac:spMk id="2" creationId="{EF59E5AA-8805-754D-1AB8-1CAB01A0A5BD}"/>
          </ac:spMkLst>
        </pc:spChg>
        <pc:spChg chg="mod">
          <ac:chgData name="cfahey@loyalistcollege.com" userId="S::urn:spo:guest#cfahey@loyalistcollege.com::" providerId="AD" clId="Web-{FA26058A-7175-A505-256B-E162DA800C81}" dt="2024-02-09T17:35:32.979" v="390" actId="20577"/>
          <ac:spMkLst>
            <pc:docMk/>
            <pc:sldMk cId="1830903432" sldId="281"/>
            <ac:spMk id="3" creationId="{554F5101-4FB8-3834-ED7A-2EAEBAB31E90}"/>
          </ac:spMkLst>
        </pc:spChg>
        <pc:picChg chg="del">
          <ac:chgData name="cfahey@loyalistcollege.com" userId="S::urn:spo:guest#cfahey@loyalistcollege.com::" providerId="AD" clId="Web-{FA26058A-7175-A505-256B-E162DA800C81}" dt="2024-02-09T17:16:59.390" v="271"/>
          <ac:picMkLst>
            <pc:docMk/>
            <pc:sldMk cId="1830903432" sldId="281"/>
            <ac:picMk id="5" creationId="{F29CC0F4-6BE8-6E20-7C11-64F30A02B5E6}"/>
          </ac:picMkLst>
        </pc:picChg>
        <pc:picChg chg="add mod">
          <ac:chgData name="cfahey@loyalistcollege.com" userId="S::urn:spo:guest#cfahey@loyalistcollege.com::" providerId="AD" clId="Web-{FA26058A-7175-A505-256B-E162DA800C81}" dt="2024-02-09T17:17:13.047" v="272"/>
          <ac:picMkLst>
            <pc:docMk/>
            <pc:sldMk cId="1830903432" sldId="281"/>
            <ac:picMk id="6" creationId="{BE4B27F2-08BD-7485-D387-4F6AA415B5C1}"/>
          </ac:picMkLst>
        </pc:picChg>
      </pc:sldChg>
      <pc:sldChg chg="addSp delSp modSp add replId">
        <pc:chgData name="cfahey@loyalistcollege.com" userId="S::urn:spo:guest#cfahey@loyalistcollege.com::" providerId="AD" clId="Web-{FA26058A-7175-A505-256B-E162DA800C81}" dt="2024-02-09T17:35:23.197" v="389" actId="20577"/>
        <pc:sldMkLst>
          <pc:docMk/>
          <pc:sldMk cId="1351210671" sldId="282"/>
        </pc:sldMkLst>
        <pc:spChg chg="mod">
          <ac:chgData name="cfahey@loyalistcollege.com" userId="S::urn:spo:guest#cfahey@loyalistcollege.com::" providerId="AD" clId="Web-{FA26058A-7175-A505-256B-E162DA800C81}" dt="2024-02-09T17:15:46.810" v="262" actId="20577"/>
          <ac:spMkLst>
            <pc:docMk/>
            <pc:sldMk cId="1351210671" sldId="282"/>
            <ac:spMk id="2" creationId="{EF59E5AA-8805-754D-1AB8-1CAB01A0A5BD}"/>
          </ac:spMkLst>
        </pc:spChg>
        <pc:spChg chg="mod">
          <ac:chgData name="cfahey@loyalistcollege.com" userId="S::urn:spo:guest#cfahey@loyalistcollege.com::" providerId="AD" clId="Web-{FA26058A-7175-A505-256B-E162DA800C81}" dt="2024-02-09T17:35:23.197" v="389" actId="20577"/>
          <ac:spMkLst>
            <pc:docMk/>
            <pc:sldMk cId="1351210671" sldId="282"/>
            <ac:spMk id="3" creationId="{554F5101-4FB8-3834-ED7A-2EAEBAB31E90}"/>
          </ac:spMkLst>
        </pc:spChg>
        <pc:picChg chg="del">
          <ac:chgData name="cfahey@loyalistcollege.com" userId="S::urn:spo:guest#cfahey@loyalistcollege.com::" providerId="AD" clId="Web-{FA26058A-7175-A505-256B-E162DA800C81}" dt="2024-02-09T17:15:50.091" v="263"/>
          <ac:picMkLst>
            <pc:docMk/>
            <pc:sldMk cId="1351210671" sldId="282"/>
            <ac:picMk id="5" creationId="{F29CC0F4-6BE8-6E20-7C11-64F30A02B5E6}"/>
          </ac:picMkLst>
        </pc:picChg>
        <pc:picChg chg="add mod">
          <ac:chgData name="cfahey@loyalistcollege.com" userId="S::urn:spo:guest#cfahey@loyalistcollege.com::" providerId="AD" clId="Web-{FA26058A-7175-A505-256B-E162DA800C81}" dt="2024-02-09T17:16:36.874" v="267" actId="1076"/>
          <ac:picMkLst>
            <pc:docMk/>
            <pc:sldMk cId="1351210671" sldId="282"/>
            <ac:picMk id="6" creationId="{3D429BFC-9FCE-E40E-C5E8-1316326BE573}"/>
          </ac:picMkLst>
        </pc:picChg>
      </pc:sldChg>
      <pc:sldChg chg="addSp delSp modSp add replId">
        <pc:chgData name="cfahey@loyalistcollege.com" userId="S::urn:spo:guest#cfahey@loyalistcollege.com::" providerId="AD" clId="Web-{FA26058A-7175-A505-256B-E162DA800C81}" dt="2024-02-09T17:35:11.697" v="387" actId="20577"/>
        <pc:sldMkLst>
          <pc:docMk/>
          <pc:sldMk cId="3886165315" sldId="283"/>
        </pc:sldMkLst>
        <pc:spChg chg="mod">
          <ac:chgData name="cfahey@loyalistcollege.com" userId="S::urn:spo:guest#cfahey@loyalistcollege.com::" providerId="AD" clId="Web-{FA26058A-7175-A505-256B-E162DA800C81}" dt="2024-02-09T17:14:55.855" v="251" actId="20577"/>
          <ac:spMkLst>
            <pc:docMk/>
            <pc:sldMk cId="3886165315" sldId="283"/>
            <ac:spMk id="2" creationId="{EF59E5AA-8805-754D-1AB8-1CAB01A0A5BD}"/>
          </ac:spMkLst>
        </pc:spChg>
        <pc:spChg chg="mod">
          <ac:chgData name="cfahey@loyalistcollege.com" userId="S::urn:spo:guest#cfahey@loyalistcollege.com::" providerId="AD" clId="Web-{FA26058A-7175-A505-256B-E162DA800C81}" dt="2024-02-09T17:35:11.697" v="387" actId="20577"/>
          <ac:spMkLst>
            <pc:docMk/>
            <pc:sldMk cId="3886165315" sldId="283"/>
            <ac:spMk id="3" creationId="{554F5101-4FB8-3834-ED7A-2EAEBAB31E90}"/>
          </ac:spMkLst>
        </pc:spChg>
        <pc:picChg chg="del">
          <ac:chgData name="cfahey@loyalistcollege.com" userId="S::urn:spo:guest#cfahey@loyalistcollege.com::" providerId="AD" clId="Web-{FA26058A-7175-A505-256B-E162DA800C81}" dt="2024-02-09T17:14:56.917" v="252"/>
          <ac:picMkLst>
            <pc:docMk/>
            <pc:sldMk cId="3886165315" sldId="283"/>
            <ac:picMk id="5" creationId="{F29CC0F4-6BE8-6E20-7C11-64F30A02B5E6}"/>
          </ac:picMkLst>
        </pc:picChg>
        <pc:picChg chg="add mod">
          <ac:chgData name="cfahey@loyalistcollege.com" userId="S::urn:spo:guest#cfahey@loyalistcollege.com::" providerId="AD" clId="Web-{FA26058A-7175-A505-256B-E162DA800C81}" dt="2024-02-09T17:15:42.716" v="261" actId="1076"/>
          <ac:picMkLst>
            <pc:docMk/>
            <pc:sldMk cId="3886165315" sldId="283"/>
            <ac:picMk id="6" creationId="{3A2F0249-4A77-2A8E-A8ED-ABD9D0A8DCD7}"/>
          </ac:picMkLst>
        </pc:picChg>
      </pc:sldChg>
      <pc:sldChg chg="addSp delSp modSp add replId">
        <pc:chgData name="cfahey@loyalistcollege.com" userId="S::urn:spo:guest#cfahey@loyalistcollege.com::" providerId="AD" clId="Web-{FA26058A-7175-A505-256B-E162DA800C81}" dt="2024-02-09T17:34:59.618" v="385" actId="20577"/>
        <pc:sldMkLst>
          <pc:docMk/>
          <pc:sldMk cId="1212190861" sldId="284"/>
        </pc:sldMkLst>
        <pc:spChg chg="mod">
          <ac:chgData name="cfahey@loyalistcollege.com" userId="S::urn:spo:guest#cfahey@loyalistcollege.com::" providerId="AD" clId="Web-{FA26058A-7175-A505-256B-E162DA800C81}" dt="2024-02-09T17:12:16.989" v="238" actId="20577"/>
          <ac:spMkLst>
            <pc:docMk/>
            <pc:sldMk cId="1212190861" sldId="284"/>
            <ac:spMk id="2" creationId="{EF59E5AA-8805-754D-1AB8-1CAB01A0A5BD}"/>
          </ac:spMkLst>
        </pc:spChg>
        <pc:spChg chg="mod">
          <ac:chgData name="cfahey@loyalistcollege.com" userId="S::urn:spo:guest#cfahey@loyalistcollege.com::" providerId="AD" clId="Web-{FA26058A-7175-A505-256B-E162DA800C81}" dt="2024-02-09T17:34:59.618" v="385" actId="20577"/>
          <ac:spMkLst>
            <pc:docMk/>
            <pc:sldMk cId="1212190861" sldId="284"/>
            <ac:spMk id="3" creationId="{554F5101-4FB8-3834-ED7A-2EAEBAB31E90}"/>
          </ac:spMkLst>
        </pc:spChg>
        <pc:spChg chg="add mod">
          <ac:chgData name="cfahey@loyalistcollege.com" userId="S::urn:spo:guest#cfahey@loyalistcollege.com::" providerId="AD" clId="Web-{FA26058A-7175-A505-256B-E162DA800C81}" dt="2024-02-09T17:14:38.323" v="247" actId="1076"/>
          <ac:spMkLst>
            <pc:docMk/>
            <pc:sldMk cId="1212190861" sldId="284"/>
            <ac:spMk id="6" creationId="{5459483E-79B9-6618-51F7-A3E59F18EE1C}"/>
          </ac:spMkLst>
        </pc:spChg>
        <pc:picChg chg="del">
          <ac:chgData name="cfahey@loyalistcollege.com" userId="S::urn:spo:guest#cfahey@loyalistcollege.com::" providerId="AD" clId="Web-{FA26058A-7175-A505-256B-E162DA800C81}" dt="2024-02-09T17:12:21.880" v="239"/>
          <ac:picMkLst>
            <pc:docMk/>
            <pc:sldMk cId="1212190861" sldId="284"/>
            <ac:picMk id="5" creationId="{F29CC0F4-6BE8-6E20-7C11-64F30A02B5E6}"/>
          </ac:picMkLst>
        </pc:picChg>
      </pc:sldChg>
      <pc:sldChg chg="addSp delSp modSp add replId">
        <pc:chgData name="cfahey@loyalistcollege.com" userId="S::urn:spo:guest#cfahey@loyalistcollege.com::" providerId="AD" clId="Web-{FA26058A-7175-A505-256B-E162DA800C81}" dt="2024-02-09T17:34:48.290" v="383" actId="20577"/>
        <pc:sldMkLst>
          <pc:docMk/>
          <pc:sldMk cId="3082118982" sldId="285"/>
        </pc:sldMkLst>
        <pc:spChg chg="mod">
          <ac:chgData name="cfahey@loyalistcollege.com" userId="S::urn:spo:guest#cfahey@loyalistcollege.com::" providerId="AD" clId="Web-{FA26058A-7175-A505-256B-E162DA800C81}" dt="2024-02-09T17:11:40.441" v="231" actId="20577"/>
          <ac:spMkLst>
            <pc:docMk/>
            <pc:sldMk cId="3082118982" sldId="285"/>
            <ac:spMk id="2" creationId="{EF59E5AA-8805-754D-1AB8-1CAB01A0A5BD}"/>
          </ac:spMkLst>
        </pc:spChg>
        <pc:spChg chg="mod">
          <ac:chgData name="cfahey@loyalistcollege.com" userId="S::urn:spo:guest#cfahey@loyalistcollege.com::" providerId="AD" clId="Web-{FA26058A-7175-A505-256B-E162DA800C81}" dt="2024-02-09T17:34:48.290" v="383" actId="20577"/>
          <ac:spMkLst>
            <pc:docMk/>
            <pc:sldMk cId="3082118982" sldId="285"/>
            <ac:spMk id="3" creationId="{554F5101-4FB8-3834-ED7A-2EAEBAB31E90}"/>
          </ac:spMkLst>
        </pc:spChg>
        <pc:picChg chg="del">
          <ac:chgData name="cfahey@loyalistcollege.com" userId="S::urn:spo:guest#cfahey@loyalistcollege.com::" providerId="AD" clId="Web-{FA26058A-7175-A505-256B-E162DA800C81}" dt="2024-02-09T17:11:41.004" v="232"/>
          <ac:picMkLst>
            <pc:docMk/>
            <pc:sldMk cId="3082118982" sldId="285"/>
            <ac:picMk id="5" creationId="{F29CC0F4-6BE8-6E20-7C11-64F30A02B5E6}"/>
          </ac:picMkLst>
        </pc:picChg>
        <pc:picChg chg="add mod">
          <ac:chgData name="cfahey@loyalistcollege.com" userId="S::urn:spo:guest#cfahey@loyalistcollege.com::" providerId="AD" clId="Web-{FA26058A-7175-A505-256B-E162DA800C81}" dt="2024-02-09T17:12:01.348" v="234" actId="1076"/>
          <ac:picMkLst>
            <pc:docMk/>
            <pc:sldMk cId="3082118982" sldId="285"/>
            <ac:picMk id="6" creationId="{4CB2DCAC-52F7-34A1-6AED-19F98984A6CA}"/>
          </ac:picMkLst>
        </pc:picChg>
      </pc:sldChg>
      <pc:sldChg chg="addSp delSp modSp add replId">
        <pc:chgData name="cfahey@loyalistcollege.com" userId="S::urn:spo:guest#cfahey@loyalistcollege.com::" providerId="AD" clId="Web-{FA26058A-7175-A505-256B-E162DA800C81}" dt="2024-02-09T17:34:32.398" v="381" actId="20577"/>
        <pc:sldMkLst>
          <pc:docMk/>
          <pc:sldMk cId="679798269" sldId="286"/>
        </pc:sldMkLst>
        <pc:spChg chg="mod">
          <ac:chgData name="cfahey@loyalistcollege.com" userId="S::urn:spo:guest#cfahey@loyalistcollege.com::" providerId="AD" clId="Web-{FA26058A-7175-A505-256B-E162DA800C81}" dt="2024-02-09T17:10:16.125" v="216" actId="20577"/>
          <ac:spMkLst>
            <pc:docMk/>
            <pc:sldMk cId="679798269" sldId="286"/>
            <ac:spMk id="2" creationId="{EF59E5AA-8805-754D-1AB8-1CAB01A0A5BD}"/>
          </ac:spMkLst>
        </pc:spChg>
        <pc:spChg chg="mod">
          <ac:chgData name="cfahey@loyalistcollege.com" userId="S::urn:spo:guest#cfahey@loyalistcollege.com::" providerId="AD" clId="Web-{FA26058A-7175-A505-256B-E162DA800C81}" dt="2024-02-09T17:34:32.398" v="381" actId="20577"/>
          <ac:spMkLst>
            <pc:docMk/>
            <pc:sldMk cId="679798269" sldId="286"/>
            <ac:spMk id="3" creationId="{554F5101-4FB8-3834-ED7A-2EAEBAB31E90}"/>
          </ac:spMkLst>
        </pc:spChg>
        <pc:spChg chg="add mod">
          <ac:chgData name="cfahey@loyalistcollege.com" userId="S::urn:spo:guest#cfahey@loyalistcollege.com::" providerId="AD" clId="Web-{FA26058A-7175-A505-256B-E162DA800C81}" dt="2024-02-09T17:10:57.049" v="227" actId="20577"/>
          <ac:spMkLst>
            <pc:docMk/>
            <pc:sldMk cId="679798269" sldId="286"/>
            <ac:spMk id="6" creationId="{7AC29185-F2AF-D53B-415F-3F4F885E6937}"/>
          </ac:spMkLst>
        </pc:spChg>
        <pc:picChg chg="del">
          <ac:chgData name="cfahey@loyalistcollege.com" userId="S::urn:spo:guest#cfahey@loyalistcollege.com::" providerId="AD" clId="Web-{FA26058A-7175-A505-256B-E162DA800C81}" dt="2024-02-09T17:10:17.391" v="217"/>
          <ac:picMkLst>
            <pc:docMk/>
            <pc:sldMk cId="679798269" sldId="286"/>
            <ac:picMk id="5" creationId="{F29CC0F4-6BE8-6E20-7C11-64F30A02B5E6}"/>
          </ac:picMkLst>
        </pc:picChg>
      </pc:sldChg>
      <pc:sldChg chg="addSp delSp modSp add replId">
        <pc:chgData name="cfahey@loyalistcollege.com" userId="S::urn:spo:guest#cfahey@loyalistcollege.com::" providerId="AD" clId="Web-{FA26058A-7175-A505-256B-E162DA800C81}" dt="2024-02-09T17:35:57.995" v="394" actId="20577"/>
        <pc:sldMkLst>
          <pc:docMk/>
          <pc:sldMk cId="3382524411" sldId="287"/>
        </pc:sldMkLst>
        <pc:spChg chg="mod">
          <ac:chgData name="cfahey@loyalistcollege.com" userId="S::urn:spo:guest#cfahey@loyalistcollege.com::" providerId="AD" clId="Web-{FA26058A-7175-A505-256B-E162DA800C81}" dt="2024-02-09T17:20:17.601" v="308" actId="20577"/>
          <ac:spMkLst>
            <pc:docMk/>
            <pc:sldMk cId="3382524411" sldId="287"/>
            <ac:spMk id="2" creationId="{EF59E5AA-8805-754D-1AB8-1CAB01A0A5BD}"/>
          </ac:spMkLst>
        </pc:spChg>
        <pc:spChg chg="mod">
          <ac:chgData name="cfahey@loyalistcollege.com" userId="S::urn:spo:guest#cfahey@loyalistcollege.com::" providerId="AD" clId="Web-{FA26058A-7175-A505-256B-E162DA800C81}" dt="2024-02-09T17:35:57.995" v="394" actId="20577"/>
          <ac:spMkLst>
            <pc:docMk/>
            <pc:sldMk cId="3382524411" sldId="287"/>
            <ac:spMk id="3" creationId="{554F5101-4FB8-3834-ED7A-2EAEBAB31E90}"/>
          </ac:spMkLst>
        </pc:spChg>
        <pc:picChg chg="del">
          <ac:chgData name="cfahey@loyalistcollege.com" userId="S::urn:spo:guest#cfahey@loyalistcollege.com::" providerId="AD" clId="Web-{FA26058A-7175-A505-256B-E162DA800C81}" dt="2024-02-09T17:20:18.351" v="309"/>
          <ac:picMkLst>
            <pc:docMk/>
            <pc:sldMk cId="3382524411" sldId="287"/>
            <ac:picMk id="5" creationId="{F29CC0F4-6BE8-6E20-7C11-64F30A02B5E6}"/>
          </ac:picMkLst>
        </pc:picChg>
        <pc:picChg chg="add mod">
          <ac:chgData name="cfahey@loyalistcollege.com" userId="S::urn:spo:guest#cfahey@loyalistcollege.com::" providerId="AD" clId="Web-{FA26058A-7175-A505-256B-E162DA800C81}" dt="2024-02-09T17:20:40.461" v="314" actId="1076"/>
          <ac:picMkLst>
            <pc:docMk/>
            <pc:sldMk cId="3382524411" sldId="287"/>
            <ac:picMk id="6" creationId="{9DD84D4F-C72D-ECC3-4439-4AFD11319D41}"/>
          </ac:picMkLst>
        </pc:picChg>
      </pc:sldChg>
      <pc:sldChg chg="addSp delSp modSp add replId">
        <pc:chgData name="cfahey@loyalistcollege.com" userId="S::urn:spo:guest#cfahey@loyalistcollege.com::" providerId="AD" clId="Web-{FA26058A-7175-A505-256B-E162DA800C81}" dt="2024-02-09T17:36:11.683" v="396" actId="20577"/>
        <pc:sldMkLst>
          <pc:docMk/>
          <pc:sldMk cId="2550469892" sldId="288"/>
        </pc:sldMkLst>
        <pc:spChg chg="mod">
          <ac:chgData name="cfahey@loyalistcollege.com" userId="S::urn:spo:guest#cfahey@loyalistcollege.com::" providerId="AD" clId="Web-{FA26058A-7175-A505-256B-E162DA800C81}" dt="2024-02-09T17:21:13.259" v="317" actId="20577"/>
          <ac:spMkLst>
            <pc:docMk/>
            <pc:sldMk cId="2550469892" sldId="288"/>
            <ac:spMk id="2" creationId="{EF59E5AA-8805-754D-1AB8-1CAB01A0A5BD}"/>
          </ac:spMkLst>
        </pc:spChg>
        <pc:spChg chg="mod">
          <ac:chgData name="cfahey@loyalistcollege.com" userId="S::urn:spo:guest#cfahey@loyalistcollege.com::" providerId="AD" clId="Web-{FA26058A-7175-A505-256B-E162DA800C81}" dt="2024-02-09T17:36:11.683" v="396" actId="20577"/>
          <ac:spMkLst>
            <pc:docMk/>
            <pc:sldMk cId="2550469892" sldId="288"/>
            <ac:spMk id="3" creationId="{554F5101-4FB8-3834-ED7A-2EAEBAB31E90}"/>
          </ac:spMkLst>
        </pc:spChg>
        <pc:picChg chg="del">
          <ac:chgData name="cfahey@loyalistcollege.com" userId="S::urn:spo:guest#cfahey@loyalistcollege.com::" providerId="AD" clId="Web-{FA26058A-7175-A505-256B-E162DA800C81}" dt="2024-02-09T17:21:14.587" v="318"/>
          <ac:picMkLst>
            <pc:docMk/>
            <pc:sldMk cId="2550469892" sldId="288"/>
            <ac:picMk id="5" creationId="{F29CC0F4-6BE8-6E20-7C11-64F30A02B5E6}"/>
          </ac:picMkLst>
        </pc:picChg>
        <pc:picChg chg="add mod">
          <ac:chgData name="cfahey@loyalistcollege.com" userId="S::urn:spo:guest#cfahey@loyalistcollege.com::" providerId="AD" clId="Web-{FA26058A-7175-A505-256B-E162DA800C81}" dt="2024-02-09T17:21:50.292" v="323" actId="1076"/>
          <ac:picMkLst>
            <pc:docMk/>
            <pc:sldMk cId="2550469892" sldId="288"/>
            <ac:picMk id="6" creationId="{1437BF2C-4773-FE43-B99B-3DB1C64953D2}"/>
          </ac:picMkLst>
        </pc:picChg>
      </pc:sldChg>
      <pc:sldChg chg="addSp delSp modSp add replId">
        <pc:chgData name="cfahey@loyalistcollege.com" userId="S::urn:spo:guest#cfahey@loyalistcollege.com::" providerId="AD" clId="Web-{FA26058A-7175-A505-256B-E162DA800C81}" dt="2024-02-09T17:36:41.684" v="400" actId="20577"/>
        <pc:sldMkLst>
          <pc:docMk/>
          <pc:sldMk cId="1526350655" sldId="289"/>
        </pc:sldMkLst>
        <pc:spChg chg="mod">
          <ac:chgData name="cfahey@loyalistcollege.com" userId="S::urn:spo:guest#cfahey@loyalistcollege.com::" providerId="AD" clId="Web-{FA26058A-7175-A505-256B-E162DA800C81}" dt="2024-02-09T17:23:35.655" v="335" actId="20577"/>
          <ac:spMkLst>
            <pc:docMk/>
            <pc:sldMk cId="1526350655" sldId="289"/>
            <ac:spMk id="2" creationId="{EF59E5AA-8805-754D-1AB8-1CAB01A0A5BD}"/>
          </ac:spMkLst>
        </pc:spChg>
        <pc:spChg chg="mod">
          <ac:chgData name="cfahey@loyalistcollege.com" userId="S::urn:spo:guest#cfahey@loyalistcollege.com::" providerId="AD" clId="Web-{FA26058A-7175-A505-256B-E162DA800C81}" dt="2024-02-09T17:36:41.684" v="400" actId="20577"/>
          <ac:spMkLst>
            <pc:docMk/>
            <pc:sldMk cId="1526350655" sldId="289"/>
            <ac:spMk id="3" creationId="{554F5101-4FB8-3834-ED7A-2EAEBAB31E90}"/>
          </ac:spMkLst>
        </pc:spChg>
        <pc:picChg chg="del">
          <ac:chgData name="cfahey@loyalistcollege.com" userId="S::urn:spo:guest#cfahey@loyalistcollege.com::" providerId="AD" clId="Web-{FA26058A-7175-A505-256B-E162DA800C81}" dt="2024-02-09T17:23:37.452" v="336"/>
          <ac:picMkLst>
            <pc:docMk/>
            <pc:sldMk cId="1526350655" sldId="289"/>
            <ac:picMk id="5" creationId="{F29CC0F4-6BE8-6E20-7C11-64F30A02B5E6}"/>
          </ac:picMkLst>
        </pc:picChg>
        <pc:picChg chg="add mod">
          <ac:chgData name="cfahey@loyalistcollege.com" userId="S::urn:spo:guest#cfahey@loyalistcollege.com::" providerId="AD" clId="Web-{FA26058A-7175-A505-256B-E162DA800C81}" dt="2024-02-09T17:24:09.485" v="339" actId="1076"/>
          <ac:picMkLst>
            <pc:docMk/>
            <pc:sldMk cId="1526350655" sldId="289"/>
            <ac:picMk id="6" creationId="{92A85946-51CF-51D8-5434-644624C0420C}"/>
          </ac:picMkLst>
        </pc:picChg>
      </pc:sldChg>
      <pc:sldChg chg="addSp delSp modSp add replId">
        <pc:chgData name="cfahey@loyalistcollege.com" userId="S::urn:spo:guest#cfahey@loyalistcollege.com::" providerId="AD" clId="Web-{FA26058A-7175-A505-256B-E162DA800C81}" dt="2024-02-09T17:36:49.888" v="401" actId="20577"/>
        <pc:sldMkLst>
          <pc:docMk/>
          <pc:sldMk cId="3449685852" sldId="290"/>
        </pc:sldMkLst>
        <pc:spChg chg="mod">
          <ac:chgData name="cfahey@loyalistcollege.com" userId="S::urn:spo:guest#cfahey@loyalistcollege.com::" providerId="AD" clId="Web-{FA26058A-7175-A505-256B-E162DA800C81}" dt="2024-02-09T17:28:56.933" v="343" actId="20577"/>
          <ac:spMkLst>
            <pc:docMk/>
            <pc:sldMk cId="3449685852" sldId="290"/>
            <ac:spMk id="2" creationId="{EF59E5AA-8805-754D-1AB8-1CAB01A0A5BD}"/>
          </ac:spMkLst>
        </pc:spChg>
        <pc:spChg chg="mod">
          <ac:chgData name="cfahey@loyalistcollege.com" userId="S::urn:spo:guest#cfahey@loyalistcollege.com::" providerId="AD" clId="Web-{FA26058A-7175-A505-256B-E162DA800C81}" dt="2024-02-09T17:36:49.888" v="401" actId="20577"/>
          <ac:spMkLst>
            <pc:docMk/>
            <pc:sldMk cId="3449685852" sldId="290"/>
            <ac:spMk id="3" creationId="{554F5101-4FB8-3834-ED7A-2EAEBAB31E90}"/>
          </ac:spMkLst>
        </pc:spChg>
        <pc:picChg chg="del">
          <ac:chgData name="cfahey@loyalistcollege.com" userId="S::urn:spo:guest#cfahey@loyalistcollege.com::" providerId="AD" clId="Web-{FA26058A-7175-A505-256B-E162DA800C81}" dt="2024-02-09T17:29:00.792" v="344"/>
          <ac:picMkLst>
            <pc:docMk/>
            <pc:sldMk cId="3449685852" sldId="290"/>
            <ac:picMk id="5" creationId="{F29CC0F4-6BE8-6E20-7C11-64F30A02B5E6}"/>
          </ac:picMkLst>
        </pc:picChg>
        <pc:picChg chg="add mod">
          <ac:chgData name="cfahey@loyalistcollege.com" userId="S::urn:spo:guest#cfahey@loyalistcollege.com::" providerId="AD" clId="Web-{FA26058A-7175-A505-256B-E162DA800C81}" dt="2024-02-09T17:29:28.153" v="348" actId="1076"/>
          <ac:picMkLst>
            <pc:docMk/>
            <pc:sldMk cId="3449685852" sldId="290"/>
            <ac:picMk id="6" creationId="{0296778F-69B6-858C-977D-8C39639419D3}"/>
          </ac:picMkLst>
        </pc:picChg>
      </pc:sldChg>
      <pc:sldChg chg="addSp delSp modSp add replId">
        <pc:chgData name="cfahey@loyalistcollege.com" userId="S::urn:spo:guest#cfahey@loyalistcollege.com::" providerId="AD" clId="Web-{FA26058A-7175-A505-256B-E162DA800C81}" dt="2024-02-09T18:14:40.597" v="662" actId="20577"/>
        <pc:sldMkLst>
          <pc:docMk/>
          <pc:sldMk cId="3980139796" sldId="291"/>
        </pc:sldMkLst>
        <pc:spChg chg="mod">
          <ac:chgData name="cfahey@loyalistcollege.com" userId="S::urn:spo:guest#cfahey@loyalistcollege.com::" providerId="AD" clId="Web-{FA26058A-7175-A505-256B-E162DA800C81}" dt="2024-02-09T18:14:02.205" v="655" actId="20577"/>
          <ac:spMkLst>
            <pc:docMk/>
            <pc:sldMk cId="3980139796" sldId="291"/>
            <ac:spMk id="2" creationId="{EF59E5AA-8805-754D-1AB8-1CAB01A0A5BD}"/>
          </ac:spMkLst>
        </pc:spChg>
        <pc:spChg chg="mod">
          <ac:chgData name="cfahey@loyalistcollege.com" userId="S::urn:spo:guest#cfahey@loyalistcollege.com::" providerId="AD" clId="Web-{FA26058A-7175-A505-256B-E162DA800C81}" dt="2024-02-09T18:14:40.597" v="662" actId="20577"/>
          <ac:spMkLst>
            <pc:docMk/>
            <pc:sldMk cId="3980139796" sldId="291"/>
            <ac:spMk id="3" creationId="{554F5101-4FB8-3834-ED7A-2EAEBAB31E90}"/>
          </ac:spMkLst>
        </pc:spChg>
        <pc:picChg chg="del">
          <ac:chgData name="cfahey@loyalistcollege.com" userId="S::urn:spo:guest#cfahey@loyalistcollege.com::" providerId="AD" clId="Web-{FA26058A-7175-A505-256B-E162DA800C81}" dt="2024-02-09T18:14:04.190" v="656"/>
          <ac:picMkLst>
            <pc:docMk/>
            <pc:sldMk cId="3980139796" sldId="291"/>
            <ac:picMk id="5" creationId="{F29CC0F4-6BE8-6E20-7C11-64F30A02B5E6}"/>
          </ac:picMkLst>
        </pc:picChg>
        <pc:picChg chg="add mod">
          <ac:chgData name="cfahey@loyalistcollege.com" userId="S::urn:spo:guest#cfahey@loyalistcollege.com::" providerId="AD" clId="Web-{FA26058A-7175-A505-256B-E162DA800C81}" dt="2024-02-09T18:14:20.722" v="659" actId="1076"/>
          <ac:picMkLst>
            <pc:docMk/>
            <pc:sldMk cId="3980139796" sldId="291"/>
            <ac:picMk id="6" creationId="{759BAB4C-5AE0-F30C-F525-D4EF8C642BD5}"/>
          </ac:picMkLst>
        </pc:picChg>
      </pc:sldChg>
      <pc:sldChg chg="add del replId">
        <pc:chgData name="cfahey@loyalistcollege.com" userId="S::urn:spo:guest#cfahey@loyalistcollege.com::" providerId="AD" clId="Web-{FA26058A-7175-A505-256B-E162DA800C81}" dt="2024-02-09T18:15:23.568" v="663"/>
        <pc:sldMkLst>
          <pc:docMk/>
          <pc:sldMk cId="4016500920" sldId="292"/>
        </pc:sldMkLst>
      </pc:sldChg>
      <pc:sldChg chg="addSp delSp modSp add replId">
        <pc:chgData name="cfahey@loyalistcollege.com" userId="S::urn:spo:guest#cfahey@loyalistcollege.com::" providerId="AD" clId="Web-{FA26058A-7175-A505-256B-E162DA800C81}" dt="2024-02-09T18:13:25.595" v="652" actId="20577"/>
        <pc:sldMkLst>
          <pc:docMk/>
          <pc:sldMk cId="4293101867" sldId="293"/>
        </pc:sldMkLst>
        <pc:spChg chg="mod">
          <ac:chgData name="cfahey@loyalistcollege.com" userId="S::urn:spo:guest#cfahey@loyalistcollege.com::" providerId="AD" clId="Web-{FA26058A-7175-A505-256B-E162DA800C81}" dt="2024-02-09T18:12:39.312" v="644" actId="20577"/>
          <ac:spMkLst>
            <pc:docMk/>
            <pc:sldMk cId="4293101867" sldId="293"/>
            <ac:spMk id="2" creationId="{EF59E5AA-8805-754D-1AB8-1CAB01A0A5BD}"/>
          </ac:spMkLst>
        </pc:spChg>
        <pc:spChg chg="mod">
          <ac:chgData name="cfahey@loyalistcollege.com" userId="S::urn:spo:guest#cfahey@loyalistcollege.com::" providerId="AD" clId="Web-{FA26058A-7175-A505-256B-E162DA800C81}" dt="2024-02-09T18:13:25.595" v="652" actId="20577"/>
          <ac:spMkLst>
            <pc:docMk/>
            <pc:sldMk cId="4293101867" sldId="293"/>
            <ac:spMk id="3" creationId="{554F5101-4FB8-3834-ED7A-2EAEBAB31E90}"/>
          </ac:spMkLst>
        </pc:spChg>
        <pc:picChg chg="del">
          <ac:chgData name="cfahey@loyalistcollege.com" userId="S::urn:spo:guest#cfahey@loyalistcollege.com::" providerId="AD" clId="Web-{FA26058A-7175-A505-256B-E162DA800C81}" dt="2024-02-09T18:12:40.030" v="645"/>
          <ac:picMkLst>
            <pc:docMk/>
            <pc:sldMk cId="4293101867" sldId="293"/>
            <ac:picMk id="5" creationId="{F29CC0F4-6BE8-6E20-7C11-64F30A02B5E6}"/>
          </ac:picMkLst>
        </pc:picChg>
        <pc:picChg chg="add mod">
          <ac:chgData name="cfahey@loyalistcollege.com" userId="S::urn:spo:guest#cfahey@loyalistcollege.com::" providerId="AD" clId="Web-{FA26058A-7175-A505-256B-E162DA800C81}" dt="2024-02-09T18:12:59.500" v="648" actId="1076"/>
          <ac:picMkLst>
            <pc:docMk/>
            <pc:sldMk cId="4293101867" sldId="293"/>
            <ac:picMk id="6" creationId="{EC4A3F40-0F78-8C0A-7BA3-B2610D8C4DCC}"/>
          </ac:picMkLst>
        </pc:picChg>
      </pc:sldChg>
      <pc:sldChg chg="addSp delSp modSp add replId">
        <pc:chgData name="cfahey@loyalistcollege.com" userId="S::urn:spo:guest#cfahey@loyalistcollege.com::" providerId="AD" clId="Web-{FA26058A-7175-A505-256B-E162DA800C81}" dt="2024-02-09T18:12:01.607" v="639" actId="20577"/>
        <pc:sldMkLst>
          <pc:docMk/>
          <pc:sldMk cId="1628079855" sldId="294"/>
        </pc:sldMkLst>
        <pc:spChg chg="mod">
          <ac:chgData name="cfahey@loyalistcollege.com" userId="S::urn:spo:guest#cfahey@loyalistcollege.com::" providerId="AD" clId="Web-{FA26058A-7175-A505-256B-E162DA800C81}" dt="2024-02-09T18:11:14.808" v="633" actId="20577"/>
          <ac:spMkLst>
            <pc:docMk/>
            <pc:sldMk cId="1628079855" sldId="294"/>
            <ac:spMk id="2" creationId="{EF59E5AA-8805-754D-1AB8-1CAB01A0A5BD}"/>
          </ac:spMkLst>
        </pc:spChg>
        <pc:spChg chg="mod">
          <ac:chgData name="cfahey@loyalistcollege.com" userId="S::urn:spo:guest#cfahey@loyalistcollege.com::" providerId="AD" clId="Web-{FA26058A-7175-A505-256B-E162DA800C81}" dt="2024-02-09T18:12:01.607" v="639" actId="20577"/>
          <ac:spMkLst>
            <pc:docMk/>
            <pc:sldMk cId="1628079855" sldId="294"/>
            <ac:spMk id="3" creationId="{554F5101-4FB8-3834-ED7A-2EAEBAB31E90}"/>
          </ac:spMkLst>
        </pc:spChg>
        <pc:picChg chg="del">
          <ac:chgData name="cfahey@loyalistcollege.com" userId="S::urn:spo:guest#cfahey@loyalistcollege.com::" providerId="AD" clId="Web-{FA26058A-7175-A505-256B-E162DA800C81}" dt="2024-02-09T18:11:15.543" v="634"/>
          <ac:picMkLst>
            <pc:docMk/>
            <pc:sldMk cId="1628079855" sldId="294"/>
            <ac:picMk id="5" creationId="{F29CC0F4-6BE8-6E20-7C11-64F30A02B5E6}"/>
          </ac:picMkLst>
        </pc:picChg>
        <pc:picChg chg="add mod">
          <ac:chgData name="cfahey@loyalistcollege.com" userId="S::urn:spo:guest#cfahey@loyalistcollege.com::" providerId="AD" clId="Web-{FA26058A-7175-A505-256B-E162DA800C81}" dt="2024-02-09T18:11:38.059" v="636" actId="1076"/>
          <ac:picMkLst>
            <pc:docMk/>
            <pc:sldMk cId="1628079855" sldId="294"/>
            <ac:picMk id="6" creationId="{EA2CA7CC-1567-2860-5166-5442998D4EF0}"/>
          </ac:picMkLst>
        </pc:picChg>
      </pc:sldChg>
      <pc:sldChg chg="addSp delSp modSp add replId">
        <pc:chgData name="cfahey@loyalistcollege.com" userId="S::urn:spo:guest#cfahey@loyalistcollege.com::" providerId="AD" clId="Web-{FA26058A-7175-A505-256B-E162DA800C81}" dt="2024-02-09T18:11:01.355" v="629" actId="20577"/>
        <pc:sldMkLst>
          <pc:docMk/>
          <pc:sldMk cId="1228099008" sldId="295"/>
        </pc:sldMkLst>
        <pc:spChg chg="mod">
          <ac:chgData name="cfahey@loyalistcollege.com" userId="S::urn:spo:guest#cfahey@loyalistcollege.com::" providerId="AD" clId="Web-{FA26058A-7175-A505-256B-E162DA800C81}" dt="2024-02-09T18:09:16.445" v="622" actId="20577"/>
          <ac:spMkLst>
            <pc:docMk/>
            <pc:sldMk cId="1228099008" sldId="295"/>
            <ac:spMk id="2" creationId="{EF59E5AA-8805-754D-1AB8-1CAB01A0A5BD}"/>
          </ac:spMkLst>
        </pc:spChg>
        <pc:spChg chg="mod">
          <ac:chgData name="cfahey@loyalistcollege.com" userId="S::urn:spo:guest#cfahey@loyalistcollege.com::" providerId="AD" clId="Web-{FA26058A-7175-A505-256B-E162DA800C81}" dt="2024-02-09T18:11:01.355" v="629" actId="20577"/>
          <ac:spMkLst>
            <pc:docMk/>
            <pc:sldMk cId="1228099008" sldId="295"/>
            <ac:spMk id="3" creationId="{554F5101-4FB8-3834-ED7A-2EAEBAB31E90}"/>
          </ac:spMkLst>
        </pc:spChg>
        <pc:picChg chg="del">
          <ac:chgData name="cfahey@loyalistcollege.com" userId="S::urn:spo:guest#cfahey@loyalistcollege.com::" providerId="AD" clId="Web-{FA26058A-7175-A505-256B-E162DA800C81}" dt="2024-02-09T18:09:17.445" v="623"/>
          <ac:picMkLst>
            <pc:docMk/>
            <pc:sldMk cId="1228099008" sldId="295"/>
            <ac:picMk id="5" creationId="{F29CC0F4-6BE8-6E20-7C11-64F30A02B5E6}"/>
          </ac:picMkLst>
        </pc:picChg>
        <pc:picChg chg="add mod">
          <ac:chgData name="cfahey@loyalistcollege.com" userId="S::urn:spo:guest#cfahey@loyalistcollege.com::" providerId="AD" clId="Web-{FA26058A-7175-A505-256B-E162DA800C81}" dt="2024-02-09T18:10:40.323" v="626" actId="1076"/>
          <ac:picMkLst>
            <pc:docMk/>
            <pc:sldMk cId="1228099008" sldId="295"/>
            <ac:picMk id="6" creationId="{658E1064-BCD9-8C09-1860-5A5EC0E1A99F}"/>
          </ac:picMkLst>
        </pc:picChg>
      </pc:sldChg>
      <pc:sldChg chg="addSp delSp modSp add replId">
        <pc:chgData name="cfahey@loyalistcollege.com" userId="S::urn:spo:guest#cfahey@loyalistcollege.com::" providerId="AD" clId="Web-{FA26058A-7175-A505-256B-E162DA800C81}" dt="2024-02-09T18:09:08.476" v="620" actId="20577"/>
        <pc:sldMkLst>
          <pc:docMk/>
          <pc:sldMk cId="1068054451" sldId="296"/>
        </pc:sldMkLst>
        <pc:spChg chg="mod">
          <ac:chgData name="cfahey@loyalistcollege.com" userId="S::urn:spo:guest#cfahey@loyalistcollege.com::" providerId="AD" clId="Web-{FA26058A-7175-A505-256B-E162DA800C81}" dt="2024-02-09T18:08:18.661" v="611" actId="20577"/>
          <ac:spMkLst>
            <pc:docMk/>
            <pc:sldMk cId="1068054451" sldId="296"/>
            <ac:spMk id="2" creationId="{EF59E5AA-8805-754D-1AB8-1CAB01A0A5BD}"/>
          </ac:spMkLst>
        </pc:spChg>
        <pc:spChg chg="mod">
          <ac:chgData name="cfahey@loyalistcollege.com" userId="S::urn:spo:guest#cfahey@loyalistcollege.com::" providerId="AD" clId="Web-{FA26058A-7175-A505-256B-E162DA800C81}" dt="2024-02-09T18:09:08.476" v="620" actId="20577"/>
          <ac:spMkLst>
            <pc:docMk/>
            <pc:sldMk cId="1068054451" sldId="296"/>
            <ac:spMk id="3" creationId="{554F5101-4FB8-3834-ED7A-2EAEBAB31E90}"/>
          </ac:spMkLst>
        </pc:spChg>
        <pc:picChg chg="del">
          <ac:chgData name="cfahey@loyalistcollege.com" userId="S::urn:spo:guest#cfahey@loyalistcollege.com::" providerId="AD" clId="Web-{FA26058A-7175-A505-256B-E162DA800C81}" dt="2024-02-09T18:08:19.489" v="612"/>
          <ac:picMkLst>
            <pc:docMk/>
            <pc:sldMk cId="1068054451" sldId="296"/>
            <ac:picMk id="5" creationId="{F29CC0F4-6BE8-6E20-7C11-64F30A02B5E6}"/>
          </ac:picMkLst>
        </pc:picChg>
        <pc:picChg chg="add mod">
          <ac:chgData name="cfahey@loyalistcollege.com" userId="S::urn:spo:guest#cfahey@loyalistcollege.com::" providerId="AD" clId="Web-{FA26058A-7175-A505-256B-E162DA800C81}" dt="2024-02-09T18:08:46.381" v="617" actId="1076"/>
          <ac:picMkLst>
            <pc:docMk/>
            <pc:sldMk cId="1068054451" sldId="296"/>
            <ac:picMk id="6" creationId="{BB17A09A-0E1D-689B-4552-ABEF2010D59C}"/>
          </ac:picMkLst>
        </pc:picChg>
      </pc:sldChg>
      <pc:sldChg chg="addSp delSp modSp add replId">
        <pc:chgData name="cfahey@loyalistcollege.com" userId="S::urn:spo:guest#cfahey@loyalistcollege.com::" providerId="AD" clId="Web-{FA26058A-7175-A505-256B-E162DA800C81}" dt="2024-02-09T17:55:39.711" v="522" actId="20577"/>
        <pc:sldMkLst>
          <pc:docMk/>
          <pc:sldMk cId="3643624330" sldId="297"/>
        </pc:sldMkLst>
        <pc:spChg chg="mod">
          <ac:chgData name="cfahey@loyalistcollege.com" userId="S::urn:spo:guest#cfahey@loyalistcollege.com::" providerId="AD" clId="Web-{FA26058A-7175-A505-256B-E162DA800C81}" dt="2024-02-09T17:49:14.587" v="467" actId="20577"/>
          <ac:spMkLst>
            <pc:docMk/>
            <pc:sldMk cId="3643624330" sldId="297"/>
            <ac:spMk id="2" creationId="{EF59E5AA-8805-754D-1AB8-1CAB01A0A5BD}"/>
          </ac:spMkLst>
        </pc:spChg>
        <pc:spChg chg="mod">
          <ac:chgData name="cfahey@loyalistcollege.com" userId="S::urn:spo:guest#cfahey@loyalistcollege.com::" providerId="AD" clId="Web-{FA26058A-7175-A505-256B-E162DA800C81}" dt="2024-02-09T17:55:39.711" v="522" actId="20577"/>
          <ac:spMkLst>
            <pc:docMk/>
            <pc:sldMk cId="3643624330" sldId="297"/>
            <ac:spMk id="3" creationId="{554F5101-4FB8-3834-ED7A-2EAEBAB31E90}"/>
          </ac:spMkLst>
        </pc:spChg>
        <pc:spChg chg="add del mod">
          <ac:chgData name="cfahey@loyalistcollege.com" userId="S::urn:spo:guest#cfahey@loyalistcollege.com::" providerId="AD" clId="Web-{FA26058A-7175-A505-256B-E162DA800C81}" dt="2024-02-09T17:50:35.747" v="482"/>
          <ac:spMkLst>
            <pc:docMk/>
            <pc:sldMk cId="3643624330" sldId="297"/>
            <ac:spMk id="7" creationId="{3C44FD83-71AC-5E9E-7E54-D04D4DDF6095}"/>
          </ac:spMkLst>
        </pc:spChg>
        <pc:spChg chg="add del mod">
          <ac:chgData name="cfahey@loyalistcollege.com" userId="S::urn:spo:guest#cfahey@loyalistcollege.com::" providerId="AD" clId="Web-{FA26058A-7175-A505-256B-E162DA800C81}" dt="2024-02-09T17:50:30.434" v="479"/>
          <ac:spMkLst>
            <pc:docMk/>
            <pc:sldMk cId="3643624330" sldId="297"/>
            <ac:spMk id="8" creationId="{81DBE675-7C02-66FD-457F-4F4E67A3974F}"/>
          </ac:spMkLst>
        </pc:spChg>
        <pc:picChg chg="del">
          <ac:chgData name="cfahey@loyalistcollege.com" userId="S::urn:spo:guest#cfahey@loyalistcollege.com::" providerId="AD" clId="Web-{FA26058A-7175-A505-256B-E162DA800C81}" dt="2024-02-09T17:49:09.025" v="465"/>
          <ac:picMkLst>
            <pc:docMk/>
            <pc:sldMk cId="3643624330" sldId="297"/>
            <ac:picMk id="5" creationId="{F29CC0F4-6BE8-6E20-7C11-64F30A02B5E6}"/>
          </ac:picMkLst>
        </pc:picChg>
        <pc:picChg chg="add mod">
          <ac:chgData name="cfahey@loyalistcollege.com" userId="S::urn:spo:guest#cfahey@loyalistcollege.com::" providerId="AD" clId="Web-{FA26058A-7175-A505-256B-E162DA800C81}" dt="2024-02-09T17:49:37.729" v="471" actId="1076"/>
          <ac:picMkLst>
            <pc:docMk/>
            <pc:sldMk cId="3643624330" sldId="297"/>
            <ac:picMk id="6" creationId="{446D7F70-F00E-E28C-E9DC-4C0C28434FD5}"/>
          </ac:picMkLst>
        </pc:picChg>
      </pc:sldChg>
      <pc:sldChg chg="addSp delSp modSp add replId">
        <pc:chgData name="cfahey@loyalistcollege.com" userId="S::urn:spo:guest#cfahey@loyalistcollege.com::" providerId="AD" clId="Web-{FA26058A-7175-A505-256B-E162DA800C81}" dt="2024-02-09T17:55:31.398" v="521" actId="20577"/>
        <pc:sldMkLst>
          <pc:docMk/>
          <pc:sldMk cId="3648301222" sldId="298"/>
        </pc:sldMkLst>
        <pc:spChg chg="mod">
          <ac:chgData name="cfahey@loyalistcollege.com" userId="S::urn:spo:guest#cfahey@loyalistcollege.com::" providerId="AD" clId="Web-{FA26058A-7175-A505-256B-E162DA800C81}" dt="2024-02-09T17:48:06.210" v="458" actId="20577"/>
          <ac:spMkLst>
            <pc:docMk/>
            <pc:sldMk cId="3648301222" sldId="298"/>
            <ac:spMk id="2" creationId="{EF59E5AA-8805-754D-1AB8-1CAB01A0A5BD}"/>
          </ac:spMkLst>
        </pc:spChg>
        <pc:spChg chg="mod">
          <ac:chgData name="cfahey@loyalistcollege.com" userId="S::urn:spo:guest#cfahey@loyalistcollege.com::" providerId="AD" clId="Web-{FA26058A-7175-A505-256B-E162DA800C81}" dt="2024-02-09T17:55:31.398" v="521" actId="20577"/>
          <ac:spMkLst>
            <pc:docMk/>
            <pc:sldMk cId="3648301222" sldId="298"/>
            <ac:spMk id="3" creationId="{554F5101-4FB8-3834-ED7A-2EAEBAB31E90}"/>
          </ac:spMkLst>
        </pc:spChg>
        <pc:picChg chg="del">
          <ac:chgData name="cfahey@loyalistcollege.com" userId="S::urn:spo:guest#cfahey@loyalistcollege.com::" providerId="AD" clId="Web-{FA26058A-7175-A505-256B-E162DA800C81}" dt="2024-02-09T17:48:06.991" v="459"/>
          <ac:picMkLst>
            <pc:docMk/>
            <pc:sldMk cId="3648301222" sldId="298"/>
            <ac:picMk id="5" creationId="{F29CC0F4-6BE8-6E20-7C11-64F30A02B5E6}"/>
          </ac:picMkLst>
        </pc:picChg>
        <pc:picChg chg="add mod">
          <ac:chgData name="cfahey@loyalistcollege.com" userId="S::urn:spo:guest#cfahey@loyalistcollege.com::" providerId="AD" clId="Web-{FA26058A-7175-A505-256B-E162DA800C81}" dt="2024-02-09T17:48:26.476" v="462" actId="1076"/>
          <ac:picMkLst>
            <pc:docMk/>
            <pc:sldMk cId="3648301222" sldId="298"/>
            <ac:picMk id="6" creationId="{C4A69234-FEE1-300C-AB62-01DFF3D9507F}"/>
          </ac:picMkLst>
        </pc:picChg>
      </pc:sldChg>
      <pc:sldChg chg="addSp delSp modSp add replId">
        <pc:chgData name="cfahey@loyalistcollege.com" userId="S::urn:spo:guest#cfahey@loyalistcollege.com::" providerId="AD" clId="Web-{FA26058A-7175-A505-256B-E162DA800C81}" dt="2024-02-09T17:54:30.584" v="519" actId="20577"/>
        <pc:sldMkLst>
          <pc:docMk/>
          <pc:sldMk cId="3304886106" sldId="299"/>
        </pc:sldMkLst>
        <pc:spChg chg="mod">
          <ac:chgData name="cfahey@loyalistcollege.com" userId="S::urn:spo:guest#cfahey@loyalistcollege.com::" providerId="AD" clId="Web-{FA26058A-7175-A505-256B-E162DA800C81}" dt="2024-02-09T17:45:34.501" v="448" actId="20577"/>
          <ac:spMkLst>
            <pc:docMk/>
            <pc:sldMk cId="3304886106" sldId="299"/>
            <ac:spMk id="2" creationId="{EF59E5AA-8805-754D-1AB8-1CAB01A0A5BD}"/>
          </ac:spMkLst>
        </pc:spChg>
        <pc:spChg chg="mod">
          <ac:chgData name="cfahey@loyalistcollege.com" userId="S::urn:spo:guest#cfahey@loyalistcollege.com::" providerId="AD" clId="Web-{FA26058A-7175-A505-256B-E162DA800C81}" dt="2024-02-09T17:54:30.584" v="519" actId="20577"/>
          <ac:spMkLst>
            <pc:docMk/>
            <pc:sldMk cId="3304886106" sldId="299"/>
            <ac:spMk id="3" creationId="{554F5101-4FB8-3834-ED7A-2EAEBAB31E90}"/>
          </ac:spMkLst>
        </pc:spChg>
        <pc:picChg chg="del">
          <ac:chgData name="cfahey@loyalistcollege.com" userId="S::urn:spo:guest#cfahey@loyalistcollege.com::" providerId="AD" clId="Web-{FA26058A-7175-A505-256B-E162DA800C81}" dt="2024-02-09T17:45:36.986" v="449"/>
          <ac:picMkLst>
            <pc:docMk/>
            <pc:sldMk cId="3304886106" sldId="299"/>
            <ac:picMk id="5" creationId="{F29CC0F4-6BE8-6E20-7C11-64F30A02B5E6}"/>
          </ac:picMkLst>
        </pc:picChg>
        <pc:picChg chg="add mod">
          <ac:chgData name="cfahey@loyalistcollege.com" userId="S::urn:spo:guest#cfahey@loyalistcollege.com::" providerId="AD" clId="Web-{FA26058A-7175-A505-256B-E162DA800C81}" dt="2024-02-09T17:47:09.411" v="452" actId="1076"/>
          <ac:picMkLst>
            <pc:docMk/>
            <pc:sldMk cId="3304886106" sldId="299"/>
            <ac:picMk id="6" creationId="{4AD250DD-14C6-81DE-E589-979863FB9268}"/>
          </ac:picMkLst>
        </pc:picChg>
      </pc:sldChg>
      <pc:sldChg chg="addSp delSp modSp add replId">
        <pc:chgData name="cfahey@loyalistcollege.com" userId="S::urn:spo:guest#cfahey@loyalistcollege.com::" providerId="AD" clId="Web-{FA26058A-7175-A505-256B-E162DA800C81}" dt="2024-02-09T17:54:19.724" v="517" actId="20577"/>
        <pc:sldMkLst>
          <pc:docMk/>
          <pc:sldMk cId="2049489170" sldId="300"/>
        </pc:sldMkLst>
        <pc:spChg chg="mod">
          <ac:chgData name="cfahey@loyalistcollege.com" userId="S::urn:spo:guest#cfahey@loyalistcollege.com::" providerId="AD" clId="Web-{FA26058A-7175-A505-256B-E162DA800C81}" dt="2024-02-09T17:43:58.951" v="430" actId="20577"/>
          <ac:spMkLst>
            <pc:docMk/>
            <pc:sldMk cId="2049489170" sldId="300"/>
            <ac:spMk id="2" creationId="{EF59E5AA-8805-754D-1AB8-1CAB01A0A5BD}"/>
          </ac:spMkLst>
        </pc:spChg>
        <pc:spChg chg="mod">
          <ac:chgData name="cfahey@loyalistcollege.com" userId="S::urn:spo:guest#cfahey@loyalistcollege.com::" providerId="AD" clId="Web-{FA26058A-7175-A505-256B-E162DA800C81}" dt="2024-02-09T17:54:19.724" v="517" actId="20577"/>
          <ac:spMkLst>
            <pc:docMk/>
            <pc:sldMk cId="2049489170" sldId="300"/>
            <ac:spMk id="3" creationId="{554F5101-4FB8-3834-ED7A-2EAEBAB31E90}"/>
          </ac:spMkLst>
        </pc:spChg>
        <pc:picChg chg="del">
          <ac:chgData name="cfahey@loyalistcollege.com" userId="S::urn:spo:guest#cfahey@loyalistcollege.com::" providerId="AD" clId="Web-{FA26058A-7175-A505-256B-E162DA800C81}" dt="2024-02-09T17:44:52.484" v="440"/>
          <ac:picMkLst>
            <pc:docMk/>
            <pc:sldMk cId="2049489170" sldId="300"/>
            <ac:picMk id="5" creationId="{F29CC0F4-6BE8-6E20-7C11-64F30A02B5E6}"/>
          </ac:picMkLst>
        </pc:picChg>
        <pc:picChg chg="add mod">
          <ac:chgData name="cfahey@loyalistcollege.com" userId="S::urn:spo:guest#cfahey@loyalistcollege.com::" providerId="AD" clId="Web-{FA26058A-7175-A505-256B-E162DA800C81}" dt="2024-02-09T17:45:05.625" v="442" actId="14100"/>
          <ac:picMkLst>
            <pc:docMk/>
            <pc:sldMk cId="2049489170" sldId="300"/>
            <ac:picMk id="6" creationId="{B484A1F6-9EDE-84E3-4E60-13EF004AD5F1}"/>
          </ac:picMkLst>
        </pc:picChg>
      </pc:sldChg>
      <pc:sldChg chg="addSp delSp modSp add replId">
        <pc:chgData name="cfahey@loyalistcollege.com" userId="S::urn:spo:guest#cfahey@loyalistcollege.com::" providerId="AD" clId="Web-{FA26058A-7175-A505-256B-E162DA800C81}" dt="2024-02-09T17:53:51.270" v="513" actId="20577"/>
        <pc:sldMkLst>
          <pc:docMk/>
          <pc:sldMk cId="1281247306" sldId="301"/>
        </pc:sldMkLst>
        <pc:spChg chg="mod">
          <ac:chgData name="cfahey@loyalistcollege.com" userId="S::urn:spo:guest#cfahey@loyalistcollege.com::" providerId="AD" clId="Web-{FA26058A-7175-A505-256B-E162DA800C81}" dt="2024-02-09T17:41:54.024" v="418" actId="20577"/>
          <ac:spMkLst>
            <pc:docMk/>
            <pc:sldMk cId="1281247306" sldId="301"/>
            <ac:spMk id="2" creationId="{EF59E5AA-8805-754D-1AB8-1CAB01A0A5BD}"/>
          </ac:spMkLst>
        </pc:spChg>
        <pc:spChg chg="mod">
          <ac:chgData name="cfahey@loyalistcollege.com" userId="S::urn:spo:guest#cfahey@loyalistcollege.com::" providerId="AD" clId="Web-{FA26058A-7175-A505-256B-E162DA800C81}" dt="2024-02-09T17:53:51.270" v="513" actId="20577"/>
          <ac:spMkLst>
            <pc:docMk/>
            <pc:sldMk cId="1281247306" sldId="301"/>
            <ac:spMk id="3" creationId="{554F5101-4FB8-3834-ED7A-2EAEBAB31E90}"/>
          </ac:spMkLst>
        </pc:spChg>
        <pc:picChg chg="del">
          <ac:chgData name="cfahey@loyalistcollege.com" userId="S::urn:spo:guest#cfahey@loyalistcollege.com::" providerId="AD" clId="Web-{FA26058A-7175-A505-256B-E162DA800C81}" dt="2024-02-09T17:42:00.603" v="419"/>
          <ac:picMkLst>
            <pc:docMk/>
            <pc:sldMk cId="1281247306" sldId="301"/>
            <ac:picMk id="5" creationId="{F29CC0F4-6BE8-6E20-7C11-64F30A02B5E6}"/>
          </ac:picMkLst>
        </pc:picChg>
        <pc:picChg chg="add mod">
          <ac:chgData name="cfahey@loyalistcollege.com" userId="S::urn:spo:guest#cfahey@loyalistcollege.com::" providerId="AD" clId="Web-{FA26058A-7175-A505-256B-E162DA800C81}" dt="2024-02-09T17:43:04.917" v="427" actId="1076"/>
          <ac:picMkLst>
            <pc:docMk/>
            <pc:sldMk cId="1281247306" sldId="301"/>
            <ac:picMk id="6" creationId="{D4844D36-05B0-F263-FFA1-E2CBF1FF5EAA}"/>
          </ac:picMkLst>
        </pc:picChg>
      </pc:sldChg>
      <pc:sldChg chg="addSp delSp modSp add replId">
        <pc:chgData name="cfahey@loyalistcollege.com" userId="S::urn:spo:guest#cfahey@loyalistcollege.com::" providerId="AD" clId="Web-{FA26058A-7175-A505-256B-E162DA800C81}" dt="2024-02-09T17:53:40.738" v="511" actId="20577"/>
        <pc:sldMkLst>
          <pc:docMk/>
          <pc:sldMk cId="2409832959" sldId="302"/>
        </pc:sldMkLst>
        <pc:spChg chg="mod">
          <ac:chgData name="cfahey@loyalistcollege.com" userId="S::urn:spo:guest#cfahey@loyalistcollege.com::" providerId="AD" clId="Web-{FA26058A-7175-A505-256B-E162DA800C81}" dt="2024-02-09T17:37:29.514" v="407" actId="20577"/>
          <ac:spMkLst>
            <pc:docMk/>
            <pc:sldMk cId="2409832959" sldId="302"/>
            <ac:spMk id="2" creationId="{EF59E5AA-8805-754D-1AB8-1CAB01A0A5BD}"/>
          </ac:spMkLst>
        </pc:spChg>
        <pc:spChg chg="mod">
          <ac:chgData name="cfahey@loyalistcollege.com" userId="S::urn:spo:guest#cfahey@loyalistcollege.com::" providerId="AD" clId="Web-{FA26058A-7175-A505-256B-E162DA800C81}" dt="2024-02-09T17:53:40.738" v="511" actId="20577"/>
          <ac:spMkLst>
            <pc:docMk/>
            <pc:sldMk cId="2409832959" sldId="302"/>
            <ac:spMk id="3" creationId="{554F5101-4FB8-3834-ED7A-2EAEBAB31E90}"/>
          </ac:spMkLst>
        </pc:spChg>
        <pc:picChg chg="del">
          <ac:chgData name="cfahey@loyalistcollege.com" userId="S::urn:spo:guest#cfahey@loyalistcollege.com::" providerId="AD" clId="Web-{FA26058A-7175-A505-256B-E162DA800C81}" dt="2024-02-09T17:37:34.139" v="408"/>
          <ac:picMkLst>
            <pc:docMk/>
            <pc:sldMk cId="2409832959" sldId="302"/>
            <ac:picMk id="5" creationId="{F29CC0F4-6BE8-6E20-7C11-64F30A02B5E6}"/>
          </ac:picMkLst>
        </pc:picChg>
        <pc:picChg chg="add mod">
          <ac:chgData name="cfahey@loyalistcollege.com" userId="S::urn:spo:guest#cfahey@loyalistcollege.com::" providerId="AD" clId="Web-{FA26058A-7175-A505-256B-E162DA800C81}" dt="2024-02-09T17:40:48.365" v="412" actId="1076"/>
          <ac:picMkLst>
            <pc:docMk/>
            <pc:sldMk cId="2409832959" sldId="302"/>
            <ac:picMk id="6" creationId="{D0E5DC98-0573-5AF5-6D31-E31B09FACC87}"/>
          </ac:picMkLst>
        </pc:picChg>
      </pc:sldChg>
      <pc:sldChg chg="addSp delSp modSp add replId">
        <pc:chgData name="cfahey@loyalistcollege.com" userId="S::urn:spo:guest#cfahey@loyalistcollege.com::" providerId="AD" clId="Web-{FA26058A-7175-A505-256B-E162DA800C81}" dt="2024-02-09T17:37:07.498" v="404" actId="20577"/>
        <pc:sldMkLst>
          <pc:docMk/>
          <pc:sldMk cId="1770035779" sldId="303"/>
        </pc:sldMkLst>
        <pc:spChg chg="mod">
          <ac:chgData name="cfahey@loyalistcollege.com" userId="S::urn:spo:guest#cfahey@loyalistcollege.com::" providerId="AD" clId="Web-{FA26058A-7175-A505-256B-E162DA800C81}" dt="2024-02-09T17:31:26.360" v="363" actId="20577"/>
          <ac:spMkLst>
            <pc:docMk/>
            <pc:sldMk cId="1770035779" sldId="303"/>
            <ac:spMk id="2" creationId="{EF59E5AA-8805-754D-1AB8-1CAB01A0A5BD}"/>
          </ac:spMkLst>
        </pc:spChg>
        <pc:spChg chg="mod">
          <ac:chgData name="cfahey@loyalistcollege.com" userId="S::urn:spo:guest#cfahey@loyalistcollege.com::" providerId="AD" clId="Web-{FA26058A-7175-A505-256B-E162DA800C81}" dt="2024-02-09T17:37:07.498" v="404" actId="20577"/>
          <ac:spMkLst>
            <pc:docMk/>
            <pc:sldMk cId="1770035779" sldId="303"/>
            <ac:spMk id="3" creationId="{554F5101-4FB8-3834-ED7A-2EAEBAB31E90}"/>
          </ac:spMkLst>
        </pc:spChg>
        <pc:picChg chg="del">
          <ac:chgData name="cfahey@loyalistcollege.com" userId="S::urn:spo:guest#cfahey@loyalistcollege.com::" providerId="AD" clId="Web-{FA26058A-7175-A505-256B-E162DA800C81}" dt="2024-02-09T17:31:27.970" v="364"/>
          <ac:picMkLst>
            <pc:docMk/>
            <pc:sldMk cId="1770035779" sldId="303"/>
            <ac:picMk id="5" creationId="{F29CC0F4-6BE8-6E20-7C11-64F30A02B5E6}"/>
          </ac:picMkLst>
        </pc:picChg>
        <pc:picChg chg="add mod">
          <ac:chgData name="cfahey@loyalistcollege.com" userId="S::urn:spo:guest#cfahey@loyalistcollege.com::" providerId="AD" clId="Web-{FA26058A-7175-A505-256B-E162DA800C81}" dt="2024-02-09T17:32:07.737" v="367" actId="1076"/>
          <ac:picMkLst>
            <pc:docMk/>
            <pc:sldMk cId="1770035779" sldId="303"/>
            <ac:picMk id="6" creationId="{303C1D07-EC67-2EEB-F8B0-53C983EEA3F2}"/>
          </ac:picMkLst>
        </pc:picChg>
      </pc:sldChg>
      <pc:sldChg chg="addSp delSp modSp add replId">
        <pc:chgData name="cfahey@loyalistcollege.com" userId="S::urn:spo:guest#cfahey@loyalistcollege.com::" providerId="AD" clId="Web-{FA26058A-7175-A505-256B-E162DA800C81}" dt="2024-02-09T17:36:59.904" v="403" actId="20577"/>
        <pc:sldMkLst>
          <pc:docMk/>
          <pc:sldMk cId="474328081" sldId="304"/>
        </pc:sldMkLst>
        <pc:spChg chg="mod">
          <ac:chgData name="cfahey@loyalistcollege.com" userId="S::urn:spo:guest#cfahey@loyalistcollege.com::" providerId="AD" clId="Web-{FA26058A-7175-A505-256B-E162DA800C81}" dt="2024-02-09T17:30:23.686" v="352" actId="20577"/>
          <ac:spMkLst>
            <pc:docMk/>
            <pc:sldMk cId="474328081" sldId="304"/>
            <ac:spMk id="2" creationId="{EF59E5AA-8805-754D-1AB8-1CAB01A0A5BD}"/>
          </ac:spMkLst>
        </pc:spChg>
        <pc:spChg chg="mod">
          <ac:chgData name="cfahey@loyalistcollege.com" userId="S::urn:spo:guest#cfahey@loyalistcollege.com::" providerId="AD" clId="Web-{FA26058A-7175-A505-256B-E162DA800C81}" dt="2024-02-09T17:36:59.904" v="403" actId="20577"/>
          <ac:spMkLst>
            <pc:docMk/>
            <pc:sldMk cId="474328081" sldId="304"/>
            <ac:spMk id="3" creationId="{554F5101-4FB8-3834-ED7A-2EAEBAB31E90}"/>
          </ac:spMkLst>
        </pc:spChg>
        <pc:picChg chg="del">
          <ac:chgData name="cfahey@loyalistcollege.com" userId="S::urn:spo:guest#cfahey@loyalistcollege.com::" providerId="AD" clId="Web-{FA26058A-7175-A505-256B-E162DA800C81}" dt="2024-02-09T17:30:24.170" v="353"/>
          <ac:picMkLst>
            <pc:docMk/>
            <pc:sldMk cId="474328081" sldId="304"/>
            <ac:picMk id="5" creationId="{F29CC0F4-6BE8-6E20-7C11-64F30A02B5E6}"/>
          </ac:picMkLst>
        </pc:picChg>
        <pc:picChg chg="add mod">
          <ac:chgData name="cfahey@loyalistcollege.com" userId="S::urn:spo:guest#cfahey@loyalistcollege.com::" providerId="AD" clId="Web-{FA26058A-7175-A505-256B-E162DA800C81}" dt="2024-02-09T17:30:42.749" v="357" actId="1076"/>
          <ac:picMkLst>
            <pc:docMk/>
            <pc:sldMk cId="474328081" sldId="304"/>
            <ac:picMk id="6" creationId="{8A9139B3-6D22-32C0-07E0-9ED141C14AC6}"/>
          </ac:picMkLst>
        </pc:picChg>
      </pc:sldChg>
      <pc:sldChg chg="delSp modSp add replId">
        <pc:chgData name="cfahey@loyalistcollege.com" userId="S::urn:spo:guest#cfahey@loyalistcollege.com::" providerId="AD" clId="Web-{FA26058A-7175-A505-256B-E162DA800C81}" dt="2024-02-09T17:54:01.426" v="515" actId="20577"/>
        <pc:sldMkLst>
          <pc:docMk/>
          <pc:sldMk cId="1121949012" sldId="305"/>
        </pc:sldMkLst>
        <pc:spChg chg="mod">
          <ac:chgData name="cfahey@loyalistcollege.com" userId="S::urn:spo:guest#cfahey@loyalistcollege.com::" providerId="AD" clId="Web-{FA26058A-7175-A505-256B-E162DA800C81}" dt="2024-02-09T17:44:26.311" v="437" actId="14100"/>
          <ac:spMkLst>
            <pc:docMk/>
            <pc:sldMk cId="1121949012" sldId="305"/>
            <ac:spMk id="2" creationId="{EF59E5AA-8805-754D-1AB8-1CAB01A0A5BD}"/>
          </ac:spMkLst>
        </pc:spChg>
        <pc:spChg chg="mod">
          <ac:chgData name="cfahey@loyalistcollege.com" userId="S::urn:spo:guest#cfahey@loyalistcollege.com::" providerId="AD" clId="Web-{FA26058A-7175-A505-256B-E162DA800C81}" dt="2024-02-09T17:54:01.426" v="515" actId="20577"/>
          <ac:spMkLst>
            <pc:docMk/>
            <pc:sldMk cId="1121949012" sldId="305"/>
            <ac:spMk id="3" creationId="{554F5101-4FB8-3834-ED7A-2EAEBAB31E90}"/>
          </ac:spMkLst>
        </pc:spChg>
        <pc:picChg chg="del">
          <ac:chgData name="cfahey@loyalistcollege.com" userId="S::urn:spo:guest#cfahey@loyalistcollege.com::" providerId="AD" clId="Web-{FA26058A-7175-A505-256B-E162DA800C81}" dt="2024-02-09T17:44:20.983" v="436"/>
          <ac:picMkLst>
            <pc:docMk/>
            <pc:sldMk cId="1121949012" sldId="305"/>
            <ac:picMk id="5" creationId="{F29CC0F4-6BE8-6E20-7C11-64F30A02B5E6}"/>
          </ac:picMkLst>
        </pc:picChg>
      </pc:sldChg>
      <pc:sldChg chg="addSp delSp modSp add replId">
        <pc:chgData name="cfahey@loyalistcollege.com" userId="S::urn:spo:guest#cfahey@loyalistcollege.com::" providerId="AD" clId="Web-{FA26058A-7175-A505-256B-E162DA800C81}" dt="2024-02-09T17:55:53.852" v="523" actId="20577"/>
        <pc:sldMkLst>
          <pc:docMk/>
          <pc:sldMk cId="4076698989" sldId="306"/>
        </pc:sldMkLst>
        <pc:spChg chg="mod">
          <ac:chgData name="cfahey@loyalistcollege.com" userId="S::urn:spo:guest#cfahey@loyalistcollege.com::" providerId="AD" clId="Web-{FA26058A-7175-A505-256B-E162DA800C81}" dt="2024-02-09T17:51:53.203" v="496" actId="20577"/>
          <ac:spMkLst>
            <pc:docMk/>
            <pc:sldMk cId="4076698989" sldId="306"/>
            <ac:spMk id="2" creationId="{EF59E5AA-8805-754D-1AB8-1CAB01A0A5BD}"/>
          </ac:spMkLst>
        </pc:spChg>
        <pc:spChg chg="mod">
          <ac:chgData name="cfahey@loyalistcollege.com" userId="S::urn:spo:guest#cfahey@loyalistcollege.com::" providerId="AD" clId="Web-{FA26058A-7175-A505-256B-E162DA800C81}" dt="2024-02-09T17:55:53.852" v="523" actId="20577"/>
          <ac:spMkLst>
            <pc:docMk/>
            <pc:sldMk cId="4076698989" sldId="306"/>
            <ac:spMk id="3" creationId="{554F5101-4FB8-3834-ED7A-2EAEBAB31E90}"/>
          </ac:spMkLst>
        </pc:spChg>
        <pc:picChg chg="del">
          <ac:chgData name="cfahey@loyalistcollege.com" userId="S::urn:spo:guest#cfahey@loyalistcollege.com::" providerId="AD" clId="Web-{FA26058A-7175-A505-256B-E162DA800C81}" dt="2024-02-09T17:51:32.374" v="493"/>
          <ac:picMkLst>
            <pc:docMk/>
            <pc:sldMk cId="4076698989" sldId="306"/>
            <ac:picMk id="5" creationId="{F29CC0F4-6BE8-6E20-7C11-64F30A02B5E6}"/>
          </ac:picMkLst>
        </pc:picChg>
        <pc:picChg chg="add mod">
          <ac:chgData name="cfahey@loyalistcollege.com" userId="S::urn:spo:guest#cfahey@loyalistcollege.com::" providerId="AD" clId="Web-{FA26058A-7175-A505-256B-E162DA800C81}" dt="2024-02-09T17:52:11.875" v="499" actId="1076"/>
          <ac:picMkLst>
            <pc:docMk/>
            <pc:sldMk cId="4076698989" sldId="306"/>
            <ac:picMk id="6" creationId="{AA1DE63C-B673-20B5-A599-B3D23D37032E}"/>
          </ac:picMkLst>
        </pc:picChg>
      </pc:sldChg>
      <pc:sldChg chg="addSp delSp modSp add replId">
        <pc:chgData name="cfahey@loyalistcollege.com" userId="S::urn:spo:guest#cfahey@loyalistcollege.com::" providerId="AD" clId="Web-{FA26058A-7175-A505-256B-E162DA800C81}" dt="2024-02-09T17:56:04.650" v="525" actId="20577"/>
        <pc:sldMkLst>
          <pc:docMk/>
          <pc:sldMk cId="2514483793" sldId="307"/>
        </pc:sldMkLst>
        <pc:spChg chg="mod">
          <ac:chgData name="cfahey@loyalistcollege.com" userId="S::urn:spo:guest#cfahey@loyalistcollege.com::" providerId="AD" clId="Web-{FA26058A-7175-A505-256B-E162DA800C81}" dt="2024-02-09T17:52:34.610" v="503" actId="20577"/>
          <ac:spMkLst>
            <pc:docMk/>
            <pc:sldMk cId="2514483793" sldId="307"/>
            <ac:spMk id="2" creationId="{EF59E5AA-8805-754D-1AB8-1CAB01A0A5BD}"/>
          </ac:spMkLst>
        </pc:spChg>
        <pc:spChg chg="mod">
          <ac:chgData name="cfahey@loyalistcollege.com" userId="S::urn:spo:guest#cfahey@loyalistcollege.com::" providerId="AD" clId="Web-{FA26058A-7175-A505-256B-E162DA800C81}" dt="2024-02-09T17:56:04.650" v="525" actId="20577"/>
          <ac:spMkLst>
            <pc:docMk/>
            <pc:sldMk cId="2514483793" sldId="307"/>
            <ac:spMk id="3" creationId="{554F5101-4FB8-3834-ED7A-2EAEBAB31E90}"/>
          </ac:spMkLst>
        </pc:spChg>
        <pc:picChg chg="del">
          <ac:chgData name="cfahey@loyalistcollege.com" userId="S::urn:spo:guest#cfahey@loyalistcollege.com::" providerId="AD" clId="Web-{FA26058A-7175-A505-256B-E162DA800C81}" dt="2024-02-09T17:52:35.017" v="504"/>
          <ac:picMkLst>
            <pc:docMk/>
            <pc:sldMk cId="2514483793" sldId="307"/>
            <ac:picMk id="5" creationId="{F29CC0F4-6BE8-6E20-7C11-64F30A02B5E6}"/>
          </ac:picMkLst>
        </pc:picChg>
        <pc:picChg chg="add mod">
          <ac:chgData name="cfahey@loyalistcollege.com" userId="S::urn:spo:guest#cfahey@loyalistcollege.com::" providerId="AD" clId="Web-{FA26058A-7175-A505-256B-E162DA800C81}" dt="2024-02-09T17:52:57.049" v="507" actId="1076"/>
          <ac:picMkLst>
            <pc:docMk/>
            <pc:sldMk cId="2514483793" sldId="307"/>
            <ac:picMk id="6" creationId="{186C5C09-E164-512D-132F-32833A146F0B}"/>
          </ac:picMkLst>
        </pc:picChg>
      </pc:sldChg>
      <pc:sldChg chg="addSp delSp modSp add replId">
        <pc:chgData name="cfahey@loyalistcollege.com" userId="S::urn:spo:guest#cfahey@loyalistcollege.com::" providerId="AD" clId="Web-{FA26058A-7175-A505-256B-E162DA800C81}" dt="2024-02-09T17:58:01.263" v="535" actId="20577"/>
        <pc:sldMkLst>
          <pc:docMk/>
          <pc:sldMk cId="470706967" sldId="308"/>
        </pc:sldMkLst>
        <pc:spChg chg="mod">
          <ac:chgData name="cfahey@loyalistcollege.com" userId="S::urn:spo:guest#cfahey@loyalistcollege.com::" providerId="AD" clId="Web-{FA26058A-7175-A505-256B-E162DA800C81}" dt="2024-02-09T17:56:42.073" v="527" actId="20577"/>
          <ac:spMkLst>
            <pc:docMk/>
            <pc:sldMk cId="470706967" sldId="308"/>
            <ac:spMk id="2" creationId="{EF59E5AA-8805-754D-1AB8-1CAB01A0A5BD}"/>
          </ac:spMkLst>
        </pc:spChg>
        <pc:spChg chg="mod">
          <ac:chgData name="cfahey@loyalistcollege.com" userId="S::urn:spo:guest#cfahey@loyalistcollege.com::" providerId="AD" clId="Web-{FA26058A-7175-A505-256B-E162DA800C81}" dt="2024-02-09T17:58:01.263" v="535" actId="20577"/>
          <ac:spMkLst>
            <pc:docMk/>
            <pc:sldMk cId="470706967" sldId="308"/>
            <ac:spMk id="3" creationId="{554F5101-4FB8-3834-ED7A-2EAEBAB31E90}"/>
          </ac:spMkLst>
        </pc:spChg>
        <pc:picChg chg="del">
          <ac:chgData name="cfahey@loyalistcollege.com" userId="S::urn:spo:guest#cfahey@loyalistcollege.com::" providerId="AD" clId="Web-{FA26058A-7175-A505-256B-E162DA800C81}" dt="2024-02-09T17:56:44.917" v="528"/>
          <ac:picMkLst>
            <pc:docMk/>
            <pc:sldMk cId="470706967" sldId="308"/>
            <ac:picMk id="5" creationId="{F29CC0F4-6BE8-6E20-7C11-64F30A02B5E6}"/>
          </ac:picMkLst>
        </pc:picChg>
        <pc:picChg chg="add mod">
          <ac:chgData name="cfahey@loyalistcollege.com" userId="S::urn:spo:guest#cfahey@loyalistcollege.com::" providerId="AD" clId="Web-{FA26058A-7175-A505-256B-E162DA800C81}" dt="2024-02-09T17:57:33.590" v="531" actId="1076"/>
          <ac:picMkLst>
            <pc:docMk/>
            <pc:sldMk cId="470706967" sldId="308"/>
            <ac:picMk id="6" creationId="{F4CEEC58-C7B4-24EF-7CEF-C3F34B1229EE}"/>
          </ac:picMkLst>
        </pc:picChg>
      </pc:sldChg>
      <pc:sldChg chg="addSp delSp modSp add replId">
        <pc:chgData name="cfahey@loyalistcollege.com" userId="S::urn:spo:guest#cfahey@loyalistcollege.com::" providerId="AD" clId="Web-{FA26058A-7175-A505-256B-E162DA800C81}" dt="2024-02-09T18:02:07.163" v="562" actId="20577"/>
        <pc:sldMkLst>
          <pc:docMk/>
          <pc:sldMk cId="3134148887" sldId="309"/>
        </pc:sldMkLst>
        <pc:spChg chg="mod">
          <ac:chgData name="cfahey@loyalistcollege.com" userId="S::urn:spo:guest#cfahey@loyalistcollege.com::" providerId="AD" clId="Web-{FA26058A-7175-A505-256B-E162DA800C81}" dt="2024-02-09T17:58:31.796" v="538" actId="20577"/>
          <ac:spMkLst>
            <pc:docMk/>
            <pc:sldMk cId="3134148887" sldId="309"/>
            <ac:spMk id="2" creationId="{EF59E5AA-8805-754D-1AB8-1CAB01A0A5BD}"/>
          </ac:spMkLst>
        </pc:spChg>
        <pc:spChg chg="mod">
          <ac:chgData name="cfahey@loyalistcollege.com" userId="S::urn:spo:guest#cfahey@loyalistcollege.com::" providerId="AD" clId="Web-{FA26058A-7175-A505-256B-E162DA800C81}" dt="2024-02-09T18:02:07.163" v="562" actId="20577"/>
          <ac:spMkLst>
            <pc:docMk/>
            <pc:sldMk cId="3134148887" sldId="309"/>
            <ac:spMk id="3" creationId="{554F5101-4FB8-3834-ED7A-2EAEBAB31E90}"/>
          </ac:spMkLst>
        </pc:spChg>
        <pc:picChg chg="del">
          <ac:chgData name="cfahey@loyalistcollege.com" userId="S::urn:spo:guest#cfahey@loyalistcollege.com::" providerId="AD" clId="Web-{FA26058A-7175-A505-256B-E162DA800C81}" dt="2024-02-09T18:01:21.458" v="556"/>
          <ac:picMkLst>
            <pc:docMk/>
            <pc:sldMk cId="3134148887" sldId="309"/>
            <ac:picMk id="5" creationId="{F29CC0F4-6BE8-6E20-7C11-64F30A02B5E6}"/>
          </ac:picMkLst>
        </pc:picChg>
        <pc:picChg chg="add mod">
          <ac:chgData name="cfahey@loyalistcollege.com" userId="S::urn:spo:guest#cfahey@loyalistcollege.com::" providerId="AD" clId="Web-{FA26058A-7175-A505-256B-E162DA800C81}" dt="2024-02-09T18:01:41.193" v="559" actId="1076"/>
          <ac:picMkLst>
            <pc:docMk/>
            <pc:sldMk cId="3134148887" sldId="309"/>
            <ac:picMk id="6" creationId="{C41D4B21-0809-BDD6-FFE5-4665657FD62D}"/>
          </ac:picMkLst>
        </pc:picChg>
      </pc:sldChg>
      <pc:sldChg chg="addSp delSp modSp add replId">
        <pc:chgData name="cfahey@loyalistcollege.com" userId="S::urn:spo:guest#cfahey@loyalistcollege.com::" providerId="AD" clId="Web-{FA26058A-7175-A505-256B-E162DA800C81}" dt="2024-02-09T18:03:46.651" v="573" actId="20577"/>
        <pc:sldMkLst>
          <pc:docMk/>
          <pc:sldMk cId="4084988968" sldId="310"/>
        </pc:sldMkLst>
        <pc:spChg chg="mod">
          <ac:chgData name="cfahey@loyalistcollege.com" userId="S::urn:spo:guest#cfahey@loyalistcollege.com::" providerId="AD" clId="Web-{FA26058A-7175-A505-256B-E162DA800C81}" dt="2024-02-09T18:02:59.118" v="566" actId="20577"/>
          <ac:spMkLst>
            <pc:docMk/>
            <pc:sldMk cId="4084988968" sldId="310"/>
            <ac:spMk id="2" creationId="{EF59E5AA-8805-754D-1AB8-1CAB01A0A5BD}"/>
          </ac:spMkLst>
        </pc:spChg>
        <pc:spChg chg="mod">
          <ac:chgData name="cfahey@loyalistcollege.com" userId="S::urn:spo:guest#cfahey@loyalistcollege.com::" providerId="AD" clId="Web-{FA26058A-7175-A505-256B-E162DA800C81}" dt="2024-02-09T18:03:46.651" v="573" actId="20577"/>
          <ac:spMkLst>
            <pc:docMk/>
            <pc:sldMk cId="4084988968" sldId="310"/>
            <ac:spMk id="3" creationId="{554F5101-4FB8-3834-ED7A-2EAEBAB31E90}"/>
          </ac:spMkLst>
        </pc:spChg>
        <pc:picChg chg="del">
          <ac:chgData name="cfahey@loyalistcollege.com" userId="S::urn:spo:guest#cfahey@loyalistcollege.com::" providerId="AD" clId="Web-{FA26058A-7175-A505-256B-E162DA800C81}" dt="2024-02-09T18:03:01.837" v="567"/>
          <ac:picMkLst>
            <pc:docMk/>
            <pc:sldMk cId="4084988968" sldId="310"/>
            <ac:picMk id="5" creationId="{F29CC0F4-6BE8-6E20-7C11-64F30A02B5E6}"/>
          </ac:picMkLst>
        </pc:picChg>
        <pc:picChg chg="add mod">
          <ac:chgData name="cfahey@loyalistcollege.com" userId="S::urn:spo:guest#cfahey@loyalistcollege.com::" providerId="AD" clId="Web-{FA26058A-7175-A505-256B-E162DA800C81}" dt="2024-02-09T18:03:23.478" v="570" actId="1076"/>
          <ac:picMkLst>
            <pc:docMk/>
            <pc:sldMk cId="4084988968" sldId="310"/>
            <ac:picMk id="6" creationId="{0FACA97A-F41C-0FA5-4FF1-DCB700BF7138}"/>
          </ac:picMkLst>
        </pc:picChg>
      </pc:sldChg>
      <pc:sldChg chg="addSp delSp modSp add replId">
        <pc:chgData name="cfahey@loyalistcollege.com" userId="S::urn:spo:guest#cfahey@loyalistcollege.com::" providerId="AD" clId="Web-{FA26058A-7175-A505-256B-E162DA800C81}" dt="2024-02-09T18:07:58.207" v="608" actId="20577"/>
        <pc:sldMkLst>
          <pc:docMk/>
          <pc:sldMk cId="2954666759" sldId="311"/>
        </pc:sldMkLst>
        <pc:spChg chg="mod">
          <ac:chgData name="cfahey@loyalistcollege.com" userId="S::urn:spo:guest#cfahey@loyalistcollege.com::" providerId="AD" clId="Web-{FA26058A-7175-A505-256B-E162DA800C81}" dt="2024-02-09T18:07:09.768" v="601" actId="20577"/>
          <ac:spMkLst>
            <pc:docMk/>
            <pc:sldMk cId="2954666759" sldId="311"/>
            <ac:spMk id="2" creationId="{EF59E5AA-8805-754D-1AB8-1CAB01A0A5BD}"/>
          </ac:spMkLst>
        </pc:spChg>
        <pc:spChg chg="mod">
          <ac:chgData name="cfahey@loyalistcollege.com" userId="S::urn:spo:guest#cfahey@loyalistcollege.com::" providerId="AD" clId="Web-{FA26058A-7175-A505-256B-E162DA800C81}" dt="2024-02-09T18:07:58.207" v="608" actId="20577"/>
          <ac:spMkLst>
            <pc:docMk/>
            <pc:sldMk cId="2954666759" sldId="311"/>
            <ac:spMk id="3" creationId="{554F5101-4FB8-3834-ED7A-2EAEBAB31E90}"/>
          </ac:spMkLst>
        </pc:spChg>
        <pc:picChg chg="del">
          <ac:chgData name="cfahey@loyalistcollege.com" userId="S::urn:spo:guest#cfahey@loyalistcollege.com::" providerId="AD" clId="Web-{FA26058A-7175-A505-256B-E162DA800C81}" dt="2024-02-09T18:07:10.456" v="602"/>
          <ac:picMkLst>
            <pc:docMk/>
            <pc:sldMk cId="2954666759" sldId="311"/>
            <ac:picMk id="5" creationId="{F29CC0F4-6BE8-6E20-7C11-64F30A02B5E6}"/>
          </ac:picMkLst>
        </pc:picChg>
        <pc:picChg chg="add mod">
          <ac:chgData name="cfahey@loyalistcollege.com" userId="S::urn:spo:guest#cfahey@loyalistcollege.com::" providerId="AD" clId="Web-{FA26058A-7175-A505-256B-E162DA800C81}" dt="2024-02-09T18:07:39.675" v="605" actId="1076"/>
          <ac:picMkLst>
            <pc:docMk/>
            <pc:sldMk cId="2954666759" sldId="311"/>
            <ac:picMk id="6" creationId="{F0B35658-6856-ECE7-EE6A-228733E9C308}"/>
          </ac:picMkLst>
        </pc:picChg>
      </pc:sldChg>
      <pc:sldChg chg="addSp delSp modSp add replId">
        <pc:chgData name="cfahey@loyalistcollege.com" userId="S::urn:spo:guest#cfahey@loyalistcollege.com::" providerId="AD" clId="Web-{FA26058A-7175-A505-256B-E162DA800C81}" dt="2024-02-09T18:06:32.142" v="595" actId="20577"/>
        <pc:sldMkLst>
          <pc:docMk/>
          <pc:sldMk cId="2744666085" sldId="312"/>
        </pc:sldMkLst>
        <pc:spChg chg="mod">
          <ac:chgData name="cfahey@loyalistcollege.com" userId="S::urn:spo:guest#cfahey@loyalistcollege.com::" providerId="AD" clId="Web-{FA26058A-7175-A505-256B-E162DA800C81}" dt="2024-02-09T18:05:59.219" v="589" actId="20577"/>
          <ac:spMkLst>
            <pc:docMk/>
            <pc:sldMk cId="2744666085" sldId="312"/>
            <ac:spMk id="2" creationId="{EF59E5AA-8805-754D-1AB8-1CAB01A0A5BD}"/>
          </ac:spMkLst>
        </pc:spChg>
        <pc:spChg chg="mod">
          <ac:chgData name="cfahey@loyalistcollege.com" userId="S::urn:spo:guest#cfahey@loyalistcollege.com::" providerId="AD" clId="Web-{FA26058A-7175-A505-256B-E162DA800C81}" dt="2024-02-09T18:06:32.142" v="595" actId="20577"/>
          <ac:spMkLst>
            <pc:docMk/>
            <pc:sldMk cId="2744666085" sldId="312"/>
            <ac:spMk id="3" creationId="{554F5101-4FB8-3834-ED7A-2EAEBAB31E90}"/>
          </ac:spMkLst>
        </pc:spChg>
        <pc:picChg chg="del">
          <ac:chgData name="cfahey@loyalistcollege.com" userId="S::urn:spo:guest#cfahey@loyalistcollege.com::" providerId="AD" clId="Web-{FA26058A-7175-A505-256B-E162DA800C81}" dt="2024-02-09T18:05:29.717" v="585"/>
          <ac:picMkLst>
            <pc:docMk/>
            <pc:sldMk cId="2744666085" sldId="312"/>
            <ac:picMk id="5" creationId="{F29CC0F4-6BE8-6E20-7C11-64F30A02B5E6}"/>
          </ac:picMkLst>
        </pc:picChg>
        <pc:picChg chg="add mod">
          <ac:chgData name="cfahey@loyalistcollege.com" userId="S::urn:spo:guest#cfahey@loyalistcollege.com::" providerId="AD" clId="Web-{FA26058A-7175-A505-256B-E162DA800C81}" dt="2024-02-09T18:06:15.250" v="592" actId="1076"/>
          <ac:picMkLst>
            <pc:docMk/>
            <pc:sldMk cId="2744666085" sldId="312"/>
            <ac:picMk id="6" creationId="{84F278A2-B733-BD85-BD19-92781B008E9A}"/>
          </ac:picMkLst>
        </pc:picChg>
      </pc:sldChg>
      <pc:sldChg chg="addSp delSp modSp add replId">
        <pc:chgData name="cfahey@loyalistcollege.com" userId="S::urn:spo:guest#cfahey@loyalistcollege.com::" providerId="AD" clId="Web-{FA26058A-7175-A505-256B-E162DA800C81}" dt="2024-02-09T18:04:57.294" v="584" actId="20577"/>
        <pc:sldMkLst>
          <pc:docMk/>
          <pc:sldMk cId="908879580" sldId="313"/>
        </pc:sldMkLst>
        <pc:spChg chg="mod">
          <ac:chgData name="cfahey@loyalistcollege.com" userId="S::urn:spo:guest#cfahey@loyalistcollege.com::" providerId="AD" clId="Web-{FA26058A-7175-A505-256B-E162DA800C81}" dt="2024-02-09T18:04:03.105" v="577" actId="20577"/>
          <ac:spMkLst>
            <pc:docMk/>
            <pc:sldMk cId="908879580" sldId="313"/>
            <ac:spMk id="2" creationId="{EF59E5AA-8805-754D-1AB8-1CAB01A0A5BD}"/>
          </ac:spMkLst>
        </pc:spChg>
        <pc:spChg chg="mod">
          <ac:chgData name="cfahey@loyalistcollege.com" userId="S::urn:spo:guest#cfahey@loyalistcollege.com::" providerId="AD" clId="Web-{FA26058A-7175-A505-256B-E162DA800C81}" dt="2024-02-09T18:04:57.294" v="584" actId="20577"/>
          <ac:spMkLst>
            <pc:docMk/>
            <pc:sldMk cId="908879580" sldId="313"/>
            <ac:spMk id="3" creationId="{554F5101-4FB8-3834-ED7A-2EAEBAB31E90}"/>
          </ac:spMkLst>
        </pc:spChg>
        <pc:picChg chg="del">
          <ac:chgData name="cfahey@loyalistcollege.com" userId="S::urn:spo:guest#cfahey@loyalistcollege.com::" providerId="AD" clId="Web-{FA26058A-7175-A505-256B-E162DA800C81}" dt="2024-02-09T18:04:05.136" v="578"/>
          <ac:picMkLst>
            <pc:docMk/>
            <pc:sldMk cId="908879580" sldId="313"/>
            <ac:picMk id="5" creationId="{F29CC0F4-6BE8-6E20-7C11-64F30A02B5E6}"/>
          </ac:picMkLst>
        </pc:picChg>
        <pc:picChg chg="add mod">
          <ac:chgData name="cfahey@loyalistcollege.com" userId="S::urn:spo:guest#cfahey@loyalistcollege.com::" providerId="AD" clId="Web-{FA26058A-7175-A505-256B-E162DA800C81}" dt="2024-02-09T18:04:34.075" v="581" actId="1076"/>
          <ac:picMkLst>
            <pc:docMk/>
            <pc:sldMk cId="908879580" sldId="313"/>
            <ac:picMk id="6" creationId="{0BA5DF3F-927C-9C69-981E-F7E6E8926D0A}"/>
          </ac:picMkLst>
        </pc:picChg>
      </pc:sldChg>
      <pc:sldChg chg="delSp modSp add replId">
        <pc:chgData name="cfahey@loyalistcollege.com" userId="S::urn:spo:guest#cfahey@loyalistcollege.com::" providerId="AD" clId="Web-{FA26058A-7175-A505-256B-E162DA800C81}" dt="2024-02-09T17:59:37.970" v="548" actId="20577"/>
        <pc:sldMkLst>
          <pc:docMk/>
          <pc:sldMk cId="1194065791" sldId="314"/>
        </pc:sldMkLst>
        <pc:spChg chg="mod">
          <ac:chgData name="cfahey@loyalistcollege.com" userId="S::urn:spo:guest#cfahey@loyalistcollege.com::" providerId="AD" clId="Web-{FA26058A-7175-A505-256B-E162DA800C81}" dt="2024-02-09T17:59:12.735" v="545" actId="20577"/>
          <ac:spMkLst>
            <pc:docMk/>
            <pc:sldMk cId="1194065791" sldId="314"/>
            <ac:spMk id="2" creationId="{EF59E5AA-8805-754D-1AB8-1CAB01A0A5BD}"/>
          </ac:spMkLst>
        </pc:spChg>
        <pc:spChg chg="mod">
          <ac:chgData name="cfahey@loyalistcollege.com" userId="S::urn:spo:guest#cfahey@loyalistcollege.com::" providerId="AD" clId="Web-{FA26058A-7175-A505-256B-E162DA800C81}" dt="2024-02-09T17:59:37.970" v="548" actId="20577"/>
          <ac:spMkLst>
            <pc:docMk/>
            <pc:sldMk cId="1194065791" sldId="314"/>
            <ac:spMk id="3" creationId="{554F5101-4FB8-3834-ED7A-2EAEBAB31E90}"/>
          </ac:spMkLst>
        </pc:spChg>
        <pc:picChg chg="del">
          <ac:chgData name="cfahey@loyalistcollege.com" userId="S::urn:spo:guest#cfahey@loyalistcollege.com::" providerId="AD" clId="Web-{FA26058A-7175-A505-256B-E162DA800C81}" dt="2024-02-09T17:59:05.484" v="544"/>
          <ac:picMkLst>
            <pc:docMk/>
            <pc:sldMk cId="1194065791" sldId="314"/>
            <ac:picMk id="5" creationId="{F29CC0F4-6BE8-6E20-7C11-64F30A02B5E6}"/>
          </ac:picMkLst>
        </pc:picChg>
      </pc:sldChg>
      <pc:sldChg chg="modSp add replId">
        <pc:chgData name="cfahey@loyalistcollege.com" userId="S::urn:spo:guest#cfahey@loyalistcollege.com::" providerId="AD" clId="Web-{FA26058A-7175-A505-256B-E162DA800C81}" dt="2024-02-09T18:01:01.723" v="555" actId="20577"/>
        <pc:sldMkLst>
          <pc:docMk/>
          <pc:sldMk cId="3415121194" sldId="315"/>
        </pc:sldMkLst>
        <pc:spChg chg="mod">
          <ac:chgData name="cfahey@loyalistcollege.com" userId="S::urn:spo:guest#cfahey@loyalistcollege.com::" providerId="AD" clId="Web-{FA26058A-7175-A505-256B-E162DA800C81}" dt="2024-02-09T18:00:46.973" v="551" actId="20577"/>
          <ac:spMkLst>
            <pc:docMk/>
            <pc:sldMk cId="3415121194" sldId="315"/>
            <ac:spMk id="2" creationId="{EF59E5AA-8805-754D-1AB8-1CAB01A0A5BD}"/>
          </ac:spMkLst>
        </pc:spChg>
        <pc:spChg chg="mod">
          <ac:chgData name="cfahey@loyalistcollege.com" userId="S::urn:spo:guest#cfahey@loyalistcollege.com::" providerId="AD" clId="Web-{FA26058A-7175-A505-256B-E162DA800C81}" dt="2024-02-09T18:01:01.723" v="555" actId="20577"/>
          <ac:spMkLst>
            <pc:docMk/>
            <pc:sldMk cId="3415121194" sldId="315"/>
            <ac:spMk id="3" creationId="{554F5101-4FB8-3834-ED7A-2EAEBAB31E90}"/>
          </ac:spMkLst>
        </pc:spChg>
      </pc:sldChg>
    </pc:docChg>
  </pc:docChgLst>
  <pc:docChgLst>
    <pc:chgData name="Samantha Sullivan Sauer" userId="db6c8d62-cc93-4a4e-9e21-89806dc604a0" providerId="ADAL" clId="{DF540BE5-597A-43AF-B737-0C1B3F2FD81D}"/>
    <pc:docChg chg="custSel modSld">
      <pc:chgData name="Samantha Sullivan Sauer" userId="db6c8d62-cc93-4a4e-9e21-89806dc604a0" providerId="ADAL" clId="{DF540BE5-597A-43AF-B737-0C1B3F2FD81D}" dt="2024-02-13T18:48:31.091" v="590" actId="13244"/>
      <pc:docMkLst>
        <pc:docMk/>
      </pc:docMkLst>
      <pc:sldChg chg="modSp mod">
        <pc:chgData name="Samantha Sullivan Sauer" userId="db6c8d62-cc93-4a4e-9e21-89806dc604a0" providerId="ADAL" clId="{DF540BE5-597A-43AF-B737-0C1B3F2FD81D}" dt="2024-02-02T00:40:11.619" v="28" actId="20577"/>
        <pc:sldMkLst>
          <pc:docMk/>
          <pc:sldMk cId="2568429511" sldId="258"/>
        </pc:sldMkLst>
        <pc:spChg chg="mod">
          <ac:chgData name="Samantha Sullivan Sauer" userId="db6c8d62-cc93-4a4e-9e21-89806dc604a0" providerId="ADAL" clId="{DF540BE5-597A-43AF-B737-0C1B3F2FD81D}" dt="2024-02-02T00:39:55.625" v="1" actId="6549"/>
          <ac:spMkLst>
            <pc:docMk/>
            <pc:sldMk cId="2568429511" sldId="258"/>
            <ac:spMk id="2" creationId="{A165E782-E1DF-0CB0-63FE-6A79AAC2141F}"/>
          </ac:spMkLst>
        </pc:spChg>
        <pc:spChg chg="mod">
          <ac:chgData name="Samantha Sullivan Sauer" userId="db6c8d62-cc93-4a4e-9e21-89806dc604a0" providerId="ADAL" clId="{DF540BE5-597A-43AF-B737-0C1B3F2FD81D}" dt="2024-02-02T00:40:11.619" v="28" actId="20577"/>
          <ac:spMkLst>
            <pc:docMk/>
            <pc:sldMk cId="2568429511" sldId="258"/>
            <ac:spMk id="3" creationId="{AC26731A-B968-8B31-3116-D9B31971C08D}"/>
          </ac:spMkLst>
        </pc:spChg>
      </pc:sldChg>
      <pc:sldChg chg="addSp modSp mod">
        <pc:chgData name="Samantha Sullivan Sauer" userId="db6c8d62-cc93-4a4e-9e21-89806dc604a0" providerId="ADAL" clId="{DF540BE5-597A-43AF-B737-0C1B3F2FD81D}" dt="2024-02-13T18:47:40.720" v="583" actId="13244"/>
        <pc:sldMkLst>
          <pc:docMk/>
          <pc:sldMk cId="1511411136" sldId="260"/>
        </pc:sldMkLst>
        <pc:spChg chg="mod">
          <ac:chgData name="Samantha Sullivan Sauer" userId="db6c8d62-cc93-4a4e-9e21-89806dc604a0" providerId="ADAL" clId="{DF540BE5-597A-43AF-B737-0C1B3F2FD81D}" dt="2024-02-13T18:38:16.230" v="136" actId="1076"/>
          <ac:spMkLst>
            <pc:docMk/>
            <pc:sldMk cId="1511411136" sldId="260"/>
            <ac:spMk id="2" creationId="{3812691A-3281-F58A-ADC0-90A37A0714C2}"/>
          </ac:spMkLst>
        </pc:spChg>
        <pc:spChg chg="add mod ord">
          <ac:chgData name="Samantha Sullivan Sauer" userId="db6c8d62-cc93-4a4e-9e21-89806dc604a0" providerId="ADAL" clId="{DF540BE5-597A-43AF-B737-0C1B3F2FD81D}" dt="2024-02-13T18:47:40.720" v="583" actId="13244"/>
          <ac:spMkLst>
            <pc:docMk/>
            <pc:sldMk cId="1511411136" sldId="260"/>
            <ac:spMk id="3" creationId="{B0A56B32-1174-2B21-A5AE-80B893F28B84}"/>
          </ac:spMkLst>
        </pc:spChg>
        <pc:graphicFrameChg chg="modGraphic">
          <ac:chgData name="Samantha Sullivan Sauer" userId="db6c8d62-cc93-4a4e-9e21-89806dc604a0" providerId="ADAL" clId="{DF540BE5-597A-43AF-B737-0C1B3F2FD81D}" dt="2024-02-13T18:39:07.559" v="151" actId="58"/>
          <ac:graphicFrameMkLst>
            <pc:docMk/>
            <pc:sldMk cId="1511411136" sldId="260"/>
            <ac:graphicFrameMk id="5" creationId="{DF378D09-75F5-E280-F5FD-08BE3F2CBA13}"/>
          </ac:graphicFrameMkLst>
        </pc:graphicFrameChg>
      </pc:sldChg>
      <pc:sldChg chg="addSp delSp modSp mod">
        <pc:chgData name="Samantha Sullivan Sauer" userId="db6c8d62-cc93-4a4e-9e21-89806dc604a0" providerId="ADAL" clId="{DF540BE5-597A-43AF-B737-0C1B3F2FD81D}" dt="2024-02-13T18:47:56.362" v="585" actId="13244"/>
        <pc:sldMkLst>
          <pc:docMk/>
          <pc:sldMk cId="269749855" sldId="277"/>
        </pc:sldMkLst>
        <pc:picChg chg="del">
          <ac:chgData name="Samantha Sullivan Sauer" userId="db6c8d62-cc93-4a4e-9e21-89806dc604a0" providerId="ADAL" clId="{DF540BE5-597A-43AF-B737-0C1B3F2FD81D}" dt="2024-02-13T18:41:26.969" v="168" actId="478"/>
          <ac:picMkLst>
            <pc:docMk/>
            <pc:sldMk cId="269749855" sldId="277"/>
            <ac:picMk id="6" creationId="{2A1881B8-2519-DBE3-AAF1-B405594F17E9}"/>
          </ac:picMkLst>
        </pc:picChg>
        <pc:picChg chg="add mod ord">
          <ac:chgData name="Samantha Sullivan Sauer" userId="db6c8d62-cc93-4a4e-9e21-89806dc604a0" providerId="ADAL" clId="{DF540BE5-597A-43AF-B737-0C1B3F2FD81D}" dt="2024-02-13T18:47:56.362" v="585" actId="13244"/>
          <ac:picMkLst>
            <pc:docMk/>
            <pc:sldMk cId="269749855" sldId="277"/>
            <ac:picMk id="7" creationId="{6F12D535-05DC-67F3-AD4A-F024B22A9153}"/>
          </ac:picMkLst>
        </pc:picChg>
      </pc:sldChg>
      <pc:sldChg chg="modSp mod">
        <pc:chgData name="Samantha Sullivan Sauer" userId="db6c8d62-cc93-4a4e-9e21-89806dc604a0" providerId="ADAL" clId="{DF540BE5-597A-43AF-B737-0C1B3F2FD81D}" dt="2024-02-13T18:41:01.937" v="164" actId="1076"/>
        <pc:sldMkLst>
          <pc:docMk/>
          <pc:sldMk cId="1351210671" sldId="282"/>
        </pc:sldMkLst>
        <pc:picChg chg="mod">
          <ac:chgData name="Samantha Sullivan Sauer" userId="db6c8d62-cc93-4a4e-9e21-89806dc604a0" providerId="ADAL" clId="{DF540BE5-597A-43AF-B737-0C1B3F2FD81D}" dt="2024-02-13T18:41:01.937" v="164" actId="1076"/>
          <ac:picMkLst>
            <pc:docMk/>
            <pc:sldMk cId="1351210671" sldId="282"/>
            <ac:picMk id="6" creationId="{3D429BFC-9FCE-E40E-C5E8-1316326BE573}"/>
          </ac:picMkLst>
        </pc:picChg>
      </pc:sldChg>
      <pc:sldChg chg="addSp delSp modSp mod">
        <pc:chgData name="Samantha Sullivan Sauer" userId="db6c8d62-cc93-4a4e-9e21-89806dc604a0" providerId="ADAL" clId="{DF540BE5-597A-43AF-B737-0C1B3F2FD81D}" dt="2024-02-13T18:47:48.842" v="584" actId="13244"/>
        <pc:sldMkLst>
          <pc:docMk/>
          <pc:sldMk cId="3886165315" sldId="283"/>
        </pc:sldMkLst>
        <pc:picChg chg="del">
          <ac:chgData name="Samantha Sullivan Sauer" userId="db6c8d62-cc93-4a4e-9e21-89806dc604a0" providerId="ADAL" clId="{DF540BE5-597A-43AF-B737-0C1B3F2FD81D}" dt="2024-02-13T18:40:43.008" v="156" actId="478"/>
          <ac:picMkLst>
            <pc:docMk/>
            <pc:sldMk cId="3886165315" sldId="283"/>
            <ac:picMk id="6" creationId="{3A2F0249-4A77-2A8E-A8ED-ABD9D0A8DCD7}"/>
          </ac:picMkLst>
        </pc:picChg>
        <pc:picChg chg="add mod ord">
          <ac:chgData name="Samantha Sullivan Sauer" userId="db6c8d62-cc93-4a4e-9e21-89806dc604a0" providerId="ADAL" clId="{DF540BE5-597A-43AF-B737-0C1B3F2FD81D}" dt="2024-02-13T18:47:48.842" v="584" actId="13244"/>
          <ac:picMkLst>
            <pc:docMk/>
            <pc:sldMk cId="3886165315" sldId="283"/>
            <ac:picMk id="7" creationId="{C97A66FF-15F5-3766-D707-5D395DC01209}"/>
          </ac:picMkLst>
        </pc:picChg>
      </pc:sldChg>
      <pc:sldChg chg="modSp mod">
        <pc:chgData name="Samantha Sullivan Sauer" userId="db6c8d62-cc93-4a4e-9e21-89806dc604a0" providerId="ADAL" clId="{DF540BE5-597A-43AF-B737-0C1B3F2FD81D}" dt="2024-02-13T18:40:07.770" v="152" actId="1076"/>
        <pc:sldMkLst>
          <pc:docMk/>
          <pc:sldMk cId="1212190861" sldId="284"/>
        </pc:sldMkLst>
        <pc:spChg chg="mod">
          <ac:chgData name="Samantha Sullivan Sauer" userId="db6c8d62-cc93-4a4e-9e21-89806dc604a0" providerId="ADAL" clId="{DF540BE5-597A-43AF-B737-0C1B3F2FD81D}" dt="2024-02-13T18:40:07.770" v="152" actId="1076"/>
          <ac:spMkLst>
            <pc:docMk/>
            <pc:sldMk cId="1212190861" sldId="284"/>
            <ac:spMk id="6" creationId="{5459483E-79B9-6618-51F7-A3E59F18EE1C}"/>
          </ac:spMkLst>
        </pc:spChg>
      </pc:sldChg>
      <pc:sldChg chg="addSp delSp modSp mod">
        <pc:chgData name="Samantha Sullivan Sauer" userId="db6c8d62-cc93-4a4e-9e21-89806dc604a0" providerId="ADAL" clId="{DF540BE5-597A-43AF-B737-0C1B3F2FD81D}" dt="2024-02-13T18:48:02.378" v="586" actId="13244"/>
        <pc:sldMkLst>
          <pc:docMk/>
          <pc:sldMk cId="3382524411" sldId="287"/>
        </pc:sldMkLst>
        <pc:picChg chg="del">
          <ac:chgData name="Samantha Sullivan Sauer" userId="db6c8d62-cc93-4a4e-9e21-89806dc604a0" providerId="ADAL" clId="{DF540BE5-597A-43AF-B737-0C1B3F2FD81D}" dt="2024-02-13T18:41:56.328" v="173" actId="478"/>
          <ac:picMkLst>
            <pc:docMk/>
            <pc:sldMk cId="3382524411" sldId="287"/>
            <ac:picMk id="6" creationId="{9DD84D4F-C72D-ECC3-4439-4AFD11319D41}"/>
          </ac:picMkLst>
        </pc:picChg>
        <pc:picChg chg="add mod ord">
          <ac:chgData name="Samantha Sullivan Sauer" userId="db6c8d62-cc93-4a4e-9e21-89806dc604a0" providerId="ADAL" clId="{DF540BE5-597A-43AF-B737-0C1B3F2FD81D}" dt="2024-02-13T18:48:02.378" v="586" actId="13244"/>
          <ac:picMkLst>
            <pc:docMk/>
            <pc:sldMk cId="3382524411" sldId="287"/>
            <ac:picMk id="7" creationId="{55F20DEE-1C10-CD84-F245-A8588AF81155}"/>
          </ac:picMkLst>
        </pc:picChg>
      </pc:sldChg>
      <pc:sldChg chg="addSp delSp modSp mod">
        <pc:chgData name="Samantha Sullivan Sauer" userId="db6c8d62-cc93-4a4e-9e21-89806dc604a0" providerId="ADAL" clId="{DF540BE5-597A-43AF-B737-0C1B3F2FD81D}" dt="2024-02-13T18:48:09.264" v="587" actId="13244"/>
        <pc:sldMkLst>
          <pc:docMk/>
          <pc:sldMk cId="2550469892" sldId="288"/>
        </pc:sldMkLst>
        <pc:picChg chg="del">
          <ac:chgData name="Samantha Sullivan Sauer" userId="db6c8d62-cc93-4a4e-9e21-89806dc604a0" providerId="ADAL" clId="{DF540BE5-597A-43AF-B737-0C1B3F2FD81D}" dt="2024-02-13T18:42:33.935" v="181" actId="478"/>
          <ac:picMkLst>
            <pc:docMk/>
            <pc:sldMk cId="2550469892" sldId="288"/>
            <ac:picMk id="6" creationId="{1437BF2C-4773-FE43-B99B-3DB1C64953D2}"/>
          </ac:picMkLst>
        </pc:picChg>
        <pc:picChg chg="add mod ord">
          <ac:chgData name="Samantha Sullivan Sauer" userId="db6c8d62-cc93-4a4e-9e21-89806dc604a0" providerId="ADAL" clId="{DF540BE5-597A-43AF-B737-0C1B3F2FD81D}" dt="2024-02-13T18:48:09.264" v="587" actId="13244"/>
          <ac:picMkLst>
            <pc:docMk/>
            <pc:sldMk cId="2550469892" sldId="288"/>
            <ac:picMk id="7" creationId="{CC61DDFB-EA0E-8242-C394-DA2D5FB2FEA9}"/>
          </ac:picMkLst>
        </pc:picChg>
      </pc:sldChg>
      <pc:sldChg chg="addSp modSp mod">
        <pc:chgData name="Samantha Sullivan Sauer" userId="db6c8d62-cc93-4a4e-9e21-89806dc604a0" providerId="ADAL" clId="{DF540BE5-597A-43AF-B737-0C1B3F2FD81D}" dt="2024-02-13T18:48:15.015" v="588" actId="13244"/>
        <pc:sldMkLst>
          <pc:docMk/>
          <pc:sldMk cId="1121949012" sldId="305"/>
        </pc:sldMkLst>
        <pc:spChg chg="mod">
          <ac:chgData name="Samantha Sullivan Sauer" userId="db6c8d62-cc93-4a4e-9e21-89806dc604a0" providerId="ADAL" clId="{DF540BE5-597A-43AF-B737-0C1B3F2FD81D}" dt="2024-02-13T18:44:01.895" v="342" actId="1076"/>
          <ac:spMkLst>
            <pc:docMk/>
            <pc:sldMk cId="1121949012" sldId="305"/>
            <ac:spMk id="2" creationId="{EF59E5AA-8805-754D-1AB8-1CAB01A0A5BD}"/>
          </ac:spMkLst>
        </pc:spChg>
        <pc:spChg chg="add mod ord">
          <ac:chgData name="Samantha Sullivan Sauer" userId="db6c8d62-cc93-4a4e-9e21-89806dc604a0" providerId="ADAL" clId="{DF540BE5-597A-43AF-B737-0C1B3F2FD81D}" dt="2024-02-13T18:48:15.015" v="588" actId="13244"/>
          <ac:spMkLst>
            <pc:docMk/>
            <pc:sldMk cId="1121949012" sldId="305"/>
            <ac:spMk id="5" creationId="{C76BD794-A45B-31D7-811D-BD378E60EEF0}"/>
          </ac:spMkLst>
        </pc:spChg>
        <pc:graphicFrameChg chg="mod modGraphic">
          <ac:chgData name="Samantha Sullivan Sauer" userId="db6c8d62-cc93-4a4e-9e21-89806dc604a0" providerId="ADAL" clId="{DF540BE5-597A-43AF-B737-0C1B3F2FD81D}" dt="2024-02-13T18:44:59.387" v="356" actId="1076"/>
          <ac:graphicFrameMkLst>
            <pc:docMk/>
            <pc:sldMk cId="1121949012" sldId="305"/>
            <ac:graphicFrameMk id="6" creationId="{91800759-0842-9FBE-74A2-BABF6996C8AF}"/>
          </ac:graphicFrameMkLst>
        </pc:graphicFrameChg>
      </pc:sldChg>
      <pc:sldChg chg="addSp modSp mod">
        <pc:chgData name="Samantha Sullivan Sauer" userId="db6c8d62-cc93-4a4e-9e21-89806dc604a0" providerId="ADAL" clId="{DF540BE5-597A-43AF-B737-0C1B3F2FD81D}" dt="2024-02-13T18:48:23.411" v="589" actId="13244"/>
        <pc:sldMkLst>
          <pc:docMk/>
          <pc:sldMk cId="1194065791" sldId="314"/>
        </pc:sldMkLst>
        <pc:spChg chg="mod">
          <ac:chgData name="Samantha Sullivan Sauer" userId="db6c8d62-cc93-4a4e-9e21-89806dc604a0" providerId="ADAL" clId="{DF540BE5-597A-43AF-B737-0C1B3F2FD81D}" dt="2024-02-13T18:45:44.996" v="484" actId="1076"/>
          <ac:spMkLst>
            <pc:docMk/>
            <pc:sldMk cId="1194065791" sldId="314"/>
            <ac:spMk id="2" creationId="{EF59E5AA-8805-754D-1AB8-1CAB01A0A5BD}"/>
          </ac:spMkLst>
        </pc:spChg>
        <pc:spChg chg="add mod ord">
          <ac:chgData name="Samantha Sullivan Sauer" userId="db6c8d62-cc93-4a4e-9e21-89806dc604a0" providerId="ADAL" clId="{DF540BE5-597A-43AF-B737-0C1B3F2FD81D}" dt="2024-02-13T18:48:23.411" v="589" actId="13244"/>
          <ac:spMkLst>
            <pc:docMk/>
            <pc:sldMk cId="1194065791" sldId="314"/>
            <ac:spMk id="5" creationId="{E4AE90F0-042C-34EE-33B2-22DC7C92831E}"/>
          </ac:spMkLst>
        </pc:spChg>
        <pc:graphicFrameChg chg="modGraphic">
          <ac:chgData name="Samantha Sullivan Sauer" userId="db6c8d62-cc93-4a4e-9e21-89806dc604a0" providerId="ADAL" clId="{DF540BE5-597A-43AF-B737-0C1B3F2FD81D}" dt="2024-02-13T18:46:15.825" v="488" actId="948"/>
          <ac:graphicFrameMkLst>
            <pc:docMk/>
            <pc:sldMk cId="1194065791" sldId="314"/>
            <ac:graphicFrameMk id="6" creationId="{6B22DFB8-7B51-6466-F0D7-5967ABAF016A}"/>
          </ac:graphicFrameMkLst>
        </pc:graphicFrameChg>
      </pc:sldChg>
      <pc:sldChg chg="addSp modSp mod">
        <pc:chgData name="Samantha Sullivan Sauer" userId="db6c8d62-cc93-4a4e-9e21-89806dc604a0" providerId="ADAL" clId="{DF540BE5-597A-43AF-B737-0C1B3F2FD81D}" dt="2024-02-13T18:48:31.091" v="590" actId="13244"/>
        <pc:sldMkLst>
          <pc:docMk/>
          <pc:sldMk cId="3415121194" sldId="315"/>
        </pc:sldMkLst>
        <pc:spChg chg="mod">
          <ac:chgData name="Samantha Sullivan Sauer" userId="db6c8d62-cc93-4a4e-9e21-89806dc604a0" providerId="ADAL" clId="{DF540BE5-597A-43AF-B737-0C1B3F2FD81D}" dt="2024-02-13T18:46:52.471" v="577" actId="20577"/>
          <ac:spMkLst>
            <pc:docMk/>
            <pc:sldMk cId="3415121194" sldId="315"/>
            <ac:spMk id="2" creationId="{EF59E5AA-8805-754D-1AB8-1CAB01A0A5BD}"/>
          </ac:spMkLst>
        </pc:spChg>
        <pc:spChg chg="add mod ord">
          <ac:chgData name="Samantha Sullivan Sauer" userId="db6c8d62-cc93-4a4e-9e21-89806dc604a0" providerId="ADAL" clId="{DF540BE5-597A-43AF-B737-0C1B3F2FD81D}" dt="2024-02-13T18:48:31.091" v="590" actId="13244"/>
          <ac:spMkLst>
            <pc:docMk/>
            <pc:sldMk cId="3415121194" sldId="315"/>
            <ac:spMk id="5" creationId="{10884E46-8E9C-2E25-66A7-2575ECCF8650}"/>
          </ac:spMkLst>
        </pc:spChg>
        <pc:graphicFrameChg chg="modGraphic">
          <ac:chgData name="Samantha Sullivan Sauer" userId="db6c8d62-cc93-4a4e-9e21-89806dc604a0" providerId="ADAL" clId="{DF540BE5-597A-43AF-B737-0C1B3F2FD81D}" dt="2024-02-13T18:47:15.965" v="582" actId="14734"/>
          <ac:graphicFrameMkLst>
            <pc:docMk/>
            <pc:sldMk cId="3415121194" sldId="315"/>
            <ac:graphicFrameMk id="6" creationId="{C34F2443-1793-30F5-DEE6-83C3BD10CFA9}"/>
          </ac:graphicFrameMkLst>
        </pc:graphicFrameChg>
      </pc:sldChg>
    </pc:docChg>
  </pc:docChgLst>
  <pc:docChgLst>
    <pc:chgData name="revm1514@gmail.com" userId="S::urn:spo:guest#revm1514@gmail.com::" providerId="AD" clId="Web-{7DA284FB-9D1D-1F1F-2201-DFCA44016AC5}"/>
    <pc:docChg chg="modSld">
      <pc:chgData name="revm1514@gmail.com" userId="S::urn:spo:guest#revm1514@gmail.com::" providerId="AD" clId="Web-{7DA284FB-9D1D-1F1F-2201-DFCA44016AC5}" dt="2024-02-11T23:42:13.630" v="728"/>
      <pc:docMkLst>
        <pc:docMk/>
      </pc:docMkLst>
      <pc:sldChg chg="addSp modSp">
        <pc:chgData name="revm1514@gmail.com" userId="S::urn:spo:guest#revm1514@gmail.com::" providerId="AD" clId="Web-{7DA284FB-9D1D-1F1F-2201-DFCA44016AC5}" dt="2024-02-11T23:35:48.658" v="180"/>
        <pc:sldMkLst>
          <pc:docMk/>
          <pc:sldMk cId="1511411136" sldId="260"/>
        </pc:sldMkLst>
        <pc:spChg chg="mod">
          <ac:chgData name="revm1514@gmail.com" userId="S::urn:spo:guest#revm1514@gmail.com::" providerId="AD" clId="Web-{7DA284FB-9D1D-1F1F-2201-DFCA44016AC5}" dt="2024-02-11T23:34:31.574" v="0" actId="14100"/>
          <ac:spMkLst>
            <pc:docMk/>
            <pc:sldMk cId="1511411136" sldId="260"/>
            <ac:spMk id="6" creationId="{F0A35F81-B9C5-071A-6190-89ED4004AD24}"/>
          </ac:spMkLst>
        </pc:spChg>
        <pc:graphicFrameChg chg="add mod modGraphic">
          <ac:chgData name="revm1514@gmail.com" userId="S::urn:spo:guest#revm1514@gmail.com::" providerId="AD" clId="Web-{7DA284FB-9D1D-1F1F-2201-DFCA44016AC5}" dt="2024-02-11T23:35:48.658" v="180"/>
          <ac:graphicFrameMkLst>
            <pc:docMk/>
            <pc:sldMk cId="1511411136" sldId="260"/>
            <ac:graphicFrameMk id="5" creationId="{DF378D09-75F5-E280-F5FD-08BE3F2CBA13}"/>
          </ac:graphicFrameMkLst>
        </pc:graphicFrameChg>
      </pc:sldChg>
      <pc:sldChg chg="addSp modSp">
        <pc:chgData name="revm1514@gmail.com" userId="S::urn:spo:guest#revm1514@gmail.com::" providerId="AD" clId="Web-{7DA284FB-9D1D-1F1F-2201-DFCA44016AC5}" dt="2024-02-11T23:38:21.357" v="407"/>
        <pc:sldMkLst>
          <pc:docMk/>
          <pc:sldMk cId="1121949012" sldId="305"/>
        </pc:sldMkLst>
        <pc:spChg chg="mod">
          <ac:chgData name="revm1514@gmail.com" userId="S::urn:spo:guest#revm1514@gmail.com::" providerId="AD" clId="Web-{7DA284FB-9D1D-1F1F-2201-DFCA44016AC5}" dt="2024-02-11T23:37:25.228" v="182" actId="14100"/>
          <ac:spMkLst>
            <pc:docMk/>
            <pc:sldMk cId="1121949012" sldId="305"/>
            <ac:spMk id="3" creationId="{554F5101-4FB8-3834-ED7A-2EAEBAB31E90}"/>
          </ac:spMkLst>
        </pc:spChg>
        <pc:graphicFrameChg chg="add mod modGraphic">
          <ac:chgData name="revm1514@gmail.com" userId="S::urn:spo:guest#revm1514@gmail.com::" providerId="AD" clId="Web-{7DA284FB-9D1D-1F1F-2201-DFCA44016AC5}" dt="2024-02-11T23:38:21.357" v="407"/>
          <ac:graphicFrameMkLst>
            <pc:docMk/>
            <pc:sldMk cId="1121949012" sldId="305"/>
            <ac:graphicFrameMk id="6" creationId="{91800759-0842-9FBE-74A2-BABF6996C8AF}"/>
          </ac:graphicFrameMkLst>
        </pc:graphicFrameChg>
      </pc:sldChg>
      <pc:sldChg chg="addSp modSp">
        <pc:chgData name="revm1514@gmail.com" userId="S::urn:spo:guest#revm1514@gmail.com::" providerId="AD" clId="Web-{7DA284FB-9D1D-1F1F-2201-DFCA44016AC5}" dt="2024-02-11T23:40:50.920" v="646"/>
        <pc:sldMkLst>
          <pc:docMk/>
          <pc:sldMk cId="1194065791" sldId="314"/>
        </pc:sldMkLst>
        <pc:spChg chg="mod">
          <ac:chgData name="revm1514@gmail.com" userId="S::urn:spo:guest#revm1514@gmail.com::" providerId="AD" clId="Web-{7DA284FB-9D1D-1F1F-2201-DFCA44016AC5}" dt="2024-02-11T23:39:20.616" v="408" actId="14100"/>
          <ac:spMkLst>
            <pc:docMk/>
            <pc:sldMk cId="1194065791" sldId="314"/>
            <ac:spMk id="3" creationId="{554F5101-4FB8-3834-ED7A-2EAEBAB31E90}"/>
          </ac:spMkLst>
        </pc:spChg>
        <pc:graphicFrameChg chg="add mod modGraphic">
          <ac:chgData name="revm1514@gmail.com" userId="S::urn:spo:guest#revm1514@gmail.com::" providerId="AD" clId="Web-{7DA284FB-9D1D-1F1F-2201-DFCA44016AC5}" dt="2024-02-11T23:40:50.920" v="646"/>
          <ac:graphicFrameMkLst>
            <pc:docMk/>
            <pc:sldMk cId="1194065791" sldId="314"/>
            <ac:graphicFrameMk id="6" creationId="{6B22DFB8-7B51-6466-F0D7-5967ABAF016A}"/>
          </ac:graphicFrameMkLst>
        </pc:graphicFrameChg>
      </pc:sldChg>
      <pc:sldChg chg="addSp modSp">
        <pc:chgData name="revm1514@gmail.com" userId="S::urn:spo:guest#revm1514@gmail.com::" providerId="AD" clId="Web-{7DA284FB-9D1D-1F1F-2201-DFCA44016AC5}" dt="2024-02-11T23:42:13.630" v="728"/>
        <pc:sldMkLst>
          <pc:docMk/>
          <pc:sldMk cId="3415121194" sldId="315"/>
        </pc:sldMkLst>
        <pc:spChg chg="mod">
          <ac:chgData name="revm1514@gmail.com" userId="S::urn:spo:guest#revm1514@gmail.com::" providerId="AD" clId="Web-{7DA284FB-9D1D-1F1F-2201-DFCA44016AC5}" dt="2024-02-11T23:41:24.907" v="649" actId="14100"/>
          <ac:spMkLst>
            <pc:docMk/>
            <pc:sldMk cId="3415121194" sldId="315"/>
            <ac:spMk id="3" creationId="{554F5101-4FB8-3834-ED7A-2EAEBAB31E90}"/>
          </ac:spMkLst>
        </pc:spChg>
        <pc:graphicFrameChg chg="add mod modGraphic">
          <ac:chgData name="revm1514@gmail.com" userId="S::urn:spo:guest#revm1514@gmail.com::" providerId="AD" clId="Web-{7DA284FB-9D1D-1F1F-2201-DFCA44016AC5}" dt="2024-02-11T23:42:13.630" v="728"/>
          <ac:graphicFrameMkLst>
            <pc:docMk/>
            <pc:sldMk cId="3415121194" sldId="315"/>
            <ac:graphicFrameMk id="6" creationId="{C34F2443-1793-30F5-DEE6-83C3BD10CFA9}"/>
          </ac:graphicFrameMkLst>
        </pc:graphicFrameChg>
        <pc:picChg chg="add mod">
          <ac:chgData name="revm1514@gmail.com" userId="S::urn:spo:guest#revm1514@gmail.com::" providerId="AD" clId="Web-{7DA284FB-9D1D-1F1F-2201-DFCA44016AC5}" dt="2024-02-11T23:42:08.317" v="723" actId="1076"/>
          <ac:picMkLst>
            <pc:docMk/>
            <pc:sldMk cId="3415121194" sldId="315"/>
            <ac:picMk id="7" creationId="{47B674F7-1EE0-A65D-2FE0-4B98F17C4FBE}"/>
          </ac:picMkLst>
        </pc:picChg>
      </pc:sldChg>
    </pc:docChg>
  </pc:docChgLst>
  <pc:docChgLst>
    <pc:chgData name="cfahey@loyalistcollege.com" userId="S::urn:spo:guest#cfahey@loyalistcollege.com::" providerId="AD" clId="Web-{621BBC80-345B-50EF-E92C-E366D69668A1}"/>
    <pc:docChg chg="modSld">
      <pc:chgData name="cfahey@loyalistcollege.com" userId="S::urn:spo:guest#cfahey@loyalistcollege.com::" providerId="AD" clId="Web-{621BBC80-345B-50EF-E92C-E366D69668A1}" dt="2024-02-10T17:32:24.752" v="55" actId="20577"/>
      <pc:docMkLst>
        <pc:docMk/>
      </pc:docMkLst>
      <pc:sldChg chg="modSp">
        <pc:chgData name="cfahey@loyalistcollege.com" userId="S::urn:spo:guest#cfahey@loyalistcollege.com::" providerId="AD" clId="Web-{621BBC80-345B-50EF-E92C-E366D69668A1}" dt="2024-02-10T17:20:56.512" v="12" actId="20577"/>
        <pc:sldMkLst>
          <pc:docMk/>
          <pc:sldMk cId="1511411136" sldId="260"/>
        </pc:sldMkLst>
        <pc:spChg chg="mod">
          <ac:chgData name="cfahey@loyalistcollege.com" userId="S::urn:spo:guest#cfahey@loyalistcollege.com::" providerId="AD" clId="Web-{621BBC80-345B-50EF-E92C-E366D69668A1}" dt="2024-02-10T17:20:56.512" v="12" actId="20577"/>
          <ac:spMkLst>
            <pc:docMk/>
            <pc:sldMk cId="1511411136" sldId="260"/>
            <ac:spMk id="6" creationId="{F0A35F81-B9C5-071A-6190-89ED4004AD24}"/>
          </ac:spMkLst>
        </pc:spChg>
      </pc:sldChg>
      <pc:sldChg chg="modSp">
        <pc:chgData name="cfahey@loyalistcollege.com" userId="S::urn:spo:guest#cfahey@loyalistcollege.com::" providerId="AD" clId="Web-{621BBC80-345B-50EF-E92C-E366D69668A1}" dt="2024-02-10T17:19:17.634" v="2" actId="20577"/>
        <pc:sldMkLst>
          <pc:docMk/>
          <pc:sldMk cId="3291467616" sldId="262"/>
        </pc:sldMkLst>
        <pc:spChg chg="mod">
          <ac:chgData name="cfahey@loyalistcollege.com" userId="S::urn:spo:guest#cfahey@loyalistcollege.com::" providerId="AD" clId="Web-{621BBC80-345B-50EF-E92C-E366D69668A1}" dt="2024-02-10T17:19:10.665" v="1" actId="20577"/>
          <ac:spMkLst>
            <pc:docMk/>
            <pc:sldMk cId="3291467616" sldId="262"/>
            <ac:spMk id="2" creationId="{EF59E5AA-8805-754D-1AB8-1CAB01A0A5BD}"/>
          </ac:spMkLst>
        </pc:spChg>
        <pc:spChg chg="mod">
          <ac:chgData name="cfahey@loyalistcollege.com" userId="S::urn:spo:guest#cfahey@loyalistcollege.com::" providerId="AD" clId="Web-{621BBC80-345B-50EF-E92C-E366D69668A1}" dt="2024-02-10T17:19:17.634" v="2" actId="20577"/>
          <ac:spMkLst>
            <pc:docMk/>
            <pc:sldMk cId="3291467616" sldId="262"/>
            <ac:spMk id="3" creationId="{554F5101-4FB8-3834-ED7A-2EAEBAB31E90}"/>
          </ac:spMkLst>
        </pc:spChg>
      </pc:sldChg>
      <pc:sldChg chg="modSp">
        <pc:chgData name="cfahey@loyalistcollege.com" userId="S::urn:spo:guest#cfahey@loyalistcollege.com::" providerId="AD" clId="Web-{621BBC80-345B-50EF-E92C-E366D69668A1}" dt="2024-02-10T17:19:24.291" v="3" actId="20577"/>
        <pc:sldMkLst>
          <pc:docMk/>
          <pc:sldMk cId="3723070330" sldId="263"/>
        </pc:sldMkLst>
        <pc:spChg chg="mod">
          <ac:chgData name="cfahey@loyalistcollege.com" userId="S::urn:spo:guest#cfahey@loyalistcollege.com::" providerId="AD" clId="Web-{621BBC80-345B-50EF-E92C-E366D69668A1}" dt="2024-02-10T17:19:24.291" v="3" actId="20577"/>
          <ac:spMkLst>
            <pc:docMk/>
            <pc:sldMk cId="3723070330" sldId="263"/>
            <ac:spMk id="3" creationId="{554F5101-4FB8-3834-ED7A-2EAEBAB31E90}"/>
          </ac:spMkLst>
        </pc:spChg>
      </pc:sldChg>
      <pc:sldChg chg="modSp">
        <pc:chgData name="cfahey@loyalistcollege.com" userId="S::urn:spo:guest#cfahey@loyalistcollege.com::" providerId="AD" clId="Web-{621BBC80-345B-50EF-E92C-E366D69668A1}" dt="2024-02-10T17:19:31.119" v="4" actId="20577"/>
        <pc:sldMkLst>
          <pc:docMk/>
          <pc:sldMk cId="2547990605" sldId="264"/>
        </pc:sldMkLst>
        <pc:spChg chg="mod">
          <ac:chgData name="cfahey@loyalistcollege.com" userId="S::urn:spo:guest#cfahey@loyalistcollege.com::" providerId="AD" clId="Web-{621BBC80-345B-50EF-E92C-E366D69668A1}" dt="2024-02-10T17:19:31.119" v="4" actId="20577"/>
          <ac:spMkLst>
            <pc:docMk/>
            <pc:sldMk cId="2547990605" sldId="264"/>
            <ac:spMk id="3" creationId="{554F5101-4FB8-3834-ED7A-2EAEBAB31E90}"/>
          </ac:spMkLst>
        </pc:spChg>
      </pc:sldChg>
      <pc:sldChg chg="modSp">
        <pc:chgData name="cfahey@loyalistcollege.com" userId="S::urn:spo:guest#cfahey@loyalistcollege.com::" providerId="AD" clId="Web-{621BBC80-345B-50EF-E92C-E366D69668A1}" dt="2024-02-10T17:19:37.244" v="5" actId="20577"/>
        <pc:sldMkLst>
          <pc:docMk/>
          <pc:sldMk cId="3569048819" sldId="265"/>
        </pc:sldMkLst>
        <pc:spChg chg="mod">
          <ac:chgData name="cfahey@loyalistcollege.com" userId="S::urn:spo:guest#cfahey@loyalistcollege.com::" providerId="AD" clId="Web-{621BBC80-345B-50EF-E92C-E366D69668A1}" dt="2024-02-10T17:19:37.244" v="5" actId="20577"/>
          <ac:spMkLst>
            <pc:docMk/>
            <pc:sldMk cId="3569048819" sldId="265"/>
            <ac:spMk id="3" creationId="{554F5101-4FB8-3834-ED7A-2EAEBAB31E90}"/>
          </ac:spMkLst>
        </pc:spChg>
      </pc:sldChg>
      <pc:sldChg chg="modSp">
        <pc:chgData name="cfahey@loyalistcollege.com" userId="S::urn:spo:guest#cfahey@loyalistcollege.com::" providerId="AD" clId="Web-{621BBC80-345B-50EF-E92C-E366D69668A1}" dt="2024-02-10T17:19:46.760" v="6" actId="20577"/>
        <pc:sldMkLst>
          <pc:docMk/>
          <pc:sldMk cId="2227274703" sldId="266"/>
        </pc:sldMkLst>
        <pc:spChg chg="mod">
          <ac:chgData name="cfahey@loyalistcollege.com" userId="S::urn:spo:guest#cfahey@loyalistcollege.com::" providerId="AD" clId="Web-{621BBC80-345B-50EF-E92C-E366D69668A1}" dt="2024-02-10T17:19:46.760" v="6" actId="20577"/>
          <ac:spMkLst>
            <pc:docMk/>
            <pc:sldMk cId="2227274703" sldId="266"/>
            <ac:spMk id="3" creationId="{554F5101-4FB8-3834-ED7A-2EAEBAB31E90}"/>
          </ac:spMkLst>
        </pc:spChg>
      </pc:sldChg>
      <pc:sldChg chg="modSp">
        <pc:chgData name="cfahey@loyalistcollege.com" userId="S::urn:spo:guest#cfahey@loyalistcollege.com::" providerId="AD" clId="Web-{621BBC80-345B-50EF-E92C-E366D69668A1}" dt="2024-02-10T17:19:53.307" v="7" actId="20577"/>
        <pc:sldMkLst>
          <pc:docMk/>
          <pc:sldMk cId="3746527568" sldId="267"/>
        </pc:sldMkLst>
        <pc:spChg chg="mod">
          <ac:chgData name="cfahey@loyalistcollege.com" userId="S::urn:spo:guest#cfahey@loyalistcollege.com::" providerId="AD" clId="Web-{621BBC80-345B-50EF-E92C-E366D69668A1}" dt="2024-02-10T17:19:53.307" v="7" actId="20577"/>
          <ac:spMkLst>
            <pc:docMk/>
            <pc:sldMk cId="3746527568" sldId="267"/>
            <ac:spMk id="3" creationId="{554F5101-4FB8-3834-ED7A-2EAEBAB31E90}"/>
          </ac:spMkLst>
        </pc:spChg>
      </pc:sldChg>
      <pc:sldChg chg="modSp">
        <pc:chgData name="cfahey@loyalistcollege.com" userId="S::urn:spo:guest#cfahey@loyalistcollege.com::" providerId="AD" clId="Web-{621BBC80-345B-50EF-E92C-E366D69668A1}" dt="2024-02-10T17:20:08.995" v="8" actId="20577"/>
        <pc:sldMkLst>
          <pc:docMk/>
          <pc:sldMk cId="2725707270" sldId="268"/>
        </pc:sldMkLst>
        <pc:spChg chg="mod">
          <ac:chgData name="cfahey@loyalistcollege.com" userId="S::urn:spo:guest#cfahey@loyalistcollege.com::" providerId="AD" clId="Web-{621BBC80-345B-50EF-E92C-E366D69668A1}" dt="2024-02-10T17:20:08.995" v="8" actId="20577"/>
          <ac:spMkLst>
            <pc:docMk/>
            <pc:sldMk cId="2725707270" sldId="268"/>
            <ac:spMk id="3" creationId="{554F5101-4FB8-3834-ED7A-2EAEBAB31E90}"/>
          </ac:spMkLst>
        </pc:spChg>
      </pc:sldChg>
      <pc:sldChg chg="modSp">
        <pc:chgData name="cfahey@loyalistcollege.com" userId="S::urn:spo:guest#cfahey@loyalistcollege.com::" providerId="AD" clId="Web-{621BBC80-345B-50EF-E92C-E366D69668A1}" dt="2024-02-10T17:20:17.449" v="9" actId="20577"/>
        <pc:sldMkLst>
          <pc:docMk/>
          <pc:sldMk cId="624598586" sldId="269"/>
        </pc:sldMkLst>
        <pc:spChg chg="mod">
          <ac:chgData name="cfahey@loyalistcollege.com" userId="S::urn:spo:guest#cfahey@loyalistcollege.com::" providerId="AD" clId="Web-{621BBC80-345B-50EF-E92C-E366D69668A1}" dt="2024-02-10T17:20:17.449" v="9" actId="20577"/>
          <ac:spMkLst>
            <pc:docMk/>
            <pc:sldMk cId="624598586" sldId="269"/>
            <ac:spMk id="3" creationId="{554F5101-4FB8-3834-ED7A-2EAEBAB31E90}"/>
          </ac:spMkLst>
        </pc:spChg>
      </pc:sldChg>
      <pc:sldChg chg="modSp">
        <pc:chgData name="cfahey@loyalistcollege.com" userId="S::urn:spo:guest#cfahey@loyalistcollege.com::" providerId="AD" clId="Web-{621BBC80-345B-50EF-E92C-E366D69668A1}" dt="2024-02-10T17:20:23.121" v="10" actId="20577"/>
        <pc:sldMkLst>
          <pc:docMk/>
          <pc:sldMk cId="2828152653" sldId="270"/>
        </pc:sldMkLst>
        <pc:spChg chg="mod">
          <ac:chgData name="cfahey@loyalistcollege.com" userId="S::urn:spo:guest#cfahey@loyalistcollege.com::" providerId="AD" clId="Web-{621BBC80-345B-50EF-E92C-E366D69668A1}" dt="2024-02-10T17:20:23.121" v="10" actId="20577"/>
          <ac:spMkLst>
            <pc:docMk/>
            <pc:sldMk cId="2828152653" sldId="270"/>
            <ac:spMk id="3" creationId="{554F5101-4FB8-3834-ED7A-2EAEBAB31E90}"/>
          </ac:spMkLst>
        </pc:spChg>
      </pc:sldChg>
      <pc:sldChg chg="modSp">
        <pc:chgData name="cfahey@loyalistcollege.com" userId="S::urn:spo:guest#cfahey@loyalistcollege.com::" providerId="AD" clId="Web-{621BBC80-345B-50EF-E92C-E366D69668A1}" dt="2024-02-10T17:20:49.122" v="11" actId="20577"/>
        <pc:sldMkLst>
          <pc:docMk/>
          <pc:sldMk cId="1518555191" sldId="271"/>
        </pc:sldMkLst>
        <pc:spChg chg="mod">
          <ac:chgData name="cfahey@loyalistcollege.com" userId="S::urn:spo:guest#cfahey@loyalistcollege.com::" providerId="AD" clId="Web-{621BBC80-345B-50EF-E92C-E366D69668A1}" dt="2024-02-10T17:20:49.122" v="11" actId="20577"/>
          <ac:spMkLst>
            <pc:docMk/>
            <pc:sldMk cId="1518555191" sldId="271"/>
            <ac:spMk id="3" creationId="{554F5101-4FB8-3834-ED7A-2EAEBAB31E90}"/>
          </ac:spMkLst>
        </pc:spChg>
      </pc:sldChg>
      <pc:sldChg chg="modSp">
        <pc:chgData name="cfahey@loyalistcollege.com" userId="S::urn:spo:guest#cfahey@loyalistcollege.com::" providerId="AD" clId="Web-{621BBC80-345B-50EF-E92C-E366D69668A1}" dt="2024-02-10T17:21:04.153" v="13" actId="20577"/>
        <pc:sldMkLst>
          <pc:docMk/>
          <pc:sldMk cId="2894754006" sldId="272"/>
        </pc:sldMkLst>
        <pc:spChg chg="mod">
          <ac:chgData name="cfahey@loyalistcollege.com" userId="S::urn:spo:guest#cfahey@loyalistcollege.com::" providerId="AD" clId="Web-{621BBC80-345B-50EF-E92C-E366D69668A1}" dt="2024-02-10T17:21:04.153" v="13" actId="20577"/>
          <ac:spMkLst>
            <pc:docMk/>
            <pc:sldMk cId="2894754006" sldId="272"/>
            <ac:spMk id="3" creationId="{554F5101-4FB8-3834-ED7A-2EAEBAB31E90}"/>
          </ac:spMkLst>
        </pc:spChg>
      </pc:sldChg>
      <pc:sldChg chg="modSp">
        <pc:chgData name="cfahey@loyalistcollege.com" userId="S::urn:spo:guest#cfahey@loyalistcollege.com::" providerId="AD" clId="Web-{621BBC80-345B-50EF-E92C-E366D69668A1}" dt="2024-02-10T17:21:09.763" v="14" actId="20577"/>
        <pc:sldMkLst>
          <pc:docMk/>
          <pc:sldMk cId="1475017537" sldId="273"/>
        </pc:sldMkLst>
        <pc:spChg chg="mod">
          <ac:chgData name="cfahey@loyalistcollege.com" userId="S::urn:spo:guest#cfahey@loyalistcollege.com::" providerId="AD" clId="Web-{621BBC80-345B-50EF-E92C-E366D69668A1}" dt="2024-02-10T17:21:09.763" v="14" actId="20577"/>
          <ac:spMkLst>
            <pc:docMk/>
            <pc:sldMk cId="1475017537" sldId="273"/>
            <ac:spMk id="3" creationId="{554F5101-4FB8-3834-ED7A-2EAEBAB31E90}"/>
          </ac:spMkLst>
        </pc:spChg>
      </pc:sldChg>
      <pc:sldChg chg="modSp">
        <pc:chgData name="cfahey@loyalistcollege.com" userId="S::urn:spo:guest#cfahey@loyalistcollege.com::" providerId="AD" clId="Web-{621BBC80-345B-50EF-E92C-E366D69668A1}" dt="2024-02-10T17:21:17.107" v="15" actId="20577"/>
        <pc:sldMkLst>
          <pc:docMk/>
          <pc:sldMk cId="1736549346" sldId="274"/>
        </pc:sldMkLst>
        <pc:spChg chg="mod">
          <ac:chgData name="cfahey@loyalistcollege.com" userId="S::urn:spo:guest#cfahey@loyalistcollege.com::" providerId="AD" clId="Web-{621BBC80-345B-50EF-E92C-E366D69668A1}" dt="2024-02-10T17:21:17.107" v="15" actId="20577"/>
          <ac:spMkLst>
            <pc:docMk/>
            <pc:sldMk cId="1736549346" sldId="274"/>
            <ac:spMk id="3" creationId="{554F5101-4FB8-3834-ED7A-2EAEBAB31E90}"/>
          </ac:spMkLst>
        </pc:spChg>
      </pc:sldChg>
      <pc:sldChg chg="modSp">
        <pc:chgData name="cfahey@loyalistcollege.com" userId="S::urn:spo:guest#cfahey@loyalistcollege.com::" providerId="AD" clId="Web-{621BBC80-345B-50EF-E92C-E366D69668A1}" dt="2024-02-10T17:24:23.472" v="29" actId="20577"/>
        <pc:sldMkLst>
          <pc:docMk/>
          <pc:sldMk cId="1172116007" sldId="275"/>
        </pc:sldMkLst>
        <pc:spChg chg="mod">
          <ac:chgData name="cfahey@loyalistcollege.com" userId="S::urn:spo:guest#cfahey@loyalistcollege.com::" providerId="AD" clId="Web-{621BBC80-345B-50EF-E92C-E366D69668A1}" dt="2024-02-10T17:24:23.472" v="29" actId="20577"/>
          <ac:spMkLst>
            <pc:docMk/>
            <pc:sldMk cId="1172116007" sldId="275"/>
            <ac:spMk id="3" creationId="{554F5101-4FB8-3834-ED7A-2EAEBAB31E90}"/>
          </ac:spMkLst>
        </pc:spChg>
      </pc:sldChg>
      <pc:sldChg chg="modSp">
        <pc:chgData name="cfahey@loyalistcollege.com" userId="S::urn:spo:guest#cfahey@loyalistcollege.com::" providerId="AD" clId="Web-{621BBC80-345B-50EF-E92C-E366D69668A1}" dt="2024-02-10T17:21:24.748" v="16" actId="20577"/>
        <pc:sldMkLst>
          <pc:docMk/>
          <pc:sldMk cId="1884196407" sldId="276"/>
        </pc:sldMkLst>
        <pc:spChg chg="mod">
          <ac:chgData name="cfahey@loyalistcollege.com" userId="S::urn:spo:guest#cfahey@loyalistcollege.com::" providerId="AD" clId="Web-{621BBC80-345B-50EF-E92C-E366D69668A1}" dt="2024-02-10T17:21:24.748" v="16" actId="20577"/>
          <ac:spMkLst>
            <pc:docMk/>
            <pc:sldMk cId="1884196407" sldId="276"/>
            <ac:spMk id="3" creationId="{554F5101-4FB8-3834-ED7A-2EAEBAB31E90}"/>
          </ac:spMkLst>
        </pc:spChg>
      </pc:sldChg>
      <pc:sldChg chg="modSp">
        <pc:chgData name="cfahey@loyalistcollege.com" userId="S::urn:spo:guest#cfahey@loyalistcollege.com::" providerId="AD" clId="Web-{621BBC80-345B-50EF-E92C-E366D69668A1}" dt="2024-02-10T17:22:33.515" v="26" actId="20577"/>
        <pc:sldMkLst>
          <pc:docMk/>
          <pc:sldMk cId="269749855" sldId="277"/>
        </pc:sldMkLst>
        <pc:spChg chg="mod">
          <ac:chgData name="cfahey@loyalistcollege.com" userId="S::urn:spo:guest#cfahey@loyalistcollege.com::" providerId="AD" clId="Web-{621BBC80-345B-50EF-E92C-E366D69668A1}" dt="2024-02-10T17:22:33.515" v="26" actId="20577"/>
          <ac:spMkLst>
            <pc:docMk/>
            <pc:sldMk cId="269749855" sldId="277"/>
            <ac:spMk id="3" creationId="{554F5101-4FB8-3834-ED7A-2EAEBAB31E90}"/>
          </ac:spMkLst>
        </pc:spChg>
      </pc:sldChg>
      <pc:sldChg chg="modSp">
        <pc:chgData name="cfahey@loyalistcollege.com" userId="S::urn:spo:guest#cfahey@loyalistcollege.com::" providerId="AD" clId="Web-{621BBC80-345B-50EF-E92C-E366D69668A1}" dt="2024-02-10T17:21:47.498" v="19" actId="20577"/>
        <pc:sldMkLst>
          <pc:docMk/>
          <pc:sldMk cId="1561808913" sldId="278"/>
        </pc:sldMkLst>
        <pc:spChg chg="mod">
          <ac:chgData name="cfahey@loyalistcollege.com" userId="S::urn:spo:guest#cfahey@loyalistcollege.com::" providerId="AD" clId="Web-{621BBC80-345B-50EF-E92C-E366D69668A1}" dt="2024-02-10T17:21:47.498" v="19" actId="20577"/>
          <ac:spMkLst>
            <pc:docMk/>
            <pc:sldMk cId="1561808913" sldId="278"/>
            <ac:spMk id="3" creationId="{554F5101-4FB8-3834-ED7A-2EAEBAB31E90}"/>
          </ac:spMkLst>
        </pc:spChg>
      </pc:sldChg>
      <pc:sldChg chg="modSp">
        <pc:chgData name="cfahey@loyalistcollege.com" userId="S::urn:spo:guest#cfahey@loyalistcollege.com::" providerId="AD" clId="Web-{621BBC80-345B-50EF-E92C-E366D69668A1}" dt="2024-02-10T17:21:40.639" v="18" actId="20577"/>
        <pc:sldMkLst>
          <pc:docMk/>
          <pc:sldMk cId="4193466465" sldId="279"/>
        </pc:sldMkLst>
        <pc:spChg chg="mod">
          <ac:chgData name="cfahey@loyalistcollege.com" userId="S::urn:spo:guest#cfahey@loyalistcollege.com::" providerId="AD" clId="Web-{621BBC80-345B-50EF-E92C-E366D69668A1}" dt="2024-02-10T17:21:40.639" v="18" actId="20577"/>
          <ac:spMkLst>
            <pc:docMk/>
            <pc:sldMk cId="4193466465" sldId="279"/>
            <ac:spMk id="3" creationId="{554F5101-4FB8-3834-ED7A-2EAEBAB31E90}"/>
          </ac:spMkLst>
        </pc:spChg>
      </pc:sldChg>
      <pc:sldChg chg="modSp">
        <pc:chgData name="cfahey@loyalistcollege.com" userId="S::urn:spo:guest#cfahey@loyalistcollege.com::" providerId="AD" clId="Web-{621BBC80-345B-50EF-E92C-E366D69668A1}" dt="2024-02-10T17:21:32.951" v="17" actId="20577"/>
        <pc:sldMkLst>
          <pc:docMk/>
          <pc:sldMk cId="290938615" sldId="280"/>
        </pc:sldMkLst>
        <pc:spChg chg="mod">
          <ac:chgData name="cfahey@loyalistcollege.com" userId="S::urn:spo:guest#cfahey@loyalistcollege.com::" providerId="AD" clId="Web-{621BBC80-345B-50EF-E92C-E366D69668A1}" dt="2024-02-10T17:21:32.951" v="17" actId="20577"/>
          <ac:spMkLst>
            <pc:docMk/>
            <pc:sldMk cId="290938615" sldId="280"/>
            <ac:spMk id="3" creationId="{554F5101-4FB8-3834-ED7A-2EAEBAB31E90}"/>
          </ac:spMkLst>
        </pc:spChg>
      </pc:sldChg>
      <pc:sldChg chg="modSp">
        <pc:chgData name="cfahey@loyalistcollege.com" userId="S::urn:spo:guest#cfahey@loyalistcollege.com::" providerId="AD" clId="Web-{621BBC80-345B-50EF-E92C-E366D69668A1}" dt="2024-02-10T17:22:27.750" v="25" actId="20577"/>
        <pc:sldMkLst>
          <pc:docMk/>
          <pc:sldMk cId="1830903432" sldId="281"/>
        </pc:sldMkLst>
        <pc:spChg chg="mod">
          <ac:chgData name="cfahey@loyalistcollege.com" userId="S::urn:spo:guest#cfahey@loyalistcollege.com::" providerId="AD" clId="Web-{621BBC80-345B-50EF-E92C-E366D69668A1}" dt="2024-02-10T17:22:27.750" v="25" actId="20577"/>
          <ac:spMkLst>
            <pc:docMk/>
            <pc:sldMk cId="1830903432" sldId="281"/>
            <ac:spMk id="3" creationId="{554F5101-4FB8-3834-ED7A-2EAEBAB31E90}"/>
          </ac:spMkLst>
        </pc:spChg>
      </pc:sldChg>
      <pc:sldChg chg="modSp">
        <pc:chgData name="cfahey@loyalistcollege.com" userId="S::urn:spo:guest#cfahey@loyalistcollege.com::" providerId="AD" clId="Web-{621BBC80-345B-50EF-E92C-E366D69668A1}" dt="2024-02-10T17:22:18.249" v="24" actId="20577"/>
        <pc:sldMkLst>
          <pc:docMk/>
          <pc:sldMk cId="1351210671" sldId="282"/>
        </pc:sldMkLst>
        <pc:spChg chg="mod">
          <ac:chgData name="cfahey@loyalistcollege.com" userId="S::urn:spo:guest#cfahey@loyalistcollege.com::" providerId="AD" clId="Web-{621BBC80-345B-50EF-E92C-E366D69668A1}" dt="2024-02-10T17:22:18.249" v="24" actId="20577"/>
          <ac:spMkLst>
            <pc:docMk/>
            <pc:sldMk cId="1351210671" sldId="282"/>
            <ac:spMk id="3" creationId="{554F5101-4FB8-3834-ED7A-2EAEBAB31E90}"/>
          </ac:spMkLst>
        </pc:spChg>
      </pc:sldChg>
      <pc:sldChg chg="modSp">
        <pc:chgData name="cfahey@loyalistcollege.com" userId="S::urn:spo:guest#cfahey@loyalistcollege.com::" providerId="AD" clId="Web-{621BBC80-345B-50EF-E92C-E366D69668A1}" dt="2024-02-10T17:22:12.562" v="23" actId="20577"/>
        <pc:sldMkLst>
          <pc:docMk/>
          <pc:sldMk cId="3886165315" sldId="283"/>
        </pc:sldMkLst>
        <pc:spChg chg="mod">
          <ac:chgData name="cfahey@loyalistcollege.com" userId="S::urn:spo:guest#cfahey@loyalistcollege.com::" providerId="AD" clId="Web-{621BBC80-345B-50EF-E92C-E366D69668A1}" dt="2024-02-10T17:22:12.562" v="23" actId="20577"/>
          <ac:spMkLst>
            <pc:docMk/>
            <pc:sldMk cId="3886165315" sldId="283"/>
            <ac:spMk id="3" creationId="{554F5101-4FB8-3834-ED7A-2EAEBAB31E90}"/>
          </ac:spMkLst>
        </pc:spChg>
      </pc:sldChg>
      <pc:sldChg chg="modSp">
        <pc:chgData name="cfahey@loyalistcollege.com" userId="S::urn:spo:guest#cfahey@loyalistcollege.com::" providerId="AD" clId="Web-{621BBC80-345B-50EF-E92C-E366D69668A1}" dt="2024-02-10T17:22:06.655" v="22" actId="20577"/>
        <pc:sldMkLst>
          <pc:docMk/>
          <pc:sldMk cId="1212190861" sldId="284"/>
        </pc:sldMkLst>
        <pc:spChg chg="mod">
          <ac:chgData name="cfahey@loyalistcollege.com" userId="S::urn:spo:guest#cfahey@loyalistcollege.com::" providerId="AD" clId="Web-{621BBC80-345B-50EF-E92C-E366D69668A1}" dt="2024-02-10T17:22:06.655" v="22" actId="20577"/>
          <ac:spMkLst>
            <pc:docMk/>
            <pc:sldMk cId="1212190861" sldId="284"/>
            <ac:spMk id="3" creationId="{554F5101-4FB8-3834-ED7A-2EAEBAB31E90}"/>
          </ac:spMkLst>
        </pc:spChg>
      </pc:sldChg>
      <pc:sldChg chg="modSp">
        <pc:chgData name="cfahey@loyalistcollege.com" userId="S::urn:spo:guest#cfahey@loyalistcollege.com::" providerId="AD" clId="Web-{621BBC80-345B-50EF-E92C-E366D69668A1}" dt="2024-02-10T17:22:00.671" v="21" actId="20577"/>
        <pc:sldMkLst>
          <pc:docMk/>
          <pc:sldMk cId="3082118982" sldId="285"/>
        </pc:sldMkLst>
        <pc:spChg chg="mod">
          <ac:chgData name="cfahey@loyalistcollege.com" userId="S::urn:spo:guest#cfahey@loyalistcollege.com::" providerId="AD" clId="Web-{621BBC80-345B-50EF-E92C-E366D69668A1}" dt="2024-02-10T17:22:00.671" v="21" actId="20577"/>
          <ac:spMkLst>
            <pc:docMk/>
            <pc:sldMk cId="3082118982" sldId="285"/>
            <ac:spMk id="3" creationId="{554F5101-4FB8-3834-ED7A-2EAEBAB31E90}"/>
          </ac:spMkLst>
        </pc:spChg>
      </pc:sldChg>
      <pc:sldChg chg="modSp">
        <pc:chgData name="cfahey@loyalistcollege.com" userId="S::urn:spo:guest#cfahey@loyalistcollege.com::" providerId="AD" clId="Web-{621BBC80-345B-50EF-E92C-E366D69668A1}" dt="2024-02-10T17:21:52.780" v="20" actId="20577"/>
        <pc:sldMkLst>
          <pc:docMk/>
          <pc:sldMk cId="679798269" sldId="286"/>
        </pc:sldMkLst>
        <pc:spChg chg="mod">
          <ac:chgData name="cfahey@loyalistcollege.com" userId="S::urn:spo:guest#cfahey@loyalistcollege.com::" providerId="AD" clId="Web-{621BBC80-345B-50EF-E92C-E366D69668A1}" dt="2024-02-10T17:21:52.780" v="20" actId="20577"/>
          <ac:spMkLst>
            <pc:docMk/>
            <pc:sldMk cId="679798269" sldId="286"/>
            <ac:spMk id="3" creationId="{554F5101-4FB8-3834-ED7A-2EAEBAB31E90}"/>
          </ac:spMkLst>
        </pc:spChg>
      </pc:sldChg>
      <pc:sldChg chg="modSp">
        <pc:chgData name="cfahey@loyalistcollege.com" userId="S::urn:spo:guest#cfahey@loyalistcollege.com::" providerId="AD" clId="Web-{621BBC80-345B-50EF-E92C-E366D69668A1}" dt="2024-02-10T17:22:41.609" v="27" actId="20577"/>
        <pc:sldMkLst>
          <pc:docMk/>
          <pc:sldMk cId="3382524411" sldId="287"/>
        </pc:sldMkLst>
        <pc:spChg chg="mod">
          <ac:chgData name="cfahey@loyalistcollege.com" userId="S::urn:spo:guest#cfahey@loyalistcollege.com::" providerId="AD" clId="Web-{621BBC80-345B-50EF-E92C-E366D69668A1}" dt="2024-02-10T17:22:41.609" v="27" actId="20577"/>
          <ac:spMkLst>
            <pc:docMk/>
            <pc:sldMk cId="3382524411" sldId="287"/>
            <ac:spMk id="3" creationId="{554F5101-4FB8-3834-ED7A-2EAEBAB31E90}"/>
          </ac:spMkLst>
        </pc:spChg>
      </pc:sldChg>
      <pc:sldChg chg="modSp">
        <pc:chgData name="cfahey@loyalistcollege.com" userId="S::urn:spo:guest#cfahey@loyalistcollege.com::" providerId="AD" clId="Web-{621BBC80-345B-50EF-E92C-E366D69668A1}" dt="2024-02-10T17:24:14.503" v="28" actId="20577"/>
        <pc:sldMkLst>
          <pc:docMk/>
          <pc:sldMk cId="2550469892" sldId="288"/>
        </pc:sldMkLst>
        <pc:spChg chg="mod">
          <ac:chgData name="cfahey@loyalistcollege.com" userId="S::urn:spo:guest#cfahey@loyalistcollege.com::" providerId="AD" clId="Web-{621BBC80-345B-50EF-E92C-E366D69668A1}" dt="2024-02-10T17:24:14.503" v="28" actId="20577"/>
          <ac:spMkLst>
            <pc:docMk/>
            <pc:sldMk cId="2550469892" sldId="288"/>
            <ac:spMk id="3" creationId="{554F5101-4FB8-3834-ED7A-2EAEBAB31E90}"/>
          </ac:spMkLst>
        </pc:spChg>
      </pc:sldChg>
      <pc:sldChg chg="modSp">
        <pc:chgData name="cfahey@loyalistcollege.com" userId="S::urn:spo:guest#cfahey@loyalistcollege.com::" providerId="AD" clId="Web-{621BBC80-345B-50EF-E92C-E366D69668A1}" dt="2024-02-10T17:24:30.519" v="30" actId="20577"/>
        <pc:sldMkLst>
          <pc:docMk/>
          <pc:sldMk cId="1526350655" sldId="289"/>
        </pc:sldMkLst>
        <pc:spChg chg="mod">
          <ac:chgData name="cfahey@loyalistcollege.com" userId="S::urn:spo:guest#cfahey@loyalistcollege.com::" providerId="AD" clId="Web-{621BBC80-345B-50EF-E92C-E366D69668A1}" dt="2024-02-10T17:24:30.519" v="30" actId="20577"/>
          <ac:spMkLst>
            <pc:docMk/>
            <pc:sldMk cId="1526350655" sldId="289"/>
            <ac:spMk id="3" creationId="{554F5101-4FB8-3834-ED7A-2EAEBAB31E90}"/>
          </ac:spMkLst>
        </pc:spChg>
      </pc:sldChg>
      <pc:sldChg chg="modSp">
        <pc:chgData name="cfahey@loyalistcollege.com" userId="S::urn:spo:guest#cfahey@loyalistcollege.com::" providerId="AD" clId="Web-{621BBC80-345B-50EF-E92C-E366D69668A1}" dt="2024-02-10T17:24:39.972" v="31" actId="20577"/>
        <pc:sldMkLst>
          <pc:docMk/>
          <pc:sldMk cId="3449685852" sldId="290"/>
        </pc:sldMkLst>
        <pc:spChg chg="mod">
          <ac:chgData name="cfahey@loyalistcollege.com" userId="S::urn:spo:guest#cfahey@loyalistcollege.com::" providerId="AD" clId="Web-{621BBC80-345B-50EF-E92C-E366D69668A1}" dt="2024-02-10T17:24:39.972" v="31" actId="20577"/>
          <ac:spMkLst>
            <pc:docMk/>
            <pc:sldMk cId="3449685852" sldId="290"/>
            <ac:spMk id="3" creationId="{554F5101-4FB8-3834-ED7A-2EAEBAB31E90}"/>
          </ac:spMkLst>
        </pc:spChg>
      </pc:sldChg>
      <pc:sldChg chg="modSp">
        <pc:chgData name="cfahey@loyalistcollege.com" userId="S::urn:spo:guest#cfahey@loyalistcollege.com::" providerId="AD" clId="Web-{621BBC80-345B-50EF-E92C-E366D69668A1}" dt="2024-02-10T17:32:24.752" v="55" actId="20577"/>
        <pc:sldMkLst>
          <pc:docMk/>
          <pc:sldMk cId="3980139796" sldId="291"/>
        </pc:sldMkLst>
        <pc:spChg chg="mod">
          <ac:chgData name="cfahey@loyalistcollege.com" userId="S::urn:spo:guest#cfahey@loyalistcollege.com::" providerId="AD" clId="Web-{621BBC80-345B-50EF-E92C-E366D69668A1}" dt="2024-02-10T17:32:24.752" v="55" actId="20577"/>
          <ac:spMkLst>
            <pc:docMk/>
            <pc:sldMk cId="3980139796" sldId="291"/>
            <ac:spMk id="3" creationId="{554F5101-4FB8-3834-ED7A-2EAEBAB31E90}"/>
          </ac:spMkLst>
        </pc:spChg>
      </pc:sldChg>
      <pc:sldChg chg="modSp">
        <pc:chgData name="cfahey@loyalistcollege.com" userId="S::urn:spo:guest#cfahey@loyalistcollege.com::" providerId="AD" clId="Web-{621BBC80-345B-50EF-E92C-E366D69668A1}" dt="2024-02-10T17:32:18.580" v="54" actId="20577"/>
        <pc:sldMkLst>
          <pc:docMk/>
          <pc:sldMk cId="4293101867" sldId="293"/>
        </pc:sldMkLst>
        <pc:spChg chg="mod">
          <ac:chgData name="cfahey@loyalistcollege.com" userId="S::urn:spo:guest#cfahey@loyalistcollege.com::" providerId="AD" clId="Web-{621BBC80-345B-50EF-E92C-E366D69668A1}" dt="2024-02-10T17:32:18.580" v="54" actId="20577"/>
          <ac:spMkLst>
            <pc:docMk/>
            <pc:sldMk cId="4293101867" sldId="293"/>
            <ac:spMk id="3" creationId="{554F5101-4FB8-3834-ED7A-2EAEBAB31E90}"/>
          </ac:spMkLst>
        </pc:spChg>
      </pc:sldChg>
      <pc:sldChg chg="modSp">
        <pc:chgData name="cfahey@loyalistcollege.com" userId="S::urn:spo:guest#cfahey@loyalistcollege.com::" providerId="AD" clId="Web-{621BBC80-345B-50EF-E92C-E366D69668A1}" dt="2024-02-10T17:32:11.111" v="53" actId="20577"/>
        <pc:sldMkLst>
          <pc:docMk/>
          <pc:sldMk cId="1628079855" sldId="294"/>
        </pc:sldMkLst>
        <pc:spChg chg="mod">
          <ac:chgData name="cfahey@loyalistcollege.com" userId="S::urn:spo:guest#cfahey@loyalistcollege.com::" providerId="AD" clId="Web-{621BBC80-345B-50EF-E92C-E366D69668A1}" dt="2024-02-10T17:32:11.111" v="53" actId="20577"/>
          <ac:spMkLst>
            <pc:docMk/>
            <pc:sldMk cId="1628079855" sldId="294"/>
            <ac:spMk id="3" creationId="{554F5101-4FB8-3834-ED7A-2EAEBAB31E90}"/>
          </ac:spMkLst>
        </pc:spChg>
      </pc:sldChg>
      <pc:sldChg chg="modSp">
        <pc:chgData name="cfahey@loyalistcollege.com" userId="S::urn:spo:guest#cfahey@loyalistcollege.com::" providerId="AD" clId="Web-{621BBC80-345B-50EF-E92C-E366D69668A1}" dt="2024-02-10T17:32:02.470" v="52" actId="20577"/>
        <pc:sldMkLst>
          <pc:docMk/>
          <pc:sldMk cId="1228099008" sldId="295"/>
        </pc:sldMkLst>
        <pc:spChg chg="mod">
          <ac:chgData name="cfahey@loyalistcollege.com" userId="S::urn:spo:guest#cfahey@loyalistcollege.com::" providerId="AD" clId="Web-{621BBC80-345B-50EF-E92C-E366D69668A1}" dt="2024-02-10T17:32:02.470" v="52" actId="20577"/>
          <ac:spMkLst>
            <pc:docMk/>
            <pc:sldMk cId="1228099008" sldId="295"/>
            <ac:spMk id="3" creationId="{554F5101-4FB8-3834-ED7A-2EAEBAB31E90}"/>
          </ac:spMkLst>
        </pc:spChg>
      </pc:sldChg>
      <pc:sldChg chg="modSp">
        <pc:chgData name="cfahey@loyalistcollege.com" userId="S::urn:spo:guest#cfahey@loyalistcollege.com::" providerId="AD" clId="Web-{621BBC80-345B-50EF-E92C-E366D69668A1}" dt="2024-02-10T17:29:54.904" v="51" actId="20577"/>
        <pc:sldMkLst>
          <pc:docMk/>
          <pc:sldMk cId="1068054451" sldId="296"/>
        </pc:sldMkLst>
        <pc:spChg chg="mod">
          <ac:chgData name="cfahey@loyalistcollege.com" userId="S::urn:spo:guest#cfahey@loyalistcollege.com::" providerId="AD" clId="Web-{621BBC80-345B-50EF-E92C-E366D69668A1}" dt="2024-02-10T17:29:54.904" v="51" actId="20577"/>
          <ac:spMkLst>
            <pc:docMk/>
            <pc:sldMk cId="1068054451" sldId="296"/>
            <ac:spMk id="3" creationId="{554F5101-4FB8-3834-ED7A-2EAEBAB31E90}"/>
          </ac:spMkLst>
        </pc:spChg>
      </pc:sldChg>
      <pc:sldChg chg="modSp">
        <pc:chgData name="cfahey@loyalistcollege.com" userId="S::urn:spo:guest#cfahey@loyalistcollege.com::" providerId="AD" clId="Web-{621BBC80-345B-50EF-E92C-E366D69668A1}" dt="2024-02-10T17:27:26.837" v="40" actId="20577"/>
        <pc:sldMkLst>
          <pc:docMk/>
          <pc:sldMk cId="3643624330" sldId="297"/>
        </pc:sldMkLst>
        <pc:spChg chg="mod">
          <ac:chgData name="cfahey@loyalistcollege.com" userId="S::urn:spo:guest#cfahey@loyalistcollege.com::" providerId="AD" clId="Web-{621BBC80-345B-50EF-E92C-E366D69668A1}" dt="2024-02-10T17:27:26.837" v="40" actId="20577"/>
          <ac:spMkLst>
            <pc:docMk/>
            <pc:sldMk cId="3643624330" sldId="297"/>
            <ac:spMk id="3" creationId="{554F5101-4FB8-3834-ED7A-2EAEBAB31E90}"/>
          </ac:spMkLst>
        </pc:spChg>
      </pc:sldChg>
      <pc:sldChg chg="modSp">
        <pc:chgData name="cfahey@loyalistcollege.com" userId="S::urn:spo:guest#cfahey@loyalistcollege.com::" providerId="AD" clId="Web-{621BBC80-345B-50EF-E92C-E366D69668A1}" dt="2024-02-10T17:27:21.712" v="39" actId="20577"/>
        <pc:sldMkLst>
          <pc:docMk/>
          <pc:sldMk cId="3648301222" sldId="298"/>
        </pc:sldMkLst>
        <pc:spChg chg="mod">
          <ac:chgData name="cfahey@loyalistcollege.com" userId="S::urn:spo:guest#cfahey@loyalistcollege.com::" providerId="AD" clId="Web-{621BBC80-345B-50EF-E92C-E366D69668A1}" dt="2024-02-10T17:27:21.712" v="39" actId="20577"/>
          <ac:spMkLst>
            <pc:docMk/>
            <pc:sldMk cId="3648301222" sldId="298"/>
            <ac:spMk id="3" creationId="{554F5101-4FB8-3834-ED7A-2EAEBAB31E90}"/>
          </ac:spMkLst>
        </pc:spChg>
      </pc:sldChg>
      <pc:sldChg chg="modSp">
        <pc:chgData name="cfahey@loyalistcollege.com" userId="S::urn:spo:guest#cfahey@loyalistcollege.com::" providerId="AD" clId="Web-{621BBC80-345B-50EF-E92C-E366D69668A1}" dt="2024-02-10T17:27:15.008" v="38" actId="20577"/>
        <pc:sldMkLst>
          <pc:docMk/>
          <pc:sldMk cId="3304886106" sldId="299"/>
        </pc:sldMkLst>
        <pc:spChg chg="mod">
          <ac:chgData name="cfahey@loyalistcollege.com" userId="S::urn:spo:guest#cfahey@loyalistcollege.com::" providerId="AD" clId="Web-{621BBC80-345B-50EF-E92C-E366D69668A1}" dt="2024-02-10T17:27:15.008" v="38" actId="20577"/>
          <ac:spMkLst>
            <pc:docMk/>
            <pc:sldMk cId="3304886106" sldId="299"/>
            <ac:spMk id="3" creationId="{554F5101-4FB8-3834-ED7A-2EAEBAB31E90}"/>
          </ac:spMkLst>
        </pc:spChg>
      </pc:sldChg>
      <pc:sldChg chg="modSp">
        <pc:chgData name="cfahey@loyalistcollege.com" userId="S::urn:spo:guest#cfahey@loyalistcollege.com::" providerId="AD" clId="Web-{621BBC80-345B-50EF-E92C-E366D69668A1}" dt="2024-02-10T17:27:07.415" v="37" actId="20577"/>
        <pc:sldMkLst>
          <pc:docMk/>
          <pc:sldMk cId="2049489170" sldId="300"/>
        </pc:sldMkLst>
        <pc:spChg chg="mod">
          <ac:chgData name="cfahey@loyalistcollege.com" userId="S::urn:spo:guest#cfahey@loyalistcollege.com::" providerId="AD" clId="Web-{621BBC80-345B-50EF-E92C-E366D69668A1}" dt="2024-02-10T17:27:07.415" v="37" actId="20577"/>
          <ac:spMkLst>
            <pc:docMk/>
            <pc:sldMk cId="2049489170" sldId="300"/>
            <ac:spMk id="3" creationId="{554F5101-4FB8-3834-ED7A-2EAEBAB31E90}"/>
          </ac:spMkLst>
        </pc:spChg>
      </pc:sldChg>
      <pc:sldChg chg="modSp">
        <pc:chgData name="cfahey@loyalistcollege.com" userId="S::urn:spo:guest#cfahey@loyalistcollege.com::" providerId="AD" clId="Web-{621BBC80-345B-50EF-E92C-E366D69668A1}" dt="2024-02-10T17:26:53.727" v="35" actId="20577"/>
        <pc:sldMkLst>
          <pc:docMk/>
          <pc:sldMk cId="1281247306" sldId="301"/>
        </pc:sldMkLst>
        <pc:spChg chg="mod">
          <ac:chgData name="cfahey@loyalistcollege.com" userId="S::urn:spo:guest#cfahey@loyalistcollege.com::" providerId="AD" clId="Web-{621BBC80-345B-50EF-E92C-E366D69668A1}" dt="2024-02-10T17:26:53.727" v="35" actId="20577"/>
          <ac:spMkLst>
            <pc:docMk/>
            <pc:sldMk cId="1281247306" sldId="301"/>
            <ac:spMk id="3" creationId="{554F5101-4FB8-3834-ED7A-2EAEBAB31E90}"/>
          </ac:spMkLst>
        </pc:spChg>
      </pc:sldChg>
      <pc:sldChg chg="modSp">
        <pc:chgData name="cfahey@loyalistcollege.com" userId="S::urn:spo:guest#cfahey@loyalistcollege.com::" providerId="AD" clId="Web-{621BBC80-345B-50EF-E92C-E366D69668A1}" dt="2024-02-10T17:26:47.742" v="34" actId="20577"/>
        <pc:sldMkLst>
          <pc:docMk/>
          <pc:sldMk cId="2409832959" sldId="302"/>
        </pc:sldMkLst>
        <pc:spChg chg="mod">
          <ac:chgData name="cfahey@loyalistcollege.com" userId="S::urn:spo:guest#cfahey@loyalistcollege.com::" providerId="AD" clId="Web-{621BBC80-345B-50EF-E92C-E366D69668A1}" dt="2024-02-10T17:26:47.742" v="34" actId="20577"/>
          <ac:spMkLst>
            <pc:docMk/>
            <pc:sldMk cId="2409832959" sldId="302"/>
            <ac:spMk id="3" creationId="{554F5101-4FB8-3834-ED7A-2EAEBAB31E90}"/>
          </ac:spMkLst>
        </pc:spChg>
      </pc:sldChg>
      <pc:sldChg chg="modSp">
        <pc:chgData name="cfahey@loyalistcollege.com" userId="S::urn:spo:guest#cfahey@loyalistcollege.com::" providerId="AD" clId="Web-{621BBC80-345B-50EF-E92C-E366D69668A1}" dt="2024-02-10T17:26:40.351" v="33" actId="20577"/>
        <pc:sldMkLst>
          <pc:docMk/>
          <pc:sldMk cId="1770035779" sldId="303"/>
        </pc:sldMkLst>
        <pc:spChg chg="mod">
          <ac:chgData name="cfahey@loyalistcollege.com" userId="S::urn:spo:guest#cfahey@loyalistcollege.com::" providerId="AD" clId="Web-{621BBC80-345B-50EF-E92C-E366D69668A1}" dt="2024-02-10T17:26:40.351" v="33" actId="20577"/>
          <ac:spMkLst>
            <pc:docMk/>
            <pc:sldMk cId="1770035779" sldId="303"/>
            <ac:spMk id="3" creationId="{554F5101-4FB8-3834-ED7A-2EAEBAB31E90}"/>
          </ac:spMkLst>
        </pc:spChg>
      </pc:sldChg>
      <pc:sldChg chg="modSp">
        <pc:chgData name="cfahey@loyalistcollege.com" userId="S::urn:spo:guest#cfahey@loyalistcollege.com::" providerId="AD" clId="Web-{621BBC80-345B-50EF-E92C-E366D69668A1}" dt="2024-02-10T17:24:48.020" v="32" actId="20577"/>
        <pc:sldMkLst>
          <pc:docMk/>
          <pc:sldMk cId="474328081" sldId="304"/>
        </pc:sldMkLst>
        <pc:spChg chg="mod">
          <ac:chgData name="cfahey@loyalistcollege.com" userId="S::urn:spo:guest#cfahey@loyalistcollege.com::" providerId="AD" clId="Web-{621BBC80-345B-50EF-E92C-E366D69668A1}" dt="2024-02-10T17:24:48.020" v="32" actId="20577"/>
          <ac:spMkLst>
            <pc:docMk/>
            <pc:sldMk cId="474328081" sldId="304"/>
            <ac:spMk id="3" creationId="{554F5101-4FB8-3834-ED7A-2EAEBAB31E90}"/>
          </ac:spMkLst>
        </pc:spChg>
      </pc:sldChg>
      <pc:sldChg chg="modSp">
        <pc:chgData name="cfahey@loyalistcollege.com" userId="S::urn:spo:guest#cfahey@loyalistcollege.com::" providerId="AD" clId="Web-{621BBC80-345B-50EF-E92C-E366D69668A1}" dt="2024-02-10T17:26:59.461" v="36" actId="20577"/>
        <pc:sldMkLst>
          <pc:docMk/>
          <pc:sldMk cId="1121949012" sldId="305"/>
        </pc:sldMkLst>
        <pc:spChg chg="mod">
          <ac:chgData name="cfahey@loyalistcollege.com" userId="S::urn:spo:guest#cfahey@loyalistcollege.com::" providerId="AD" clId="Web-{621BBC80-345B-50EF-E92C-E366D69668A1}" dt="2024-02-10T17:26:59.461" v="36" actId="20577"/>
          <ac:spMkLst>
            <pc:docMk/>
            <pc:sldMk cId="1121949012" sldId="305"/>
            <ac:spMk id="3" creationId="{554F5101-4FB8-3834-ED7A-2EAEBAB31E90}"/>
          </ac:spMkLst>
        </pc:spChg>
      </pc:sldChg>
      <pc:sldChg chg="modSp">
        <pc:chgData name="cfahey@loyalistcollege.com" userId="S::urn:spo:guest#cfahey@loyalistcollege.com::" providerId="AD" clId="Web-{621BBC80-345B-50EF-E92C-E366D69668A1}" dt="2024-02-10T17:27:31.915" v="41" actId="20577"/>
        <pc:sldMkLst>
          <pc:docMk/>
          <pc:sldMk cId="4076698989" sldId="306"/>
        </pc:sldMkLst>
        <pc:spChg chg="mod">
          <ac:chgData name="cfahey@loyalistcollege.com" userId="S::urn:spo:guest#cfahey@loyalistcollege.com::" providerId="AD" clId="Web-{621BBC80-345B-50EF-E92C-E366D69668A1}" dt="2024-02-10T17:27:31.915" v="41" actId="20577"/>
          <ac:spMkLst>
            <pc:docMk/>
            <pc:sldMk cId="4076698989" sldId="306"/>
            <ac:spMk id="3" creationId="{554F5101-4FB8-3834-ED7A-2EAEBAB31E90}"/>
          </ac:spMkLst>
        </pc:spChg>
      </pc:sldChg>
      <pc:sldChg chg="modSp">
        <pc:chgData name="cfahey@loyalistcollege.com" userId="S::urn:spo:guest#cfahey@loyalistcollege.com::" providerId="AD" clId="Web-{621BBC80-345B-50EF-E92C-E366D69668A1}" dt="2024-02-10T17:27:38.103" v="42" actId="20577"/>
        <pc:sldMkLst>
          <pc:docMk/>
          <pc:sldMk cId="2514483793" sldId="307"/>
        </pc:sldMkLst>
        <pc:spChg chg="mod">
          <ac:chgData name="cfahey@loyalistcollege.com" userId="S::urn:spo:guest#cfahey@loyalistcollege.com::" providerId="AD" clId="Web-{621BBC80-345B-50EF-E92C-E366D69668A1}" dt="2024-02-10T17:27:38.103" v="42" actId="20577"/>
          <ac:spMkLst>
            <pc:docMk/>
            <pc:sldMk cId="2514483793" sldId="307"/>
            <ac:spMk id="3" creationId="{554F5101-4FB8-3834-ED7A-2EAEBAB31E90}"/>
          </ac:spMkLst>
        </pc:spChg>
      </pc:sldChg>
      <pc:sldChg chg="modSp">
        <pc:chgData name="cfahey@loyalistcollege.com" userId="S::urn:spo:guest#cfahey@loyalistcollege.com::" providerId="AD" clId="Web-{621BBC80-345B-50EF-E92C-E366D69668A1}" dt="2024-02-10T17:28:22.229" v="43" actId="20577"/>
        <pc:sldMkLst>
          <pc:docMk/>
          <pc:sldMk cId="470706967" sldId="308"/>
        </pc:sldMkLst>
        <pc:spChg chg="mod">
          <ac:chgData name="cfahey@loyalistcollege.com" userId="S::urn:spo:guest#cfahey@loyalistcollege.com::" providerId="AD" clId="Web-{621BBC80-345B-50EF-E92C-E366D69668A1}" dt="2024-02-10T17:28:22.229" v="43" actId="20577"/>
          <ac:spMkLst>
            <pc:docMk/>
            <pc:sldMk cId="470706967" sldId="308"/>
            <ac:spMk id="3" creationId="{554F5101-4FB8-3834-ED7A-2EAEBAB31E90}"/>
          </ac:spMkLst>
        </pc:spChg>
      </pc:sldChg>
      <pc:sldChg chg="modSp">
        <pc:chgData name="cfahey@loyalistcollege.com" userId="S::urn:spo:guest#cfahey@loyalistcollege.com::" providerId="AD" clId="Web-{621BBC80-345B-50EF-E92C-E366D69668A1}" dt="2024-02-10T17:29:23.981" v="46" actId="20577"/>
        <pc:sldMkLst>
          <pc:docMk/>
          <pc:sldMk cId="3134148887" sldId="309"/>
        </pc:sldMkLst>
        <pc:spChg chg="mod">
          <ac:chgData name="cfahey@loyalistcollege.com" userId="S::urn:spo:guest#cfahey@loyalistcollege.com::" providerId="AD" clId="Web-{621BBC80-345B-50EF-E92C-E366D69668A1}" dt="2024-02-10T17:29:23.981" v="46" actId="20577"/>
          <ac:spMkLst>
            <pc:docMk/>
            <pc:sldMk cId="3134148887" sldId="309"/>
            <ac:spMk id="3" creationId="{554F5101-4FB8-3834-ED7A-2EAEBAB31E90}"/>
          </ac:spMkLst>
        </pc:spChg>
      </pc:sldChg>
      <pc:sldChg chg="modSp">
        <pc:chgData name="cfahey@loyalistcollege.com" userId="S::urn:spo:guest#cfahey@loyalistcollege.com::" providerId="AD" clId="Web-{621BBC80-345B-50EF-E92C-E366D69668A1}" dt="2024-02-10T17:29:30.153" v="47" actId="20577"/>
        <pc:sldMkLst>
          <pc:docMk/>
          <pc:sldMk cId="4084988968" sldId="310"/>
        </pc:sldMkLst>
        <pc:spChg chg="mod">
          <ac:chgData name="cfahey@loyalistcollege.com" userId="S::urn:spo:guest#cfahey@loyalistcollege.com::" providerId="AD" clId="Web-{621BBC80-345B-50EF-E92C-E366D69668A1}" dt="2024-02-10T17:29:30.153" v="47" actId="20577"/>
          <ac:spMkLst>
            <pc:docMk/>
            <pc:sldMk cId="4084988968" sldId="310"/>
            <ac:spMk id="3" creationId="{554F5101-4FB8-3834-ED7A-2EAEBAB31E90}"/>
          </ac:spMkLst>
        </pc:spChg>
      </pc:sldChg>
      <pc:sldChg chg="modSp">
        <pc:chgData name="cfahey@loyalistcollege.com" userId="S::urn:spo:guest#cfahey@loyalistcollege.com::" providerId="AD" clId="Web-{621BBC80-345B-50EF-E92C-E366D69668A1}" dt="2024-02-10T17:29:48.513" v="50" actId="20577"/>
        <pc:sldMkLst>
          <pc:docMk/>
          <pc:sldMk cId="2954666759" sldId="311"/>
        </pc:sldMkLst>
        <pc:spChg chg="mod">
          <ac:chgData name="cfahey@loyalistcollege.com" userId="S::urn:spo:guest#cfahey@loyalistcollege.com::" providerId="AD" clId="Web-{621BBC80-345B-50EF-E92C-E366D69668A1}" dt="2024-02-10T17:29:48.513" v="50" actId="20577"/>
          <ac:spMkLst>
            <pc:docMk/>
            <pc:sldMk cId="2954666759" sldId="311"/>
            <ac:spMk id="3" creationId="{554F5101-4FB8-3834-ED7A-2EAEBAB31E90}"/>
          </ac:spMkLst>
        </pc:spChg>
      </pc:sldChg>
      <pc:sldChg chg="modSp">
        <pc:chgData name="cfahey@loyalistcollege.com" userId="S::urn:spo:guest#cfahey@loyalistcollege.com::" providerId="AD" clId="Web-{621BBC80-345B-50EF-E92C-E366D69668A1}" dt="2024-02-10T17:29:41.122" v="49" actId="20577"/>
        <pc:sldMkLst>
          <pc:docMk/>
          <pc:sldMk cId="2744666085" sldId="312"/>
        </pc:sldMkLst>
        <pc:spChg chg="mod">
          <ac:chgData name="cfahey@loyalistcollege.com" userId="S::urn:spo:guest#cfahey@loyalistcollege.com::" providerId="AD" clId="Web-{621BBC80-345B-50EF-E92C-E366D69668A1}" dt="2024-02-10T17:29:41.122" v="49" actId="20577"/>
          <ac:spMkLst>
            <pc:docMk/>
            <pc:sldMk cId="2744666085" sldId="312"/>
            <ac:spMk id="3" creationId="{554F5101-4FB8-3834-ED7A-2EAEBAB31E90}"/>
          </ac:spMkLst>
        </pc:spChg>
      </pc:sldChg>
      <pc:sldChg chg="modSp">
        <pc:chgData name="cfahey@loyalistcollege.com" userId="S::urn:spo:guest#cfahey@loyalistcollege.com::" providerId="AD" clId="Web-{621BBC80-345B-50EF-E92C-E366D69668A1}" dt="2024-02-10T17:29:35.466" v="48" actId="20577"/>
        <pc:sldMkLst>
          <pc:docMk/>
          <pc:sldMk cId="908879580" sldId="313"/>
        </pc:sldMkLst>
        <pc:spChg chg="mod">
          <ac:chgData name="cfahey@loyalistcollege.com" userId="S::urn:spo:guest#cfahey@loyalistcollege.com::" providerId="AD" clId="Web-{621BBC80-345B-50EF-E92C-E366D69668A1}" dt="2024-02-10T17:29:35.466" v="48" actId="20577"/>
          <ac:spMkLst>
            <pc:docMk/>
            <pc:sldMk cId="908879580" sldId="313"/>
            <ac:spMk id="3" creationId="{554F5101-4FB8-3834-ED7A-2EAEBAB31E90}"/>
          </ac:spMkLst>
        </pc:spChg>
      </pc:sldChg>
      <pc:sldChg chg="modSp">
        <pc:chgData name="cfahey@loyalistcollege.com" userId="S::urn:spo:guest#cfahey@loyalistcollege.com::" providerId="AD" clId="Web-{621BBC80-345B-50EF-E92C-E366D69668A1}" dt="2024-02-10T17:29:06.762" v="44" actId="20577"/>
        <pc:sldMkLst>
          <pc:docMk/>
          <pc:sldMk cId="1194065791" sldId="314"/>
        </pc:sldMkLst>
        <pc:spChg chg="mod">
          <ac:chgData name="cfahey@loyalistcollege.com" userId="S::urn:spo:guest#cfahey@loyalistcollege.com::" providerId="AD" clId="Web-{621BBC80-345B-50EF-E92C-E366D69668A1}" dt="2024-02-10T17:29:06.762" v="44" actId="20577"/>
          <ac:spMkLst>
            <pc:docMk/>
            <pc:sldMk cId="1194065791" sldId="314"/>
            <ac:spMk id="3" creationId="{554F5101-4FB8-3834-ED7A-2EAEBAB31E90}"/>
          </ac:spMkLst>
        </pc:spChg>
      </pc:sldChg>
      <pc:sldChg chg="modSp">
        <pc:chgData name="cfahey@loyalistcollege.com" userId="S::urn:spo:guest#cfahey@loyalistcollege.com::" providerId="AD" clId="Web-{621BBC80-345B-50EF-E92C-E366D69668A1}" dt="2024-02-10T17:29:12.731" v="45" actId="20577"/>
        <pc:sldMkLst>
          <pc:docMk/>
          <pc:sldMk cId="3415121194" sldId="315"/>
        </pc:sldMkLst>
        <pc:spChg chg="mod">
          <ac:chgData name="cfahey@loyalistcollege.com" userId="S::urn:spo:guest#cfahey@loyalistcollege.com::" providerId="AD" clId="Web-{621BBC80-345B-50EF-E92C-E366D69668A1}" dt="2024-02-10T17:29:12.731" v="45" actId="20577"/>
          <ac:spMkLst>
            <pc:docMk/>
            <pc:sldMk cId="3415121194" sldId="315"/>
            <ac:spMk id="3" creationId="{554F5101-4FB8-3834-ED7A-2EAEBAB31E90}"/>
          </ac:spMkLst>
        </pc:spChg>
      </pc:sldChg>
    </pc:docChg>
  </pc:docChgLst>
  <pc:docChgLst>
    <pc:chgData clId="Web-{621BBC80-345B-50EF-E92C-E366D69668A1}"/>
    <pc:docChg chg="modSld">
      <pc:chgData name="" userId="" providerId="" clId="Web-{621BBC80-345B-50EF-E92C-E366D69668A1}" dt="2024-02-10T17:18:16.554" v="1" actId="14100"/>
      <pc:docMkLst>
        <pc:docMk/>
      </pc:docMkLst>
      <pc:sldChg chg="modSp">
        <pc:chgData name="" userId="" providerId="" clId="Web-{621BBC80-345B-50EF-E92C-E366D69668A1}" dt="2024-02-10T17:18:16.554" v="1" actId="14100"/>
        <pc:sldMkLst>
          <pc:docMk/>
          <pc:sldMk cId="3291467616" sldId="262"/>
        </pc:sldMkLst>
        <pc:spChg chg="mod">
          <ac:chgData name="" userId="" providerId="" clId="Web-{621BBC80-345B-50EF-E92C-E366D69668A1}" dt="2024-02-10T17:18:16.554" v="1" actId="14100"/>
          <ac:spMkLst>
            <pc:docMk/>
            <pc:sldMk cId="3291467616" sldId="262"/>
            <ac:spMk id="2" creationId="{EF59E5AA-8805-754D-1AB8-1CAB01A0A5BD}"/>
          </ac:spMkLst>
        </pc:spChg>
      </pc:sldChg>
    </pc:docChg>
  </pc:docChgLst>
  <pc:docChgLst>
    <pc:chgData name="Adrienne Richards" userId="S::adrienne.richards@georgiancollege.ca::bcd77ec0-3859-46f9-a15a-134c9aca8844" providerId="AD" clId="Web-{CF2E9C2E-4825-6CFD-0CA0-4BF8DD6E2381}"/>
    <pc:docChg chg="modSld">
      <pc:chgData name="Adrienne Richards" userId="S::adrienne.richards@georgiancollege.ca::bcd77ec0-3859-46f9-a15a-134c9aca8844" providerId="AD" clId="Web-{CF2E9C2E-4825-6CFD-0CA0-4BF8DD6E2381}" dt="2024-02-12T23:15:10.786" v="119"/>
      <pc:docMkLst>
        <pc:docMk/>
      </pc:docMkLst>
      <pc:sldChg chg="modSp">
        <pc:chgData name="Adrienne Richards" userId="S::adrienne.richards@georgiancollege.ca::bcd77ec0-3859-46f9-a15a-134c9aca8844" providerId="AD" clId="Web-{CF2E9C2E-4825-6CFD-0CA0-4BF8DD6E2381}" dt="2024-02-12T23:12:40.172" v="27"/>
        <pc:sldMkLst>
          <pc:docMk/>
          <pc:sldMk cId="1511411136" sldId="260"/>
        </pc:sldMkLst>
        <pc:spChg chg="ord">
          <ac:chgData name="Adrienne Richards" userId="S::adrienne.richards@georgiancollege.ca::bcd77ec0-3859-46f9-a15a-134c9aca8844" providerId="AD" clId="Web-{CF2E9C2E-4825-6CFD-0CA0-4BF8DD6E2381}" dt="2024-02-12T23:12:40.172" v="27"/>
          <ac:spMkLst>
            <pc:docMk/>
            <pc:sldMk cId="1511411136" sldId="260"/>
            <ac:spMk id="6" creationId="{F0A35F81-B9C5-071A-6190-89ED4004AD24}"/>
          </ac:spMkLst>
        </pc:spChg>
        <pc:graphicFrameChg chg="ord">
          <ac:chgData name="Adrienne Richards" userId="S::adrienne.richards@georgiancollege.ca::bcd77ec0-3859-46f9-a15a-134c9aca8844" providerId="AD" clId="Web-{CF2E9C2E-4825-6CFD-0CA0-4BF8DD6E2381}" dt="2024-02-12T23:12:38.063" v="26"/>
          <ac:graphicFrameMkLst>
            <pc:docMk/>
            <pc:sldMk cId="1511411136" sldId="260"/>
            <ac:graphicFrameMk id="5" creationId="{DF378D09-75F5-E280-F5FD-08BE3F2CBA13}"/>
          </ac:graphicFrameMkLst>
        </pc:graphicFrameChg>
      </pc:sldChg>
      <pc:sldChg chg="modSp">
        <pc:chgData name="Adrienne Richards" userId="S::adrienne.richards@georgiancollege.ca::bcd77ec0-3859-46f9-a15a-134c9aca8844" providerId="AD" clId="Web-{CF2E9C2E-4825-6CFD-0CA0-4BF8DD6E2381}" dt="2024-02-12T23:11:49.530" v="1"/>
        <pc:sldMkLst>
          <pc:docMk/>
          <pc:sldMk cId="3291467616" sldId="262"/>
        </pc:sldMkLst>
        <pc:picChg chg="ord">
          <ac:chgData name="Adrienne Richards" userId="S::adrienne.richards@georgiancollege.ca::bcd77ec0-3859-46f9-a15a-134c9aca8844" providerId="AD" clId="Web-{CF2E9C2E-4825-6CFD-0CA0-4BF8DD6E2381}" dt="2024-02-12T23:11:49.530" v="1"/>
          <ac:picMkLst>
            <pc:docMk/>
            <pc:sldMk cId="3291467616" sldId="262"/>
            <ac:picMk id="5" creationId="{8CC34B01-CF0A-6CE9-6A77-C633BCB87C66}"/>
          </ac:picMkLst>
        </pc:picChg>
      </pc:sldChg>
      <pc:sldChg chg="modSp">
        <pc:chgData name="Adrienne Richards" userId="S::adrienne.richards@georgiancollege.ca::bcd77ec0-3859-46f9-a15a-134c9aca8844" providerId="AD" clId="Web-{CF2E9C2E-4825-6CFD-0CA0-4BF8DD6E2381}" dt="2024-02-12T23:11:51.514" v="3"/>
        <pc:sldMkLst>
          <pc:docMk/>
          <pc:sldMk cId="3723070330" sldId="263"/>
        </pc:sldMkLst>
        <pc:picChg chg="ord">
          <ac:chgData name="Adrienne Richards" userId="S::adrienne.richards@georgiancollege.ca::bcd77ec0-3859-46f9-a15a-134c9aca8844" providerId="AD" clId="Web-{CF2E9C2E-4825-6CFD-0CA0-4BF8DD6E2381}" dt="2024-02-12T23:11:51.514" v="3"/>
          <ac:picMkLst>
            <pc:docMk/>
            <pc:sldMk cId="3723070330" sldId="263"/>
            <ac:picMk id="6" creationId="{B331A452-CC14-B179-8276-D55FC4AE1664}"/>
          </ac:picMkLst>
        </pc:picChg>
      </pc:sldChg>
      <pc:sldChg chg="modSp">
        <pc:chgData name="Adrienne Richards" userId="S::adrienne.richards@georgiancollege.ca::bcd77ec0-3859-46f9-a15a-134c9aca8844" providerId="AD" clId="Web-{CF2E9C2E-4825-6CFD-0CA0-4BF8DD6E2381}" dt="2024-02-12T23:11:53.577" v="5"/>
        <pc:sldMkLst>
          <pc:docMk/>
          <pc:sldMk cId="2547990605" sldId="264"/>
        </pc:sldMkLst>
        <pc:picChg chg="ord">
          <ac:chgData name="Adrienne Richards" userId="S::adrienne.richards@georgiancollege.ca::bcd77ec0-3859-46f9-a15a-134c9aca8844" providerId="AD" clId="Web-{CF2E9C2E-4825-6CFD-0CA0-4BF8DD6E2381}" dt="2024-02-12T23:11:53.577" v="5"/>
          <ac:picMkLst>
            <pc:docMk/>
            <pc:sldMk cId="2547990605" sldId="264"/>
            <ac:picMk id="6" creationId="{3F2D9DDE-8D1A-C7C5-8677-69BCFF3A97CA}"/>
          </ac:picMkLst>
        </pc:picChg>
      </pc:sldChg>
      <pc:sldChg chg="modSp">
        <pc:chgData name="Adrienne Richards" userId="S::adrienne.richards@georgiancollege.ca::bcd77ec0-3859-46f9-a15a-134c9aca8844" providerId="AD" clId="Web-{CF2E9C2E-4825-6CFD-0CA0-4BF8DD6E2381}" dt="2024-02-12T23:11:56.374" v="7"/>
        <pc:sldMkLst>
          <pc:docMk/>
          <pc:sldMk cId="3569048819" sldId="265"/>
        </pc:sldMkLst>
        <pc:picChg chg="ord">
          <ac:chgData name="Adrienne Richards" userId="S::adrienne.richards@georgiancollege.ca::bcd77ec0-3859-46f9-a15a-134c9aca8844" providerId="AD" clId="Web-{CF2E9C2E-4825-6CFD-0CA0-4BF8DD6E2381}" dt="2024-02-12T23:11:56.374" v="7"/>
          <ac:picMkLst>
            <pc:docMk/>
            <pc:sldMk cId="3569048819" sldId="265"/>
            <ac:picMk id="5" creationId="{20B965AE-4BDF-7734-73B9-F6DEFC9ABE14}"/>
          </ac:picMkLst>
        </pc:picChg>
      </pc:sldChg>
      <pc:sldChg chg="modSp">
        <pc:chgData name="Adrienne Richards" userId="S::adrienne.richards@georgiancollege.ca::bcd77ec0-3859-46f9-a15a-134c9aca8844" providerId="AD" clId="Web-{CF2E9C2E-4825-6CFD-0CA0-4BF8DD6E2381}" dt="2024-02-12T23:11:58.296" v="9"/>
        <pc:sldMkLst>
          <pc:docMk/>
          <pc:sldMk cId="2227274703" sldId="266"/>
        </pc:sldMkLst>
        <pc:picChg chg="ord">
          <ac:chgData name="Adrienne Richards" userId="S::adrienne.richards@georgiancollege.ca::bcd77ec0-3859-46f9-a15a-134c9aca8844" providerId="AD" clId="Web-{CF2E9C2E-4825-6CFD-0CA0-4BF8DD6E2381}" dt="2024-02-12T23:11:58.296" v="9"/>
          <ac:picMkLst>
            <pc:docMk/>
            <pc:sldMk cId="2227274703" sldId="266"/>
            <ac:picMk id="5" creationId="{A091F580-68C8-9EC2-C73D-794FB731BD27}"/>
          </ac:picMkLst>
        </pc:picChg>
      </pc:sldChg>
      <pc:sldChg chg="delSp modSp">
        <pc:chgData name="Adrienne Richards" userId="S::adrienne.richards@georgiancollege.ca::bcd77ec0-3859-46f9-a15a-134c9aca8844" providerId="AD" clId="Web-{CF2E9C2E-4825-6CFD-0CA0-4BF8DD6E2381}" dt="2024-02-12T23:12:21.578" v="16"/>
        <pc:sldMkLst>
          <pc:docMk/>
          <pc:sldMk cId="3746527568" sldId="267"/>
        </pc:sldMkLst>
        <pc:picChg chg="ord">
          <ac:chgData name="Adrienne Richards" userId="S::adrienne.richards@georgiancollege.ca::bcd77ec0-3859-46f9-a15a-134c9aca8844" providerId="AD" clId="Web-{CF2E9C2E-4825-6CFD-0CA0-4BF8DD6E2381}" dt="2024-02-12T23:12:03.015" v="12"/>
          <ac:picMkLst>
            <pc:docMk/>
            <pc:sldMk cId="3746527568" sldId="267"/>
            <ac:picMk id="5" creationId="{5E846086-FED7-0728-5E43-33CB09D2C6F5}"/>
          </ac:picMkLst>
        </pc:picChg>
        <pc:picChg chg="del mod ord">
          <ac:chgData name="Adrienne Richards" userId="S::adrienne.richards@georgiancollege.ca::bcd77ec0-3859-46f9-a15a-134c9aca8844" providerId="AD" clId="Web-{CF2E9C2E-4825-6CFD-0CA0-4BF8DD6E2381}" dt="2024-02-12T23:12:21.578" v="16"/>
          <ac:picMkLst>
            <pc:docMk/>
            <pc:sldMk cId="3746527568" sldId="267"/>
            <ac:picMk id="6" creationId="{3F2D9DDE-8D1A-C7C5-8677-69BCFF3A97CA}"/>
          </ac:picMkLst>
        </pc:picChg>
      </pc:sldChg>
      <pc:sldChg chg="modSp">
        <pc:chgData name="Adrienne Richards" userId="S::adrienne.richards@georgiancollege.ca::bcd77ec0-3859-46f9-a15a-134c9aca8844" providerId="AD" clId="Web-{CF2E9C2E-4825-6CFD-0CA0-4BF8DD6E2381}" dt="2024-02-12T23:12:27.703" v="18"/>
        <pc:sldMkLst>
          <pc:docMk/>
          <pc:sldMk cId="2725707270" sldId="268"/>
        </pc:sldMkLst>
        <pc:picChg chg="ord">
          <ac:chgData name="Adrienne Richards" userId="S::adrienne.richards@georgiancollege.ca::bcd77ec0-3859-46f9-a15a-134c9aca8844" providerId="AD" clId="Web-{CF2E9C2E-4825-6CFD-0CA0-4BF8DD6E2381}" dt="2024-02-12T23:12:27.703" v="18"/>
          <ac:picMkLst>
            <pc:docMk/>
            <pc:sldMk cId="2725707270" sldId="268"/>
            <ac:picMk id="5" creationId="{E0BC3E78-F1F6-1B36-02CE-F3510E242A98}"/>
          </ac:picMkLst>
        </pc:picChg>
      </pc:sldChg>
      <pc:sldChg chg="modSp">
        <pc:chgData name="Adrienne Richards" userId="S::adrienne.richards@georgiancollege.ca::bcd77ec0-3859-46f9-a15a-134c9aca8844" providerId="AD" clId="Web-{CF2E9C2E-4825-6CFD-0CA0-4BF8DD6E2381}" dt="2024-02-12T23:12:30.250" v="20"/>
        <pc:sldMkLst>
          <pc:docMk/>
          <pc:sldMk cId="624598586" sldId="269"/>
        </pc:sldMkLst>
        <pc:picChg chg="ord">
          <ac:chgData name="Adrienne Richards" userId="S::adrienne.richards@georgiancollege.ca::bcd77ec0-3859-46f9-a15a-134c9aca8844" providerId="AD" clId="Web-{CF2E9C2E-4825-6CFD-0CA0-4BF8DD6E2381}" dt="2024-02-12T23:12:30.250" v="20"/>
          <ac:picMkLst>
            <pc:docMk/>
            <pc:sldMk cId="624598586" sldId="269"/>
            <ac:picMk id="5" creationId="{50BCC5EC-9366-0103-C721-2660DA87FDCA}"/>
          </ac:picMkLst>
        </pc:picChg>
      </pc:sldChg>
      <pc:sldChg chg="modSp">
        <pc:chgData name="Adrienne Richards" userId="S::adrienne.richards@georgiancollege.ca::bcd77ec0-3859-46f9-a15a-134c9aca8844" providerId="AD" clId="Web-{CF2E9C2E-4825-6CFD-0CA0-4BF8DD6E2381}" dt="2024-02-12T23:12:33.125" v="22"/>
        <pc:sldMkLst>
          <pc:docMk/>
          <pc:sldMk cId="2828152653" sldId="270"/>
        </pc:sldMkLst>
        <pc:picChg chg="ord">
          <ac:chgData name="Adrienne Richards" userId="S::adrienne.richards@georgiancollege.ca::bcd77ec0-3859-46f9-a15a-134c9aca8844" providerId="AD" clId="Web-{CF2E9C2E-4825-6CFD-0CA0-4BF8DD6E2381}" dt="2024-02-12T23:12:33.125" v="22"/>
          <ac:picMkLst>
            <pc:docMk/>
            <pc:sldMk cId="2828152653" sldId="270"/>
            <ac:picMk id="5" creationId="{A54F3427-E8BD-311E-7E43-641C1914B976}"/>
          </ac:picMkLst>
        </pc:picChg>
      </pc:sldChg>
      <pc:sldChg chg="modSp">
        <pc:chgData name="Adrienne Richards" userId="S::adrienne.richards@georgiancollege.ca::bcd77ec0-3859-46f9-a15a-134c9aca8844" providerId="AD" clId="Web-{CF2E9C2E-4825-6CFD-0CA0-4BF8DD6E2381}" dt="2024-02-12T23:12:35.328" v="24"/>
        <pc:sldMkLst>
          <pc:docMk/>
          <pc:sldMk cId="1518555191" sldId="271"/>
        </pc:sldMkLst>
        <pc:picChg chg="ord">
          <ac:chgData name="Adrienne Richards" userId="S::adrienne.richards@georgiancollege.ca::bcd77ec0-3859-46f9-a15a-134c9aca8844" providerId="AD" clId="Web-{CF2E9C2E-4825-6CFD-0CA0-4BF8DD6E2381}" dt="2024-02-12T23:12:35.328" v="24"/>
          <ac:picMkLst>
            <pc:docMk/>
            <pc:sldMk cId="1518555191" sldId="271"/>
            <ac:picMk id="5" creationId="{40EBB92E-696D-E400-99FE-2CCBA4943C7C}"/>
          </ac:picMkLst>
        </pc:picChg>
      </pc:sldChg>
      <pc:sldChg chg="modSp">
        <pc:chgData name="Adrienne Richards" userId="S::adrienne.richards@georgiancollege.ca::bcd77ec0-3859-46f9-a15a-134c9aca8844" providerId="AD" clId="Web-{CF2E9C2E-4825-6CFD-0CA0-4BF8DD6E2381}" dt="2024-02-12T23:12:42.797" v="29"/>
        <pc:sldMkLst>
          <pc:docMk/>
          <pc:sldMk cId="2894754006" sldId="272"/>
        </pc:sldMkLst>
        <pc:picChg chg="ord">
          <ac:chgData name="Adrienne Richards" userId="S::adrienne.richards@georgiancollege.ca::bcd77ec0-3859-46f9-a15a-134c9aca8844" providerId="AD" clId="Web-{CF2E9C2E-4825-6CFD-0CA0-4BF8DD6E2381}" dt="2024-02-12T23:12:42.797" v="29"/>
          <ac:picMkLst>
            <pc:docMk/>
            <pc:sldMk cId="2894754006" sldId="272"/>
            <ac:picMk id="5" creationId="{62DEAF0E-2D34-9C3E-DFF1-BC7A86732FD4}"/>
          </ac:picMkLst>
        </pc:picChg>
      </pc:sldChg>
      <pc:sldChg chg="modSp">
        <pc:chgData name="Adrienne Richards" userId="S::adrienne.richards@georgiancollege.ca::bcd77ec0-3859-46f9-a15a-134c9aca8844" providerId="AD" clId="Web-{CF2E9C2E-4825-6CFD-0CA0-4BF8DD6E2381}" dt="2024-02-12T23:12:46.063" v="31"/>
        <pc:sldMkLst>
          <pc:docMk/>
          <pc:sldMk cId="1475017537" sldId="273"/>
        </pc:sldMkLst>
        <pc:picChg chg="ord">
          <ac:chgData name="Adrienne Richards" userId="S::adrienne.richards@georgiancollege.ca::bcd77ec0-3859-46f9-a15a-134c9aca8844" providerId="AD" clId="Web-{CF2E9C2E-4825-6CFD-0CA0-4BF8DD6E2381}" dt="2024-02-12T23:12:46.063" v="31"/>
          <ac:picMkLst>
            <pc:docMk/>
            <pc:sldMk cId="1475017537" sldId="273"/>
            <ac:picMk id="5" creationId="{C9D0D1C0-E331-7A69-A860-3F6D38F0B524}"/>
          </ac:picMkLst>
        </pc:picChg>
      </pc:sldChg>
      <pc:sldChg chg="modSp">
        <pc:chgData name="Adrienne Richards" userId="S::adrienne.richards@georgiancollege.ca::bcd77ec0-3859-46f9-a15a-134c9aca8844" providerId="AD" clId="Web-{CF2E9C2E-4825-6CFD-0CA0-4BF8DD6E2381}" dt="2024-02-12T23:12:48.250" v="33"/>
        <pc:sldMkLst>
          <pc:docMk/>
          <pc:sldMk cId="1736549346" sldId="274"/>
        </pc:sldMkLst>
        <pc:picChg chg="ord">
          <ac:chgData name="Adrienne Richards" userId="S::adrienne.richards@georgiancollege.ca::bcd77ec0-3859-46f9-a15a-134c9aca8844" providerId="AD" clId="Web-{CF2E9C2E-4825-6CFD-0CA0-4BF8DD6E2381}" dt="2024-02-12T23:12:48.250" v="33"/>
          <ac:picMkLst>
            <pc:docMk/>
            <pc:sldMk cId="1736549346" sldId="274"/>
            <ac:picMk id="5" creationId="{F29CC0F4-6BE8-6E20-7C11-64F30A02B5E6}"/>
          </ac:picMkLst>
        </pc:picChg>
      </pc:sldChg>
      <pc:sldChg chg="modSp">
        <pc:chgData name="Adrienne Richards" userId="S::adrienne.richards@georgiancollege.ca::bcd77ec0-3859-46f9-a15a-134c9aca8844" providerId="AD" clId="Web-{CF2E9C2E-4825-6CFD-0CA0-4BF8DD6E2381}" dt="2024-02-12T23:13:24.798" v="61"/>
        <pc:sldMkLst>
          <pc:docMk/>
          <pc:sldMk cId="1172116007" sldId="275"/>
        </pc:sldMkLst>
        <pc:picChg chg="ord">
          <ac:chgData name="Adrienne Richards" userId="S::adrienne.richards@georgiancollege.ca::bcd77ec0-3859-46f9-a15a-134c9aca8844" providerId="AD" clId="Web-{CF2E9C2E-4825-6CFD-0CA0-4BF8DD6E2381}" dt="2024-02-12T23:13:24.798" v="61"/>
          <ac:picMkLst>
            <pc:docMk/>
            <pc:sldMk cId="1172116007" sldId="275"/>
            <ac:picMk id="7" creationId="{EFDBF4BB-FE9A-4F44-A11B-B7FC212F571B}"/>
          </ac:picMkLst>
        </pc:picChg>
      </pc:sldChg>
      <pc:sldChg chg="modSp">
        <pc:chgData name="Adrienne Richards" userId="S::adrienne.richards@georgiancollege.ca::bcd77ec0-3859-46f9-a15a-134c9aca8844" providerId="AD" clId="Web-{CF2E9C2E-4825-6CFD-0CA0-4BF8DD6E2381}" dt="2024-02-12T23:12:50.969" v="35"/>
        <pc:sldMkLst>
          <pc:docMk/>
          <pc:sldMk cId="1884196407" sldId="276"/>
        </pc:sldMkLst>
        <pc:picChg chg="ord">
          <ac:chgData name="Adrienne Richards" userId="S::adrienne.richards@georgiancollege.ca::bcd77ec0-3859-46f9-a15a-134c9aca8844" providerId="AD" clId="Web-{CF2E9C2E-4825-6CFD-0CA0-4BF8DD6E2381}" dt="2024-02-12T23:12:50.969" v="35"/>
          <ac:picMkLst>
            <pc:docMk/>
            <pc:sldMk cId="1884196407" sldId="276"/>
            <ac:picMk id="6" creationId="{1EA502CA-5877-85BE-BA75-8F7DE9118D48}"/>
          </ac:picMkLst>
        </pc:picChg>
      </pc:sldChg>
      <pc:sldChg chg="modSp">
        <pc:chgData name="Adrienne Richards" userId="S::adrienne.richards@georgiancollege.ca::bcd77ec0-3859-46f9-a15a-134c9aca8844" providerId="AD" clId="Web-{CF2E9C2E-4825-6CFD-0CA0-4BF8DD6E2381}" dt="2024-02-12T23:13:18.033" v="55"/>
        <pc:sldMkLst>
          <pc:docMk/>
          <pc:sldMk cId="269749855" sldId="277"/>
        </pc:sldMkLst>
        <pc:picChg chg="ord">
          <ac:chgData name="Adrienne Richards" userId="S::adrienne.richards@georgiancollege.ca::bcd77ec0-3859-46f9-a15a-134c9aca8844" providerId="AD" clId="Web-{CF2E9C2E-4825-6CFD-0CA0-4BF8DD6E2381}" dt="2024-02-12T23:13:18.033" v="55"/>
          <ac:picMkLst>
            <pc:docMk/>
            <pc:sldMk cId="269749855" sldId="277"/>
            <ac:picMk id="6" creationId="{2A1881B8-2519-DBE3-AAF1-B405594F17E9}"/>
          </ac:picMkLst>
        </pc:picChg>
      </pc:sldChg>
      <pc:sldChg chg="modSp">
        <pc:chgData name="Adrienne Richards" userId="S::adrienne.richards@georgiancollege.ca::bcd77ec0-3859-46f9-a15a-134c9aca8844" providerId="AD" clId="Web-{CF2E9C2E-4825-6CFD-0CA0-4BF8DD6E2381}" dt="2024-02-12T23:12:58.313" v="41"/>
        <pc:sldMkLst>
          <pc:docMk/>
          <pc:sldMk cId="1561808913" sldId="278"/>
        </pc:sldMkLst>
        <pc:picChg chg="ord">
          <ac:chgData name="Adrienne Richards" userId="S::adrienne.richards@georgiancollege.ca::bcd77ec0-3859-46f9-a15a-134c9aca8844" providerId="AD" clId="Web-{CF2E9C2E-4825-6CFD-0CA0-4BF8DD6E2381}" dt="2024-02-12T23:12:58.313" v="41"/>
          <ac:picMkLst>
            <pc:docMk/>
            <pc:sldMk cId="1561808913" sldId="278"/>
            <ac:picMk id="6" creationId="{BCC5AAEA-FA60-53BB-4D29-23EFEBE60CB1}"/>
          </ac:picMkLst>
        </pc:picChg>
      </pc:sldChg>
      <pc:sldChg chg="modSp">
        <pc:chgData name="Adrienne Richards" userId="S::adrienne.richards@georgiancollege.ca::bcd77ec0-3859-46f9-a15a-134c9aca8844" providerId="AD" clId="Web-{CF2E9C2E-4825-6CFD-0CA0-4BF8DD6E2381}" dt="2024-02-12T23:12:55.844" v="39"/>
        <pc:sldMkLst>
          <pc:docMk/>
          <pc:sldMk cId="4193466465" sldId="279"/>
        </pc:sldMkLst>
        <pc:picChg chg="ord">
          <ac:chgData name="Adrienne Richards" userId="S::adrienne.richards@georgiancollege.ca::bcd77ec0-3859-46f9-a15a-134c9aca8844" providerId="AD" clId="Web-{CF2E9C2E-4825-6CFD-0CA0-4BF8DD6E2381}" dt="2024-02-12T23:12:55.844" v="39"/>
          <ac:picMkLst>
            <pc:docMk/>
            <pc:sldMk cId="4193466465" sldId="279"/>
            <ac:picMk id="6" creationId="{F32855C6-592B-CC6C-5A74-B4DEE2CFB70A}"/>
          </ac:picMkLst>
        </pc:picChg>
      </pc:sldChg>
      <pc:sldChg chg="modSp">
        <pc:chgData name="Adrienne Richards" userId="S::adrienne.richards@georgiancollege.ca::bcd77ec0-3859-46f9-a15a-134c9aca8844" providerId="AD" clId="Web-{CF2E9C2E-4825-6CFD-0CA0-4BF8DD6E2381}" dt="2024-02-12T23:12:53.907" v="37"/>
        <pc:sldMkLst>
          <pc:docMk/>
          <pc:sldMk cId="290938615" sldId="280"/>
        </pc:sldMkLst>
        <pc:picChg chg="ord">
          <ac:chgData name="Adrienne Richards" userId="S::adrienne.richards@georgiancollege.ca::bcd77ec0-3859-46f9-a15a-134c9aca8844" providerId="AD" clId="Web-{CF2E9C2E-4825-6CFD-0CA0-4BF8DD6E2381}" dt="2024-02-12T23:12:53.907" v="37"/>
          <ac:picMkLst>
            <pc:docMk/>
            <pc:sldMk cId="290938615" sldId="280"/>
            <ac:picMk id="6" creationId="{7529BF54-337D-1387-A1BB-82B228528D4F}"/>
          </ac:picMkLst>
        </pc:picChg>
      </pc:sldChg>
      <pc:sldChg chg="modSp">
        <pc:chgData name="Adrienne Richards" userId="S::adrienne.richards@georgiancollege.ca::bcd77ec0-3859-46f9-a15a-134c9aca8844" providerId="AD" clId="Web-{CF2E9C2E-4825-6CFD-0CA0-4BF8DD6E2381}" dt="2024-02-12T23:13:15.486" v="53"/>
        <pc:sldMkLst>
          <pc:docMk/>
          <pc:sldMk cId="1830903432" sldId="281"/>
        </pc:sldMkLst>
        <pc:picChg chg="ord">
          <ac:chgData name="Adrienne Richards" userId="S::adrienne.richards@georgiancollege.ca::bcd77ec0-3859-46f9-a15a-134c9aca8844" providerId="AD" clId="Web-{CF2E9C2E-4825-6CFD-0CA0-4BF8DD6E2381}" dt="2024-02-12T23:13:15.486" v="53"/>
          <ac:picMkLst>
            <pc:docMk/>
            <pc:sldMk cId="1830903432" sldId="281"/>
            <ac:picMk id="6" creationId="{BE4B27F2-08BD-7485-D387-4F6AA415B5C1}"/>
          </ac:picMkLst>
        </pc:picChg>
      </pc:sldChg>
      <pc:sldChg chg="modSp">
        <pc:chgData name="Adrienne Richards" userId="S::adrienne.richards@georgiancollege.ca::bcd77ec0-3859-46f9-a15a-134c9aca8844" providerId="AD" clId="Web-{CF2E9C2E-4825-6CFD-0CA0-4BF8DD6E2381}" dt="2024-02-12T23:13:12.829" v="51"/>
        <pc:sldMkLst>
          <pc:docMk/>
          <pc:sldMk cId="1351210671" sldId="282"/>
        </pc:sldMkLst>
        <pc:picChg chg="ord">
          <ac:chgData name="Adrienne Richards" userId="S::adrienne.richards@georgiancollege.ca::bcd77ec0-3859-46f9-a15a-134c9aca8844" providerId="AD" clId="Web-{CF2E9C2E-4825-6CFD-0CA0-4BF8DD6E2381}" dt="2024-02-12T23:13:12.829" v="51"/>
          <ac:picMkLst>
            <pc:docMk/>
            <pc:sldMk cId="1351210671" sldId="282"/>
            <ac:picMk id="6" creationId="{3D429BFC-9FCE-E40E-C5E8-1316326BE573}"/>
          </ac:picMkLst>
        </pc:picChg>
      </pc:sldChg>
      <pc:sldChg chg="modSp">
        <pc:chgData name="Adrienne Richards" userId="S::adrienne.richards@georgiancollege.ca::bcd77ec0-3859-46f9-a15a-134c9aca8844" providerId="AD" clId="Web-{CF2E9C2E-4825-6CFD-0CA0-4BF8DD6E2381}" dt="2024-02-12T23:13:11.017" v="49"/>
        <pc:sldMkLst>
          <pc:docMk/>
          <pc:sldMk cId="3886165315" sldId="283"/>
        </pc:sldMkLst>
        <pc:picChg chg="ord">
          <ac:chgData name="Adrienne Richards" userId="S::adrienne.richards@georgiancollege.ca::bcd77ec0-3859-46f9-a15a-134c9aca8844" providerId="AD" clId="Web-{CF2E9C2E-4825-6CFD-0CA0-4BF8DD6E2381}" dt="2024-02-12T23:13:11.017" v="49"/>
          <ac:picMkLst>
            <pc:docMk/>
            <pc:sldMk cId="3886165315" sldId="283"/>
            <ac:picMk id="6" creationId="{3A2F0249-4A77-2A8E-A8ED-ABD9D0A8DCD7}"/>
          </ac:picMkLst>
        </pc:picChg>
      </pc:sldChg>
      <pc:sldChg chg="modSp">
        <pc:chgData name="Adrienne Richards" userId="S::adrienne.richards@georgiancollege.ca::bcd77ec0-3859-46f9-a15a-134c9aca8844" providerId="AD" clId="Web-{CF2E9C2E-4825-6CFD-0CA0-4BF8DD6E2381}" dt="2024-02-12T23:13:07.767" v="47"/>
        <pc:sldMkLst>
          <pc:docMk/>
          <pc:sldMk cId="1212190861" sldId="284"/>
        </pc:sldMkLst>
        <pc:spChg chg="ord">
          <ac:chgData name="Adrienne Richards" userId="S::adrienne.richards@georgiancollege.ca::bcd77ec0-3859-46f9-a15a-134c9aca8844" providerId="AD" clId="Web-{CF2E9C2E-4825-6CFD-0CA0-4BF8DD6E2381}" dt="2024-02-12T23:13:07.767" v="47"/>
          <ac:spMkLst>
            <pc:docMk/>
            <pc:sldMk cId="1212190861" sldId="284"/>
            <ac:spMk id="6" creationId="{5459483E-79B9-6618-51F7-A3E59F18EE1C}"/>
          </ac:spMkLst>
        </pc:spChg>
      </pc:sldChg>
      <pc:sldChg chg="modSp">
        <pc:chgData name="Adrienne Richards" userId="S::adrienne.richards@georgiancollege.ca::bcd77ec0-3859-46f9-a15a-134c9aca8844" providerId="AD" clId="Web-{CF2E9C2E-4825-6CFD-0CA0-4BF8DD6E2381}" dt="2024-02-12T23:13:04.860" v="45"/>
        <pc:sldMkLst>
          <pc:docMk/>
          <pc:sldMk cId="3082118982" sldId="285"/>
        </pc:sldMkLst>
        <pc:picChg chg="ord">
          <ac:chgData name="Adrienne Richards" userId="S::adrienne.richards@georgiancollege.ca::bcd77ec0-3859-46f9-a15a-134c9aca8844" providerId="AD" clId="Web-{CF2E9C2E-4825-6CFD-0CA0-4BF8DD6E2381}" dt="2024-02-12T23:13:04.860" v="45"/>
          <ac:picMkLst>
            <pc:docMk/>
            <pc:sldMk cId="3082118982" sldId="285"/>
            <ac:picMk id="6" creationId="{4CB2DCAC-52F7-34A1-6AED-19F98984A6CA}"/>
          </ac:picMkLst>
        </pc:picChg>
      </pc:sldChg>
      <pc:sldChg chg="modSp">
        <pc:chgData name="Adrienne Richards" userId="S::adrienne.richards@georgiancollege.ca::bcd77ec0-3859-46f9-a15a-134c9aca8844" providerId="AD" clId="Web-{CF2E9C2E-4825-6CFD-0CA0-4BF8DD6E2381}" dt="2024-02-12T23:13:02.095" v="43"/>
        <pc:sldMkLst>
          <pc:docMk/>
          <pc:sldMk cId="679798269" sldId="286"/>
        </pc:sldMkLst>
        <pc:spChg chg="ord">
          <ac:chgData name="Adrienne Richards" userId="S::adrienne.richards@georgiancollege.ca::bcd77ec0-3859-46f9-a15a-134c9aca8844" providerId="AD" clId="Web-{CF2E9C2E-4825-6CFD-0CA0-4BF8DD6E2381}" dt="2024-02-12T23:13:02.095" v="43"/>
          <ac:spMkLst>
            <pc:docMk/>
            <pc:sldMk cId="679798269" sldId="286"/>
            <ac:spMk id="6" creationId="{7AC29185-F2AF-D53B-415F-3F4F885E6937}"/>
          </ac:spMkLst>
        </pc:spChg>
      </pc:sldChg>
      <pc:sldChg chg="modSp">
        <pc:chgData name="Adrienne Richards" userId="S::adrienne.richards@georgiancollege.ca::bcd77ec0-3859-46f9-a15a-134c9aca8844" providerId="AD" clId="Web-{CF2E9C2E-4825-6CFD-0CA0-4BF8DD6E2381}" dt="2024-02-12T23:13:20.673" v="57"/>
        <pc:sldMkLst>
          <pc:docMk/>
          <pc:sldMk cId="3382524411" sldId="287"/>
        </pc:sldMkLst>
        <pc:picChg chg="ord">
          <ac:chgData name="Adrienne Richards" userId="S::adrienne.richards@georgiancollege.ca::bcd77ec0-3859-46f9-a15a-134c9aca8844" providerId="AD" clId="Web-{CF2E9C2E-4825-6CFD-0CA0-4BF8DD6E2381}" dt="2024-02-12T23:13:20.673" v="57"/>
          <ac:picMkLst>
            <pc:docMk/>
            <pc:sldMk cId="3382524411" sldId="287"/>
            <ac:picMk id="6" creationId="{9DD84D4F-C72D-ECC3-4439-4AFD11319D41}"/>
          </ac:picMkLst>
        </pc:picChg>
      </pc:sldChg>
      <pc:sldChg chg="modSp">
        <pc:chgData name="Adrienne Richards" userId="S::adrienne.richards@georgiancollege.ca::bcd77ec0-3859-46f9-a15a-134c9aca8844" providerId="AD" clId="Web-{CF2E9C2E-4825-6CFD-0CA0-4BF8DD6E2381}" dt="2024-02-12T23:13:22.798" v="59"/>
        <pc:sldMkLst>
          <pc:docMk/>
          <pc:sldMk cId="2550469892" sldId="288"/>
        </pc:sldMkLst>
        <pc:picChg chg="ord">
          <ac:chgData name="Adrienne Richards" userId="S::adrienne.richards@georgiancollege.ca::bcd77ec0-3859-46f9-a15a-134c9aca8844" providerId="AD" clId="Web-{CF2E9C2E-4825-6CFD-0CA0-4BF8DD6E2381}" dt="2024-02-12T23:13:22.798" v="59"/>
          <ac:picMkLst>
            <pc:docMk/>
            <pc:sldMk cId="2550469892" sldId="288"/>
            <ac:picMk id="6" creationId="{1437BF2C-4773-FE43-B99B-3DB1C64953D2}"/>
          </ac:picMkLst>
        </pc:picChg>
      </pc:sldChg>
      <pc:sldChg chg="modSp">
        <pc:chgData name="Adrienne Richards" userId="S::adrienne.richards@georgiancollege.ca::bcd77ec0-3859-46f9-a15a-134c9aca8844" providerId="AD" clId="Web-{CF2E9C2E-4825-6CFD-0CA0-4BF8DD6E2381}" dt="2024-02-12T23:13:27.267" v="63"/>
        <pc:sldMkLst>
          <pc:docMk/>
          <pc:sldMk cId="1526350655" sldId="289"/>
        </pc:sldMkLst>
        <pc:picChg chg="ord">
          <ac:chgData name="Adrienne Richards" userId="S::adrienne.richards@georgiancollege.ca::bcd77ec0-3859-46f9-a15a-134c9aca8844" providerId="AD" clId="Web-{CF2E9C2E-4825-6CFD-0CA0-4BF8DD6E2381}" dt="2024-02-12T23:13:27.267" v="63"/>
          <ac:picMkLst>
            <pc:docMk/>
            <pc:sldMk cId="1526350655" sldId="289"/>
            <ac:picMk id="6" creationId="{92A85946-51CF-51D8-5434-644624C0420C}"/>
          </ac:picMkLst>
        </pc:picChg>
      </pc:sldChg>
      <pc:sldChg chg="modSp">
        <pc:chgData name="Adrienne Richards" userId="S::adrienne.richards@georgiancollege.ca::bcd77ec0-3859-46f9-a15a-134c9aca8844" providerId="AD" clId="Web-{CF2E9C2E-4825-6CFD-0CA0-4BF8DD6E2381}" dt="2024-02-12T23:13:30.408" v="65"/>
        <pc:sldMkLst>
          <pc:docMk/>
          <pc:sldMk cId="3449685852" sldId="290"/>
        </pc:sldMkLst>
        <pc:picChg chg="ord">
          <ac:chgData name="Adrienne Richards" userId="S::adrienne.richards@georgiancollege.ca::bcd77ec0-3859-46f9-a15a-134c9aca8844" providerId="AD" clId="Web-{CF2E9C2E-4825-6CFD-0CA0-4BF8DD6E2381}" dt="2024-02-12T23:13:30.408" v="65"/>
          <ac:picMkLst>
            <pc:docMk/>
            <pc:sldMk cId="3449685852" sldId="290"/>
            <ac:picMk id="6" creationId="{0296778F-69B6-858C-977D-8C39639419D3}"/>
          </ac:picMkLst>
        </pc:picChg>
      </pc:sldChg>
      <pc:sldChg chg="modSp">
        <pc:chgData name="Adrienne Richards" userId="S::adrienne.richards@georgiancollege.ca::bcd77ec0-3859-46f9-a15a-134c9aca8844" providerId="AD" clId="Web-{CF2E9C2E-4825-6CFD-0CA0-4BF8DD6E2381}" dt="2024-02-12T23:14:40.926" v="115"/>
        <pc:sldMkLst>
          <pc:docMk/>
          <pc:sldMk cId="3980139796" sldId="291"/>
        </pc:sldMkLst>
        <pc:picChg chg="ord">
          <ac:chgData name="Adrienne Richards" userId="S::adrienne.richards@georgiancollege.ca::bcd77ec0-3859-46f9-a15a-134c9aca8844" providerId="AD" clId="Web-{CF2E9C2E-4825-6CFD-0CA0-4BF8DD6E2381}" dt="2024-02-12T23:14:40.926" v="115"/>
          <ac:picMkLst>
            <pc:docMk/>
            <pc:sldMk cId="3980139796" sldId="291"/>
            <ac:picMk id="6" creationId="{759BAB4C-5AE0-F30C-F525-D4EF8C642BD5}"/>
          </ac:picMkLst>
        </pc:picChg>
      </pc:sldChg>
      <pc:sldChg chg="modSp">
        <pc:chgData name="Adrienne Richards" userId="S::adrienne.richards@georgiancollege.ca::bcd77ec0-3859-46f9-a15a-134c9aca8844" providerId="AD" clId="Web-{CF2E9C2E-4825-6CFD-0CA0-4BF8DD6E2381}" dt="2024-02-12T23:14:36.941" v="113"/>
        <pc:sldMkLst>
          <pc:docMk/>
          <pc:sldMk cId="4293101867" sldId="293"/>
        </pc:sldMkLst>
        <pc:picChg chg="ord">
          <ac:chgData name="Adrienne Richards" userId="S::adrienne.richards@georgiancollege.ca::bcd77ec0-3859-46f9-a15a-134c9aca8844" providerId="AD" clId="Web-{CF2E9C2E-4825-6CFD-0CA0-4BF8DD6E2381}" dt="2024-02-12T23:14:36.941" v="113"/>
          <ac:picMkLst>
            <pc:docMk/>
            <pc:sldMk cId="4293101867" sldId="293"/>
            <ac:picMk id="6" creationId="{EC4A3F40-0F78-8C0A-7BA3-B2610D8C4DCC}"/>
          </ac:picMkLst>
        </pc:picChg>
      </pc:sldChg>
      <pc:sldChg chg="modSp">
        <pc:chgData name="Adrienne Richards" userId="S::adrienne.richards@georgiancollege.ca::bcd77ec0-3859-46f9-a15a-134c9aca8844" providerId="AD" clId="Web-{CF2E9C2E-4825-6CFD-0CA0-4BF8DD6E2381}" dt="2024-02-12T23:14:34.035" v="111"/>
        <pc:sldMkLst>
          <pc:docMk/>
          <pc:sldMk cId="1628079855" sldId="294"/>
        </pc:sldMkLst>
        <pc:picChg chg="ord">
          <ac:chgData name="Adrienne Richards" userId="S::adrienne.richards@georgiancollege.ca::bcd77ec0-3859-46f9-a15a-134c9aca8844" providerId="AD" clId="Web-{CF2E9C2E-4825-6CFD-0CA0-4BF8DD6E2381}" dt="2024-02-12T23:14:34.035" v="111"/>
          <ac:picMkLst>
            <pc:docMk/>
            <pc:sldMk cId="1628079855" sldId="294"/>
            <ac:picMk id="6" creationId="{EA2CA7CC-1567-2860-5166-5442998D4EF0}"/>
          </ac:picMkLst>
        </pc:picChg>
      </pc:sldChg>
      <pc:sldChg chg="modSp">
        <pc:chgData name="Adrienne Richards" userId="S::adrienne.richards@georgiancollege.ca::bcd77ec0-3859-46f9-a15a-134c9aca8844" providerId="AD" clId="Web-{CF2E9C2E-4825-6CFD-0CA0-4BF8DD6E2381}" dt="2024-02-12T23:14:29.019" v="109"/>
        <pc:sldMkLst>
          <pc:docMk/>
          <pc:sldMk cId="1228099008" sldId="295"/>
        </pc:sldMkLst>
        <pc:picChg chg="ord">
          <ac:chgData name="Adrienne Richards" userId="S::adrienne.richards@georgiancollege.ca::bcd77ec0-3859-46f9-a15a-134c9aca8844" providerId="AD" clId="Web-{CF2E9C2E-4825-6CFD-0CA0-4BF8DD6E2381}" dt="2024-02-12T23:14:29.019" v="109"/>
          <ac:picMkLst>
            <pc:docMk/>
            <pc:sldMk cId="1228099008" sldId="295"/>
            <ac:picMk id="6" creationId="{658E1064-BCD9-8C09-1860-5A5EC0E1A99F}"/>
          </ac:picMkLst>
        </pc:picChg>
      </pc:sldChg>
      <pc:sldChg chg="modSp">
        <pc:chgData name="Adrienne Richards" userId="S::adrienne.richards@georgiancollege.ca::bcd77ec0-3859-46f9-a15a-134c9aca8844" providerId="AD" clId="Web-{CF2E9C2E-4825-6CFD-0CA0-4BF8DD6E2381}" dt="2024-02-12T23:14:25.988" v="107"/>
        <pc:sldMkLst>
          <pc:docMk/>
          <pc:sldMk cId="1068054451" sldId="296"/>
        </pc:sldMkLst>
        <pc:picChg chg="ord">
          <ac:chgData name="Adrienne Richards" userId="S::adrienne.richards@georgiancollege.ca::bcd77ec0-3859-46f9-a15a-134c9aca8844" providerId="AD" clId="Web-{CF2E9C2E-4825-6CFD-0CA0-4BF8DD6E2381}" dt="2024-02-12T23:14:25.988" v="107"/>
          <ac:picMkLst>
            <pc:docMk/>
            <pc:sldMk cId="1068054451" sldId="296"/>
            <ac:picMk id="6" creationId="{BB17A09A-0E1D-689B-4552-ABEF2010D59C}"/>
          </ac:picMkLst>
        </pc:picChg>
      </pc:sldChg>
      <pc:sldChg chg="modSp">
        <pc:chgData name="Adrienne Richards" userId="S::adrienne.richards@georgiancollege.ca::bcd77ec0-3859-46f9-a15a-134c9aca8844" providerId="AD" clId="Web-{CF2E9C2E-4825-6CFD-0CA0-4BF8DD6E2381}" dt="2024-02-12T23:13:56.409" v="83"/>
        <pc:sldMkLst>
          <pc:docMk/>
          <pc:sldMk cId="3643624330" sldId="297"/>
        </pc:sldMkLst>
        <pc:picChg chg="ord">
          <ac:chgData name="Adrienne Richards" userId="S::adrienne.richards@georgiancollege.ca::bcd77ec0-3859-46f9-a15a-134c9aca8844" providerId="AD" clId="Web-{CF2E9C2E-4825-6CFD-0CA0-4BF8DD6E2381}" dt="2024-02-12T23:13:56.409" v="83"/>
          <ac:picMkLst>
            <pc:docMk/>
            <pc:sldMk cId="3643624330" sldId="297"/>
            <ac:picMk id="6" creationId="{446D7F70-F00E-E28C-E9DC-4C0C28434FD5}"/>
          </ac:picMkLst>
        </pc:picChg>
      </pc:sldChg>
      <pc:sldChg chg="modSp">
        <pc:chgData name="Adrienne Richards" userId="S::adrienne.richards@georgiancollege.ca::bcd77ec0-3859-46f9-a15a-134c9aca8844" providerId="AD" clId="Web-{CF2E9C2E-4825-6CFD-0CA0-4BF8DD6E2381}" dt="2024-02-12T23:13:50.674" v="81"/>
        <pc:sldMkLst>
          <pc:docMk/>
          <pc:sldMk cId="3648301222" sldId="298"/>
        </pc:sldMkLst>
        <pc:picChg chg="ord">
          <ac:chgData name="Adrienne Richards" userId="S::adrienne.richards@georgiancollege.ca::bcd77ec0-3859-46f9-a15a-134c9aca8844" providerId="AD" clId="Web-{CF2E9C2E-4825-6CFD-0CA0-4BF8DD6E2381}" dt="2024-02-12T23:13:50.674" v="81"/>
          <ac:picMkLst>
            <pc:docMk/>
            <pc:sldMk cId="3648301222" sldId="298"/>
            <ac:picMk id="6" creationId="{C4A69234-FEE1-300C-AB62-01DFF3D9507F}"/>
          </ac:picMkLst>
        </pc:picChg>
      </pc:sldChg>
      <pc:sldChg chg="modSp">
        <pc:chgData name="Adrienne Richards" userId="S::adrienne.richards@georgiancollege.ca::bcd77ec0-3859-46f9-a15a-134c9aca8844" providerId="AD" clId="Web-{CF2E9C2E-4825-6CFD-0CA0-4BF8DD6E2381}" dt="2024-02-12T23:13:48.330" v="79"/>
        <pc:sldMkLst>
          <pc:docMk/>
          <pc:sldMk cId="3304886106" sldId="299"/>
        </pc:sldMkLst>
        <pc:picChg chg="ord">
          <ac:chgData name="Adrienne Richards" userId="S::adrienne.richards@georgiancollege.ca::bcd77ec0-3859-46f9-a15a-134c9aca8844" providerId="AD" clId="Web-{CF2E9C2E-4825-6CFD-0CA0-4BF8DD6E2381}" dt="2024-02-12T23:13:48.330" v="79"/>
          <ac:picMkLst>
            <pc:docMk/>
            <pc:sldMk cId="3304886106" sldId="299"/>
            <ac:picMk id="6" creationId="{4AD250DD-14C6-81DE-E589-979863FB9268}"/>
          </ac:picMkLst>
        </pc:picChg>
      </pc:sldChg>
      <pc:sldChg chg="modSp">
        <pc:chgData name="Adrienne Richards" userId="S::adrienne.richards@georgiancollege.ca::bcd77ec0-3859-46f9-a15a-134c9aca8844" providerId="AD" clId="Web-{CF2E9C2E-4825-6CFD-0CA0-4BF8DD6E2381}" dt="2024-02-12T23:13:45.190" v="77"/>
        <pc:sldMkLst>
          <pc:docMk/>
          <pc:sldMk cId="2049489170" sldId="300"/>
        </pc:sldMkLst>
        <pc:picChg chg="ord">
          <ac:chgData name="Adrienne Richards" userId="S::adrienne.richards@georgiancollege.ca::bcd77ec0-3859-46f9-a15a-134c9aca8844" providerId="AD" clId="Web-{CF2E9C2E-4825-6CFD-0CA0-4BF8DD6E2381}" dt="2024-02-12T23:13:45.190" v="77"/>
          <ac:picMkLst>
            <pc:docMk/>
            <pc:sldMk cId="2049489170" sldId="300"/>
            <ac:picMk id="6" creationId="{B484A1F6-9EDE-84E3-4E60-13EF004AD5F1}"/>
          </ac:picMkLst>
        </pc:picChg>
      </pc:sldChg>
      <pc:sldChg chg="modSp">
        <pc:chgData name="Adrienne Richards" userId="S::adrienne.richards@georgiancollege.ca::bcd77ec0-3859-46f9-a15a-134c9aca8844" providerId="AD" clId="Web-{CF2E9C2E-4825-6CFD-0CA0-4BF8DD6E2381}" dt="2024-02-12T23:13:40.627" v="73"/>
        <pc:sldMkLst>
          <pc:docMk/>
          <pc:sldMk cId="1281247306" sldId="301"/>
        </pc:sldMkLst>
        <pc:picChg chg="ord">
          <ac:chgData name="Adrienne Richards" userId="S::adrienne.richards@georgiancollege.ca::bcd77ec0-3859-46f9-a15a-134c9aca8844" providerId="AD" clId="Web-{CF2E9C2E-4825-6CFD-0CA0-4BF8DD6E2381}" dt="2024-02-12T23:13:40.627" v="73"/>
          <ac:picMkLst>
            <pc:docMk/>
            <pc:sldMk cId="1281247306" sldId="301"/>
            <ac:picMk id="6" creationId="{D4844D36-05B0-F263-FFA1-E2CBF1FF5EAA}"/>
          </ac:picMkLst>
        </pc:picChg>
      </pc:sldChg>
      <pc:sldChg chg="modSp">
        <pc:chgData name="Adrienne Richards" userId="S::adrienne.richards@georgiancollege.ca::bcd77ec0-3859-46f9-a15a-134c9aca8844" providerId="AD" clId="Web-{CF2E9C2E-4825-6CFD-0CA0-4BF8DD6E2381}" dt="2024-02-12T23:13:37.768" v="71"/>
        <pc:sldMkLst>
          <pc:docMk/>
          <pc:sldMk cId="2409832959" sldId="302"/>
        </pc:sldMkLst>
        <pc:picChg chg="ord">
          <ac:chgData name="Adrienne Richards" userId="S::adrienne.richards@georgiancollege.ca::bcd77ec0-3859-46f9-a15a-134c9aca8844" providerId="AD" clId="Web-{CF2E9C2E-4825-6CFD-0CA0-4BF8DD6E2381}" dt="2024-02-12T23:13:37.768" v="71"/>
          <ac:picMkLst>
            <pc:docMk/>
            <pc:sldMk cId="2409832959" sldId="302"/>
            <ac:picMk id="6" creationId="{D0E5DC98-0573-5AF5-6D31-E31B09FACC87}"/>
          </ac:picMkLst>
        </pc:picChg>
      </pc:sldChg>
      <pc:sldChg chg="modSp">
        <pc:chgData name="Adrienne Richards" userId="S::adrienne.richards@georgiancollege.ca::bcd77ec0-3859-46f9-a15a-134c9aca8844" providerId="AD" clId="Web-{CF2E9C2E-4825-6CFD-0CA0-4BF8DD6E2381}" dt="2024-02-12T23:13:35.549" v="69"/>
        <pc:sldMkLst>
          <pc:docMk/>
          <pc:sldMk cId="1770035779" sldId="303"/>
        </pc:sldMkLst>
        <pc:picChg chg="ord">
          <ac:chgData name="Adrienne Richards" userId="S::adrienne.richards@georgiancollege.ca::bcd77ec0-3859-46f9-a15a-134c9aca8844" providerId="AD" clId="Web-{CF2E9C2E-4825-6CFD-0CA0-4BF8DD6E2381}" dt="2024-02-12T23:13:35.549" v="69"/>
          <ac:picMkLst>
            <pc:docMk/>
            <pc:sldMk cId="1770035779" sldId="303"/>
            <ac:picMk id="6" creationId="{303C1D07-EC67-2EEB-F8B0-53C983EEA3F2}"/>
          </ac:picMkLst>
        </pc:picChg>
      </pc:sldChg>
      <pc:sldChg chg="modSp">
        <pc:chgData name="Adrienne Richards" userId="S::adrienne.richards@georgiancollege.ca::bcd77ec0-3859-46f9-a15a-134c9aca8844" providerId="AD" clId="Web-{CF2E9C2E-4825-6CFD-0CA0-4BF8DD6E2381}" dt="2024-02-12T23:13:32.721" v="67"/>
        <pc:sldMkLst>
          <pc:docMk/>
          <pc:sldMk cId="474328081" sldId="304"/>
        </pc:sldMkLst>
        <pc:picChg chg="ord">
          <ac:chgData name="Adrienne Richards" userId="S::adrienne.richards@georgiancollege.ca::bcd77ec0-3859-46f9-a15a-134c9aca8844" providerId="AD" clId="Web-{CF2E9C2E-4825-6CFD-0CA0-4BF8DD6E2381}" dt="2024-02-12T23:13:32.721" v="67"/>
          <ac:picMkLst>
            <pc:docMk/>
            <pc:sldMk cId="474328081" sldId="304"/>
            <ac:picMk id="6" creationId="{8A9139B3-6D22-32C0-07E0-9ED141C14AC6}"/>
          </ac:picMkLst>
        </pc:picChg>
      </pc:sldChg>
      <pc:sldChg chg="modSp">
        <pc:chgData name="Adrienne Richards" userId="S::adrienne.richards@georgiancollege.ca::bcd77ec0-3859-46f9-a15a-134c9aca8844" providerId="AD" clId="Web-{CF2E9C2E-4825-6CFD-0CA0-4BF8DD6E2381}" dt="2024-02-12T23:13:42.893" v="75"/>
        <pc:sldMkLst>
          <pc:docMk/>
          <pc:sldMk cId="1121949012" sldId="305"/>
        </pc:sldMkLst>
        <pc:graphicFrameChg chg="ord">
          <ac:chgData name="Adrienne Richards" userId="S::adrienne.richards@georgiancollege.ca::bcd77ec0-3859-46f9-a15a-134c9aca8844" providerId="AD" clId="Web-{CF2E9C2E-4825-6CFD-0CA0-4BF8DD6E2381}" dt="2024-02-12T23:13:42.893" v="75"/>
          <ac:graphicFrameMkLst>
            <pc:docMk/>
            <pc:sldMk cId="1121949012" sldId="305"/>
            <ac:graphicFrameMk id="6" creationId="{91800759-0842-9FBE-74A2-BABF6996C8AF}"/>
          </ac:graphicFrameMkLst>
        </pc:graphicFrameChg>
      </pc:sldChg>
      <pc:sldChg chg="modSp">
        <pc:chgData name="Adrienne Richards" userId="S::adrienne.richards@georgiancollege.ca::bcd77ec0-3859-46f9-a15a-134c9aca8844" providerId="AD" clId="Web-{CF2E9C2E-4825-6CFD-0CA0-4BF8DD6E2381}" dt="2024-02-12T23:13:58.409" v="85"/>
        <pc:sldMkLst>
          <pc:docMk/>
          <pc:sldMk cId="4076698989" sldId="306"/>
        </pc:sldMkLst>
        <pc:picChg chg="ord">
          <ac:chgData name="Adrienne Richards" userId="S::adrienne.richards@georgiancollege.ca::bcd77ec0-3859-46f9-a15a-134c9aca8844" providerId="AD" clId="Web-{CF2E9C2E-4825-6CFD-0CA0-4BF8DD6E2381}" dt="2024-02-12T23:13:58.409" v="85"/>
          <ac:picMkLst>
            <pc:docMk/>
            <pc:sldMk cId="4076698989" sldId="306"/>
            <ac:picMk id="6" creationId="{AA1DE63C-B673-20B5-A599-B3D23D37032E}"/>
          </ac:picMkLst>
        </pc:picChg>
      </pc:sldChg>
      <pc:sldChg chg="modSp">
        <pc:chgData name="Adrienne Richards" userId="S::adrienne.richards@georgiancollege.ca::bcd77ec0-3859-46f9-a15a-134c9aca8844" providerId="AD" clId="Web-{CF2E9C2E-4825-6CFD-0CA0-4BF8DD6E2381}" dt="2024-02-12T23:14:00.768" v="87"/>
        <pc:sldMkLst>
          <pc:docMk/>
          <pc:sldMk cId="2514483793" sldId="307"/>
        </pc:sldMkLst>
        <pc:picChg chg="ord">
          <ac:chgData name="Adrienne Richards" userId="S::adrienne.richards@georgiancollege.ca::bcd77ec0-3859-46f9-a15a-134c9aca8844" providerId="AD" clId="Web-{CF2E9C2E-4825-6CFD-0CA0-4BF8DD6E2381}" dt="2024-02-12T23:14:00.768" v="87"/>
          <ac:picMkLst>
            <pc:docMk/>
            <pc:sldMk cId="2514483793" sldId="307"/>
            <ac:picMk id="6" creationId="{186C5C09-E164-512D-132F-32833A146F0B}"/>
          </ac:picMkLst>
        </pc:picChg>
      </pc:sldChg>
      <pc:sldChg chg="modSp">
        <pc:chgData name="Adrienne Richards" userId="S::adrienne.richards@georgiancollege.ca::bcd77ec0-3859-46f9-a15a-134c9aca8844" providerId="AD" clId="Web-{CF2E9C2E-4825-6CFD-0CA0-4BF8DD6E2381}" dt="2024-02-12T23:14:03.440" v="89"/>
        <pc:sldMkLst>
          <pc:docMk/>
          <pc:sldMk cId="470706967" sldId="308"/>
        </pc:sldMkLst>
        <pc:picChg chg="ord">
          <ac:chgData name="Adrienne Richards" userId="S::adrienne.richards@georgiancollege.ca::bcd77ec0-3859-46f9-a15a-134c9aca8844" providerId="AD" clId="Web-{CF2E9C2E-4825-6CFD-0CA0-4BF8DD6E2381}" dt="2024-02-12T23:14:03.440" v="89"/>
          <ac:picMkLst>
            <pc:docMk/>
            <pc:sldMk cId="470706967" sldId="308"/>
            <ac:picMk id="6" creationId="{F4CEEC58-C7B4-24EF-7CEF-C3F34B1229EE}"/>
          </ac:picMkLst>
        </pc:picChg>
      </pc:sldChg>
      <pc:sldChg chg="modSp">
        <pc:chgData name="Adrienne Richards" userId="S::adrienne.richards@georgiancollege.ca::bcd77ec0-3859-46f9-a15a-134c9aca8844" providerId="AD" clId="Web-{CF2E9C2E-4825-6CFD-0CA0-4BF8DD6E2381}" dt="2024-02-12T23:14:13.753" v="97"/>
        <pc:sldMkLst>
          <pc:docMk/>
          <pc:sldMk cId="3134148887" sldId="309"/>
        </pc:sldMkLst>
        <pc:picChg chg="ord">
          <ac:chgData name="Adrienne Richards" userId="S::adrienne.richards@georgiancollege.ca::bcd77ec0-3859-46f9-a15a-134c9aca8844" providerId="AD" clId="Web-{CF2E9C2E-4825-6CFD-0CA0-4BF8DD6E2381}" dt="2024-02-12T23:14:13.753" v="97"/>
          <ac:picMkLst>
            <pc:docMk/>
            <pc:sldMk cId="3134148887" sldId="309"/>
            <ac:picMk id="6" creationId="{C41D4B21-0809-BDD6-FFE5-4665657FD62D}"/>
          </ac:picMkLst>
        </pc:picChg>
      </pc:sldChg>
      <pc:sldChg chg="modSp">
        <pc:chgData name="Adrienne Richards" userId="S::adrienne.richards@georgiancollege.ca::bcd77ec0-3859-46f9-a15a-134c9aca8844" providerId="AD" clId="Web-{CF2E9C2E-4825-6CFD-0CA0-4BF8DD6E2381}" dt="2024-02-12T23:14:15.660" v="99"/>
        <pc:sldMkLst>
          <pc:docMk/>
          <pc:sldMk cId="4084988968" sldId="310"/>
        </pc:sldMkLst>
        <pc:picChg chg="ord">
          <ac:chgData name="Adrienne Richards" userId="S::adrienne.richards@georgiancollege.ca::bcd77ec0-3859-46f9-a15a-134c9aca8844" providerId="AD" clId="Web-{CF2E9C2E-4825-6CFD-0CA0-4BF8DD6E2381}" dt="2024-02-12T23:14:15.660" v="99"/>
          <ac:picMkLst>
            <pc:docMk/>
            <pc:sldMk cId="4084988968" sldId="310"/>
            <ac:picMk id="6" creationId="{0FACA97A-F41C-0FA5-4FF1-DCB700BF7138}"/>
          </ac:picMkLst>
        </pc:picChg>
      </pc:sldChg>
      <pc:sldChg chg="modSp">
        <pc:chgData name="Adrienne Richards" userId="S::adrienne.richards@georgiancollege.ca::bcd77ec0-3859-46f9-a15a-134c9aca8844" providerId="AD" clId="Web-{CF2E9C2E-4825-6CFD-0CA0-4BF8DD6E2381}" dt="2024-02-12T23:14:23.113" v="105"/>
        <pc:sldMkLst>
          <pc:docMk/>
          <pc:sldMk cId="2954666759" sldId="311"/>
        </pc:sldMkLst>
        <pc:picChg chg="ord">
          <ac:chgData name="Adrienne Richards" userId="S::adrienne.richards@georgiancollege.ca::bcd77ec0-3859-46f9-a15a-134c9aca8844" providerId="AD" clId="Web-{CF2E9C2E-4825-6CFD-0CA0-4BF8DD6E2381}" dt="2024-02-12T23:14:23.113" v="105"/>
          <ac:picMkLst>
            <pc:docMk/>
            <pc:sldMk cId="2954666759" sldId="311"/>
            <ac:picMk id="6" creationId="{F0B35658-6856-ECE7-EE6A-228733E9C308}"/>
          </ac:picMkLst>
        </pc:picChg>
      </pc:sldChg>
      <pc:sldChg chg="modSp">
        <pc:chgData name="Adrienne Richards" userId="S::adrienne.richards@georgiancollege.ca::bcd77ec0-3859-46f9-a15a-134c9aca8844" providerId="AD" clId="Web-{CF2E9C2E-4825-6CFD-0CA0-4BF8DD6E2381}" dt="2024-02-12T23:14:20.691" v="103"/>
        <pc:sldMkLst>
          <pc:docMk/>
          <pc:sldMk cId="2744666085" sldId="312"/>
        </pc:sldMkLst>
        <pc:picChg chg="ord">
          <ac:chgData name="Adrienne Richards" userId="S::adrienne.richards@georgiancollege.ca::bcd77ec0-3859-46f9-a15a-134c9aca8844" providerId="AD" clId="Web-{CF2E9C2E-4825-6CFD-0CA0-4BF8DD6E2381}" dt="2024-02-12T23:14:20.691" v="103"/>
          <ac:picMkLst>
            <pc:docMk/>
            <pc:sldMk cId="2744666085" sldId="312"/>
            <ac:picMk id="6" creationId="{84F278A2-B733-BD85-BD19-92781B008E9A}"/>
          </ac:picMkLst>
        </pc:picChg>
      </pc:sldChg>
      <pc:sldChg chg="modSp">
        <pc:chgData name="Adrienne Richards" userId="S::adrienne.richards@georgiancollege.ca::bcd77ec0-3859-46f9-a15a-134c9aca8844" providerId="AD" clId="Web-{CF2E9C2E-4825-6CFD-0CA0-4BF8DD6E2381}" dt="2024-02-12T23:14:18.550" v="101"/>
        <pc:sldMkLst>
          <pc:docMk/>
          <pc:sldMk cId="908879580" sldId="313"/>
        </pc:sldMkLst>
        <pc:picChg chg="ord">
          <ac:chgData name="Adrienne Richards" userId="S::adrienne.richards@georgiancollege.ca::bcd77ec0-3859-46f9-a15a-134c9aca8844" providerId="AD" clId="Web-{CF2E9C2E-4825-6CFD-0CA0-4BF8DD6E2381}" dt="2024-02-12T23:14:18.550" v="101"/>
          <ac:picMkLst>
            <pc:docMk/>
            <pc:sldMk cId="908879580" sldId="313"/>
            <ac:picMk id="6" creationId="{0BA5DF3F-927C-9C69-981E-F7E6E8926D0A}"/>
          </ac:picMkLst>
        </pc:picChg>
      </pc:sldChg>
      <pc:sldChg chg="modSp">
        <pc:chgData name="Adrienne Richards" userId="S::adrienne.richards@georgiancollege.ca::bcd77ec0-3859-46f9-a15a-134c9aca8844" providerId="AD" clId="Web-{CF2E9C2E-4825-6CFD-0CA0-4BF8DD6E2381}" dt="2024-02-12T23:14:05.909" v="91"/>
        <pc:sldMkLst>
          <pc:docMk/>
          <pc:sldMk cId="1194065791" sldId="314"/>
        </pc:sldMkLst>
        <pc:graphicFrameChg chg="ord">
          <ac:chgData name="Adrienne Richards" userId="S::adrienne.richards@georgiancollege.ca::bcd77ec0-3859-46f9-a15a-134c9aca8844" providerId="AD" clId="Web-{CF2E9C2E-4825-6CFD-0CA0-4BF8DD6E2381}" dt="2024-02-12T23:14:05.909" v="91"/>
          <ac:graphicFrameMkLst>
            <pc:docMk/>
            <pc:sldMk cId="1194065791" sldId="314"/>
            <ac:graphicFrameMk id="6" creationId="{6B22DFB8-7B51-6466-F0D7-5967ABAF016A}"/>
          </ac:graphicFrameMkLst>
        </pc:graphicFrameChg>
      </pc:sldChg>
      <pc:sldChg chg="modSp">
        <pc:chgData name="Adrienne Richards" userId="S::adrienne.richards@georgiancollege.ca::bcd77ec0-3859-46f9-a15a-134c9aca8844" providerId="AD" clId="Web-{CF2E9C2E-4825-6CFD-0CA0-4BF8DD6E2381}" dt="2024-02-12T23:15:10.786" v="119"/>
        <pc:sldMkLst>
          <pc:docMk/>
          <pc:sldMk cId="3415121194" sldId="315"/>
        </pc:sldMkLst>
        <pc:graphicFrameChg chg="ord">
          <ac:chgData name="Adrienne Richards" userId="S::adrienne.richards@georgiancollege.ca::bcd77ec0-3859-46f9-a15a-134c9aca8844" providerId="AD" clId="Web-{CF2E9C2E-4825-6CFD-0CA0-4BF8DD6E2381}" dt="2024-02-12T23:14:09.269" v="93"/>
          <ac:graphicFrameMkLst>
            <pc:docMk/>
            <pc:sldMk cId="3415121194" sldId="315"/>
            <ac:graphicFrameMk id="6" creationId="{C34F2443-1793-30F5-DEE6-83C3BD10CFA9}"/>
          </ac:graphicFrameMkLst>
        </pc:graphicFrameChg>
        <pc:picChg chg="mod ord">
          <ac:chgData name="Adrienne Richards" userId="S::adrienne.richards@georgiancollege.ca::bcd77ec0-3859-46f9-a15a-134c9aca8844" providerId="AD" clId="Web-{CF2E9C2E-4825-6CFD-0CA0-4BF8DD6E2381}" dt="2024-02-12T23:15:10.786" v="119"/>
          <ac:picMkLst>
            <pc:docMk/>
            <pc:sldMk cId="3415121194" sldId="315"/>
            <ac:picMk id="7" creationId="{47B674F7-1EE0-A65D-2FE0-4B98F17C4FB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2452DA-7809-4017-838C-422ECDA58A69}" type="datetimeFigureOut">
              <a:rPr lang="en-IN" smtClean="0"/>
              <a:t>13-02-2024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508595-1078-418F-B85E-BFED71DE209E}" type="slidenum">
              <a:rPr lang="en-IN" smtClean="0"/>
              <a:t>‹#›</a:t>
            </a:fld>
            <a:endParaRPr lang="en-IN"/>
          </a:p>
        </p:txBody>
      </p:sp>
    </p:spTree>
    <p:extLst>
      <p:ext uri="{BB962C8B-B14F-4D97-AF65-F5344CB8AC3E}">
        <p14:creationId xmlns:p14="http://schemas.microsoft.com/office/powerpoint/2010/main" val="2546790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508595-1078-418F-B85E-BFED71DE209E}" type="slidenum">
              <a:rPr lang="en-IN" smtClean="0"/>
              <a:t>45</a:t>
            </a:fld>
            <a:endParaRPr lang="en-IN"/>
          </a:p>
        </p:txBody>
      </p:sp>
    </p:spTree>
    <p:extLst>
      <p:ext uri="{BB962C8B-B14F-4D97-AF65-F5344CB8AC3E}">
        <p14:creationId xmlns:p14="http://schemas.microsoft.com/office/powerpoint/2010/main" val="793437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1087" y="2416176"/>
            <a:ext cx="11029818" cy="1092352"/>
          </a:xfrm>
          <a:prstGeom prst="rect">
            <a:avLst/>
          </a:prstGeom>
        </p:spPr>
        <p:txBody>
          <a:bodyPr/>
          <a:lstStyle>
            <a:lvl1pPr algn="l">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571086" y="3662923"/>
            <a:ext cx="11029817" cy="1123245"/>
          </a:xfrm>
          <a:prstGeom prst="rect">
            <a:avLst/>
          </a:prstGeom>
        </p:spPr>
        <p:txBody>
          <a:bodyPr/>
          <a:lstStyle>
            <a:lvl1pPr marL="0" indent="0" algn="l">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2844000" y="9522589"/>
            <a:ext cx="12600000" cy="365125"/>
          </a:xfrm>
          <a:prstGeom prst="rect">
            <a:avLst/>
          </a:prstGeom>
        </p:spPr>
        <p:txBody>
          <a:bodyPr/>
          <a:lstStyle>
            <a:lvl1pPr algn="ctr">
              <a:defRPr sz="1600">
                <a:solidFill>
                  <a:srgbClr val="166FAC"/>
                </a:solidFill>
                <a:latin typeface="Arial" panose="020B0604020202020204" pitchFamily="34" charset="0"/>
                <a:cs typeface="Arial" panose="020B0604020202020204" pitchFamily="34" charset="0"/>
              </a:defRPr>
            </a:lvl1pPr>
          </a:lstStyle>
          <a:p>
            <a:r>
              <a:rPr lang="en-US" dirty="0">
                <a:solidFill>
                  <a:srgbClr val="003180"/>
                </a:solidFill>
                <a:latin typeface="Raleway" pitchFamily="2" charset="0"/>
              </a:rPr>
              <a:t>Organic And Biochemistry Supplement To Enhanced Introductory College Chemistry, CC BY 4.0, except where otherwise noted</a:t>
            </a:r>
          </a:p>
        </p:txBody>
      </p:sp>
      <p:grpSp>
        <p:nvGrpSpPr>
          <p:cNvPr id="93" name="Group 2">
            <a:extLst>
              <a:ext uri="{FF2B5EF4-FFF2-40B4-BE49-F238E27FC236}">
                <a16:creationId xmlns:a16="http://schemas.microsoft.com/office/drawing/2014/main" id="{F72F3236-0BE3-A92B-F149-EAFD9C50651A}"/>
              </a:ext>
            </a:extLst>
          </p:cNvPr>
          <p:cNvGrpSpPr/>
          <p:nvPr userDrawn="1"/>
        </p:nvGrpSpPr>
        <p:grpSpPr>
          <a:xfrm>
            <a:off x="0" y="4786168"/>
            <a:ext cx="18288000" cy="601748"/>
            <a:chOff x="0" y="0"/>
            <a:chExt cx="4816593" cy="158485"/>
          </a:xfrm>
        </p:grpSpPr>
        <p:sp>
          <p:nvSpPr>
            <p:cNvPr id="94" name="Freeform 3">
              <a:extLst>
                <a:ext uri="{FF2B5EF4-FFF2-40B4-BE49-F238E27FC236}">
                  <a16:creationId xmlns:a16="http://schemas.microsoft.com/office/drawing/2014/main" id="{F6FF0816-EAA7-B9FA-DDF8-A7067556D33E}"/>
                </a:ext>
              </a:extLst>
            </p:cNvPr>
            <p:cNvSpPr/>
            <p:nvPr/>
          </p:nvSpPr>
          <p:spPr>
            <a:xfrm>
              <a:off x="0" y="0"/>
              <a:ext cx="4816592" cy="158485"/>
            </a:xfrm>
            <a:custGeom>
              <a:avLst/>
              <a:gdLst/>
              <a:ahLst/>
              <a:cxnLst/>
              <a:rect l="l" t="t" r="r" b="b"/>
              <a:pathLst>
                <a:path w="4816592" h="158485">
                  <a:moveTo>
                    <a:pt x="0" y="0"/>
                  </a:moveTo>
                  <a:lnTo>
                    <a:pt x="4816592" y="0"/>
                  </a:lnTo>
                  <a:lnTo>
                    <a:pt x="4816592" y="158485"/>
                  </a:lnTo>
                  <a:lnTo>
                    <a:pt x="0" y="158485"/>
                  </a:lnTo>
                  <a:close/>
                </a:path>
              </a:pathLst>
            </a:custGeom>
            <a:solidFill>
              <a:srgbClr val="166FAC"/>
            </a:solidFill>
          </p:spPr>
          <p:txBody>
            <a:bodyPr/>
            <a:lstStyle/>
            <a:p>
              <a:endParaRPr lang="en-IN"/>
            </a:p>
          </p:txBody>
        </p:sp>
        <p:sp>
          <p:nvSpPr>
            <p:cNvPr id="95" name="TextBox 4">
              <a:extLst>
                <a:ext uri="{FF2B5EF4-FFF2-40B4-BE49-F238E27FC236}">
                  <a16:creationId xmlns:a16="http://schemas.microsoft.com/office/drawing/2014/main" id="{5D25B84A-D285-13C9-0DDC-6955DD9EEAF6}"/>
                </a:ext>
              </a:extLst>
            </p:cNvPr>
            <p:cNvSpPr txBox="1"/>
            <p:nvPr/>
          </p:nvSpPr>
          <p:spPr>
            <a:xfrm>
              <a:off x="0" y="-47625"/>
              <a:ext cx="4816593" cy="206110"/>
            </a:xfrm>
            <a:prstGeom prst="rect">
              <a:avLst/>
            </a:prstGeom>
          </p:spPr>
          <p:txBody>
            <a:bodyPr lIns="50800" tIns="50800" rIns="50800" bIns="50800" rtlCol="0" anchor="ctr"/>
            <a:lstStyle/>
            <a:p>
              <a:pPr algn="ctr">
                <a:lnSpc>
                  <a:spcPts val="2659"/>
                </a:lnSpc>
              </a:pPr>
              <a:endParaRPr/>
            </a:p>
          </p:txBody>
        </p:sp>
      </p:grpSp>
      <p:grpSp>
        <p:nvGrpSpPr>
          <p:cNvPr id="96" name="Group 5">
            <a:extLst>
              <a:ext uri="{FF2B5EF4-FFF2-40B4-BE49-F238E27FC236}">
                <a16:creationId xmlns:a16="http://schemas.microsoft.com/office/drawing/2014/main" id="{4EC00632-964A-8020-B53A-919B68C052A0}"/>
              </a:ext>
            </a:extLst>
          </p:cNvPr>
          <p:cNvGrpSpPr/>
          <p:nvPr userDrawn="1"/>
        </p:nvGrpSpPr>
        <p:grpSpPr>
          <a:xfrm>
            <a:off x="15188573" y="7930567"/>
            <a:ext cx="2711900" cy="2137397"/>
            <a:chOff x="0" y="0"/>
            <a:chExt cx="3615867" cy="2849862"/>
          </a:xfrm>
        </p:grpSpPr>
        <p:grpSp>
          <p:nvGrpSpPr>
            <p:cNvPr id="97" name="Group 6">
              <a:extLst>
                <a:ext uri="{FF2B5EF4-FFF2-40B4-BE49-F238E27FC236}">
                  <a16:creationId xmlns:a16="http://schemas.microsoft.com/office/drawing/2014/main" id="{3D31E3C9-795C-DDFE-AD98-FB2E371BE433}"/>
                </a:ext>
              </a:extLst>
            </p:cNvPr>
            <p:cNvGrpSpPr/>
            <p:nvPr/>
          </p:nvGrpSpPr>
          <p:grpSpPr>
            <a:xfrm>
              <a:off x="2792200" y="0"/>
              <a:ext cx="135248" cy="135248"/>
              <a:chOff x="0" y="0"/>
              <a:chExt cx="812800" cy="812800"/>
            </a:xfrm>
          </p:grpSpPr>
          <p:sp>
            <p:nvSpPr>
              <p:cNvPr id="155" name="Freeform 7">
                <a:extLst>
                  <a:ext uri="{FF2B5EF4-FFF2-40B4-BE49-F238E27FC236}">
                    <a16:creationId xmlns:a16="http://schemas.microsoft.com/office/drawing/2014/main" id="{EC4B0856-E4B5-F8A5-9646-FF01AFEE637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56" name="TextBox 8">
                <a:extLst>
                  <a:ext uri="{FF2B5EF4-FFF2-40B4-BE49-F238E27FC236}">
                    <a16:creationId xmlns:a16="http://schemas.microsoft.com/office/drawing/2014/main" id="{4BF91D0A-AB7E-3347-5B04-0BB7F4D282B6}"/>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8" name="Group 9">
              <a:extLst>
                <a:ext uri="{FF2B5EF4-FFF2-40B4-BE49-F238E27FC236}">
                  <a16:creationId xmlns:a16="http://schemas.microsoft.com/office/drawing/2014/main" id="{C7C40C27-5F1D-4100-3E56-75F5C95908BC}"/>
                </a:ext>
              </a:extLst>
            </p:cNvPr>
            <p:cNvGrpSpPr/>
            <p:nvPr/>
          </p:nvGrpSpPr>
          <p:grpSpPr>
            <a:xfrm>
              <a:off x="1404358" y="1854"/>
              <a:ext cx="135248" cy="135248"/>
              <a:chOff x="0" y="0"/>
              <a:chExt cx="812800" cy="812800"/>
            </a:xfrm>
          </p:grpSpPr>
          <p:sp>
            <p:nvSpPr>
              <p:cNvPr id="153" name="Freeform 10">
                <a:extLst>
                  <a:ext uri="{FF2B5EF4-FFF2-40B4-BE49-F238E27FC236}">
                    <a16:creationId xmlns:a16="http://schemas.microsoft.com/office/drawing/2014/main" id="{A3C78D22-750B-552D-F8CE-E29318FA4A1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54" name="TextBox 11">
                <a:extLst>
                  <a:ext uri="{FF2B5EF4-FFF2-40B4-BE49-F238E27FC236}">
                    <a16:creationId xmlns:a16="http://schemas.microsoft.com/office/drawing/2014/main" id="{52191AE5-9B2F-0A2A-4AAC-87EBD8F4AB66}"/>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9" name="Group 12">
              <a:extLst>
                <a:ext uri="{FF2B5EF4-FFF2-40B4-BE49-F238E27FC236}">
                  <a16:creationId xmlns:a16="http://schemas.microsoft.com/office/drawing/2014/main" id="{1CF21FEE-C9A8-9915-0C18-DC5407D4A1C3}"/>
                </a:ext>
              </a:extLst>
            </p:cNvPr>
            <p:cNvGrpSpPr/>
            <p:nvPr/>
          </p:nvGrpSpPr>
          <p:grpSpPr>
            <a:xfrm rot="5400000">
              <a:off x="2078951" y="146318"/>
              <a:ext cx="1561747" cy="1404358"/>
              <a:chOff x="0" y="0"/>
              <a:chExt cx="812800" cy="730888"/>
            </a:xfrm>
          </p:grpSpPr>
          <p:sp>
            <p:nvSpPr>
              <p:cNvPr id="151" name="Freeform 13">
                <a:extLst>
                  <a:ext uri="{FF2B5EF4-FFF2-40B4-BE49-F238E27FC236}">
                    <a16:creationId xmlns:a16="http://schemas.microsoft.com/office/drawing/2014/main" id="{60EFC735-AB25-017D-617B-751FF2E985CD}"/>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152" name="TextBox 14">
                <a:extLst>
                  <a:ext uri="{FF2B5EF4-FFF2-40B4-BE49-F238E27FC236}">
                    <a16:creationId xmlns:a16="http://schemas.microsoft.com/office/drawing/2014/main" id="{3713CDB9-89C2-A0CC-71DE-53C8576CFFB4}"/>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0" name="Group 15">
              <a:extLst>
                <a:ext uri="{FF2B5EF4-FFF2-40B4-BE49-F238E27FC236}">
                  <a16:creationId xmlns:a16="http://schemas.microsoft.com/office/drawing/2014/main" id="{7DCB8B73-7C1F-7EFF-9983-E6F993201E52}"/>
                </a:ext>
              </a:extLst>
            </p:cNvPr>
            <p:cNvGrpSpPr/>
            <p:nvPr/>
          </p:nvGrpSpPr>
          <p:grpSpPr>
            <a:xfrm rot="5400000">
              <a:off x="688354" y="146318"/>
              <a:ext cx="1561747" cy="1404358"/>
              <a:chOff x="0" y="0"/>
              <a:chExt cx="812800" cy="730888"/>
            </a:xfrm>
          </p:grpSpPr>
          <p:sp>
            <p:nvSpPr>
              <p:cNvPr id="149" name="Freeform 16">
                <a:extLst>
                  <a:ext uri="{FF2B5EF4-FFF2-40B4-BE49-F238E27FC236}">
                    <a16:creationId xmlns:a16="http://schemas.microsoft.com/office/drawing/2014/main" id="{89B07185-15E7-F7CF-ECE9-62406AF1D640}"/>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150" name="TextBox 17">
                <a:extLst>
                  <a:ext uri="{FF2B5EF4-FFF2-40B4-BE49-F238E27FC236}">
                    <a16:creationId xmlns:a16="http://schemas.microsoft.com/office/drawing/2014/main" id="{A8C3061F-ECD9-4D08-1231-B9F74C29132F}"/>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1" name="Group 18">
              <a:extLst>
                <a:ext uri="{FF2B5EF4-FFF2-40B4-BE49-F238E27FC236}">
                  <a16:creationId xmlns:a16="http://schemas.microsoft.com/office/drawing/2014/main" id="{05815A51-E426-645D-4DFD-FAC8884A926A}"/>
                </a:ext>
              </a:extLst>
            </p:cNvPr>
            <p:cNvGrpSpPr/>
            <p:nvPr/>
          </p:nvGrpSpPr>
          <p:grpSpPr>
            <a:xfrm rot="5400000">
              <a:off x="1376772" y="1299186"/>
              <a:ext cx="1561747" cy="1404358"/>
              <a:chOff x="0" y="0"/>
              <a:chExt cx="812800" cy="730888"/>
            </a:xfrm>
          </p:grpSpPr>
          <p:sp>
            <p:nvSpPr>
              <p:cNvPr id="147" name="Freeform 19">
                <a:extLst>
                  <a:ext uri="{FF2B5EF4-FFF2-40B4-BE49-F238E27FC236}">
                    <a16:creationId xmlns:a16="http://schemas.microsoft.com/office/drawing/2014/main" id="{BD3F2721-262F-AC7F-4722-EA50DE1D4BAB}"/>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148" name="TextBox 20">
                <a:extLst>
                  <a:ext uri="{FF2B5EF4-FFF2-40B4-BE49-F238E27FC236}">
                    <a16:creationId xmlns:a16="http://schemas.microsoft.com/office/drawing/2014/main" id="{88A4FF8F-3C2D-BA4B-22A0-29605ABF6EF4}"/>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2" name="Group 21">
              <a:extLst>
                <a:ext uri="{FF2B5EF4-FFF2-40B4-BE49-F238E27FC236}">
                  <a16:creationId xmlns:a16="http://schemas.microsoft.com/office/drawing/2014/main" id="{277766E4-DA00-0BF9-C3A6-86CC770A3DE6}"/>
                </a:ext>
              </a:extLst>
            </p:cNvPr>
            <p:cNvGrpSpPr/>
            <p:nvPr/>
          </p:nvGrpSpPr>
          <p:grpSpPr>
            <a:xfrm rot="5400000">
              <a:off x="-13825" y="1312947"/>
              <a:ext cx="1561747" cy="1404358"/>
              <a:chOff x="0" y="0"/>
              <a:chExt cx="812800" cy="730888"/>
            </a:xfrm>
          </p:grpSpPr>
          <p:sp>
            <p:nvSpPr>
              <p:cNvPr id="145" name="Freeform 22">
                <a:extLst>
                  <a:ext uri="{FF2B5EF4-FFF2-40B4-BE49-F238E27FC236}">
                    <a16:creationId xmlns:a16="http://schemas.microsoft.com/office/drawing/2014/main" id="{21B557C1-C301-89F1-8001-82330E1102E8}"/>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146" name="TextBox 23">
                <a:extLst>
                  <a:ext uri="{FF2B5EF4-FFF2-40B4-BE49-F238E27FC236}">
                    <a16:creationId xmlns:a16="http://schemas.microsoft.com/office/drawing/2014/main" id="{A5A398B5-FC64-5560-4FE9-9CB6D0A5AEC2}"/>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3" name="Group 24">
              <a:extLst>
                <a:ext uri="{FF2B5EF4-FFF2-40B4-BE49-F238E27FC236}">
                  <a16:creationId xmlns:a16="http://schemas.microsoft.com/office/drawing/2014/main" id="{CB7006B2-9C81-67BE-BED8-CCF918F7719F}"/>
                </a:ext>
              </a:extLst>
            </p:cNvPr>
            <p:cNvGrpSpPr/>
            <p:nvPr/>
          </p:nvGrpSpPr>
          <p:grpSpPr>
            <a:xfrm>
              <a:off x="3480619" y="410308"/>
              <a:ext cx="135248" cy="135248"/>
              <a:chOff x="0" y="0"/>
              <a:chExt cx="812800" cy="812800"/>
            </a:xfrm>
          </p:grpSpPr>
          <p:sp>
            <p:nvSpPr>
              <p:cNvPr id="143" name="Freeform 25">
                <a:extLst>
                  <a:ext uri="{FF2B5EF4-FFF2-40B4-BE49-F238E27FC236}">
                    <a16:creationId xmlns:a16="http://schemas.microsoft.com/office/drawing/2014/main" id="{B08BA848-A2F5-6A8F-0B6F-8A6B02ECFE7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44" name="TextBox 26">
                <a:extLst>
                  <a:ext uri="{FF2B5EF4-FFF2-40B4-BE49-F238E27FC236}">
                    <a16:creationId xmlns:a16="http://schemas.microsoft.com/office/drawing/2014/main" id="{B9E4839E-BAAB-6919-E3C7-AAD9F3ABF03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4" name="Group 27">
              <a:extLst>
                <a:ext uri="{FF2B5EF4-FFF2-40B4-BE49-F238E27FC236}">
                  <a16:creationId xmlns:a16="http://schemas.microsoft.com/office/drawing/2014/main" id="{7CDC6224-6FF3-54F6-C4A1-16733139E336}"/>
                </a:ext>
              </a:extLst>
            </p:cNvPr>
            <p:cNvGrpSpPr/>
            <p:nvPr/>
          </p:nvGrpSpPr>
          <p:grpSpPr>
            <a:xfrm>
              <a:off x="3480619" y="1152868"/>
              <a:ext cx="135248" cy="135248"/>
              <a:chOff x="0" y="0"/>
              <a:chExt cx="812800" cy="812800"/>
            </a:xfrm>
          </p:grpSpPr>
          <p:sp>
            <p:nvSpPr>
              <p:cNvPr id="141" name="Freeform 28">
                <a:extLst>
                  <a:ext uri="{FF2B5EF4-FFF2-40B4-BE49-F238E27FC236}">
                    <a16:creationId xmlns:a16="http://schemas.microsoft.com/office/drawing/2014/main" id="{FC7815D2-DDD9-12D7-9CF6-5BD5F2E2C4B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42" name="TextBox 29">
                <a:extLst>
                  <a:ext uri="{FF2B5EF4-FFF2-40B4-BE49-F238E27FC236}">
                    <a16:creationId xmlns:a16="http://schemas.microsoft.com/office/drawing/2014/main" id="{4191F592-31DA-68DB-DAED-EE8DDD9299C8}"/>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5" name="Group 30">
              <a:extLst>
                <a:ext uri="{FF2B5EF4-FFF2-40B4-BE49-F238E27FC236}">
                  <a16:creationId xmlns:a16="http://schemas.microsoft.com/office/drawing/2014/main" id="{C8FE1317-6292-C7C2-32D1-ADF1F5A51E20}"/>
                </a:ext>
              </a:extLst>
            </p:cNvPr>
            <p:cNvGrpSpPr/>
            <p:nvPr/>
          </p:nvGrpSpPr>
          <p:grpSpPr>
            <a:xfrm>
              <a:off x="2090021" y="410308"/>
              <a:ext cx="135248" cy="135248"/>
              <a:chOff x="0" y="0"/>
              <a:chExt cx="812800" cy="812800"/>
            </a:xfrm>
          </p:grpSpPr>
          <p:sp>
            <p:nvSpPr>
              <p:cNvPr id="139" name="Freeform 31">
                <a:extLst>
                  <a:ext uri="{FF2B5EF4-FFF2-40B4-BE49-F238E27FC236}">
                    <a16:creationId xmlns:a16="http://schemas.microsoft.com/office/drawing/2014/main" id="{9E5C57D0-714A-DB56-F8C4-0CF39DBB030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40" name="TextBox 32">
                <a:extLst>
                  <a:ext uri="{FF2B5EF4-FFF2-40B4-BE49-F238E27FC236}">
                    <a16:creationId xmlns:a16="http://schemas.microsoft.com/office/drawing/2014/main" id="{56711CFE-750B-DE81-0685-C2662CBC865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6" name="Group 33">
              <a:extLst>
                <a:ext uri="{FF2B5EF4-FFF2-40B4-BE49-F238E27FC236}">
                  <a16:creationId xmlns:a16="http://schemas.microsoft.com/office/drawing/2014/main" id="{50BA1B9A-5C26-02E0-310A-272649F15598}"/>
                </a:ext>
              </a:extLst>
            </p:cNvPr>
            <p:cNvGrpSpPr/>
            <p:nvPr/>
          </p:nvGrpSpPr>
          <p:grpSpPr>
            <a:xfrm>
              <a:off x="2090021" y="1152868"/>
              <a:ext cx="135248" cy="135248"/>
              <a:chOff x="0" y="0"/>
              <a:chExt cx="812800" cy="812800"/>
            </a:xfrm>
          </p:grpSpPr>
          <p:sp>
            <p:nvSpPr>
              <p:cNvPr id="137" name="Freeform 34">
                <a:extLst>
                  <a:ext uri="{FF2B5EF4-FFF2-40B4-BE49-F238E27FC236}">
                    <a16:creationId xmlns:a16="http://schemas.microsoft.com/office/drawing/2014/main" id="{490D6524-5DE4-05D3-D48C-A03E6B2C680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38" name="TextBox 35">
                <a:extLst>
                  <a:ext uri="{FF2B5EF4-FFF2-40B4-BE49-F238E27FC236}">
                    <a16:creationId xmlns:a16="http://schemas.microsoft.com/office/drawing/2014/main" id="{12874C96-78DE-CA52-BEB3-58A33238B75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7" name="Group 36">
              <a:extLst>
                <a:ext uri="{FF2B5EF4-FFF2-40B4-BE49-F238E27FC236}">
                  <a16:creationId xmlns:a16="http://schemas.microsoft.com/office/drawing/2014/main" id="{A2DB9465-C213-F57F-F71D-9C7BB9FA7E12}"/>
                </a:ext>
              </a:extLst>
            </p:cNvPr>
            <p:cNvGrpSpPr/>
            <p:nvPr/>
          </p:nvGrpSpPr>
          <p:grpSpPr>
            <a:xfrm>
              <a:off x="2792200" y="1561747"/>
              <a:ext cx="135248" cy="135248"/>
              <a:chOff x="0" y="0"/>
              <a:chExt cx="812800" cy="812800"/>
            </a:xfrm>
          </p:grpSpPr>
          <p:sp>
            <p:nvSpPr>
              <p:cNvPr id="135" name="Freeform 37">
                <a:extLst>
                  <a:ext uri="{FF2B5EF4-FFF2-40B4-BE49-F238E27FC236}">
                    <a16:creationId xmlns:a16="http://schemas.microsoft.com/office/drawing/2014/main" id="{50065756-3797-1EA2-40AB-0EBD2C75E30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36" name="TextBox 38">
                <a:extLst>
                  <a:ext uri="{FF2B5EF4-FFF2-40B4-BE49-F238E27FC236}">
                    <a16:creationId xmlns:a16="http://schemas.microsoft.com/office/drawing/2014/main" id="{3989D01D-4A98-2720-8B8A-F76913AC99F2}"/>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8" name="Group 39">
              <a:extLst>
                <a:ext uri="{FF2B5EF4-FFF2-40B4-BE49-F238E27FC236}">
                  <a16:creationId xmlns:a16="http://schemas.microsoft.com/office/drawing/2014/main" id="{E9AE76B3-85C9-1404-19EA-FE123264CBD6}"/>
                </a:ext>
              </a:extLst>
            </p:cNvPr>
            <p:cNvGrpSpPr/>
            <p:nvPr/>
          </p:nvGrpSpPr>
          <p:grpSpPr>
            <a:xfrm>
              <a:off x="702179" y="1152868"/>
              <a:ext cx="135248" cy="135248"/>
              <a:chOff x="0" y="0"/>
              <a:chExt cx="812800" cy="812800"/>
            </a:xfrm>
          </p:grpSpPr>
          <p:sp>
            <p:nvSpPr>
              <p:cNvPr id="133" name="Freeform 40">
                <a:extLst>
                  <a:ext uri="{FF2B5EF4-FFF2-40B4-BE49-F238E27FC236}">
                    <a16:creationId xmlns:a16="http://schemas.microsoft.com/office/drawing/2014/main" id="{351AB620-0C9D-C852-F775-0973249523E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34" name="TextBox 41">
                <a:extLst>
                  <a:ext uri="{FF2B5EF4-FFF2-40B4-BE49-F238E27FC236}">
                    <a16:creationId xmlns:a16="http://schemas.microsoft.com/office/drawing/2014/main" id="{3E6BECA8-BC2A-D098-F513-A6014CB9E9EF}"/>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9" name="Group 42">
              <a:extLst>
                <a:ext uri="{FF2B5EF4-FFF2-40B4-BE49-F238E27FC236}">
                  <a16:creationId xmlns:a16="http://schemas.microsoft.com/office/drawing/2014/main" id="{EC070B2A-D675-5158-3B1B-A656C5D3790C}"/>
                </a:ext>
              </a:extLst>
            </p:cNvPr>
            <p:cNvGrpSpPr/>
            <p:nvPr/>
          </p:nvGrpSpPr>
          <p:grpSpPr>
            <a:xfrm>
              <a:off x="1390597" y="1563176"/>
              <a:ext cx="135248" cy="135248"/>
              <a:chOff x="0" y="0"/>
              <a:chExt cx="812800" cy="812800"/>
            </a:xfrm>
          </p:grpSpPr>
          <p:sp>
            <p:nvSpPr>
              <p:cNvPr id="131" name="Freeform 43">
                <a:extLst>
                  <a:ext uri="{FF2B5EF4-FFF2-40B4-BE49-F238E27FC236}">
                    <a16:creationId xmlns:a16="http://schemas.microsoft.com/office/drawing/2014/main" id="{E286142C-852E-73BA-5B8D-8B226A5D280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32" name="TextBox 44">
                <a:extLst>
                  <a:ext uri="{FF2B5EF4-FFF2-40B4-BE49-F238E27FC236}">
                    <a16:creationId xmlns:a16="http://schemas.microsoft.com/office/drawing/2014/main" id="{63306BE0-9AA2-8AE8-6767-2B9EC4DA2128}"/>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0" name="Group 45">
              <a:extLst>
                <a:ext uri="{FF2B5EF4-FFF2-40B4-BE49-F238E27FC236}">
                  <a16:creationId xmlns:a16="http://schemas.microsoft.com/office/drawing/2014/main" id="{014292AA-C92A-4858-6963-707D8BFC315A}"/>
                </a:ext>
              </a:extLst>
            </p:cNvPr>
            <p:cNvGrpSpPr/>
            <p:nvPr/>
          </p:nvGrpSpPr>
          <p:grpSpPr>
            <a:xfrm>
              <a:off x="1390597" y="2305735"/>
              <a:ext cx="135248" cy="135248"/>
              <a:chOff x="0" y="0"/>
              <a:chExt cx="812800" cy="812800"/>
            </a:xfrm>
          </p:grpSpPr>
          <p:sp>
            <p:nvSpPr>
              <p:cNvPr id="129" name="Freeform 46">
                <a:extLst>
                  <a:ext uri="{FF2B5EF4-FFF2-40B4-BE49-F238E27FC236}">
                    <a16:creationId xmlns:a16="http://schemas.microsoft.com/office/drawing/2014/main" id="{FB6EEAF5-4826-82D9-A66C-50A164FDC09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30" name="TextBox 47">
                <a:extLst>
                  <a:ext uri="{FF2B5EF4-FFF2-40B4-BE49-F238E27FC236}">
                    <a16:creationId xmlns:a16="http://schemas.microsoft.com/office/drawing/2014/main" id="{9C9093A1-6085-C5DD-EE70-056E734316B4}"/>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1" name="Group 48">
              <a:extLst>
                <a:ext uri="{FF2B5EF4-FFF2-40B4-BE49-F238E27FC236}">
                  <a16:creationId xmlns:a16="http://schemas.microsoft.com/office/drawing/2014/main" id="{877B7448-09B8-DD3C-50BC-7E8F88767ED2}"/>
                </a:ext>
              </a:extLst>
            </p:cNvPr>
            <p:cNvGrpSpPr/>
            <p:nvPr/>
          </p:nvGrpSpPr>
          <p:grpSpPr>
            <a:xfrm>
              <a:off x="0" y="1563176"/>
              <a:ext cx="135248" cy="135248"/>
              <a:chOff x="0" y="0"/>
              <a:chExt cx="812800" cy="812800"/>
            </a:xfrm>
          </p:grpSpPr>
          <p:sp>
            <p:nvSpPr>
              <p:cNvPr id="127" name="Freeform 49">
                <a:extLst>
                  <a:ext uri="{FF2B5EF4-FFF2-40B4-BE49-F238E27FC236}">
                    <a16:creationId xmlns:a16="http://schemas.microsoft.com/office/drawing/2014/main" id="{5370C33E-C461-78C4-C709-9CCBF19D1FA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28" name="TextBox 50">
                <a:extLst>
                  <a:ext uri="{FF2B5EF4-FFF2-40B4-BE49-F238E27FC236}">
                    <a16:creationId xmlns:a16="http://schemas.microsoft.com/office/drawing/2014/main" id="{8EE81863-B00C-FA69-62A6-CED4FE835BD4}"/>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2" name="Group 51">
              <a:extLst>
                <a:ext uri="{FF2B5EF4-FFF2-40B4-BE49-F238E27FC236}">
                  <a16:creationId xmlns:a16="http://schemas.microsoft.com/office/drawing/2014/main" id="{0C99A96B-F910-FB4E-56A0-0384508CDBEC}"/>
                </a:ext>
              </a:extLst>
            </p:cNvPr>
            <p:cNvGrpSpPr/>
            <p:nvPr/>
          </p:nvGrpSpPr>
          <p:grpSpPr>
            <a:xfrm>
              <a:off x="0" y="2305735"/>
              <a:ext cx="135248" cy="135248"/>
              <a:chOff x="0" y="0"/>
              <a:chExt cx="812800" cy="812800"/>
            </a:xfrm>
          </p:grpSpPr>
          <p:sp>
            <p:nvSpPr>
              <p:cNvPr id="125" name="Freeform 52">
                <a:extLst>
                  <a:ext uri="{FF2B5EF4-FFF2-40B4-BE49-F238E27FC236}">
                    <a16:creationId xmlns:a16="http://schemas.microsoft.com/office/drawing/2014/main" id="{6D7566C9-168E-908E-A5F1-C40EC6C3210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26" name="TextBox 53">
                <a:extLst>
                  <a:ext uri="{FF2B5EF4-FFF2-40B4-BE49-F238E27FC236}">
                    <a16:creationId xmlns:a16="http://schemas.microsoft.com/office/drawing/2014/main" id="{604ECC74-E19C-42F2-9D42-E3DE91A774B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3" name="Group 54">
              <a:extLst>
                <a:ext uri="{FF2B5EF4-FFF2-40B4-BE49-F238E27FC236}">
                  <a16:creationId xmlns:a16="http://schemas.microsoft.com/office/drawing/2014/main" id="{BBADDA53-0835-E85B-B82E-6ED23EEA9EA8}"/>
                </a:ext>
              </a:extLst>
            </p:cNvPr>
            <p:cNvGrpSpPr/>
            <p:nvPr/>
          </p:nvGrpSpPr>
          <p:grpSpPr>
            <a:xfrm>
              <a:off x="702179" y="2714614"/>
              <a:ext cx="135248" cy="135248"/>
              <a:chOff x="0" y="0"/>
              <a:chExt cx="812800" cy="812800"/>
            </a:xfrm>
          </p:grpSpPr>
          <p:sp>
            <p:nvSpPr>
              <p:cNvPr id="123" name="Freeform 55">
                <a:extLst>
                  <a:ext uri="{FF2B5EF4-FFF2-40B4-BE49-F238E27FC236}">
                    <a16:creationId xmlns:a16="http://schemas.microsoft.com/office/drawing/2014/main" id="{4131A010-CAC7-93E4-AC51-97D907E1DDF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24" name="TextBox 56">
                <a:extLst>
                  <a:ext uri="{FF2B5EF4-FFF2-40B4-BE49-F238E27FC236}">
                    <a16:creationId xmlns:a16="http://schemas.microsoft.com/office/drawing/2014/main" id="{4FBDA61D-902B-0EE8-0715-93703AF51CC8}"/>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4" name="Group 57">
              <a:extLst>
                <a:ext uri="{FF2B5EF4-FFF2-40B4-BE49-F238E27FC236}">
                  <a16:creationId xmlns:a16="http://schemas.microsoft.com/office/drawing/2014/main" id="{10E335B1-8F22-E7CE-37CD-22488521CD3E}"/>
                </a:ext>
              </a:extLst>
            </p:cNvPr>
            <p:cNvGrpSpPr/>
            <p:nvPr/>
          </p:nvGrpSpPr>
          <p:grpSpPr>
            <a:xfrm>
              <a:off x="702179" y="412162"/>
              <a:ext cx="135248" cy="135248"/>
              <a:chOff x="0" y="0"/>
              <a:chExt cx="812800" cy="812800"/>
            </a:xfrm>
          </p:grpSpPr>
          <p:sp>
            <p:nvSpPr>
              <p:cNvPr id="121" name="Freeform 58">
                <a:extLst>
                  <a:ext uri="{FF2B5EF4-FFF2-40B4-BE49-F238E27FC236}">
                    <a16:creationId xmlns:a16="http://schemas.microsoft.com/office/drawing/2014/main" id="{BE83594E-7525-DC25-CBE6-8DA7AB84359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22" name="TextBox 59">
                <a:extLst>
                  <a:ext uri="{FF2B5EF4-FFF2-40B4-BE49-F238E27FC236}">
                    <a16:creationId xmlns:a16="http://schemas.microsoft.com/office/drawing/2014/main" id="{463F3691-5521-44CF-423C-986BCD714764}"/>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5" name="Group 60">
              <a:extLst>
                <a:ext uri="{FF2B5EF4-FFF2-40B4-BE49-F238E27FC236}">
                  <a16:creationId xmlns:a16="http://schemas.microsoft.com/office/drawing/2014/main" id="{45D886A2-2096-2377-0EDF-E007D405B308}"/>
                </a:ext>
              </a:extLst>
            </p:cNvPr>
            <p:cNvGrpSpPr/>
            <p:nvPr/>
          </p:nvGrpSpPr>
          <p:grpSpPr>
            <a:xfrm>
              <a:off x="2778440" y="2302452"/>
              <a:ext cx="135248" cy="135248"/>
              <a:chOff x="0" y="0"/>
              <a:chExt cx="812800" cy="812800"/>
            </a:xfrm>
          </p:grpSpPr>
          <p:sp>
            <p:nvSpPr>
              <p:cNvPr id="119" name="Freeform 61">
                <a:extLst>
                  <a:ext uri="{FF2B5EF4-FFF2-40B4-BE49-F238E27FC236}">
                    <a16:creationId xmlns:a16="http://schemas.microsoft.com/office/drawing/2014/main" id="{8B272295-D79A-0BAE-8B36-07DEE8FDFD5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20" name="TextBox 62">
                <a:extLst>
                  <a:ext uri="{FF2B5EF4-FFF2-40B4-BE49-F238E27FC236}">
                    <a16:creationId xmlns:a16="http://schemas.microsoft.com/office/drawing/2014/main" id="{5F711C4D-9975-9066-5872-653BD90E8F9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6" name="Group 63">
              <a:extLst>
                <a:ext uri="{FF2B5EF4-FFF2-40B4-BE49-F238E27FC236}">
                  <a16:creationId xmlns:a16="http://schemas.microsoft.com/office/drawing/2014/main" id="{AED8D070-32E7-9486-E2E4-62A210D2CE72}"/>
                </a:ext>
              </a:extLst>
            </p:cNvPr>
            <p:cNvGrpSpPr/>
            <p:nvPr/>
          </p:nvGrpSpPr>
          <p:grpSpPr>
            <a:xfrm>
              <a:off x="2090021" y="2711331"/>
              <a:ext cx="135248" cy="135248"/>
              <a:chOff x="0" y="0"/>
              <a:chExt cx="812800" cy="812800"/>
            </a:xfrm>
          </p:grpSpPr>
          <p:sp>
            <p:nvSpPr>
              <p:cNvPr id="117" name="Freeform 64">
                <a:extLst>
                  <a:ext uri="{FF2B5EF4-FFF2-40B4-BE49-F238E27FC236}">
                    <a16:creationId xmlns:a16="http://schemas.microsoft.com/office/drawing/2014/main" id="{5FA2B8F1-969C-7E4D-4D09-51CB824D476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18" name="TextBox 65">
                <a:extLst>
                  <a:ext uri="{FF2B5EF4-FFF2-40B4-BE49-F238E27FC236}">
                    <a16:creationId xmlns:a16="http://schemas.microsoft.com/office/drawing/2014/main" id="{5DF00C34-81F9-78B7-5629-3D66CD20CFB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157" name="Group 66">
            <a:extLst>
              <a:ext uri="{FF2B5EF4-FFF2-40B4-BE49-F238E27FC236}">
                <a16:creationId xmlns:a16="http://schemas.microsoft.com/office/drawing/2014/main" id="{5244F06E-5CD4-9041-95FC-64D96A88EFC4}"/>
              </a:ext>
            </a:extLst>
          </p:cNvPr>
          <p:cNvGrpSpPr/>
          <p:nvPr userDrawn="1"/>
        </p:nvGrpSpPr>
        <p:grpSpPr>
          <a:xfrm>
            <a:off x="13848739" y="0"/>
            <a:ext cx="2103152" cy="2205744"/>
            <a:chOff x="0" y="0"/>
            <a:chExt cx="2804202" cy="2940993"/>
          </a:xfrm>
        </p:grpSpPr>
        <p:grpSp>
          <p:nvGrpSpPr>
            <p:cNvPr id="158" name="Group 67">
              <a:extLst>
                <a:ext uri="{FF2B5EF4-FFF2-40B4-BE49-F238E27FC236}">
                  <a16:creationId xmlns:a16="http://schemas.microsoft.com/office/drawing/2014/main" id="{798E0772-C6C6-6A26-02B1-388FA42EB45C}"/>
                </a:ext>
              </a:extLst>
            </p:cNvPr>
            <p:cNvGrpSpPr/>
            <p:nvPr/>
          </p:nvGrpSpPr>
          <p:grpSpPr>
            <a:xfrm>
              <a:off x="0" y="1200182"/>
              <a:ext cx="1740810" cy="1740810"/>
              <a:chOff x="0" y="0"/>
              <a:chExt cx="812800" cy="812800"/>
            </a:xfrm>
          </p:grpSpPr>
          <p:sp>
            <p:nvSpPr>
              <p:cNvPr id="165" name="Freeform 68">
                <a:extLst>
                  <a:ext uri="{FF2B5EF4-FFF2-40B4-BE49-F238E27FC236}">
                    <a16:creationId xmlns:a16="http://schemas.microsoft.com/office/drawing/2014/main" id="{E9417354-B6C8-2733-D662-91B1B5A9F3A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51765"/>
                  </a:srgbClr>
                </a:solidFill>
                <a:prstDash val="solid"/>
                <a:miter/>
              </a:ln>
            </p:spPr>
            <p:txBody>
              <a:bodyPr/>
              <a:lstStyle/>
              <a:p>
                <a:endParaRPr lang="en-IN"/>
              </a:p>
            </p:txBody>
          </p:sp>
          <p:sp>
            <p:nvSpPr>
              <p:cNvPr id="166" name="TextBox 69">
                <a:extLst>
                  <a:ext uri="{FF2B5EF4-FFF2-40B4-BE49-F238E27FC236}">
                    <a16:creationId xmlns:a16="http://schemas.microsoft.com/office/drawing/2014/main" id="{692474C9-F5F6-9794-6D1B-10F0BB193552}"/>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59" name="Group 70">
              <a:extLst>
                <a:ext uri="{FF2B5EF4-FFF2-40B4-BE49-F238E27FC236}">
                  <a16:creationId xmlns:a16="http://schemas.microsoft.com/office/drawing/2014/main" id="{F5B6CBB1-F48C-2B0D-A5A8-828829F1A477}"/>
                </a:ext>
              </a:extLst>
            </p:cNvPr>
            <p:cNvGrpSpPr/>
            <p:nvPr/>
          </p:nvGrpSpPr>
          <p:grpSpPr>
            <a:xfrm>
              <a:off x="1740810" y="764422"/>
              <a:ext cx="1063392" cy="1063392"/>
              <a:chOff x="0" y="0"/>
              <a:chExt cx="812800" cy="812800"/>
            </a:xfrm>
          </p:grpSpPr>
          <p:sp>
            <p:nvSpPr>
              <p:cNvPr id="163" name="Freeform 71">
                <a:extLst>
                  <a:ext uri="{FF2B5EF4-FFF2-40B4-BE49-F238E27FC236}">
                    <a16:creationId xmlns:a16="http://schemas.microsoft.com/office/drawing/2014/main" id="{5A8578BC-F2E8-9F4D-8927-5B3B1C6AD55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51765"/>
                  </a:srgbClr>
                </a:solidFill>
                <a:prstDash val="solid"/>
                <a:miter/>
              </a:ln>
            </p:spPr>
            <p:txBody>
              <a:bodyPr/>
              <a:lstStyle/>
              <a:p>
                <a:endParaRPr lang="en-IN"/>
              </a:p>
            </p:txBody>
          </p:sp>
          <p:sp>
            <p:nvSpPr>
              <p:cNvPr id="164" name="TextBox 72">
                <a:extLst>
                  <a:ext uri="{FF2B5EF4-FFF2-40B4-BE49-F238E27FC236}">
                    <a16:creationId xmlns:a16="http://schemas.microsoft.com/office/drawing/2014/main" id="{63C4CC2E-01C5-50AF-76C7-E227CCA9337F}"/>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60" name="Group 73">
              <a:extLst>
                <a:ext uri="{FF2B5EF4-FFF2-40B4-BE49-F238E27FC236}">
                  <a16:creationId xmlns:a16="http://schemas.microsoft.com/office/drawing/2014/main" id="{DDEAB73A-F941-C20C-15F4-4FCC1CF0A840}"/>
                </a:ext>
              </a:extLst>
            </p:cNvPr>
            <p:cNvGrpSpPr/>
            <p:nvPr/>
          </p:nvGrpSpPr>
          <p:grpSpPr>
            <a:xfrm>
              <a:off x="1469022" y="0"/>
              <a:ext cx="572840" cy="572840"/>
              <a:chOff x="0" y="0"/>
              <a:chExt cx="812800" cy="812800"/>
            </a:xfrm>
          </p:grpSpPr>
          <p:sp>
            <p:nvSpPr>
              <p:cNvPr id="161" name="Freeform 74">
                <a:extLst>
                  <a:ext uri="{FF2B5EF4-FFF2-40B4-BE49-F238E27FC236}">
                    <a16:creationId xmlns:a16="http://schemas.microsoft.com/office/drawing/2014/main" id="{3F89D18A-E58B-EFB8-86F3-605E42E704C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51765"/>
                  </a:srgbClr>
                </a:solidFill>
                <a:prstDash val="solid"/>
                <a:miter/>
              </a:ln>
            </p:spPr>
            <p:txBody>
              <a:bodyPr/>
              <a:lstStyle/>
              <a:p>
                <a:endParaRPr lang="en-IN"/>
              </a:p>
            </p:txBody>
          </p:sp>
          <p:sp>
            <p:nvSpPr>
              <p:cNvPr id="162" name="TextBox 75">
                <a:extLst>
                  <a:ext uri="{FF2B5EF4-FFF2-40B4-BE49-F238E27FC236}">
                    <a16:creationId xmlns:a16="http://schemas.microsoft.com/office/drawing/2014/main" id="{5B7A7204-53EB-5D90-364D-96CD56277EC6}"/>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167" name="Group 76">
            <a:extLst>
              <a:ext uri="{FF2B5EF4-FFF2-40B4-BE49-F238E27FC236}">
                <a16:creationId xmlns:a16="http://schemas.microsoft.com/office/drawing/2014/main" id="{56FA9906-FFF9-3949-3CF5-AA702C895075}"/>
              </a:ext>
            </a:extLst>
          </p:cNvPr>
          <p:cNvGrpSpPr/>
          <p:nvPr userDrawn="1"/>
        </p:nvGrpSpPr>
        <p:grpSpPr>
          <a:xfrm>
            <a:off x="-1265773" y="6795835"/>
            <a:ext cx="2800373" cy="2936977"/>
            <a:chOff x="0" y="0"/>
            <a:chExt cx="3733831" cy="3915969"/>
          </a:xfrm>
        </p:grpSpPr>
        <p:grpSp>
          <p:nvGrpSpPr>
            <p:cNvPr id="168" name="Group 77">
              <a:extLst>
                <a:ext uri="{FF2B5EF4-FFF2-40B4-BE49-F238E27FC236}">
                  <a16:creationId xmlns:a16="http://schemas.microsoft.com/office/drawing/2014/main" id="{A3CC7E0B-1624-F713-EDDA-144DD076C0BA}"/>
                </a:ext>
              </a:extLst>
            </p:cNvPr>
            <p:cNvGrpSpPr/>
            <p:nvPr/>
          </p:nvGrpSpPr>
          <p:grpSpPr>
            <a:xfrm>
              <a:off x="0" y="1598058"/>
              <a:ext cx="2317911" cy="2317911"/>
              <a:chOff x="0" y="0"/>
              <a:chExt cx="812800" cy="812800"/>
            </a:xfrm>
          </p:grpSpPr>
          <p:sp>
            <p:nvSpPr>
              <p:cNvPr id="175" name="Freeform 78">
                <a:extLst>
                  <a:ext uri="{FF2B5EF4-FFF2-40B4-BE49-F238E27FC236}">
                    <a16:creationId xmlns:a16="http://schemas.microsoft.com/office/drawing/2014/main" id="{40B5E2E5-1E81-A339-F1B1-71014C317D4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solidFill>
                <a:prstDash val="solid"/>
                <a:miter/>
              </a:ln>
            </p:spPr>
            <p:txBody>
              <a:bodyPr/>
              <a:lstStyle/>
              <a:p>
                <a:endParaRPr lang="en-IN"/>
              </a:p>
            </p:txBody>
          </p:sp>
          <p:sp>
            <p:nvSpPr>
              <p:cNvPr id="176" name="TextBox 79">
                <a:extLst>
                  <a:ext uri="{FF2B5EF4-FFF2-40B4-BE49-F238E27FC236}">
                    <a16:creationId xmlns:a16="http://schemas.microsoft.com/office/drawing/2014/main" id="{D60554A2-2D2D-0F12-0CC2-45CC56DFBE6F}"/>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69" name="Group 80">
              <a:extLst>
                <a:ext uri="{FF2B5EF4-FFF2-40B4-BE49-F238E27FC236}">
                  <a16:creationId xmlns:a16="http://schemas.microsoft.com/office/drawing/2014/main" id="{E21D5B05-C36B-91BD-8E02-F06EFDE02AC9}"/>
                </a:ext>
              </a:extLst>
            </p:cNvPr>
            <p:cNvGrpSpPr/>
            <p:nvPr/>
          </p:nvGrpSpPr>
          <p:grpSpPr>
            <a:xfrm>
              <a:off x="2317911" y="1017838"/>
              <a:ext cx="1415920" cy="1415920"/>
              <a:chOff x="0" y="0"/>
              <a:chExt cx="812800" cy="812800"/>
            </a:xfrm>
          </p:grpSpPr>
          <p:sp>
            <p:nvSpPr>
              <p:cNvPr id="173" name="Freeform 81">
                <a:extLst>
                  <a:ext uri="{FF2B5EF4-FFF2-40B4-BE49-F238E27FC236}">
                    <a16:creationId xmlns:a16="http://schemas.microsoft.com/office/drawing/2014/main" id="{AEFDA149-B593-0DCC-DF62-61E2A722B57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solidFill>
                <a:prstDash val="solid"/>
                <a:miter/>
              </a:ln>
            </p:spPr>
            <p:txBody>
              <a:bodyPr/>
              <a:lstStyle/>
              <a:p>
                <a:endParaRPr lang="en-IN"/>
              </a:p>
            </p:txBody>
          </p:sp>
          <p:sp>
            <p:nvSpPr>
              <p:cNvPr id="174" name="TextBox 82">
                <a:extLst>
                  <a:ext uri="{FF2B5EF4-FFF2-40B4-BE49-F238E27FC236}">
                    <a16:creationId xmlns:a16="http://schemas.microsoft.com/office/drawing/2014/main" id="{7F307CD3-E194-A8A1-4639-1D3CED26603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70" name="Group 83">
              <a:extLst>
                <a:ext uri="{FF2B5EF4-FFF2-40B4-BE49-F238E27FC236}">
                  <a16:creationId xmlns:a16="http://schemas.microsoft.com/office/drawing/2014/main" id="{A1317001-EDB3-4116-EF81-BC6D2B24BCF9}"/>
                </a:ext>
              </a:extLst>
            </p:cNvPr>
            <p:cNvGrpSpPr/>
            <p:nvPr/>
          </p:nvGrpSpPr>
          <p:grpSpPr>
            <a:xfrm>
              <a:off x="1956022" y="0"/>
              <a:ext cx="762743" cy="762743"/>
              <a:chOff x="0" y="0"/>
              <a:chExt cx="812800" cy="812800"/>
            </a:xfrm>
          </p:grpSpPr>
          <p:sp>
            <p:nvSpPr>
              <p:cNvPr id="171" name="Freeform 84">
                <a:extLst>
                  <a:ext uri="{FF2B5EF4-FFF2-40B4-BE49-F238E27FC236}">
                    <a16:creationId xmlns:a16="http://schemas.microsoft.com/office/drawing/2014/main" id="{FC4D8CC8-3808-9FD2-693B-857C902AD9A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solidFill>
                <a:prstDash val="solid"/>
                <a:miter/>
              </a:ln>
            </p:spPr>
            <p:txBody>
              <a:bodyPr/>
              <a:lstStyle/>
              <a:p>
                <a:endParaRPr lang="en-IN"/>
              </a:p>
            </p:txBody>
          </p:sp>
          <p:sp>
            <p:nvSpPr>
              <p:cNvPr id="172" name="TextBox 85">
                <a:extLst>
                  <a:ext uri="{FF2B5EF4-FFF2-40B4-BE49-F238E27FC236}">
                    <a16:creationId xmlns:a16="http://schemas.microsoft.com/office/drawing/2014/main" id="{3ECA998D-210D-589B-C609-BCDF2E08104B}"/>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177" name="Group 86">
            <a:extLst>
              <a:ext uri="{FF2B5EF4-FFF2-40B4-BE49-F238E27FC236}">
                <a16:creationId xmlns:a16="http://schemas.microsoft.com/office/drawing/2014/main" id="{9048198D-D07C-0EDB-7129-A9599B2BD29F}"/>
              </a:ext>
            </a:extLst>
          </p:cNvPr>
          <p:cNvGrpSpPr/>
          <p:nvPr userDrawn="1"/>
        </p:nvGrpSpPr>
        <p:grpSpPr>
          <a:xfrm>
            <a:off x="15951891" y="2728632"/>
            <a:ext cx="2336109" cy="2063610"/>
            <a:chOff x="0" y="0"/>
            <a:chExt cx="3114812" cy="2751480"/>
          </a:xfrm>
        </p:grpSpPr>
        <p:grpSp>
          <p:nvGrpSpPr>
            <p:cNvPr id="178" name="Group 87">
              <a:extLst>
                <a:ext uri="{FF2B5EF4-FFF2-40B4-BE49-F238E27FC236}">
                  <a16:creationId xmlns:a16="http://schemas.microsoft.com/office/drawing/2014/main" id="{5BB8874A-61D8-A52C-A260-65F75AD5606D}"/>
                </a:ext>
              </a:extLst>
            </p:cNvPr>
            <p:cNvGrpSpPr/>
            <p:nvPr/>
          </p:nvGrpSpPr>
          <p:grpSpPr>
            <a:xfrm>
              <a:off x="0" y="1339129"/>
              <a:ext cx="3114812" cy="1302514"/>
              <a:chOff x="0" y="0"/>
              <a:chExt cx="856537" cy="358176"/>
            </a:xfrm>
          </p:grpSpPr>
          <p:sp>
            <p:nvSpPr>
              <p:cNvPr id="185" name="Freeform 88">
                <a:extLst>
                  <a:ext uri="{FF2B5EF4-FFF2-40B4-BE49-F238E27FC236}">
                    <a16:creationId xmlns:a16="http://schemas.microsoft.com/office/drawing/2014/main" id="{E2D798BC-CB3A-814E-F8F2-B132DE5FA4C0}"/>
                  </a:ext>
                </a:extLst>
              </p:cNvPr>
              <p:cNvSpPr/>
              <p:nvPr/>
            </p:nvSpPr>
            <p:spPr>
              <a:xfrm>
                <a:off x="0" y="0"/>
                <a:ext cx="856537" cy="358176"/>
              </a:xfrm>
              <a:custGeom>
                <a:avLst/>
                <a:gdLst/>
                <a:ahLst/>
                <a:cxnLst/>
                <a:rect l="l" t="t" r="r" b="b"/>
                <a:pathLst>
                  <a:path w="856537" h="358176">
                    <a:moveTo>
                      <a:pt x="428269" y="0"/>
                    </a:moveTo>
                    <a:lnTo>
                      <a:pt x="856537" y="358176"/>
                    </a:lnTo>
                    <a:lnTo>
                      <a:pt x="0" y="358176"/>
                    </a:lnTo>
                    <a:lnTo>
                      <a:pt x="428269" y="0"/>
                    </a:lnTo>
                    <a:close/>
                  </a:path>
                </a:pathLst>
              </a:custGeom>
              <a:solidFill>
                <a:srgbClr val="000000">
                  <a:alpha val="0"/>
                </a:srgbClr>
              </a:solidFill>
              <a:ln w="19050" cap="sq">
                <a:solidFill>
                  <a:srgbClr val="166FAC"/>
                </a:solidFill>
                <a:prstDash val="solid"/>
                <a:miter/>
              </a:ln>
            </p:spPr>
            <p:txBody>
              <a:bodyPr/>
              <a:lstStyle/>
              <a:p>
                <a:endParaRPr lang="en-IN"/>
              </a:p>
            </p:txBody>
          </p:sp>
          <p:sp>
            <p:nvSpPr>
              <p:cNvPr id="186" name="TextBox 89">
                <a:extLst>
                  <a:ext uri="{FF2B5EF4-FFF2-40B4-BE49-F238E27FC236}">
                    <a16:creationId xmlns:a16="http://schemas.microsoft.com/office/drawing/2014/main" id="{A73C11CA-378E-7E8C-CC2D-EBF1F421ACA1}"/>
                  </a:ext>
                </a:extLst>
              </p:cNvPr>
              <p:cNvSpPr txBox="1"/>
              <p:nvPr/>
            </p:nvSpPr>
            <p:spPr>
              <a:xfrm>
                <a:off x="133834" y="118671"/>
                <a:ext cx="588869" cy="213921"/>
              </a:xfrm>
              <a:prstGeom prst="rect">
                <a:avLst/>
              </a:prstGeom>
            </p:spPr>
            <p:txBody>
              <a:bodyPr lIns="84028" tIns="84028" rIns="84028" bIns="84028" rtlCol="0" anchor="ctr"/>
              <a:lstStyle/>
              <a:p>
                <a:pPr algn="ctr">
                  <a:lnSpc>
                    <a:spcPts val="2660"/>
                  </a:lnSpc>
                </a:pPr>
                <a:endParaRPr/>
              </a:p>
            </p:txBody>
          </p:sp>
        </p:grpSp>
        <p:grpSp>
          <p:nvGrpSpPr>
            <p:cNvPr id="179" name="Group 90">
              <a:extLst>
                <a:ext uri="{FF2B5EF4-FFF2-40B4-BE49-F238E27FC236}">
                  <a16:creationId xmlns:a16="http://schemas.microsoft.com/office/drawing/2014/main" id="{03FC78A0-819E-8446-2CEA-164B0DDD0FBA}"/>
                </a:ext>
              </a:extLst>
            </p:cNvPr>
            <p:cNvGrpSpPr/>
            <p:nvPr/>
          </p:nvGrpSpPr>
          <p:grpSpPr>
            <a:xfrm>
              <a:off x="0" y="2355453"/>
              <a:ext cx="3114812" cy="396026"/>
              <a:chOff x="0" y="0"/>
              <a:chExt cx="856537" cy="108903"/>
            </a:xfrm>
          </p:grpSpPr>
          <p:sp>
            <p:nvSpPr>
              <p:cNvPr id="183" name="Freeform 91">
                <a:extLst>
                  <a:ext uri="{FF2B5EF4-FFF2-40B4-BE49-F238E27FC236}">
                    <a16:creationId xmlns:a16="http://schemas.microsoft.com/office/drawing/2014/main" id="{7E312C3C-FAE6-D121-9FA8-7CF08EE045F3}"/>
                  </a:ext>
                </a:extLst>
              </p:cNvPr>
              <p:cNvSpPr/>
              <p:nvPr/>
            </p:nvSpPr>
            <p:spPr>
              <a:xfrm>
                <a:off x="0" y="0"/>
                <a:ext cx="856537" cy="108903"/>
              </a:xfrm>
              <a:custGeom>
                <a:avLst/>
                <a:gdLst/>
                <a:ahLst/>
                <a:cxnLst/>
                <a:rect l="l" t="t" r="r" b="b"/>
                <a:pathLst>
                  <a:path w="856537" h="108903">
                    <a:moveTo>
                      <a:pt x="0" y="0"/>
                    </a:moveTo>
                    <a:lnTo>
                      <a:pt x="856537" y="0"/>
                    </a:lnTo>
                    <a:lnTo>
                      <a:pt x="856537" y="108903"/>
                    </a:lnTo>
                    <a:lnTo>
                      <a:pt x="0" y="108903"/>
                    </a:lnTo>
                    <a:close/>
                  </a:path>
                </a:pathLst>
              </a:custGeom>
              <a:solidFill>
                <a:srgbClr val="FEFEFE"/>
              </a:solidFill>
            </p:spPr>
            <p:txBody>
              <a:bodyPr/>
              <a:lstStyle/>
              <a:p>
                <a:endParaRPr lang="en-IN"/>
              </a:p>
            </p:txBody>
          </p:sp>
          <p:sp>
            <p:nvSpPr>
              <p:cNvPr id="184" name="TextBox 92">
                <a:extLst>
                  <a:ext uri="{FF2B5EF4-FFF2-40B4-BE49-F238E27FC236}">
                    <a16:creationId xmlns:a16="http://schemas.microsoft.com/office/drawing/2014/main" id="{9D69B023-120F-BE55-CB2B-557C72EEF0E4}"/>
                  </a:ext>
                </a:extLst>
              </p:cNvPr>
              <p:cNvSpPr txBox="1"/>
              <p:nvPr/>
            </p:nvSpPr>
            <p:spPr>
              <a:xfrm>
                <a:off x="0" y="-47625"/>
                <a:ext cx="856537" cy="156528"/>
              </a:xfrm>
              <a:prstGeom prst="rect">
                <a:avLst/>
              </a:prstGeom>
            </p:spPr>
            <p:txBody>
              <a:bodyPr lIns="84028" tIns="84028" rIns="84028" bIns="84028" rtlCol="0" anchor="ctr"/>
              <a:lstStyle/>
              <a:p>
                <a:pPr algn="ctr">
                  <a:lnSpc>
                    <a:spcPts val="2660"/>
                  </a:lnSpc>
                </a:pPr>
                <a:endParaRPr dirty="0"/>
              </a:p>
            </p:txBody>
          </p:sp>
        </p:grpSp>
        <p:sp>
          <p:nvSpPr>
            <p:cNvPr id="180" name="AutoShape 93">
              <a:extLst>
                <a:ext uri="{FF2B5EF4-FFF2-40B4-BE49-F238E27FC236}">
                  <a16:creationId xmlns:a16="http://schemas.microsoft.com/office/drawing/2014/main" id="{68E48E6C-C938-848F-8479-0ED7D93F1D95}"/>
                </a:ext>
              </a:extLst>
            </p:cNvPr>
            <p:cNvSpPr/>
            <p:nvPr/>
          </p:nvSpPr>
          <p:spPr>
            <a:xfrm>
              <a:off x="1647974" y="716389"/>
              <a:ext cx="0" cy="708796"/>
            </a:xfrm>
            <a:prstGeom prst="line">
              <a:avLst/>
            </a:prstGeom>
            <a:ln w="21510" cap="flat">
              <a:solidFill>
                <a:srgbClr val="166FAC"/>
              </a:solidFill>
              <a:prstDash val="solid"/>
              <a:headEnd type="none" w="sm" len="sm"/>
              <a:tailEnd type="none" w="sm" len="sm"/>
            </a:ln>
          </p:spPr>
          <p:txBody>
            <a:bodyPr/>
            <a:lstStyle/>
            <a:p>
              <a:endParaRPr lang="en-IN"/>
            </a:p>
          </p:txBody>
        </p:sp>
        <p:sp>
          <p:nvSpPr>
            <p:cNvPr id="181" name="AutoShape 94">
              <a:extLst>
                <a:ext uri="{FF2B5EF4-FFF2-40B4-BE49-F238E27FC236}">
                  <a16:creationId xmlns:a16="http://schemas.microsoft.com/office/drawing/2014/main" id="{05E99FDC-3BCD-504D-8487-BD5879FE0BF2}"/>
                </a:ext>
              </a:extLst>
            </p:cNvPr>
            <p:cNvSpPr/>
            <p:nvPr/>
          </p:nvSpPr>
          <p:spPr>
            <a:xfrm>
              <a:off x="1466838" y="716389"/>
              <a:ext cx="0" cy="708796"/>
            </a:xfrm>
            <a:prstGeom prst="line">
              <a:avLst/>
            </a:prstGeom>
            <a:ln w="21510" cap="flat">
              <a:solidFill>
                <a:srgbClr val="166FAC"/>
              </a:solidFill>
              <a:prstDash val="solid"/>
              <a:headEnd type="none" w="sm" len="sm"/>
              <a:tailEnd type="none" w="sm" len="sm"/>
            </a:ln>
          </p:spPr>
          <p:txBody>
            <a:bodyPr/>
            <a:lstStyle/>
            <a:p>
              <a:endParaRPr lang="en-IN"/>
            </a:p>
          </p:txBody>
        </p:sp>
        <p:sp>
          <p:nvSpPr>
            <p:cNvPr id="182" name="TextBox 95">
              <a:extLst>
                <a:ext uri="{FF2B5EF4-FFF2-40B4-BE49-F238E27FC236}">
                  <a16:creationId xmlns:a16="http://schemas.microsoft.com/office/drawing/2014/main" id="{4D37D3A9-C8D9-B2C2-2C0A-98D7D2D6D4A2}"/>
                </a:ext>
              </a:extLst>
            </p:cNvPr>
            <p:cNvSpPr txBox="1"/>
            <p:nvPr/>
          </p:nvSpPr>
          <p:spPr>
            <a:xfrm>
              <a:off x="1306188" y="-76200"/>
              <a:ext cx="502436" cy="792589"/>
            </a:xfrm>
            <a:prstGeom prst="rect">
              <a:avLst/>
            </a:prstGeom>
          </p:spPr>
          <p:txBody>
            <a:bodyPr lIns="0" tIns="0" rIns="0" bIns="0" rtlCol="0" anchor="t">
              <a:spAutoFit/>
            </a:bodyPr>
            <a:lstStyle/>
            <a:p>
              <a:pPr algn="ctr">
                <a:lnSpc>
                  <a:spcPts val="4947"/>
                </a:lnSpc>
              </a:pPr>
              <a:r>
                <a:rPr lang="en-US" sz="3533">
                  <a:solidFill>
                    <a:srgbClr val="166FAC"/>
                  </a:solidFill>
                  <a:latin typeface="Antic"/>
                </a:rPr>
                <a:t>O</a:t>
              </a:r>
            </a:p>
          </p:txBody>
        </p:sp>
      </p:grpSp>
      <p:sp>
        <p:nvSpPr>
          <p:cNvPr id="187" name="AutoShape 96">
            <a:extLst>
              <a:ext uri="{FF2B5EF4-FFF2-40B4-BE49-F238E27FC236}">
                <a16:creationId xmlns:a16="http://schemas.microsoft.com/office/drawing/2014/main" id="{1ED7DD3D-A3B0-8F52-9AFC-55525574A947}"/>
              </a:ext>
            </a:extLst>
          </p:cNvPr>
          <p:cNvSpPr/>
          <p:nvPr userDrawn="1"/>
        </p:nvSpPr>
        <p:spPr>
          <a:xfrm flipH="1">
            <a:off x="3972809" y="5492158"/>
            <a:ext cx="26599" cy="3240000"/>
          </a:xfrm>
          <a:prstGeom prst="line">
            <a:avLst/>
          </a:prstGeom>
          <a:ln w="38100" cap="flat">
            <a:solidFill>
              <a:srgbClr val="166FAC"/>
            </a:solidFill>
            <a:prstDash val="solid"/>
            <a:headEnd type="none" w="sm" len="sm"/>
            <a:tailEnd type="none" w="sm" len="sm"/>
          </a:ln>
        </p:spPr>
        <p:txBody>
          <a:bodyPr/>
          <a:lstStyle/>
          <a:p>
            <a:endParaRPr lang="en-IN"/>
          </a:p>
        </p:txBody>
      </p:sp>
      <p:grpSp>
        <p:nvGrpSpPr>
          <p:cNvPr id="188" name="Group 97">
            <a:extLst>
              <a:ext uri="{FF2B5EF4-FFF2-40B4-BE49-F238E27FC236}">
                <a16:creationId xmlns:a16="http://schemas.microsoft.com/office/drawing/2014/main" id="{C6C280B0-290F-CE35-C9B8-9E8C9623F2A1}"/>
              </a:ext>
            </a:extLst>
          </p:cNvPr>
          <p:cNvGrpSpPr/>
          <p:nvPr userDrawn="1"/>
        </p:nvGrpSpPr>
        <p:grpSpPr>
          <a:xfrm>
            <a:off x="-1932618" y="628409"/>
            <a:ext cx="4848511" cy="3782002"/>
            <a:chOff x="0" y="0"/>
            <a:chExt cx="6464681" cy="5042669"/>
          </a:xfrm>
        </p:grpSpPr>
        <p:grpSp>
          <p:nvGrpSpPr>
            <p:cNvPr id="189" name="Group 98">
              <a:extLst>
                <a:ext uri="{FF2B5EF4-FFF2-40B4-BE49-F238E27FC236}">
                  <a16:creationId xmlns:a16="http://schemas.microsoft.com/office/drawing/2014/main" id="{58AC5EB2-C5D3-7F38-17F8-410430B6D46D}"/>
                </a:ext>
              </a:extLst>
            </p:cNvPr>
            <p:cNvGrpSpPr/>
            <p:nvPr/>
          </p:nvGrpSpPr>
          <p:grpSpPr>
            <a:xfrm>
              <a:off x="4940639" y="0"/>
              <a:ext cx="239314" cy="239314"/>
              <a:chOff x="0" y="0"/>
              <a:chExt cx="812800" cy="812800"/>
            </a:xfrm>
          </p:grpSpPr>
          <p:sp>
            <p:nvSpPr>
              <p:cNvPr id="247" name="Freeform 99">
                <a:extLst>
                  <a:ext uri="{FF2B5EF4-FFF2-40B4-BE49-F238E27FC236}">
                    <a16:creationId xmlns:a16="http://schemas.microsoft.com/office/drawing/2014/main" id="{0789CBC2-0B01-4DEE-851A-B4E7E054443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48" name="TextBox 100">
                <a:extLst>
                  <a:ext uri="{FF2B5EF4-FFF2-40B4-BE49-F238E27FC236}">
                    <a16:creationId xmlns:a16="http://schemas.microsoft.com/office/drawing/2014/main" id="{0F9E4D01-5D01-08B0-BF2E-92723676ED81}"/>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0" name="Group 101">
              <a:extLst>
                <a:ext uri="{FF2B5EF4-FFF2-40B4-BE49-F238E27FC236}">
                  <a16:creationId xmlns:a16="http://schemas.microsoft.com/office/drawing/2014/main" id="{E89C0588-9455-2AA7-9005-B2004274F2F3}"/>
                </a:ext>
              </a:extLst>
            </p:cNvPr>
            <p:cNvGrpSpPr/>
            <p:nvPr/>
          </p:nvGrpSpPr>
          <p:grpSpPr>
            <a:xfrm>
              <a:off x="2484931" y="3281"/>
              <a:ext cx="239314" cy="239314"/>
              <a:chOff x="0" y="0"/>
              <a:chExt cx="812800" cy="812800"/>
            </a:xfrm>
          </p:grpSpPr>
          <p:sp>
            <p:nvSpPr>
              <p:cNvPr id="245" name="Freeform 102">
                <a:extLst>
                  <a:ext uri="{FF2B5EF4-FFF2-40B4-BE49-F238E27FC236}">
                    <a16:creationId xmlns:a16="http://schemas.microsoft.com/office/drawing/2014/main" id="{CF6142BE-16A1-3F5D-F5CA-146804085EA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46" name="TextBox 103">
                <a:extLst>
                  <a:ext uri="{FF2B5EF4-FFF2-40B4-BE49-F238E27FC236}">
                    <a16:creationId xmlns:a16="http://schemas.microsoft.com/office/drawing/2014/main" id="{1406B492-3ADE-6F76-2075-FF6D3E05DA5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1" name="Group 104">
              <a:extLst>
                <a:ext uri="{FF2B5EF4-FFF2-40B4-BE49-F238E27FC236}">
                  <a16:creationId xmlns:a16="http://schemas.microsoft.com/office/drawing/2014/main" id="{A566DDC9-7F0A-B340-3569-BD11639CD347}"/>
                </a:ext>
              </a:extLst>
            </p:cNvPr>
            <p:cNvGrpSpPr/>
            <p:nvPr/>
          </p:nvGrpSpPr>
          <p:grpSpPr>
            <a:xfrm rot="5400000">
              <a:off x="3759545" y="177944"/>
              <a:ext cx="2763422" cy="2646850"/>
              <a:chOff x="0" y="-47625"/>
              <a:chExt cx="812800" cy="778513"/>
            </a:xfrm>
          </p:grpSpPr>
          <p:sp>
            <p:nvSpPr>
              <p:cNvPr id="243" name="Freeform 105">
                <a:extLst>
                  <a:ext uri="{FF2B5EF4-FFF2-40B4-BE49-F238E27FC236}">
                    <a16:creationId xmlns:a16="http://schemas.microsoft.com/office/drawing/2014/main" id="{67CD8CBA-6A47-68CF-5BE0-8EEB0D7A5383}"/>
                  </a:ext>
                </a:extLst>
              </p:cNvPr>
              <p:cNvSpPr/>
              <p:nvPr/>
            </p:nvSpPr>
            <p:spPr>
              <a:xfrm>
                <a:off x="0" y="1104"/>
                <a:ext cx="812800" cy="724909"/>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dirty="0"/>
              </a:p>
            </p:txBody>
          </p:sp>
          <p:sp>
            <p:nvSpPr>
              <p:cNvPr id="244" name="TextBox 106">
                <a:extLst>
                  <a:ext uri="{FF2B5EF4-FFF2-40B4-BE49-F238E27FC236}">
                    <a16:creationId xmlns:a16="http://schemas.microsoft.com/office/drawing/2014/main" id="{29D0A11E-A780-B044-6D1D-5C273E30D2A5}"/>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92" name="Group 107">
              <a:extLst>
                <a:ext uri="{FF2B5EF4-FFF2-40B4-BE49-F238E27FC236}">
                  <a16:creationId xmlns:a16="http://schemas.microsoft.com/office/drawing/2014/main" id="{39F1B8A0-3F26-1099-1FE2-09ACF7CA9FA3}"/>
                </a:ext>
              </a:extLst>
            </p:cNvPr>
            <p:cNvGrpSpPr/>
            <p:nvPr/>
          </p:nvGrpSpPr>
          <p:grpSpPr>
            <a:xfrm rot="5400000">
              <a:off x="1218003" y="258902"/>
              <a:ext cx="2763422" cy="2484931"/>
              <a:chOff x="0" y="0"/>
              <a:chExt cx="812800" cy="730888"/>
            </a:xfrm>
          </p:grpSpPr>
          <p:sp>
            <p:nvSpPr>
              <p:cNvPr id="241" name="Freeform 108">
                <a:extLst>
                  <a:ext uri="{FF2B5EF4-FFF2-40B4-BE49-F238E27FC236}">
                    <a16:creationId xmlns:a16="http://schemas.microsoft.com/office/drawing/2014/main" id="{77F049B9-FD0F-C0E7-632F-413E2D74CEF2}"/>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dirty="0"/>
              </a:p>
            </p:txBody>
          </p:sp>
          <p:sp>
            <p:nvSpPr>
              <p:cNvPr id="242" name="TextBox 109">
                <a:extLst>
                  <a:ext uri="{FF2B5EF4-FFF2-40B4-BE49-F238E27FC236}">
                    <a16:creationId xmlns:a16="http://schemas.microsoft.com/office/drawing/2014/main" id="{183FF5F4-4F3F-3A18-3BE3-2E0D0769F0A5}"/>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93" name="Group 110">
              <a:extLst>
                <a:ext uri="{FF2B5EF4-FFF2-40B4-BE49-F238E27FC236}">
                  <a16:creationId xmlns:a16="http://schemas.microsoft.com/office/drawing/2014/main" id="{FC90FF47-1B4C-2F14-1A03-2F5D07F9DC77}"/>
                </a:ext>
              </a:extLst>
            </p:cNvPr>
            <p:cNvGrpSpPr/>
            <p:nvPr/>
          </p:nvGrpSpPr>
          <p:grpSpPr>
            <a:xfrm rot="5400000">
              <a:off x="2523048" y="2251773"/>
              <a:ext cx="2751489" cy="2646850"/>
              <a:chOff x="11724" y="-47625"/>
              <a:chExt cx="809290" cy="778513"/>
            </a:xfrm>
          </p:grpSpPr>
          <p:sp>
            <p:nvSpPr>
              <p:cNvPr id="239" name="Freeform 111">
                <a:extLst>
                  <a:ext uri="{FF2B5EF4-FFF2-40B4-BE49-F238E27FC236}">
                    <a16:creationId xmlns:a16="http://schemas.microsoft.com/office/drawing/2014/main" id="{D895C3CD-B411-B230-2B75-57ADB9DE88FA}"/>
                  </a:ext>
                </a:extLst>
              </p:cNvPr>
              <p:cNvSpPr/>
              <p:nvPr/>
            </p:nvSpPr>
            <p:spPr>
              <a:xfrm>
                <a:off x="11724" y="-3525"/>
                <a:ext cx="809290" cy="72490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dirty="0"/>
              </a:p>
            </p:txBody>
          </p:sp>
          <p:sp>
            <p:nvSpPr>
              <p:cNvPr id="240" name="TextBox 112">
                <a:extLst>
                  <a:ext uri="{FF2B5EF4-FFF2-40B4-BE49-F238E27FC236}">
                    <a16:creationId xmlns:a16="http://schemas.microsoft.com/office/drawing/2014/main" id="{ACE7BAB1-2151-17F8-D9A8-3C1C4A9489DD}"/>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94" name="Group 113">
              <a:extLst>
                <a:ext uri="{FF2B5EF4-FFF2-40B4-BE49-F238E27FC236}">
                  <a16:creationId xmlns:a16="http://schemas.microsoft.com/office/drawing/2014/main" id="{75894102-8BB5-5935-B6E4-70990FE216FF}"/>
                </a:ext>
              </a:extLst>
            </p:cNvPr>
            <p:cNvGrpSpPr/>
            <p:nvPr/>
          </p:nvGrpSpPr>
          <p:grpSpPr>
            <a:xfrm rot="5400000">
              <a:off x="-24463" y="2323184"/>
              <a:ext cx="2763422" cy="2484931"/>
              <a:chOff x="0" y="0"/>
              <a:chExt cx="812800" cy="730888"/>
            </a:xfrm>
          </p:grpSpPr>
          <p:sp>
            <p:nvSpPr>
              <p:cNvPr id="237" name="Freeform 114">
                <a:extLst>
                  <a:ext uri="{FF2B5EF4-FFF2-40B4-BE49-F238E27FC236}">
                    <a16:creationId xmlns:a16="http://schemas.microsoft.com/office/drawing/2014/main" id="{FFDD22D3-ADDD-EDF1-6EFF-DA435F6EED0A}"/>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238" name="TextBox 115">
                <a:extLst>
                  <a:ext uri="{FF2B5EF4-FFF2-40B4-BE49-F238E27FC236}">
                    <a16:creationId xmlns:a16="http://schemas.microsoft.com/office/drawing/2014/main" id="{86C84414-868A-BD14-9850-7823A2042826}"/>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95" name="Group 116">
              <a:extLst>
                <a:ext uri="{FF2B5EF4-FFF2-40B4-BE49-F238E27FC236}">
                  <a16:creationId xmlns:a16="http://schemas.microsoft.com/office/drawing/2014/main" id="{5F2311E5-7D9B-24BA-1EA4-4452C224A0CB}"/>
                </a:ext>
              </a:extLst>
            </p:cNvPr>
            <p:cNvGrpSpPr/>
            <p:nvPr/>
          </p:nvGrpSpPr>
          <p:grpSpPr>
            <a:xfrm>
              <a:off x="6158756" y="726017"/>
              <a:ext cx="239314" cy="239314"/>
              <a:chOff x="0" y="0"/>
              <a:chExt cx="812800" cy="812800"/>
            </a:xfrm>
          </p:grpSpPr>
          <p:sp>
            <p:nvSpPr>
              <p:cNvPr id="235" name="Freeform 117">
                <a:extLst>
                  <a:ext uri="{FF2B5EF4-FFF2-40B4-BE49-F238E27FC236}">
                    <a16:creationId xmlns:a16="http://schemas.microsoft.com/office/drawing/2014/main" id="{5EA29493-CE04-F57B-B473-EE5FF0179CD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36" name="TextBox 118">
                <a:extLst>
                  <a:ext uri="{FF2B5EF4-FFF2-40B4-BE49-F238E27FC236}">
                    <a16:creationId xmlns:a16="http://schemas.microsoft.com/office/drawing/2014/main" id="{C3E3445B-2EEC-D4B9-FC83-E32B426BF9B4}"/>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6" name="Group 119">
              <a:extLst>
                <a:ext uri="{FF2B5EF4-FFF2-40B4-BE49-F238E27FC236}">
                  <a16:creationId xmlns:a16="http://schemas.microsoft.com/office/drawing/2014/main" id="{CF3ED1DD-D60B-0271-6DEB-9D7B815E2150}"/>
                </a:ext>
              </a:extLst>
            </p:cNvPr>
            <p:cNvGrpSpPr/>
            <p:nvPr/>
          </p:nvGrpSpPr>
          <p:grpSpPr>
            <a:xfrm>
              <a:off x="6158756" y="2039934"/>
              <a:ext cx="239314" cy="239314"/>
              <a:chOff x="0" y="0"/>
              <a:chExt cx="812800" cy="812800"/>
            </a:xfrm>
          </p:grpSpPr>
          <p:sp>
            <p:nvSpPr>
              <p:cNvPr id="233" name="Freeform 120">
                <a:extLst>
                  <a:ext uri="{FF2B5EF4-FFF2-40B4-BE49-F238E27FC236}">
                    <a16:creationId xmlns:a16="http://schemas.microsoft.com/office/drawing/2014/main" id="{D387B0EF-DB19-C617-A813-930938CC7CA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34" name="TextBox 121">
                <a:extLst>
                  <a:ext uri="{FF2B5EF4-FFF2-40B4-BE49-F238E27FC236}">
                    <a16:creationId xmlns:a16="http://schemas.microsoft.com/office/drawing/2014/main" id="{0CCC5D42-DC8F-FD14-A552-C415BCEEFA6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7" name="Group 122">
              <a:extLst>
                <a:ext uri="{FF2B5EF4-FFF2-40B4-BE49-F238E27FC236}">
                  <a16:creationId xmlns:a16="http://schemas.microsoft.com/office/drawing/2014/main" id="{C16C97BF-559C-05D5-6011-EB6445A834E6}"/>
                </a:ext>
              </a:extLst>
            </p:cNvPr>
            <p:cNvGrpSpPr/>
            <p:nvPr/>
          </p:nvGrpSpPr>
          <p:grpSpPr>
            <a:xfrm>
              <a:off x="3698174" y="726017"/>
              <a:ext cx="239314" cy="239314"/>
              <a:chOff x="0" y="0"/>
              <a:chExt cx="812800" cy="812800"/>
            </a:xfrm>
          </p:grpSpPr>
          <p:sp>
            <p:nvSpPr>
              <p:cNvPr id="231" name="Freeform 123">
                <a:extLst>
                  <a:ext uri="{FF2B5EF4-FFF2-40B4-BE49-F238E27FC236}">
                    <a16:creationId xmlns:a16="http://schemas.microsoft.com/office/drawing/2014/main" id="{5D4C479E-9D2E-81C7-C530-249D188D176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32" name="TextBox 124">
                <a:extLst>
                  <a:ext uri="{FF2B5EF4-FFF2-40B4-BE49-F238E27FC236}">
                    <a16:creationId xmlns:a16="http://schemas.microsoft.com/office/drawing/2014/main" id="{AFCEF566-3647-703A-C1EE-9F75664A72A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8" name="Group 125">
              <a:extLst>
                <a:ext uri="{FF2B5EF4-FFF2-40B4-BE49-F238E27FC236}">
                  <a16:creationId xmlns:a16="http://schemas.microsoft.com/office/drawing/2014/main" id="{B975B3E0-A38D-F897-641E-306308ACFAB1}"/>
                </a:ext>
              </a:extLst>
            </p:cNvPr>
            <p:cNvGrpSpPr/>
            <p:nvPr/>
          </p:nvGrpSpPr>
          <p:grpSpPr>
            <a:xfrm>
              <a:off x="3698174" y="2039934"/>
              <a:ext cx="239314" cy="239314"/>
              <a:chOff x="0" y="0"/>
              <a:chExt cx="812800" cy="812800"/>
            </a:xfrm>
          </p:grpSpPr>
          <p:sp>
            <p:nvSpPr>
              <p:cNvPr id="229" name="Freeform 126">
                <a:extLst>
                  <a:ext uri="{FF2B5EF4-FFF2-40B4-BE49-F238E27FC236}">
                    <a16:creationId xmlns:a16="http://schemas.microsoft.com/office/drawing/2014/main" id="{6619684D-B461-8A2B-0957-F039E8A8225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30" name="TextBox 127">
                <a:extLst>
                  <a:ext uri="{FF2B5EF4-FFF2-40B4-BE49-F238E27FC236}">
                    <a16:creationId xmlns:a16="http://schemas.microsoft.com/office/drawing/2014/main" id="{95318EA3-63DB-2277-D7B2-0174F41C4B3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9" name="Group 128">
              <a:extLst>
                <a:ext uri="{FF2B5EF4-FFF2-40B4-BE49-F238E27FC236}">
                  <a16:creationId xmlns:a16="http://schemas.microsoft.com/office/drawing/2014/main" id="{82859213-5D48-75F1-8041-D2663C7944E4}"/>
                </a:ext>
              </a:extLst>
            </p:cNvPr>
            <p:cNvGrpSpPr/>
            <p:nvPr/>
          </p:nvGrpSpPr>
          <p:grpSpPr>
            <a:xfrm>
              <a:off x="4940639" y="2763422"/>
              <a:ext cx="239314" cy="239314"/>
              <a:chOff x="0" y="0"/>
              <a:chExt cx="812800" cy="812800"/>
            </a:xfrm>
          </p:grpSpPr>
          <p:sp>
            <p:nvSpPr>
              <p:cNvPr id="227" name="Freeform 129">
                <a:extLst>
                  <a:ext uri="{FF2B5EF4-FFF2-40B4-BE49-F238E27FC236}">
                    <a16:creationId xmlns:a16="http://schemas.microsoft.com/office/drawing/2014/main" id="{9B2D9B3E-ECC2-AB67-A6A6-7C8907AB417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28" name="TextBox 130">
                <a:extLst>
                  <a:ext uri="{FF2B5EF4-FFF2-40B4-BE49-F238E27FC236}">
                    <a16:creationId xmlns:a16="http://schemas.microsoft.com/office/drawing/2014/main" id="{3DC16777-6AD4-7277-DDEA-3D60CFAF07F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0" name="Group 131">
              <a:extLst>
                <a:ext uri="{FF2B5EF4-FFF2-40B4-BE49-F238E27FC236}">
                  <a16:creationId xmlns:a16="http://schemas.microsoft.com/office/drawing/2014/main" id="{03BBE11C-B7A1-0654-AA4D-B94D0F604629}"/>
                </a:ext>
              </a:extLst>
            </p:cNvPr>
            <p:cNvGrpSpPr/>
            <p:nvPr/>
          </p:nvGrpSpPr>
          <p:grpSpPr>
            <a:xfrm>
              <a:off x="1242465" y="2039934"/>
              <a:ext cx="239314" cy="239314"/>
              <a:chOff x="0" y="0"/>
              <a:chExt cx="812800" cy="812800"/>
            </a:xfrm>
          </p:grpSpPr>
          <p:sp>
            <p:nvSpPr>
              <p:cNvPr id="225" name="Freeform 132">
                <a:extLst>
                  <a:ext uri="{FF2B5EF4-FFF2-40B4-BE49-F238E27FC236}">
                    <a16:creationId xmlns:a16="http://schemas.microsoft.com/office/drawing/2014/main" id="{32EF9F42-B8F1-56A9-3CF2-A72C2F37A50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26" name="TextBox 133">
                <a:extLst>
                  <a:ext uri="{FF2B5EF4-FFF2-40B4-BE49-F238E27FC236}">
                    <a16:creationId xmlns:a16="http://schemas.microsoft.com/office/drawing/2014/main" id="{7E3A5CED-7DDC-4E4B-C74C-5C9C046E952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1" name="Group 134">
              <a:extLst>
                <a:ext uri="{FF2B5EF4-FFF2-40B4-BE49-F238E27FC236}">
                  <a16:creationId xmlns:a16="http://schemas.microsoft.com/office/drawing/2014/main" id="{4AECBBF8-6145-12F9-3806-9EC761113FFA}"/>
                </a:ext>
              </a:extLst>
            </p:cNvPr>
            <p:cNvGrpSpPr/>
            <p:nvPr/>
          </p:nvGrpSpPr>
          <p:grpSpPr>
            <a:xfrm>
              <a:off x="2460583" y="2765950"/>
              <a:ext cx="239314" cy="239314"/>
              <a:chOff x="0" y="0"/>
              <a:chExt cx="812800" cy="812800"/>
            </a:xfrm>
          </p:grpSpPr>
          <p:sp>
            <p:nvSpPr>
              <p:cNvPr id="223" name="Freeform 135">
                <a:extLst>
                  <a:ext uri="{FF2B5EF4-FFF2-40B4-BE49-F238E27FC236}">
                    <a16:creationId xmlns:a16="http://schemas.microsoft.com/office/drawing/2014/main" id="{7AB24BDD-39C5-E73E-4D94-1D55617C293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24" name="TextBox 136">
                <a:extLst>
                  <a:ext uri="{FF2B5EF4-FFF2-40B4-BE49-F238E27FC236}">
                    <a16:creationId xmlns:a16="http://schemas.microsoft.com/office/drawing/2014/main" id="{ED6FB63D-591F-4D60-8EEF-7843CCE8BF04}"/>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2" name="Group 137">
              <a:extLst>
                <a:ext uri="{FF2B5EF4-FFF2-40B4-BE49-F238E27FC236}">
                  <a16:creationId xmlns:a16="http://schemas.microsoft.com/office/drawing/2014/main" id="{7BB1A68D-C549-1957-ACDA-A33609A5A288}"/>
                </a:ext>
              </a:extLst>
            </p:cNvPr>
            <p:cNvGrpSpPr/>
            <p:nvPr/>
          </p:nvGrpSpPr>
          <p:grpSpPr>
            <a:xfrm>
              <a:off x="2460583" y="4079867"/>
              <a:ext cx="239314" cy="239314"/>
              <a:chOff x="0" y="0"/>
              <a:chExt cx="812800" cy="812800"/>
            </a:xfrm>
          </p:grpSpPr>
          <p:sp>
            <p:nvSpPr>
              <p:cNvPr id="221" name="Freeform 138">
                <a:extLst>
                  <a:ext uri="{FF2B5EF4-FFF2-40B4-BE49-F238E27FC236}">
                    <a16:creationId xmlns:a16="http://schemas.microsoft.com/office/drawing/2014/main" id="{8BC9E8A8-8968-A1EA-D7EE-1F6709DD17C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22" name="TextBox 139">
                <a:extLst>
                  <a:ext uri="{FF2B5EF4-FFF2-40B4-BE49-F238E27FC236}">
                    <a16:creationId xmlns:a16="http://schemas.microsoft.com/office/drawing/2014/main" id="{4171482C-8E98-71B4-8F0E-283A6B027CD2}"/>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3" name="Group 140">
              <a:extLst>
                <a:ext uri="{FF2B5EF4-FFF2-40B4-BE49-F238E27FC236}">
                  <a16:creationId xmlns:a16="http://schemas.microsoft.com/office/drawing/2014/main" id="{FEC5B2DE-0D8B-A4E8-5961-007D35DD1BE2}"/>
                </a:ext>
              </a:extLst>
            </p:cNvPr>
            <p:cNvGrpSpPr/>
            <p:nvPr/>
          </p:nvGrpSpPr>
          <p:grpSpPr>
            <a:xfrm>
              <a:off x="0" y="2765950"/>
              <a:ext cx="239314" cy="239314"/>
              <a:chOff x="0" y="0"/>
              <a:chExt cx="812800" cy="812800"/>
            </a:xfrm>
          </p:grpSpPr>
          <p:sp>
            <p:nvSpPr>
              <p:cNvPr id="219" name="Freeform 141">
                <a:extLst>
                  <a:ext uri="{FF2B5EF4-FFF2-40B4-BE49-F238E27FC236}">
                    <a16:creationId xmlns:a16="http://schemas.microsoft.com/office/drawing/2014/main" id="{ADB6251B-00D0-F317-854C-363220E7782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20" name="TextBox 142">
                <a:extLst>
                  <a:ext uri="{FF2B5EF4-FFF2-40B4-BE49-F238E27FC236}">
                    <a16:creationId xmlns:a16="http://schemas.microsoft.com/office/drawing/2014/main" id="{9681CA5F-4AD9-49A3-CFB7-CCB1F10E48A1}"/>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4" name="Group 143">
              <a:extLst>
                <a:ext uri="{FF2B5EF4-FFF2-40B4-BE49-F238E27FC236}">
                  <a16:creationId xmlns:a16="http://schemas.microsoft.com/office/drawing/2014/main" id="{75EE5EB4-7619-C6A8-8A40-732F37120660}"/>
                </a:ext>
              </a:extLst>
            </p:cNvPr>
            <p:cNvGrpSpPr/>
            <p:nvPr/>
          </p:nvGrpSpPr>
          <p:grpSpPr>
            <a:xfrm>
              <a:off x="0" y="4079867"/>
              <a:ext cx="239314" cy="239314"/>
              <a:chOff x="0" y="0"/>
              <a:chExt cx="812800" cy="812800"/>
            </a:xfrm>
          </p:grpSpPr>
          <p:sp>
            <p:nvSpPr>
              <p:cNvPr id="217" name="Freeform 144">
                <a:extLst>
                  <a:ext uri="{FF2B5EF4-FFF2-40B4-BE49-F238E27FC236}">
                    <a16:creationId xmlns:a16="http://schemas.microsoft.com/office/drawing/2014/main" id="{78E5B4EF-8572-354C-6745-F2313041ED7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18" name="TextBox 145">
                <a:extLst>
                  <a:ext uri="{FF2B5EF4-FFF2-40B4-BE49-F238E27FC236}">
                    <a16:creationId xmlns:a16="http://schemas.microsoft.com/office/drawing/2014/main" id="{635CC5AD-3BCC-3204-B050-9C404641D1AB}"/>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5" name="Group 146">
              <a:extLst>
                <a:ext uri="{FF2B5EF4-FFF2-40B4-BE49-F238E27FC236}">
                  <a16:creationId xmlns:a16="http://schemas.microsoft.com/office/drawing/2014/main" id="{09AE2E1D-4678-46BA-6228-63FAF0913E3A}"/>
                </a:ext>
              </a:extLst>
            </p:cNvPr>
            <p:cNvGrpSpPr/>
            <p:nvPr/>
          </p:nvGrpSpPr>
          <p:grpSpPr>
            <a:xfrm>
              <a:off x="1242465" y="4803355"/>
              <a:ext cx="239314" cy="239314"/>
              <a:chOff x="0" y="0"/>
              <a:chExt cx="812800" cy="812800"/>
            </a:xfrm>
          </p:grpSpPr>
          <p:sp>
            <p:nvSpPr>
              <p:cNvPr id="215" name="Freeform 147">
                <a:extLst>
                  <a:ext uri="{FF2B5EF4-FFF2-40B4-BE49-F238E27FC236}">
                    <a16:creationId xmlns:a16="http://schemas.microsoft.com/office/drawing/2014/main" id="{6C8AC1F9-F7B0-9751-1BD8-F6675BEF914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16" name="TextBox 148">
                <a:extLst>
                  <a:ext uri="{FF2B5EF4-FFF2-40B4-BE49-F238E27FC236}">
                    <a16:creationId xmlns:a16="http://schemas.microsoft.com/office/drawing/2014/main" id="{37D8007B-8E74-A8BD-A05B-F381BB39A66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6" name="Group 149">
              <a:extLst>
                <a:ext uri="{FF2B5EF4-FFF2-40B4-BE49-F238E27FC236}">
                  <a16:creationId xmlns:a16="http://schemas.microsoft.com/office/drawing/2014/main" id="{C845CC0A-37EC-8534-9A52-EC48194D4A50}"/>
                </a:ext>
              </a:extLst>
            </p:cNvPr>
            <p:cNvGrpSpPr/>
            <p:nvPr/>
          </p:nvGrpSpPr>
          <p:grpSpPr>
            <a:xfrm>
              <a:off x="1242465" y="729298"/>
              <a:ext cx="239314" cy="239314"/>
              <a:chOff x="0" y="0"/>
              <a:chExt cx="812800" cy="812800"/>
            </a:xfrm>
          </p:grpSpPr>
          <p:sp>
            <p:nvSpPr>
              <p:cNvPr id="213" name="Freeform 150">
                <a:extLst>
                  <a:ext uri="{FF2B5EF4-FFF2-40B4-BE49-F238E27FC236}">
                    <a16:creationId xmlns:a16="http://schemas.microsoft.com/office/drawing/2014/main" id="{1461D8E8-F0F1-436A-89A2-A43C853F27E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14" name="TextBox 151">
                <a:extLst>
                  <a:ext uri="{FF2B5EF4-FFF2-40B4-BE49-F238E27FC236}">
                    <a16:creationId xmlns:a16="http://schemas.microsoft.com/office/drawing/2014/main" id="{CC4E9F51-D9AC-DFBC-4846-44A616419088}"/>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7" name="Group 152">
              <a:extLst>
                <a:ext uri="{FF2B5EF4-FFF2-40B4-BE49-F238E27FC236}">
                  <a16:creationId xmlns:a16="http://schemas.microsoft.com/office/drawing/2014/main" id="{FA227587-1CD1-69DF-502A-D757C2DBE862}"/>
                </a:ext>
              </a:extLst>
            </p:cNvPr>
            <p:cNvGrpSpPr/>
            <p:nvPr/>
          </p:nvGrpSpPr>
          <p:grpSpPr>
            <a:xfrm>
              <a:off x="4916291" y="4074057"/>
              <a:ext cx="239314" cy="239314"/>
              <a:chOff x="0" y="0"/>
              <a:chExt cx="812800" cy="812800"/>
            </a:xfrm>
          </p:grpSpPr>
          <p:sp>
            <p:nvSpPr>
              <p:cNvPr id="211" name="Freeform 153">
                <a:extLst>
                  <a:ext uri="{FF2B5EF4-FFF2-40B4-BE49-F238E27FC236}">
                    <a16:creationId xmlns:a16="http://schemas.microsoft.com/office/drawing/2014/main" id="{47CC0138-154A-C395-13AC-9C3BBD59FB3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12" name="TextBox 154">
                <a:extLst>
                  <a:ext uri="{FF2B5EF4-FFF2-40B4-BE49-F238E27FC236}">
                    <a16:creationId xmlns:a16="http://schemas.microsoft.com/office/drawing/2014/main" id="{A57E086F-ECED-D952-5C02-105D7ABC6F5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8" name="Group 155">
              <a:extLst>
                <a:ext uri="{FF2B5EF4-FFF2-40B4-BE49-F238E27FC236}">
                  <a16:creationId xmlns:a16="http://schemas.microsoft.com/office/drawing/2014/main" id="{2B157B61-3A83-1082-C889-B7E18154FF91}"/>
                </a:ext>
              </a:extLst>
            </p:cNvPr>
            <p:cNvGrpSpPr/>
            <p:nvPr/>
          </p:nvGrpSpPr>
          <p:grpSpPr>
            <a:xfrm>
              <a:off x="3698174" y="4797545"/>
              <a:ext cx="239314" cy="239314"/>
              <a:chOff x="0" y="0"/>
              <a:chExt cx="812800" cy="812800"/>
            </a:xfrm>
          </p:grpSpPr>
          <p:sp>
            <p:nvSpPr>
              <p:cNvPr id="209" name="Freeform 156">
                <a:extLst>
                  <a:ext uri="{FF2B5EF4-FFF2-40B4-BE49-F238E27FC236}">
                    <a16:creationId xmlns:a16="http://schemas.microsoft.com/office/drawing/2014/main" id="{4F2A00D6-E784-322F-A87F-15E82E6B497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10" name="TextBox 157">
                <a:extLst>
                  <a:ext uri="{FF2B5EF4-FFF2-40B4-BE49-F238E27FC236}">
                    <a16:creationId xmlns:a16="http://schemas.microsoft.com/office/drawing/2014/main" id="{D398815C-84DB-702F-D122-880C39FD21C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sp>
        <p:nvSpPr>
          <p:cNvPr id="249" name="AutoShape 158">
            <a:extLst>
              <a:ext uri="{FF2B5EF4-FFF2-40B4-BE49-F238E27FC236}">
                <a16:creationId xmlns:a16="http://schemas.microsoft.com/office/drawing/2014/main" id="{B1BC3C24-EB40-0593-7CA8-28F39EBF9E59}"/>
              </a:ext>
            </a:extLst>
          </p:cNvPr>
          <p:cNvSpPr/>
          <p:nvPr userDrawn="1"/>
        </p:nvSpPr>
        <p:spPr>
          <a:xfrm flipH="1">
            <a:off x="3989884" y="2205893"/>
            <a:ext cx="19050" cy="2438259"/>
          </a:xfrm>
          <a:prstGeom prst="line">
            <a:avLst/>
          </a:prstGeom>
          <a:ln w="38100" cap="flat">
            <a:solidFill>
              <a:srgbClr val="166FAC"/>
            </a:solidFill>
            <a:prstDash val="solid"/>
            <a:headEnd type="none" w="sm" len="sm"/>
            <a:tailEnd type="none" w="sm" len="sm"/>
          </a:ln>
        </p:spPr>
        <p:txBody>
          <a:bodyPr/>
          <a:lstStyle/>
          <a:p>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7" y="593179"/>
            <a:ext cx="8229600" cy="1143000"/>
          </a:xfrm>
          <a:prstGeom prst="rect">
            <a:avLst/>
          </a:prstGeom>
        </p:spPr>
        <p:txBody>
          <a:bodyPr>
            <a:normAutofit/>
          </a:bodyPr>
          <a:lstStyle>
            <a:lvl1pPr algn="l">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944000" y="7335704"/>
            <a:ext cx="14400000" cy="206504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2">
            <a:extLst>
              <a:ext uri="{FF2B5EF4-FFF2-40B4-BE49-F238E27FC236}">
                <a16:creationId xmlns:a16="http://schemas.microsoft.com/office/drawing/2014/main" id="{D73D13A9-FF69-9A8F-A8D2-4743D71041BA}"/>
              </a:ext>
            </a:extLst>
          </p:cNvPr>
          <p:cNvGrpSpPr/>
          <p:nvPr userDrawn="1"/>
        </p:nvGrpSpPr>
        <p:grpSpPr>
          <a:xfrm>
            <a:off x="0" y="9685252"/>
            <a:ext cx="18288000" cy="601748"/>
            <a:chOff x="0" y="0"/>
            <a:chExt cx="4816593" cy="158485"/>
          </a:xfrm>
        </p:grpSpPr>
        <p:sp>
          <p:nvSpPr>
            <p:cNvPr id="8" name="Freeform 3">
              <a:extLst>
                <a:ext uri="{FF2B5EF4-FFF2-40B4-BE49-F238E27FC236}">
                  <a16:creationId xmlns:a16="http://schemas.microsoft.com/office/drawing/2014/main" id="{F48FF52B-7C68-9B7E-7907-BCB833FD3CE7}"/>
                </a:ext>
              </a:extLst>
            </p:cNvPr>
            <p:cNvSpPr/>
            <p:nvPr/>
          </p:nvSpPr>
          <p:spPr>
            <a:xfrm>
              <a:off x="0" y="0"/>
              <a:ext cx="4816592" cy="158485"/>
            </a:xfrm>
            <a:custGeom>
              <a:avLst/>
              <a:gdLst/>
              <a:ahLst/>
              <a:cxnLst/>
              <a:rect l="l" t="t" r="r" b="b"/>
              <a:pathLst>
                <a:path w="4816592" h="158485">
                  <a:moveTo>
                    <a:pt x="0" y="0"/>
                  </a:moveTo>
                  <a:lnTo>
                    <a:pt x="4816592" y="0"/>
                  </a:lnTo>
                  <a:lnTo>
                    <a:pt x="4816592" y="158485"/>
                  </a:lnTo>
                  <a:lnTo>
                    <a:pt x="0" y="158485"/>
                  </a:lnTo>
                  <a:close/>
                </a:path>
              </a:pathLst>
            </a:custGeom>
            <a:solidFill>
              <a:srgbClr val="166FAC"/>
            </a:solidFill>
          </p:spPr>
          <p:txBody>
            <a:bodyPr/>
            <a:lstStyle/>
            <a:p>
              <a:endParaRPr lang="en-IN" dirty="0"/>
            </a:p>
          </p:txBody>
        </p:sp>
        <p:sp>
          <p:nvSpPr>
            <p:cNvPr id="9" name="TextBox 4">
              <a:extLst>
                <a:ext uri="{FF2B5EF4-FFF2-40B4-BE49-F238E27FC236}">
                  <a16:creationId xmlns:a16="http://schemas.microsoft.com/office/drawing/2014/main" id="{E68C8E1C-45E6-EF75-C691-3EF48765DAF9}"/>
                </a:ext>
              </a:extLst>
            </p:cNvPr>
            <p:cNvSpPr txBox="1"/>
            <p:nvPr/>
          </p:nvSpPr>
          <p:spPr>
            <a:xfrm>
              <a:off x="0" y="-47625"/>
              <a:ext cx="4816593" cy="206110"/>
            </a:xfrm>
            <a:prstGeom prst="rect">
              <a:avLst/>
            </a:prstGeom>
          </p:spPr>
          <p:txBody>
            <a:bodyPr lIns="50800" tIns="50800" rIns="50800" bIns="50800" rtlCol="0" anchor="ctr"/>
            <a:lstStyle/>
            <a:p>
              <a:pPr algn="ctr">
                <a:lnSpc>
                  <a:spcPts val="2659"/>
                </a:lnSpc>
              </a:pPr>
              <a:endParaRPr/>
            </a:p>
          </p:txBody>
        </p:sp>
      </p:grpSp>
      <p:grpSp>
        <p:nvGrpSpPr>
          <p:cNvPr id="10" name="Group 5">
            <a:extLst>
              <a:ext uri="{FF2B5EF4-FFF2-40B4-BE49-F238E27FC236}">
                <a16:creationId xmlns:a16="http://schemas.microsoft.com/office/drawing/2014/main" id="{7447E3F0-C7FD-94A7-5E6F-F087DC62CFA2}"/>
              </a:ext>
            </a:extLst>
          </p:cNvPr>
          <p:cNvGrpSpPr/>
          <p:nvPr userDrawn="1"/>
        </p:nvGrpSpPr>
        <p:grpSpPr>
          <a:xfrm>
            <a:off x="16488514" y="8173839"/>
            <a:ext cx="2711900" cy="2137397"/>
            <a:chOff x="0" y="0"/>
            <a:chExt cx="3615867" cy="2849862"/>
          </a:xfrm>
        </p:grpSpPr>
        <p:grpSp>
          <p:nvGrpSpPr>
            <p:cNvPr id="11" name="Group 6">
              <a:extLst>
                <a:ext uri="{FF2B5EF4-FFF2-40B4-BE49-F238E27FC236}">
                  <a16:creationId xmlns:a16="http://schemas.microsoft.com/office/drawing/2014/main" id="{4D574A3A-29F8-AFF9-A5A2-D688DEF60BB7}"/>
                </a:ext>
              </a:extLst>
            </p:cNvPr>
            <p:cNvGrpSpPr/>
            <p:nvPr/>
          </p:nvGrpSpPr>
          <p:grpSpPr>
            <a:xfrm>
              <a:off x="2792200" y="0"/>
              <a:ext cx="135248" cy="135248"/>
              <a:chOff x="0" y="0"/>
              <a:chExt cx="812800" cy="812800"/>
            </a:xfrm>
          </p:grpSpPr>
          <p:sp>
            <p:nvSpPr>
              <p:cNvPr id="69" name="Freeform 7">
                <a:extLst>
                  <a:ext uri="{FF2B5EF4-FFF2-40B4-BE49-F238E27FC236}">
                    <a16:creationId xmlns:a16="http://schemas.microsoft.com/office/drawing/2014/main" id="{5DFEA858-1CCC-7AFE-359D-C4AB4311AF4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70" name="TextBox 8">
                <a:extLst>
                  <a:ext uri="{FF2B5EF4-FFF2-40B4-BE49-F238E27FC236}">
                    <a16:creationId xmlns:a16="http://schemas.microsoft.com/office/drawing/2014/main" id="{F1E1AD24-22EA-96D2-3535-CEAB9C0E23D6}"/>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 name="Group 9">
              <a:extLst>
                <a:ext uri="{FF2B5EF4-FFF2-40B4-BE49-F238E27FC236}">
                  <a16:creationId xmlns:a16="http://schemas.microsoft.com/office/drawing/2014/main" id="{95EE174B-141D-73FB-85AB-EF5F6273004A}"/>
                </a:ext>
              </a:extLst>
            </p:cNvPr>
            <p:cNvGrpSpPr/>
            <p:nvPr/>
          </p:nvGrpSpPr>
          <p:grpSpPr>
            <a:xfrm>
              <a:off x="1404358" y="1854"/>
              <a:ext cx="135248" cy="135248"/>
              <a:chOff x="0" y="0"/>
              <a:chExt cx="812800" cy="812800"/>
            </a:xfrm>
          </p:grpSpPr>
          <p:sp>
            <p:nvSpPr>
              <p:cNvPr id="67" name="Freeform 10">
                <a:extLst>
                  <a:ext uri="{FF2B5EF4-FFF2-40B4-BE49-F238E27FC236}">
                    <a16:creationId xmlns:a16="http://schemas.microsoft.com/office/drawing/2014/main" id="{FABF7FC3-B86B-FD0A-BF88-6C569F30C50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68" name="TextBox 11">
                <a:extLst>
                  <a:ext uri="{FF2B5EF4-FFF2-40B4-BE49-F238E27FC236}">
                    <a16:creationId xmlns:a16="http://schemas.microsoft.com/office/drawing/2014/main" id="{8C31EC3D-6351-85D7-8C95-05AB132FF781}"/>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3" name="Group 12">
              <a:extLst>
                <a:ext uri="{FF2B5EF4-FFF2-40B4-BE49-F238E27FC236}">
                  <a16:creationId xmlns:a16="http://schemas.microsoft.com/office/drawing/2014/main" id="{6211DA2F-F61E-582C-1413-D59E06E3BDF6}"/>
                </a:ext>
              </a:extLst>
            </p:cNvPr>
            <p:cNvGrpSpPr/>
            <p:nvPr/>
          </p:nvGrpSpPr>
          <p:grpSpPr>
            <a:xfrm rot="5400000">
              <a:off x="2078951" y="146318"/>
              <a:ext cx="1561747" cy="1404358"/>
              <a:chOff x="0" y="0"/>
              <a:chExt cx="812800" cy="730888"/>
            </a:xfrm>
          </p:grpSpPr>
          <p:sp>
            <p:nvSpPr>
              <p:cNvPr id="65" name="Freeform 13">
                <a:extLst>
                  <a:ext uri="{FF2B5EF4-FFF2-40B4-BE49-F238E27FC236}">
                    <a16:creationId xmlns:a16="http://schemas.microsoft.com/office/drawing/2014/main" id="{32260F9B-C3C5-6860-8BEC-50563FAEBC68}"/>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66" name="TextBox 14">
                <a:extLst>
                  <a:ext uri="{FF2B5EF4-FFF2-40B4-BE49-F238E27FC236}">
                    <a16:creationId xmlns:a16="http://schemas.microsoft.com/office/drawing/2014/main" id="{51E81CC1-6A9B-B59D-A8C9-7E4B1BF8007B}"/>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4" name="Group 15">
              <a:extLst>
                <a:ext uri="{FF2B5EF4-FFF2-40B4-BE49-F238E27FC236}">
                  <a16:creationId xmlns:a16="http://schemas.microsoft.com/office/drawing/2014/main" id="{51ADCD82-C680-99F9-9169-DE08ED920A6C}"/>
                </a:ext>
              </a:extLst>
            </p:cNvPr>
            <p:cNvGrpSpPr/>
            <p:nvPr/>
          </p:nvGrpSpPr>
          <p:grpSpPr>
            <a:xfrm rot="5400000">
              <a:off x="688354" y="146318"/>
              <a:ext cx="1561747" cy="1404358"/>
              <a:chOff x="0" y="0"/>
              <a:chExt cx="812800" cy="730888"/>
            </a:xfrm>
          </p:grpSpPr>
          <p:sp>
            <p:nvSpPr>
              <p:cNvPr id="63" name="Freeform 16">
                <a:extLst>
                  <a:ext uri="{FF2B5EF4-FFF2-40B4-BE49-F238E27FC236}">
                    <a16:creationId xmlns:a16="http://schemas.microsoft.com/office/drawing/2014/main" id="{FA27CC0C-AB1A-952B-5141-C057DEC9C998}"/>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64" name="TextBox 17">
                <a:extLst>
                  <a:ext uri="{FF2B5EF4-FFF2-40B4-BE49-F238E27FC236}">
                    <a16:creationId xmlns:a16="http://schemas.microsoft.com/office/drawing/2014/main" id="{35AC05EE-1214-824B-0013-5E669E3604C3}"/>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5" name="Group 18">
              <a:extLst>
                <a:ext uri="{FF2B5EF4-FFF2-40B4-BE49-F238E27FC236}">
                  <a16:creationId xmlns:a16="http://schemas.microsoft.com/office/drawing/2014/main" id="{758DA383-D8A5-59D2-623A-888DE29B8C34}"/>
                </a:ext>
              </a:extLst>
            </p:cNvPr>
            <p:cNvGrpSpPr/>
            <p:nvPr/>
          </p:nvGrpSpPr>
          <p:grpSpPr>
            <a:xfrm rot="5400000">
              <a:off x="1376772" y="1299186"/>
              <a:ext cx="1561747" cy="1404358"/>
              <a:chOff x="0" y="0"/>
              <a:chExt cx="812800" cy="730888"/>
            </a:xfrm>
          </p:grpSpPr>
          <p:sp>
            <p:nvSpPr>
              <p:cNvPr id="61" name="Freeform 19">
                <a:extLst>
                  <a:ext uri="{FF2B5EF4-FFF2-40B4-BE49-F238E27FC236}">
                    <a16:creationId xmlns:a16="http://schemas.microsoft.com/office/drawing/2014/main" id="{104D0B1C-07EF-AFE5-7C96-14D49FF259BA}"/>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62" name="TextBox 20">
                <a:extLst>
                  <a:ext uri="{FF2B5EF4-FFF2-40B4-BE49-F238E27FC236}">
                    <a16:creationId xmlns:a16="http://schemas.microsoft.com/office/drawing/2014/main" id="{6D741A08-36DD-173C-F95C-50EE179842B7}"/>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6" name="Group 21">
              <a:extLst>
                <a:ext uri="{FF2B5EF4-FFF2-40B4-BE49-F238E27FC236}">
                  <a16:creationId xmlns:a16="http://schemas.microsoft.com/office/drawing/2014/main" id="{09B42B1C-F92A-7FCB-1792-3E9091756379}"/>
                </a:ext>
              </a:extLst>
            </p:cNvPr>
            <p:cNvGrpSpPr/>
            <p:nvPr/>
          </p:nvGrpSpPr>
          <p:grpSpPr>
            <a:xfrm rot="5400000">
              <a:off x="-13825" y="1312947"/>
              <a:ext cx="1561747" cy="1404358"/>
              <a:chOff x="0" y="0"/>
              <a:chExt cx="812800" cy="730888"/>
            </a:xfrm>
          </p:grpSpPr>
          <p:sp>
            <p:nvSpPr>
              <p:cNvPr id="59" name="Freeform 22">
                <a:extLst>
                  <a:ext uri="{FF2B5EF4-FFF2-40B4-BE49-F238E27FC236}">
                    <a16:creationId xmlns:a16="http://schemas.microsoft.com/office/drawing/2014/main" id="{F152520A-52B5-5E80-DD5E-FB566D079BF9}"/>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60" name="TextBox 23">
                <a:extLst>
                  <a:ext uri="{FF2B5EF4-FFF2-40B4-BE49-F238E27FC236}">
                    <a16:creationId xmlns:a16="http://schemas.microsoft.com/office/drawing/2014/main" id="{64EECA7F-2E8A-ED0D-532A-153E82199711}"/>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7" name="Group 24">
              <a:extLst>
                <a:ext uri="{FF2B5EF4-FFF2-40B4-BE49-F238E27FC236}">
                  <a16:creationId xmlns:a16="http://schemas.microsoft.com/office/drawing/2014/main" id="{1966B766-3536-D4EA-760E-5F407B35EFBB}"/>
                </a:ext>
              </a:extLst>
            </p:cNvPr>
            <p:cNvGrpSpPr/>
            <p:nvPr/>
          </p:nvGrpSpPr>
          <p:grpSpPr>
            <a:xfrm>
              <a:off x="3480619" y="410308"/>
              <a:ext cx="135248" cy="135248"/>
              <a:chOff x="0" y="0"/>
              <a:chExt cx="812800" cy="812800"/>
            </a:xfrm>
          </p:grpSpPr>
          <p:sp>
            <p:nvSpPr>
              <p:cNvPr id="57" name="Freeform 25">
                <a:extLst>
                  <a:ext uri="{FF2B5EF4-FFF2-40B4-BE49-F238E27FC236}">
                    <a16:creationId xmlns:a16="http://schemas.microsoft.com/office/drawing/2014/main" id="{B247E226-CCFE-1CDB-2C2B-BF3C15E2434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58" name="TextBox 26">
                <a:extLst>
                  <a:ext uri="{FF2B5EF4-FFF2-40B4-BE49-F238E27FC236}">
                    <a16:creationId xmlns:a16="http://schemas.microsoft.com/office/drawing/2014/main" id="{9881EF05-2610-E323-23FF-E5E3AE93561B}"/>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8" name="Group 27">
              <a:extLst>
                <a:ext uri="{FF2B5EF4-FFF2-40B4-BE49-F238E27FC236}">
                  <a16:creationId xmlns:a16="http://schemas.microsoft.com/office/drawing/2014/main" id="{BD6219C6-BCAF-2B89-526F-1F574658AD71}"/>
                </a:ext>
              </a:extLst>
            </p:cNvPr>
            <p:cNvGrpSpPr/>
            <p:nvPr/>
          </p:nvGrpSpPr>
          <p:grpSpPr>
            <a:xfrm>
              <a:off x="3480619" y="1152868"/>
              <a:ext cx="135248" cy="135248"/>
              <a:chOff x="0" y="0"/>
              <a:chExt cx="812800" cy="812800"/>
            </a:xfrm>
          </p:grpSpPr>
          <p:sp>
            <p:nvSpPr>
              <p:cNvPr id="55" name="Freeform 28">
                <a:extLst>
                  <a:ext uri="{FF2B5EF4-FFF2-40B4-BE49-F238E27FC236}">
                    <a16:creationId xmlns:a16="http://schemas.microsoft.com/office/drawing/2014/main" id="{E25A610E-9D39-1090-CDE1-A47212E44FB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56" name="TextBox 29">
                <a:extLst>
                  <a:ext uri="{FF2B5EF4-FFF2-40B4-BE49-F238E27FC236}">
                    <a16:creationId xmlns:a16="http://schemas.microsoft.com/office/drawing/2014/main" id="{ADFF8554-ECB7-22AF-D716-6107D4EE658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 name="Group 30">
              <a:extLst>
                <a:ext uri="{FF2B5EF4-FFF2-40B4-BE49-F238E27FC236}">
                  <a16:creationId xmlns:a16="http://schemas.microsoft.com/office/drawing/2014/main" id="{42895B60-AE75-A181-9982-753A9777A95C}"/>
                </a:ext>
              </a:extLst>
            </p:cNvPr>
            <p:cNvGrpSpPr/>
            <p:nvPr/>
          </p:nvGrpSpPr>
          <p:grpSpPr>
            <a:xfrm>
              <a:off x="2090021" y="410308"/>
              <a:ext cx="135248" cy="135248"/>
              <a:chOff x="0" y="0"/>
              <a:chExt cx="812800" cy="812800"/>
            </a:xfrm>
          </p:grpSpPr>
          <p:sp>
            <p:nvSpPr>
              <p:cNvPr id="53" name="Freeform 31">
                <a:extLst>
                  <a:ext uri="{FF2B5EF4-FFF2-40B4-BE49-F238E27FC236}">
                    <a16:creationId xmlns:a16="http://schemas.microsoft.com/office/drawing/2014/main" id="{632C5ECC-3D54-010B-2D2E-2D31E9CAC08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54" name="TextBox 32">
                <a:extLst>
                  <a:ext uri="{FF2B5EF4-FFF2-40B4-BE49-F238E27FC236}">
                    <a16:creationId xmlns:a16="http://schemas.microsoft.com/office/drawing/2014/main" id="{4B28A901-9673-D271-A385-0A4CC48B725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 name="Group 33">
              <a:extLst>
                <a:ext uri="{FF2B5EF4-FFF2-40B4-BE49-F238E27FC236}">
                  <a16:creationId xmlns:a16="http://schemas.microsoft.com/office/drawing/2014/main" id="{9BDE2B9A-7B43-21EF-28D6-F28041DAC0F8}"/>
                </a:ext>
              </a:extLst>
            </p:cNvPr>
            <p:cNvGrpSpPr/>
            <p:nvPr/>
          </p:nvGrpSpPr>
          <p:grpSpPr>
            <a:xfrm>
              <a:off x="2090021" y="1152868"/>
              <a:ext cx="135248" cy="135248"/>
              <a:chOff x="0" y="0"/>
              <a:chExt cx="812800" cy="812800"/>
            </a:xfrm>
          </p:grpSpPr>
          <p:sp>
            <p:nvSpPr>
              <p:cNvPr id="51" name="Freeform 34">
                <a:extLst>
                  <a:ext uri="{FF2B5EF4-FFF2-40B4-BE49-F238E27FC236}">
                    <a16:creationId xmlns:a16="http://schemas.microsoft.com/office/drawing/2014/main" id="{05CCF522-97E1-4521-D142-EAE6803ACE3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52" name="TextBox 35">
                <a:extLst>
                  <a:ext uri="{FF2B5EF4-FFF2-40B4-BE49-F238E27FC236}">
                    <a16:creationId xmlns:a16="http://schemas.microsoft.com/office/drawing/2014/main" id="{1C22D4DE-A3F6-82F6-20A0-7F706237EB4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1" name="Group 36">
              <a:extLst>
                <a:ext uri="{FF2B5EF4-FFF2-40B4-BE49-F238E27FC236}">
                  <a16:creationId xmlns:a16="http://schemas.microsoft.com/office/drawing/2014/main" id="{3F8EF035-8F3F-30DB-F68B-3A4A84E8FD58}"/>
                </a:ext>
              </a:extLst>
            </p:cNvPr>
            <p:cNvGrpSpPr/>
            <p:nvPr/>
          </p:nvGrpSpPr>
          <p:grpSpPr>
            <a:xfrm>
              <a:off x="2792200" y="1561747"/>
              <a:ext cx="135248" cy="135248"/>
              <a:chOff x="0" y="0"/>
              <a:chExt cx="812800" cy="812800"/>
            </a:xfrm>
          </p:grpSpPr>
          <p:sp>
            <p:nvSpPr>
              <p:cNvPr id="49" name="Freeform 37">
                <a:extLst>
                  <a:ext uri="{FF2B5EF4-FFF2-40B4-BE49-F238E27FC236}">
                    <a16:creationId xmlns:a16="http://schemas.microsoft.com/office/drawing/2014/main" id="{1F99B8B4-DCBB-FC7B-9FB3-98582B501FC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50" name="TextBox 38">
                <a:extLst>
                  <a:ext uri="{FF2B5EF4-FFF2-40B4-BE49-F238E27FC236}">
                    <a16:creationId xmlns:a16="http://schemas.microsoft.com/office/drawing/2014/main" id="{C1A9482F-870F-8C52-8669-BE1F0E6B4E4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2" name="Group 39">
              <a:extLst>
                <a:ext uri="{FF2B5EF4-FFF2-40B4-BE49-F238E27FC236}">
                  <a16:creationId xmlns:a16="http://schemas.microsoft.com/office/drawing/2014/main" id="{267A1C91-EB62-F118-8737-679F4A463C88}"/>
                </a:ext>
              </a:extLst>
            </p:cNvPr>
            <p:cNvGrpSpPr/>
            <p:nvPr/>
          </p:nvGrpSpPr>
          <p:grpSpPr>
            <a:xfrm>
              <a:off x="702179" y="1152868"/>
              <a:ext cx="135248" cy="135248"/>
              <a:chOff x="0" y="0"/>
              <a:chExt cx="812800" cy="812800"/>
            </a:xfrm>
          </p:grpSpPr>
          <p:sp>
            <p:nvSpPr>
              <p:cNvPr id="47" name="Freeform 40">
                <a:extLst>
                  <a:ext uri="{FF2B5EF4-FFF2-40B4-BE49-F238E27FC236}">
                    <a16:creationId xmlns:a16="http://schemas.microsoft.com/office/drawing/2014/main" id="{AF51DC6A-6711-54DB-15F1-157F70D0277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48" name="TextBox 41">
                <a:extLst>
                  <a:ext uri="{FF2B5EF4-FFF2-40B4-BE49-F238E27FC236}">
                    <a16:creationId xmlns:a16="http://schemas.microsoft.com/office/drawing/2014/main" id="{5B665A0B-EFB7-E56F-D45E-FBC907C7EB43}"/>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3" name="Group 42">
              <a:extLst>
                <a:ext uri="{FF2B5EF4-FFF2-40B4-BE49-F238E27FC236}">
                  <a16:creationId xmlns:a16="http://schemas.microsoft.com/office/drawing/2014/main" id="{86D7344B-C5D9-E8CA-984F-E10B0EA3C54B}"/>
                </a:ext>
              </a:extLst>
            </p:cNvPr>
            <p:cNvGrpSpPr/>
            <p:nvPr/>
          </p:nvGrpSpPr>
          <p:grpSpPr>
            <a:xfrm>
              <a:off x="1390597" y="1563176"/>
              <a:ext cx="135248" cy="135248"/>
              <a:chOff x="0" y="0"/>
              <a:chExt cx="812800" cy="812800"/>
            </a:xfrm>
          </p:grpSpPr>
          <p:sp>
            <p:nvSpPr>
              <p:cNvPr id="45" name="Freeform 43">
                <a:extLst>
                  <a:ext uri="{FF2B5EF4-FFF2-40B4-BE49-F238E27FC236}">
                    <a16:creationId xmlns:a16="http://schemas.microsoft.com/office/drawing/2014/main" id="{085426CC-F193-CAFB-8A12-7758F8605EE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46" name="TextBox 44">
                <a:extLst>
                  <a:ext uri="{FF2B5EF4-FFF2-40B4-BE49-F238E27FC236}">
                    <a16:creationId xmlns:a16="http://schemas.microsoft.com/office/drawing/2014/main" id="{DCB48739-1D1B-4D71-170B-B4F5748C83EB}"/>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4" name="Group 45">
              <a:extLst>
                <a:ext uri="{FF2B5EF4-FFF2-40B4-BE49-F238E27FC236}">
                  <a16:creationId xmlns:a16="http://schemas.microsoft.com/office/drawing/2014/main" id="{42B966A4-444A-F3C8-F47B-05CAF0A6129A}"/>
                </a:ext>
              </a:extLst>
            </p:cNvPr>
            <p:cNvGrpSpPr/>
            <p:nvPr/>
          </p:nvGrpSpPr>
          <p:grpSpPr>
            <a:xfrm>
              <a:off x="1390597" y="2305735"/>
              <a:ext cx="135248" cy="135248"/>
              <a:chOff x="0" y="0"/>
              <a:chExt cx="812800" cy="812800"/>
            </a:xfrm>
          </p:grpSpPr>
          <p:sp>
            <p:nvSpPr>
              <p:cNvPr id="43" name="Freeform 46">
                <a:extLst>
                  <a:ext uri="{FF2B5EF4-FFF2-40B4-BE49-F238E27FC236}">
                    <a16:creationId xmlns:a16="http://schemas.microsoft.com/office/drawing/2014/main" id="{5A7E75C6-F59D-43CD-0801-F60E49A1E6B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44" name="TextBox 47">
                <a:extLst>
                  <a:ext uri="{FF2B5EF4-FFF2-40B4-BE49-F238E27FC236}">
                    <a16:creationId xmlns:a16="http://schemas.microsoft.com/office/drawing/2014/main" id="{9F73B4E0-88B9-1A96-6B71-54483D00DAE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5" name="Group 48">
              <a:extLst>
                <a:ext uri="{FF2B5EF4-FFF2-40B4-BE49-F238E27FC236}">
                  <a16:creationId xmlns:a16="http://schemas.microsoft.com/office/drawing/2014/main" id="{130CA8FC-3156-A467-4069-ED014CDC48E4}"/>
                </a:ext>
              </a:extLst>
            </p:cNvPr>
            <p:cNvGrpSpPr/>
            <p:nvPr/>
          </p:nvGrpSpPr>
          <p:grpSpPr>
            <a:xfrm>
              <a:off x="0" y="1563176"/>
              <a:ext cx="135248" cy="135248"/>
              <a:chOff x="0" y="0"/>
              <a:chExt cx="812800" cy="812800"/>
            </a:xfrm>
          </p:grpSpPr>
          <p:sp>
            <p:nvSpPr>
              <p:cNvPr id="41" name="Freeform 49">
                <a:extLst>
                  <a:ext uri="{FF2B5EF4-FFF2-40B4-BE49-F238E27FC236}">
                    <a16:creationId xmlns:a16="http://schemas.microsoft.com/office/drawing/2014/main" id="{8C6CED11-5822-B5EF-B346-FEF32329D09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42" name="TextBox 50">
                <a:extLst>
                  <a:ext uri="{FF2B5EF4-FFF2-40B4-BE49-F238E27FC236}">
                    <a16:creationId xmlns:a16="http://schemas.microsoft.com/office/drawing/2014/main" id="{8EFC8F86-6EA7-4BB4-38D1-7632BA437783}"/>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6" name="Group 51">
              <a:extLst>
                <a:ext uri="{FF2B5EF4-FFF2-40B4-BE49-F238E27FC236}">
                  <a16:creationId xmlns:a16="http://schemas.microsoft.com/office/drawing/2014/main" id="{0C212B78-7B7B-5F85-1287-EEA4C503D913}"/>
                </a:ext>
              </a:extLst>
            </p:cNvPr>
            <p:cNvGrpSpPr/>
            <p:nvPr/>
          </p:nvGrpSpPr>
          <p:grpSpPr>
            <a:xfrm>
              <a:off x="0" y="2305735"/>
              <a:ext cx="135248" cy="135248"/>
              <a:chOff x="0" y="0"/>
              <a:chExt cx="812800" cy="812800"/>
            </a:xfrm>
          </p:grpSpPr>
          <p:sp>
            <p:nvSpPr>
              <p:cNvPr id="39" name="Freeform 52">
                <a:extLst>
                  <a:ext uri="{FF2B5EF4-FFF2-40B4-BE49-F238E27FC236}">
                    <a16:creationId xmlns:a16="http://schemas.microsoft.com/office/drawing/2014/main" id="{47F814F0-AA21-C327-3C5B-06FC02923CF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40" name="TextBox 53">
                <a:extLst>
                  <a:ext uri="{FF2B5EF4-FFF2-40B4-BE49-F238E27FC236}">
                    <a16:creationId xmlns:a16="http://schemas.microsoft.com/office/drawing/2014/main" id="{1C001A57-4BB3-A754-A234-351FA95AD6F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7" name="Group 54">
              <a:extLst>
                <a:ext uri="{FF2B5EF4-FFF2-40B4-BE49-F238E27FC236}">
                  <a16:creationId xmlns:a16="http://schemas.microsoft.com/office/drawing/2014/main" id="{9CFB26D8-EC67-B255-7D4D-6FB51E7C3303}"/>
                </a:ext>
              </a:extLst>
            </p:cNvPr>
            <p:cNvGrpSpPr/>
            <p:nvPr/>
          </p:nvGrpSpPr>
          <p:grpSpPr>
            <a:xfrm>
              <a:off x="702179" y="2714614"/>
              <a:ext cx="135248" cy="135248"/>
              <a:chOff x="0" y="0"/>
              <a:chExt cx="812800" cy="812800"/>
            </a:xfrm>
          </p:grpSpPr>
          <p:sp>
            <p:nvSpPr>
              <p:cNvPr id="37" name="Freeform 55">
                <a:extLst>
                  <a:ext uri="{FF2B5EF4-FFF2-40B4-BE49-F238E27FC236}">
                    <a16:creationId xmlns:a16="http://schemas.microsoft.com/office/drawing/2014/main" id="{F77432AF-C12C-2425-653C-1EDDD04B8CD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38" name="TextBox 56">
                <a:extLst>
                  <a:ext uri="{FF2B5EF4-FFF2-40B4-BE49-F238E27FC236}">
                    <a16:creationId xmlns:a16="http://schemas.microsoft.com/office/drawing/2014/main" id="{8C3A85A5-92BC-EE44-D5AE-B8406AABF7D3}"/>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8" name="Group 57">
              <a:extLst>
                <a:ext uri="{FF2B5EF4-FFF2-40B4-BE49-F238E27FC236}">
                  <a16:creationId xmlns:a16="http://schemas.microsoft.com/office/drawing/2014/main" id="{0E4920F6-7C79-212A-91FB-B8DDA0858257}"/>
                </a:ext>
              </a:extLst>
            </p:cNvPr>
            <p:cNvGrpSpPr/>
            <p:nvPr/>
          </p:nvGrpSpPr>
          <p:grpSpPr>
            <a:xfrm>
              <a:off x="702179" y="412162"/>
              <a:ext cx="135248" cy="135248"/>
              <a:chOff x="0" y="0"/>
              <a:chExt cx="812800" cy="812800"/>
            </a:xfrm>
          </p:grpSpPr>
          <p:sp>
            <p:nvSpPr>
              <p:cNvPr id="35" name="Freeform 58">
                <a:extLst>
                  <a:ext uri="{FF2B5EF4-FFF2-40B4-BE49-F238E27FC236}">
                    <a16:creationId xmlns:a16="http://schemas.microsoft.com/office/drawing/2014/main" id="{EB75C6D9-5847-D7C3-B4EE-528887B797C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36" name="TextBox 59">
                <a:extLst>
                  <a:ext uri="{FF2B5EF4-FFF2-40B4-BE49-F238E27FC236}">
                    <a16:creationId xmlns:a16="http://schemas.microsoft.com/office/drawing/2014/main" id="{5334FFF5-6405-98D1-31C9-5C4AA2B2BA6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9" name="Group 60">
              <a:extLst>
                <a:ext uri="{FF2B5EF4-FFF2-40B4-BE49-F238E27FC236}">
                  <a16:creationId xmlns:a16="http://schemas.microsoft.com/office/drawing/2014/main" id="{92A59FCE-DEBD-5AB3-B458-FDE173C2D6A4}"/>
                </a:ext>
              </a:extLst>
            </p:cNvPr>
            <p:cNvGrpSpPr/>
            <p:nvPr/>
          </p:nvGrpSpPr>
          <p:grpSpPr>
            <a:xfrm>
              <a:off x="2778440" y="2302452"/>
              <a:ext cx="135248" cy="135248"/>
              <a:chOff x="0" y="0"/>
              <a:chExt cx="812800" cy="812800"/>
            </a:xfrm>
          </p:grpSpPr>
          <p:sp>
            <p:nvSpPr>
              <p:cNvPr id="33" name="Freeform 61">
                <a:extLst>
                  <a:ext uri="{FF2B5EF4-FFF2-40B4-BE49-F238E27FC236}">
                    <a16:creationId xmlns:a16="http://schemas.microsoft.com/office/drawing/2014/main" id="{843B9217-76C2-5D47-9F48-055494BFF76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34" name="TextBox 62">
                <a:extLst>
                  <a:ext uri="{FF2B5EF4-FFF2-40B4-BE49-F238E27FC236}">
                    <a16:creationId xmlns:a16="http://schemas.microsoft.com/office/drawing/2014/main" id="{88872ED8-0C72-6FDE-41D6-ED5B3845D06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30" name="Group 63">
              <a:extLst>
                <a:ext uri="{FF2B5EF4-FFF2-40B4-BE49-F238E27FC236}">
                  <a16:creationId xmlns:a16="http://schemas.microsoft.com/office/drawing/2014/main" id="{B618E0DE-E645-D890-9385-69DBB29C431A}"/>
                </a:ext>
              </a:extLst>
            </p:cNvPr>
            <p:cNvGrpSpPr/>
            <p:nvPr/>
          </p:nvGrpSpPr>
          <p:grpSpPr>
            <a:xfrm>
              <a:off x="2090021" y="2711331"/>
              <a:ext cx="135248" cy="135248"/>
              <a:chOff x="0" y="0"/>
              <a:chExt cx="812800" cy="812800"/>
            </a:xfrm>
          </p:grpSpPr>
          <p:sp>
            <p:nvSpPr>
              <p:cNvPr id="31" name="Freeform 64">
                <a:extLst>
                  <a:ext uri="{FF2B5EF4-FFF2-40B4-BE49-F238E27FC236}">
                    <a16:creationId xmlns:a16="http://schemas.microsoft.com/office/drawing/2014/main" id="{EC667ED6-9C44-FA18-E43E-D3DD563DECD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32" name="TextBox 65">
                <a:extLst>
                  <a:ext uri="{FF2B5EF4-FFF2-40B4-BE49-F238E27FC236}">
                    <a16:creationId xmlns:a16="http://schemas.microsoft.com/office/drawing/2014/main" id="{F28BB44D-9F43-6C2B-C6BB-06AEB01E091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71" name="Group 66">
            <a:extLst>
              <a:ext uri="{FF2B5EF4-FFF2-40B4-BE49-F238E27FC236}">
                <a16:creationId xmlns:a16="http://schemas.microsoft.com/office/drawing/2014/main" id="{A89C4735-8625-0D39-29D9-0D8F44677008}"/>
              </a:ext>
            </a:extLst>
          </p:cNvPr>
          <p:cNvGrpSpPr/>
          <p:nvPr userDrawn="1"/>
        </p:nvGrpSpPr>
        <p:grpSpPr>
          <a:xfrm>
            <a:off x="14682493" y="276361"/>
            <a:ext cx="2103152" cy="2205744"/>
            <a:chOff x="0" y="0"/>
            <a:chExt cx="2804202" cy="2940993"/>
          </a:xfrm>
        </p:grpSpPr>
        <p:grpSp>
          <p:nvGrpSpPr>
            <p:cNvPr id="72" name="Group 67">
              <a:extLst>
                <a:ext uri="{FF2B5EF4-FFF2-40B4-BE49-F238E27FC236}">
                  <a16:creationId xmlns:a16="http://schemas.microsoft.com/office/drawing/2014/main" id="{A1906CBF-4D8C-DD15-4928-AE36D075F0D8}"/>
                </a:ext>
              </a:extLst>
            </p:cNvPr>
            <p:cNvGrpSpPr/>
            <p:nvPr/>
          </p:nvGrpSpPr>
          <p:grpSpPr>
            <a:xfrm>
              <a:off x="0" y="1200182"/>
              <a:ext cx="1740810" cy="1740810"/>
              <a:chOff x="0" y="0"/>
              <a:chExt cx="812800" cy="812800"/>
            </a:xfrm>
          </p:grpSpPr>
          <p:sp>
            <p:nvSpPr>
              <p:cNvPr id="79" name="Freeform 68">
                <a:extLst>
                  <a:ext uri="{FF2B5EF4-FFF2-40B4-BE49-F238E27FC236}">
                    <a16:creationId xmlns:a16="http://schemas.microsoft.com/office/drawing/2014/main" id="{586A60B2-A289-7C23-6DD0-48DA6DCB3DB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80" name="TextBox 69">
                <a:extLst>
                  <a:ext uri="{FF2B5EF4-FFF2-40B4-BE49-F238E27FC236}">
                    <a16:creationId xmlns:a16="http://schemas.microsoft.com/office/drawing/2014/main" id="{0311A0D9-20D9-023B-93D4-294E27392508}"/>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3" name="Group 70">
              <a:extLst>
                <a:ext uri="{FF2B5EF4-FFF2-40B4-BE49-F238E27FC236}">
                  <a16:creationId xmlns:a16="http://schemas.microsoft.com/office/drawing/2014/main" id="{19E3DA1A-EBE5-D431-CABB-01DC844589EE}"/>
                </a:ext>
              </a:extLst>
            </p:cNvPr>
            <p:cNvGrpSpPr/>
            <p:nvPr/>
          </p:nvGrpSpPr>
          <p:grpSpPr>
            <a:xfrm>
              <a:off x="1740810" y="764422"/>
              <a:ext cx="1063392" cy="1063392"/>
              <a:chOff x="0" y="0"/>
              <a:chExt cx="812800" cy="812800"/>
            </a:xfrm>
          </p:grpSpPr>
          <p:sp>
            <p:nvSpPr>
              <p:cNvPr id="77" name="Freeform 71">
                <a:extLst>
                  <a:ext uri="{FF2B5EF4-FFF2-40B4-BE49-F238E27FC236}">
                    <a16:creationId xmlns:a16="http://schemas.microsoft.com/office/drawing/2014/main" id="{6BCD56F0-A15A-DF4F-AE5B-CCE8CDC4C9C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78" name="TextBox 72">
                <a:extLst>
                  <a:ext uri="{FF2B5EF4-FFF2-40B4-BE49-F238E27FC236}">
                    <a16:creationId xmlns:a16="http://schemas.microsoft.com/office/drawing/2014/main" id="{806A2035-B4B7-D263-BF03-81E4EB28B702}"/>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4" name="Group 73">
              <a:extLst>
                <a:ext uri="{FF2B5EF4-FFF2-40B4-BE49-F238E27FC236}">
                  <a16:creationId xmlns:a16="http://schemas.microsoft.com/office/drawing/2014/main" id="{FEF1C240-468E-49B0-5565-5234E39E5520}"/>
                </a:ext>
              </a:extLst>
            </p:cNvPr>
            <p:cNvGrpSpPr/>
            <p:nvPr/>
          </p:nvGrpSpPr>
          <p:grpSpPr>
            <a:xfrm>
              <a:off x="1469022" y="0"/>
              <a:ext cx="572840" cy="572840"/>
              <a:chOff x="0" y="0"/>
              <a:chExt cx="812800" cy="812800"/>
            </a:xfrm>
          </p:grpSpPr>
          <p:sp>
            <p:nvSpPr>
              <p:cNvPr id="75" name="Freeform 74">
                <a:extLst>
                  <a:ext uri="{FF2B5EF4-FFF2-40B4-BE49-F238E27FC236}">
                    <a16:creationId xmlns:a16="http://schemas.microsoft.com/office/drawing/2014/main" id="{E1655212-991F-036A-735F-AD6498889B1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76" name="TextBox 75">
                <a:extLst>
                  <a:ext uri="{FF2B5EF4-FFF2-40B4-BE49-F238E27FC236}">
                    <a16:creationId xmlns:a16="http://schemas.microsoft.com/office/drawing/2014/main" id="{5C821D55-FE8F-2D4F-2719-71E28BFA7F10}"/>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81" name="Group 76">
            <a:extLst>
              <a:ext uri="{FF2B5EF4-FFF2-40B4-BE49-F238E27FC236}">
                <a16:creationId xmlns:a16="http://schemas.microsoft.com/office/drawing/2014/main" id="{A3986777-554C-0D82-C1F4-9220909331FF}"/>
              </a:ext>
            </a:extLst>
          </p:cNvPr>
          <p:cNvGrpSpPr/>
          <p:nvPr userDrawn="1"/>
        </p:nvGrpSpPr>
        <p:grpSpPr>
          <a:xfrm>
            <a:off x="-1265773" y="7789812"/>
            <a:ext cx="2800373" cy="2936977"/>
            <a:chOff x="0" y="0"/>
            <a:chExt cx="3733831" cy="3915969"/>
          </a:xfrm>
        </p:grpSpPr>
        <p:grpSp>
          <p:nvGrpSpPr>
            <p:cNvPr id="82" name="Group 77">
              <a:extLst>
                <a:ext uri="{FF2B5EF4-FFF2-40B4-BE49-F238E27FC236}">
                  <a16:creationId xmlns:a16="http://schemas.microsoft.com/office/drawing/2014/main" id="{A6064988-E5C7-8F22-8F61-14BF7252B914}"/>
                </a:ext>
              </a:extLst>
            </p:cNvPr>
            <p:cNvGrpSpPr/>
            <p:nvPr/>
          </p:nvGrpSpPr>
          <p:grpSpPr>
            <a:xfrm>
              <a:off x="0" y="1598058"/>
              <a:ext cx="2317911" cy="2317911"/>
              <a:chOff x="0" y="0"/>
              <a:chExt cx="812800" cy="812800"/>
            </a:xfrm>
          </p:grpSpPr>
          <p:sp>
            <p:nvSpPr>
              <p:cNvPr id="89" name="Freeform 78">
                <a:extLst>
                  <a:ext uri="{FF2B5EF4-FFF2-40B4-BE49-F238E27FC236}">
                    <a16:creationId xmlns:a16="http://schemas.microsoft.com/office/drawing/2014/main" id="{46587EC0-1B39-703C-E98F-FF7DABE1493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90" name="TextBox 79">
                <a:extLst>
                  <a:ext uri="{FF2B5EF4-FFF2-40B4-BE49-F238E27FC236}">
                    <a16:creationId xmlns:a16="http://schemas.microsoft.com/office/drawing/2014/main" id="{40C03291-390E-7167-CAB7-EC656408CF0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3" name="Group 80">
              <a:extLst>
                <a:ext uri="{FF2B5EF4-FFF2-40B4-BE49-F238E27FC236}">
                  <a16:creationId xmlns:a16="http://schemas.microsoft.com/office/drawing/2014/main" id="{627CDA42-7885-1A9D-CC44-280AEBD8FE39}"/>
                </a:ext>
              </a:extLst>
            </p:cNvPr>
            <p:cNvGrpSpPr/>
            <p:nvPr/>
          </p:nvGrpSpPr>
          <p:grpSpPr>
            <a:xfrm>
              <a:off x="2317911" y="1017838"/>
              <a:ext cx="1415920" cy="1415920"/>
              <a:chOff x="0" y="0"/>
              <a:chExt cx="812800" cy="812800"/>
            </a:xfrm>
          </p:grpSpPr>
          <p:sp>
            <p:nvSpPr>
              <p:cNvPr id="87" name="Freeform 81">
                <a:extLst>
                  <a:ext uri="{FF2B5EF4-FFF2-40B4-BE49-F238E27FC236}">
                    <a16:creationId xmlns:a16="http://schemas.microsoft.com/office/drawing/2014/main" id="{CE5C9CFC-54E5-2BDF-DEC3-88AC003E035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88" name="TextBox 82">
                <a:extLst>
                  <a:ext uri="{FF2B5EF4-FFF2-40B4-BE49-F238E27FC236}">
                    <a16:creationId xmlns:a16="http://schemas.microsoft.com/office/drawing/2014/main" id="{5407893F-AC8D-BBF4-C7DD-5A9471E22EE1}"/>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4" name="Group 83">
              <a:extLst>
                <a:ext uri="{FF2B5EF4-FFF2-40B4-BE49-F238E27FC236}">
                  <a16:creationId xmlns:a16="http://schemas.microsoft.com/office/drawing/2014/main" id="{99EF8749-9864-EE0F-B782-69A06C746AD2}"/>
                </a:ext>
              </a:extLst>
            </p:cNvPr>
            <p:cNvGrpSpPr/>
            <p:nvPr/>
          </p:nvGrpSpPr>
          <p:grpSpPr>
            <a:xfrm>
              <a:off x="1956022" y="0"/>
              <a:ext cx="762743" cy="762743"/>
              <a:chOff x="0" y="0"/>
              <a:chExt cx="812800" cy="812800"/>
            </a:xfrm>
          </p:grpSpPr>
          <p:sp>
            <p:nvSpPr>
              <p:cNvPr id="85" name="Freeform 84">
                <a:extLst>
                  <a:ext uri="{FF2B5EF4-FFF2-40B4-BE49-F238E27FC236}">
                    <a16:creationId xmlns:a16="http://schemas.microsoft.com/office/drawing/2014/main" id="{920B9C8C-D974-C957-D81E-BB0827F134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86" name="TextBox 85">
                <a:extLst>
                  <a:ext uri="{FF2B5EF4-FFF2-40B4-BE49-F238E27FC236}">
                    <a16:creationId xmlns:a16="http://schemas.microsoft.com/office/drawing/2014/main" id="{5B8C44C4-94BB-EE75-9604-108B03F7EEC5}"/>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91" name="Group 86">
            <a:extLst>
              <a:ext uri="{FF2B5EF4-FFF2-40B4-BE49-F238E27FC236}">
                <a16:creationId xmlns:a16="http://schemas.microsoft.com/office/drawing/2014/main" id="{13C1144A-95BA-0A8B-A343-82AD29C58200}"/>
              </a:ext>
            </a:extLst>
          </p:cNvPr>
          <p:cNvGrpSpPr/>
          <p:nvPr userDrawn="1"/>
        </p:nvGrpSpPr>
        <p:grpSpPr>
          <a:xfrm>
            <a:off x="16091245" y="2482106"/>
            <a:ext cx="2336109" cy="2063610"/>
            <a:chOff x="0" y="0"/>
            <a:chExt cx="3114812" cy="2751480"/>
          </a:xfrm>
        </p:grpSpPr>
        <p:grpSp>
          <p:nvGrpSpPr>
            <p:cNvPr id="92" name="Group 87">
              <a:extLst>
                <a:ext uri="{FF2B5EF4-FFF2-40B4-BE49-F238E27FC236}">
                  <a16:creationId xmlns:a16="http://schemas.microsoft.com/office/drawing/2014/main" id="{A309A6C1-7F3A-D7EC-C978-B770711AF6EC}"/>
                </a:ext>
              </a:extLst>
            </p:cNvPr>
            <p:cNvGrpSpPr/>
            <p:nvPr/>
          </p:nvGrpSpPr>
          <p:grpSpPr>
            <a:xfrm>
              <a:off x="0" y="1339129"/>
              <a:ext cx="3114812" cy="1302514"/>
              <a:chOff x="0" y="0"/>
              <a:chExt cx="856537" cy="358176"/>
            </a:xfrm>
          </p:grpSpPr>
          <p:sp>
            <p:nvSpPr>
              <p:cNvPr id="99" name="Freeform 88">
                <a:extLst>
                  <a:ext uri="{FF2B5EF4-FFF2-40B4-BE49-F238E27FC236}">
                    <a16:creationId xmlns:a16="http://schemas.microsoft.com/office/drawing/2014/main" id="{E7B40F12-E2A0-1668-44DC-16C7AE217D47}"/>
                  </a:ext>
                </a:extLst>
              </p:cNvPr>
              <p:cNvSpPr/>
              <p:nvPr/>
            </p:nvSpPr>
            <p:spPr>
              <a:xfrm>
                <a:off x="0" y="0"/>
                <a:ext cx="856537" cy="358176"/>
              </a:xfrm>
              <a:custGeom>
                <a:avLst/>
                <a:gdLst/>
                <a:ahLst/>
                <a:cxnLst/>
                <a:rect l="l" t="t" r="r" b="b"/>
                <a:pathLst>
                  <a:path w="856537" h="358176">
                    <a:moveTo>
                      <a:pt x="428269" y="0"/>
                    </a:moveTo>
                    <a:lnTo>
                      <a:pt x="856537" y="358176"/>
                    </a:lnTo>
                    <a:lnTo>
                      <a:pt x="0" y="358176"/>
                    </a:lnTo>
                    <a:lnTo>
                      <a:pt x="428269" y="0"/>
                    </a:lnTo>
                    <a:close/>
                  </a:path>
                </a:pathLst>
              </a:custGeom>
              <a:solidFill>
                <a:srgbClr val="000000">
                  <a:alpha val="0"/>
                </a:srgbClr>
              </a:solidFill>
              <a:ln w="19050" cap="sq">
                <a:solidFill>
                  <a:srgbClr val="166FAC">
                    <a:alpha val="29804"/>
                  </a:srgbClr>
                </a:solidFill>
                <a:prstDash val="solid"/>
                <a:miter/>
              </a:ln>
            </p:spPr>
            <p:txBody>
              <a:bodyPr/>
              <a:lstStyle/>
              <a:p>
                <a:endParaRPr lang="en-IN"/>
              </a:p>
            </p:txBody>
          </p:sp>
          <p:sp>
            <p:nvSpPr>
              <p:cNvPr id="100" name="TextBox 89">
                <a:extLst>
                  <a:ext uri="{FF2B5EF4-FFF2-40B4-BE49-F238E27FC236}">
                    <a16:creationId xmlns:a16="http://schemas.microsoft.com/office/drawing/2014/main" id="{D35413ED-39ED-CC9B-2E56-759CFEA0DCD2}"/>
                  </a:ext>
                </a:extLst>
              </p:cNvPr>
              <p:cNvSpPr txBox="1"/>
              <p:nvPr/>
            </p:nvSpPr>
            <p:spPr>
              <a:xfrm>
                <a:off x="133834" y="118671"/>
                <a:ext cx="588869" cy="213921"/>
              </a:xfrm>
              <a:prstGeom prst="rect">
                <a:avLst/>
              </a:prstGeom>
            </p:spPr>
            <p:txBody>
              <a:bodyPr lIns="84028" tIns="84028" rIns="84028" bIns="84028" rtlCol="0" anchor="ctr"/>
              <a:lstStyle/>
              <a:p>
                <a:pPr algn="ctr">
                  <a:lnSpc>
                    <a:spcPts val="2660"/>
                  </a:lnSpc>
                </a:pPr>
                <a:endParaRPr/>
              </a:p>
            </p:txBody>
          </p:sp>
        </p:grpSp>
        <p:grpSp>
          <p:nvGrpSpPr>
            <p:cNvPr id="93" name="Group 90">
              <a:extLst>
                <a:ext uri="{FF2B5EF4-FFF2-40B4-BE49-F238E27FC236}">
                  <a16:creationId xmlns:a16="http://schemas.microsoft.com/office/drawing/2014/main" id="{7B4F9528-C2E4-BEDA-0686-7A67623D8196}"/>
                </a:ext>
              </a:extLst>
            </p:cNvPr>
            <p:cNvGrpSpPr/>
            <p:nvPr/>
          </p:nvGrpSpPr>
          <p:grpSpPr>
            <a:xfrm>
              <a:off x="0" y="2355453"/>
              <a:ext cx="3114812" cy="396026"/>
              <a:chOff x="0" y="0"/>
              <a:chExt cx="856537" cy="108903"/>
            </a:xfrm>
          </p:grpSpPr>
          <p:sp>
            <p:nvSpPr>
              <p:cNvPr id="97" name="Freeform 91">
                <a:extLst>
                  <a:ext uri="{FF2B5EF4-FFF2-40B4-BE49-F238E27FC236}">
                    <a16:creationId xmlns:a16="http://schemas.microsoft.com/office/drawing/2014/main" id="{0F7A02E0-1131-7E9F-3731-FC3B25662A63}"/>
                  </a:ext>
                </a:extLst>
              </p:cNvPr>
              <p:cNvSpPr/>
              <p:nvPr/>
            </p:nvSpPr>
            <p:spPr>
              <a:xfrm>
                <a:off x="0" y="0"/>
                <a:ext cx="856537" cy="108903"/>
              </a:xfrm>
              <a:custGeom>
                <a:avLst/>
                <a:gdLst/>
                <a:ahLst/>
                <a:cxnLst/>
                <a:rect l="l" t="t" r="r" b="b"/>
                <a:pathLst>
                  <a:path w="856537" h="108903">
                    <a:moveTo>
                      <a:pt x="0" y="0"/>
                    </a:moveTo>
                    <a:lnTo>
                      <a:pt x="856537" y="0"/>
                    </a:lnTo>
                    <a:lnTo>
                      <a:pt x="856537" y="108903"/>
                    </a:lnTo>
                    <a:lnTo>
                      <a:pt x="0" y="108903"/>
                    </a:lnTo>
                    <a:close/>
                  </a:path>
                </a:pathLst>
              </a:custGeom>
              <a:solidFill>
                <a:srgbClr val="FEFEFE">
                  <a:alpha val="29804"/>
                </a:srgbClr>
              </a:solidFill>
            </p:spPr>
            <p:txBody>
              <a:bodyPr/>
              <a:lstStyle/>
              <a:p>
                <a:endParaRPr lang="en-IN"/>
              </a:p>
            </p:txBody>
          </p:sp>
          <p:sp>
            <p:nvSpPr>
              <p:cNvPr id="98" name="TextBox 92">
                <a:extLst>
                  <a:ext uri="{FF2B5EF4-FFF2-40B4-BE49-F238E27FC236}">
                    <a16:creationId xmlns:a16="http://schemas.microsoft.com/office/drawing/2014/main" id="{B7124644-FDA8-DBD6-EEB5-3E7E2EB4BFAD}"/>
                  </a:ext>
                </a:extLst>
              </p:cNvPr>
              <p:cNvSpPr txBox="1"/>
              <p:nvPr/>
            </p:nvSpPr>
            <p:spPr>
              <a:xfrm>
                <a:off x="0" y="-47625"/>
                <a:ext cx="856537" cy="156528"/>
              </a:xfrm>
              <a:prstGeom prst="rect">
                <a:avLst/>
              </a:prstGeom>
            </p:spPr>
            <p:txBody>
              <a:bodyPr lIns="84028" tIns="84028" rIns="84028" bIns="84028" rtlCol="0" anchor="ctr"/>
              <a:lstStyle/>
              <a:p>
                <a:pPr algn="ctr">
                  <a:lnSpc>
                    <a:spcPts val="2660"/>
                  </a:lnSpc>
                </a:pPr>
                <a:endParaRPr/>
              </a:p>
            </p:txBody>
          </p:sp>
        </p:grpSp>
        <p:sp>
          <p:nvSpPr>
            <p:cNvPr id="94" name="AutoShape 93">
              <a:extLst>
                <a:ext uri="{FF2B5EF4-FFF2-40B4-BE49-F238E27FC236}">
                  <a16:creationId xmlns:a16="http://schemas.microsoft.com/office/drawing/2014/main" id="{06E13791-A5EB-450F-0F0E-9BF6A6279D4A}"/>
                </a:ext>
              </a:extLst>
            </p:cNvPr>
            <p:cNvSpPr/>
            <p:nvPr/>
          </p:nvSpPr>
          <p:spPr>
            <a:xfrm>
              <a:off x="1647974" y="716389"/>
              <a:ext cx="0" cy="708796"/>
            </a:xfrm>
            <a:prstGeom prst="line">
              <a:avLst/>
            </a:prstGeom>
            <a:ln w="21510" cap="flat">
              <a:solidFill>
                <a:srgbClr val="166FAC">
                  <a:alpha val="29804"/>
                </a:srgbClr>
              </a:solidFill>
              <a:prstDash val="solid"/>
              <a:headEnd type="none" w="sm" len="sm"/>
              <a:tailEnd type="none" w="sm" len="sm"/>
            </a:ln>
          </p:spPr>
          <p:txBody>
            <a:bodyPr/>
            <a:lstStyle/>
            <a:p>
              <a:endParaRPr lang="en-IN"/>
            </a:p>
          </p:txBody>
        </p:sp>
        <p:sp>
          <p:nvSpPr>
            <p:cNvPr id="95" name="AutoShape 94">
              <a:extLst>
                <a:ext uri="{FF2B5EF4-FFF2-40B4-BE49-F238E27FC236}">
                  <a16:creationId xmlns:a16="http://schemas.microsoft.com/office/drawing/2014/main" id="{1FDEF9A7-802F-9DA0-9269-9143E8918E27}"/>
                </a:ext>
              </a:extLst>
            </p:cNvPr>
            <p:cNvSpPr/>
            <p:nvPr/>
          </p:nvSpPr>
          <p:spPr>
            <a:xfrm>
              <a:off x="1466838" y="716389"/>
              <a:ext cx="0" cy="708796"/>
            </a:xfrm>
            <a:prstGeom prst="line">
              <a:avLst/>
            </a:prstGeom>
            <a:ln w="21510" cap="flat">
              <a:solidFill>
                <a:srgbClr val="166FAC">
                  <a:alpha val="29804"/>
                </a:srgbClr>
              </a:solidFill>
              <a:prstDash val="solid"/>
              <a:headEnd type="none" w="sm" len="sm"/>
              <a:tailEnd type="none" w="sm" len="sm"/>
            </a:ln>
          </p:spPr>
          <p:txBody>
            <a:bodyPr/>
            <a:lstStyle/>
            <a:p>
              <a:endParaRPr lang="en-IN"/>
            </a:p>
          </p:txBody>
        </p:sp>
        <p:sp>
          <p:nvSpPr>
            <p:cNvPr id="96" name="TextBox 95">
              <a:extLst>
                <a:ext uri="{FF2B5EF4-FFF2-40B4-BE49-F238E27FC236}">
                  <a16:creationId xmlns:a16="http://schemas.microsoft.com/office/drawing/2014/main" id="{03EC41A0-9884-A094-1DD5-33411820CAE2}"/>
                </a:ext>
              </a:extLst>
            </p:cNvPr>
            <p:cNvSpPr txBox="1"/>
            <p:nvPr/>
          </p:nvSpPr>
          <p:spPr>
            <a:xfrm>
              <a:off x="1306188" y="-76200"/>
              <a:ext cx="502436" cy="792589"/>
            </a:xfrm>
            <a:prstGeom prst="rect">
              <a:avLst/>
            </a:prstGeom>
          </p:spPr>
          <p:txBody>
            <a:bodyPr lIns="0" tIns="0" rIns="0" bIns="0" rtlCol="0" anchor="t">
              <a:spAutoFit/>
            </a:bodyPr>
            <a:lstStyle/>
            <a:p>
              <a:pPr algn="ctr">
                <a:lnSpc>
                  <a:spcPts val="4947"/>
                </a:lnSpc>
              </a:pPr>
              <a:r>
                <a:rPr lang="en-US" sz="3533">
                  <a:solidFill>
                    <a:srgbClr val="267FFF">
                      <a:alpha val="29804"/>
                    </a:srgbClr>
                  </a:solidFill>
                  <a:latin typeface="Antic"/>
                </a:rPr>
                <a:t>O</a:t>
              </a:r>
            </a:p>
          </p:txBody>
        </p:sp>
      </p:grpSp>
      <p:grpSp>
        <p:nvGrpSpPr>
          <p:cNvPr id="101" name="Group 96">
            <a:extLst>
              <a:ext uri="{FF2B5EF4-FFF2-40B4-BE49-F238E27FC236}">
                <a16:creationId xmlns:a16="http://schemas.microsoft.com/office/drawing/2014/main" id="{E93D5931-CDF0-C254-35BC-89A6674CCB51}"/>
              </a:ext>
            </a:extLst>
          </p:cNvPr>
          <p:cNvGrpSpPr/>
          <p:nvPr userDrawn="1"/>
        </p:nvGrpSpPr>
        <p:grpSpPr>
          <a:xfrm>
            <a:off x="-2833007" y="681337"/>
            <a:ext cx="4866237" cy="3782002"/>
            <a:chOff x="0" y="0"/>
            <a:chExt cx="6488316" cy="5042669"/>
          </a:xfrm>
        </p:grpSpPr>
        <p:grpSp>
          <p:nvGrpSpPr>
            <p:cNvPr id="102" name="Group 97">
              <a:extLst>
                <a:ext uri="{FF2B5EF4-FFF2-40B4-BE49-F238E27FC236}">
                  <a16:creationId xmlns:a16="http://schemas.microsoft.com/office/drawing/2014/main" id="{55342759-BD93-D46F-6A9F-08B21199774C}"/>
                </a:ext>
              </a:extLst>
            </p:cNvPr>
            <p:cNvGrpSpPr/>
            <p:nvPr/>
          </p:nvGrpSpPr>
          <p:grpSpPr>
            <a:xfrm>
              <a:off x="4940639" y="0"/>
              <a:ext cx="239314" cy="239314"/>
              <a:chOff x="0" y="0"/>
              <a:chExt cx="812800" cy="812800"/>
            </a:xfrm>
          </p:grpSpPr>
          <p:sp>
            <p:nvSpPr>
              <p:cNvPr id="160" name="Freeform 98">
                <a:extLst>
                  <a:ext uri="{FF2B5EF4-FFF2-40B4-BE49-F238E27FC236}">
                    <a16:creationId xmlns:a16="http://schemas.microsoft.com/office/drawing/2014/main" id="{91AB0488-9208-09D2-D45D-2BB85BBF258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61" name="TextBox 99">
                <a:extLst>
                  <a:ext uri="{FF2B5EF4-FFF2-40B4-BE49-F238E27FC236}">
                    <a16:creationId xmlns:a16="http://schemas.microsoft.com/office/drawing/2014/main" id="{4C16EAE8-9CAB-B137-8589-8978678AF8FB}"/>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3" name="Group 100">
              <a:extLst>
                <a:ext uri="{FF2B5EF4-FFF2-40B4-BE49-F238E27FC236}">
                  <a16:creationId xmlns:a16="http://schemas.microsoft.com/office/drawing/2014/main" id="{6BCECA83-3B01-D4A4-1C2C-80726D39214D}"/>
                </a:ext>
              </a:extLst>
            </p:cNvPr>
            <p:cNvGrpSpPr/>
            <p:nvPr/>
          </p:nvGrpSpPr>
          <p:grpSpPr>
            <a:xfrm>
              <a:off x="2484931" y="3281"/>
              <a:ext cx="239314" cy="239314"/>
              <a:chOff x="0" y="0"/>
              <a:chExt cx="812800" cy="812800"/>
            </a:xfrm>
          </p:grpSpPr>
          <p:sp>
            <p:nvSpPr>
              <p:cNvPr id="158" name="Freeform 101">
                <a:extLst>
                  <a:ext uri="{FF2B5EF4-FFF2-40B4-BE49-F238E27FC236}">
                    <a16:creationId xmlns:a16="http://schemas.microsoft.com/office/drawing/2014/main" id="{DE9AA5E3-4E3D-F081-3CEC-1DB81A9C3C6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59" name="TextBox 102">
                <a:extLst>
                  <a:ext uri="{FF2B5EF4-FFF2-40B4-BE49-F238E27FC236}">
                    <a16:creationId xmlns:a16="http://schemas.microsoft.com/office/drawing/2014/main" id="{3176FAE2-0C4B-3F1C-F1F3-24D9AD7D638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4" name="Group 103">
              <a:extLst>
                <a:ext uri="{FF2B5EF4-FFF2-40B4-BE49-F238E27FC236}">
                  <a16:creationId xmlns:a16="http://schemas.microsoft.com/office/drawing/2014/main" id="{1191ED22-3294-6ABA-8A04-40A1C6FBAD10}"/>
                </a:ext>
              </a:extLst>
            </p:cNvPr>
            <p:cNvGrpSpPr/>
            <p:nvPr/>
          </p:nvGrpSpPr>
          <p:grpSpPr>
            <a:xfrm rot="5400000">
              <a:off x="3783179" y="177943"/>
              <a:ext cx="2763422" cy="2646852"/>
              <a:chOff x="0" y="-54577"/>
              <a:chExt cx="812800" cy="778514"/>
            </a:xfrm>
          </p:grpSpPr>
          <p:sp>
            <p:nvSpPr>
              <p:cNvPr id="156" name="Freeform 104">
                <a:extLst>
                  <a:ext uri="{FF2B5EF4-FFF2-40B4-BE49-F238E27FC236}">
                    <a16:creationId xmlns:a16="http://schemas.microsoft.com/office/drawing/2014/main" id="{4DA8EC5D-5942-F8FF-7ACA-6840DA18E520}"/>
                  </a:ext>
                </a:extLst>
              </p:cNvPr>
              <p:cNvSpPr/>
              <p:nvPr/>
            </p:nvSpPr>
            <p:spPr>
              <a:xfrm>
                <a:off x="0" y="0"/>
                <a:ext cx="812800" cy="723937"/>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157" name="TextBox 105">
                <a:extLst>
                  <a:ext uri="{FF2B5EF4-FFF2-40B4-BE49-F238E27FC236}">
                    <a16:creationId xmlns:a16="http://schemas.microsoft.com/office/drawing/2014/main" id="{9D0FE44F-EC06-DDB5-CBC5-ED6232893147}"/>
                  </a:ext>
                </a:extLst>
              </p:cNvPr>
              <p:cNvSpPr txBox="1"/>
              <p:nvPr/>
            </p:nvSpPr>
            <p:spPr>
              <a:xfrm>
                <a:off x="114299" y="-54577"/>
                <a:ext cx="584200" cy="778513"/>
              </a:xfrm>
              <a:prstGeom prst="rect">
                <a:avLst/>
              </a:prstGeom>
            </p:spPr>
            <p:txBody>
              <a:bodyPr lIns="50800" tIns="50800" rIns="50800" bIns="50800" rtlCol="0" anchor="ctr"/>
              <a:lstStyle/>
              <a:p>
                <a:pPr algn="ctr">
                  <a:lnSpc>
                    <a:spcPts val="2659"/>
                  </a:lnSpc>
                </a:pPr>
                <a:endParaRPr/>
              </a:p>
            </p:txBody>
          </p:sp>
        </p:grpSp>
        <p:grpSp>
          <p:nvGrpSpPr>
            <p:cNvPr id="105" name="Group 106">
              <a:extLst>
                <a:ext uri="{FF2B5EF4-FFF2-40B4-BE49-F238E27FC236}">
                  <a16:creationId xmlns:a16="http://schemas.microsoft.com/office/drawing/2014/main" id="{07D8BA46-283E-E809-5193-62FE18EC2A15}"/>
                </a:ext>
              </a:extLst>
            </p:cNvPr>
            <p:cNvGrpSpPr/>
            <p:nvPr/>
          </p:nvGrpSpPr>
          <p:grpSpPr>
            <a:xfrm rot="5400000">
              <a:off x="1218003" y="258902"/>
              <a:ext cx="2763422" cy="2484931"/>
              <a:chOff x="0" y="0"/>
              <a:chExt cx="812800" cy="730888"/>
            </a:xfrm>
          </p:grpSpPr>
          <p:sp>
            <p:nvSpPr>
              <p:cNvPr id="154" name="Freeform 107">
                <a:extLst>
                  <a:ext uri="{FF2B5EF4-FFF2-40B4-BE49-F238E27FC236}">
                    <a16:creationId xmlns:a16="http://schemas.microsoft.com/office/drawing/2014/main" id="{212E57B9-C1E9-8807-58B4-B74558821791}"/>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155" name="TextBox 108">
                <a:extLst>
                  <a:ext uri="{FF2B5EF4-FFF2-40B4-BE49-F238E27FC236}">
                    <a16:creationId xmlns:a16="http://schemas.microsoft.com/office/drawing/2014/main" id="{4BA1433B-4022-4393-03B2-319A16F2F994}"/>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6" name="Group 109">
              <a:extLst>
                <a:ext uri="{FF2B5EF4-FFF2-40B4-BE49-F238E27FC236}">
                  <a16:creationId xmlns:a16="http://schemas.microsoft.com/office/drawing/2014/main" id="{E1DE3FCE-39CE-2C32-3853-1C302E15A47C}"/>
                </a:ext>
              </a:extLst>
            </p:cNvPr>
            <p:cNvGrpSpPr/>
            <p:nvPr/>
          </p:nvGrpSpPr>
          <p:grpSpPr>
            <a:xfrm rot="5400000">
              <a:off x="2529373" y="2247073"/>
              <a:ext cx="2738837" cy="2646850"/>
              <a:chOff x="12204" y="-47625"/>
              <a:chExt cx="805569" cy="778513"/>
            </a:xfrm>
          </p:grpSpPr>
          <p:sp>
            <p:nvSpPr>
              <p:cNvPr id="152" name="Freeform 110">
                <a:extLst>
                  <a:ext uri="{FF2B5EF4-FFF2-40B4-BE49-F238E27FC236}">
                    <a16:creationId xmlns:a16="http://schemas.microsoft.com/office/drawing/2014/main" id="{0A1A54D4-DE0D-E3F8-B88E-7E0AD2B45D88}"/>
                  </a:ext>
                </a:extLst>
              </p:cNvPr>
              <p:cNvSpPr/>
              <p:nvPr/>
            </p:nvSpPr>
            <p:spPr>
              <a:xfrm>
                <a:off x="12204" y="563"/>
                <a:ext cx="805569" cy="7213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153" name="TextBox 111">
                <a:extLst>
                  <a:ext uri="{FF2B5EF4-FFF2-40B4-BE49-F238E27FC236}">
                    <a16:creationId xmlns:a16="http://schemas.microsoft.com/office/drawing/2014/main" id="{E0C90289-D89B-5AF3-A45A-2F2CD7FAEE1D}"/>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7" name="Group 112">
              <a:extLst>
                <a:ext uri="{FF2B5EF4-FFF2-40B4-BE49-F238E27FC236}">
                  <a16:creationId xmlns:a16="http://schemas.microsoft.com/office/drawing/2014/main" id="{6B360F31-935C-ECA0-BCEB-25C9F33C64BE}"/>
                </a:ext>
              </a:extLst>
            </p:cNvPr>
            <p:cNvGrpSpPr/>
            <p:nvPr/>
          </p:nvGrpSpPr>
          <p:grpSpPr>
            <a:xfrm rot="5400000">
              <a:off x="-24463" y="2323184"/>
              <a:ext cx="2763422" cy="2484931"/>
              <a:chOff x="0" y="0"/>
              <a:chExt cx="812800" cy="730888"/>
            </a:xfrm>
          </p:grpSpPr>
          <p:sp>
            <p:nvSpPr>
              <p:cNvPr id="150" name="Freeform 113">
                <a:extLst>
                  <a:ext uri="{FF2B5EF4-FFF2-40B4-BE49-F238E27FC236}">
                    <a16:creationId xmlns:a16="http://schemas.microsoft.com/office/drawing/2014/main" id="{224CD98F-3162-00D2-0D15-55523C4D17BA}"/>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151" name="TextBox 114">
                <a:extLst>
                  <a:ext uri="{FF2B5EF4-FFF2-40B4-BE49-F238E27FC236}">
                    <a16:creationId xmlns:a16="http://schemas.microsoft.com/office/drawing/2014/main" id="{1658BF1E-9485-CF70-0CD2-A07EAD6CB37B}"/>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8" name="Group 115">
              <a:extLst>
                <a:ext uri="{FF2B5EF4-FFF2-40B4-BE49-F238E27FC236}">
                  <a16:creationId xmlns:a16="http://schemas.microsoft.com/office/drawing/2014/main" id="{A5C171E9-603D-1755-4B24-5296E8F7F7F7}"/>
                </a:ext>
              </a:extLst>
            </p:cNvPr>
            <p:cNvGrpSpPr/>
            <p:nvPr/>
          </p:nvGrpSpPr>
          <p:grpSpPr>
            <a:xfrm>
              <a:off x="6158756" y="726017"/>
              <a:ext cx="239314" cy="239314"/>
              <a:chOff x="0" y="0"/>
              <a:chExt cx="812800" cy="812800"/>
            </a:xfrm>
          </p:grpSpPr>
          <p:sp>
            <p:nvSpPr>
              <p:cNvPr id="148" name="Freeform 116">
                <a:extLst>
                  <a:ext uri="{FF2B5EF4-FFF2-40B4-BE49-F238E27FC236}">
                    <a16:creationId xmlns:a16="http://schemas.microsoft.com/office/drawing/2014/main" id="{46FBA827-0C2E-EEB6-E3A1-D55D8DE498E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49" name="TextBox 117">
                <a:extLst>
                  <a:ext uri="{FF2B5EF4-FFF2-40B4-BE49-F238E27FC236}">
                    <a16:creationId xmlns:a16="http://schemas.microsoft.com/office/drawing/2014/main" id="{EDB7C1B5-049D-12A2-64C8-B618F6131BA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9" name="Group 118">
              <a:extLst>
                <a:ext uri="{FF2B5EF4-FFF2-40B4-BE49-F238E27FC236}">
                  <a16:creationId xmlns:a16="http://schemas.microsoft.com/office/drawing/2014/main" id="{9AFEE21E-8748-471B-0896-4AF7B1AFE1BE}"/>
                </a:ext>
              </a:extLst>
            </p:cNvPr>
            <p:cNvGrpSpPr/>
            <p:nvPr/>
          </p:nvGrpSpPr>
          <p:grpSpPr>
            <a:xfrm>
              <a:off x="6158756" y="2039934"/>
              <a:ext cx="239314" cy="239314"/>
              <a:chOff x="0" y="0"/>
              <a:chExt cx="812800" cy="812800"/>
            </a:xfrm>
          </p:grpSpPr>
          <p:sp>
            <p:nvSpPr>
              <p:cNvPr id="146" name="Freeform 119">
                <a:extLst>
                  <a:ext uri="{FF2B5EF4-FFF2-40B4-BE49-F238E27FC236}">
                    <a16:creationId xmlns:a16="http://schemas.microsoft.com/office/drawing/2014/main" id="{EA20F931-5171-F22B-1A4B-425A58B14A5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47" name="TextBox 120">
                <a:extLst>
                  <a:ext uri="{FF2B5EF4-FFF2-40B4-BE49-F238E27FC236}">
                    <a16:creationId xmlns:a16="http://schemas.microsoft.com/office/drawing/2014/main" id="{F59579AC-2A9D-7218-02F2-E44AF08046A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0" name="Group 121">
              <a:extLst>
                <a:ext uri="{FF2B5EF4-FFF2-40B4-BE49-F238E27FC236}">
                  <a16:creationId xmlns:a16="http://schemas.microsoft.com/office/drawing/2014/main" id="{1B8DE089-FB96-F39F-0BFC-B05BBE4A4A55}"/>
                </a:ext>
              </a:extLst>
            </p:cNvPr>
            <p:cNvGrpSpPr/>
            <p:nvPr/>
          </p:nvGrpSpPr>
          <p:grpSpPr>
            <a:xfrm>
              <a:off x="3698174" y="726017"/>
              <a:ext cx="239314" cy="239314"/>
              <a:chOff x="0" y="0"/>
              <a:chExt cx="812800" cy="812800"/>
            </a:xfrm>
          </p:grpSpPr>
          <p:sp>
            <p:nvSpPr>
              <p:cNvPr id="144" name="Freeform 122">
                <a:extLst>
                  <a:ext uri="{FF2B5EF4-FFF2-40B4-BE49-F238E27FC236}">
                    <a16:creationId xmlns:a16="http://schemas.microsoft.com/office/drawing/2014/main" id="{C5F43699-3A48-AA99-0D2E-6DB5EEC9C66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45" name="TextBox 123">
                <a:extLst>
                  <a:ext uri="{FF2B5EF4-FFF2-40B4-BE49-F238E27FC236}">
                    <a16:creationId xmlns:a16="http://schemas.microsoft.com/office/drawing/2014/main" id="{E1885342-109F-B608-9F8E-3C023F479350}"/>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1" name="Group 124">
              <a:extLst>
                <a:ext uri="{FF2B5EF4-FFF2-40B4-BE49-F238E27FC236}">
                  <a16:creationId xmlns:a16="http://schemas.microsoft.com/office/drawing/2014/main" id="{CE3B7F05-B0F8-1E3D-BC3E-674583ADB5F4}"/>
                </a:ext>
              </a:extLst>
            </p:cNvPr>
            <p:cNvGrpSpPr/>
            <p:nvPr/>
          </p:nvGrpSpPr>
          <p:grpSpPr>
            <a:xfrm>
              <a:off x="3698174" y="2039934"/>
              <a:ext cx="239314" cy="239314"/>
              <a:chOff x="0" y="0"/>
              <a:chExt cx="812800" cy="812800"/>
            </a:xfrm>
          </p:grpSpPr>
          <p:sp>
            <p:nvSpPr>
              <p:cNvPr id="142" name="Freeform 125">
                <a:extLst>
                  <a:ext uri="{FF2B5EF4-FFF2-40B4-BE49-F238E27FC236}">
                    <a16:creationId xmlns:a16="http://schemas.microsoft.com/office/drawing/2014/main" id="{DA4B5777-2DF2-3C0D-A567-C4B6B991D34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43" name="TextBox 126">
                <a:extLst>
                  <a:ext uri="{FF2B5EF4-FFF2-40B4-BE49-F238E27FC236}">
                    <a16:creationId xmlns:a16="http://schemas.microsoft.com/office/drawing/2014/main" id="{B2C6BA45-66B0-FDA9-B799-1F5E7C118D0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2" name="Group 127">
              <a:extLst>
                <a:ext uri="{FF2B5EF4-FFF2-40B4-BE49-F238E27FC236}">
                  <a16:creationId xmlns:a16="http://schemas.microsoft.com/office/drawing/2014/main" id="{B3310A64-4FE8-4177-F8EA-C7D8E93BACC4}"/>
                </a:ext>
              </a:extLst>
            </p:cNvPr>
            <p:cNvGrpSpPr/>
            <p:nvPr/>
          </p:nvGrpSpPr>
          <p:grpSpPr>
            <a:xfrm>
              <a:off x="4940639" y="2763422"/>
              <a:ext cx="239314" cy="239314"/>
              <a:chOff x="0" y="0"/>
              <a:chExt cx="812800" cy="812800"/>
            </a:xfrm>
          </p:grpSpPr>
          <p:sp>
            <p:nvSpPr>
              <p:cNvPr id="140" name="Freeform 128">
                <a:extLst>
                  <a:ext uri="{FF2B5EF4-FFF2-40B4-BE49-F238E27FC236}">
                    <a16:creationId xmlns:a16="http://schemas.microsoft.com/office/drawing/2014/main" id="{7DCFBEA1-E823-4BE1-F132-ABC12987296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41" name="TextBox 129">
                <a:extLst>
                  <a:ext uri="{FF2B5EF4-FFF2-40B4-BE49-F238E27FC236}">
                    <a16:creationId xmlns:a16="http://schemas.microsoft.com/office/drawing/2014/main" id="{6D42F432-B29E-086A-6641-4C7A3113132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3" name="Group 130">
              <a:extLst>
                <a:ext uri="{FF2B5EF4-FFF2-40B4-BE49-F238E27FC236}">
                  <a16:creationId xmlns:a16="http://schemas.microsoft.com/office/drawing/2014/main" id="{E8E30D70-4C4C-B6C8-63F3-B4BD53E7C052}"/>
                </a:ext>
              </a:extLst>
            </p:cNvPr>
            <p:cNvGrpSpPr/>
            <p:nvPr/>
          </p:nvGrpSpPr>
          <p:grpSpPr>
            <a:xfrm>
              <a:off x="1242465" y="2039934"/>
              <a:ext cx="239314" cy="239314"/>
              <a:chOff x="0" y="0"/>
              <a:chExt cx="812800" cy="812800"/>
            </a:xfrm>
          </p:grpSpPr>
          <p:sp>
            <p:nvSpPr>
              <p:cNvPr id="138" name="Freeform 131">
                <a:extLst>
                  <a:ext uri="{FF2B5EF4-FFF2-40B4-BE49-F238E27FC236}">
                    <a16:creationId xmlns:a16="http://schemas.microsoft.com/office/drawing/2014/main" id="{38567AD9-ED73-85E9-75AA-0A853C7DCBF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39" name="TextBox 132">
                <a:extLst>
                  <a:ext uri="{FF2B5EF4-FFF2-40B4-BE49-F238E27FC236}">
                    <a16:creationId xmlns:a16="http://schemas.microsoft.com/office/drawing/2014/main" id="{11AFC430-ADD5-0D7B-4883-C33F19818BB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4" name="Group 133">
              <a:extLst>
                <a:ext uri="{FF2B5EF4-FFF2-40B4-BE49-F238E27FC236}">
                  <a16:creationId xmlns:a16="http://schemas.microsoft.com/office/drawing/2014/main" id="{F5434BA1-9BB3-3BC9-CBE6-F5942B43254A}"/>
                </a:ext>
              </a:extLst>
            </p:cNvPr>
            <p:cNvGrpSpPr/>
            <p:nvPr/>
          </p:nvGrpSpPr>
          <p:grpSpPr>
            <a:xfrm>
              <a:off x="2460583" y="2765950"/>
              <a:ext cx="239314" cy="239314"/>
              <a:chOff x="0" y="0"/>
              <a:chExt cx="812800" cy="812800"/>
            </a:xfrm>
          </p:grpSpPr>
          <p:sp>
            <p:nvSpPr>
              <p:cNvPr id="136" name="Freeform 134">
                <a:extLst>
                  <a:ext uri="{FF2B5EF4-FFF2-40B4-BE49-F238E27FC236}">
                    <a16:creationId xmlns:a16="http://schemas.microsoft.com/office/drawing/2014/main" id="{E7171E11-B362-527F-D88D-E58845C1F0A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37" name="TextBox 135">
                <a:extLst>
                  <a:ext uri="{FF2B5EF4-FFF2-40B4-BE49-F238E27FC236}">
                    <a16:creationId xmlns:a16="http://schemas.microsoft.com/office/drawing/2014/main" id="{BA4BA6F0-3054-6A14-172F-E2A464D293BF}"/>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5" name="Group 136">
              <a:extLst>
                <a:ext uri="{FF2B5EF4-FFF2-40B4-BE49-F238E27FC236}">
                  <a16:creationId xmlns:a16="http://schemas.microsoft.com/office/drawing/2014/main" id="{880C773D-2AD2-EAE7-23BC-BA14D322DEDC}"/>
                </a:ext>
              </a:extLst>
            </p:cNvPr>
            <p:cNvGrpSpPr/>
            <p:nvPr/>
          </p:nvGrpSpPr>
          <p:grpSpPr>
            <a:xfrm>
              <a:off x="2460583" y="4079867"/>
              <a:ext cx="239314" cy="239314"/>
              <a:chOff x="0" y="0"/>
              <a:chExt cx="812800" cy="812800"/>
            </a:xfrm>
          </p:grpSpPr>
          <p:sp>
            <p:nvSpPr>
              <p:cNvPr id="134" name="Freeform 137">
                <a:extLst>
                  <a:ext uri="{FF2B5EF4-FFF2-40B4-BE49-F238E27FC236}">
                    <a16:creationId xmlns:a16="http://schemas.microsoft.com/office/drawing/2014/main" id="{33C573C9-964E-F573-E548-8D7C971B192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35" name="TextBox 138">
                <a:extLst>
                  <a:ext uri="{FF2B5EF4-FFF2-40B4-BE49-F238E27FC236}">
                    <a16:creationId xmlns:a16="http://schemas.microsoft.com/office/drawing/2014/main" id="{220FE0F7-3DC9-323E-0CB2-AD844B4D0B6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6" name="Group 139">
              <a:extLst>
                <a:ext uri="{FF2B5EF4-FFF2-40B4-BE49-F238E27FC236}">
                  <a16:creationId xmlns:a16="http://schemas.microsoft.com/office/drawing/2014/main" id="{12C13DB5-9171-6B47-54A3-E649CB22F64D}"/>
                </a:ext>
              </a:extLst>
            </p:cNvPr>
            <p:cNvGrpSpPr/>
            <p:nvPr/>
          </p:nvGrpSpPr>
          <p:grpSpPr>
            <a:xfrm>
              <a:off x="0" y="2765950"/>
              <a:ext cx="239314" cy="239314"/>
              <a:chOff x="0" y="0"/>
              <a:chExt cx="812800" cy="812800"/>
            </a:xfrm>
          </p:grpSpPr>
          <p:sp>
            <p:nvSpPr>
              <p:cNvPr id="132" name="Freeform 140">
                <a:extLst>
                  <a:ext uri="{FF2B5EF4-FFF2-40B4-BE49-F238E27FC236}">
                    <a16:creationId xmlns:a16="http://schemas.microsoft.com/office/drawing/2014/main" id="{FAE5588E-B6C1-B25B-9122-02EDB539829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33" name="TextBox 141">
                <a:extLst>
                  <a:ext uri="{FF2B5EF4-FFF2-40B4-BE49-F238E27FC236}">
                    <a16:creationId xmlns:a16="http://schemas.microsoft.com/office/drawing/2014/main" id="{6A178691-5719-B297-24E9-C92EB045958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7" name="Group 142">
              <a:extLst>
                <a:ext uri="{FF2B5EF4-FFF2-40B4-BE49-F238E27FC236}">
                  <a16:creationId xmlns:a16="http://schemas.microsoft.com/office/drawing/2014/main" id="{89AFE0A5-C5A0-6698-7988-5FC7667461E4}"/>
                </a:ext>
              </a:extLst>
            </p:cNvPr>
            <p:cNvGrpSpPr/>
            <p:nvPr/>
          </p:nvGrpSpPr>
          <p:grpSpPr>
            <a:xfrm>
              <a:off x="0" y="4079867"/>
              <a:ext cx="239314" cy="239314"/>
              <a:chOff x="0" y="0"/>
              <a:chExt cx="812800" cy="812800"/>
            </a:xfrm>
          </p:grpSpPr>
          <p:sp>
            <p:nvSpPr>
              <p:cNvPr id="130" name="Freeform 143">
                <a:extLst>
                  <a:ext uri="{FF2B5EF4-FFF2-40B4-BE49-F238E27FC236}">
                    <a16:creationId xmlns:a16="http://schemas.microsoft.com/office/drawing/2014/main" id="{00235309-82EF-D54C-F311-BED71311E93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31" name="TextBox 144">
                <a:extLst>
                  <a:ext uri="{FF2B5EF4-FFF2-40B4-BE49-F238E27FC236}">
                    <a16:creationId xmlns:a16="http://schemas.microsoft.com/office/drawing/2014/main" id="{9CAA6863-4D7D-5EE5-B2E9-D7F05D13753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8" name="Group 145">
              <a:extLst>
                <a:ext uri="{FF2B5EF4-FFF2-40B4-BE49-F238E27FC236}">
                  <a16:creationId xmlns:a16="http://schemas.microsoft.com/office/drawing/2014/main" id="{DE318A5E-29B6-065A-47E8-0B2B401918F3}"/>
                </a:ext>
              </a:extLst>
            </p:cNvPr>
            <p:cNvGrpSpPr/>
            <p:nvPr/>
          </p:nvGrpSpPr>
          <p:grpSpPr>
            <a:xfrm>
              <a:off x="1242465" y="4803355"/>
              <a:ext cx="239314" cy="239314"/>
              <a:chOff x="0" y="0"/>
              <a:chExt cx="812800" cy="812800"/>
            </a:xfrm>
          </p:grpSpPr>
          <p:sp>
            <p:nvSpPr>
              <p:cNvPr id="128" name="Freeform 146">
                <a:extLst>
                  <a:ext uri="{FF2B5EF4-FFF2-40B4-BE49-F238E27FC236}">
                    <a16:creationId xmlns:a16="http://schemas.microsoft.com/office/drawing/2014/main" id="{E8341F5D-4EBB-CFDF-9240-4FC65D53266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29" name="TextBox 147">
                <a:extLst>
                  <a:ext uri="{FF2B5EF4-FFF2-40B4-BE49-F238E27FC236}">
                    <a16:creationId xmlns:a16="http://schemas.microsoft.com/office/drawing/2014/main" id="{1168D67F-6C23-F342-535A-C3E9D9237E13}"/>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9" name="Group 148">
              <a:extLst>
                <a:ext uri="{FF2B5EF4-FFF2-40B4-BE49-F238E27FC236}">
                  <a16:creationId xmlns:a16="http://schemas.microsoft.com/office/drawing/2014/main" id="{04E8B073-CB53-8231-56F5-742485AD3AA5}"/>
                </a:ext>
              </a:extLst>
            </p:cNvPr>
            <p:cNvGrpSpPr/>
            <p:nvPr/>
          </p:nvGrpSpPr>
          <p:grpSpPr>
            <a:xfrm>
              <a:off x="1242465" y="729298"/>
              <a:ext cx="239314" cy="239314"/>
              <a:chOff x="0" y="0"/>
              <a:chExt cx="812800" cy="812800"/>
            </a:xfrm>
          </p:grpSpPr>
          <p:sp>
            <p:nvSpPr>
              <p:cNvPr id="126" name="Freeform 149">
                <a:extLst>
                  <a:ext uri="{FF2B5EF4-FFF2-40B4-BE49-F238E27FC236}">
                    <a16:creationId xmlns:a16="http://schemas.microsoft.com/office/drawing/2014/main" id="{88A2C813-4DD5-A7A5-0BC1-8295017C916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27" name="TextBox 150">
                <a:extLst>
                  <a:ext uri="{FF2B5EF4-FFF2-40B4-BE49-F238E27FC236}">
                    <a16:creationId xmlns:a16="http://schemas.microsoft.com/office/drawing/2014/main" id="{DC938EC1-DCC0-5F4C-C3ED-0FCF353492D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0" name="Group 151">
              <a:extLst>
                <a:ext uri="{FF2B5EF4-FFF2-40B4-BE49-F238E27FC236}">
                  <a16:creationId xmlns:a16="http://schemas.microsoft.com/office/drawing/2014/main" id="{CB7848EB-C792-CE49-2BAA-865C6A82077F}"/>
                </a:ext>
              </a:extLst>
            </p:cNvPr>
            <p:cNvGrpSpPr/>
            <p:nvPr/>
          </p:nvGrpSpPr>
          <p:grpSpPr>
            <a:xfrm>
              <a:off x="4916291" y="4074057"/>
              <a:ext cx="239314" cy="239314"/>
              <a:chOff x="0" y="0"/>
              <a:chExt cx="812800" cy="812800"/>
            </a:xfrm>
          </p:grpSpPr>
          <p:sp>
            <p:nvSpPr>
              <p:cNvPr id="124" name="Freeform 152">
                <a:extLst>
                  <a:ext uri="{FF2B5EF4-FFF2-40B4-BE49-F238E27FC236}">
                    <a16:creationId xmlns:a16="http://schemas.microsoft.com/office/drawing/2014/main" id="{3BFDEE2D-1D0F-176E-F48C-747E1BE0C88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25" name="TextBox 153">
                <a:extLst>
                  <a:ext uri="{FF2B5EF4-FFF2-40B4-BE49-F238E27FC236}">
                    <a16:creationId xmlns:a16="http://schemas.microsoft.com/office/drawing/2014/main" id="{2FD8133B-A741-9A98-C896-BC8CA30B0CC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1" name="Group 154">
              <a:extLst>
                <a:ext uri="{FF2B5EF4-FFF2-40B4-BE49-F238E27FC236}">
                  <a16:creationId xmlns:a16="http://schemas.microsoft.com/office/drawing/2014/main" id="{D628B4BC-E7BD-F6FA-5A13-3556B868C62B}"/>
                </a:ext>
              </a:extLst>
            </p:cNvPr>
            <p:cNvGrpSpPr/>
            <p:nvPr/>
          </p:nvGrpSpPr>
          <p:grpSpPr>
            <a:xfrm>
              <a:off x="3698174" y="4797545"/>
              <a:ext cx="239314" cy="239314"/>
              <a:chOff x="0" y="0"/>
              <a:chExt cx="812800" cy="812800"/>
            </a:xfrm>
          </p:grpSpPr>
          <p:sp>
            <p:nvSpPr>
              <p:cNvPr id="122" name="Freeform 155">
                <a:extLst>
                  <a:ext uri="{FF2B5EF4-FFF2-40B4-BE49-F238E27FC236}">
                    <a16:creationId xmlns:a16="http://schemas.microsoft.com/office/drawing/2014/main" id="{562ABB4C-46F7-FB56-1491-E7A74643892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23" name="TextBox 156">
                <a:extLst>
                  <a:ext uri="{FF2B5EF4-FFF2-40B4-BE49-F238E27FC236}">
                    <a16:creationId xmlns:a16="http://schemas.microsoft.com/office/drawing/2014/main" id="{F9ACCCA4-5774-7E2E-8F1B-6FA162EEFB5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sp>
        <p:nvSpPr>
          <p:cNvPr id="5" name="Footer Placeholder 4"/>
          <p:cNvSpPr>
            <a:spLocks noGrp="1"/>
          </p:cNvSpPr>
          <p:nvPr>
            <p:ph type="ftr" sz="quarter" idx="11"/>
          </p:nvPr>
        </p:nvSpPr>
        <p:spPr>
          <a:xfrm>
            <a:off x="2844000" y="9801101"/>
            <a:ext cx="12600000" cy="365125"/>
          </a:xfrm>
          <a:prstGeom prst="rect">
            <a:avLst/>
          </a:prstGeom>
        </p:spPr>
        <p:txBody>
          <a:bodyPr/>
          <a:lstStyle>
            <a:lvl1pPr algn="ctr">
              <a:defRPr sz="1600">
                <a:solidFill>
                  <a:srgbClr val="FFFFFF"/>
                </a:solidFill>
              </a:defRPr>
            </a:lvl1pPr>
          </a:lstStyle>
          <a:p>
            <a:r>
              <a:rPr lang="en-US" dirty="0">
                <a:latin typeface="Raleway" pitchFamily="2" charset="0"/>
              </a:rPr>
              <a:t>Organic And Biochemistry Supplement To Enhanced Introductory College Chemistry, CC BY 4.0, except where otherwise noted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Organic And Biochemistry Supplement To Enhanced Introductory College Chemistry, CC BY 4.0, except where otherwise noted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412" name="Footer Placeholder 4">
            <a:extLst>
              <a:ext uri="{FF2B5EF4-FFF2-40B4-BE49-F238E27FC236}">
                <a16:creationId xmlns:a16="http://schemas.microsoft.com/office/drawing/2014/main" id="{8A5DE2C1-351E-6A06-0AA2-29650039C73B}"/>
              </a:ext>
            </a:extLst>
          </p:cNvPr>
          <p:cNvSpPr txBox="1">
            <a:spLocks/>
          </p:cNvSpPr>
          <p:nvPr userDrawn="1"/>
        </p:nvSpPr>
        <p:spPr>
          <a:xfrm>
            <a:off x="2844000" y="9801101"/>
            <a:ext cx="12600000" cy="365125"/>
          </a:xfrm>
          <a:prstGeom prst="rect">
            <a:avLst/>
          </a:prstGeom>
        </p:spPr>
        <p:txBody>
          <a:bodyPr/>
          <a:lstStyle>
            <a:defPPr>
              <a:defRPr lang="en-US"/>
            </a:defPPr>
            <a:lvl1pPr marL="0" algn="ctr" defTabSz="914400" rtl="0" eaLnBrk="1" latinLnBrk="0" hangingPunct="1">
              <a:defRPr sz="16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Raleway" pitchFamily="2" charset="0"/>
              </a:rPr>
              <a:t>Organic And Biochemistry Supplement To Enhanced Introductory College Chemistry, CC BY 4.0, except where otherwise noted</a:t>
            </a:r>
            <a:endParaRPr lang="en-US" dirty="0">
              <a:latin typeface="Raleway" pitchFamily="2"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ecampusontario.pressbooks.pub/orgbiochemsupplemen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8-02-carboxylic-acids-structures-an.html"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8-04-physical-properties-of-carboxy.html"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hem.libretexts.org/Bookshelves/Introductory_Chemistry/Basics_of_General_Organic_and_Biological_Chemistry_(Ball_et_al.)" TargetMode="External"/><Relationship Id="rId2" Type="http://schemas.openxmlformats.org/officeDocument/2006/relationships/hyperlink" Target="https://chem.libretexts.org/Bookshelves/Introductory_Chemistry/Basics_of_General_Organic_and_Biological_Chemistry_(Ball_et_al.)/15%3A_Organic_Acids_and_Bases_and_Some_of_Their_Derivatives/15.03%3A_Physical_Properties_of_Carboxylic_Acids" TargetMode="External"/><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openstax.org/books/chemistry/pages/20-3-aldehydes-ketones-carboxylic-acids-and-esters"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8-03-the-formation-of-carboxylic-ac.html"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hem.libretexts.org/Bookshelves/Organic_Chemistry/Organic_Chemistry_(Morsch_et_al.)/20%3A_Carboxylic_Acids_and_Nitriles/20.07%3A_Chemistry_of_Nitriles"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hem.libretexts.org/Bookshelves/Organic_Chemistry/Organic_Chemistry_(Morsch_et_al.)/20%3A_Carboxylic_Acids_and_Nitriles/20.07%3A_Chemistry_of_Nitriles"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hem.libretexts.org/Bookshelves/Organic_Chemistry/Organic_Chemistry_(Morsch_et_al.)/20%3A_Carboxylic_Acids_and_Nitriles/20.07%3A_Chemistry_of_Nitriles"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hem.libretexts.org/Bookshelves/Organic_Chemistry/Organic_Chemistry_(Morsch_et_al.)/20%3A_Carboxylic_Acids_and_Nitriles/20.07%3A_Chemistry_of_Nitriles"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hem.libretexts.org/Bookshelves/Organic_Chemistry/Organic_Chemistry_(Morsch_et_al.)/20%3A_Carboxylic_Acids_and_Nitriles/20.07%3A_Chemistry_of_Nitriles"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flickr.com/photos/comedynose/15321549051" TargetMode="External"/><Relationship Id="rId13" Type="http://schemas.openxmlformats.org/officeDocument/2006/relationships/hyperlink" Target="https://commons.wikimedia.org/wiki/File:Green_Magic_Vegetables_Spinach_%2841648196070%29.jpg" TargetMode="External"/><Relationship Id="rId3" Type="http://schemas.openxmlformats.org/officeDocument/2006/relationships/hyperlink" Target="https://www.flickr.com/photos/joeshlabotnik/7061240939/" TargetMode="External"/><Relationship Id="rId7" Type="http://schemas.openxmlformats.org/officeDocument/2006/relationships/hyperlink" Target="https://www.flickr.com/photos/oregonstateuniversity/" TargetMode="External"/><Relationship Id="rId12" Type="http://schemas.openxmlformats.org/officeDocument/2006/relationships/hyperlink" Target="https://unsplash.com/license"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flickr.com/photos/oregonstateuniversity/15883134713/" TargetMode="External"/><Relationship Id="rId11" Type="http://schemas.openxmlformats.org/officeDocument/2006/relationships/hyperlink" Target="https://unsplash.com/@eggbank" TargetMode="External"/><Relationship Id="rId5" Type="http://schemas.openxmlformats.org/officeDocument/2006/relationships/hyperlink" Target="https://creativecommons.org/licenses/by-nc-sa/2.0/" TargetMode="External"/><Relationship Id="rId15" Type="http://schemas.openxmlformats.org/officeDocument/2006/relationships/hyperlink" Target="https://creativecommons.org/licenses/by-sa/2.0/" TargetMode="External"/><Relationship Id="rId10" Type="http://schemas.openxmlformats.org/officeDocument/2006/relationships/hyperlink" Target="https://unsplash.com/photos/yellow-lemon-fruits-on-white-surface-ohNxxapID_k" TargetMode="External"/><Relationship Id="rId4" Type="http://schemas.openxmlformats.org/officeDocument/2006/relationships/hyperlink" Target="https://www.flickr.com/photos/joeshlabotnik/" TargetMode="External"/><Relationship Id="rId9" Type="http://schemas.openxmlformats.org/officeDocument/2006/relationships/hyperlink" Target="https://www.flickr.com/photos/comedynose/" TargetMode="External"/><Relationship Id="rId14" Type="http://schemas.openxmlformats.org/officeDocument/2006/relationships/hyperlink" Target="https://www.flickr.com/people/85567416@N03"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openstax.org/books/chemistry/pages/20-3-aldehydes-ketones-carboxylic-acids-and-esters"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hem.libretexts.org/Bookshelves/Introductory_Chemistry/Map%3A_Fundamentals_of_General_Organic_and_Biological_Chemistry_(McMurry_et_al.)/17%3A_Carboxylic_Acids_and_their_Derivatives/17.03%3A_Reactions_of_Carboxylic_Acids_-_Ester_and_Amide_Formation" TargetMode="External"/><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openstax.org/books/chemistry/pages/20-3-aldehydes-ketones-carboxylic-acids-and-esters"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chem.libretexts.org/Bookshelves/Introductory_Chemistry/Map%3A_Fundamentals_of_General_Organic_and_Biological_Chemistry_(McMurry_et_al.)/17%3A_Carboxylic_Acids_and_their_Derivatives/17.03%3A_Reactions_of_Carboxylic_Acids_-_Ester_and_Amide_Formation" TargetMode="Externa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chem.libretexts.org/Bookshelves/Introductory_Chemistry/Map%3A_Fundamentals_of_General_Organic_and_Biological_Chemistry_(McMurry_et_al.)/17%3A_Carboxylic_Acids_and_their_Derivatives/17.03%3A_Reactions_of_Carboxylic_Acids_-_Ester_and_Amide_Formation" TargetMode="External"/><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chem.libretexts.org/Bookshelves/Introductory_Chemistry/Map%3A_Fundamentals_of_General_Organic_and_Biological_Chemistry_(McMurry_et_al.)/17%3A_Carboxylic_Acids_and_their_Derivatives/17.03%3A_Reactions_of_Carboxylic_Acids_-_Ester_and_Amide_Formation" TargetMode="External"/><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chem.libretexts.org/Bookshelves/Organic_Chemistry/Supplemental_Modules_(Organic_Chemistry)/Carboxylic_Acids/Reactivity_of_Carboxylic_Acids/Conversion_of_carboxylic_acids_to_acid_chlorides" TargetMode="External"/><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chem.libretexts.org/Courses/University_of_Illinois_Springfield/UIS%3A_CHE_269_(Morsch_and_Andrews)/Chapters/Chapter_22%3A_Nucleophilic_Acyl_Substitution/22.08_Reactions_of_Acid_Chlorides" TargetMode="External"/><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wiki/File:Soja_Sauce_zum_Sushi_(25966205154).jpg"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creativecommons.org/licenses/by/2.0/" TargetMode="External"/><Relationship Id="rId4" Type="http://schemas.openxmlformats.org/officeDocument/2006/relationships/hyperlink" Target="https://www.flickr.com/people/115225894@N07"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chem.libretexts.org/Courses/University_of_Illinois_Springfield/UIS%3A_CHE_269_(Morsch_and_Andrews)/Chapters/Chapter_22%3A_Nucleophilic_Acyl_Substitution/22.08_Reactions_of_Acid_Chlorides" TargetMode="Externa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chem.libretexts.org/Courses/University_of_Illinois_Springfield/UIS%3A_CHE_269_(Morsch_and_Andrews)/Chapters/Chapter_22%3A_Nucleophilic_Acyl_Substitution/22.08_Reactions_of_Acid_Chlorides" TargetMode="External"/><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chem.libretexts.org/Courses/University_of_Illinois_Springfield/UIS%3A_CHE_269_(Morsch_and_Andrews)/Chapters/Chapter_22%3A_Nucleophilic_Acyl_Substitution/22.08_Reactions_of_Acid_Chlorides" TargetMode="Externa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chem.libretexts.org/Courses/Saint_Francis_University/Chem_114%3A_Human_Chemistry_II_(Muino)/17%3A_Carboxylic_Acids_and_their_Derivatives/17.03%3A_Acidity_of_Carboxylic_Acids"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chem.libretexts.org/Courses/Saint_Francis_University/Chem_114%3A_Human_Chemistry_II_(Muino)/17%3A_Carboxylic_Acids_and_their_Derivatives/17.03%3A_Acidity_of_Carboxylic_Acids" TargetMode="Externa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chem.libretexts.org/Courses/Saint_Francis_University/Chem_114%3A_Human_Chemistry_II_(Muino)/17%3A_Carboxylic_Acids_and_their_Derivatives/17.03%3A_Acidity_of_Carboxylic_Acids" TargetMode="External"/><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hyperlink" Target="https://chem.libretexts.org/Courses/Saint_Francis_University/Chem_114%3A_Human_Chemistry_II_(Muino)/17%3A_Carboxylic_Acids_and_their_Derivatives/17.03%3A_Acidity_of_Carboxylic_Acid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commons.wikimedia.org/wiki/File:Blue_and_Red_litmus_papers_in_acid_solution.jpg" TargetMode="External"/><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hyperlink" Target="https://creativecommons.org/licenses/by-sa/4.0/deed.en" TargetMode="External"/><Relationship Id="rId4" Type="http://schemas.openxmlformats.org/officeDocument/2006/relationships/hyperlink" Target="https://commons.wikimedia.org/w/index.php?title=User:Kanesskong&amp;action=edit&amp;redlink=1"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8-05-chemical-properties-of-carboxy.html" TargetMode="External"/><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8-05-chemical-properties-of-carboxy.html" TargetMode="External"/><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ommons.wikimedia.org/wiki/File:Niacin_structure.sv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en.wikipedia.org/wiki/public_domain" TargetMode="External"/><Relationship Id="rId4" Type="http://schemas.openxmlformats.org/officeDocument/2006/relationships/hyperlink" Target="https://en.wikipedia.org/wiki/User:Mysid"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8-05-chemical-properties-of-carboxy.html" TargetMode="External"/><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openstax.org/books/chemistry/pages/20-3-aldehydes-ketones-carboxylic-acids-and-esters" TargetMode="External"/><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8-06-esters-structures-and-names.html" TargetMode="External"/><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openstax.org/books/chemistry/pages/20-3-aldehydes-ketones-carboxylic-acids-and-esters"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chem.libretexts.org/Bookshelves/Introductory_Chemistry/Basics_of_General_Organic_and_Biological_Chemistry_(Ball_et_al.)" TargetMode="External"/><Relationship Id="rId2" Type="http://schemas.openxmlformats.org/officeDocument/2006/relationships/hyperlink" Target="https://chem.libretexts.org/Bookshelves/Introductory_Chemistry/Basics_of_General_Organic_and_Biological_Chemistry_(Ball_et_al.)/15%3A_Organic_Acids_and_Bases_and_Some_of_Their_Derivatives/15.06%3A_Physical_Properties_of_Esters" TargetMode="External"/><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2012books.lardbucket.org/books/introduction-to-chemistry-general-organic-and-biological/s18-06-esters-structures-and-names.html"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openstax.org/books/chemistry/pages/1-introduction" TargetMode="External"/><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8-08-preparation-of-esters.html" TargetMode="External"/><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8-08-preparation-of-esters.html" TargetMode="External"/><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8-09-hydrolysis-of-esters.html" TargetMode="External"/><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openstax.org/books/organic-chemistry/pages/20-why-this-chapter"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8-09-hydrolysis-of-esters.html" TargetMode="External"/><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8-09-hydrolysis-of-esters.html" TargetMode="External"/><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8-09-hydrolysis-of-esters.html" TargetMode="External"/><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8-09-hydrolysis-of-esters.html" TargetMode="External"/><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8-09-hydrolysis-of-esters.html" TargetMode="External"/><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commons.wikimedia.org/wiki/File:Sapoj.jpg" TargetMode="External"/><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hyperlink" Target="https://creativecommons.org/licenses/by-sa/4.0/" TargetMode="External"/><Relationship Id="rId4" Type="http://schemas.openxmlformats.org/officeDocument/2006/relationships/hyperlink" Target="https://commons.wikimedia.org/w/index.php?title=User:Baba79&amp;action=edit&amp;redlink=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8-02-carboxylic-acids-structures-an.html"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8-02-carboxylic-acids-structures-an.html"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8-02-carboxylic-acids-structures-an.html"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8-02-carboxylic-acids-structures-an.html"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5E782-E1DF-0CB0-63FE-6A79AAC2141F}"/>
              </a:ext>
            </a:extLst>
          </p:cNvPr>
          <p:cNvSpPr>
            <a:spLocks noGrp="1"/>
          </p:cNvSpPr>
          <p:nvPr>
            <p:ph type="ctrTitle"/>
          </p:nvPr>
        </p:nvSpPr>
        <p:spPr>
          <a:xfrm>
            <a:off x="4343400" y="2171701"/>
            <a:ext cx="11506200" cy="1143000"/>
          </a:xfrm>
        </p:spPr>
        <p:txBody>
          <a:bodyPr>
            <a:normAutofit/>
          </a:bodyPr>
          <a:lstStyle/>
          <a:p>
            <a:r>
              <a:rPr lang="en-IN" sz="6000" dirty="0">
                <a:solidFill>
                  <a:schemeClr val="tx2">
                    <a:lumMod val="50000"/>
                  </a:schemeClr>
                </a:solidFill>
              </a:rPr>
              <a:t>Chapter 25</a:t>
            </a:r>
          </a:p>
        </p:txBody>
      </p:sp>
      <p:sp>
        <p:nvSpPr>
          <p:cNvPr id="3" name="Subtitle 2">
            <a:extLst>
              <a:ext uri="{FF2B5EF4-FFF2-40B4-BE49-F238E27FC236}">
                <a16:creationId xmlns:a16="http://schemas.microsoft.com/office/drawing/2014/main" id="{AC26731A-B968-8B31-3116-D9B31971C08D}"/>
              </a:ext>
            </a:extLst>
          </p:cNvPr>
          <p:cNvSpPr>
            <a:spLocks noGrp="1"/>
          </p:cNvSpPr>
          <p:nvPr>
            <p:ph type="subTitle" idx="4294967295"/>
          </p:nvPr>
        </p:nvSpPr>
        <p:spPr>
          <a:xfrm>
            <a:off x="4343400" y="3408218"/>
            <a:ext cx="11506200" cy="1278082"/>
          </a:xfrm>
          <a:prstGeom prst="rect">
            <a:avLst/>
          </a:prstGeom>
        </p:spPr>
        <p:txBody>
          <a:bodyPr>
            <a:normAutofit/>
          </a:bodyPr>
          <a:lstStyle/>
          <a:p>
            <a:pPr marL="0" indent="0">
              <a:buNone/>
            </a:pPr>
            <a:r>
              <a:rPr lang="en-IN" sz="5400" dirty="0">
                <a:solidFill>
                  <a:schemeClr val="tx2">
                    <a:lumMod val="50000"/>
                  </a:schemeClr>
                </a:solidFill>
                <a:latin typeface="Arial" panose="020B0604020202020204" pitchFamily="34" charset="0"/>
                <a:cs typeface="Arial" panose="020B0604020202020204" pitchFamily="34" charset="0"/>
              </a:rPr>
              <a:t>Carboxylic Acids and Esters</a:t>
            </a:r>
          </a:p>
        </p:txBody>
      </p:sp>
      <p:sp>
        <p:nvSpPr>
          <p:cNvPr id="4" name="TextBox 3">
            <a:extLst>
              <a:ext uri="{FF2B5EF4-FFF2-40B4-BE49-F238E27FC236}">
                <a16:creationId xmlns:a16="http://schemas.microsoft.com/office/drawing/2014/main" id="{BB4FBB15-6F7C-E8D7-8F4B-5E0E0ECCA24D}"/>
              </a:ext>
            </a:extLst>
          </p:cNvPr>
          <p:cNvSpPr txBox="1"/>
          <p:nvPr/>
        </p:nvSpPr>
        <p:spPr>
          <a:xfrm>
            <a:off x="4343400" y="5600701"/>
            <a:ext cx="11506200" cy="3389711"/>
          </a:xfrm>
          <a:prstGeom prst="rect">
            <a:avLst/>
          </a:prstGeom>
          <a:noFill/>
        </p:spPr>
        <p:txBody>
          <a:bodyPr wrap="square" rtlCol="0">
            <a:spAutoFit/>
          </a:bodyPr>
          <a:lstStyle/>
          <a:p>
            <a:pPr algn="l">
              <a:lnSpc>
                <a:spcPct val="120000"/>
              </a:lnSpc>
            </a:pPr>
            <a:r>
              <a:rPr lang="en-US" sz="2000" i="0" dirty="0">
                <a:solidFill>
                  <a:schemeClr val="accent1">
                    <a:lumMod val="50000"/>
                  </a:schemeClr>
                </a:solidFill>
                <a:latin typeface="Arial" panose="020B0604020202020204" pitchFamily="34" charset="0"/>
              </a:rPr>
              <a:t>Slides to accompany Organic and Biochemistry Supplement to Enhanced Introductory College Chemistry by Gregory Anderson, Jen Booth, Caryn Fahey, Adrienne Richards, Samantha Sullivan Sauer, and David Wegman</a:t>
            </a:r>
          </a:p>
          <a:p>
            <a:pPr algn="l">
              <a:lnSpc>
                <a:spcPct val="120000"/>
              </a:lnSpc>
            </a:pPr>
            <a:endParaRPr lang="en-US" sz="2000" i="0" dirty="0">
              <a:solidFill>
                <a:schemeClr val="accent1">
                  <a:lumMod val="50000"/>
                </a:schemeClr>
              </a:solidFill>
              <a:latin typeface="Arial" panose="020B0604020202020204" pitchFamily="34" charset="0"/>
            </a:endParaRPr>
          </a:p>
          <a:p>
            <a:pPr algn="l">
              <a:lnSpc>
                <a:spcPct val="120000"/>
              </a:lnSpc>
            </a:pPr>
            <a:r>
              <a:rPr lang="en-US" sz="2000" i="0" dirty="0">
                <a:solidFill>
                  <a:schemeClr val="accent1">
                    <a:lumMod val="50000"/>
                  </a:schemeClr>
                </a:solidFill>
                <a:latin typeface="Arial" panose="020B0604020202020204" pitchFamily="34" charset="0"/>
              </a:rPr>
              <a:t>Slide design and template by Revathi Mahadevan</a:t>
            </a:r>
          </a:p>
          <a:p>
            <a:pPr algn="l">
              <a:lnSpc>
                <a:spcPct val="120000"/>
              </a:lnSpc>
            </a:pPr>
            <a:endParaRPr lang="en-US" sz="2000" i="0" dirty="0">
              <a:solidFill>
                <a:schemeClr val="accent1">
                  <a:lumMod val="50000"/>
                </a:schemeClr>
              </a:solidFill>
              <a:latin typeface="Arial" panose="020B0604020202020204" pitchFamily="34" charset="0"/>
            </a:endParaRPr>
          </a:p>
          <a:p>
            <a:pPr>
              <a:lnSpc>
                <a:spcPct val="120000"/>
              </a:lnSpc>
            </a:pPr>
            <a:r>
              <a:rPr lang="en-US" sz="2000" i="0" dirty="0">
                <a:solidFill>
                  <a:schemeClr val="accent1">
                    <a:lumMod val="50000"/>
                  </a:schemeClr>
                </a:solidFill>
                <a:latin typeface="Arial" panose="020B0604020202020204" pitchFamily="34" charset="0"/>
              </a:rPr>
              <a:t>Except where otherwise noted, images, tables &amp; diagrams are reused from </a:t>
            </a:r>
            <a:r>
              <a:rPr lang="en-US" sz="2000" i="0" dirty="0">
                <a:solidFill>
                  <a:schemeClr val="tx2">
                    <a:lumMod val="50000"/>
                  </a:schemeClr>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Organic and Biochemistry Supplement to Enhanced Introductory College Chemistry</a:t>
            </a:r>
            <a:endParaRPr lang="en-US" sz="2000" dirty="0">
              <a:solidFill>
                <a:schemeClr val="accent1">
                  <a:lumMod val="50000"/>
                </a:schemeClr>
              </a:solidFill>
              <a:latin typeface="Arial" panose="020B0604020202020204" pitchFamily="34" charset="0"/>
            </a:endParaRPr>
          </a:p>
          <a:p>
            <a:pPr algn="l">
              <a:lnSpc>
                <a:spcPct val="120000"/>
              </a:lnSpc>
            </a:pPr>
            <a:r>
              <a:rPr lang="en-US" sz="2000" i="0" dirty="0">
                <a:solidFill>
                  <a:schemeClr val="accent1">
                    <a:lumMod val="50000"/>
                  </a:schemeClr>
                </a:solidFill>
                <a:latin typeface="Arial" panose="020B0604020202020204" pitchFamily="34" charset="0"/>
              </a:rPr>
              <a:t>Slides are licensed under CC-BY 4.0, Except while otherwise noted</a:t>
            </a:r>
            <a:endParaRPr lang="en-IN" sz="2000" dirty="0">
              <a:solidFill>
                <a:schemeClr val="accent1">
                  <a:lumMod val="50000"/>
                </a:schemeClr>
              </a:solidFill>
            </a:endParaRPr>
          </a:p>
        </p:txBody>
      </p:sp>
      <p:sp>
        <p:nvSpPr>
          <p:cNvPr id="7" name="Footer Placeholder 6">
            <a:extLst>
              <a:ext uri="{FF2B5EF4-FFF2-40B4-BE49-F238E27FC236}">
                <a16:creationId xmlns:a16="http://schemas.microsoft.com/office/drawing/2014/main" id="{5FAF7653-FF33-7040-C653-43C44039C2AB}"/>
              </a:ext>
            </a:extLst>
          </p:cNvPr>
          <p:cNvSpPr>
            <a:spLocks noGrp="1"/>
          </p:cNvSpPr>
          <p:nvPr>
            <p:ph type="ftr" sz="quarter" idx="11"/>
          </p:nvPr>
        </p:nvSpPr>
        <p:spPr>
          <a:xfrm>
            <a:off x="2844000" y="9563100"/>
            <a:ext cx="12600000" cy="365125"/>
          </a:xfrm>
        </p:spPr>
        <p:txBody>
          <a:bodyPr/>
          <a:lstStyle/>
          <a:p>
            <a:r>
              <a:rPr lang="en-US" dirty="0">
                <a:solidFill>
                  <a:schemeClr val="tx2">
                    <a:lumMod val="50000"/>
                  </a:schemeClr>
                </a:solidFill>
              </a:rPr>
              <a:t>Organic And Biochemistry Supplement To Enhanced Introductory College Chemistry, CC BY 4.0, except where otherwise noted</a:t>
            </a:r>
          </a:p>
        </p:txBody>
      </p:sp>
    </p:spTree>
    <p:extLst>
      <p:ext uri="{BB962C8B-B14F-4D97-AF65-F5344CB8AC3E}">
        <p14:creationId xmlns:p14="http://schemas.microsoft.com/office/powerpoint/2010/main" val="2568429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25.1i</a:t>
            </a:r>
            <a:endParaRPr lang="en-US" dirty="0"/>
          </a:p>
        </p:txBody>
      </p:sp>
      <p:pic>
        <p:nvPicPr>
          <p:cNvPr id="5" name="Picture 4" descr="The image shows two examples of Greek lettering to outline positioning of substituent groups on the parent chain. The two examples provided are alpha-methylpropionic acid and beta-hydroxybutyric acid.">
            <a:extLst>
              <a:ext uri="{FF2B5EF4-FFF2-40B4-BE49-F238E27FC236}">
                <a16:creationId xmlns:a16="http://schemas.microsoft.com/office/drawing/2014/main" id="{A54F3427-E8BD-311E-7E43-641C1914B976}"/>
              </a:ext>
            </a:extLst>
          </p:cNvPr>
          <p:cNvPicPr>
            <a:picLocks noChangeAspect="1"/>
          </p:cNvPicPr>
          <p:nvPr/>
        </p:nvPicPr>
        <p:blipFill>
          <a:blip r:embed="rId2"/>
          <a:stretch>
            <a:fillRect/>
          </a:stretch>
        </p:blipFill>
        <p:spPr>
          <a:xfrm>
            <a:off x="4574246" y="1545207"/>
            <a:ext cx="9096375" cy="5600700"/>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25.1i. </a:t>
            </a:r>
            <a:r>
              <a:rPr lang="en-US" sz="2400" dirty="0">
                <a:latin typeface="Arial"/>
                <a:ea typeface="+mn-lt"/>
                <a:cs typeface="+mn-lt"/>
              </a:rPr>
              <a:t>Use of Greek letters to represent the position of substituent groups (credit:</a:t>
            </a:r>
            <a:r>
              <a:rPr lang="en-US" sz="2400" i="1" dirty="0">
                <a:latin typeface="Arial"/>
                <a:ea typeface="+mn-lt"/>
                <a:cs typeface="+mn-lt"/>
                <a:hlinkClick r:id="rId3"/>
              </a:rPr>
              <a:t> Intro Chem: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828152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25.2a</a:t>
            </a:r>
            <a:endParaRPr lang="en-US" dirty="0"/>
          </a:p>
        </p:txBody>
      </p:sp>
      <p:pic>
        <p:nvPicPr>
          <p:cNvPr id="5" name="Picture 4" descr="Image shows three-dimensional model of hydrogen bonds between water molecules (orange and blue in colour) and the carboxyl group of a carboxylic acid (pink and blue in colour).">
            <a:extLst>
              <a:ext uri="{FF2B5EF4-FFF2-40B4-BE49-F238E27FC236}">
                <a16:creationId xmlns:a16="http://schemas.microsoft.com/office/drawing/2014/main" id="{40EBB92E-696D-E400-99FE-2CCBA4943C7C}"/>
              </a:ext>
            </a:extLst>
          </p:cNvPr>
          <p:cNvPicPr>
            <a:picLocks noChangeAspect="1"/>
          </p:cNvPicPr>
          <p:nvPr/>
        </p:nvPicPr>
        <p:blipFill>
          <a:blip r:embed="rId2"/>
          <a:stretch>
            <a:fillRect/>
          </a:stretch>
        </p:blipFill>
        <p:spPr>
          <a:xfrm>
            <a:off x="5259238" y="1882356"/>
            <a:ext cx="7532299" cy="4732309"/>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25.2a.</a:t>
            </a:r>
            <a:r>
              <a:rPr lang="en-US" sz="2400" dirty="0">
                <a:latin typeface="Arial"/>
                <a:ea typeface="+mn-lt"/>
                <a:cs typeface="+mn-lt"/>
              </a:rPr>
              <a:t> Hydrogen Bonding between an Acetic Acid Molecule and Water Molecules. Carboxylic acids of low molar mass are quite soluble in water (credit:</a:t>
            </a:r>
            <a:r>
              <a:rPr lang="en-US" sz="2400" i="1" dirty="0">
                <a:latin typeface="Arial"/>
                <a:ea typeface="+mn-lt"/>
                <a:cs typeface="+mn-lt"/>
                <a:hlinkClick r:id="rId3"/>
              </a:rPr>
              <a:t> Intro Chem: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518555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2691A-3281-F58A-ADC0-90A37A0714C2}"/>
              </a:ext>
            </a:extLst>
          </p:cNvPr>
          <p:cNvSpPr>
            <a:spLocks noGrp="1"/>
          </p:cNvSpPr>
          <p:nvPr>
            <p:ph type="title"/>
          </p:nvPr>
        </p:nvSpPr>
        <p:spPr>
          <a:xfrm>
            <a:off x="2337179" y="120774"/>
            <a:ext cx="12736901" cy="1552754"/>
          </a:xfrm>
        </p:spPr>
        <p:txBody>
          <a:bodyPr>
            <a:normAutofit/>
          </a:bodyPr>
          <a:lstStyle/>
          <a:p>
            <a:r>
              <a:rPr lang="en-US" sz="4000" dirty="0">
                <a:latin typeface="Arial"/>
                <a:cs typeface="Arial"/>
              </a:rPr>
              <a:t>Table 25.2a.</a:t>
            </a:r>
            <a:endParaRPr lang="en-US" sz="4000" dirty="0"/>
          </a:p>
        </p:txBody>
      </p:sp>
      <p:sp>
        <p:nvSpPr>
          <p:cNvPr id="3" name="Content Placeholder 2">
            <a:extLst>
              <a:ext uri="{FF2B5EF4-FFF2-40B4-BE49-F238E27FC236}">
                <a16:creationId xmlns:a16="http://schemas.microsoft.com/office/drawing/2014/main" id="{B0A56B32-1174-2B21-A5AE-80B893F28B84}"/>
              </a:ext>
            </a:extLst>
          </p:cNvPr>
          <p:cNvSpPr txBox="1">
            <a:spLocks/>
          </p:cNvSpPr>
          <p:nvPr/>
        </p:nvSpPr>
        <p:spPr>
          <a:xfrm>
            <a:off x="1928760" y="1542342"/>
            <a:ext cx="14400000" cy="82177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a:latin typeface="Arial"/>
                <a:ea typeface="+mn-lt"/>
                <a:cs typeface="+mn-lt"/>
              </a:rPr>
              <a:t>Table 25.2a. </a:t>
            </a:r>
            <a:r>
              <a:rPr lang="en-US" sz="2800" dirty="0">
                <a:latin typeface="Arial"/>
                <a:ea typeface="+mn-lt"/>
                <a:cs typeface="+mn-lt"/>
              </a:rPr>
              <a:t>Physical Constants of Carboxylic Acids</a:t>
            </a:r>
            <a:endParaRPr lang="en-US" sz="2800" dirty="0">
              <a:latin typeface="Arial"/>
              <a:cs typeface="Arial"/>
            </a:endParaRPr>
          </a:p>
        </p:txBody>
      </p:sp>
      <p:graphicFrame>
        <p:nvGraphicFramePr>
          <p:cNvPr id="5" name="Table 4">
            <a:extLst>
              <a:ext uri="{FF2B5EF4-FFF2-40B4-BE49-F238E27FC236}">
                <a16:creationId xmlns:a16="http://schemas.microsoft.com/office/drawing/2014/main" id="{DF378D09-75F5-E280-F5FD-08BE3F2CBA13}"/>
              </a:ext>
            </a:extLst>
          </p:cNvPr>
          <p:cNvGraphicFramePr>
            <a:graphicFrameLocks noGrp="1"/>
          </p:cNvGraphicFramePr>
          <p:nvPr>
            <p:extLst>
              <p:ext uri="{D42A27DB-BD31-4B8C-83A1-F6EECF244321}">
                <p14:modId xmlns:p14="http://schemas.microsoft.com/office/powerpoint/2010/main" val="1380643699"/>
              </p:ext>
            </p:extLst>
          </p:nvPr>
        </p:nvGraphicFramePr>
        <p:xfrm>
          <a:off x="2337179" y="2371298"/>
          <a:ext cx="13627285" cy="5808192"/>
        </p:xfrm>
        <a:graphic>
          <a:graphicData uri="http://schemas.openxmlformats.org/drawingml/2006/table">
            <a:tbl>
              <a:tblPr firstRow="1">
                <a:tableStyleId>{616DA210-FB5B-4158-B5E0-FEB733F419BA}</a:tableStyleId>
              </a:tblPr>
              <a:tblGrid>
                <a:gridCol w="3723946">
                  <a:extLst>
                    <a:ext uri="{9D8B030D-6E8A-4147-A177-3AD203B41FA5}">
                      <a16:colId xmlns:a16="http://schemas.microsoft.com/office/drawing/2014/main" val="104746622"/>
                    </a:ext>
                  </a:extLst>
                </a:gridCol>
                <a:gridCol w="1830260">
                  <a:extLst>
                    <a:ext uri="{9D8B030D-6E8A-4147-A177-3AD203B41FA5}">
                      <a16:colId xmlns:a16="http://schemas.microsoft.com/office/drawing/2014/main" val="1579732389"/>
                    </a:ext>
                  </a:extLst>
                </a:gridCol>
                <a:gridCol w="2337659">
                  <a:extLst>
                    <a:ext uri="{9D8B030D-6E8A-4147-A177-3AD203B41FA5}">
                      <a16:colId xmlns:a16="http://schemas.microsoft.com/office/drawing/2014/main" val="2265617998"/>
                    </a:ext>
                  </a:extLst>
                </a:gridCol>
                <a:gridCol w="2247052">
                  <a:extLst>
                    <a:ext uri="{9D8B030D-6E8A-4147-A177-3AD203B41FA5}">
                      <a16:colId xmlns:a16="http://schemas.microsoft.com/office/drawing/2014/main" val="2043606966"/>
                    </a:ext>
                  </a:extLst>
                </a:gridCol>
                <a:gridCol w="3488368">
                  <a:extLst>
                    <a:ext uri="{9D8B030D-6E8A-4147-A177-3AD203B41FA5}">
                      <a16:colId xmlns:a16="http://schemas.microsoft.com/office/drawing/2014/main" val="2225289738"/>
                    </a:ext>
                  </a:extLst>
                </a:gridCol>
              </a:tblGrid>
              <a:tr h="807653">
                <a:tc>
                  <a:txBody>
                    <a:bodyPr/>
                    <a:lstStyle/>
                    <a:p>
                      <a:pPr algn="ctr"/>
                      <a:r>
                        <a:rPr lang="en-US" sz="2400" dirty="0">
                          <a:solidFill>
                            <a:schemeClr val="bg1"/>
                          </a:solidFill>
                          <a:latin typeface="Arial"/>
                        </a:rPr>
                        <a:t>Condensed Structural Formula</a:t>
                      </a:r>
                    </a:p>
                  </a:txBody>
                  <a:tcPr marL="0" marR="0" marT="0" marB="0" anchor="ctr">
                    <a:solidFill>
                      <a:srgbClr val="166FAC"/>
                    </a:solidFill>
                  </a:tcPr>
                </a:tc>
                <a:tc>
                  <a:txBody>
                    <a:bodyPr/>
                    <a:lstStyle/>
                    <a:p>
                      <a:pPr algn="ctr"/>
                      <a:r>
                        <a:rPr lang="en-US" sz="2400" dirty="0">
                          <a:solidFill>
                            <a:schemeClr val="bg1"/>
                          </a:solidFill>
                          <a:latin typeface="Arial"/>
                        </a:rPr>
                        <a:t>Name of Acid</a:t>
                      </a:r>
                    </a:p>
                  </a:txBody>
                  <a:tcPr marL="0" marR="0" marT="0" marB="0" anchor="ctr">
                    <a:solidFill>
                      <a:srgbClr val="166FAC"/>
                    </a:solidFill>
                  </a:tcPr>
                </a:tc>
                <a:tc>
                  <a:txBody>
                    <a:bodyPr/>
                    <a:lstStyle/>
                    <a:p>
                      <a:pPr algn="ctr"/>
                      <a:r>
                        <a:rPr lang="en-US" sz="2400" dirty="0">
                          <a:solidFill>
                            <a:schemeClr val="bg1"/>
                          </a:solidFill>
                          <a:latin typeface="Arial"/>
                        </a:rPr>
                        <a:t>Melting Point (°C)</a:t>
                      </a:r>
                    </a:p>
                  </a:txBody>
                  <a:tcPr marL="0" marR="0" marT="0" marB="0" anchor="ctr">
                    <a:solidFill>
                      <a:srgbClr val="166FAC"/>
                    </a:solidFill>
                  </a:tcPr>
                </a:tc>
                <a:tc>
                  <a:txBody>
                    <a:bodyPr/>
                    <a:lstStyle/>
                    <a:p>
                      <a:pPr algn="ctr"/>
                      <a:r>
                        <a:rPr lang="en-US" sz="2400" dirty="0">
                          <a:solidFill>
                            <a:schemeClr val="bg1"/>
                          </a:solidFill>
                          <a:latin typeface="Arial"/>
                        </a:rPr>
                        <a:t>Boiling Point (°C)</a:t>
                      </a:r>
                    </a:p>
                  </a:txBody>
                  <a:tcPr marL="0" marR="0" marT="0" marB="0" anchor="ctr">
                    <a:solidFill>
                      <a:srgbClr val="166FAC"/>
                    </a:solidFill>
                  </a:tcPr>
                </a:tc>
                <a:tc>
                  <a:txBody>
                    <a:bodyPr/>
                    <a:lstStyle/>
                    <a:p>
                      <a:pPr algn="ctr"/>
                      <a:r>
                        <a:rPr lang="en-US" sz="2400" dirty="0">
                          <a:solidFill>
                            <a:schemeClr val="bg1"/>
                          </a:solidFill>
                          <a:latin typeface="Arial"/>
                        </a:rPr>
                        <a:t>Solubility (g/100 g of Water)</a:t>
                      </a:r>
                    </a:p>
                  </a:txBody>
                  <a:tcPr marL="0" marR="0" marT="0" marB="0" anchor="ctr">
                    <a:solidFill>
                      <a:srgbClr val="166FAC"/>
                    </a:solidFill>
                  </a:tcPr>
                </a:tc>
                <a:extLst>
                  <a:ext uri="{0D108BD9-81ED-4DB2-BD59-A6C34878D82A}">
                    <a16:rowId xmlns:a16="http://schemas.microsoft.com/office/drawing/2014/main" val="1655378333"/>
                  </a:ext>
                </a:extLst>
              </a:tr>
              <a:tr h="663429">
                <a:tc>
                  <a:txBody>
                    <a:bodyPr/>
                    <a:lstStyle/>
                    <a:p>
                      <a:pPr algn="ctr"/>
                      <a:r>
                        <a:rPr lang="en-US" sz="2400" dirty="0">
                          <a:latin typeface="Arial"/>
                        </a:rPr>
                        <a:t>HCOOH</a:t>
                      </a:r>
                    </a:p>
                  </a:txBody>
                  <a:tcPr marL="0" marR="0" marT="0" marB="0" anchor="ctr"/>
                </a:tc>
                <a:tc>
                  <a:txBody>
                    <a:bodyPr/>
                    <a:lstStyle/>
                    <a:p>
                      <a:pPr algn="ctr"/>
                      <a:r>
                        <a:rPr lang="en-US" sz="2400" dirty="0">
                          <a:latin typeface="Arial"/>
                        </a:rPr>
                        <a:t>formic acid</a:t>
                      </a:r>
                    </a:p>
                  </a:txBody>
                  <a:tcPr marL="0" marR="0" marT="0" marB="0" anchor="ctr"/>
                </a:tc>
                <a:tc>
                  <a:txBody>
                    <a:bodyPr/>
                    <a:lstStyle/>
                    <a:p>
                      <a:pPr algn="ctr"/>
                      <a:r>
                        <a:rPr lang="en-US" sz="2400" dirty="0">
                          <a:latin typeface="Arial"/>
                        </a:rPr>
                        <a:t>8</a:t>
                      </a:r>
                    </a:p>
                  </a:txBody>
                  <a:tcPr marL="0" marR="0" marT="0" marB="0" anchor="ctr"/>
                </a:tc>
                <a:tc>
                  <a:txBody>
                    <a:bodyPr/>
                    <a:lstStyle/>
                    <a:p>
                      <a:pPr algn="ctr"/>
                      <a:r>
                        <a:rPr lang="en-US" sz="2400" dirty="0">
                          <a:latin typeface="Arial"/>
                        </a:rPr>
                        <a:t>100</a:t>
                      </a:r>
                    </a:p>
                  </a:txBody>
                  <a:tcPr marL="0" marR="0" marT="0" marB="0" anchor="ctr"/>
                </a:tc>
                <a:tc>
                  <a:txBody>
                    <a:bodyPr/>
                    <a:lstStyle/>
                    <a:p>
                      <a:pPr algn="ctr"/>
                      <a:r>
                        <a:rPr lang="en-US" sz="2400" dirty="0">
                          <a:latin typeface="Arial"/>
                        </a:rPr>
                        <a:t>miscible</a:t>
                      </a:r>
                    </a:p>
                  </a:txBody>
                  <a:tcPr marL="0" marR="0" marT="0" marB="0" anchor="ctr"/>
                </a:tc>
                <a:extLst>
                  <a:ext uri="{0D108BD9-81ED-4DB2-BD59-A6C34878D82A}">
                    <a16:rowId xmlns:a16="http://schemas.microsoft.com/office/drawing/2014/main" val="2179716537"/>
                  </a:ext>
                </a:extLst>
              </a:tr>
              <a:tr h="721118">
                <a:tc>
                  <a:txBody>
                    <a:bodyPr/>
                    <a:lstStyle/>
                    <a:p>
                      <a:pPr algn="ctr"/>
                      <a:r>
                        <a:rPr lang="en-US" sz="2400" dirty="0">
                          <a:latin typeface="Arial"/>
                        </a:rPr>
                        <a:t>CH</a:t>
                      </a:r>
                      <a:r>
                        <a:rPr lang="en-US" sz="2400" baseline="-25000" dirty="0">
                          <a:latin typeface="Arial"/>
                        </a:rPr>
                        <a:t>3</a:t>
                      </a:r>
                      <a:r>
                        <a:rPr lang="en-US" sz="2400" dirty="0">
                          <a:latin typeface="Arial"/>
                        </a:rPr>
                        <a:t>COOH</a:t>
                      </a:r>
                    </a:p>
                  </a:txBody>
                  <a:tcPr marL="0" marR="0" marT="0" marB="0" anchor="ctr"/>
                </a:tc>
                <a:tc>
                  <a:txBody>
                    <a:bodyPr/>
                    <a:lstStyle/>
                    <a:p>
                      <a:pPr algn="ctr"/>
                      <a:r>
                        <a:rPr lang="en-US" sz="2400" dirty="0">
                          <a:latin typeface="Arial"/>
                        </a:rPr>
                        <a:t>acetic acid</a:t>
                      </a:r>
                    </a:p>
                  </a:txBody>
                  <a:tcPr marL="0" marR="0" marT="0" marB="0" anchor="ctr"/>
                </a:tc>
                <a:tc>
                  <a:txBody>
                    <a:bodyPr/>
                    <a:lstStyle/>
                    <a:p>
                      <a:pPr algn="ctr"/>
                      <a:r>
                        <a:rPr lang="en-US" sz="2400" dirty="0">
                          <a:latin typeface="Arial"/>
                        </a:rPr>
                        <a:t>17</a:t>
                      </a:r>
                    </a:p>
                  </a:txBody>
                  <a:tcPr marL="0" marR="0" marT="0" marB="0" anchor="ctr"/>
                </a:tc>
                <a:tc>
                  <a:txBody>
                    <a:bodyPr/>
                    <a:lstStyle/>
                    <a:p>
                      <a:pPr algn="ctr"/>
                      <a:r>
                        <a:rPr lang="en-US" sz="2400" dirty="0">
                          <a:latin typeface="Arial"/>
                        </a:rPr>
                        <a:t>118</a:t>
                      </a:r>
                    </a:p>
                  </a:txBody>
                  <a:tcPr marL="0" marR="0" marT="0" marB="0" anchor="ctr"/>
                </a:tc>
                <a:tc>
                  <a:txBody>
                    <a:bodyPr/>
                    <a:lstStyle/>
                    <a:p>
                      <a:pPr algn="ctr"/>
                      <a:r>
                        <a:rPr lang="en-US" sz="2400" dirty="0">
                          <a:latin typeface="Arial"/>
                        </a:rPr>
                        <a:t>miscible</a:t>
                      </a:r>
                    </a:p>
                  </a:txBody>
                  <a:tcPr marL="0" marR="0" marT="0" marB="0" anchor="ctr"/>
                </a:tc>
                <a:extLst>
                  <a:ext uri="{0D108BD9-81ED-4DB2-BD59-A6C34878D82A}">
                    <a16:rowId xmlns:a16="http://schemas.microsoft.com/office/drawing/2014/main" val="2105605346"/>
                  </a:ext>
                </a:extLst>
              </a:tr>
              <a:tr h="721118">
                <a:tc>
                  <a:txBody>
                    <a:bodyPr/>
                    <a:lstStyle/>
                    <a:p>
                      <a:pPr algn="ctr"/>
                      <a:r>
                        <a:rPr lang="en-US" sz="2400" dirty="0">
                          <a:latin typeface="Arial"/>
                        </a:rPr>
                        <a:t>CH</a:t>
                      </a:r>
                      <a:r>
                        <a:rPr lang="en-US" sz="2400" baseline="-25000" dirty="0">
                          <a:latin typeface="Arial"/>
                        </a:rPr>
                        <a:t>3</a:t>
                      </a:r>
                      <a:r>
                        <a:rPr lang="en-US" sz="2400" dirty="0">
                          <a:latin typeface="Arial"/>
                        </a:rPr>
                        <a:t>CH</a:t>
                      </a:r>
                      <a:r>
                        <a:rPr lang="en-US" sz="2400" baseline="-25000" dirty="0">
                          <a:latin typeface="Arial"/>
                        </a:rPr>
                        <a:t>2</a:t>
                      </a:r>
                      <a:r>
                        <a:rPr lang="en-US" sz="2400" dirty="0">
                          <a:latin typeface="Arial"/>
                        </a:rPr>
                        <a:t>COOH</a:t>
                      </a:r>
                    </a:p>
                  </a:txBody>
                  <a:tcPr marL="0" marR="0" marT="0" marB="0" anchor="ctr"/>
                </a:tc>
                <a:tc>
                  <a:txBody>
                    <a:bodyPr/>
                    <a:lstStyle/>
                    <a:p>
                      <a:pPr algn="ctr"/>
                      <a:r>
                        <a:rPr lang="en-US" sz="2400" dirty="0">
                          <a:latin typeface="Arial"/>
                        </a:rPr>
                        <a:t>propionic acid</a:t>
                      </a:r>
                    </a:p>
                  </a:txBody>
                  <a:tcPr marL="0" marR="0" marT="0" marB="0" anchor="ctr"/>
                </a:tc>
                <a:tc>
                  <a:txBody>
                    <a:bodyPr/>
                    <a:lstStyle/>
                    <a:p>
                      <a:pPr algn="ctr"/>
                      <a:r>
                        <a:rPr lang="en-US" sz="2400" dirty="0">
                          <a:latin typeface="Arial"/>
                        </a:rPr>
                        <a:t>–22</a:t>
                      </a:r>
                    </a:p>
                  </a:txBody>
                  <a:tcPr marL="0" marR="0" marT="0" marB="0" anchor="ctr"/>
                </a:tc>
                <a:tc>
                  <a:txBody>
                    <a:bodyPr/>
                    <a:lstStyle/>
                    <a:p>
                      <a:pPr algn="ctr"/>
                      <a:r>
                        <a:rPr lang="en-US" sz="2400" dirty="0">
                          <a:latin typeface="Arial"/>
                        </a:rPr>
                        <a:t>141</a:t>
                      </a:r>
                    </a:p>
                  </a:txBody>
                  <a:tcPr marL="0" marR="0" marT="0" marB="0" anchor="ctr"/>
                </a:tc>
                <a:tc>
                  <a:txBody>
                    <a:bodyPr/>
                    <a:lstStyle/>
                    <a:p>
                      <a:pPr algn="ctr"/>
                      <a:r>
                        <a:rPr lang="en-US" sz="2400" dirty="0">
                          <a:latin typeface="Arial"/>
                        </a:rPr>
                        <a:t>miscible</a:t>
                      </a:r>
                    </a:p>
                  </a:txBody>
                  <a:tcPr marL="0" marR="0" marT="0" marB="0" anchor="ctr"/>
                </a:tc>
                <a:extLst>
                  <a:ext uri="{0D108BD9-81ED-4DB2-BD59-A6C34878D82A}">
                    <a16:rowId xmlns:a16="http://schemas.microsoft.com/office/drawing/2014/main" val="1653594031"/>
                  </a:ext>
                </a:extLst>
              </a:tr>
              <a:tr h="721118">
                <a:tc>
                  <a:txBody>
                    <a:bodyPr/>
                    <a:lstStyle/>
                    <a:p>
                      <a:pPr algn="ctr"/>
                      <a:r>
                        <a:rPr lang="en-US" sz="2400" dirty="0">
                          <a:latin typeface="Arial"/>
                        </a:rPr>
                        <a:t>CH</a:t>
                      </a:r>
                      <a:r>
                        <a:rPr lang="en-US" sz="2400" baseline="-25000" dirty="0">
                          <a:latin typeface="Arial"/>
                        </a:rPr>
                        <a:t>3</a:t>
                      </a:r>
                      <a:r>
                        <a:rPr lang="en-US" sz="2400" dirty="0">
                          <a:latin typeface="Arial"/>
                        </a:rPr>
                        <a:t>(CH</a:t>
                      </a:r>
                      <a:r>
                        <a:rPr lang="en-US" sz="2400" baseline="-25000" dirty="0">
                          <a:latin typeface="Arial"/>
                        </a:rPr>
                        <a:t>2</a:t>
                      </a:r>
                      <a:r>
                        <a:rPr lang="en-US" sz="2400" dirty="0">
                          <a:latin typeface="Arial"/>
                        </a:rPr>
                        <a:t>)2COOH</a:t>
                      </a:r>
                    </a:p>
                  </a:txBody>
                  <a:tcPr marL="0" marR="0" marT="0" marB="0" anchor="ctr"/>
                </a:tc>
                <a:tc>
                  <a:txBody>
                    <a:bodyPr/>
                    <a:lstStyle/>
                    <a:p>
                      <a:pPr algn="ctr"/>
                      <a:r>
                        <a:rPr lang="en-US" sz="2400" dirty="0">
                          <a:latin typeface="Arial"/>
                        </a:rPr>
                        <a:t>butyric acid</a:t>
                      </a:r>
                    </a:p>
                  </a:txBody>
                  <a:tcPr marL="0" marR="0" marT="0" marB="0" anchor="ctr"/>
                </a:tc>
                <a:tc>
                  <a:txBody>
                    <a:bodyPr/>
                    <a:lstStyle/>
                    <a:p>
                      <a:pPr algn="ctr"/>
                      <a:r>
                        <a:rPr lang="en-US" sz="2400" dirty="0">
                          <a:latin typeface="Arial"/>
                        </a:rPr>
                        <a:t>–5</a:t>
                      </a:r>
                    </a:p>
                  </a:txBody>
                  <a:tcPr marL="0" marR="0" marT="0" marB="0" anchor="ctr"/>
                </a:tc>
                <a:tc>
                  <a:txBody>
                    <a:bodyPr/>
                    <a:lstStyle/>
                    <a:p>
                      <a:pPr algn="ctr"/>
                      <a:r>
                        <a:rPr lang="en-US" sz="2400" dirty="0">
                          <a:latin typeface="Arial"/>
                        </a:rPr>
                        <a:t>163</a:t>
                      </a:r>
                    </a:p>
                  </a:txBody>
                  <a:tcPr marL="0" marR="0" marT="0" marB="0" anchor="ctr"/>
                </a:tc>
                <a:tc>
                  <a:txBody>
                    <a:bodyPr/>
                    <a:lstStyle/>
                    <a:p>
                      <a:pPr algn="ctr"/>
                      <a:r>
                        <a:rPr lang="en-US" sz="2400" dirty="0">
                          <a:latin typeface="Arial"/>
                        </a:rPr>
                        <a:t>miscible</a:t>
                      </a:r>
                    </a:p>
                  </a:txBody>
                  <a:tcPr marL="0" marR="0" marT="0" marB="0" anchor="ctr"/>
                </a:tc>
                <a:extLst>
                  <a:ext uri="{0D108BD9-81ED-4DB2-BD59-A6C34878D82A}">
                    <a16:rowId xmlns:a16="http://schemas.microsoft.com/office/drawing/2014/main" val="2788393467"/>
                  </a:ext>
                </a:extLst>
              </a:tr>
              <a:tr h="721118">
                <a:tc>
                  <a:txBody>
                    <a:bodyPr/>
                    <a:lstStyle/>
                    <a:p>
                      <a:pPr algn="ctr"/>
                      <a:r>
                        <a:rPr lang="en-US" sz="2400" dirty="0">
                          <a:latin typeface="Arial"/>
                        </a:rPr>
                        <a:t>CH</a:t>
                      </a:r>
                      <a:r>
                        <a:rPr lang="en-US" sz="2400" baseline="-25000" dirty="0">
                          <a:latin typeface="Arial"/>
                        </a:rPr>
                        <a:t>3</a:t>
                      </a:r>
                      <a:r>
                        <a:rPr lang="en-US" sz="2400" dirty="0">
                          <a:latin typeface="Arial"/>
                        </a:rPr>
                        <a:t>(CH</a:t>
                      </a:r>
                      <a:r>
                        <a:rPr lang="en-US" sz="2400" baseline="-25000" dirty="0">
                          <a:latin typeface="Arial"/>
                        </a:rPr>
                        <a:t>2</a:t>
                      </a:r>
                      <a:r>
                        <a:rPr lang="en-US" sz="2400" dirty="0">
                          <a:latin typeface="Arial"/>
                        </a:rPr>
                        <a:t>)</a:t>
                      </a:r>
                      <a:r>
                        <a:rPr lang="en-US" sz="2400" baseline="-25000" dirty="0">
                          <a:latin typeface="Arial"/>
                        </a:rPr>
                        <a:t>3</a:t>
                      </a:r>
                      <a:r>
                        <a:rPr lang="en-US" sz="2400" dirty="0">
                          <a:latin typeface="Arial"/>
                        </a:rPr>
                        <a:t>COOH</a:t>
                      </a:r>
                    </a:p>
                  </a:txBody>
                  <a:tcPr marL="0" marR="0" marT="0" marB="0" anchor="ctr"/>
                </a:tc>
                <a:tc>
                  <a:txBody>
                    <a:bodyPr/>
                    <a:lstStyle/>
                    <a:p>
                      <a:pPr algn="ctr"/>
                      <a:r>
                        <a:rPr lang="en-US" sz="2400" dirty="0">
                          <a:latin typeface="Arial"/>
                        </a:rPr>
                        <a:t>valeric acid</a:t>
                      </a:r>
                    </a:p>
                  </a:txBody>
                  <a:tcPr marL="0" marR="0" marT="0" marB="0" anchor="ctr"/>
                </a:tc>
                <a:tc>
                  <a:txBody>
                    <a:bodyPr/>
                    <a:lstStyle/>
                    <a:p>
                      <a:pPr algn="ctr"/>
                      <a:r>
                        <a:rPr lang="en-US" sz="2400" dirty="0">
                          <a:latin typeface="Arial"/>
                        </a:rPr>
                        <a:t>–35</a:t>
                      </a:r>
                    </a:p>
                  </a:txBody>
                  <a:tcPr marL="0" marR="0" marT="0" marB="0" anchor="ctr"/>
                </a:tc>
                <a:tc>
                  <a:txBody>
                    <a:bodyPr/>
                    <a:lstStyle/>
                    <a:p>
                      <a:pPr algn="ctr"/>
                      <a:r>
                        <a:rPr lang="en-US" sz="2400" dirty="0">
                          <a:latin typeface="Arial"/>
                        </a:rPr>
                        <a:t>187</a:t>
                      </a:r>
                    </a:p>
                  </a:txBody>
                  <a:tcPr marL="0" marR="0" marT="0" marB="0" anchor="ctr"/>
                </a:tc>
                <a:tc>
                  <a:txBody>
                    <a:bodyPr/>
                    <a:lstStyle/>
                    <a:p>
                      <a:pPr algn="ctr"/>
                      <a:r>
                        <a:rPr lang="en-US" sz="2400" dirty="0">
                          <a:latin typeface="Arial"/>
                        </a:rPr>
                        <a:t>5</a:t>
                      </a:r>
                    </a:p>
                  </a:txBody>
                  <a:tcPr marL="0" marR="0" marT="0" marB="0" anchor="ctr"/>
                </a:tc>
                <a:extLst>
                  <a:ext uri="{0D108BD9-81ED-4DB2-BD59-A6C34878D82A}">
                    <a16:rowId xmlns:a16="http://schemas.microsoft.com/office/drawing/2014/main" val="1325825802"/>
                  </a:ext>
                </a:extLst>
              </a:tr>
              <a:tr h="721118">
                <a:tc>
                  <a:txBody>
                    <a:bodyPr/>
                    <a:lstStyle/>
                    <a:p>
                      <a:pPr algn="ctr"/>
                      <a:r>
                        <a:rPr lang="en-US" sz="2400" dirty="0">
                          <a:latin typeface="Arial"/>
                        </a:rPr>
                        <a:t>CH</a:t>
                      </a:r>
                      <a:r>
                        <a:rPr lang="en-US" sz="2400" baseline="-25000" dirty="0">
                          <a:latin typeface="Arial"/>
                        </a:rPr>
                        <a:t>3</a:t>
                      </a:r>
                      <a:r>
                        <a:rPr lang="en-US" sz="2400" dirty="0">
                          <a:latin typeface="Arial"/>
                        </a:rPr>
                        <a:t>(CH</a:t>
                      </a:r>
                      <a:r>
                        <a:rPr lang="en-US" sz="2400" baseline="-25000" dirty="0">
                          <a:latin typeface="Arial"/>
                        </a:rPr>
                        <a:t>2</a:t>
                      </a:r>
                      <a:r>
                        <a:rPr lang="en-US" sz="2400" dirty="0">
                          <a:latin typeface="Arial"/>
                        </a:rPr>
                        <a:t>)</a:t>
                      </a:r>
                      <a:r>
                        <a:rPr lang="en-US" sz="2400" baseline="-25000" dirty="0">
                          <a:latin typeface="Arial"/>
                        </a:rPr>
                        <a:t>4</a:t>
                      </a:r>
                      <a:r>
                        <a:rPr lang="en-US" sz="2400" dirty="0">
                          <a:latin typeface="Arial"/>
                        </a:rPr>
                        <a:t>COOH</a:t>
                      </a:r>
                    </a:p>
                  </a:txBody>
                  <a:tcPr marL="0" marR="0" marT="0" marB="0" anchor="ctr"/>
                </a:tc>
                <a:tc>
                  <a:txBody>
                    <a:bodyPr/>
                    <a:lstStyle/>
                    <a:p>
                      <a:pPr algn="ctr"/>
                      <a:r>
                        <a:rPr lang="en-US" sz="2400" dirty="0">
                          <a:latin typeface="Arial"/>
                        </a:rPr>
                        <a:t>caproic acid</a:t>
                      </a:r>
                    </a:p>
                  </a:txBody>
                  <a:tcPr marL="0" marR="0" marT="0" marB="0" anchor="ctr"/>
                </a:tc>
                <a:tc>
                  <a:txBody>
                    <a:bodyPr/>
                    <a:lstStyle/>
                    <a:p>
                      <a:pPr algn="ctr"/>
                      <a:r>
                        <a:rPr lang="en-US" sz="2400" dirty="0">
                          <a:latin typeface="Arial"/>
                        </a:rPr>
                        <a:t>–3</a:t>
                      </a:r>
                    </a:p>
                  </a:txBody>
                  <a:tcPr marL="0" marR="0" marT="0" marB="0" anchor="ctr"/>
                </a:tc>
                <a:tc>
                  <a:txBody>
                    <a:bodyPr/>
                    <a:lstStyle/>
                    <a:p>
                      <a:pPr algn="ctr"/>
                      <a:r>
                        <a:rPr lang="en-US" sz="2400" dirty="0">
                          <a:latin typeface="Arial"/>
                        </a:rPr>
                        <a:t>205</a:t>
                      </a:r>
                    </a:p>
                  </a:txBody>
                  <a:tcPr marL="0" marR="0" marT="0" marB="0" anchor="ctr"/>
                </a:tc>
                <a:tc>
                  <a:txBody>
                    <a:bodyPr/>
                    <a:lstStyle/>
                    <a:p>
                      <a:pPr algn="ctr"/>
                      <a:r>
                        <a:rPr lang="en-US" sz="2400" dirty="0">
                          <a:latin typeface="Arial"/>
                        </a:rPr>
                        <a:t>1.1</a:t>
                      </a:r>
                    </a:p>
                  </a:txBody>
                  <a:tcPr marL="0" marR="0" marT="0" marB="0" anchor="ctr"/>
                </a:tc>
                <a:extLst>
                  <a:ext uri="{0D108BD9-81ED-4DB2-BD59-A6C34878D82A}">
                    <a16:rowId xmlns:a16="http://schemas.microsoft.com/office/drawing/2014/main" val="1406571939"/>
                  </a:ext>
                </a:extLst>
              </a:tr>
              <a:tr h="721118">
                <a:tc>
                  <a:txBody>
                    <a:bodyPr/>
                    <a:lstStyle/>
                    <a:p>
                      <a:pPr algn="ctr"/>
                      <a:r>
                        <a:rPr lang="en-US" sz="2400" dirty="0">
                          <a:latin typeface="Arial"/>
                        </a:rPr>
                        <a:t>C</a:t>
                      </a:r>
                      <a:r>
                        <a:rPr lang="en-US" sz="2400" baseline="-25000" dirty="0">
                          <a:latin typeface="Arial"/>
                        </a:rPr>
                        <a:t>6</a:t>
                      </a:r>
                      <a:r>
                        <a:rPr lang="en-US" sz="2400" dirty="0">
                          <a:latin typeface="Arial"/>
                        </a:rPr>
                        <a:t>H</a:t>
                      </a:r>
                      <a:r>
                        <a:rPr lang="en-US" sz="2400" baseline="-25000" dirty="0">
                          <a:latin typeface="Arial"/>
                        </a:rPr>
                        <a:t>5</a:t>
                      </a:r>
                      <a:r>
                        <a:rPr lang="en-US" sz="2400" dirty="0">
                          <a:latin typeface="Arial"/>
                        </a:rPr>
                        <a:t>COOH</a:t>
                      </a:r>
                    </a:p>
                  </a:txBody>
                  <a:tcPr marL="0" marR="0" marT="0" marB="0" anchor="ctr"/>
                </a:tc>
                <a:tc>
                  <a:txBody>
                    <a:bodyPr/>
                    <a:lstStyle/>
                    <a:p>
                      <a:pPr algn="ctr"/>
                      <a:r>
                        <a:rPr lang="en-US" sz="2400" dirty="0">
                          <a:latin typeface="Arial"/>
                        </a:rPr>
                        <a:t>benzoic acid</a:t>
                      </a:r>
                    </a:p>
                  </a:txBody>
                  <a:tcPr marL="0" marR="0" marT="0" marB="0" anchor="ctr"/>
                </a:tc>
                <a:tc>
                  <a:txBody>
                    <a:bodyPr/>
                    <a:lstStyle/>
                    <a:p>
                      <a:pPr algn="ctr"/>
                      <a:r>
                        <a:rPr lang="en-US" sz="2400" dirty="0">
                          <a:latin typeface="Arial"/>
                        </a:rPr>
                        <a:t>122</a:t>
                      </a:r>
                    </a:p>
                  </a:txBody>
                  <a:tcPr marL="0" marR="0" marT="0" marB="0" anchor="ctr"/>
                </a:tc>
                <a:tc>
                  <a:txBody>
                    <a:bodyPr/>
                    <a:lstStyle/>
                    <a:p>
                      <a:pPr algn="ctr"/>
                      <a:r>
                        <a:rPr lang="en-US" sz="2400" dirty="0">
                          <a:latin typeface="Arial"/>
                        </a:rPr>
                        <a:t>249</a:t>
                      </a:r>
                    </a:p>
                  </a:txBody>
                  <a:tcPr marL="0" marR="0" marT="0" marB="0" anchor="ctr"/>
                </a:tc>
                <a:tc>
                  <a:txBody>
                    <a:bodyPr/>
                    <a:lstStyle/>
                    <a:p>
                      <a:pPr algn="ctr"/>
                      <a:r>
                        <a:rPr lang="en-US" sz="2400" dirty="0">
                          <a:latin typeface="Arial"/>
                        </a:rPr>
                        <a:t>0.29</a:t>
                      </a:r>
                    </a:p>
                  </a:txBody>
                  <a:tcPr marL="0" marR="0" marT="0" marB="0" anchor="ctr"/>
                </a:tc>
                <a:extLst>
                  <a:ext uri="{0D108BD9-81ED-4DB2-BD59-A6C34878D82A}">
                    <a16:rowId xmlns:a16="http://schemas.microsoft.com/office/drawing/2014/main" val="122198890"/>
                  </a:ext>
                </a:extLst>
              </a:tr>
            </a:tbl>
          </a:graphicData>
        </a:graphic>
      </p:graphicFrame>
      <p:sp>
        <p:nvSpPr>
          <p:cNvPr id="6" name="Content Placeholder 5">
            <a:extLst>
              <a:ext uri="{FF2B5EF4-FFF2-40B4-BE49-F238E27FC236}">
                <a16:creationId xmlns:a16="http://schemas.microsoft.com/office/drawing/2014/main" id="{F0A35F81-B9C5-071A-6190-89ED4004AD24}"/>
              </a:ext>
            </a:extLst>
          </p:cNvPr>
          <p:cNvSpPr>
            <a:spLocks noGrp="1"/>
          </p:cNvSpPr>
          <p:nvPr>
            <p:ph idx="1"/>
          </p:nvPr>
        </p:nvSpPr>
        <p:spPr>
          <a:xfrm>
            <a:off x="1944000" y="8515574"/>
            <a:ext cx="14400000" cy="885176"/>
          </a:xfrm>
        </p:spPr>
        <p:txBody>
          <a:bodyPr vert="horz" lIns="91440" tIns="45720" rIns="91440" bIns="45720" rtlCol="0" anchor="t">
            <a:normAutofit/>
          </a:bodyPr>
          <a:lstStyle/>
          <a:p>
            <a:pPr marL="0" indent="0" algn="ctr">
              <a:buNone/>
            </a:pPr>
            <a:r>
              <a:rPr lang="en-US" sz="2400" b="1" dirty="0">
                <a:latin typeface="Arial"/>
                <a:ea typeface="+mn-lt"/>
                <a:cs typeface="+mn-lt"/>
              </a:rPr>
              <a:t>Source: </a:t>
            </a:r>
            <a:r>
              <a:rPr lang="en-US" sz="2400" dirty="0">
                <a:latin typeface="Arial"/>
                <a:ea typeface="+mn-lt"/>
                <a:cs typeface="+mn-lt"/>
              </a:rPr>
              <a:t>"</a:t>
            </a:r>
            <a:r>
              <a:rPr lang="en-US" sz="2400" dirty="0">
                <a:latin typeface="Arial"/>
                <a:ea typeface="+mn-lt"/>
                <a:cs typeface="+mn-lt"/>
                <a:hlinkClick r:id="rId2"/>
              </a:rPr>
              <a:t>15.3: Physical Properties of Carboxylic Acids</a:t>
            </a:r>
            <a:r>
              <a:rPr lang="en-US" sz="2400" dirty="0">
                <a:latin typeface="Arial"/>
                <a:ea typeface="+mn-lt"/>
                <a:cs typeface="+mn-lt"/>
              </a:rPr>
              <a:t>" In </a:t>
            </a:r>
            <a:r>
              <a:rPr lang="en-US" sz="2400" i="1" dirty="0">
                <a:latin typeface="Arial"/>
                <a:ea typeface="+mn-lt"/>
                <a:cs typeface="+mn-lt"/>
                <a:hlinkClick r:id="rId3"/>
              </a:rPr>
              <a:t>Basics of GOB Chemistry (Ball et al.)</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dirty="0">
              <a:latin typeface="Arial"/>
              <a:cs typeface="Calibri"/>
            </a:endParaRPr>
          </a:p>
        </p:txBody>
      </p:sp>
      <p:sp>
        <p:nvSpPr>
          <p:cNvPr id="4" name="Footer Placeholder 3">
            <a:extLst>
              <a:ext uri="{FF2B5EF4-FFF2-40B4-BE49-F238E27FC236}">
                <a16:creationId xmlns:a16="http://schemas.microsoft.com/office/drawing/2014/main" id="{37C6C05D-0DB5-3792-5EA7-CA13140F5657}"/>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endParaRPr lang="en-US" dirty="0">
              <a:latin typeface="Raleway" pitchFamily="2" charset="0"/>
            </a:endParaRPr>
          </a:p>
        </p:txBody>
      </p:sp>
    </p:spTree>
    <p:extLst>
      <p:ext uri="{BB962C8B-B14F-4D97-AF65-F5344CB8AC3E}">
        <p14:creationId xmlns:p14="http://schemas.microsoft.com/office/powerpoint/2010/main" val="1511411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25.3a</a:t>
            </a:r>
            <a:endParaRPr lang="en-US" dirty="0"/>
          </a:p>
        </p:txBody>
      </p:sp>
      <p:pic>
        <p:nvPicPr>
          <p:cNvPr id="5" name="Picture 4" descr="A chemical diagram with two arrows is shown. On the left, an alcohol, indicated with a C atom to which an R group is bonded to the left, H atoms are bonded above and below, and in red, a single bonded O atom with an H atom bonded to the right is shown. Following the first reaction arrow, an aldehyde is shown. This structure is represented with an R group bonded to a red C atom to which an H atom is bonded above and to the right, and an O atom is double bonded below and to the right. Appearing to the right of the second arrow, is a carboxylic acid comprised of an R group bonded to a C atom to which, in red, an O atom is single bonded with an H atom bonded to its right side. A red O is double bonded below and to the right. All O atoms have two pairs of electron dots.">
            <a:extLst>
              <a:ext uri="{FF2B5EF4-FFF2-40B4-BE49-F238E27FC236}">
                <a16:creationId xmlns:a16="http://schemas.microsoft.com/office/drawing/2014/main" id="{62DEAF0E-2D34-9C3E-DFF1-BC7A86732FD4}"/>
              </a:ext>
            </a:extLst>
          </p:cNvPr>
          <p:cNvPicPr>
            <a:picLocks noChangeAspect="1"/>
          </p:cNvPicPr>
          <p:nvPr/>
        </p:nvPicPr>
        <p:blipFill>
          <a:blip r:embed="rId2"/>
          <a:stretch>
            <a:fillRect/>
          </a:stretch>
        </p:blipFill>
        <p:spPr>
          <a:xfrm>
            <a:off x="3228166" y="2966768"/>
            <a:ext cx="11853233" cy="2541916"/>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25.3a.</a:t>
            </a:r>
            <a:r>
              <a:rPr lang="en-US" sz="2400" dirty="0">
                <a:latin typeface="Arial"/>
                <a:ea typeface="+mn-lt"/>
                <a:cs typeface="+mn-lt"/>
              </a:rPr>
              <a:t> Diagram representing the addition of a double bond to oxygen and then a hydroxyl group to an alcohol to create a carboxylic acid. (credit: </a:t>
            </a:r>
            <a:r>
              <a:rPr lang="en-US" sz="2400" i="1" dirty="0">
                <a:latin typeface="Arial"/>
                <a:ea typeface="+mn-lt"/>
                <a:cs typeface="+mn-lt"/>
                <a:hlinkClick r:id="rId3"/>
              </a:rPr>
              <a:t>Chemistry (OpenStax)</a:t>
            </a:r>
            <a:r>
              <a:rPr lang="en-US" sz="2400" dirty="0">
                <a:latin typeface="Arial"/>
                <a:ea typeface="+mn-lt"/>
                <a:cs typeface="+mn-lt"/>
              </a:rPr>
              <a:t>, </a:t>
            </a:r>
            <a:r>
              <a:rPr lang="en-US" sz="2400" dirty="0">
                <a:latin typeface="Arial"/>
                <a:ea typeface="+mn-lt"/>
                <a:cs typeface="+mn-lt"/>
                <a:hlinkClick r:id="rId4"/>
              </a:rPr>
              <a:t>CC BY</a:t>
            </a:r>
            <a:r>
              <a:rPr lang="en-US" sz="2400" dirty="0">
                <a:latin typeface="Arial"/>
                <a:ea typeface="+mn-lt"/>
                <a:cs typeface="+mn-lt"/>
              </a:rPr>
              <a:t>).</a:t>
            </a:r>
            <a:endParaRPr lang="en-US" dirty="0">
              <a:latin typeface="Arial"/>
              <a:cs typeface="Arial"/>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894754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25.3b</a:t>
            </a:r>
            <a:endParaRPr lang="en-US" dirty="0"/>
          </a:p>
        </p:txBody>
      </p:sp>
      <p:pic>
        <p:nvPicPr>
          <p:cNvPr id="5" name="Picture 4" descr="A chemical diagram with two arrows is shown. On the left, ethanol, indicated with a C atom to which an R group is bonded to the left, H atoms are bonded above and below, and in red, a single bonded O atom with an H atom bonded to the right is shown. Following the first reaction arrow, acetylaldehyde is shown. This structure is represented with an R group bonded to a red C atom to which an H atom is bonded above and to the right, and an O atom is double bonded below and to the right. Appearing to the right of the second arrow, is acetic acid comprised of an R group bonded to a C atom to which, in red, an O atom is single bonded with an H atom bonded to its right side. A red O is double bonded below and to the right. All O atoms have two pairs of electron dots.">
            <a:extLst>
              <a:ext uri="{FF2B5EF4-FFF2-40B4-BE49-F238E27FC236}">
                <a16:creationId xmlns:a16="http://schemas.microsoft.com/office/drawing/2014/main" id="{C9D0D1C0-E331-7A69-A860-3F6D38F0B524}"/>
              </a:ext>
            </a:extLst>
          </p:cNvPr>
          <p:cNvPicPr>
            <a:picLocks noChangeAspect="1"/>
          </p:cNvPicPr>
          <p:nvPr/>
        </p:nvPicPr>
        <p:blipFill>
          <a:blip r:embed="rId2"/>
          <a:stretch>
            <a:fillRect/>
          </a:stretch>
        </p:blipFill>
        <p:spPr>
          <a:xfrm>
            <a:off x="2477219" y="3213880"/>
            <a:ext cx="13355128" cy="1788902"/>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25.3b.</a:t>
            </a:r>
            <a:r>
              <a:rPr lang="en-US" sz="2400" dirty="0">
                <a:latin typeface="Arial"/>
                <a:ea typeface="+mn-lt"/>
                <a:cs typeface="+mn-lt"/>
              </a:rPr>
              <a:t> Similar to figure 25.2a. we now see specific examples of an alcohol, aldehyde and carboxylic acid represented. (credit:</a:t>
            </a:r>
            <a:r>
              <a:rPr lang="en-US" sz="2400" i="1" dirty="0">
                <a:latin typeface="Arial"/>
                <a:ea typeface="+mn-lt"/>
                <a:cs typeface="+mn-lt"/>
                <a:hlinkClick r:id="rId3"/>
              </a:rPr>
              <a:t> Intro to Chem: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dirty="0">
              <a:latin typeface="Arial"/>
              <a:cs typeface="Arial"/>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475017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25.3c</a:t>
            </a:r>
            <a:endParaRPr lang="en-US" dirty="0"/>
          </a:p>
        </p:txBody>
      </p:sp>
      <p:pic>
        <p:nvPicPr>
          <p:cNvPr id="5" name="Picture 4" descr="The reaction show displays the formation of nitrile through the substitution reaction of alkyl bromide with sodium cyanide. This produces two products; the nitrile and sodium bromide.">
            <a:extLst>
              <a:ext uri="{FF2B5EF4-FFF2-40B4-BE49-F238E27FC236}">
                <a16:creationId xmlns:a16="http://schemas.microsoft.com/office/drawing/2014/main" id="{F29CC0F4-6BE8-6E20-7C11-64F30A02B5E6}"/>
              </a:ext>
            </a:extLst>
          </p:cNvPr>
          <p:cNvPicPr>
            <a:picLocks noChangeAspect="1"/>
          </p:cNvPicPr>
          <p:nvPr/>
        </p:nvPicPr>
        <p:blipFill>
          <a:blip r:embed="rId2"/>
          <a:stretch>
            <a:fillRect/>
          </a:stretch>
        </p:blipFill>
        <p:spPr>
          <a:xfrm>
            <a:off x="3402042" y="3732722"/>
            <a:ext cx="11483915" cy="772783"/>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25.3c.</a:t>
            </a:r>
            <a:r>
              <a:rPr lang="en-US" sz="2400" dirty="0">
                <a:latin typeface="Arial"/>
                <a:ea typeface="+mn-lt"/>
                <a:cs typeface="+mn-lt"/>
              </a:rPr>
              <a:t> Formation of nitrile through substitution reaction of alkyl bromide with sodium cyanide. (credit: </a:t>
            </a:r>
            <a:r>
              <a:rPr lang="en-US" sz="2400" i="1" dirty="0">
                <a:latin typeface="Arial"/>
                <a:ea typeface="+mn-lt"/>
                <a:cs typeface="+mn-lt"/>
                <a:hlinkClick r:id="rId3"/>
              </a:rPr>
              <a:t>Organic Chem (Morsch et al.)</a:t>
            </a:r>
            <a:r>
              <a:rPr lang="en-US" sz="2400" dirty="0">
                <a:latin typeface="Arial"/>
                <a:ea typeface="+mn-lt"/>
                <a:cs typeface="+mn-lt"/>
              </a:rPr>
              <a:t>, </a:t>
            </a:r>
            <a:r>
              <a:rPr lang="en-US" sz="2400" dirty="0">
                <a:latin typeface="Arial"/>
                <a:ea typeface="+mn-lt"/>
                <a:cs typeface="+mn-lt"/>
                <a:hlinkClick r:id="rId4"/>
              </a:rPr>
              <a:t>CC BY-SA 4.0</a:t>
            </a:r>
            <a:r>
              <a:rPr lang="en-US" sz="2400" dirty="0">
                <a:latin typeface="Arial"/>
                <a:ea typeface="+mn-lt"/>
                <a:cs typeface="+mn-lt"/>
              </a:rPr>
              <a:t>).</a:t>
            </a:r>
            <a:endParaRPr lang="en-US" dirty="0">
              <a:latin typeface="Arial"/>
              <a:cs typeface="Arial"/>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736549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25.3d</a:t>
            </a:r>
            <a:endParaRPr lang="en-US" dirty="0"/>
          </a:p>
        </p:txBody>
      </p:sp>
      <p:pic>
        <p:nvPicPr>
          <p:cNvPr id="6" name="Picture 5" descr="The reaction of a nitrile with heat and an acid catalyst will form the corresponding carboxylic acid.">
            <a:extLst>
              <a:ext uri="{FF2B5EF4-FFF2-40B4-BE49-F238E27FC236}">
                <a16:creationId xmlns:a16="http://schemas.microsoft.com/office/drawing/2014/main" id="{1EA502CA-5877-85BE-BA75-8F7DE9118D48}"/>
              </a:ext>
            </a:extLst>
          </p:cNvPr>
          <p:cNvPicPr>
            <a:picLocks noChangeAspect="1"/>
          </p:cNvPicPr>
          <p:nvPr/>
        </p:nvPicPr>
        <p:blipFill>
          <a:blip r:embed="rId2"/>
          <a:stretch>
            <a:fillRect/>
          </a:stretch>
        </p:blipFill>
        <p:spPr>
          <a:xfrm>
            <a:off x="3725534" y="2132791"/>
            <a:ext cx="9650801" cy="4015775"/>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25.3d.</a:t>
            </a:r>
            <a:r>
              <a:rPr lang="en-US" sz="2400" dirty="0">
                <a:latin typeface="Arial"/>
                <a:ea typeface="+mn-lt"/>
                <a:cs typeface="+mn-lt"/>
              </a:rPr>
              <a:t> Hydrolysis reaction of a nitrile with an acidic catalyst forming a carboxylic acid (credit: </a:t>
            </a:r>
            <a:r>
              <a:rPr lang="en-US" sz="2400" i="1" dirty="0">
                <a:latin typeface="Arial"/>
                <a:ea typeface="+mn-lt"/>
                <a:cs typeface="+mn-lt"/>
                <a:hlinkClick r:id="rId3"/>
              </a:rPr>
              <a:t>Organic Chem (Morsch et al.)</a:t>
            </a:r>
            <a:r>
              <a:rPr lang="en-US" sz="2400" dirty="0">
                <a:latin typeface="Arial"/>
                <a:ea typeface="+mn-lt"/>
                <a:cs typeface="+mn-lt"/>
              </a:rPr>
              <a:t>, </a:t>
            </a:r>
            <a:r>
              <a:rPr lang="en-US" sz="2400" dirty="0">
                <a:latin typeface="Arial"/>
                <a:ea typeface="+mn-lt"/>
                <a:cs typeface="+mn-lt"/>
                <a:hlinkClick r:id="rId4"/>
              </a:rPr>
              <a:t>CC BY-SA 4.0</a:t>
            </a:r>
            <a:r>
              <a:rPr lang="en-US" sz="2400" dirty="0">
                <a:latin typeface="Arial"/>
                <a:ea typeface="+mn-lt"/>
                <a:cs typeface="+mn-lt"/>
              </a:rPr>
              <a:t>).</a:t>
            </a:r>
            <a:endParaRPr lang="en-US" dirty="0">
              <a:latin typeface="Arial"/>
              <a:ea typeface="+mn-lt"/>
              <a:cs typeface="+mn-lt"/>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884196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25.3e</a:t>
            </a:r>
            <a:endParaRPr lang="en-US" dirty="0"/>
          </a:p>
        </p:txBody>
      </p:sp>
      <p:pic>
        <p:nvPicPr>
          <p:cNvPr id="6" name="Picture 5" descr="If cyclopentanecarbonitrile reacts with heat and an acidic catalyst, cyclopentanecarboxylic acid is formed.">
            <a:extLst>
              <a:ext uri="{FF2B5EF4-FFF2-40B4-BE49-F238E27FC236}">
                <a16:creationId xmlns:a16="http://schemas.microsoft.com/office/drawing/2014/main" id="{7529BF54-337D-1387-A1BB-82B228528D4F}"/>
              </a:ext>
            </a:extLst>
          </p:cNvPr>
          <p:cNvPicPr>
            <a:picLocks noChangeAspect="1"/>
          </p:cNvPicPr>
          <p:nvPr/>
        </p:nvPicPr>
        <p:blipFill>
          <a:blip r:embed="rId2"/>
          <a:stretch>
            <a:fillRect/>
          </a:stretch>
        </p:blipFill>
        <p:spPr>
          <a:xfrm>
            <a:off x="3962760" y="2769169"/>
            <a:ext cx="9284179" cy="2850850"/>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25.3e.</a:t>
            </a:r>
            <a:r>
              <a:rPr lang="en-US" sz="2400" dirty="0">
                <a:latin typeface="Arial"/>
                <a:ea typeface="+mn-lt"/>
                <a:cs typeface="+mn-lt"/>
              </a:rPr>
              <a:t> Hydrolysis reaction of a </a:t>
            </a:r>
            <a:r>
              <a:rPr lang="en-US" sz="2400" dirty="0" err="1">
                <a:latin typeface="Arial"/>
                <a:ea typeface="+mn-lt"/>
                <a:cs typeface="+mn-lt"/>
              </a:rPr>
              <a:t>cyclopentanecarbonitrile</a:t>
            </a:r>
            <a:r>
              <a:rPr lang="en-US" sz="2400" dirty="0">
                <a:latin typeface="Arial"/>
                <a:ea typeface="+mn-lt"/>
                <a:cs typeface="+mn-lt"/>
              </a:rPr>
              <a:t> with an acidic catalyst forming a </a:t>
            </a:r>
            <a:r>
              <a:rPr lang="en-US" sz="2400" dirty="0" err="1">
                <a:latin typeface="Arial"/>
                <a:ea typeface="+mn-lt"/>
                <a:cs typeface="+mn-lt"/>
              </a:rPr>
              <a:t>cyclopentanecarboxylic</a:t>
            </a:r>
            <a:r>
              <a:rPr lang="en-US" sz="2400" dirty="0">
                <a:latin typeface="Arial"/>
                <a:ea typeface="+mn-lt"/>
                <a:cs typeface="+mn-lt"/>
              </a:rPr>
              <a:t> acid (credit: </a:t>
            </a:r>
            <a:r>
              <a:rPr lang="en-US" sz="2400" i="1" dirty="0">
                <a:latin typeface="Arial"/>
                <a:ea typeface="+mn-lt"/>
                <a:cs typeface="+mn-lt"/>
                <a:hlinkClick r:id="rId3"/>
              </a:rPr>
              <a:t>Organic Chem (Morsch et al.)</a:t>
            </a:r>
            <a:r>
              <a:rPr lang="en-US" sz="2400" dirty="0">
                <a:latin typeface="Arial"/>
                <a:ea typeface="+mn-lt"/>
                <a:cs typeface="+mn-lt"/>
              </a:rPr>
              <a:t>, </a:t>
            </a:r>
            <a:r>
              <a:rPr lang="en-US" sz="2400" dirty="0">
                <a:latin typeface="Arial"/>
                <a:ea typeface="+mn-lt"/>
                <a:cs typeface="+mn-lt"/>
                <a:hlinkClick r:id="rId4"/>
              </a:rPr>
              <a:t>CC BY-SA 4.0</a:t>
            </a:r>
            <a:r>
              <a:rPr lang="en-US" sz="2400" dirty="0">
                <a:latin typeface="Arial"/>
                <a:ea typeface="+mn-lt"/>
                <a:cs typeface="+mn-lt"/>
              </a:rPr>
              <a:t>).</a:t>
            </a:r>
            <a:endParaRPr lang="en-US" dirty="0"/>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90938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25.3f</a:t>
            </a:r>
            <a:endParaRPr lang="en-US" dirty="0"/>
          </a:p>
        </p:txBody>
      </p:sp>
      <p:pic>
        <p:nvPicPr>
          <p:cNvPr id="6" name="Picture 5" descr="Hydrolysis of a nitrile with a basic catalyst and heat can also lead to production of a carboxylic acid.">
            <a:extLst>
              <a:ext uri="{FF2B5EF4-FFF2-40B4-BE49-F238E27FC236}">
                <a16:creationId xmlns:a16="http://schemas.microsoft.com/office/drawing/2014/main" id="{F32855C6-592B-CC6C-5A74-B4DEE2CFB70A}"/>
              </a:ext>
            </a:extLst>
          </p:cNvPr>
          <p:cNvPicPr>
            <a:picLocks noChangeAspect="1"/>
          </p:cNvPicPr>
          <p:nvPr/>
        </p:nvPicPr>
        <p:blipFill>
          <a:blip r:embed="rId2"/>
          <a:stretch>
            <a:fillRect/>
          </a:stretch>
        </p:blipFill>
        <p:spPr>
          <a:xfrm>
            <a:off x="4739137" y="2961286"/>
            <a:ext cx="8011783" cy="2833238"/>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25.3f.</a:t>
            </a:r>
            <a:r>
              <a:rPr lang="en-US" sz="2400" dirty="0">
                <a:latin typeface="Arial"/>
                <a:ea typeface="+mn-lt"/>
                <a:cs typeface="+mn-lt"/>
              </a:rPr>
              <a:t> Hydrolysis reaction of a nitrile with a basic catalyst forming a carboxylic acid (credit: </a:t>
            </a:r>
            <a:r>
              <a:rPr lang="en-US" sz="2400" i="1" dirty="0">
                <a:latin typeface="Arial"/>
                <a:ea typeface="+mn-lt"/>
                <a:cs typeface="+mn-lt"/>
                <a:hlinkClick r:id="rId3"/>
              </a:rPr>
              <a:t>Organic Chem (Morsch et al.)</a:t>
            </a:r>
            <a:r>
              <a:rPr lang="en-US" sz="2400" dirty="0">
                <a:latin typeface="Arial"/>
                <a:ea typeface="+mn-lt"/>
                <a:cs typeface="+mn-lt"/>
              </a:rPr>
              <a:t>, </a:t>
            </a:r>
            <a:r>
              <a:rPr lang="en-US" sz="2400" dirty="0">
                <a:latin typeface="Arial"/>
                <a:ea typeface="+mn-lt"/>
                <a:cs typeface="+mn-lt"/>
                <a:hlinkClick r:id="rId4"/>
              </a:rPr>
              <a:t>CC BY-SA 4.0</a:t>
            </a:r>
            <a:r>
              <a:rPr lang="en-US" sz="2400" dirty="0">
                <a:latin typeface="Arial"/>
                <a:ea typeface="+mn-lt"/>
                <a:cs typeface="+mn-lt"/>
              </a:rPr>
              <a:t>).</a:t>
            </a:r>
            <a:endParaRPr lang="en-US" sz="2400">
              <a:latin typeface="Arial"/>
              <a:ea typeface="+mn-lt"/>
              <a:cs typeface="+mn-lt"/>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4193466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25.3g</a:t>
            </a:r>
            <a:endParaRPr lang="en-US" dirty="0"/>
          </a:p>
        </p:txBody>
      </p:sp>
      <p:pic>
        <p:nvPicPr>
          <p:cNvPr id="6" name="Picture 5" descr="When butane nitrile reacts with a basic catalyst such as sodium hydroxide, it produces butanoic acid.">
            <a:extLst>
              <a:ext uri="{FF2B5EF4-FFF2-40B4-BE49-F238E27FC236}">
                <a16:creationId xmlns:a16="http://schemas.microsoft.com/office/drawing/2014/main" id="{BCC5AAEA-FA60-53BB-4D29-23EFEBE60CB1}"/>
              </a:ext>
            </a:extLst>
          </p:cNvPr>
          <p:cNvPicPr>
            <a:picLocks noChangeAspect="1"/>
          </p:cNvPicPr>
          <p:nvPr/>
        </p:nvPicPr>
        <p:blipFill>
          <a:blip r:embed="rId2"/>
          <a:stretch>
            <a:fillRect/>
          </a:stretch>
        </p:blipFill>
        <p:spPr>
          <a:xfrm>
            <a:off x="4566609" y="3181171"/>
            <a:ext cx="8292141" cy="2350338"/>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25.3g.</a:t>
            </a:r>
            <a:r>
              <a:rPr lang="en-US" sz="2400" dirty="0">
                <a:latin typeface="Arial"/>
                <a:ea typeface="+mn-lt"/>
                <a:cs typeface="+mn-lt"/>
              </a:rPr>
              <a:t> Hydrolysis reaction of butane nitrile with a basic catalyst forming a butanoic acid (credit: </a:t>
            </a:r>
            <a:r>
              <a:rPr lang="en-US" sz="2400" i="1" dirty="0">
                <a:latin typeface="Arial"/>
                <a:ea typeface="+mn-lt"/>
                <a:cs typeface="+mn-lt"/>
                <a:hlinkClick r:id="rId3"/>
              </a:rPr>
              <a:t>Organic Chem (Morsch et al.)</a:t>
            </a:r>
            <a:r>
              <a:rPr lang="en-US" sz="2400" dirty="0">
                <a:latin typeface="Arial"/>
                <a:ea typeface="+mn-lt"/>
                <a:cs typeface="+mn-lt"/>
              </a:rPr>
              <a:t>, </a:t>
            </a:r>
            <a:r>
              <a:rPr lang="en-US" sz="2400" dirty="0">
                <a:latin typeface="Arial"/>
                <a:ea typeface="+mn-lt"/>
                <a:cs typeface="+mn-lt"/>
                <a:hlinkClick r:id="rId4"/>
              </a:rPr>
              <a:t>CC BY-SA 4.0</a:t>
            </a:r>
            <a:r>
              <a:rPr lang="en-US" sz="2400" dirty="0">
                <a:latin typeface="Arial"/>
                <a:ea typeface="+mn-lt"/>
                <a:cs typeface="+mn-lt"/>
              </a:rPr>
              <a:t>).</a:t>
            </a:r>
            <a:endParaRPr lang="en-US" sz="2400">
              <a:latin typeface="Arial"/>
              <a:ea typeface="+mn-lt"/>
              <a:cs typeface="+mn-lt"/>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561808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25.1a</a:t>
            </a:r>
            <a:endParaRPr lang="en-US" dirty="0"/>
          </a:p>
        </p:txBody>
      </p:sp>
      <p:pic>
        <p:nvPicPr>
          <p:cNvPr id="5" name="Picture 4" descr="The image shows a variety of carboxylic acids in the home. It includes vinegar, aspirin, lemons, vitamin C and spinach.">
            <a:extLst>
              <a:ext uri="{FF2B5EF4-FFF2-40B4-BE49-F238E27FC236}">
                <a16:creationId xmlns:a16="http://schemas.microsoft.com/office/drawing/2014/main" id="{8CC34B01-CF0A-6CE9-6A77-C633BCB87C66}"/>
              </a:ext>
            </a:extLst>
          </p:cNvPr>
          <p:cNvPicPr>
            <a:picLocks noChangeAspect="1"/>
          </p:cNvPicPr>
          <p:nvPr/>
        </p:nvPicPr>
        <p:blipFill>
          <a:blip r:embed="rId2"/>
          <a:stretch>
            <a:fillRect/>
          </a:stretch>
        </p:blipFill>
        <p:spPr>
          <a:xfrm>
            <a:off x="6053677" y="2010045"/>
            <a:ext cx="5123910" cy="5167042"/>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25.1a.</a:t>
            </a:r>
            <a:r>
              <a:rPr lang="en-US" sz="2400" dirty="0">
                <a:latin typeface="Arial"/>
                <a:ea typeface="+mn-lt"/>
                <a:cs typeface="+mn-lt"/>
              </a:rPr>
              <a:t> Carboxylic Acids in the Home. Carboxylic acids occur in many common household items. (a) Vinegar contains acetic acid, (b) aspirin is acetylsalicylic acid, (c) vitamin C is ascorbic acid, (d) lemons contain citric acid, and (e) spinach contains oxalic acid. (</a:t>
            </a:r>
            <a:r>
              <a:rPr lang="en-US" sz="2400" b="1" dirty="0">
                <a:latin typeface="Arial"/>
                <a:ea typeface="+mn-lt"/>
                <a:cs typeface="+mn-lt"/>
              </a:rPr>
              <a:t>credit</a:t>
            </a:r>
            <a:r>
              <a:rPr lang="en-US" sz="2400" dirty="0">
                <a:latin typeface="Arial"/>
                <a:ea typeface="+mn-lt"/>
                <a:cs typeface="+mn-lt"/>
              </a:rPr>
              <a:t> a: </a:t>
            </a:r>
            <a:r>
              <a:rPr lang="en-US" sz="2400" dirty="0">
                <a:latin typeface="Arial"/>
                <a:ea typeface="+mn-lt"/>
                <a:cs typeface="+mn-lt"/>
                <a:hlinkClick r:id="rId3"/>
              </a:rPr>
              <a:t>Photo</a:t>
            </a:r>
            <a:r>
              <a:rPr lang="en-US" sz="2400" dirty="0">
                <a:latin typeface="Arial"/>
                <a:ea typeface="+mn-lt"/>
                <a:cs typeface="+mn-lt"/>
              </a:rPr>
              <a:t> by </a:t>
            </a:r>
            <a:r>
              <a:rPr lang="en-US" sz="2400" dirty="0">
                <a:latin typeface="Arial"/>
                <a:ea typeface="+mn-lt"/>
                <a:cs typeface="+mn-lt"/>
                <a:hlinkClick r:id="rId4"/>
              </a:rPr>
              <a:t>Joe Shlabotnik</a:t>
            </a:r>
            <a:r>
              <a:rPr lang="en-US" sz="2400" dirty="0">
                <a:latin typeface="Arial"/>
                <a:ea typeface="+mn-lt"/>
                <a:cs typeface="+mn-lt"/>
              </a:rPr>
              <a:t>, </a:t>
            </a:r>
            <a:r>
              <a:rPr lang="en-US" sz="2400" dirty="0">
                <a:latin typeface="Arial"/>
                <a:ea typeface="+mn-lt"/>
                <a:cs typeface="+mn-lt"/>
                <a:hlinkClick r:id="rId5"/>
              </a:rPr>
              <a:t>CC BY-NC-SA 2.0</a:t>
            </a:r>
            <a:r>
              <a:rPr lang="en-US" sz="2400" dirty="0">
                <a:latin typeface="Arial"/>
                <a:ea typeface="+mn-lt"/>
                <a:cs typeface="+mn-lt"/>
              </a:rPr>
              <a:t>; b: </a:t>
            </a:r>
            <a:r>
              <a:rPr lang="en-US" sz="2400" dirty="0">
                <a:latin typeface="Arial"/>
                <a:ea typeface="+mn-lt"/>
                <a:cs typeface="+mn-lt"/>
                <a:hlinkClick r:id="rId6"/>
              </a:rPr>
              <a:t>Photo</a:t>
            </a:r>
            <a:r>
              <a:rPr lang="en-US" sz="2400" dirty="0">
                <a:latin typeface="Arial"/>
                <a:ea typeface="+mn-lt"/>
                <a:cs typeface="+mn-lt"/>
              </a:rPr>
              <a:t> by </a:t>
            </a:r>
            <a:r>
              <a:rPr lang="en-US" sz="2400" dirty="0">
                <a:latin typeface="Arial"/>
                <a:ea typeface="+mn-lt"/>
                <a:cs typeface="+mn-lt"/>
                <a:hlinkClick r:id="rId7"/>
              </a:rPr>
              <a:t>U.S. Food and Drug Administration</a:t>
            </a:r>
            <a:r>
              <a:rPr lang="en-US" sz="2400" dirty="0">
                <a:latin typeface="Arial"/>
                <a:ea typeface="+mn-lt"/>
                <a:cs typeface="+mn-lt"/>
              </a:rPr>
              <a:t>, </a:t>
            </a:r>
            <a:r>
              <a:rPr lang="en-US" sz="2400" dirty="0">
                <a:latin typeface="Arial"/>
                <a:ea typeface="+mn-lt"/>
                <a:cs typeface="+mn-lt"/>
                <a:hlinkClick r:id="rId5"/>
              </a:rPr>
              <a:t>CC BY-SA 2.0</a:t>
            </a:r>
            <a:r>
              <a:rPr lang="en-US" sz="2400" dirty="0">
                <a:latin typeface="Arial"/>
                <a:ea typeface="+mn-lt"/>
                <a:cs typeface="+mn-lt"/>
              </a:rPr>
              <a:t>; c: </a:t>
            </a:r>
            <a:r>
              <a:rPr lang="en-US" sz="2400" dirty="0">
                <a:latin typeface="Arial"/>
                <a:ea typeface="+mn-lt"/>
                <a:cs typeface="+mn-lt"/>
                <a:hlinkClick r:id="rId8"/>
              </a:rPr>
              <a:t>Photo</a:t>
            </a:r>
            <a:r>
              <a:rPr lang="en-US" sz="2400" dirty="0">
                <a:latin typeface="Arial"/>
                <a:ea typeface="+mn-lt"/>
                <a:cs typeface="+mn-lt"/>
              </a:rPr>
              <a:t> by </a:t>
            </a:r>
            <a:r>
              <a:rPr lang="en-US" sz="2400" dirty="0">
                <a:latin typeface="Arial"/>
                <a:ea typeface="+mn-lt"/>
                <a:cs typeface="+mn-lt"/>
                <a:hlinkClick r:id="rId9"/>
              </a:rPr>
              <a:t>Pete</a:t>
            </a:r>
            <a:r>
              <a:rPr lang="en-US" sz="2400" dirty="0">
                <a:latin typeface="Arial"/>
                <a:ea typeface="+mn-lt"/>
                <a:cs typeface="+mn-lt"/>
              </a:rPr>
              <a:t>, PD; d: </a:t>
            </a:r>
            <a:r>
              <a:rPr lang="en-US" sz="2400" dirty="0">
                <a:latin typeface="Arial"/>
                <a:ea typeface="+mn-lt"/>
                <a:cs typeface="+mn-lt"/>
                <a:hlinkClick r:id="rId10"/>
              </a:rPr>
              <a:t>Photo</a:t>
            </a:r>
            <a:r>
              <a:rPr lang="en-US" sz="2400" dirty="0">
                <a:latin typeface="Arial"/>
                <a:ea typeface="+mn-lt"/>
                <a:cs typeface="+mn-lt"/>
              </a:rPr>
              <a:t> by </a:t>
            </a:r>
            <a:r>
              <a:rPr lang="en-US" sz="2400" dirty="0">
                <a:latin typeface="Arial"/>
                <a:ea typeface="+mn-lt"/>
                <a:cs typeface="+mn-lt"/>
                <a:hlinkClick r:id="rId11"/>
              </a:rPr>
              <a:t>eggbank</a:t>
            </a:r>
            <a:r>
              <a:rPr lang="en-US" sz="2400" dirty="0">
                <a:latin typeface="Arial"/>
                <a:ea typeface="+mn-lt"/>
                <a:cs typeface="+mn-lt"/>
              </a:rPr>
              <a:t>, </a:t>
            </a:r>
            <a:r>
              <a:rPr lang="en-US" sz="2400" dirty="0">
                <a:latin typeface="Arial"/>
                <a:ea typeface="+mn-lt"/>
                <a:cs typeface="+mn-lt"/>
                <a:hlinkClick r:id="rId12"/>
              </a:rPr>
              <a:t>Unsplash</a:t>
            </a:r>
            <a:r>
              <a:rPr lang="en-US" sz="2400" dirty="0">
                <a:latin typeface="Arial"/>
                <a:ea typeface="+mn-lt"/>
                <a:cs typeface="+mn-lt"/>
              </a:rPr>
              <a:t>; e: </a:t>
            </a:r>
            <a:r>
              <a:rPr lang="en-US" sz="2400" dirty="0">
                <a:latin typeface="Arial"/>
                <a:ea typeface="+mn-lt"/>
                <a:cs typeface="+mn-lt"/>
                <a:hlinkClick r:id="rId13"/>
              </a:rPr>
              <a:t>Photo</a:t>
            </a:r>
            <a:r>
              <a:rPr lang="en-US" sz="2400" dirty="0">
                <a:latin typeface="Arial"/>
                <a:ea typeface="+mn-lt"/>
                <a:cs typeface="+mn-lt"/>
              </a:rPr>
              <a:t> by </a:t>
            </a:r>
            <a:r>
              <a:rPr lang="en-US" sz="2400" dirty="0">
                <a:latin typeface="Arial"/>
                <a:ea typeface="+mn-lt"/>
                <a:cs typeface="+mn-lt"/>
                <a:hlinkClick r:id="rId14"/>
              </a:rPr>
              <a:t>Willis Lam</a:t>
            </a:r>
            <a:r>
              <a:rPr lang="en-US" sz="2400" dirty="0">
                <a:latin typeface="Arial"/>
                <a:ea typeface="+mn-lt"/>
                <a:cs typeface="+mn-lt"/>
              </a:rPr>
              <a:t>, </a:t>
            </a:r>
            <a:r>
              <a:rPr lang="en-US" sz="2400" dirty="0">
                <a:latin typeface="Arial"/>
                <a:ea typeface="+mn-lt"/>
                <a:cs typeface="+mn-lt"/>
                <a:hlinkClick r:id="rId15"/>
              </a:rPr>
              <a:t>CC BY-SA 2.0</a:t>
            </a:r>
            <a:r>
              <a:rPr lang="en-US" sz="2400" dirty="0">
                <a:latin typeface="Arial"/>
                <a:ea typeface="+mn-lt"/>
                <a:cs typeface="+mn-lt"/>
              </a:rPr>
              <a:t>)</a:t>
            </a:r>
            <a:endParaRPr lang="en-US" sz="2400" dirty="0">
              <a:latin typeface="Arial"/>
              <a:cs typeface="Arial"/>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291467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25.3h</a:t>
            </a:r>
            <a:endParaRPr lang="en-US" dirty="0"/>
          </a:p>
        </p:txBody>
      </p:sp>
      <p:sp>
        <p:nvSpPr>
          <p:cNvPr id="6" name="TextBox 5">
            <a:extLst>
              <a:ext uri="{FF2B5EF4-FFF2-40B4-BE49-F238E27FC236}">
                <a16:creationId xmlns:a16="http://schemas.microsoft.com/office/drawing/2014/main" id="{7AC29185-F2AF-D53B-415F-3F4F885E6937}"/>
              </a:ext>
            </a:extLst>
          </p:cNvPr>
          <p:cNvSpPr txBox="1"/>
          <p:nvPr/>
        </p:nvSpPr>
        <p:spPr>
          <a:xfrm>
            <a:off x="1755476" y="3038655"/>
            <a:ext cx="1389284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t>CH</a:t>
            </a:r>
            <a:r>
              <a:rPr lang="en-US" sz="4000" b="1" baseline="-25000" dirty="0"/>
              <a:t>3</a:t>
            </a:r>
            <a:r>
              <a:rPr lang="en-US" sz="4000" b="1" dirty="0"/>
              <a:t>COOH + H</a:t>
            </a:r>
            <a:r>
              <a:rPr lang="en-US" sz="4000" b="1" baseline="-25000" dirty="0"/>
              <a:t>2</a:t>
            </a:r>
            <a:r>
              <a:rPr lang="en-US" sz="4000" b="1" dirty="0"/>
              <a:t>O --&gt; CH</a:t>
            </a:r>
            <a:r>
              <a:rPr lang="en-US" sz="4000" b="1" baseline="-25000" dirty="0"/>
              <a:t>3</a:t>
            </a:r>
            <a:r>
              <a:rPr lang="en-US" sz="4000" b="1" dirty="0"/>
              <a:t>COO</a:t>
            </a:r>
            <a:r>
              <a:rPr lang="en-US" sz="4000" b="1" baseline="30000" dirty="0"/>
              <a:t>-</a:t>
            </a:r>
            <a:r>
              <a:rPr lang="en-US" sz="4000" b="1" dirty="0"/>
              <a:t> + H</a:t>
            </a:r>
            <a:r>
              <a:rPr lang="en-US" sz="4000" b="1" baseline="-25000" dirty="0"/>
              <a:t>3</a:t>
            </a:r>
            <a:r>
              <a:rPr lang="en-US" sz="4000" b="1" dirty="0"/>
              <a:t>O</a:t>
            </a:r>
            <a:r>
              <a:rPr lang="en-US" sz="4000" b="1" baseline="30000" dirty="0"/>
              <a:t>+</a:t>
            </a:r>
            <a:endParaRPr lang="en-US" sz="4000" b="1" baseline="30000">
              <a:cs typeface="Calibri"/>
            </a:endParaRPr>
          </a:p>
          <a:p>
            <a:pPr algn="ctr"/>
            <a:r>
              <a:rPr lang="en-US" sz="4000" b="1" dirty="0"/>
              <a:t>      Carboxylic Acid + water --&gt; Carboxylate Ion + Hydronium Ion</a:t>
            </a:r>
            <a:endParaRPr lang="en-US" sz="4000" b="1" dirty="0">
              <a:cs typeface="Calibri"/>
            </a:endParaRPr>
          </a:p>
        </p:txBody>
      </p:sp>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algn="ctr">
              <a:buNone/>
            </a:pPr>
            <a:r>
              <a:rPr lang="en-US" sz="2400" b="1" dirty="0">
                <a:latin typeface="Arial"/>
                <a:ea typeface="+mn-lt"/>
                <a:cs typeface="+mn-lt"/>
              </a:rPr>
              <a:t>Figure 25.3h. </a:t>
            </a:r>
            <a:r>
              <a:rPr lang="en-US" sz="2400" dirty="0">
                <a:latin typeface="Arial"/>
                <a:ea typeface="+mn-lt"/>
                <a:cs typeface="+mn-lt"/>
              </a:rPr>
              <a:t>Reaction of a carboxylic acid with water to produce a carboxylate ion and hydronium ion.</a:t>
            </a:r>
            <a:endParaRPr lang="en-US" sz="2400">
              <a:latin typeface="Arial"/>
              <a:ea typeface="+mn-lt"/>
              <a:cs typeface="+mn-lt"/>
            </a:endParaRPr>
          </a:p>
          <a:p>
            <a:pPr>
              <a:buNone/>
            </a:pPr>
            <a:endParaRPr lang="en-US"/>
          </a:p>
          <a:p>
            <a:pPr marL="0" indent="0">
              <a:buNone/>
            </a:pPr>
            <a:endParaRPr lang="en-US" sz="2400" dirty="0">
              <a:cs typeface="Calibri"/>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679798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25.3i</a:t>
            </a:r>
            <a:endParaRPr lang="en-US" dirty="0"/>
          </a:p>
        </p:txBody>
      </p:sp>
      <p:pic>
        <p:nvPicPr>
          <p:cNvPr id="6" name="Picture 5" descr="A chemical reaction is shown. On the left, a structure of propionic acid is indicated. This structure includes a 2 carbon hydrocarbon group on the left end in black. Above, below, and to the left, H atoms are bonded. This group is bonded to a red group comprised of a C atom to which an O atom is double bonded above. To the right of the red C atom, an O atom is connected with a single bond. To the right of the O atom, an H atom is bonded. To the right of this structure appears a plus and N a O H. Following the reaction arrow, the propionate ion is shown. This structure is in brackets. Appearing inside the brackets, is a 2 carbon hydrocarbon group on the left end. Above, below, and to the left, H atoms are bonded. To the right of this group, a group in red is attached comprised of a C atom to which an O atom is double bonded above and a second O atom is single bonded to the right. Outside the brackets appears a superscript minus symbol. This is followed by a plus sign, N a superscript plus another plus sign and H subscript 2 O. The singly bonded O atom in the propionate ion structure has 3 pairs of electron dots. All other O atoms have two pairs of electron dots.">
            <a:extLst>
              <a:ext uri="{FF2B5EF4-FFF2-40B4-BE49-F238E27FC236}">
                <a16:creationId xmlns:a16="http://schemas.microsoft.com/office/drawing/2014/main" id="{4CB2DCAC-52F7-34A1-6AED-19F98984A6CA}"/>
              </a:ext>
            </a:extLst>
          </p:cNvPr>
          <p:cNvPicPr>
            <a:picLocks noChangeAspect="1"/>
          </p:cNvPicPr>
          <p:nvPr/>
        </p:nvPicPr>
        <p:blipFill>
          <a:blip r:embed="rId2"/>
          <a:stretch>
            <a:fillRect/>
          </a:stretch>
        </p:blipFill>
        <p:spPr>
          <a:xfrm>
            <a:off x="2564561" y="3685995"/>
            <a:ext cx="12382500" cy="2095500"/>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algn="ctr">
              <a:buNone/>
            </a:pPr>
            <a:r>
              <a:rPr lang="en-US" sz="2400" b="1" dirty="0">
                <a:latin typeface="Arial"/>
                <a:ea typeface="+mn-lt"/>
                <a:cs typeface="+mn-lt"/>
              </a:rPr>
              <a:t>Figure 25.3i.</a:t>
            </a:r>
            <a:r>
              <a:rPr lang="en-US" sz="2400" dirty="0">
                <a:latin typeface="Arial"/>
                <a:ea typeface="+mn-lt"/>
                <a:cs typeface="+mn-lt"/>
              </a:rPr>
              <a:t> Reaction of a carboxylic acid with a strong base (sodium hydroxide) forming a carboxylate ion, a sodium ion and water. (credit: </a:t>
            </a:r>
            <a:r>
              <a:rPr lang="en-US" sz="2400" i="1" dirty="0">
                <a:latin typeface="Arial"/>
                <a:ea typeface="+mn-lt"/>
                <a:cs typeface="+mn-lt"/>
                <a:hlinkClick r:id="rId3"/>
              </a:rPr>
              <a:t>Chemistry (OpenStax)</a:t>
            </a:r>
            <a:r>
              <a:rPr lang="en-US" sz="2400" dirty="0">
                <a:latin typeface="Arial"/>
                <a:ea typeface="+mn-lt"/>
                <a:cs typeface="+mn-lt"/>
              </a:rPr>
              <a:t>, </a:t>
            </a:r>
            <a:r>
              <a:rPr lang="en-US" sz="2400" dirty="0">
                <a:latin typeface="Arial"/>
                <a:ea typeface="+mn-lt"/>
                <a:cs typeface="+mn-lt"/>
                <a:hlinkClick r:id="rId4"/>
              </a:rPr>
              <a:t>CC BY</a:t>
            </a:r>
            <a:r>
              <a:rPr lang="en-US" sz="2400" dirty="0">
                <a:latin typeface="Arial"/>
                <a:ea typeface="+mn-lt"/>
                <a:cs typeface="+mn-lt"/>
              </a:rPr>
              <a:t>).</a:t>
            </a:r>
            <a:endParaRPr lang="en-US" sz="2400">
              <a:latin typeface="Arial"/>
              <a:ea typeface="+mn-lt"/>
              <a:cs typeface="+mn-lt"/>
            </a:endParaRPr>
          </a:p>
          <a:p>
            <a:pPr>
              <a:buNone/>
            </a:pPr>
            <a:endParaRPr lang="en-US"/>
          </a:p>
          <a:p>
            <a:pPr marL="0" indent="0">
              <a:buNone/>
            </a:pPr>
            <a:endParaRPr lang="en-US" sz="2400" dirty="0">
              <a:cs typeface="Calibri"/>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082118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25.3j</a:t>
            </a:r>
            <a:endParaRPr lang="en-US" dirty="0"/>
          </a:p>
        </p:txBody>
      </p:sp>
      <p:sp>
        <p:nvSpPr>
          <p:cNvPr id="6" name="TextBox 5">
            <a:extLst>
              <a:ext uri="{FF2B5EF4-FFF2-40B4-BE49-F238E27FC236}">
                <a16:creationId xmlns:a16="http://schemas.microsoft.com/office/drawing/2014/main" id="{5459483E-79B9-6618-51F7-A3E59F18EE1C}"/>
              </a:ext>
            </a:extLst>
          </p:cNvPr>
          <p:cNvSpPr txBox="1"/>
          <p:nvPr/>
        </p:nvSpPr>
        <p:spPr>
          <a:xfrm>
            <a:off x="4343400" y="4991100"/>
            <a:ext cx="1098142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t>RCO</a:t>
            </a:r>
            <a:r>
              <a:rPr lang="en-US" sz="4800" baseline="-25000" dirty="0"/>
              <a:t>2</a:t>
            </a:r>
            <a:r>
              <a:rPr lang="en-US" sz="4800" dirty="0"/>
              <a:t>H + AgOH → RCO</a:t>
            </a:r>
            <a:r>
              <a:rPr lang="en-US" sz="4800" baseline="-25000" dirty="0"/>
              <a:t>2</a:t>
            </a:r>
            <a:r>
              <a:rPr lang="en-US" sz="4800" baseline="30000" dirty="0"/>
              <a:t>δ(-)</a:t>
            </a:r>
            <a:r>
              <a:rPr lang="en-US" sz="4800" dirty="0"/>
              <a:t> </a:t>
            </a:r>
            <a:r>
              <a:rPr lang="en-US" sz="4800" dirty="0" err="1"/>
              <a:t>Ag</a:t>
            </a:r>
            <a:r>
              <a:rPr lang="en-US" sz="4800" baseline="30000" dirty="0" err="1"/>
              <a:t>δ</a:t>
            </a:r>
            <a:r>
              <a:rPr lang="en-US" sz="4800" baseline="30000" dirty="0"/>
              <a:t>(+) </a:t>
            </a:r>
            <a:r>
              <a:rPr lang="en-US" sz="4800" dirty="0"/>
              <a:t>+   H</a:t>
            </a:r>
            <a:r>
              <a:rPr lang="en-US" sz="4800" baseline="-25000" dirty="0"/>
              <a:t>2</a:t>
            </a:r>
            <a:r>
              <a:rPr lang="en-US" sz="4800" dirty="0"/>
              <a:t>O</a:t>
            </a:r>
            <a:endParaRPr lang="en-US" sz="4800" dirty="0">
              <a:cs typeface="Calibri"/>
            </a:endParaRPr>
          </a:p>
        </p:txBody>
      </p:sp>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25.3j. </a:t>
            </a:r>
            <a:r>
              <a:rPr lang="en-US" sz="2400" dirty="0">
                <a:latin typeface="Arial"/>
                <a:ea typeface="+mn-lt"/>
                <a:cs typeface="+mn-lt"/>
              </a:rPr>
              <a:t>Reaction of a heavy metal base with a carboxylic acid.</a:t>
            </a:r>
            <a:endParaRPr lang="en-US" sz="2400">
              <a:latin typeface="Arial"/>
              <a:ea typeface="+mn-lt"/>
              <a:cs typeface="+mn-lt"/>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212190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25.3k</a:t>
            </a:r>
            <a:endParaRPr lang="en-US" dirty="0"/>
          </a:p>
        </p:txBody>
      </p:sp>
      <p:pic>
        <p:nvPicPr>
          <p:cNvPr id="7" name="Picture 6" descr="The reaction here shows esterification in which a carboxylic acid and an alcohol combine to produce an easter and water">
            <a:extLst>
              <a:ext uri="{FF2B5EF4-FFF2-40B4-BE49-F238E27FC236}">
                <a16:creationId xmlns:a16="http://schemas.microsoft.com/office/drawing/2014/main" id="{C97A66FF-15F5-3766-D707-5D395DC012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114" y="4272929"/>
            <a:ext cx="17414571" cy="2020090"/>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25.3k. </a:t>
            </a:r>
            <a:r>
              <a:rPr lang="en-US" sz="2400" dirty="0">
                <a:latin typeface="Arial"/>
                <a:ea typeface="+mn-lt"/>
                <a:cs typeface="+mn-lt"/>
              </a:rPr>
              <a:t>General esterification reaction with carboxylic acid and alcohol combining to form ester with byproduct of water. (credit: </a:t>
            </a:r>
            <a:r>
              <a:rPr lang="en-US" sz="2400" i="1" dirty="0">
                <a:latin typeface="Arial"/>
                <a:ea typeface="+mn-lt"/>
                <a:cs typeface="+mn-lt"/>
                <a:hlinkClick r:id="rId3"/>
              </a:rPr>
              <a:t>Organic Chemistry (OpenStax)</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a:latin typeface="Arial"/>
              <a:ea typeface="+mn-lt"/>
              <a:cs typeface="+mn-lt"/>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886165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25.3l</a:t>
            </a:r>
            <a:endParaRPr lang="en-US" dirty="0"/>
          </a:p>
        </p:txBody>
      </p:sp>
      <p:pic>
        <p:nvPicPr>
          <p:cNvPr id="6" name="Picture 5" descr="A chemical reaction is shown. On the left, a C H subscript 3 group bonded to a red C atom. The C atom forms a double bond with an O atom which is also in red. The C atom is also bonded to an O atom which is bonded to an H atom, also in red. A plus sign is shown, which is followed by H O C H subscript 2 C H subscript 3. The H O group is in red. Following a reaction arrow, a C H subscript 3 group is shown which is bonded to a red C atom with a double bonded O atom and a single bonded O. To the right of this single bonded O atom, a C H subscript 2 C H subscript 3 group is attached and shown in black. This structure is followed by a plus sign and H subscript 2 O. The O atoms in the first structure on the left and the structure following the reaction arrow have two pairs of electron dots.">
            <a:extLst>
              <a:ext uri="{FF2B5EF4-FFF2-40B4-BE49-F238E27FC236}">
                <a16:creationId xmlns:a16="http://schemas.microsoft.com/office/drawing/2014/main" id="{3D429BFC-9FCE-E40E-C5E8-1316326BE573}"/>
              </a:ext>
            </a:extLst>
          </p:cNvPr>
          <p:cNvPicPr>
            <a:picLocks noChangeAspect="1"/>
          </p:cNvPicPr>
          <p:nvPr/>
        </p:nvPicPr>
        <p:blipFill>
          <a:blip r:embed="rId2"/>
          <a:stretch>
            <a:fillRect/>
          </a:stretch>
        </p:blipFill>
        <p:spPr>
          <a:xfrm>
            <a:off x="1952637" y="3765431"/>
            <a:ext cx="13945138" cy="2756138"/>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25.3l.</a:t>
            </a:r>
            <a:r>
              <a:rPr lang="en-US" sz="2400" dirty="0">
                <a:latin typeface="Arial"/>
                <a:ea typeface="+mn-lt"/>
                <a:cs typeface="+mn-lt"/>
              </a:rPr>
              <a:t> Reaction of acetic acid and an alcohol to produce an ester and water. (credit: </a:t>
            </a:r>
            <a:r>
              <a:rPr lang="en-US" sz="2400" i="1" dirty="0">
                <a:latin typeface="Arial"/>
                <a:ea typeface="+mn-lt"/>
                <a:cs typeface="+mn-lt"/>
                <a:hlinkClick r:id="rId3"/>
              </a:rPr>
              <a:t>Chemistry (OpenStax)</a:t>
            </a:r>
            <a:r>
              <a:rPr lang="en-US" sz="2400" dirty="0">
                <a:latin typeface="Arial"/>
                <a:ea typeface="+mn-lt"/>
                <a:cs typeface="+mn-lt"/>
              </a:rPr>
              <a:t>, </a:t>
            </a:r>
            <a:r>
              <a:rPr lang="en-US" sz="2400" dirty="0">
                <a:latin typeface="Arial"/>
                <a:ea typeface="+mn-lt"/>
                <a:cs typeface="+mn-lt"/>
                <a:hlinkClick r:id="rId4"/>
              </a:rPr>
              <a:t>CC BY</a:t>
            </a:r>
            <a:r>
              <a:rPr lang="en-US" sz="2400" dirty="0">
                <a:latin typeface="Arial"/>
                <a:ea typeface="+mn-lt"/>
                <a:cs typeface="+mn-lt"/>
              </a:rPr>
              <a:t>).</a:t>
            </a:r>
            <a:endParaRPr lang="en-US" sz="2400">
              <a:latin typeface="Arial"/>
              <a:ea typeface="+mn-lt"/>
              <a:cs typeface="+mn-lt"/>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351210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25.3m</a:t>
            </a:r>
            <a:endParaRPr lang="en-US" dirty="0"/>
          </a:p>
        </p:txBody>
      </p:sp>
      <p:pic>
        <p:nvPicPr>
          <p:cNvPr id="6" name="Picture 5" descr="The solution shows the reaction of acetic acid with 1-butanol to form butyl acetate and a byproduct of water.">
            <a:extLst>
              <a:ext uri="{FF2B5EF4-FFF2-40B4-BE49-F238E27FC236}">
                <a16:creationId xmlns:a16="http://schemas.microsoft.com/office/drawing/2014/main" id="{BE4B27F2-08BD-7485-D387-4F6AA415B5C1}"/>
              </a:ext>
            </a:extLst>
          </p:cNvPr>
          <p:cNvPicPr>
            <a:picLocks noChangeAspect="1"/>
          </p:cNvPicPr>
          <p:nvPr/>
        </p:nvPicPr>
        <p:blipFill>
          <a:blip r:embed="rId2"/>
          <a:stretch>
            <a:fillRect/>
          </a:stretch>
        </p:blipFill>
        <p:spPr>
          <a:xfrm>
            <a:off x="2000250" y="3971925"/>
            <a:ext cx="14287500" cy="2343150"/>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25.3m.</a:t>
            </a:r>
            <a:r>
              <a:rPr lang="en-US" sz="2400" dirty="0">
                <a:latin typeface="Arial"/>
                <a:ea typeface="+mn-lt"/>
                <a:cs typeface="+mn-lt"/>
              </a:rPr>
              <a:t> Esterification of acetic acid and 1-butanol forming butyl acetate and water (credit: </a:t>
            </a:r>
            <a:r>
              <a:rPr lang="en-US" sz="2400" i="1" dirty="0">
                <a:latin typeface="Arial"/>
                <a:ea typeface="+mn-lt"/>
                <a:cs typeface="+mn-lt"/>
                <a:hlinkClick r:id="rId3"/>
              </a:rPr>
              <a:t>Organic Chemistry (OpenStax)</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a:latin typeface="Arial"/>
              <a:ea typeface="+mn-lt"/>
              <a:cs typeface="+mn-lt"/>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830903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25.3n</a:t>
            </a:r>
            <a:endParaRPr lang="en-US" dirty="0"/>
          </a:p>
        </p:txBody>
      </p:sp>
      <p:pic>
        <p:nvPicPr>
          <p:cNvPr id="7" name="Picture 6" descr="Reaction of acetic acid and ammonia to form a primary amide, acetamide and water.">
            <a:extLst>
              <a:ext uri="{FF2B5EF4-FFF2-40B4-BE49-F238E27FC236}">
                <a16:creationId xmlns:a16="http://schemas.microsoft.com/office/drawing/2014/main" id="{6F12D535-05DC-67F3-AD4A-F024B22A9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4229100"/>
            <a:ext cx="14287500" cy="1562100"/>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25.3n. </a:t>
            </a:r>
            <a:r>
              <a:rPr lang="en-US" sz="2400" dirty="0">
                <a:latin typeface="Arial"/>
                <a:ea typeface="+mn-lt"/>
                <a:cs typeface="+mn-lt"/>
              </a:rPr>
              <a:t>Primary amide formation from reaction of carboxylic acid with ammonia. (credit: </a:t>
            </a:r>
            <a:r>
              <a:rPr lang="en-US" sz="2400" i="1" dirty="0">
                <a:latin typeface="Arial"/>
                <a:ea typeface="+mn-lt"/>
                <a:cs typeface="+mn-lt"/>
                <a:hlinkClick r:id="rId3"/>
              </a:rPr>
              <a:t>Organic Chemistry (OpenStax)</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a:latin typeface="Arial"/>
              <a:ea typeface="+mn-lt"/>
              <a:cs typeface="+mn-lt"/>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69749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25.3o</a:t>
            </a:r>
            <a:endParaRPr lang="en-US" dirty="0"/>
          </a:p>
        </p:txBody>
      </p:sp>
      <p:pic>
        <p:nvPicPr>
          <p:cNvPr id="7" name="Picture 6" descr="The reaction of propanoic acid with a primary amine to form a secondary amide and water.">
            <a:extLst>
              <a:ext uri="{FF2B5EF4-FFF2-40B4-BE49-F238E27FC236}">
                <a16:creationId xmlns:a16="http://schemas.microsoft.com/office/drawing/2014/main" id="{55F20DEE-1C10-CD84-F245-A8588AF811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4176723"/>
            <a:ext cx="14198600" cy="2228088"/>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25.3o.</a:t>
            </a:r>
            <a:r>
              <a:rPr lang="en-US" sz="2400" dirty="0">
                <a:latin typeface="Arial"/>
                <a:ea typeface="+mn-lt"/>
                <a:cs typeface="+mn-lt"/>
              </a:rPr>
              <a:t> Formation of secondary amide from reaction of carboxylic acid with primary amine. (credit: </a:t>
            </a:r>
            <a:r>
              <a:rPr lang="en-US" sz="2400" i="1" dirty="0">
                <a:latin typeface="Arial"/>
                <a:ea typeface="+mn-lt"/>
                <a:cs typeface="+mn-lt"/>
                <a:hlinkClick r:id="rId3"/>
              </a:rPr>
              <a:t>Organic Chemistry (OpenStax)</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a:latin typeface="Arial"/>
              <a:ea typeface="+mn-lt"/>
              <a:cs typeface="+mn-lt"/>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382524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25.3p</a:t>
            </a:r>
            <a:endParaRPr lang="en-US" dirty="0"/>
          </a:p>
        </p:txBody>
      </p:sp>
      <p:pic>
        <p:nvPicPr>
          <p:cNvPr id="7" name="Picture 6" descr="A carboxylic acid reactions with thionyl chloride catalyst to produce acid chloride, hydrochloric acid and sulphur dioxide.">
            <a:extLst>
              <a:ext uri="{FF2B5EF4-FFF2-40B4-BE49-F238E27FC236}">
                <a16:creationId xmlns:a16="http://schemas.microsoft.com/office/drawing/2014/main" id="{CC61DDFB-EA0E-8242-C394-DA2D5FB2F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4500562"/>
            <a:ext cx="9851462" cy="1285875"/>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25.3p.</a:t>
            </a:r>
            <a:r>
              <a:rPr lang="en-US" sz="2400" dirty="0">
                <a:latin typeface="Arial"/>
                <a:ea typeface="+mn-lt"/>
                <a:cs typeface="+mn-lt"/>
              </a:rPr>
              <a:t> General reaction of carboxylic acid with thionyl chloride to produce acid chloride (credit: </a:t>
            </a:r>
            <a:r>
              <a:rPr lang="en-US" sz="2400" i="1" dirty="0">
                <a:latin typeface="Arial"/>
                <a:ea typeface="+mn-lt"/>
                <a:cs typeface="+mn-lt"/>
                <a:hlinkClick r:id="rId3"/>
              </a:rPr>
              <a:t>Supplemental Modules (Organic Chemistry,</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a:latin typeface="Arial"/>
              <a:ea typeface="+mn-lt"/>
              <a:cs typeface="+mn-lt"/>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550469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25.3q</a:t>
            </a:r>
            <a:endParaRPr lang="en-US" dirty="0"/>
          </a:p>
        </p:txBody>
      </p:sp>
      <p:pic>
        <p:nvPicPr>
          <p:cNvPr id="7" name="Picture 6" descr="An acid chloride reacting with a carboxylic acid to produce an acid anhydride and hydrochloric acid.">
            <a:extLst>
              <a:ext uri="{FF2B5EF4-FFF2-40B4-BE49-F238E27FC236}">
                <a16:creationId xmlns:a16="http://schemas.microsoft.com/office/drawing/2014/main" id="{EFDBF4BB-FE9A-4F44-A11B-B7FC212F571B}"/>
              </a:ext>
            </a:extLst>
          </p:cNvPr>
          <p:cNvPicPr>
            <a:picLocks noChangeAspect="1"/>
          </p:cNvPicPr>
          <p:nvPr/>
        </p:nvPicPr>
        <p:blipFill>
          <a:blip r:embed="rId2"/>
          <a:stretch>
            <a:fillRect/>
          </a:stretch>
        </p:blipFill>
        <p:spPr>
          <a:xfrm>
            <a:off x="2956165" y="3387845"/>
            <a:ext cx="11620859" cy="2303612"/>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25.3q. </a:t>
            </a:r>
            <a:r>
              <a:rPr lang="en-US" sz="2400" dirty="0">
                <a:latin typeface="Arial"/>
                <a:ea typeface="+mn-lt"/>
                <a:cs typeface="+mn-lt"/>
              </a:rPr>
              <a:t>Formation of an acid anhydride from substitution of an acid chloride with a carboxylic acid (credit: </a:t>
            </a:r>
            <a:r>
              <a:rPr lang="en-US" sz="2400" i="1" dirty="0">
                <a:latin typeface="Arial"/>
                <a:ea typeface="+mn-lt"/>
                <a:cs typeface="+mn-lt"/>
                <a:hlinkClick r:id="rId3"/>
              </a:rPr>
              <a:t>UIS: CHE 269 (Morsch and Andrews)</a:t>
            </a:r>
            <a:r>
              <a:rPr lang="en-US" sz="2400" i="1" dirty="0">
                <a:latin typeface="Arial"/>
                <a:ea typeface="+mn-lt"/>
                <a:cs typeface="+mn-lt"/>
              </a:rPr>
              <a:t> , </a:t>
            </a:r>
            <a:r>
              <a:rPr lang="en-US" sz="2400" dirty="0">
                <a:latin typeface="Arial"/>
                <a:ea typeface="+mn-lt"/>
                <a:cs typeface="+mn-lt"/>
                <a:hlinkClick r:id="rId4"/>
              </a:rPr>
              <a:t>CC BY-NC-SA 4.0</a:t>
            </a:r>
            <a:r>
              <a:rPr lang="en-US" sz="2400" dirty="0">
                <a:latin typeface="Arial"/>
                <a:ea typeface="+mn-lt"/>
                <a:cs typeface="+mn-lt"/>
              </a:rPr>
              <a:t>).</a:t>
            </a:r>
            <a:endParaRPr lang="en-US" sz="2400">
              <a:latin typeface="Arial"/>
              <a:ea typeface="+mn-lt"/>
              <a:cs typeface="+mn-lt"/>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172116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25.1b</a:t>
            </a:r>
            <a:endParaRPr lang="en-US" dirty="0"/>
          </a:p>
        </p:txBody>
      </p:sp>
      <p:pic>
        <p:nvPicPr>
          <p:cNvPr id="6" name="Picture 5" descr="a white cup with soy sauce within it">
            <a:extLst>
              <a:ext uri="{FF2B5EF4-FFF2-40B4-BE49-F238E27FC236}">
                <a16:creationId xmlns:a16="http://schemas.microsoft.com/office/drawing/2014/main" id="{B331A452-CC14-B179-8276-D55FC4AE1664}"/>
              </a:ext>
            </a:extLst>
          </p:cNvPr>
          <p:cNvPicPr>
            <a:picLocks noChangeAspect="1"/>
          </p:cNvPicPr>
          <p:nvPr/>
        </p:nvPicPr>
        <p:blipFill>
          <a:blip r:embed="rId2"/>
          <a:stretch>
            <a:fillRect/>
          </a:stretch>
        </p:blipFill>
        <p:spPr>
          <a:xfrm>
            <a:off x="6177952" y="2560698"/>
            <a:ext cx="5845833" cy="3850076"/>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25.1b</a:t>
            </a:r>
            <a:r>
              <a:rPr lang="en-US" sz="2400" dirty="0">
                <a:latin typeface="Arial"/>
                <a:ea typeface="+mn-lt"/>
                <a:cs typeface="+mn-lt"/>
              </a:rPr>
              <a:t>. Cup of soy sauce (credit: </a:t>
            </a:r>
            <a:r>
              <a:rPr lang="en-US" sz="2400" dirty="0">
                <a:latin typeface="Arial"/>
                <a:ea typeface="+mn-lt"/>
                <a:cs typeface="+mn-lt"/>
                <a:hlinkClick r:id="rId3"/>
              </a:rPr>
              <a:t>Image</a:t>
            </a:r>
            <a:r>
              <a:rPr lang="en-US" sz="2400" dirty="0">
                <a:latin typeface="Arial"/>
                <a:ea typeface="+mn-lt"/>
                <a:cs typeface="+mn-lt"/>
              </a:rPr>
              <a:t> by </a:t>
            </a:r>
            <a:r>
              <a:rPr lang="en-US" sz="2400" dirty="0">
                <a:latin typeface="Arial"/>
                <a:ea typeface="+mn-lt"/>
                <a:cs typeface="+mn-lt"/>
                <a:hlinkClick r:id="rId4"/>
              </a:rPr>
              <a:t>Tim Reckmann</a:t>
            </a:r>
            <a:r>
              <a:rPr lang="en-US" sz="2400" dirty="0">
                <a:latin typeface="Arial"/>
                <a:ea typeface="+mn-lt"/>
                <a:cs typeface="+mn-lt"/>
              </a:rPr>
              <a:t>, </a:t>
            </a:r>
            <a:r>
              <a:rPr lang="en-US" sz="2400" dirty="0">
                <a:latin typeface="Arial"/>
                <a:ea typeface="+mn-lt"/>
                <a:cs typeface="+mn-lt"/>
                <a:hlinkClick r:id="rId5"/>
              </a:rPr>
              <a:t>CC BY 2.0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723070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25.3r</a:t>
            </a:r>
            <a:endParaRPr lang="en-US" dirty="0"/>
          </a:p>
        </p:txBody>
      </p:sp>
      <p:pic>
        <p:nvPicPr>
          <p:cNvPr id="6" name="Picture 5" descr="An acid chloride reacting with water to produce a carboxylic acid and hydrochloric acid.">
            <a:extLst>
              <a:ext uri="{FF2B5EF4-FFF2-40B4-BE49-F238E27FC236}">
                <a16:creationId xmlns:a16="http://schemas.microsoft.com/office/drawing/2014/main" id="{92A85946-51CF-51D8-5434-644624C0420C}"/>
              </a:ext>
            </a:extLst>
          </p:cNvPr>
          <p:cNvPicPr>
            <a:picLocks noChangeAspect="1"/>
          </p:cNvPicPr>
          <p:nvPr/>
        </p:nvPicPr>
        <p:blipFill>
          <a:blip r:embed="rId2"/>
          <a:stretch>
            <a:fillRect/>
          </a:stretch>
        </p:blipFill>
        <p:spPr>
          <a:xfrm>
            <a:off x="2202612" y="3309398"/>
            <a:ext cx="12524116" cy="2438939"/>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25.3r. </a:t>
            </a:r>
            <a:r>
              <a:rPr lang="en-US" sz="2400" dirty="0">
                <a:latin typeface="Arial"/>
                <a:ea typeface="+mn-lt"/>
                <a:cs typeface="+mn-lt"/>
              </a:rPr>
              <a:t>Formation of a carboxylic acid from substitution of an acid chloride with water (credit: </a:t>
            </a:r>
            <a:r>
              <a:rPr lang="en-US" sz="2400" i="1" dirty="0">
                <a:latin typeface="Arial"/>
                <a:ea typeface="+mn-lt"/>
                <a:cs typeface="+mn-lt"/>
                <a:hlinkClick r:id="rId3"/>
              </a:rPr>
              <a:t>UIS: CHE 269 (Morsch and Andrews)</a:t>
            </a:r>
            <a:r>
              <a:rPr lang="en-US" sz="2400" i="1" dirty="0">
                <a:latin typeface="Arial"/>
                <a:ea typeface="+mn-lt"/>
                <a:cs typeface="+mn-lt"/>
              </a:rPr>
              <a:t> , </a:t>
            </a:r>
            <a:r>
              <a:rPr lang="en-US" sz="2400" dirty="0">
                <a:latin typeface="Arial"/>
                <a:ea typeface="+mn-lt"/>
                <a:cs typeface="+mn-lt"/>
                <a:hlinkClick r:id="rId4"/>
              </a:rPr>
              <a:t>CC BY-NC-SA 4.0</a:t>
            </a:r>
            <a:r>
              <a:rPr lang="en-US" sz="2400" dirty="0">
                <a:latin typeface="Arial"/>
                <a:ea typeface="+mn-lt"/>
                <a:cs typeface="+mn-lt"/>
              </a:rPr>
              <a:t>).</a:t>
            </a:r>
            <a:endParaRPr lang="en-US" sz="2400">
              <a:latin typeface="Arial"/>
              <a:ea typeface="+mn-lt"/>
              <a:cs typeface="+mn-lt"/>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526350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25.3s</a:t>
            </a:r>
            <a:endParaRPr lang="en-US" dirty="0"/>
          </a:p>
        </p:txBody>
      </p:sp>
      <p:pic>
        <p:nvPicPr>
          <p:cNvPr id="6" name="Picture 5" descr="An acid chloride and an alcohol reacting to produce an ester and hydrochloric acid.">
            <a:extLst>
              <a:ext uri="{FF2B5EF4-FFF2-40B4-BE49-F238E27FC236}">
                <a16:creationId xmlns:a16="http://schemas.microsoft.com/office/drawing/2014/main" id="{0296778F-69B6-858C-977D-8C39639419D3}"/>
              </a:ext>
            </a:extLst>
          </p:cNvPr>
          <p:cNvPicPr>
            <a:picLocks noChangeAspect="1"/>
          </p:cNvPicPr>
          <p:nvPr/>
        </p:nvPicPr>
        <p:blipFill>
          <a:blip r:embed="rId2"/>
          <a:stretch>
            <a:fillRect/>
          </a:stretch>
        </p:blipFill>
        <p:spPr>
          <a:xfrm>
            <a:off x="3047371" y="3256472"/>
            <a:ext cx="11783503" cy="2285999"/>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25.3s. </a:t>
            </a:r>
            <a:r>
              <a:rPr lang="en-US" sz="2400" dirty="0">
                <a:latin typeface="Arial"/>
                <a:ea typeface="+mn-lt"/>
                <a:cs typeface="+mn-lt"/>
              </a:rPr>
              <a:t>Formation of an ester from substitution of an acid chloride with an alcohol (credit: </a:t>
            </a:r>
            <a:r>
              <a:rPr lang="en-US" sz="2400" i="1" dirty="0">
                <a:latin typeface="Arial"/>
                <a:ea typeface="+mn-lt"/>
                <a:cs typeface="+mn-lt"/>
                <a:hlinkClick r:id="rId3"/>
              </a:rPr>
              <a:t>UIS: CHE 269 (Morsch and Andrews)</a:t>
            </a:r>
            <a:r>
              <a:rPr lang="en-US" sz="2400" i="1" dirty="0">
                <a:latin typeface="Arial"/>
                <a:ea typeface="+mn-lt"/>
                <a:cs typeface="+mn-lt"/>
              </a:rPr>
              <a:t> , </a:t>
            </a:r>
            <a:r>
              <a:rPr lang="en-US" sz="2400" dirty="0">
                <a:latin typeface="Arial"/>
                <a:ea typeface="+mn-lt"/>
                <a:cs typeface="+mn-lt"/>
                <a:hlinkClick r:id="rId4"/>
              </a:rPr>
              <a:t>CC BY-NC-SA 4.0</a:t>
            </a:r>
            <a:r>
              <a:rPr lang="en-US" sz="2400" dirty="0">
                <a:latin typeface="Arial"/>
                <a:ea typeface="+mn-lt"/>
                <a:cs typeface="+mn-lt"/>
              </a:rPr>
              <a:t>).</a:t>
            </a:r>
            <a:endParaRPr lang="en-US">
              <a:latin typeface="Arial"/>
              <a:ea typeface="+mn-lt"/>
              <a:cs typeface="+mn-lt"/>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449685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25.3t</a:t>
            </a:r>
            <a:endParaRPr lang="en-US" dirty="0"/>
          </a:p>
        </p:txBody>
      </p:sp>
      <p:pic>
        <p:nvPicPr>
          <p:cNvPr id="6" name="Picture 5" descr="An acid chloride and an amine reacting to produce an amide">
            <a:extLst>
              <a:ext uri="{FF2B5EF4-FFF2-40B4-BE49-F238E27FC236}">
                <a16:creationId xmlns:a16="http://schemas.microsoft.com/office/drawing/2014/main" id="{8A9139B3-6D22-32C0-07E0-9ED141C14AC6}"/>
              </a:ext>
            </a:extLst>
          </p:cNvPr>
          <p:cNvPicPr>
            <a:picLocks noChangeAspect="1"/>
          </p:cNvPicPr>
          <p:nvPr/>
        </p:nvPicPr>
        <p:blipFill>
          <a:blip r:embed="rId2"/>
          <a:stretch>
            <a:fillRect/>
          </a:stretch>
        </p:blipFill>
        <p:spPr>
          <a:xfrm>
            <a:off x="2441275" y="2761261"/>
            <a:ext cx="12801600" cy="2996061"/>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25.3t. </a:t>
            </a:r>
            <a:r>
              <a:rPr lang="en-US" sz="2400" dirty="0">
                <a:latin typeface="Arial"/>
                <a:ea typeface="+mn-lt"/>
                <a:cs typeface="+mn-lt"/>
              </a:rPr>
              <a:t>Formation of an amide from substitution of an acid chloride with an amine or ammonia (credit: </a:t>
            </a:r>
            <a:r>
              <a:rPr lang="en-US" sz="2400" i="1" dirty="0">
                <a:latin typeface="Arial"/>
                <a:ea typeface="+mn-lt"/>
                <a:cs typeface="+mn-lt"/>
                <a:hlinkClick r:id="rId3"/>
              </a:rPr>
              <a:t>UIS: CHE 269 (Morsch and Andrews)</a:t>
            </a:r>
            <a:r>
              <a:rPr lang="en-US" sz="2400" i="1" dirty="0">
                <a:latin typeface="Arial"/>
                <a:ea typeface="+mn-lt"/>
                <a:cs typeface="+mn-lt"/>
              </a:rPr>
              <a:t> , </a:t>
            </a:r>
            <a:r>
              <a:rPr lang="en-US" sz="2400" dirty="0">
                <a:latin typeface="Arial"/>
                <a:ea typeface="+mn-lt"/>
                <a:cs typeface="+mn-lt"/>
                <a:hlinkClick r:id="rId4"/>
              </a:rPr>
              <a:t>CC BY-NC-SA 4.0</a:t>
            </a:r>
            <a:r>
              <a:rPr lang="en-US" sz="2400" dirty="0">
                <a:latin typeface="Arial"/>
                <a:ea typeface="+mn-lt"/>
                <a:cs typeface="+mn-lt"/>
              </a:rPr>
              <a:t>).</a:t>
            </a:r>
            <a:endParaRPr lang="en-US"/>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474328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25.4a</a:t>
            </a:r>
            <a:endParaRPr lang="en-US" dirty="0"/>
          </a:p>
        </p:txBody>
      </p:sp>
      <p:pic>
        <p:nvPicPr>
          <p:cNvPr id="6" name="Picture 5" descr="The image displays a reaction between acetic acid and water. The reaction produces hydronium cations (positively charged) and acetate anions (negatively charged carboxylate ions).">
            <a:extLst>
              <a:ext uri="{FF2B5EF4-FFF2-40B4-BE49-F238E27FC236}">
                <a16:creationId xmlns:a16="http://schemas.microsoft.com/office/drawing/2014/main" id="{303C1D07-EC67-2EEB-F8B0-53C983EEA3F2}"/>
              </a:ext>
            </a:extLst>
          </p:cNvPr>
          <p:cNvPicPr>
            <a:picLocks noChangeAspect="1"/>
          </p:cNvPicPr>
          <p:nvPr/>
        </p:nvPicPr>
        <p:blipFill>
          <a:blip r:embed="rId2"/>
          <a:stretch>
            <a:fillRect/>
          </a:stretch>
        </p:blipFill>
        <p:spPr>
          <a:xfrm>
            <a:off x="1952626" y="2980606"/>
            <a:ext cx="13714202" cy="2773033"/>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algn="ctr">
              <a:buNone/>
            </a:pPr>
            <a:r>
              <a:rPr lang="en-US" sz="2400" b="1" dirty="0">
                <a:latin typeface="Arial"/>
                <a:ea typeface="+mn-lt"/>
                <a:cs typeface="+mn-lt"/>
              </a:rPr>
              <a:t>Figure 25.4a. </a:t>
            </a:r>
            <a:r>
              <a:rPr lang="en-US" sz="2400" dirty="0">
                <a:latin typeface="Arial"/>
                <a:ea typeface="+mn-lt"/>
                <a:cs typeface="+mn-lt"/>
              </a:rPr>
              <a:t>Reaction of acetic acid and water produce hydronium ions and carboxylate ions. (Credit: </a:t>
            </a:r>
            <a:r>
              <a:rPr lang="en-US" sz="2400" i="1" dirty="0">
                <a:latin typeface="Arial"/>
                <a:ea typeface="+mn-lt"/>
                <a:cs typeface="+mn-lt"/>
                <a:hlinkClick r:id="rId3"/>
              </a:rPr>
              <a:t>Chem 114: Human Chemistry II (Muíño)</a:t>
            </a:r>
            <a:r>
              <a:rPr lang="en-US" sz="2400" dirty="0">
                <a:latin typeface="Arial"/>
                <a:ea typeface="+mn-lt"/>
                <a:cs typeface="+mn-lt"/>
                <a:hlinkClick r:id="rId3"/>
              </a:rPr>
              <a:t>,</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a:latin typeface="Arial"/>
              <a:ea typeface="+mn-lt"/>
              <a:cs typeface="+mn-lt"/>
            </a:endParaRPr>
          </a:p>
          <a:p>
            <a:pPr>
              <a:buNone/>
            </a:pPr>
            <a:endParaRPr lang="en-US"/>
          </a:p>
          <a:p>
            <a:pPr marL="0" indent="0">
              <a:buNone/>
            </a:pPr>
            <a:endParaRPr lang="en-US" sz="2400" dirty="0">
              <a:cs typeface="Calibri"/>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770035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25.4b</a:t>
            </a:r>
            <a:endParaRPr lang="en-US" dirty="0"/>
          </a:p>
        </p:txBody>
      </p:sp>
      <p:pic>
        <p:nvPicPr>
          <p:cNvPr id="6" name="Picture 5" descr="The image displays a reaction between pyruvic acid and water. The reaction produces hydronium cations (positively charged) and pyruvate anions (negatively charged carboxylate ions).">
            <a:extLst>
              <a:ext uri="{FF2B5EF4-FFF2-40B4-BE49-F238E27FC236}">
                <a16:creationId xmlns:a16="http://schemas.microsoft.com/office/drawing/2014/main" id="{D0E5DC98-0573-5AF5-6D31-E31B09FACC87}"/>
              </a:ext>
            </a:extLst>
          </p:cNvPr>
          <p:cNvPicPr>
            <a:picLocks noChangeAspect="1"/>
          </p:cNvPicPr>
          <p:nvPr/>
        </p:nvPicPr>
        <p:blipFill>
          <a:blip r:embed="rId2"/>
          <a:stretch>
            <a:fillRect/>
          </a:stretch>
        </p:blipFill>
        <p:spPr>
          <a:xfrm>
            <a:off x="2470210" y="2724060"/>
            <a:ext cx="12441806" cy="2401916"/>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25.4b. </a:t>
            </a:r>
            <a:r>
              <a:rPr lang="en-US" sz="2400" dirty="0">
                <a:latin typeface="Arial"/>
                <a:ea typeface="+mn-lt"/>
                <a:cs typeface="+mn-lt"/>
              </a:rPr>
              <a:t>Reaction of pyruvic acid and water produce pyruvate ions and hydronium ions. (Credit: </a:t>
            </a:r>
            <a:r>
              <a:rPr lang="en-US" sz="2400" i="1" dirty="0">
                <a:latin typeface="Arial"/>
                <a:ea typeface="+mn-lt"/>
                <a:cs typeface="+mn-lt"/>
                <a:hlinkClick r:id="rId3"/>
              </a:rPr>
              <a:t>Chem 114: Human Chemistry II (Muíño)</a:t>
            </a:r>
            <a:r>
              <a:rPr lang="en-US" sz="2400" dirty="0">
                <a:latin typeface="Arial"/>
                <a:ea typeface="+mn-lt"/>
                <a:cs typeface="+mn-lt"/>
                <a:hlinkClick r:id="rId3"/>
              </a:rPr>
              <a:t>,</a:t>
            </a:r>
            <a:r>
              <a:rPr lang="en-US" sz="2400" dirty="0">
                <a:latin typeface="Arial"/>
                <a:ea typeface="+mn-lt"/>
                <a:cs typeface="+mn-lt"/>
                <a:hlinkClick r:id="rId4"/>
              </a:rPr>
              <a:t>CC BY-NC-SA 4.0</a:t>
            </a:r>
            <a:r>
              <a:rPr lang="en-US" sz="2400" dirty="0">
                <a:latin typeface="Arial"/>
                <a:ea typeface="+mn-lt"/>
                <a:cs typeface="+mn-lt"/>
              </a:rPr>
              <a:t>).</a:t>
            </a:r>
            <a:endParaRPr lang="en-US" sz="2400">
              <a:latin typeface="Arial"/>
              <a:ea typeface="+mn-lt"/>
              <a:cs typeface="+mn-lt"/>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409832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25.4c</a:t>
            </a:r>
            <a:endParaRPr lang="en-US" dirty="0"/>
          </a:p>
        </p:txBody>
      </p:sp>
      <p:pic>
        <p:nvPicPr>
          <p:cNvPr id="6" name="Picture 5" descr="Calculating the Ka value of a reaction compound involves multiplying the concentration of the products and dividing this value y the concentration of the reactants. A basic chemical equation for a carboxylic acid and water is shown.">
            <a:extLst>
              <a:ext uri="{FF2B5EF4-FFF2-40B4-BE49-F238E27FC236}">
                <a16:creationId xmlns:a16="http://schemas.microsoft.com/office/drawing/2014/main" id="{D4844D36-05B0-F263-FFA1-E2CBF1FF5EAA}"/>
              </a:ext>
            </a:extLst>
          </p:cNvPr>
          <p:cNvPicPr>
            <a:picLocks noChangeAspect="1"/>
          </p:cNvPicPr>
          <p:nvPr/>
        </p:nvPicPr>
        <p:blipFill>
          <a:blip r:embed="rId2"/>
          <a:stretch>
            <a:fillRect/>
          </a:stretch>
        </p:blipFill>
        <p:spPr>
          <a:xfrm>
            <a:off x="2221122" y="3111170"/>
            <a:ext cx="13220340" cy="2339375"/>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25.4c. </a:t>
            </a:r>
            <a:r>
              <a:rPr lang="en-US" sz="2400" dirty="0">
                <a:latin typeface="Arial"/>
                <a:ea typeface="+mn-lt"/>
                <a:cs typeface="+mn-lt"/>
              </a:rPr>
              <a:t>Dissociation of carboxylic acids and their K</a:t>
            </a:r>
            <a:r>
              <a:rPr lang="en-US" sz="2400" baseline="-25000" dirty="0">
                <a:latin typeface="Arial"/>
                <a:ea typeface="+mn-lt"/>
                <a:cs typeface="+mn-lt"/>
              </a:rPr>
              <a:t>a</a:t>
            </a:r>
            <a:r>
              <a:rPr lang="en-US" sz="2400" dirty="0">
                <a:latin typeface="Arial"/>
                <a:ea typeface="+mn-lt"/>
                <a:cs typeface="+mn-lt"/>
              </a:rPr>
              <a:t> equation. (Credit: </a:t>
            </a:r>
            <a:r>
              <a:rPr lang="en-US" sz="2400" i="1" dirty="0">
                <a:latin typeface="Arial"/>
                <a:ea typeface="+mn-lt"/>
                <a:cs typeface="+mn-lt"/>
                <a:hlinkClick r:id="rId3"/>
              </a:rPr>
              <a:t>Chem 114: Human Chemistry II (Muíño)</a:t>
            </a:r>
            <a:r>
              <a:rPr lang="en-US" sz="2400" dirty="0">
                <a:latin typeface="Arial"/>
                <a:ea typeface="+mn-lt"/>
                <a:cs typeface="+mn-lt"/>
                <a:hlinkClick r:id="rId3"/>
              </a:rPr>
              <a:t>,</a:t>
            </a:r>
            <a:r>
              <a:rPr lang="en-US" sz="2400" dirty="0">
                <a:latin typeface="Arial"/>
                <a:ea typeface="+mn-lt"/>
                <a:cs typeface="+mn-lt"/>
                <a:hlinkClick r:id="rId4"/>
              </a:rPr>
              <a:t>CC BY-NC-SA 4.0</a:t>
            </a:r>
            <a:r>
              <a:rPr lang="en-US" sz="2400" dirty="0">
                <a:latin typeface="Arial"/>
                <a:ea typeface="+mn-lt"/>
                <a:cs typeface="+mn-lt"/>
              </a:rPr>
              <a:t>).</a:t>
            </a:r>
            <a:endParaRPr lang="en-US" sz="2400">
              <a:latin typeface="Arial"/>
              <a:ea typeface="+mn-lt"/>
              <a:cs typeface="+mn-lt"/>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2812473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a:xfrm>
            <a:off x="2483913" y="0"/>
            <a:ext cx="14257146" cy="1347716"/>
          </a:xfrm>
        </p:spPr>
        <p:txBody>
          <a:bodyPr>
            <a:normAutofit/>
          </a:bodyPr>
          <a:lstStyle/>
          <a:p>
            <a:r>
              <a:rPr lang="en-US" sz="4000" dirty="0">
                <a:latin typeface="Arial"/>
                <a:cs typeface="Arial"/>
              </a:rPr>
              <a:t>Table 25.4a. </a:t>
            </a:r>
          </a:p>
        </p:txBody>
      </p:sp>
      <p:sp>
        <p:nvSpPr>
          <p:cNvPr id="5" name="Content Placeholder 2">
            <a:extLst>
              <a:ext uri="{FF2B5EF4-FFF2-40B4-BE49-F238E27FC236}">
                <a16:creationId xmlns:a16="http://schemas.microsoft.com/office/drawing/2014/main" id="{C76BD794-A45B-31D7-811D-BD378E60EEF0}"/>
              </a:ext>
            </a:extLst>
          </p:cNvPr>
          <p:cNvSpPr txBox="1">
            <a:spLocks/>
          </p:cNvSpPr>
          <p:nvPr/>
        </p:nvSpPr>
        <p:spPr>
          <a:xfrm>
            <a:off x="1935363" y="1346262"/>
            <a:ext cx="14400000" cy="82177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a:latin typeface="Arial"/>
                <a:ea typeface="+mn-lt"/>
                <a:cs typeface="+mn-lt"/>
              </a:rPr>
              <a:t>Table 25.4a. </a:t>
            </a:r>
            <a:r>
              <a:rPr lang="en-US" sz="2800" dirty="0">
                <a:latin typeface="Arial"/>
                <a:ea typeface="+mn-lt"/>
                <a:cs typeface="+mn-lt"/>
              </a:rPr>
              <a:t>Comparisons of Carboxylic Acid K</a:t>
            </a:r>
            <a:r>
              <a:rPr lang="en-US" sz="2800" baseline="-25000" dirty="0">
                <a:latin typeface="Arial"/>
                <a:ea typeface="+mn-lt"/>
                <a:cs typeface="+mn-lt"/>
              </a:rPr>
              <a:t>a</a:t>
            </a:r>
            <a:r>
              <a:rPr lang="en-US" sz="2800" dirty="0">
                <a:latin typeface="Arial"/>
                <a:ea typeface="+mn-lt"/>
                <a:cs typeface="+mn-lt"/>
              </a:rPr>
              <a:t> and </a:t>
            </a:r>
            <a:r>
              <a:rPr lang="en-US" sz="2800" dirty="0" err="1">
                <a:latin typeface="Arial"/>
                <a:ea typeface="+mn-lt"/>
                <a:cs typeface="+mn-lt"/>
              </a:rPr>
              <a:t>pK</a:t>
            </a:r>
            <a:r>
              <a:rPr lang="en-US" sz="2800" baseline="-25000" dirty="0" err="1">
                <a:latin typeface="Arial"/>
                <a:ea typeface="+mn-lt"/>
                <a:cs typeface="+mn-lt"/>
              </a:rPr>
              <a:t>a</a:t>
            </a:r>
            <a:r>
              <a:rPr lang="en-US" sz="2800" dirty="0">
                <a:latin typeface="Arial"/>
                <a:ea typeface="+mn-lt"/>
                <a:cs typeface="+mn-lt"/>
              </a:rPr>
              <a:t> Values</a:t>
            </a:r>
            <a:endParaRPr lang="en-US" sz="2800" dirty="0">
              <a:latin typeface="Arial"/>
              <a:cs typeface="Arial"/>
            </a:endParaRPr>
          </a:p>
        </p:txBody>
      </p:sp>
      <p:graphicFrame>
        <p:nvGraphicFramePr>
          <p:cNvPr id="6" name="Table 5">
            <a:extLst>
              <a:ext uri="{FF2B5EF4-FFF2-40B4-BE49-F238E27FC236}">
                <a16:creationId xmlns:a16="http://schemas.microsoft.com/office/drawing/2014/main" id="{91800759-0842-9FBE-74A2-BABF6996C8AF}"/>
              </a:ext>
            </a:extLst>
          </p:cNvPr>
          <p:cNvGraphicFramePr>
            <a:graphicFrameLocks noGrp="1"/>
          </p:cNvGraphicFramePr>
          <p:nvPr>
            <p:extLst>
              <p:ext uri="{D42A27DB-BD31-4B8C-83A1-F6EECF244321}">
                <p14:modId xmlns:p14="http://schemas.microsoft.com/office/powerpoint/2010/main" val="244793834"/>
              </p:ext>
            </p:extLst>
          </p:nvPr>
        </p:nvGraphicFramePr>
        <p:xfrm>
          <a:off x="2628900" y="2569919"/>
          <a:ext cx="13030200" cy="5745480"/>
        </p:xfrm>
        <a:graphic>
          <a:graphicData uri="http://schemas.openxmlformats.org/drawingml/2006/table">
            <a:tbl>
              <a:tblPr firstRow="1">
                <a:tableStyleId>{616DA210-FB5B-4158-B5E0-FEB733F419BA}</a:tableStyleId>
              </a:tblPr>
              <a:tblGrid>
                <a:gridCol w="3657600">
                  <a:extLst>
                    <a:ext uri="{9D8B030D-6E8A-4147-A177-3AD203B41FA5}">
                      <a16:colId xmlns:a16="http://schemas.microsoft.com/office/drawing/2014/main" val="4159975319"/>
                    </a:ext>
                  </a:extLst>
                </a:gridCol>
                <a:gridCol w="4419600">
                  <a:extLst>
                    <a:ext uri="{9D8B030D-6E8A-4147-A177-3AD203B41FA5}">
                      <a16:colId xmlns:a16="http://schemas.microsoft.com/office/drawing/2014/main" val="2458241965"/>
                    </a:ext>
                  </a:extLst>
                </a:gridCol>
                <a:gridCol w="2743200">
                  <a:extLst>
                    <a:ext uri="{9D8B030D-6E8A-4147-A177-3AD203B41FA5}">
                      <a16:colId xmlns:a16="http://schemas.microsoft.com/office/drawing/2014/main" val="1599058989"/>
                    </a:ext>
                  </a:extLst>
                </a:gridCol>
                <a:gridCol w="2209800">
                  <a:extLst>
                    <a:ext uri="{9D8B030D-6E8A-4147-A177-3AD203B41FA5}">
                      <a16:colId xmlns:a16="http://schemas.microsoft.com/office/drawing/2014/main" val="786571100"/>
                    </a:ext>
                  </a:extLst>
                </a:gridCol>
              </a:tblGrid>
              <a:tr h="142875">
                <a:tc>
                  <a:txBody>
                    <a:bodyPr/>
                    <a:lstStyle/>
                    <a:p>
                      <a:pPr algn="ctr"/>
                      <a:r>
                        <a:rPr lang="en-US" sz="2400" dirty="0">
                          <a:solidFill>
                            <a:schemeClr val="bg1"/>
                          </a:solidFill>
                          <a:effectLst/>
                          <a:latin typeface="Arial"/>
                        </a:rPr>
                        <a:t>Name</a:t>
                      </a:r>
                    </a:p>
                  </a:txBody>
                  <a:tcPr marL="38100" marR="38100" marT="38100" marB="38100" anchor="ctr">
                    <a:solidFill>
                      <a:srgbClr val="166FAC"/>
                    </a:solidFill>
                  </a:tcPr>
                </a:tc>
                <a:tc>
                  <a:txBody>
                    <a:bodyPr/>
                    <a:lstStyle/>
                    <a:p>
                      <a:pPr algn="ctr"/>
                      <a:r>
                        <a:rPr lang="en-US" sz="2400" dirty="0">
                          <a:solidFill>
                            <a:schemeClr val="bg1"/>
                          </a:solidFill>
                          <a:effectLst/>
                          <a:latin typeface="Arial"/>
                        </a:rPr>
                        <a:t>Compound</a:t>
                      </a:r>
                    </a:p>
                  </a:txBody>
                  <a:tcPr marL="38100" marR="38100" marT="38100" marB="38100" anchor="ctr">
                    <a:solidFill>
                      <a:srgbClr val="166FAC"/>
                    </a:solidFill>
                  </a:tcPr>
                </a:tc>
                <a:tc>
                  <a:txBody>
                    <a:bodyPr/>
                    <a:lstStyle/>
                    <a:p>
                      <a:pPr algn="ctr"/>
                      <a:r>
                        <a:rPr lang="en-US" sz="2400" dirty="0">
                          <a:solidFill>
                            <a:schemeClr val="bg1"/>
                          </a:solidFill>
                          <a:effectLst/>
                          <a:latin typeface="Arial"/>
                        </a:rPr>
                        <a:t>K</a:t>
                      </a:r>
                      <a:r>
                        <a:rPr lang="en-US" sz="2400" baseline="-25000" dirty="0">
                          <a:solidFill>
                            <a:schemeClr val="bg1"/>
                          </a:solidFill>
                          <a:effectLst/>
                          <a:latin typeface="Arial"/>
                        </a:rPr>
                        <a:t>a</a:t>
                      </a:r>
                      <a:endParaRPr lang="en-US" sz="2400">
                        <a:solidFill>
                          <a:schemeClr val="bg1"/>
                        </a:solidFill>
                        <a:effectLst/>
                        <a:latin typeface="Arial"/>
                      </a:endParaRPr>
                    </a:p>
                  </a:txBody>
                  <a:tcPr marL="38100" marR="38100" marT="38100" marB="38100" anchor="ctr">
                    <a:solidFill>
                      <a:srgbClr val="166FAC"/>
                    </a:solidFill>
                  </a:tcPr>
                </a:tc>
                <a:tc>
                  <a:txBody>
                    <a:bodyPr/>
                    <a:lstStyle/>
                    <a:p>
                      <a:pPr algn="ctr"/>
                      <a:r>
                        <a:rPr lang="en-US" sz="2400" dirty="0" err="1">
                          <a:solidFill>
                            <a:schemeClr val="bg1"/>
                          </a:solidFill>
                          <a:effectLst/>
                          <a:latin typeface="Arial"/>
                        </a:rPr>
                        <a:t>pK</a:t>
                      </a:r>
                      <a:r>
                        <a:rPr lang="en-US" sz="2400" baseline="-25000" dirty="0" err="1">
                          <a:solidFill>
                            <a:schemeClr val="bg1"/>
                          </a:solidFill>
                          <a:effectLst/>
                          <a:latin typeface="Arial"/>
                        </a:rPr>
                        <a:t>a</a:t>
                      </a:r>
                      <a:endParaRPr lang="en-US" sz="2400" dirty="0">
                        <a:solidFill>
                          <a:schemeClr val="bg1"/>
                        </a:solidFill>
                        <a:effectLst/>
                        <a:latin typeface="Arial"/>
                      </a:endParaRPr>
                    </a:p>
                  </a:txBody>
                  <a:tcPr marL="38100" marR="38100" marT="38100" marB="38100" anchor="ctr">
                    <a:solidFill>
                      <a:srgbClr val="166FAC"/>
                    </a:solidFill>
                  </a:tcPr>
                </a:tc>
                <a:extLst>
                  <a:ext uri="{0D108BD9-81ED-4DB2-BD59-A6C34878D82A}">
                    <a16:rowId xmlns:a16="http://schemas.microsoft.com/office/drawing/2014/main" val="1873974284"/>
                  </a:ext>
                </a:extLst>
              </a:tr>
              <a:tr h="142875">
                <a:tc>
                  <a:txBody>
                    <a:bodyPr/>
                    <a:lstStyle/>
                    <a:p>
                      <a:pPr algn="ctr"/>
                      <a:r>
                        <a:rPr lang="en-US" sz="2400" dirty="0">
                          <a:effectLst/>
                          <a:latin typeface="Arial"/>
                        </a:rPr>
                        <a:t>formic acid</a:t>
                      </a:r>
                    </a:p>
                  </a:txBody>
                  <a:tcPr marL="38100" marR="38100" marT="38100" marB="38100" anchor="ctr"/>
                </a:tc>
                <a:tc>
                  <a:txBody>
                    <a:bodyPr/>
                    <a:lstStyle/>
                    <a:p>
                      <a:pPr algn="ctr"/>
                      <a:r>
                        <a:rPr lang="en-US" sz="2400" dirty="0">
                          <a:effectLst/>
                          <a:latin typeface="Arial"/>
                        </a:rPr>
                        <a:t>HCOOH</a:t>
                      </a:r>
                    </a:p>
                  </a:txBody>
                  <a:tcPr marL="38100" marR="38100" marT="38100" marB="38100" anchor="ctr"/>
                </a:tc>
                <a:tc>
                  <a:txBody>
                    <a:bodyPr/>
                    <a:lstStyle/>
                    <a:p>
                      <a:pPr algn="ctr"/>
                      <a:r>
                        <a:rPr lang="en-US" sz="2400" dirty="0">
                          <a:effectLst/>
                          <a:latin typeface="Arial"/>
                        </a:rPr>
                        <a:t>1.8 X 10</a:t>
                      </a:r>
                      <a:r>
                        <a:rPr lang="en-US" sz="2400" baseline="30000" dirty="0">
                          <a:effectLst/>
                          <a:latin typeface="Arial"/>
                        </a:rPr>
                        <a:t>–4</a:t>
                      </a:r>
                      <a:endParaRPr lang="en-US" sz="2400" dirty="0">
                        <a:effectLst/>
                        <a:latin typeface="Arial"/>
                      </a:endParaRPr>
                    </a:p>
                  </a:txBody>
                  <a:tcPr marL="38100" marR="38100" marT="38100" marB="38100" anchor="ctr"/>
                </a:tc>
                <a:tc>
                  <a:txBody>
                    <a:bodyPr/>
                    <a:lstStyle/>
                    <a:p>
                      <a:pPr algn="ctr"/>
                      <a:r>
                        <a:rPr lang="en-US" sz="2400" dirty="0">
                          <a:effectLst/>
                          <a:latin typeface="Arial"/>
                        </a:rPr>
                        <a:t>3.74</a:t>
                      </a:r>
                    </a:p>
                  </a:txBody>
                  <a:tcPr marL="38100" marR="38100" marT="38100" marB="38100" anchor="ctr"/>
                </a:tc>
                <a:extLst>
                  <a:ext uri="{0D108BD9-81ED-4DB2-BD59-A6C34878D82A}">
                    <a16:rowId xmlns:a16="http://schemas.microsoft.com/office/drawing/2014/main" val="1096208347"/>
                  </a:ext>
                </a:extLst>
              </a:tr>
              <a:tr h="142875">
                <a:tc>
                  <a:txBody>
                    <a:bodyPr/>
                    <a:lstStyle/>
                    <a:p>
                      <a:pPr algn="ctr"/>
                      <a:r>
                        <a:rPr lang="en-US" sz="2400" dirty="0">
                          <a:effectLst/>
                          <a:latin typeface="Arial"/>
                        </a:rPr>
                        <a:t>acetic acid</a:t>
                      </a:r>
                    </a:p>
                  </a:txBody>
                  <a:tcPr marL="38100" marR="38100" marT="38100" marB="38100" anchor="ctr"/>
                </a:tc>
                <a:tc>
                  <a:txBody>
                    <a:bodyPr/>
                    <a:lstStyle/>
                    <a:p>
                      <a:pPr algn="ctr"/>
                      <a:r>
                        <a:rPr lang="en-US" sz="2400" dirty="0">
                          <a:effectLst/>
                          <a:latin typeface="Arial"/>
                        </a:rPr>
                        <a:t>CH</a:t>
                      </a:r>
                      <a:r>
                        <a:rPr lang="en-US" sz="2400" baseline="-25000" dirty="0">
                          <a:effectLst/>
                          <a:latin typeface="Arial"/>
                        </a:rPr>
                        <a:t>3</a:t>
                      </a:r>
                      <a:r>
                        <a:rPr lang="en-US" sz="2400" dirty="0">
                          <a:effectLst/>
                          <a:latin typeface="Arial"/>
                        </a:rPr>
                        <a:t>COOH</a:t>
                      </a:r>
                    </a:p>
                  </a:txBody>
                  <a:tcPr marL="38100" marR="38100" marT="38100" marB="38100" anchor="ctr"/>
                </a:tc>
                <a:tc>
                  <a:txBody>
                    <a:bodyPr/>
                    <a:lstStyle/>
                    <a:p>
                      <a:pPr algn="ctr"/>
                      <a:r>
                        <a:rPr lang="en-US" sz="2400" dirty="0">
                          <a:effectLst/>
                          <a:latin typeface="Arial"/>
                        </a:rPr>
                        <a:t>1.8 X 10</a:t>
                      </a:r>
                      <a:r>
                        <a:rPr lang="en-US" sz="2400" baseline="30000" dirty="0">
                          <a:effectLst/>
                          <a:latin typeface="Arial"/>
                        </a:rPr>
                        <a:t>–5</a:t>
                      </a:r>
                      <a:endParaRPr lang="en-US" sz="2400" dirty="0">
                        <a:effectLst/>
                        <a:latin typeface="Arial"/>
                      </a:endParaRPr>
                    </a:p>
                  </a:txBody>
                  <a:tcPr marL="38100" marR="38100" marT="38100" marB="38100" anchor="ctr"/>
                </a:tc>
                <a:tc>
                  <a:txBody>
                    <a:bodyPr/>
                    <a:lstStyle/>
                    <a:p>
                      <a:pPr algn="ctr"/>
                      <a:r>
                        <a:rPr lang="en-US" sz="2400" dirty="0">
                          <a:effectLst/>
                          <a:latin typeface="Arial"/>
                        </a:rPr>
                        <a:t>4.74</a:t>
                      </a:r>
                    </a:p>
                  </a:txBody>
                  <a:tcPr marL="38100" marR="38100" marT="38100" marB="38100" anchor="ctr"/>
                </a:tc>
                <a:extLst>
                  <a:ext uri="{0D108BD9-81ED-4DB2-BD59-A6C34878D82A}">
                    <a16:rowId xmlns:a16="http://schemas.microsoft.com/office/drawing/2014/main" val="2302636478"/>
                  </a:ext>
                </a:extLst>
              </a:tr>
              <a:tr h="142875">
                <a:tc>
                  <a:txBody>
                    <a:bodyPr/>
                    <a:lstStyle/>
                    <a:p>
                      <a:pPr algn="ctr"/>
                      <a:r>
                        <a:rPr lang="en-US" sz="2400" dirty="0">
                          <a:effectLst/>
                          <a:latin typeface="Arial"/>
                        </a:rPr>
                        <a:t>propanoic acid</a:t>
                      </a:r>
                    </a:p>
                  </a:txBody>
                  <a:tcPr marL="38100" marR="38100" marT="38100" marB="38100" anchor="ctr"/>
                </a:tc>
                <a:tc>
                  <a:txBody>
                    <a:bodyPr/>
                    <a:lstStyle/>
                    <a:p>
                      <a:pPr algn="ctr"/>
                      <a:r>
                        <a:rPr lang="en-US" sz="2400" dirty="0">
                          <a:effectLst/>
                          <a:latin typeface="Arial"/>
                        </a:rPr>
                        <a:t>CH</a:t>
                      </a:r>
                      <a:r>
                        <a:rPr lang="en-US" sz="2400" baseline="-25000" dirty="0">
                          <a:effectLst/>
                          <a:latin typeface="Arial"/>
                        </a:rPr>
                        <a:t>3</a:t>
                      </a:r>
                      <a:r>
                        <a:rPr lang="en-US" sz="2400" dirty="0">
                          <a:effectLst/>
                          <a:latin typeface="Arial"/>
                        </a:rPr>
                        <a:t>CH</a:t>
                      </a:r>
                      <a:r>
                        <a:rPr lang="en-US" sz="2400" baseline="-25000" dirty="0">
                          <a:effectLst/>
                          <a:latin typeface="Arial"/>
                        </a:rPr>
                        <a:t>2</a:t>
                      </a:r>
                      <a:r>
                        <a:rPr lang="en-US" sz="2400" dirty="0">
                          <a:effectLst/>
                          <a:latin typeface="Arial"/>
                        </a:rPr>
                        <a:t>COOH</a:t>
                      </a:r>
                    </a:p>
                  </a:txBody>
                  <a:tcPr marL="38100" marR="38100" marT="38100" marB="38100" anchor="ctr"/>
                </a:tc>
                <a:tc>
                  <a:txBody>
                    <a:bodyPr/>
                    <a:lstStyle/>
                    <a:p>
                      <a:pPr algn="ctr"/>
                      <a:r>
                        <a:rPr lang="en-US" sz="2400" dirty="0">
                          <a:effectLst/>
                          <a:latin typeface="Arial"/>
                        </a:rPr>
                        <a:t>1.3 X 10</a:t>
                      </a:r>
                      <a:r>
                        <a:rPr lang="en-US" sz="2400" baseline="30000" dirty="0">
                          <a:effectLst/>
                          <a:latin typeface="Arial"/>
                        </a:rPr>
                        <a:t>–5</a:t>
                      </a:r>
                      <a:endParaRPr lang="en-US" sz="2400" dirty="0">
                        <a:effectLst/>
                        <a:latin typeface="Arial"/>
                      </a:endParaRPr>
                    </a:p>
                  </a:txBody>
                  <a:tcPr marL="38100" marR="38100" marT="38100" marB="38100" anchor="ctr"/>
                </a:tc>
                <a:tc>
                  <a:txBody>
                    <a:bodyPr/>
                    <a:lstStyle/>
                    <a:p>
                      <a:pPr algn="ctr"/>
                      <a:r>
                        <a:rPr lang="en-US" sz="2400" dirty="0">
                          <a:effectLst/>
                          <a:latin typeface="Arial"/>
                        </a:rPr>
                        <a:t>4.89</a:t>
                      </a:r>
                    </a:p>
                  </a:txBody>
                  <a:tcPr marL="38100" marR="38100" marT="38100" marB="38100" anchor="ctr"/>
                </a:tc>
                <a:extLst>
                  <a:ext uri="{0D108BD9-81ED-4DB2-BD59-A6C34878D82A}">
                    <a16:rowId xmlns:a16="http://schemas.microsoft.com/office/drawing/2014/main" val="2309528888"/>
                  </a:ext>
                </a:extLst>
              </a:tr>
              <a:tr h="142875">
                <a:tc>
                  <a:txBody>
                    <a:bodyPr/>
                    <a:lstStyle/>
                    <a:p>
                      <a:pPr algn="ctr"/>
                      <a:r>
                        <a:rPr lang="en-US" sz="2400" dirty="0">
                          <a:effectLst/>
                          <a:latin typeface="Arial"/>
                        </a:rPr>
                        <a:t>butanoic acid</a:t>
                      </a:r>
                    </a:p>
                  </a:txBody>
                  <a:tcPr marL="38100" marR="38100" marT="38100" marB="38100" anchor="ctr"/>
                </a:tc>
                <a:tc>
                  <a:txBody>
                    <a:bodyPr/>
                    <a:lstStyle/>
                    <a:p>
                      <a:pPr algn="ctr"/>
                      <a:r>
                        <a:rPr lang="en-US" sz="2400" dirty="0">
                          <a:effectLst/>
                          <a:latin typeface="Arial"/>
                        </a:rPr>
                        <a:t>CH</a:t>
                      </a:r>
                      <a:r>
                        <a:rPr lang="en-US" sz="2400" baseline="-25000" dirty="0">
                          <a:effectLst/>
                          <a:latin typeface="Arial"/>
                        </a:rPr>
                        <a:t>3</a:t>
                      </a:r>
                      <a:r>
                        <a:rPr lang="en-US" sz="2400" dirty="0">
                          <a:effectLst/>
                          <a:latin typeface="Arial"/>
                        </a:rPr>
                        <a:t>CH</a:t>
                      </a:r>
                      <a:r>
                        <a:rPr lang="en-US" sz="2400" baseline="-25000" dirty="0">
                          <a:effectLst/>
                          <a:latin typeface="Arial"/>
                        </a:rPr>
                        <a:t>2</a:t>
                      </a:r>
                      <a:r>
                        <a:rPr lang="en-US" sz="2400" dirty="0">
                          <a:effectLst/>
                          <a:latin typeface="Arial"/>
                        </a:rPr>
                        <a:t>CH</a:t>
                      </a:r>
                      <a:r>
                        <a:rPr lang="en-US" sz="2400" baseline="-25000" dirty="0">
                          <a:effectLst/>
                          <a:latin typeface="Arial"/>
                        </a:rPr>
                        <a:t>2</a:t>
                      </a:r>
                      <a:r>
                        <a:rPr lang="en-US" sz="2400" dirty="0">
                          <a:effectLst/>
                          <a:latin typeface="Arial"/>
                        </a:rPr>
                        <a:t>COOH</a:t>
                      </a:r>
                    </a:p>
                  </a:txBody>
                  <a:tcPr marL="38100" marR="38100" marT="38100" marB="38100" anchor="ctr"/>
                </a:tc>
                <a:tc>
                  <a:txBody>
                    <a:bodyPr/>
                    <a:lstStyle/>
                    <a:p>
                      <a:pPr algn="ctr"/>
                      <a:r>
                        <a:rPr lang="en-US" sz="2400" dirty="0">
                          <a:effectLst/>
                          <a:latin typeface="Arial"/>
                        </a:rPr>
                        <a:t>1.5 X 10</a:t>
                      </a:r>
                      <a:r>
                        <a:rPr lang="en-US" sz="2400" baseline="30000" dirty="0">
                          <a:effectLst/>
                          <a:latin typeface="Arial"/>
                        </a:rPr>
                        <a:t>–5</a:t>
                      </a:r>
                      <a:endParaRPr lang="en-US" sz="2400" dirty="0">
                        <a:effectLst/>
                        <a:latin typeface="Arial"/>
                      </a:endParaRPr>
                    </a:p>
                  </a:txBody>
                  <a:tcPr marL="38100" marR="38100" marT="38100" marB="38100" anchor="ctr"/>
                </a:tc>
                <a:tc>
                  <a:txBody>
                    <a:bodyPr/>
                    <a:lstStyle/>
                    <a:p>
                      <a:pPr algn="ctr"/>
                      <a:r>
                        <a:rPr lang="en-US" sz="2400" dirty="0">
                          <a:effectLst/>
                          <a:latin typeface="Arial"/>
                        </a:rPr>
                        <a:t>4.82</a:t>
                      </a:r>
                    </a:p>
                  </a:txBody>
                  <a:tcPr marL="38100" marR="38100" marT="38100" marB="38100" anchor="ctr"/>
                </a:tc>
                <a:extLst>
                  <a:ext uri="{0D108BD9-81ED-4DB2-BD59-A6C34878D82A}">
                    <a16:rowId xmlns:a16="http://schemas.microsoft.com/office/drawing/2014/main" val="2998142505"/>
                  </a:ext>
                </a:extLst>
              </a:tr>
              <a:tr h="142875">
                <a:tc>
                  <a:txBody>
                    <a:bodyPr/>
                    <a:lstStyle/>
                    <a:p>
                      <a:pPr algn="ctr"/>
                      <a:r>
                        <a:rPr lang="en-US" sz="2400" dirty="0">
                          <a:effectLst/>
                          <a:latin typeface="Arial"/>
                        </a:rPr>
                        <a:t>chloroacetic acid</a:t>
                      </a:r>
                    </a:p>
                  </a:txBody>
                  <a:tcPr marL="38100" marR="38100" marT="38100" marB="38100" anchor="ctr"/>
                </a:tc>
                <a:tc>
                  <a:txBody>
                    <a:bodyPr/>
                    <a:lstStyle/>
                    <a:p>
                      <a:pPr algn="ctr"/>
                      <a:r>
                        <a:rPr lang="en-US" sz="2400" dirty="0">
                          <a:effectLst/>
                          <a:latin typeface="Arial"/>
                        </a:rPr>
                        <a:t>ClCH</a:t>
                      </a:r>
                      <a:r>
                        <a:rPr lang="en-US" sz="2400" baseline="-25000" dirty="0">
                          <a:effectLst/>
                          <a:latin typeface="Arial"/>
                        </a:rPr>
                        <a:t>2</a:t>
                      </a:r>
                      <a:r>
                        <a:rPr lang="en-US" sz="2400" dirty="0">
                          <a:effectLst/>
                          <a:latin typeface="Arial"/>
                        </a:rPr>
                        <a:t>COOH</a:t>
                      </a:r>
                    </a:p>
                  </a:txBody>
                  <a:tcPr marL="38100" marR="38100" marT="38100" marB="38100" anchor="ctr"/>
                </a:tc>
                <a:tc>
                  <a:txBody>
                    <a:bodyPr/>
                    <a:lstStyle/>
                    <a:p>
                      <a:pPr algn="ctr"/>
                      <a:r>
                        <a:rPr lang="en-US" sz="2400" dirty="0">
                          <a:effectLst/>
                          <a:latin typeface="Arial"/>
                        </a:rPr>
                        <a:t>1.4 X 10</a:t>
                      </a:r>
                      <a:r>
                        <a:rPr lang="en-US" sz="2400" baseline="30000" dirty="0">
                          <a:effectLst/>
                          <a:latin typeface="Arial"/>
                        </a:rPr>
                        <a:t>–3</a:t>
                      </a:r>
                      <a:endParaRPr lang="en-US" sz="2400" dirty="0">
                        <a:effectLst/>
                        <a:latin typeface="Arial"/>
                      </a:endParaRPr>
                    </a:p>
                  </a:txBody>
                  <a:tcPr marL="38100" marR="38100" marT="38100" marB="38100" anchor="ctr"/>
                </a:tc>
                <a:tc>
                  <a:txBody>
                    <a:bodyPr/>
                    <a:lstStyle/>
                    <a:p>
                      <a:pPr algn="ctr"/>
                      <a:r>
                        <a:rPr lang="en-US" sz="2400" dirty="0">
                          <a:effectLst/>
                          <a:latin typeface="Arial"/>
                        </a:rPr>
                        <a:t>2.85</a:t>
                      </a:r>
                    </a:p>
                  </a:txBody>
                  <a:tcPr marL="38100" marR="38100" marT="38100" marB="38100" anchor="ctr"/>
                </a:tc>
                <a:extLst>
                  <a:ext uri="{0D108BD9-81ED-4DB2-BD59-A6C34878D82A}">
                    <a16:rowId xmlns:a16="http://schemas.microsoft.com/office/drawing/2014/main" val="1634202341"/>
                  </a:ext>
                </a:extLst>
              </a:tr>
              <a:tr h="142875">
                <a:tc>
                  <a:txBody>
                    <a:bodyPr/>
                    <a:lstStyle/>
                    <a:p>
                      <a:pPr algn="ctr"/>
                      <a:r>
                        <a:rPr lang="en-US" sz="2400" dirty="0">
                          <a:effectLst/>
                          <a:latin typeface="Arial"/>
                        </a:rPr>
                        <a:t>trichloroacetic acid</a:t>
                      </a:r>
                    </a:p>
                  </a:txBody>
                  <a:tcPr marL="38100" marR="38100" marT="38100" marB="38100" anchor="ctr"/>
                </a:tc>
                <a:tc>
                  <a:txBody>
                    <a:bodyPr/>
                    <a:lstStyle/>
                    <a:p>
                      <a:pPr algn="ctr"/>
                      <a:r>
                        <a:rPr lang="en-US" sz="2400" dirty="0">
                          <a:effectLst/>
                          <a:latin typeface="Arial"/>
                        </a:rPr>
                        <a:t>Cl</a:t>
                      </a:r>
                      <a:r>
                        <a:rPr lang="en-US" sz="2400" baseline="-25000" dirty="0">
                          <a:effectLst/>
                          <a:latin typeface="Arial"/>
                        </a:rPr>
                        <a:t>3</a:t>
                      </a:r>
                      <a:r>
                        <a:rPr lang="en-US" sz="2400" dirty="0">
                          <a:effectLst/>
                          <a:latin typeface="Arial"/>
                        </a:rPr>
                        <a:t>CCOOH</a:t>
                      </a:r>
                    </a:p>
                  </a:txBody>
                  <a:tcPr marL="38100" marR="38100" marT="38100" marB="38100" anchor="ctr"/>
                </a:tc>
                <a:tc>
                  <a:txBody>
                    <a:bodyPr/>
                    <a:lstStyle/>
                    <a:p>
                      <a:pPr algn="ctr"/>
                      <a:r>
                        <a:rPr lang="en-US" sz="2400" dirty="0">
                          <a:effectLst/>
                          <a:latin typeface="Arial"/>
                        </a:rPr>
                        <a:t>2.3 X 10</a:t>
                      </a:r>
                      <a:r>
                        <a:rPr lang="en-US" sz="2400" baseline="30000" dirty="0">
                          <a:effectLst/>
                          <a:latin typeface="Arial"/>
                        </a:rPr>
                        <a:t>–1</a:t>
                      </a:r>
                      <a:endParaRPr lang="en-US" sz="2400" dirty="0">
                        <a:effectLst/>
                        <a:latin typeface="Arial"/>
                      </a:endParaRPr>
                    </a:p>
                  </a:txBody>
                  <a:tcPr marL="38100" marR="38100" marT="38100" marB="38100" anchor="ctr"/>
                </a:tc>
                <a:tc>
                  <a:txBody>
                    <a:bodyPr/>
                    <a:lstStyle/>
                    <a:p>
                      <a:pPr algn="ctr"/>
                      <a:r>
                        <a:rPr lang="en-US" sz="2400" dirty="0">
                          <a:effectLst/>
                          <a:latin typeface="Arial"/>
                        </a:rPr>
                        <a:t>0.64</a:t>
                      </a:r>
                    </a:p>
                  </a:txBody>
                  <a:tcPr marL="38100" marR="38100" marT="38100" marB="38100" anchor="ctr"/>
                </a:tc>
                <a:extLst>
                  <a:ext uri="{0D108BD9-81ED-4DB2-BD59-A6C34878D82A}">
                    <a16:rowId xmlns:a16="http://schemas.microsoft.com/office/drawing/2014/main" val="2229976996"/>
                  </a:ext>
                </a:extLst>
              </a:tr>
              <a:tr h="142875">
                <a:tc>
                  <a:txBody>
                    <a:bodyPr/>
                    <a:lstStyle/>
                    <a:p>
                      <a:pPr algn="ctr"/>
                      <a:r>
                        <a:rPr lang="en-US" sz="2400" dirty="0">
                          <a:effectLst/>
                          <a:latin typeface="Arial"/>
                        </a:rPr>
                        <a:t>hexanoic acid</a:t>
                      </a:r>
                    </a:p>
                  </a:txBody>
                  <a:tcPr marL="38100" marR="38100" marT="38100" marB="38100" anchor="ctr"/>
                </a:tc>
                <a:tc>
                  <a:txBody>
                    <a:bodyPr/>
                    <a:lstStyle/>
                    <a:p>
                      <a:pPr algn="ctr"/>
                      <a:r>
                        <a:rPr lang="en-US" sz="2400" dirty="0">
                          <a:effectLst/>
                          <a:latin typeface="Arial"/>
                        </a:rPr>
                        <a:t>CH</a:t>
                      </a:r>
                      <a:r>
                        <a:rPr lang="en-US" sz="2400" baseline="-25000" dirty="0">
                          <a:effectLst/>
                          <a:latin typeface="Arial"/>
                        </a:rPr>
                        <a:t>3</a:t>
                      </a:r>
                      <a:r>
                        <a:rPr lang="en-US" sz="2400" dirty="0">
                          <a:effectLst/>
                          <a:latin typeface="Arial"/>
                        </a:rPr>
                        <a:t>(CH</a:t>
                      </a:r>
                      <a:r>
                        <a:rPr lang="en-US" sz="2400" baseline="-25000" dirty="0">
                          <a:effectLst/>
                          <a:latin typeface="Arial"/>
                        </a:rPr>
                        <a:t>2</a:t>
                      </a:r>
                      <a:r>
                        <a:rPr lang="en-US" sz="2400" dirty="0">
                          <a:effectLst/>
                          <a:latin typeface="Arial"/>
                        </a:rPr>
                        <a:t>)</a:t>
                      </a:r>
                      <a:r>
                        <a:rPr lang="en-US" sz="2400" baseline="-25000" dirty="0">
                          <a:effectLst/>
                          <a:latin typeface="Arial"/>
                        </a:rPr>
                        <a:t>4</a:t>
                      </a:r>
                      <a:r>
                        <a:rPr lang="en-US" sz="2400" dirty="0">
                          <a:effectLst/>
                          <a:latin typeface="Arial"/>
                        </a:rPr>
                        <a:t>COOH</a:t>
                      </a:r>
                    </a:p>
                  </a:txBody>
                  <a:tcPr marL="38100" marR="38100" marT="38100" marB="38100" anchor="ctr"/>
                </a:tc>
                <a:tc>
                  <a:txBody>
                    <a:bodyPr/>
                    <a:lstStyle/>
                    <a:p>
                      <a:pPr algn="ctr"/>
                      <a:r>
                        <a:rPr lang="en-US" sz="2400" dirty="0">
                          <a:effectLst/>
                          <a:latin typeface="Arial"/>
                        </a:rPr>
                        <a:t>1.3 X 10</a:t>
                      </a:r>
                      <a:r>
                        <a:rPr lang="en-US" sz="2400" baseline="30000" dirty="0">
                          <a:effectLst/>
                          <a:latin typeface="Arial"/>
                        </a:rPr>
                        <a:t>–5</a:t>
                      </a:r>
                      <a:endParaRPr lang="en-US" sz="2400" dirty="0">
                        <a:effectLst/>
                        <a:latin typeface="Arial"/>
                      </a:endParaRPr>
                    </a:p>
                  </a:txBody>
                  <a:tcPr marL="38100" marR="38100" marT="38100" marB="38100" anchor="ctr"/>
                </a:tc>
                <a:tc>
                  <a:txBody>
                    <a:bodyPr/>
                    <a:lstStyle/>
                    <a:p>
                      <a:pPr algn="ctr"/>
                      <a:r>
                        <a:rPr lang="en-US" sz="2400" dirty="0">
                          <a:effectLst/>
                          <a:latin typeface="Arial"/>
                        </a:rPr>
                        <a:t>4.89</a:t>
                      </a:r>
                    </a:p>
                  </a:txBody>
                  <a:tcPr marL="38100" marR="38100" marT="38100" marB="38100" anchor="ctr"/>
                </a:tc>
                <a:extLst>
                  <a:ext uri="{0D108BD9-81ED-4DB2-BD59-A6C34878D82A}">
                    <a16:rowId xmlns:a16="http://schemas.microsoft.com/office/drawing/2014/main" val="2716667273"/>
                  </a:ext>
                </a:extLst>
              </a:tr>
              <a:tr h="142875">
                <a:tc>
                  <a:txBody>
                    <a:bodyPr/>
                    <a:lstStyle/>
                    <a:p>
                      <a:pPr algn="ctr"/>
                      <a:r>
                        <a:rPr lang="en-US" sz="2400" dirty="0">
                          <a:effectLst/>
                          <a:latin typeface="Arial"/>
                        </a:rPr>
                        <a:t>benzoic acid</a:t>
                      </a:r>
                    </a:p>
                  </a:txBody>
                  <a:tcPr marL="38100" marR="38100" marT="38100" marB="38100" anchor="ctr"/>
                </a:tc>
                <a:tc>
                  <a:txBody>
                    <a:bodyPr/>
                    <a:lstStyle/>
                    <a:p>
                      <a:pPr algn="ctr"/>
                      <a:r>
                        <a:rPr lang="en-US" sz="2400" dirty="0">
                          <a:effectLst/>
                          <a:latin typeface="Arial"/>
                        </a:rPr>
                        <a:t>C</a:t>
                      </a:r>
                      <a:r>
                        <a:rPr lang="en-US" sz="2400" baseline="-25000" dirty="0">
                          <a:effectLst/>
                          <a:latin typeface="Arial"/>
                        </a:rPr>
                        <a:t>6</a:t>
                      </a:r>
                      <a:r>
                        <a:rPr lang="en-US" sz="2400" dirty="0">
                          <a:effectLst/>
                          <a:latin typeface="Arial"/>
                        </a:rPr>
                        <a:t>H</a:t>
                      </a:r>
                      <a:r>
                        <a:rPr lang="en-US" sz="2400" baseline="-25000" dirty="0">
                          <a:effectLst/>
                          <a:latin typeface="Arial"/>
                        </a:rPr>
                        <a:t>5</a:t>
                      </a:r>
                      <a:r>
                        <a:rPr lang="en-US" sz="2400" dirty="0">
                          <a:effectLst/>
                          <a:latin typeface="Arial"/>
                        </a:rPr>
                        <a:t>COOH</a:t>
                      </a:r>
                    </a:p>
                  </a:txBody>
                  <a:tcPr marL="38100" marR="38100" marT="38100" marB="38100" anchor="ctr"/>
                </a:tc>
                <a:tc>
                  <a:txBody>
                    <a:bodyPr/>
                    <a:lstStyle/>
                    <a:p>
                      <a:pPr algn="ctr"/>
                      <a:r>
                        <a:rPr lang="en-US" sz="2400" dirty="0">
                          <a:effectLst/>
                          <a:latin typeface="Arial"/>
                        </a:rPr>
                        <a:t>6.5 X 10</a:t>
                      </a:r>
                      <a:r>
                        <a:rPr lang="en-US" sz="2400" baseline="30000" dirty="0">
                          <a:effectLst/>
                          <a:latin typeface="Arial"/>
                        </a:rPr>
                        <a:t>–5</a:t>
                      </a:r>
                      <a:endParaRPr lang="en-US" sz="2400" dirty="0">
                        <a:effectLst/>
                        <a:latin typeface="Arial"/>
                      </a:endParaRPr>
                    </a:p>
                  </a:txBody>
                  <a:tcPr marL="38100" marR="38100" marT="38100" marB="38100" anchor="ctr"/>
                </a:tc>
                <a:tc>
                  <a:txBody>
                    <a:bodyPr/>
                    <a:lstStyle/>
                    <a:p>
                      <a:pPr algn="ctr"/>
                      <a:r>
                        <a:rPr lang="en-US" sz="2400" dirty="0">
                          <a:effectLst/>
                          <a:latin typeface="Arial"/>
                        </a:rPr>
                        <a:t>4.19</a:t>
                      </a:r>
                    </a:p>
                  </a:txBody>
                  <a:tcPr marL="38100" marR="38100" marT="38100" marB="38100" anchor="ctr"/>
                </a:tc>
                <a:extLst>
                  <a:ext uri="{0D108BD9-81ED-4DB2-BD59-A6C34878D82A}">
                    <a16:rowId xmlns:a16="http://schemas.microsoft.com/office/drawing/2014/main" val="375963854"/>
                  </a:ext>
                </a:extLst>
              </a:tr>
              <a:tr h="142875">
                <a:tc>
                  <a:txBody>
                    <a:bodyPr/>
                    <a:lstStyle/>
                    <a:p>
                      <a:pPr algn="ctr"/>
                      <a:r>
                        <a:rPr lang="en-US" sz="2400" dirty="0">
                          <a:effectLst/>
                          <a:latin typeface="Arial"/>
                        </a:rPr>
                        <a:t>oxalic acid</a:t>
                      </a:r>
                    </a:p>
                  </a:txBody>
                  <a:tcPr marL="38100" marR="38100" marT="38100" marB="38100" anchor="ctr"/>
                </a:tc>
                <a:tc>
                  <a:txBody>
                    <a:bodyPr/>
                    <a:lstStyle/>
                    <a:p>
                      <a:pPr algn="ctr"/>
                      <a:r>
                        <a:rPr lang="en-US" sz="2400" dirty="0">
                          <a:effectLst/>
                          <a:latin typeface="Arial"/>
                        </a:rPr>
                        <a:t>HOOCCOOH</a:t>
                      </a:r>
                    </a:p>
                  </a:txBody>
                  <a:tcPr marL="38100" marR="38100" marT="38100" marB="38100" anchor="ctr"/>
                </a:tc>
                <a:tc>
                  <a:txBody>
                    <a:bodyPr/>
                    <a:lstStyle/>
                    <a:p>
                      <a:pPr algn="ctr"/>
                      <a:r>
                        <a:rPr lang="en-US" sz="2400" dirty="0">
                          <a:effectLst/>
                          <a:latin typeface="Arial"/>
                        </a:rPr>
                        <a:t>5.4 X 10</a:t>
                      </a:r>
                      <a:r>
                        <a:rPr lang="en-US" sz="2400" baseline="30000" dirty="0">
                          <a:effectLst/>
                          <a:latin typeface="Arial"/>
                        </a:rPr>
                        <a:t>–2</a:t>
                      </a:r>
                      <a:endParaRPr lang="en-US" sz="2400" dirty="0">
                        <a:effectLst/>
                        <a:latin typeface="Arial"/>
                      </a:endParaRPr>
                    </a:p>
                  </a:txBody>
                  <a:tcPr marL="38100" marR="38100" marT="38100" marB="38100" anchor="ctr"/>
                </a:tc>
                <a:tc>
                  <a:txBody>
                    <a:bodyPr/>
                    <a:lstStyle/>
                    <a:p>
                      <a:pPr algn="ctr"/>
                      <a:r>
                        <a:rPr lang="en-US" sz="2400" dirty="0">
                          <a:effectLst/>
                          <a:latin typeface="Arial"/>
                        </a:rPr>
                        <a:t>1.27</a:t>
                      </a:r>
                    </a:p>
                  </a:txBody>
                  <a:tcPr marL="38100" marR="38100" marT="38100" marB="38100" anchor="ctr"/>
                </a:tc>
                <a:extLst>
                  <a:ext uri="{0D108BD9-81ED-4DB2-BD59-A6C34878D82A}">
                    <a16:rowId xmlns:a16="http://schemas.microsoft.com/office/drawing/2014/main" val="390561950"/>
                  </a:ext>
                </a:extLst>
              </a:tr>
              <a:tr h="142875">
                <a:tc>
                  <a:txBody>
                    <a:bodyPr/>
                    <a:lstStyle/>
                    <a:p>
                      <a:pPr algn="ctr"/>
                      <a:endParaRPr lang="en-US" sz="2400" dirty="0">
                        <a:effectLst/>
                        <a:latin typeface="Arial"/>
                      </a:endParaRPr>
                    </a:p>
                  </a:txBody>
                  <a:tcPr marL="38100" marR="38100" marT="38100" marB="38100" anchor="ctr"/>
                </a:tc>
                <a:tc>
                  <a:txBody>
                    <a:bodyPr/>
                    <a:lstStyle/>
                    <a:p>
                      <a:pPr algn="ctr"/>
                      <a:r>
                        <a:rPr lang="en-US" sz="2400" baseline="30000" dirty="0">
                          <a:effectLst/>
                          <a:latin typeface="Arial"/>
                        </a:rPr>
                        <a:t>–</a:t>
                      </a:r>
                      <a:r>
                        <a:rPr lang="en-US" sz="2400" dirty="0">
                          <a:effectLst/>
                          <a:latin typeface="Arial"/>
                        </a:rPr>
                        <a:t>OOCCOOH</a:t>
                      </a:r>
                    </a:p>
                  </a:txBody>
                  <a:tcPr marL="38100" marR="38100" marT="38100" marB="38100" anchor="ctr"/>
                </a:tc>
                <a:tc>
                  <a:txBody>
                    <a:bodyPr/>
                    <a:lstStyle/>
                    <a:p>
                      <a:pPr algn="ctr"/>
                      <a:r>
                        <a:rPr lang="en-US" sz="2400" dirty="0">
                          <a:effectLst/>
                          <a:latin typeface="Arial"/>
                        </a:rPr>
                        <a:t>5.2 X 10</a:t>
                      </a:r>
                      <a:r>
                        <a:rPr lang="en-US" sz="2400" baseline="30000" dirty="0">
                          <a:effectLst/>
                          <a:latin typeface="Arial"/>
                        </a:rPr>
                        <a:t>–5</a:t>
                      </a:r>
                      <a:endParaRPr lang="en-US" sz="2400" dirty="0">
                        <a:effectLst/>
                        <a:latin typeface="Arial"/>
                      </a:endParaRPr>
                    </a:p>
                  </a:txBody>
                  <a:tcPr marL="38100" marR="38100" marT="38100" marB="38100" anchor="ctr"/>
                </a:tc>
                <a:tc>
                  <a:txBody>
                    <a:bodyPr/>
                    <a:lstStyle/>
                    <a:p>
                      <a:pPr algn="ctr"/>
                      <a:r>
                        <a:rPr lang="en-US" sz="2400" dirty="0">
                          <a:effectLst/>
                          <a:latin typeface="Arial"/>
                        </a:rPr>
                        <a:t>4.28</a:t>
                      </a:r>
                    </a:p>
                  </a:txBody>
                  <a:tcPr marL="38100" marR="38100" marT="38100" marB="38100" anchor="ctr"/>
                </a:tc>
                <a:extLst>
                  <a:ext uri="{0D108BD9-81ED-4DB2-BD59-A6C34878D82A}">
                    <a16:rowId xmlns:a16="http://schemas.microsoft.com/office/drawing/2014/main" val="3028477095"/>
                  </a:ext>
                </a:extLst>
              </a:tr>
              <a:tr h="142875">
                <a:tc>
                  <a:txBody>
                    <a:bodyPr/>
                    <a:lstStyle/>
                    <a:p>
                      <a:pPr algn="ctr"/>
                      <a:r>
                        <a:rPr lang="en-US" sz="2400" dirty="0">
                          <a:effectLst/>
                          <a:latin typeface="Arial"/>
                        </a:rPr>
                        <a:t>glutaric acid</a:t>
                      </a:r>
                    </a:p>
                  </a:txBody>
                  <a:tcPr marL="38100" marR="38100" marT="38100" marB="38100" anchor="ctr"/>
                </a:tc>
                <a:tc>
                  <a:txBody>
                    <a:bodyPr/>
                    <a:lstStyle/>
                    <a:p>
                      <a:pPr algn="ctr"/>
                      <a:r>
                        <a:rPr lang="en-US" sz="2400" dirty="0">
                          <a:effectLst/>
                          <a:latin typeface="Arial"/>
                        </a:rPr>
                        <a:t>HOOC(CH</a:t>
                      </a:r>
                      <a:r>
                        <a:rPr lang="en-US" sz="2400" baseline="-25000" dirty="0">
                          <a:effectLst/>
                          <a:latin typeface="Arial"/>
                        </a:rPr>
                        <a:t>2</a:t>
                      </a:r>
                      <a:r>
                        <a:rPr lang="en-US" sz="2400" dirty="0">
                          <a:effectLst/>
                          <a:latin typeface="Arial"/>
                        </a:rPr>
                        <a:t>)</a:t>
                      </a:r>
                      <a:r>
                        <a:rPr lang="en-US" sz="2400" baseline="-25000" dirty="0">
                          <a:effectLst/>
                          <a:latin typeface="Arial"/>
                        </a:rPr>
                        <a:t>3</a:t>
                      </a:r>
                      <a:r>
                        <a:rPr lang="en-US" sz="2400" dirty="0">
                          <a:effectLst/>
                          <a:latin typeface="Arial"/>
                        </a:rPr>
                        <a:t>COOH</a:t>
                      </a:r>
                    </a:p>
                  </a:txBody>
                  <a:tcPr marL="38100" marR="38100" marT="38100" marB="38100" anchor="ctr"/>
                </a:tc>
                <a:tc>
                  <a:txBody>
                    <a:bodyPr/>
                    <a:lstStyle/>
                    <a:p>
                      <a:pPr algn="ctr"/>
                      <a:r>
                        <a:rPr lang="en-US" sz="2400" dirty="0">
                          <a:effectLst/>
                          <a:latin typeface="Arial"/>
                        </a:rPr>
                        <a:t>4.5 X 10</a:t>
                      </a:r>
                      <a:r>
                        <a:rPr lang="en-US" sz="2400" baseline="30000" dirty="0">
                          <a:effectLst/>
                          <a:latin typeface="Arial"/>
                        </a:rPr>
                        <a:t>–5</a:t>
                      </a:r>
                      <a:endParaRPr lang="en-US" sz="2400" dirty="0">
                        <a:effectLst/>
                        <a:latin typeface="Arial"/>
                      </a:endParaRPr>
                    </a:p>
                  </a:txBody>
                  <a:tcPr marL="38100" marR="38100" marT="38100" marB="38100" anchor="ctr"/>
                </a:tc>
                <a:tc>
                  <a:txBody>
                    <a:bodyPr/>
                    <a:lstStyle/>
                    <a:p>
                      <a:pPr algn="ctr"/>
                      <a:r>
                        <a:rPr lang="en-US" sz="2400" dirty="0">
                          <a:effectLst/>
                          <a:latin typeface="Arial"/>
                        </a:rPr>
                        <a:t>4.35</a:t>
                      </a:r>
                    </a:p>
                  </a:txBody>
                  <a:tcPr marL="38100" marR="38100" marT="38100" marB="38100" anchor="ctr"/>
                </a:tc>
                <a:extLst>
                  <a:ext uri="{0D108BD9-81ED-4DB2-BD59-A6C34878D82A}">
                    <a16:rowId xmlns:a16="http://schemas.microsoft.com/office/drawing/2014/main" val="1793473530"/>
                  </a:ext>
                </a:extLst>
              </a:tr>
              <a:tr h="142875">
                <a:tc>
                  <a:txBody>
                    <a:bodyPr/>
                    <a:lstStyle/>
                    <a:p>
                      <a:pPr algn="ctr"/>
                      <a:endParaRPr lang="en-US" sz="2400" dirty="0">
                        <a:effectLst/>
                        <a:latin typeface="Arial"/>
                      </a:endParaRPr>
                    </a:p>
                  </a:txBody>
                  <a:tcPr marL="38100" marR="38100" marT="38100" marB="38100" anchor="ctr"/>
                </a:tc>
                <a:tc>
                  <a:txBody>
                    <a:bodyPr/>
                    <a:lstStyle/>
                    <a:p>
                      <a:pPr algn="ctr"/>
                      <a:r>
                        <a:rPr lang="en-US" sz="2400" baseline="30000" dirty="0">
                          <a:effectLst/>
                          <a:latin typeface="Arial"/>
                        </a:rPr>
                        <a:t>–</a:t>
                      </a:r>
                      <a:r>
                        <a:rPr lang="en-US" sz="2400" dirty="0">
                          <a:effectLst/>
                          <a:latin typeface="Arial"/>
                        </a:rPr>
                        <a:t>OOC(CH</a:t>
                      </a:r>
                      <a:r>
                        <a:rPr lang="en-US" sz="2400" baseline="-25000" dirty="0">
                          <a:effectLst/>
                          <a:latin typeface="Arial"/>
                        </a:rPr>
                        <a:t>2</a:t>
                      </a:r>
                      <a:r>
                        <a:rPr lang="en-US" sz="2400" dirty="0">
                          <a:effectLst/>
                          <a:latin typeface="Arial"/>
                        </a:rPr>
                        <a:t>)</a:t>
                      </a:r>
                      <a:r>
                        <a:rPr lang="en-US" sz="2400" baseline="-25000" dirty="0">
                          <a:effectLst/>
                          <a:latin typeface="Arial"/>
                        </a:rPr>
                        <a:t>3</a:t>
                      </a:r>
                      <a:r>
                        <a:rPr lang="en-US" sz="2400" dirty="0">
                          <a:effectLst/>
                          <a:latin typeface="Arial"/>
                        </a:rPr>
                        <a:t>COOH</a:t>
                      </a:r>
                    </a:p>
                  </a:txBody>
                  <a:tcPr marL="38100" marR="38100" marT="38100" marB="38100" anchor="ctr"/>
                </a:tc>
                <a:tc>
                  <a:txBody>
                    <a:bodyPr/>
                    <a:lstStyle/>
                    <a:p>
                      <a:pPr algn="ctr"/>
                      <a:r>
                        <a:rPr lang="en-US" sz="2400" dirty="0">
                          <a:effectLst/>
                          <a:latin typeface="Arial"/>
                        </a:rPr>
                        <a:t>3.8 X 10</a:t>
                      </a:r>
                      <a:r>
                        <a:rPr lang="en-US" sz="2400" baseline="30000" dirty="0">
                          <a:effectLst/>
                          <a:latin typeface="Arial"/>
                        </a:rPr>
                        <a:t>–6</a:t>
                      </a:r>
                      <a:endParaRPr lang="en-US" sz="2400" dirty="0">
                        <a:effectLst/>
                        <a:latin typeface="Arial"/>
                      </a:endParaRPr>
                    </a:p>
                  </a:txBody>
                  <a:tcPr marL="38100" marR="38100" marT="38100" marB="38100" anchor="ctr"/>
                </a:tc>
                <a:tc>
                  <a:txBody>
                    <a:bodyPr/>
                    <a:lstStyle/>
                    <a:p>
                      <a:pPr algn="ctr"/>
                      <a:r>
                        <a:rPr lang="en-US" sz="2400" dirty="0">
                          <a:effectLst/>
                          <a:latin typeface="Arial"/>
                        </a:rPr>
                        <a:t>5.42</a:t>
                      </a:r>
                    </a:p>
                  </a:txBody>
                  <a:tcPr marL="38100" marR="38100" marT="38100" marB="38100" anchor="ctr"/>
                </a:tc>
                <a:extLst>
                  <a:ext uri="{0D108BD9-81ED-4DB2-BD59-A6C34878D82A}">
                    <a16:rowId xmlns:a16="http://schemas.microsoft.com/office/drawing/2014/main" val="4074562953"/>
                  </a:ext>
                </a:extLst>
              </a:tr>
            </a:tbl>
          </a:graphicData>
        </a:graphic>
      </p:graphicFrame>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a:xfrm>
            <a:off x="1944000" y="8515574"/>
            <a:ext cx="14400000" cy="885176"/>
          </a:xfrm>
        </p:spPr>
        <p:txBody>
          <a:bodyPr vert="horz" lIns="91440" tIns="45720" rIns="91440" bIns="45720" rtlCol="0" anchor="t">
            <a:normAutofit/>
          </a:bodyPr>
          <a:lstStyle/>
          <a:p>
            <a:pPr marL="0" indent="0" algn="ctr">
              <a:buNone/>
            </a:pPr>
            <a:r>
              <a:rPr lang="en-US" sz="2400" b="1" dirty="0">
                <a:latin typeface="Arial"/>
                <a:ea typeface="+mn-lt"/>
                <a:cs typeface="+mn-lt"/>
              </a:rPr>
              <a:t>Source</a:t>
            </a:r>
            <a:r>
              <a:rPr lang="en-US" sz="2400" dirty="0">
                <a:latin typeface="Arial"/>
                <a:ea typeface="+mn-lt"/>
                <a:cs typeface="+mn-lt"/>
              </a:rPr>
              <a:t>: Comparison of Carboxylic acids. (Credit: </a:t>
            </a:r>
            <a:r>
              <a:rPr lang="en-US" sz="2400" i="1" dirty="0">
                <a:latin typeface="Arial"/>
                <a:ea typeface="+mn-lt"/>
                <a:cs typeface="+mn-lt"/>
                <a:hlinkClick r:id="rId2"/>
              </a:rPr>
              <a:t>Chem 114: Human Chemistry II (Muíño)</a:t>
            </a:r>
            <a:r>
              <a:rPr lang="en-US" sz="2400" dirty="0">
                <a:latin typeface="Arial"/>
                <a:ea typeface="+mn-lt"/>
                <a:cs typeface="+mn-lt"/>
                <a:hlinkClick r:id="rId2"/>
              </a:rPr>
              <a:t>,</a:t>
            </a:r>
            <a:r>
              <a:rPr lang="en-US" sz="2400" dirty="0">
                <a:latin typeface="Arial"/>
                <a:ea typeface="+mn-lt"/>
                <a:cs typeface="+mn-lt"/>
                <a:hlinkClick r:id="rId3"/>
              </a:rPr>
              <a:t>CC BY-NC-SA 4.0</a:t>
            </a:r>
            <a:r>
              <a:rPr lang="en-US" sz="2400" dirty="0">
                <a:latin typeface="Arial"/>
                <a:ea typeface="+mn-lt"/>
                <a:cs typeface="+mn-lt"/>
              </a:rPr>
              <a:t>).</a:t>
            </a:r>
            <a:endParaRPr lang="en-US" sz="2400">
              <a:latin typeface="Arial"/>
              <a:ea typeface="+mn-lt"/>
              <a:cs typeface="+mn-lt"/>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1219490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25.4d</a:t>
            </a:r>
            <a:endParaRPr lang="en-US" dirty="0"/>
          </a:p>
        </p:txBody>
      </p:sp>
      <p:pic>
        <p:nvPicPr>
          <p:cNvPr id="6" name="Picture 5" descr="This image shows the presence of an acidic solution on both red and blue litmus paper. Blue litmus paper is turned red in the presence of an acidic solution.">
            <a:extLst>
              <a:ext uri="{FF2B5EF4-FFF2-40B4-BE49-F238E27FC236}">
                <a16:creationId xmlns:a16="http://schemas.microsoft.com/office/drawing/2014/main" id="{B484A1F6-9EDE-84E3-4E60-13EF004AD5F1}"/>
              </a:ext>
            </a:extLst>
          </p:cNvPr>
          <p:cNvPicPr>
            <a:picLocks noChangeAspect="1"/>
          </p:cNvPicPr>
          <p:nvPr/>
        </p:nvPicPr>
        <p:blipFill>
          <a:blip r:embed="rId2"/>
          <a:stretch>
            <a:fillRect/>
          </a:stretch>
        </p:blipFill>
        <p:spPr>
          <a:xfrm>
            <a:off x="6688887" y="1882805"/>
            <a:ext cx="3379038" cy="4494182"/>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25.4d.</a:t>
            </a:r>
            <a:r>
              <a:rPr lang="en-US" sz="2400" dirty="0">
                <a:latin typeface="Arial"/>
                <a:ea typeface="+mn-lt"/>
                <a:cs typeface="+mn-lt"/>
              </a:rPr>
              <a:t> Litmus paper has been exposed to an acidic solution. (Credit: </a:t>
            </a:r>
            <a:r>
              <a:rPr lang="en-US" sz="2400" dirty="0">
                <a:latin typeface="Arial"/>
                <a:ea typeface="+mn-lt"/>
                <a:cs typeface="+mn-lt"/>
                <a:hlinkClick r:id="rId3"/>
              </a:rPr>
              <a:t>Photo</a:t>
            </a:r>
            <a:r>
              <a:rPr lang="en-US" sz="2400" dirty="0">
                <a:latin typeface="Arial"/>
                <a:ea typeface="+mn-lt"/>
                <a:cs typeface="+mn-lt"/>
              </a:rPr>
              <a:t> by </a:t>
            </a:r>
            <a:r>
              <a:rPr lang="en-US" sz="2400" dirty="0">
                <a:latin typeface="Arial"/>
                <a:ea typeface="+mn-lt"/>
                <a:cs typeface="+mn-lt"/>
                <a:hlinkClick r:id="rId4"/>
              </a:rPr>
              <a:t>Kanesskong</a:t>
            </a:r>
            <a:r>
              <a:rPr lang="en-US" sz="2400" dirty="0">
                <a:latin typeface="Arial"/>
                <a:ea typeface="+mn-lt"/>
                <a:cs typeface="+mn-lt"/>
              </a:rPr>
              <a:t>, </a:t>
            </a:r>
            <a:r>
              <a:rPr lang="en-US" sz="2400" dirty="0">
                <a:latin typeface="Arial"/>
                <a:ea typeface="+mn-lt"/>
                <a:cs typeface="+mn-lt"/>
                <a:hlinkClick r:id="rId5"/>
              </a:rPr>
              <a:t>CC BY-SA 4.0</a:t>
            </a:r>
            <a:r>
              <a:rPr lang="en-US" sz="2400" dirty="0">
                <a:latin typeface="Arial"/>
                <a:ea typeface="+mn-lt"/>
                <a:cs typeface="+mn-lt"/>
              </a:rPr>
              <a:t>)</a:t>
            </a:r>
            <a:endParaRPr lang="en-US" sz="2400">
              <a:latin typeface="Arial"/>
              <a:ea typeface="+mn-lt"/>
              <a:cs typeface="+mn-lt"/>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049489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25.4e</a:t>
            </a:r>
            <a:endParaRPr lang="en-US" dirty="0"/>
          </a:p>
        </p:txBody>
      </p:sp>
      <p:pic>
        <p:nvPicPr>
          <p:cNvPr id="6" name="Picture 5" descr="The image shows 3 carboxylate ions all of which are positively charged. The first is lithium acetate which includes the substituent lithium and is positively charged overall. The second is potassium butyrate which includes the substituent potassium and is positively charged overall. The third is sodium benzoate which includes the substituent sodium, is positively charged overall and is a ring structure (benzene).">
            <a:extLst>
              <a:ext uri="{FF2B5EF4-FFF2-40B4-BE49-F238E27FC236}">
                <a16:creationId xmlns:a16="http://schemas.microsoft.com/office/drawing/2014/main" id="{4AD250DD-14C6-81DE-E589-979863FB9268}"/>
              </a:ext>
            </a:extLst>
          </p:cNvPr>
          <p:cNvPicPr>
            <a:picLocks noChangeAspect="1"/>
          </p:cNvPicPr>
          <p:nvPr/>
        </p:nvPicPr>
        <p:blipFill>
          <a:blip r:embed="rId2"/>
          <a:stretch>
            <a:fillRect/>
          </a:stretch>
        </p:blipFill>
        <p:spPr>
          <a:xfrm>
            <a:off x="2649747" y="3847382"/>
            <a:ext cx="12061166" cy="1988388"/>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25.4e. </a:t>
            </a:r>
            <a:r>
              <a:rPr lang="en-US" sz="2400" dirty="0">
                <a:latin typeface="Arial"/>
                <a:ea typeface="+mn-lt"/>
                <a:cs typeface="+mn-lt"/>
              </a:rPr>
              <a:t>Examples of carboxylate anions - positively charged ions.(Credit: </a:t>
            </a:r>
            <a:r>
              <a:rPr lang="en-US" sz="2400" i="1" dirty="0">
                <a:latin typeface="Arial"/>
                <a:ea typeface="+mn-lt"/>
                <a:cs typeface="+mn-lt"/>
                <a:hlinkClick r:id="rId3"/>
              </a:rPr>
              <a:t>Intro to Chem: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3048861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25.4f</a:t>
            </a:r>
            <a:endParaRPr lang="en-US" dirty="0"/>
          </a:p>
        </p:txBody>
      </p:sp>
      <p:pic>
        <p:nvPicPr>
          <p:cNvPr id="6" name="Picture 5" descr="The image shows the condensed structural formula for sodium palmitate which is a soap. This is a long chain carboxylate ion and is positively charged overall.">
            <a:extLst>
              <a:ext uri="{FF2B5EF4-FFF2-40B4-BE49-F238E27FC236}">
                <a16:creationId xmlns:a16="http://schemas.microsoft.com/office/drawing/2014/main" id="{C4A69234-FEE1-300C-AB62-01DFF3D9507F}"/>
              </a:ext>
            </a:extLst>
          </p:cNvPr>
          <p:cNvPicPr>
            <a:picLocks noChangeAspect="1"/>
          </p:cNvPicPr>
          <p:nvPr/>
        </p:nvPicPr>
        <p:blipFill>
          <a:blip r:embed="rId2"/>
          <a:stretch>
            <a:fillRect/>
          </a:stretch>
        </p:blipFill>
        <p:spPr>
          <a:xfrm>
            <a:off x="4403874" y="2909079"/>
            <a:ext cx="8897967" cy="3261144"/>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25.4f.</a:t>
            </a:r>
            <a:r>
              <a:rPr lang="en-US" sz="2400" dirty="0">
                <a:latin typeface="Arial"/>
                <a:ea typeface="+mn-lt"/>
                <a:cs typeface="+mn-lt"/>
              </a:rPr>
              <a:t> Condensed structural formula for sodium palmitate. (Credit: </a:t>
            </a:r>
            <a:r>
              <a:rPr lang="en-US" sz="2400" i="1" dirty="0">
                <a:latin typeface="Arial"/>
                <a:ea typeface="+mn-lt"/>
                <a:cs typeface="+mn-lt"/>
                <a:hlinkClick r:id="rId3"/>
              </a:rPr>
              <a:t>Intro to Chem: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648301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25.1c</a:t>
            </a:r>
            <a:endParaRPr lang="en-US" dirty="0"/>
          </a:p>
        </p:txBody>
      </p:sp>
      <p:pic>
        <p:nvPicPr>
          <p:cNvPr id="6" name="Picture 5" descr="Nitrogen within a benzene ring with a carboxylic acid substituent. ">
            <a:extLst>
              <a:ext uri="{FF2B5EF4-FFF2-40B4-BE49-F238E27FC236}">
                <a16:creationId xmlns:a16="http://schemas.microsoft.com/office/drawing/2014/main" id="{3F2D9DDE-8D1A-C7C5-8677-69BCFF3A97CA}"/>
              </a:ext>
            </a:extLst>
          </p:cNvPr>
          <p:cNvPicPr>
            <a:picLocks noChangeAspect="1"/>
          </p:cNvPicPr>
          <p:nvPr/>
        </p:nvPicPr>
        <p:blipFill>
          <a:blip r:embed="rId2"/>
          <a:stretch>
            <a:fillRect/>
          </a:stretch>
        </p:blipFill>
        <p:spPr>
          <a:xfrm>
            <a:off x="6593817" y="2572649"/>
            <a:ext cx="4539650" cy="3783042"/>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25.1c</a:t>
            </a:r>
            <a:r>
              <a:rPr lang="en-US" sz="2400" dirty="0">
                <a:latin typeface="Arial"/>
                <a:ea typeface="+mn-lt"/>
                <a:cs typeface="+mn-lt"/>
              </a:rPr>
              <a:t>. Molecular structure of Niacin (credit: </a:t>
            </a:r>
            <a:r>
              <a:rPr lang="en-US" sz="2400" dirty="0">
                <a:latin typeface="Arial"/>
                <a:ea typeface="+mn-lt"/>
                <a:cs typeface="+mn-lt"/>
                <a:hlinkClick r:id="rId3"/>
              </a:rPr>
              <a:t>Image</a:t>
            </a:r>
            <a:r>
              <a:rPr lang="en-US" sz="2400" dirty="0">
                <a:latin typeface="Arial"/>
                <a:ea typeface="+mn-lt"/>
                <a:cs typeface="+mn-lt"/>
              </a:rPr>
              <a:t> by </a:t>
            </a:r>
            <a:r>
              <a:rPr lang="en-US" sz="2400" dirty="0">
                <a:latin typeface="Arial"/>
                <a:ea typeface="+mn-lt"/>
                <a:cs typeface="+mn-lt"/>
                <a:hlinkClick r:id="rId4"/>
              </a:rPr>
              <a:t>Mysid</a:t>
            </a:r>
            <a:r>
              <a:rPr lang="en-US" sz="2400" dirty="0">
                <a:latin typeface="Arial"/>
                <a:ea typeface="+mn-lt"/>
                <a:cs typeface="+mn-lt"/>
              </a:rPr>
              <a:t>, </a:t>
            </a:r>
            <a:r>
              <a:rPr lang="en-US" sz="2400" dirty="0">
                <a:latin typeface="Arial"/>
                <a:ea typeface="+mn-lt"/>
                <a:cs typeface="+mn-lt"/>
                <a:hlinkClick r:id="rId5"/>
              </a:rPr>
              <a:t>PDM</a:t>
            </a:r>
            <a:r>
              <a:rPr lang="en-US" sz="2400" dirty="0">
                <a:latin typeface="Arial"/>
                <a:ea typeface="+mn-lt"/>
                <a:cs typeface="+mn-lt"/>
              </a:rPr>
              <a:t>)</a:t>
            </a:r>
            <a:endParaRPr lang="en-US"/>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5479906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25.4g</a:t>
            </a:r>
            <a:endParaRPr lang="en-US" dirty="0"/>
          </a:p>
        </p:txBody>
      </p:sp>
      <p:pic>
        <p:nvPicPr>
          <p:cNvPr id="6" name="Picture 5" descr="Two condensed structural diagrams are shown. The first represents the positively charged anion calcium proprionate which contains a 3 carbon chain with a calcium substituent group. The second represents the positively charged anion potassium sorbate which contains a 6 carbon chain with a potassium substituent.">
            <a:extLst>
              <a:ext uri="{FF2B5EF4-FFF2-40B4-BE49-F238E27FC236}">
                <a16:creationId xmlns:a16="http://schemas.microsoft.com/office/drawing/2014/main" id="{446D7F70-F00E-E28C-E9DC-4C0C28434FD5}"/>
              </a:ext>
            </a:extLst>
          </p:cNvPr>
          <p:cNvPicPr>
            <a:picLocks noChangeAspect="1"/>
          </p:cNvPicPr>
          <p:nvPr/>
        </p:nvPicPr>
        <p:blipFill>
          <a:blip r:embed="rId2"/>
          <a:stretch>
            <a:fillRect/>
          </a:stretch>
        </p:blipFill>
        <p:spPr>
          <a:xfrm>
            <a:off x="1096994" y="3494237"/>
            <a:ext cx="15403901" cy="2069261"/>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25.4g. </a:t>
            </a:r>
            <a:r>
              <a:rPr lang="en-US" sz="2400" dirty="0">
                <a:latin typeface="Arial"/>
                <a:ea typeface="+mn-lt"/>
                <a:cs typeface="+mn-lt"/>
              </a:rPr>
              <a:t>Examples of carboxylate anions - calcium propionate and potassium sorbate. (Credits: </a:t>
            </a:r>
            <a:r>
              <a:rPr lang="en-US" sz="2400" i="1" dirty="0">
                <a:latin typeface="Arial"/>
                <a:ea typeface="+mn-lt"/>
                <a:cs typeface="+mn-lt"/>
                <a:hlinkClick r:id="rId3"/>
              </a:rPr>
              <a:t>Intro to Chem: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a:latin typeface="Arial"/>
              <a:cs typeface="Arial"/>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6436243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25.5a</a:t>
            </a:r>
            <a:endParaRPr lang="en-US" dirty="0"/>
          </a:p>
        </p:txBody>
      </p:sp>
      <p:pic>
        <p:nvPicPr>
          <p:cNvPr id="6" name="Picture 5" descr="The condensed structural diagram shows the ester methyl ethanoate. The functional group of the ester is highlighted. These include a carbonyl group and another single bonded oxygen. The single bonded oxygen is bonded to another carbon.">
            <a:extLst>
              <a:ext uri="{FF2B5EF4-FFF2-40B4-BE49-F238E27FC236}">
                <a16:creationId xmlns:a16="http://schemas.microsoft.com/office/drawing/2014/main" id="{AA1DE63C-B673-20B5-A599-B3D23D37032E}"/>
              </a:ext>
            </a:extLst>
          </p:cNvPr>
          <p:cNvPicPr>
            <a:picLocks noChangeAspect="1"/>
          </p:cNvPicPr>
          <p:nvPr/>
        </p:nvPicPr>
        <p:blipFill>
          <a:blip r:embed="rId2"/>
          <a:stretch>
            <a:fillRect/>
          </a:stretch>
        </p:blipFill>
        <p:spPr>
          <a:xfrm>
            <a:off x="5623344" y="2133780"/>
            <a:ext cx="5639518" cy="4531383"/>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25.5a.</a:t>
            </a:r>
            <a:r>
              <a:rPr lang="en-US" sz="2400" dirty="0">
                <a:latin typeface="Arial"/>
                <a:ea typeface="+mn-lt"/>
                <a:cs typeface="+mn-lt"/>
              </a:rPr>
              <a:t> Condensed structural formula for an ester highlighting the carbonyl group and a single oxygen bonded to another carbon (credit: </a:t>
            </a:r>
            <a:r>
              <a:rPr lang="en-US" sz="2400" i="1" dirty="0">
                <a:latin typeface="Arial"/>
                <a:ea typeface="+mn-lt"/>
                <a:cs typeface="+mn-lt"/>
                <a:hlinkClick r:id="rId3"/>
              </a:rPr>
              <a:t>Chemistry (OpenStax)</a:t>
            </a:r>
            <a:r>
              <a:rPr lang="en-US" sz="2400" dirty="0">
                <a:latin typeface="Arial"/>
                <a:ea typeface="+mn-lt"/>
                <a:cs typeface="+mn-lt"/>
              </a:rPr>
              <a:t>, </a:t>
            </a:r>
            <a:r>
              <a:rPr lang="en-US" sz="2400" dirty="0">
                <a:latin typeface="Arial"/>
                <a:ea typeface="+mn-lt"/>
                <a:cs typeface="+mn-lt"/>
                <a:hlinkClick r:id="rId4"/>
              </a:rPr>
              <a:t>CC BY</a:t>
            </a:r>
            <a:r>
              <a:rPr lang="en-US" sz="2400" dirty="0">
                <a:latin typeface="Arial"/>
                <a:ea typeface="+mn-lt"/>
                <a:cs typeface="+mn-lt"/>
              </a:rPr>
              <a:t>).</a:t>
            </a:r>
            <a:endParaRPr lang="en-US">
              <a:latin typeface="Arial"/>
              <a:ea typeface="+mn-lt"/>
              <a:cs typeface="+mn-lt"/>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40766989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25.5b</a:t>
            </a:r>
            <a:endParaRPr lang="en-US" dirty="0"/>
          </a:p>
        </p:txBody>
      </p:sp>
      <p:pic>
        <p:nvPicPr>
          <p:cNvPr id="6" name="Picture 5" descr="A 3-dimensional image of esters. showcasing the doubled bonded oxygen and a singly bonded second oxygen, bonded to a carbon. The two molecules shown are ethyl acetate and methyl butyrate.">
            <a:extLst>
              <a:ext uri="{FF2B5EF4-FFF2-40B4-BE49-F238E27FC236}">
                <a16:creationId xmlns:a16="http://schemas.microsoft.com/office/drawing/2014/main" id="{186C5C09-E164-512D-132F-32833A146F0B}"/>
              </a:ext>
            </a:extLst>
          </p:cNvPr>
          <p:cNvPicPr>
            <a:picLocks noChangeAspect="1"/>
          </p:cNvPicPr>
          <p:nvPr/>
        </p:nvPicPr>
        <p:blipFill>
          <a:blip r:embed="rId2"/>
          <a:stretch>
            <a:fillRect/>
          </a:stretch>
        </p:blipFill>
        <p:spPr>
          <a:xfrm>
            <a:off x="5280804" y="1746849"/>
            <a:ext cx="6453997" cy="5283680"/>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25.5b.</a:t>
            </a:r>
            <a:r>
              <a:rPr lang="en-US" sz="2400" dirty="0">
                <a:latin typeface="Arial"/>
                <a:ea typeface="+mn-lt"/>
                <a:cs typeface="+mn-lt"/>
              </a:rPr>
              <a:t> The Structure of Esters. Esters feature a carbon-to-oxygen double bond that is also singly bonded to a second oxygen atom, which is then joined to an alkyl or an aryl group. The esters shown here are ethyl acetate (a) and methyl butyrate (b). (credit: </a:t>
            </a:r>
            <a:r>
              <a:rPr lang="en-US" sz="2400" i="1" dirty="0">
                <a:latin typeface="Arial"/>
                <a:ea typeface="+mn-lt"/>
                <a:cs typeface="+mn-lt"/>
                <a:hlinkClick r:id="rId3"/>
              </a:rPr>
              <a:t>Intro Chem: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5144837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25.5c</a:t>
            </a:r>
            <a:endParaRPr lang="en-US" dirty="0"/>
          </a:p>
        </p:txBody>
      </p:sp>
      <p:pic>
        <p:nvPicPr>
          <p:cNvPr id="6" name="Picture 5" descr="A chemical reaction is shown. On the left, a C H subscript 3 group bonded to a red C atom. The C atom forms a double bond with an O atom which is also in red. The C atom is also bonded to an O atom which is bonded to an H atom, also in red. A plus sign is shown, which is followed by H O C H subscript 2 C H subscript 3. The H O group is in red. Following a reaction arrow, a C H subscript 3 group is shown which is bonded to a red C atom with a double bonded O atom and a single bonded O. To the right of this single bonded O atom, a C H subscript 2 C H subscript 3 group is attached and shown in black. This structure is followed by a plus sign and H subscript 2 O. The O atoms in the first structure on the left and the structure following the reaction arrow have two pairs of electron dots.">
            <a:extLst>
              <a:ext uri="{FF2B5EF4-FFF2-40B4-BE49-F238E27FC236}">
                <a16:creationId xmlns:a16="http://schemas.microsoft.com/office/drawing/2014/main" id="{F4CEEC58-C7B4-24EF-7CEF-C3F34B1229EE}"/>
              </a:ext>
            </a:extLst>
          </p:cNvPr>
          <p:cNvPicPr>
            <a:picLocks noChangeAspect="1"/>
          </p:cNvPicPr>
          <p:nvPr/>
        </p:nvPicPr>
        <p:blipFill>
          <a:blip r:embed="rId2"/>
          <a:stretch>
            <a:fillRect/>
          </a:stretch>
        </p:blipFill>
        <p:spPr>
          <a:xfrm>
            <a:off x="2149864" y="3215497"/>
            <a:ext cx="13298158" cy="2626743"/>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25.5c.</a:t>
            </a:r>
            <a:r>
              <a:rPr lang="en-US" sz="2400" dirty="0">
                <a:latin typeface="Arial"/>
                <a:ea typeface="+mn-lt"/>
                <a:cs typeface="+mn-lt"/>
              </a:rPr>
              <a:t> Chemical reaction of acetic acid and ethanol to produce an ester: ethyl acetate (credit: </a:t>
            </a:r>
            <a:r>
              <a:rPr lang="en-US" sz="2400" i="1" dirty="0">
                <a:latin typeface="Arial"/>
                <a:ea typeface="+mn-lt"/>
                <a:cs typeface="+mn-lt"/>
                <a:hlinkClick r:id="rId3"/>
              </a:rPr>
              <a:t>Chemistry (OpenStax)</a:t>
            </a:r>
            <a:r>
              <a:rPr lang="en-US" sz="2400" dirty="0">
                <a:latin typeface="Arial"/>
                <a:ea typeface="+mn-lt"/>
                <a:cs typeface="+mn-lt"/>
              </a:rPr>
              <a:t>, </a:t>
            </a:r>
            <a:r>
              <a:rPr lang="en-US" sz="2400" dirty="0">
                <a:latin typeface="Arial"/>
                <a:ea typeface="+mn-lt"/>
                <a:cs typeface="+mn-lt"/>
                <a:hlinkClick r:id="rId4"/>
              </a:rPr>
              <a:t>CC BY 4.0</a:t>
            </a:r>
            <a:r>
              <a:rPr lang="en-US" sz="2400" dirty="0">
                <a:latin typeface="Arial"/>
                <a:ea typeface="+mn-lt"/>
                <a:cs typeface="+mn-lt"/>
              </a:rPr>
              <a:t>).</a:t>
            </a:r>
            <a:endParaRPr lang="en-US" sz="2400">
              <a:latin typeface="Arial"/>
              <a:ea typeface="+mn-lt"/>
              <a:cs typeface="+mn-lt"/>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4707069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a:xfrm>
            <a:off x="2133600" y="203262"/>
            <a:ext cx="12542807" cy="1143000"/>
          </a:xfrm>
        </p:spPr>
        <p:txBody>
          <a:bodyPr>
            <a:normAutofit/>
          </a:bodyPr>
          <a:lstStyle/>
          <a:p>
            <a:r>
              <a:rPr lang="en-US" sz="4000" dirty="0">
                <a:latin typeface="Arial"/>
                <a:cs typeface="Arial"/>
              </a:rPr>
              <a:t>Table 25.5a.</a:t>
            </a:r>
            <a:endParaRPr lang="en-US" sz="4000" dirty="0"/>
          </a:p>
        </p:txBody>
      </p:sp>
      <p:sp>
        <p:nvSpPr>
          <p:cNvPr id="5" name="Content Placeholder 2">
            <a:extLst>
              <a:ext uri="{FF2B5EF4-FFF2-40B4-BE49-F238E27FC236}">
                <a16:creationId xmlns:a16="http://schemas.microsoft.com/office/drawing/2014/main" id="{E4AE90F0-042C-34EE-33B2-22DC7C92831E}"/>
              </a:ext>
            </a:extLst>
          </p:cNvPr>
          <p:cNvSpPr txBox="1">
            <a:spLocks/>
          </p:cNvSpPr>
          <p:nvPr/>
        </p:nvSpPr>
        <p:spPr>
          <a:xfrm>
            <a:off x="1944000" y="1548504"/>
            <a:ext cx="14400000" cy="82177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a:latin typeface="Arial"/>
                <a:ea typeface="+mn-lt"/>
                <a:cs typeface="+mn-lt"/>
              </a:rPr>
              <a:t>Table 25.5a. </a:t>
            </a:r>
            <a:r>
              <a:rPr lang="en-US" sz="2800" dirty="0">
                <a:latin typeface="Arial"/>
                <a:ea typeface="+mn-lt"/>
                <a:cs typeface="+mn-lt"/>
              </a:rPr>
              <a:t>Physical Properties of Some Esters</a:t>
            </a:r>
            <a:endParaRPr lang="en-US" sz="2800" dirty="0">
              <a:latin typeface="Arial"/>
              <a:cs typeface="Arial"/>
            </a:endParaRPr>
          </a:p>
        </p:txBody>
      </p:sp>
      <p:graphicFrame>
        <p:nvGraphicFramePr>
          <p:cNvPr id="6" name="Table 5">
            <a:extLst>
              <a:ext uri="{FF2B5EF4-FFF2-40B4-BE49-F238E27FC236}">
                <a16:creationId xmlns:a16="http://schemas.microsoft.com/office/drawing/2014/main" id="{6B22DFB8-7B51-6466-F0D7-5967ABAF016A}"/>
              </a:ext>
            </a:extLst>
          </p:cNvPr>
          <p:cNvGraphicFramePr>
            <a:graphicFrameLocks noGrp="1"/>
          </p:cNvGraphicFramePr>
          <p:nvPr>
            <p:extLst>
              <p:ext uri="{D42A27DB-BD31-4B8C-83A1-F6EECF244321}">
                <p14:modId xmlns:p14="http://schemas.microsoft.com/office/powerpoint/2010/main" val="1593098309"/>
              </p:ext>
            </p:extLst>
          </p:nvPr>
        </p:nvGraphicFramePr>
        <p:xfrm>
          <a:off x="1585451" y="2359742"/>
          <a:ext cx="15128431" cy="5230368"/>
        </p:xfrm>
        <a:graphic>
          <a:graphicData uri="http://schemas.openxmlformats.org/drawingml/2006/table">
            <a:tbl>
              <a:tblPr firstRow="1">
                <a:tableStyleId>{616DA210-FB5B-4158-B5E0-FEB733F419BA}</a:tableStyleId>
              </a:tblPr>
              <a:tblGrid>
                <a:gridCol w="4409341">
                  <a:extLst>
                    <a:ext uri="{9D8B030D-6E8A-4147-A177-3AD203B41FA5}">
                      <a16:colId xmlns:a16="http://schemas.microsoft.com/office/drawing/2014/main" val="2180412479"/>
                    </a:ext>
                  </a:extLst>
                </a:gridCol>
                <a:gridCol w="2479411">
                  <a:extLst>
                    <a:ext uri="{9D8B030D-6E8A-4147-A177-3AD203B41FA5}">
                      <a16:colId xmlns:a16="http://schemas.microsoft.com/office/drawing/2014/main" val="1286476106"/>
                    </a:ext>
                  </a:extLst>
                </a:gridCol>
                <a:gridCol w="1679312">
                  <a:extLst>
                    <a:ext uri="{9D8B030D-6E8A-4147-A177-3AD203B41FA5}">
                      <a16:colId xmlns:a16="http://schemas.microsoft.com/office/drawing/2014/main" val="1608915463"/>
                    </a:ext>
                  </a:extLst>
                </a:gridCol>
                <a:gridCol w="2633276">
                  <a:extLst>
                    <a:ext uri="{9D8B030D-6E8A-4147-A177-3AD203B41FA5}">
                      <a16:colId xmlns:a16="http://schemas.microsoft.com/office/drawing/2014/main" val="939721861"/>
                    </a:ext>
                  </a:extLst>
                </a:gridCol>
                <a:gridCol w="2510182">
                  <a:extLst>
                    <a:ext uri="{9D8B030D-6E8A-4147-A177-3AD203B41FA5}">
                      <a16:colId xmlns:a16="http://schemas.microsoft.com/office/drawing/2014/main" val="1081682409"/>
                    </a:ext>
                  </a:extLst>
                </a:gridCol>
                <a:gridCol w="1416909">
                  <a:extLst>
                    <a:ext uri="{9D8B030D-6E8A-4147-A177-3AD203B41FA5}">
                      <a16:colId xmlns:a16="http://schemas.microsoft.com/office/drawing/2014/main" val="4264587298"/>
                    </a:ext>
                  </a:extLst>
                </a:gridCol>
              </a:tblGrid>
              <a:tr h="104775">
                <a:tc>
                  <a:txBody>
                    <a:bodyPr/>
                    <a:lstStyle/>
                    <a:p>
                      <a:pPr algn="ctr" fontAlgn="ctr">
                        <a:lnSpc>
                          <a:spcPct val="110000"/>
                        </a:lnSpc>
                      </a:pPr>
                      <a:r>
                        <a:rPr lang="en-US" sz="2400" dirty="0">
                          <a:solidFill>
                            <a:schemeClr val="bg1"/>
                          </a:solidFill>
                          <a:effectLst/>
                          <a:latin typeface="Arial" panose="020B0604020202020204" pitchFamily="34" charset="0"/>
                          <a:cs typeface="Arial" panose="020B0604020202020204" pitchFamily="34" charset="0"/>
                        </a:rPr>
                        <a:t>Condensed Structural Formula</a:t>
                      </a:r>
                    </a:p>
                  </a:txBody>
                  <a:tcPr marL="0" marR="0" marT="0" marB="0" anchor="ctr">
                    <a:solidFill>
                      <a:srgbClr val="166FAC"/>
                    </a:solidFill>
                  </a:tcPr>
                </a:tc>
                <a:tc>
                  <a:txBody>
                    <a:bodyPr/>
                    <a:lstStyle/>
                    <a:p>
                      <a:pPr algn="ctr" fontAlgn="ctr">
                        <a:lnSpc>
                          <a:spcPct val="110000"/>
                        </a:lnSpc>
                      </a:pPr>
                      <a:r>
                        <a:rPr lang="en-US" sz="2400" dirty="0">
                          <a:solidFill>
                            <a:schemeClr val="bg1"/>
                          </a:solidFill>
                          <a:effectLst/>
                          <a:latin typeface="Arial" panose="020B0604020202020204" pitchFamily="34" charset="0"/>
                          <a:cs typeface="Arial" panose="020B0604020202020204" pitchFamily="34" charset="0"/>
                        </a:rPr>
                        <a:t>Name</a:t>
                      </a:r>
                    </a:p>
                  </a:txBody>
                  <a:tcPr marL="0" marR="0" marT="0" marB="0" anchor="ctr">
                    <a:solidFill>
                      <a:srgbClr val="166FAC"/>
                    </a:solidFill>
                  </a:tcPr>
                </a:tc>
                <a:tc>
                  <a:txBody>
                    <a:bodyPr/>
                    <a:lstStyle/>
                    <a:p>
                      <a:pPr algn="ctr" fontAlgn="ctr">
                        <a:lnSpc>
                          <a:spcPct val="110000"/>
                        </a:lnSpc>
                      </a:pPr>
                      <a:r>
                        <a:rPr lang="en-US" sz="2400" dirty="0">
                          <a:solidFill>
                            <a:schemeClr val="bg1"/>
                          </a:solidFill>
                          <a:effectLst/>
                          <a:latin typeface="Arial" panose="020B0604020202020204" pitchFamily="34" charset="0"/>
                          <a:cs typeface="Arial" panose="020B0604020202020204" pitchFamily="34" charset="0"/>
                        </a:rPr>
                        <a:t>Molar Mass</a:t>
                      </a:r>
                    </a:p>
                  </a:txBody>
                  <a:tcPr marL="0" marR="0" marT="0" marB="0" anchor="ctr">
                    <a:solidFill>
                      <a:srgbClr val="166FAC"/>
                    </a:solidFill>
                  </a:tcPr>
                </a:tc>
                <a:tc>
                  <a:txBody>
                    <a:bodyPr/>
                    <a:lstStyle/>
                    <a:p>
                      <a:pPr algn="ctr" fontAlgn="ctr">
                        <a:lnSpc>
                          <a:spcPct val="110000"/>
                        </a:lnSpc>
                      </a:pPr>
                      <a:r>
                        <a:rPr lang="en-US" sz="2400" dirty="0">
                          <a:solidFill>
                            <a:schemeClr val="bg1"/>
                          </a:solidFill>
                          <a:effectLst/>
                          <a:latin typeface="Arial" panose="020B0604020202020204" pitchFamily="34" charset="0"/>
                          <a:cs typeface="Arial" panose="020B0604020202020204" pitchFamily="34" charset="0"/>
                        </a:rPr>
                        <a:t>Melting Point (°C)</a:t>
                      </a:r>
                    </a:p>
                  </a:txBody>
                  <a:tcPr marL="0" marR="0" marT="0" marB="0" anchor="ctr">
                    <a:solidFill>
                      <a:srgbClr val="166FAC"/>
                    </a:solidFill>
                  </a:tcPr>
                </a:tc>
                <a:tc>
                  <a:txBody>
                    <a:bodyPr/>
                    <a:lstStyle/>
                    <a:p>
                      <a:pPr algn="ctr" fontAlgn="ctr">
                        <a:lnSpc>
                          <a:spcPct val="110000"/>
                        </a:lnSpc>
                      </a:pPr>
                      <a:r>
                        <a:rPr lang="en-US" sz="2400" dirty="0">
                          <a:solidFill>
                            <a:schemeClr val="bg1"/>
                          </a:solidFill>
                          <a:effectLst/>
                          <a:latin typeface="Arial" panose="020B0604020202020204" pitchFamily="34" charset="0"/>
                          <a:cs typeface="Arial" panose="020B0604020202020204" pitchFamily="34" charset="0"/>
                        </a:rPr>
                        <a:t>Boiling Point (°C)</a:t>
                      </a:r>
                    </a:p>
                  </a:txBody>
                  <a:tcPr marL="0" marR="0" marT="0" marB="0" anchor="ctr">
                    <a:solidFill>
                      <a:srgbClr val="166FAC"/>
                    </a:solidFill>
                  </a:tcPr>
                </a:tc>
                <a:tc>
                  <a:txBody>
                    <a:bodyPr/>
                    <a:lstStyle/>
                    <a:p>
                      <a:pPr algn="ctr" fontAlgn="ctr">
                        <a:lnSpc>
                          <a:spcPct val="110000"/>
                        </a:lnSpc>
                      </a:pPr>
                      <a:r>
                        <a:rPr lang="en-US" sz="2400" dirty="0">
                          <a:solidFill>
                            <a:schemeClr val="bg1"/>
                          </a:solidFill>
                          <a:effectLst/>
                          <a:latin typeface="Arial" panose="020B0604020202020204" pitchFamily="34" charset="0"/>
                          <a:cs typeface="Arial" panose="020B0604020202020204" pitchFamily="34" charset="0"/>
                        </a:rPr>
                        <a:t>Aroma</a:t>
                      </a:r>
                    </a:p>
                  </a:txBody>
                  <a:tcPr marL="0" marR="0" marT="0" marB="0" anchor="ctr">
                    <a:solidFill>
                      <a:srgbClr val="166FAC"/>
                    </a:solidFill>
                  </a:tcPr>
                </a:tc>
                <a:extLst>
                  <a:ext uri="{0D108BD9-81ED-4DB2-BD59-A6C34878D82A}">
                    <a16:rowId xmlns:a16="http://schemas.microsoft.com/office/drawing/2014/main" val="1193963207"/>
                  </a:ext>
                </a:extLst>
              </a:tr>
              <a:tr h="104775">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HCOOCH</a:t>
                      </a:r>
                      <a:r>
                        <a:rPr lang="en-US" sz="2400" baseline="-25000" dirty="0">
                          <a:effectLst/>
                          <a:latin typeface="Arial" panose="020B0604020202020204" pitchFamily="34" charset="0"/>
                          <a:cs typeface="Arial" panose="020B0604020202020204" pitchFamily="34" charset="0"/>
                        </a:rPr>
                        <a:t>3</a:t>
                      </a:r>
                      <a:endParaRPr lang="en-US" sz="2400" dirty="0">
                        <a:effectLst/>
                        <a:latin typeface="Arial" panose="020B0604020202020204" pitchFamily="34" charset="0"/>
                        <a:cs typeface="Arial" panose="020B0604020202020204" pitchFamily="34" charset="0"/>
                      </a:endParaRP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methyl </a:t>
                      </a:r>
                      <a:r>
                        <a:rPr lang="en-US" sz="2400" dirty="0" err="1">
                          <a:effectLst/>
                          <a:latin typeface="Arial" panose="020B0604020202020204" pitchFamily="34" charset="0"/>
                          <a:cs typeface="Arial" panose="020B0604020202020204" pitchFamily="34" charset="0"/>
                        </a:rPr>
                        <a:t>formate</a:t>
                      </a:r>
                      <a:endParaRPr lang="en-US" sz="2400" dirty="0">
                        <a:effectLst/>
                        <a:latin typeface="Arial" panose="020B0604020202020204" pitchFamily="34" charset="0"/>
                        <a:cs typeface="Arial" panose="020B0604020202020204" pitchFamily="34" charset="0"/>
                      </a:endParaRP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60</a:t>
                      </a: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−99</a:t>
                      </a: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32</a:t>
                      </a:r>
                    </a:p>
                  </a:txBody>
                  <a:tcPr marL="0" marR="0" marT="0" marB="0" anchor="ctr"/>
                </a:tc>
                <a:tc>
                  <a:txBody>
                    <a:bodyPr/>
                    <a:lstStyle/>
                    <a:p>
                      <a:pPr algn="ctr" fontAlgn="ctr">
                        <a:lnSpc>
                          <a:spcPct val="110000"/>
                        </a:lnSpc>
                      </a:pPr>
                      <a:endParaRPr lang="en-US" sz="24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607916747"/>
                  </a:ext>
                </a:extLst>
              </a:tr>
              <a:tr h="104775">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HCOOCH</a:t>
                      </a:r>
                      <a:r>
                        <a:rPr lang="en-US" sz="2400" baseline="-25000" dirty="0">
                          <a:effectLst/>
                          <a:latin typeface="Arial" panose="020B0604020202020204" pitchFamily="34" charset="0"/>
                          <a:cs typeface="Arial" panose="020B0604020202020204" pitchFamily="34" charset="0"/>
                        </a:rPr>
                        <a:t>2</a:t>
                      </a: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3</a:t>
                      </a:r>
                      <a:endParaRPr lang="en-US" sz="2400" dirty="0">
                        <a:effectLst/>
                        <a:latin typeface="Arial" panose="020B0604020202020204" pitchFamily="34" charset="0"/>
                        <a:cs typeface="Arial" panose="020B0604020202020204" pitchFamily="34" charset="0"/>
                      </a:endParaRP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ethyl </a:t>
                      </a:r>
                      <a:r>
                        <a:rPr lang="en-US" sz="2400" dirty="0" err="1">
                          <a:effectLst/>
                          <a:latin typeface="Arial" panose="020B0604020202020204" pitchFamily="34" charset="0"/>
                          <a:cs typeface="Arial" panose="020B0604020202020204" pitchFamily="34" charset="0"/>
                        </a:rPr>
                        <a:t>formate</a:t>
                      </a:r>
                      <a:endParaRPr lang="en-US" sz="2400" dirty="0">
                        <a:effectLst/>
                        <a:latin typeface="Arial" panose="020B0604020202020204" pitchFamily="34" charset="0"/>
                        <a:cs typeface="Arial" panose="020B0604020202020204" pitchFamily="34" charset="0"/>
                      </a:endParaRP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74</a:t>
                      </a: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−80</a:t>
                      </a: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54</a:t>
                      </a: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rum</a:t>
                      </a:r>
                    </a:p>
                  </a:txBody>
                  <a:tcPr marL="0" marR="0" marT="0" marB="0" anchor="ctr"/>
                </a:tc>
                <a:extLst>
                  <a:ext uri="{0D108BD9-81ED-4DB2-BD59-A6C34878D82A}">
                    <a16:rowId xmlns:a16="http://schemas.microsoft.com/office/drawing/2014/main" val="3598796440"/>
                  </a:ext>
                </a:extLst>
              </a:tr>
              <a:tr h="104775">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3</a:t>
                      </a:r>
                      <a:r>
                        <a:rPr lang="en-US" sz="2400" dirty="0">
                          <a:effectLst/>
                          <a:latin typeface="Arial" panose="020B0604020202020204" pitchFamily="34" charset="0"/>
                          <a:cs typeface="Arial" panose="020B0604020202020204" pitchFamily="34" charset="0"/>
                        </a:rPr>
                        <a:t>COOCH</a:t>
                      </a:r>
                      <a:r>
                        <a:rPr lang="en-US" sz="2400" baseline="-25000" dirty="0">
                          <a:effectLst/>
                          <a:latin typeface="Arial" panose="020B0604020202020204" pitchFamily="34" charset="0"/>
                          <a:cs typeface="Arial" panose="020B0604020202020204" pitchFamily="34" charset="0"/>
                        </a:rPr>
                        <a:t>3</a:t>
                      </a:r>
                      <a:endParaRPr lang="en-US" sz="2400" dirty="0">
                        <a:effectLst/>
                        <a:latin typeface="Arial" panose="020B0604020202020204" pitchFamily="34" charset="0"/>
                        <a:cs typeface="Arial" panose="020B0604020202020204" pitchFamily="34" charset="0"/>
                      </a:endParaRP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methyl acetate</a:t>
                      </a: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74</a:t>
                      </a: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−98</a:t>
                      </a: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57</a:t>
                      </a:r>
                    </a:p>
                  </a:txBody>
                  <a:tcPr marL="0" marR="0" marT="0" marB="0" anchor="ctr"/>
                </a:tc>
                <a:tc>
                  <a:txBody>
                    <a:bodyPr/>
                    <a:lstStyle/>
                    <a:p>
                      <a:pPr algn="ctr" fontAlgn="ctr">
                        <a:lnSpc>
                          <a:spcPct val="110000"/>
                        </a:lnSpc>
                      </a:pPr>
                      <a:endParaRPr lang="en-US" sz="24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089696541"/>
                  </a:ext>
                </a:extLst>
              </a:tr>
              <a:tr h="104775">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3</a:t>
                      </a:r>
                      <a:r>
                        <a:rPr lang="en-US" sz="2400" dirty="0">
                          <a:effectLst/>
                          <a:latin typeface="Arial" panose="020B0604020202020204" pitchFamily="34" charset="0"/>
                          <a:cs typeface="Arial" panose="020B0604020202020204" pitchFamily="34" charset="0"/>
                        </a:rPr>
                        <a:t>COOCH</a:t>
                      </a:r>
                      <a:r>
                        <a:rPr lang="en-US" sz="2400" baseline="-25000" dirty="0">
                          <a:effectLst/>
                          <a:latin typeface="Arial" panose="020B0604020202020204" pitchFamily="34" charset="0"/>
                          <a:cs typeface="Arial" panose="020B0604020202020204" pitchFamily="34" charset="0"/>
                        </a:rPr>
                        <a:t>2</a:t>
                      </a: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3</a:t>
                      </a:r>
                      <a:endParaRPr lang="en-US" sz="2400" dirty="0">
                        <a:effectLst/>
                        <a:latin typeface="Arial" panose="020B0604020202020204" pitchFamily="34" charset="0"/>
                        <a:cs typeface="Arial" panose="020B0604020202020204" pitchFamily="34" charset="0"/>
                      </a:endParaRP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ethyl acetate</a:t>
                      </a: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88</a:t>
                      </a: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−84</a:t>
                      </a: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77</a:t>
                      </a:r>
                    </a:p>
                  </a:txBody>
                  <a:tcPr marL="0" marR="0" marT="0" marB="0" anchor="ctr"/>
                </a:tc>
                <a:tc>
                  <a:txBody>
                    <a:bodyPr/>
                    <a:lstStyle/>
                    <a:p>
                      <a:pPr algn="ctr" fontAlgn="ctr">
                        <a:lnSpc>
                          <a:spcPct val="110000"/>
                        </a:lnSpc>
                      </a:pPr>
                      <a:endParaRPr lang="en-US" sz="24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343570822"/>
                  </a:ext>
                </a:extLst>
              </a:tr>
              <a:tr h="104775">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3</a:t>
                      </a: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2</a:t>
                      </a: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2</a:t>
                      </a:r>
                      <a:r>
                        <a:rPr lang="en-US" sz="2400" dirty="0">
                          <a:effectLst/>
                          <a:latin typeface="Arial" panose="020B0604020202020204" pitchFamily="34" charset="0"/>
                          <a:cs typeface="Arial" panose="020B0604020202020204" pitchFamily="34" charset="0"/>
                        </a:rPr>
                        <a:t>COOCH</a:t>
                      </a:r>
                      <a:r>
                        <a:rPr lang="en-US" sz="2400" baseline="-25000" dirty="0">
                          <a:effectLst/>
                          <a:latin typeface="Arial" panose="020B0604020202020204" pitchFamily="34" charset="0"/>
                          <a:cs typeface="Arial" panose="020B0604020202020204" pitchFamily="34" charset="0"/>
                        </a:rPr>
                        <a:t>3</a:t>
                      </a:r>
                      <a:endParaRPr lang="en-US" sz="2400" dirty="0">
                        <a:effectLst/>
                        <a:latin typeface="Arial" panose="020B0604020202020204" pitchFamily="34" charset="0"/>
                        <a:cs typeface="Arial" panose="020B0604020202020204" pitchFamily="34" charset="0"/>
                      </a:endParaRP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methyl butyrate</a:t>
                      </a: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102</a:t>
                      </a: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−85</a:t>
                      </a: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102</a:t>
                      </a: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apple</a:t>
                      </a:r>
                    </a:p>
                  </a:txBody>
                  <a:tcPr marL="0" marR="0" marT="0" marB="0" anchor="ctr"/>
                </a:tc>
                <a:extLst>
                  <a:ext uri="{0D108BD9-81ED-4DB2-BD59-A6C34878D82A}">
                    <a16:rowId xmlns:a16="http://schemas.microsoft.com/office/drawing/2014/main" val="4267060542"/>
                  </a:ext>
                </a:extLst>
              </a:tr>
              <a:tr h="104775">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3</a:t>
                      </a: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2</a:t>
                      </a: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2</a:t>
                      </a:r>
                      <a:r>
                        <a:rPr lang="en-US" sz="2400" dirty="0">
                          <a:effectLst/>
                          <a:latin typeface="Arial" panose="020B0604020202020204" pitchFamily="34" charset="0"/>
                          <a:cs typeface="Arial" panose="020B0604020202020204" pitchFamily="34" charset="0"/>
                        </a:rPr>
                        <a:t>COOCH</a:t>
                      </a:r>
                      <a:r>
                        <a:rPr lang="en-US" sz="2400" baseline="-25000" dirty="0">
                          <a:effectLst/>
                          <a:latin typeface="Arial" panose="020B0604020202020204" pitchFamily="34" charset="0"/>
                          <a:cs typeface="Arial" panose="020B0604020202020204" pitchFamily="34" charset="0"/>
                        </a:rPr>
                        <a:t>2</a:t>
                      </a: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3</a:t>
                      </a:r>
                      <a:endParaRPr lang="en-US" sz="2400" dirty="0">
                        <a:effectLst/>
                        <a:latin typeface="Arial" panose="020B0604020202020204" pitchFamily="34" charset="0"/>
                        <a:cs typeface="Arial" panose="020B0604020202020204" pitchFamily="34" charset="0"/>
                      </a:endParaRP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ethyl butyrate</a:t>
                      </a: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116</a:t>
                      </a: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−101</a:t>
                      </a: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121</a:t>
                      </a: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pineapple</a:t>
                      </a:r>
                    </a:p>
                  </a:txBody>
                  <a:tcPr marL="0" marR="0" marT="0" marB="0" anchor="ctr"/>
                </a:tc>
                <a:extLst>
                  <a:ext uri="{0D108BD9-81ED-4DB2-BD59-A6C34878D82A}">
                    <a16:rowId xmlns:a16="http://schemas.microsoft.com/office/drawing/2014/main" val="2579268454"/>
                  </a:ext>
                </a:extLst>
              </a:tr>
              <a:tr h="104775">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3</a:t>
                      </a:r>
                      <a:r>
                        <a:rPr lang="en-US" sz="2400" dirty="0">
                          <a:effectLst/>
                          <a:latin typeface="Arial" panose="020B0604020202020204" pitchFamily="34" charset="0"/>
                          <a:cs typeface="Arial" panose="020B0604020202020204" pitchFamily="34" charset="0"/>
                        </a:rPr>
                        <a:t>COO(CH</a:t>
                      </a:r>
                      <a:r>
                        <a:rPr lang="en-US" sz="2400" baseline="-25000" dirty="0">
                          <a:effectLst/>
                          <a:latin typeface="Arial" panose="020B0604020202020204" pitchFamily="34" charset="0"/>
                          <a:cs typeface="Arial" panose="020B0604020202020204" pitchFamily="34" charset="0"/>
                        </a:rPr>
                        <a:t>2</a:t>
                      </a:r>
                      <a:r>
                        <a:rPr lang="en-US" sz="2400" dirty="0">
                          <a:effectLst/>
                          <a:latin typeface="Arial" panose="020B0604020202020204" pitchFamily="34" charset="0"/>
                          <a:cs typeface="Arial" panose="020B0604020202020204" pitchFamily="34" charset="0"/>
                        </a:rPr>
                        <a:t>)</a:t>
                      </a:r>
                      <a:r>
                        <a:rPr lang="en-US" sz="2400" baseline="-25000" dirty="0">
                          <a:effectLst/>
                          <a:latin typeface="Arial" panose="020B0604020202020204" pitchFamily="34" charset="0"/>
                          <a:cs typeface="Arial" panose="020B0604020202020204" pitchFamily="34" charset="0"/>
                        </a:rPr>
                        <a:t>4</a:t>
                      </a: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3</a:t>
                      </a:r>
                      <a:endParaRPr lang="en-US" sz="2400" dirty="0">
                        <a:effectLst/>
                        <a:latin typeface="Arial" panose="020B0604020202020204" pitchFamily="34" charset="0"/>
                        <a:cs typeface="Arial" panose="020B0604020202020204" pitchFamily="34" charset="0"/>
                      </a:endParaRP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pentyl acetate</a:t>
                      </a: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130</a:t>
                      </a: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−71</a:t>
                      </a: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148</a:t>
                      </a: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pear</a:t>
                      </a:r>
                    </a:p>
                  </a:txBody>
                  <a:tcPr marL="0" marR="0" marT="0" marB="0" anchor="ctr"/>
                </a:tc>
                <a:extLst>
                  <a:ext uri="{0D108BD9-81ED-4DB2-BD59-A6C34878D82A}">
                    <a16:rowId xmlns:a16="http://schemas.microsoft.com/office/drawing/2014/main" val="2955259379"/>
                  </a:ext>
                </a:extLst>
              </a:tr>
              <a:tr h="104775">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3</a:t>
                      </a:r>
                      <a:r>
                        <a:rPr lang="en-US" sz="2400" dirty="0">
                          <a:effectLst/>
                          <a:latin typeface="Arial" panose="020B0604020202020204" pitchFamily="34" charset="0"/>
                          <a:cs typeface="Arial" panose="020B0604020202020204" pitchFamily="34" charset="0"/>
                        </a:rPr>
                        <a:t>COOCH</a:t>
                      </a:r>
                      <a:r>
                        <a:rPr lang="en-US" sz="2400" baseline="-25000" dirty="0">
                          <a:effectLst/>
                          <a:latin typeface="Arial" panose="020B0604020202020204" pitchFamily="34" charset="0"/>
                          <a:cs typeface="Arial" panose="020B0604020202020204" pitchFamily="34" charset="0"/>
                        </a:rPr>
                        <a:t>2</a:t>
                      </a: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2</a:t>
                      </a:r>
                      <a:r>
                        <a:rPr lang="en-US" sz="2400" dirty="0">
                          <a:effectLst/>
                          <a:latin typeface="Arial" panose="020B0604020202020204" pitchFamily="34" charset="0"/>
                          <a:cs typeface="Arial" panose="020B0604020202020204" pitchFamily="34" charset="0"/>
                        </a:rPr>
                        <a:t>CH(CH</a:t>
                      </a:r>
                      <a:r>
                        <a:rPr lang="en-US" sz="2400" baseline="-25000" dirty="0">
                          <a:effectLst/>
                          <a:latin typeface="Arial" panose="020B0604020202020204" pitchFamily="34" charset="0"/>
                          <a:cs typeface="Arial" panose="020B0604020202020204" pitchFamily="34" charset="0"/>
                        </a:rPr>
                        <a:t>3</a:t>
                      </a:r>
                      <a:r>
                        <a:rPr lang="en-US" sz="2400" dirty="0">
                          <a:effectLst/>
                          <a:latin typeface="Arial" panose="020B0604020202020204" pitchFamily="34" charset="0"/>
                          <a:cs typeface="Arial" panose="020B0604020202020204" pitchFamily="34" charset="0"/>
                        </a:rPr>
                        <a:t>)</a:t>
                      </a:r>
                      <a:r>
                        <a:rPr lang="en-US" sz="2400" baseline="-25000" dirty="0">
                          <a:effectLst/>
                          <a:latin typeface="Arial" panose="020B0604020202020204" pitchFamily="34" charset="0"/>
                          <a:cs typeface="Arial" panose="020B0604020202020204" pitchFamily="34" charset="0"/>
                        </a:rPr>
                        <a:t>2</a:t>
                      </a:r>
                      <a:endParaRPr lang="en-US" sz="2400" dirty="0">
                        <a:effectLst/>
                        <a:latin typeface="Arial" panose="020B0604020202020204" pitchFamily="34" charset="0"/>
                        <a:cs typeface="Arial" panose="020B0604020202020204" pitchFamily="34" charset="0"/>
                      </a:endParaRP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isopentyl acetate</a:t>
                      </a: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130</a:t>
                      </a: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−79</a:t>
                      </a: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142</a:t>
                      </a: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banana</a:t>
                      </a:r>
                    </a:p>
                  </a:txBody>
                  <a:tcPr marL="0" marR="0" marT="0" marB="0" anchor="ctr"/>
                </a:tc>
                <a:extLst>
                  <a:ext uri="{0D108BD9-81ED-4DB2-BD59-A6C34878D82A}">
                    <a16:rowId xmlns:a16="http://schemas.microsoft.com/office/drawing/2014/main" val="864075048"/>
                  </a:ext>
                </a:extLst>
              </a:tr>
              <a:tr h="104775">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3</a:t>
                      </a:r>
                      <a:r>
                        <a:rPr lang="en-US" sz="2400" dirty="0">
                          <a:effectLst/>
                          <a:latin typeface="Arial" panose="020B0604020202020204" pitchFamily="34" charset="0"/>
                          <a:cs typeface="Arial" panose="020B0604020202020204" pitchFamily="34" charset="0"/>
                        </a:rPr>
                        <a:t>COOCH</a:t>
                      </a:r>
                      <a:r>
                        <a:rPr lang="en-US" sz="2400" baseline="-25000" dirty="0">
                          <a:effectLst/>
                          <a:latin typeface="Arial" panose="020B0604020202020204" pitchFamily="34" charset="0"/>
                          <a:cs typeface="Arial" panose="020B0604020202020204" pitchFamily="34" charset="0"/>
                        </a:rPr>
                        <a:t>2</a:t>
                      </a:r>
                      <a:r>
                        <a:rPr lang="en-US" sz="2400" dirty="0">
                          <a:effectLst/>
                          <a:latin typeface="Arial" panose="020B0604020202020204" pitchFamily="34" charset="0"/>
                          <a:cs typeface="Arial" panose="020B0604020202020204" pitchFamily="34" charset="0"/>
                        </a:rPr>
                        <a:t>C</a:t>
                      </a:r>
                      <a:r>
                        <a:rPr lang="en-US" sz="2400" baseline="-25000" dirty="0">
                          <a:effectLst/>
                          <a:latin typeface="Arial" panose="020B0604020202020204" pitchFamily="34" charset="0"/>
                          <a:cs typeface="Arial" panose="020B0604020202020204" pitchFamily="34" charset="0"/>
                        </a:rPr>
                        <a:t>6</a:t>
                      </a:r>
                      <a:r>
                        <a:rPr lang="en-US" sz="2400" dirty="0">
                          <a:effectLst/>
                          <a:latin typeface="Arial" panose="020B0604020202020204" pitchFamily="34" charset="0"/>
                          <a:cs typeface="Arial" panose="020B0604020202020204" pitchFamily="34" charset="0"/>
                        </a:rPr>
                        <a:t>H</a:t>
                      </a:r>
                      <a:r>
                        <a:rPr lang="en-US" sz="2400" baseline="-25000" dirty="0">
                          <a:effectLst/>
                          <a:latin typeface="Arial" panose="020B0604020202020204" pitchFamily="34" charset="0"/>
                          <a:cs typeface="Arial" panose="020B0604020202020204" pitchFamily="34" charset="0"/>
                        </a:rPr>
                        <a:t>5</a:t>
                      </a:r>
                      <a:endParaRPr lang="en-US" sz="2400" dirty="0">
                        <a:effectLst/>
                        <a:latin typeface="Arial" panose="020B0604020202020204" pitchFamily="34" charset="0"/>
                        <a:cs typeface="Arial" panose="020B0604020202020204" pitchFamily="34" charset="0"/>
                      </a:endParaRP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benzyl acetate</a:t>
                      </a: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150</a:t>
                      </a: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−51</a:t>
                      </a: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215</a:t>
                      </a: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jasmine</a:t>
                      </a:r>
                    </a:p>
                  </a:txBody>
                  <a:tcPr marL="0" marR="0" marT="0" marB="0" anchor="ctr"/>
                </a:tc>
                <a:extLst>
                  <a:ext uri="{0D108BD9-81ED-4DB2-BD59-A6C34878D82A}">
                    <a16:rowId xmlns:a16="http://schemas.microsoft.com/office/drawing/2014/main" val="2246910179"/>
                  </a:ext>
                </a:extLst>
              </a:tr>
              <a:tr h="104775">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3</a:t>
                      </a: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2</a:t>
                      </a: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2</a:t>
                      </a:r>
                      <a:r>
                        <a:rPr lang="en-US" sz="2400" dirty="0">
                          <a:effectLst/>
                          <a:latin typeface="Arial" panose="020B0604020202020204" pitchFamily="34" charset="0"/>
                          <a:cs typeface="Arial" panose="020B0604020202020204" pitchFamily="34" charset="0"/>
                        </a:rPr>
                        <a:t>COO(CH</a:t>
                      </a:r>
                      <a:r>
                        <a:rPr lang="en-US" sz="2400" baseline="-25000" dirty="0">
                          <a:effectLst/>
                          <a:latin typeface="Arial" panose="020B0604020202020204" pitchFamily="34" charset="0"/>
                          <a:cs typeface="Arial" panose="020B0604020202020204" pitchFamily="34" charset="0"/>
                        </a:rPr>
                        <a:t>2</a:t>
                      </a:r>
                      <a:r>
                        <a:rPr lang="en-US" sz="2400" dirty="0">
                          <a:effectLst/>
                          <a:latin typeface="Arial" panose="020B0604020202020204" pitchFamily="34" charset="0"/>
                          <a:cs typeface="Arial" panose="020B0604020202020204" pitchFamily="34" charset="0"/>
                        </a:rPr>
                        <a:t>)</a:t>
                      </a:r>
                      <a:r>
                        <a:rPr lang="en-US" sz="2400" baseline="-25000" dirty="0">
                          <a:effectLst/>
                          <a:latin typeface="Arial" panose="020B0604020202020204" pitchFamily="34" charset="0"/>
                          <a:cs typeface="Arial" panose="020B0604020202020204" pitchFamily="34" charset="0"/>
                        </a:rPr>
                        <a:t>4</a:t>
                      </a: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3</a:t>
                      </a:r>
                      <a:endParaRPr lang="en-US" sz="2400" dirty="0">
                        <a:effectLst/>
                        <a:latin typeface="Arial" panose="020B0604020202020204" pitchFamily="34" charset="0"/>
                        <a:cs typeface="Arial" panose="020B0604020202020204" pitchFamily="34" charset="0"/>
                      </a:endParaRP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pentyl butyrate</a:t>
                      </a: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158</a:t>
                      </a: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−73</a:t>
                      </a: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185</a:t>
                      </a: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apricot</a:t>
                      </a:r>
                    </a:p>
                  </a:txBody>
                  <a:tcPr marL="0" marR="0" marT="0" marB="0" anchor="ctr"/>
                </a:tc>
                <a:extLst>
                  <a:ext uri="{0D108BD9-81ED-4DB2-BD59-A6C34878D82A}">
                    <a16:rowId xmlns:a16="http://schemas.microsoft.com/office/drawing/2014/main" val="3562290406"/>
                  </a:ext>
                </a:extLst>
              </a:tr>
              <a:tr h="104775">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3</a:t>
                      </a:r>
                      <a:r>
                        <a:rPr lang="en-US" sz="2400" dirty="0">
                          <a:effectLst/>
                          <a:latin typeface="Arial" panose="020B0604020202020204" pitchFamily="34" charset="0"/>
                          <a:cs typeface="Arial" panose="020B0604020202020204" pitchFamily="34" charset="0"/>
                        </a:rPr>
                        <a:t>COO(CH</a:t>
                      </a:r>
                      <a:r>
                        <a:rPr lang="en-US" sz="2400" baseline="-25000" dirty="0">
                          <a:effectLst/>
                          <a:latin typeface="Arial" panose="020B0604020202020204" pitchFamily="34" charset="0"/>
                          <a:cs typeface="Arial" panose="020B0604020202020204" pitchFamily="34" charset="0"/>
                        </a:rPr>
                        <a:t>2</a:t>
                      </a:r>
                      <a:r>
                        <a:rPr lang="en-US" sz="2400" dirty="0">
                          <a:effectLst/>
                          <a:latin typeface="Arial" panose="020B0604020202020204" pitchFamily="34" charset="0"/>
                          <a:cs typeface="Arial" panose="020B0604020202020204" pitchFamily="34" charset="0"/>
                        </a:rPr>
                        <a:t>)</a:t>
                      </a:r>
                      <a:r>
                        <a:rPr lang="en-US" sz="2400" baseline="-25000" dirty="0">
                          <a:effectLst/>
                          <a:latin typeface="Arial" panose="020B0604020202020204" pitchFamily="34" charset="0"/>
                          <a:cs typeface="Arial" panose="020B0604020202020204" pitchFamily="34" charset="0"/>
                        </a:rPr>
                        <a:t>7</a:t>
                      </a: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3</a:t>
                      </a:r>
                      <a:endParaRPr lang="en-US" sz="2400" dirty="0">
                        <a:effectLst/>
                        <a:latin typeface="Arial" panose="020B0604020202020204" pitchFamily="34" charset="0"/>
                        <a:cs typeface="Arial" panose="020B0604020202020204" pitchFamily="34" charset="0"/>
                      </a:endParaRP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octyl acetate</a:t>
                      </a: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172</a:t>
                      </a: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−39</a:t>
                      </a: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210</a:t>
                      </a:r>
                    </a:p>
                  </a:txBody>
                  <a:tcPr marL="0" marR="0" marT="0" marB="0" anchor="ctr"/>
                </a:tc>
                <a:tc>
                  <a:txBody>
                    <a:bodyPr/>
                    <a:lstStyle/>
                    <a:p>
                      <a:pPr algn="ctr" fontAlgn="ctr">
                        <a:lnSpc>
                          <a:spcPct val="110000"/>
                        </a:lnSpc>
                      </a:pPr>
                      <a:r>
                        <a:rPr lang="en-US" sz="2400" dirty="0">
                          <a:effectLst/>
                          <a:latin typeface="Arial" panose="020B0604020202020204" pitchFamily="34" charset="0"/>
                          <a:cs typeface="Arial" panose="020B0604020202020204" pitchFamily="34" charset="0"/>
                        </a:rPr>
                        <a:t>orange</a:t>
                      </a:r>
                    </a:p>
                  </a:txBody>
                  <a:tcPr marL="0" marR="0" marT="0" marB="0" anchor="ctr"/>
                </a:tc>
                <a:extLst>
                  <a:ext uri="{0D108BD9-81ED-4DB2-BD59-A6C34878D82A}">
                    <a16:rowId xmlns:a16="http://schemas.microsoft.com/office/drawing/2014/main" val="2776796779"/>
                  </a:ext>
                </a:extLst>
              </a:tr>
            </a:tbl>
          </a:graphicData>
        </a:graphic>
      </p:graphicFrame>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a:xfrm>
            <a:off x="1944000" y="8454123"/>
            <a:ext cx="14400000" cy="946627"/>
          </a:xfrm>
        </p:spPr>
        <p:txBody>
          <a:bodyPr vert="horz" lIns="91440" tIns="45720" rIns="91440" bIns="45720" rtlCol="0" anchor="t">
            <a:normAutofit/>
          </a:bodyPr>
          <a:lstStyle/>
          <a:p>
            <a:pPr marL="0" indent="0" algn="ctr">
              <a:buNone/>
            </a:pPr>
            <a:r>
              <a:rPr lang="en-US" sz="2400" b="1" dirty="0">
                <a:latin typeface="Arial"/>
                <a:ea typeface="+mn-lt"/>
                <a:cs typeface="+mn-lt"/>
              </a:rPr>
              <a:t>Source</a:t>
            </a:r>
            <a:r>
              <a:rPr lang="en-US" sz="2400" dirty="0">
                <a:latin typeface="Arial"/>
                <a:ea typeface="+mn-lt"/>
                <a:cs typeface="+mn-lt"/>
              </a:rPr>
              <a:t>: "</a:t>
            </a:r>
            <a:r>
              <a:rPr lang="en-US" sz="2400" dirty="0">
                <a:latin typeface="Arial"/>
                <a:ea typeface="+mn-lt"/>
                <a:cs typeface="+mn-lt"/>
                <a:hlinkClick r:id="rId2"/>
              </a:rPr>
              <a:t>15.6: Physical Properties of Esters</a:t>
            </a:r>
            <a:r>
              <a:rPr lang="en-US" sz="2400" dirty="0">
                <a:latin typeface="Arial"/>
                <a:ea typeface="+mn-lt"/>
                <a:cs typeface="+mn-lt"/>
              </a:rPr>
              <a:t>" In </a:t>
            </a:r>
            <a:r>
              <a:rPr lang="en-US" sz="2400" i="1" dirty="0">
                <a:latin typeface="Arial"/>
                <a:ea typeface="+mn-lt"/>
                <a:cs typeface="+mn-lt"/>
                <a:hlinkClick r:id="rId3"/>
              </a:rPr>
              <a:t>Basics of GOB Chemistry (Ball et al.)</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1940657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a:xfrm>
            <a:off x="1952637" y="593179"/>
            <a:ext cx="12542807" cy="1143000"/>
          </a:xfrm>
        </p:spPr>
        <p:txBody>
          <a:bodyPr>
            <a:normAutofit/>
          </a:bodyPr>
          <a:lstStyle/>
          <a:p>
            <a:r>
              <a:rPr lang="en-US" sz="4000" dirty="0">
                <a:latin typeface="Arial"/>
                <a:cs typeface="Arial"/>
              </a:rPr>
              <a:t>Table 25.5b. </a:t>
            </a:r>
            <a:endParaRPr lang="en-US" dirty="0"/>
          </a:p>
        </p:txBody>
      </p:sp>
      <p:sp>
        <p:nvSpPr>
          <p:cNvPr id="5" name="Content Placeholder 2">
            <a:extLst>
              <a:ext uri="{FF2B5EF4-FFF2-40B4-BE49-F238E27FC236}">
                <a16:creationId xmlns:a16="http://schemas.microsoft.com/office/drawing/2014/main" id="{10884E46-8E9C-2E25-66A7-2575ECCF8650}"/>
              </a:ext>
            </a:extLst>
          </p:cNvPr>
          <p:cNvSpPr txBox="1">
            <a:spLocks/>
          </p:cNvSpPr>
          <p:nvPr/>
        </p:nvSpPr>
        <p:spPr>
          <a:xfrm>
            <a:off x="2209800" y="1736179"/>
            <a:ext cx="14400000" cy="82177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a:latin typeface="Arial"/>
                <a:ea typeface="+mn-lt"/>
                <a:cs typeface="+mn-lt"/>
              </a:rPr>
              <a:t>Table 25.5b. </a:t>
            </a:r>
            <a:r>
              <a:rPr lang="en-US" sz="2800" dirty="0">
                <a:latin typeface="Arial"/>
                <a:ea typeface="+mn-lt"/>
                <a:cs typeface="+mn-lt"/>
              </a:rPr>
              <a:t>Nomenclature of Esters</a:t>
            </a:r>
            <a:endParaRPr lang="en-US" sz="2800" dirty="0">
              <a:latin typeface="Arial"/>
              <a:cs typeface="Arial"/>
            </a:endParaRPr>
          </a:p>
        </p:txBody>
      </p:sp>
      <p:graphicFrame>
        <p:nvGraphicFramePr>
          <p:cNvPr id="6" name="Table 5">
            <a:extLst>
              <a:ext uri="{FF2B5EF4-FFF2-40B4-BE49-F238E27FC236}">
                <a16:creationId xmlns:a16="http://schemas.microsoft.com/office/drawing/2014/main" id="{C34F2443-1793-30F5-DEE6-83C3BD10CFA9}"/>
              </a:ext>
            </a:extLst>
          </p:cNvPr>
          <p:cNvGraphicFramePr>
            <a:graphicFrameLocks noGrp="1"/>
          </p:cNvGraphicFramePr>
          <p:nvPr>
            <p:extLst>
              <p:ext uri="{D42A27DB-BD31-4B8C-83A1-F6EECF244321}">
                <p14:modId xmlns:p14="http://schemas.microsoft.com/office/powerpoint/2010/main" val="1876390804"/>
              </p:ext>
            </p:extLst>
          </p:nvPr>
        </p:nvGraphicFramePr>
        <p:xfrm>
          <a:off x="3958129" y="2706206"/>
          <a:ext cx="11053271" cy="5228519"/>
        </p:xfrm>
        <a:graphic>
          <a:graphicData uri="http://schemas.openxmlformats.org/drawingml/2006/table">
            <a:tbl>
              <a:tblPr firstRow="1">
                <a:tableStyleId>{616DA210-FB5B-4158-B5E0-FEB733F419BA}</a:tableStyleId>
              </a:tblPr>
              <a:tblGrid>
                <a:gridCol w="5109671">
                  <a:extLst>
                    <a:ext uri="{9D8B030D-6E8A-4147-A177-3AD203B41FA5}">
                      <a16:colId xmlns:a16="http://schemas.microsoft.com/office/drawing/2014/main" val="3012948269"/>
                    </a:ext>
                  </a:extLst>
                </a:gridCol>
                <a:gridCol w="3048000">
                  <a:extLst>
                    <a:ext uri="{9D8B030D-6E8A-4147-A177-3AD203B41FA5}">
                      <a16:colId xmlns:a16="http://schemas.microsoft.com/office/drawing/2014/main" val="3490502073"/>
                    </a:ext>
                  </a:extLst>
                </a:gridCol>
                <a:gridCol w="2895600">
                  <a:extLst>
                    <a:ext uri="{9D8B030D-6E8A-4147-A177-3AD203B41FA5}">
                      <a16:colId xmlns:a16="http://schemas.microsoft.com/office/drawing/2014/main" val="2960955507"/>
                    </a:ext>
                  </a:extLst>
                </a:gridCol>
              </a:tblGrid>
              <a:tr h="613321">
                <a:tc>
                  <a:txBody>
                    <a:bodyPr/>
                    <a:lstStyle/>
                    <a:p>
                      <a:pPr algn="ctr"/>
                      <a:r>
                        <a:rPr lang="en-US" sz="2400" dirty="0">
                          <a:solidFill>
                            <a:schemeClr val="bg1"/>
                          </a:solidFill>
                          <a:effectLst/>
                          <a:latin typeface="Arial" panose="020B0604020202020204" pitchFamily="34" charset="0"/>
                          <a:cs typeface="Arial" panose="020B0604020202020204" pitchFamily="34" charset="0"/>
                        </a:rPr>
                        <a:t>Condensed Structural Formula</a:t>
                      </a:r>
                    </a:p>
                  </a:txBody>
                  <a:tcPr marL="0" marR="0" marT="0" marB="0" anchor="ctr">
                    <a:solidFill>
                      <a:srgbClr val="166FAC"/>
                    </a:solidFill>
                  </a:tcPr>
                </a:tc>
                <a:tc>
                  <a:txBody>
                    <a:bodyPr/>
                    <a:lstStyle/>
                    <a:p>
                      <a:pPr algn="ctr"/>
                      <a:r>
                        <a:rPr lang="en-US" sz="2400" dirty="0">
                          <a:solidFill>
                            <a:schemeClr val="bg1"/>
                          </a:solidFill>
                          <a:effectLst/>
                          <a:latin typeface="Arial" panose="020B0604020202020204" pitchFamily="34" charset="0"/>
                          <a:cs typeface="Arial" panose="020B0604020202020204" pitchFamily="34" charset="0"/>
                        </a:rPr>
                        <a:t>Common Name</a:t>
                      </a:r>
                    </a:p>
                  </a:txBody>
                  <a:tcPr marL="0" marR="0" marT="0" marB="0" anchor="ctr">
                    <a:solidFill>
                      <a:srgbClr val="166FAC"/>
                    </a:solidFill>
                  </a:tcPr>
                </a:tc>
                <a:tc>
                  <a:txBody>
                    <a:bodyPr/>
                    <a:lstStyle/>
                    <a:p>
                      <a:pPr algn="ctr"/>
                      <a:r>
                        <a:rPr lang="en-US" sz="2400" dirty="0">
                          <a:solidFill>
                            <a:schemeClr val="bg1"/>
                          </a:solidFill>
                          <a:effectLst/>
                          <a:latin typeface="Arial" panose="020B0604020202020204" pitchFamily="34" charset="0"/>
                          <a:cs typeface="Arial" panose="020B0604020202020204" pitchFamily="34" charset="0"/>
                        </a:rPr>
                        <a:t>IUPAC Name</a:t>
                      </a:r>
                    </a:p>
                  </a:txBody>
                  <a:tcPr marL="0" marR="0" marT="0" marB="0" anchor="ctr">
                    <a:solidFill>
                      <a:srgbClr val="166FAC"/>
                    </a:solidFill>
                  </a:tcPr>
                </a:tc>
                <a:extLst>
                  <a:ext uri="{0D108BD9-81ED-4DB2-BD59-A6C34878D82A}">
                    <a16:rowId xmlns:a16="http://schemas.microsoft.com/office/drawing/2014/main" val="3179691005"/>
                  </a:ext>
                </a:extLst>
              </a:tr>
              <a:tr h="613321">
                <a:tc>
                  <a:txBody>
                    <a:bodyPr/>
                    <a:lstStyle/>
                    <a:p>
                      <a:pPr algn="ctr"/>
                      <a:r>
                        <a:rPr lang="en-US" sz="2400" dirty="0">
                          <a:effectLst/>
                          <a:latin typeface="Arial" panose="020B0604020202020204" pitchFamily="34" charset="0"/>
                          <a:cs typeface="Arial" panose="020B0604020202020204" pitchFamily="34" charset="0"/>
                        </a:rPr>
                        <a:t>HCOOCH</a:t>
                      </a:r>
                      <a:r>
                        <a:rPr lang="en-US" sz="2400" baseline="-25000" dirty="0">
                          <a:effectLst/>
                          <a:latin typeface="Arial" panose="020B0604020202020204" pitchFamily="34" charset="0"/>
                          <a:cs typeface="Arial" panose="020B0604020202020204" pitchFamily="34" charset="0"/>
                        </a:rPr>
                        <a:t>3</a:t>
                      </a:r>
                      <a:endParaRPr lang="en-US" sz="2400" dirty="0">
                        <a:effectLst/>
                        <a:latin typeface="Arial" panose="020B0604020202020204" pitchFamily="34" charset="0"/>
                        <a:cs typeface="Arial" panose="020B0604020202020204" pitchFamily="34" charset="0"/>
                      </a:endParaRPr>
                    </a:p>
                  </a:txBody>
                  <a:tcPr marL="0" marR="0" marT="0" marB="0" anchor="ctr"/>
                </a:tc>
                <a:tc>
                  <a:txBody>
                    <a:bodyPr/>
                    <a:lstStyle/>
                    <a:p>
                      <a:pPr algn="ctr"/>
                      <a:r>
                        <a:rPr lang="en-US" sz="2400" dirty="0">
                          <a:effectLst/>
                          <a:latin typeface="Arial" panose="020B0604020202020204" pitchFamily="34" charset="0"/>
                          <a:cs typeface="Arial" panose="020B0604020202020204" pitchFamily="34" charset="0"/>
                        </a:rPr>
                        <a:t>methyl </a:t>
                      </a:r>
                      <a:r>
                        <a:rPr lang="en-US" sz="2400" err="1">
                          <a:effectLst/>
                          <a:latin typeface="Arial" panose="020B0604020202020204" pitchFamily="34" charset="0"/>
                          <a:cs typeface="Arial" panose="020B0604020202020204" pitchFamily="34" charset="0"/>
                        </a:rPr>
                        <a:t>formate</a:t>
                      </a:r>
                      <a:endParaRPr lang="en-US" sz="2400" dirty="0">
                        <a:effectLst/>
                        <a:latin typeface="Arial" panose="020B0604020202020204" pitchFamily="34" charset="0"/>
                        <a:cs typeface="Arial" panose="020B0604020202020204" pitchFamily="34" charset="0"/>
                      </a:endParaRPr>
                    </a:p>
                  </a:txBody>
                  <a:tcPr marL="0" marR="0" marT="0" marB="0" anchor="ctr"/>
                </a:tc>
                <a:tc>
                  <a:txBody>
                    <a:bodyPr/>
                    <a:lstStyle/>
                    <a:p>
                      <a:pPr algn="ctr"/>
                      <a:r>
                        <a:rPr lang="en-US" sz="2400" dirty="0">
                          <a:effectLst/>
                          <a:latin typeface="Arial" panose="020B0604020202020204" pitchFamily="34" charset="0"/>
                          <a:cs typeface="Arial" panose="020B0604020202020204" pitchFamily="34" charset="0"/>
                        </a:rPr>
                        <a:t>methyl </a:t>
                      </a:r>
                      <a:r>
                        <a:rPr lang="en-US" sz="2400" err="1">
                          <a:effectLst/>
                          <a:latin typeface="Arial" panose="020B0604020202020204" pitchFamily="34" charset="0"/>
                          <a:cs typeface="Arial" panose="020B0604020202020204" pitchFamily="34" charset="0"/>
                        </a:rPr>
                        <a:t>methanoate</a:t>
                      </a:r>
                      <a:endParaRPr lang="en-US" sz="24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97600664"/>
                  </a:ext>
                </a:extLst>
              </a:tr>
              <a:tr h="613321">
                <a:tc>
                  <a:txBody>
                    <a:bodyPr/>
                    <a:lstStyle/>
                    <a:p>
                      <a:pPr algn="ct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3</a:t>
                      </a:r>
                      <a:r>
                        <a:rPr lang="en-US" sz="2400" dirty="0">
                          <a:effectLst/>
                          <a:latin typeface="Arial" panose="020B0604020202020204" pitchFamily="34" charset="0"/>
                          <a:cs typeface="Arial" panose="020B0604020202020204" pitchFamily="34" charset="0"/>
                        </a:rPr>
                        <a:t>COOCH</a:t>
                      </a:r>
                      <a:r>
                        <a:rPr lang="en-US" sz="2400" baseline="-25000" dirty="0">
                          <a:effectLst/>
                          <a:latin typeface="Arial" panose="020B0604020202020204" pitchFamily="34" charset="0"/>
                          <a:cs typeface="Arial" panose="020B0604020202020204" pitchFamily="34" charset="0"/>
                        </a:rPr>
                        <a:t>3</a:t>
                      </a:r>
                      <a:endParaRPr lang="en-US" sz="2400" dirty="0">
                        <a:effectLst/>
                        <a:latin typeface="Arial" panose="020B0604020202020204" pitchFamily="34" charset="0"/>
                        <a:cs typeface="Arial" panose="020B0604020202020204" pitchFamily="34" charset="0"/>
                      </a:endParaRPr>
                    </a:p>
                  </a:txBody>
                  <a:tcPr marL="0" marR="0" marT="0" marB="0" anchor="ctr"/>
                </a:tc>
                <a:tc>
                  <a:txBody>
                    <a:bodyPr/>
                    <a:lstStyle/>
                    <a:p>
                      <a:pPr algn="ctr"/>
                      <a:r>
                        <a:rPr lang="en-US" sz="2400" dirty="0">
                          <a:effectLst/>
                          <a:latin typeface="Arial" panose="020B0604020202020204" pitchFamily="34" charset="0"/>
                          <a:cs typeface="Arial" panose="020B0604020202020204" pitchFamily="34" charset="0"/>
                        </a:rPr>
                        <a:t>methyl acetate</a:t>
                      </a:r>
                    </a:p>
                  </a:txBody>
                  <a:tcPr marL="0" marR="0" marT="0" marB="0" anchor="ctr"/>
                </a:tc>
                <a:tc>
                  <a:txBody>
                    <a:bodyPr/>
                    <a:lstStyle/>
                    <a:p>
                      <a:pPr algn="ctr"/>
                      <a:r>
                        <a:rPr lang="en-US" sz="2400" dirty="0">
                          <a:effectLst/>
                          <a:latin typeface="Arial" panose="020B0604020202020204" pitchFamily="34" charset="0"/>
                          <a:cs typeface="Arial" panose="020B0604020202020204" pitchFamily="34" charset="0"/>
                        </a:rPr>
                        <a:t>methyl ethanoate</a:t>
                      </a:r>
                    </a:p>
                  </a:txBody>
                  <a:tcPr marL="0" marR="0" marT="0" marB="0" anchor="ctr"/>
                </a:tc>
                <a:extLst>
                  <a:ext uri="{0D108BD9-81ED-4DB2-BD59-A6C34878D82A}">
                    <a16:rowId xmlns:a16="http://schemas.microsoft.com/office/drawing/2014/main" val="838127780"/>
                  </a:ext>
                </a:extLst>
              </a:tr>
              <a:tr h="328565">
                <a:tc>
                  <a:txBody>
                    <a:bodyPr/>
                    <a:lstStyle/>
                    <a:p>
                      <a:pPr algn="ct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3</a:t>
                      </a:r>
                      <a:r>
                        <a:rPr lang="en-US" sz="2400" dirty="0">
                          <a:effectLst/>
                          <a:latin typeface="Arial" panose="020B0604020202020204" pitchFamily="34" charset="0"/>
                          <a:cs typeface="Arial" panose="020B0604020202020204" pitchFamily="34" charset="0"/>
                        </a:rPr>
                        <a:t>COOCH</a:t>
                      </a:r>
                      <a:r>
                        <a:rPr lang="en-US" sz="2400" baseline="-25000" dirty="0">
                          <a:effectLst/>
                          <a:latin typeface="Arial" panose="020B0604020202020204" pitchFamily="34" charset="0"/>
                          <a:cs typeface="Arial" panose="020B0604020202020204" pitchFamily="34" charset="0"/>
                        </a:rPr>
                        <a:t>2</a:t>
                      </a: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3</a:t>
                      </a:r>
                      <a:endParaRPr lang="en-US" sz="2400" dirty="0">
                        <a:effectLst/>
                        <a:latin typeface="Arial" panose="020B0604020202020204" pitchFamily="34" charset="0"/>
                        <a:cs typeface="Arial" panose="020B0604020202020204" pitchFamily="34" charset="0"/>
                      </a:endParaRPr>
                    </a:p>
                  </a:txBody>
                  <a:tcPr marL="0" marR="0" marT="0" marB="0" anchor="ctr"/>
                </a:tc>
                <a:tc>
                  <a:txBody>
                    <a:bodyPr/>
                    <a:lstStyle/>
                    <a:p>
                      <a:pPr algn="ctr"/>
                      <a:r>
                        <a:rPr lang="en-US" sz="2400" dirty="0">
                          <a:effectLst/>
                          <a:latin typeface="Arial" panose="020B0604020202020204" pitchFamily="34" charset="0"/>
                          <a:cs typeface="Arial" panose="020B0604020202020204" pitchFamily="34" charset="0"/>
                        </a:rPr>
                        <a:t>ethyl acetate</a:t>
                      </a:r>
                    </a:p>
                  </a:txBody>
                  <a:tcPr marL="0" marR="0" marT="0" marB="0" anchor="ctr"/>
                </a:tc>
                <a:tc>
                  <a:txBody>
                    <a:bodyPr/>
                    <a:lstStyle/>
                    <a:p>
                      <a:pPr algn="ctr"/>
                      <a:r>
                        <a:rPr lang="en-US" sz="2400" dirty="0">
                          <a:effectLst/>
                          <a:latin typeface="Arial" panose="020B0604020202020204" pitchFamily="34" charset="0"/>
                          <a:cs typeface="Arial" panose="020B0604020202020204" pitchFamily="34" charset="0"/>
                        </a:rPr>
                        <a:t>ethyl ethanoate</a:t>
                      </a:r>
                    </a:p>
                  </a:txBody>
                  <a:tcPr marL="0" marR="0" marT="0" marB="0" anchor="ctr"/>
                </a:tc>
                <a:extLst>
                  <a:ext uri="{0D108BD9-81ED-4DB2-BD59-A6C34878D82A}">
                    <a16:rowId xmlns:a16="http://schemas.microsoft.com/office/drawing/2014/main" val="2591489534"/>
                  </a:ext>
                </a:extLst>
              </a:tr>
              <a:tr h="613321">
                <a:tc>
                  <a:txBody>
                    <a:bodyPr/>
                    <a:lstStyle/>
                    <a:p>
                      <a:pPr algn="ct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3</a:t>
                      </a: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2</a:t>
                      </a:r>
                      <a:r>
                        <a:rPr lang="en-US" sz="2400" dirty="0">
                          <a:effectLst/>
                          <a:latin typeface="Arial" panose="020B0604020202020204" pitchFamily="34" charset="0"/>
                          <a:cs typeface="Arial" panose="020B0604020202020204" pitchFamily="34" charset="0"/>
                        </a:rPr>
                        <a:t>COOCH</a:t>
                      </a:r>
                      <a:r>
                        <a:rPr lang="en-US" sz="2400" baseline="-25000" dirty="0">
                          <a:effectLst/>
                          <a:latin typeface="Arial" panose="020B0604020202020204" pitchFamily="34" charset="0"/>
                          <a:cs typeface="Arial" panose="020B0604020202020204" pitchFamily="34" charset="0"/>
                        </a:rPr>
                        <a:t>2</a:t>
                      </a: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3</a:t>
                      </a:r>
                      <a:endParaRPr lang="en-US" sz="2400" dirty="0">
                        <a:effectLst/>
                        <a:latin typeface="Arial" panose="020B0604020202020204" pitchFamily="34" charset="0"/>
                        <a:cs typeface="Arial" panose="020B0604020202020204" pitchFamily="34" charset="0"/>
                      </a:endParaRPr>
                    </a:p>
                  </a:txBody>
                  <a:tcPr marL="0" marR="0" marT="0" marB="0" anchor="ctr"/>
                </a:tc>
                <a:tc>
                  <a:txBody>
                    <a:bodyPr/>
                    <a:lstStyle/>
                    <a:p>
                      <a:pPr algn="ctr"/>
                      <a:r>
                        <a:rPr lang="en-US" sz="2400" dirty="0">
                          <a:effectLst/>
                          <a:latin typeface="Arial" panose="020B0604020202020204" pitchFamily="34" charset="0"/>
                          <a:cs typeface="Arial" panose="020B0604020202020204" pitchFamily="34" charset="0"/>
                        </a:rPr>
                        <a:t>ethyl propionate</a:t>
                      </a:r>
                    </a:p>
                  </a:txBody>
                  <a:tcPr marL="0" marR="0" marT="0" marB="0" anchor="ctr"/>
                </a:tc>
                <a:tc>
                  <a:txBody>
                    <a:bodyPr/>
                    <a:lstStyle/>
                    <a:p>
                      <a:pPr algn="ctr"/>
                      <a:r>
                        <a:rPr lang="en-US" sz="2400" dirty="0">
                          <a:effectLst/>
                          <a:latin typeface="Arial" panose="020B0604020202020204" pitchFamily="34" charset="0"/>
                          <a:cs typeface="Arial" panose="020B0604020202020204" pitchFamily="34" charset="0"/>
                        </a:rPr>
                        <a:t>ethyl propanoate</a:t>
                      </a:r>
                    </a:p>
                  </a:txBody>
                  <a:tcPr marL="0" marR="0" marT="0" marB="0" anchor="ctr"/>
                </a:tc>
                <a:extLst>
                  <a:ext uri="{0D108BD9-81ED-4DB2-BD59-A6C34878D82A}">
                    <a16:rowId xmlns:a16="http://schemas.microsoft.com/office/drawing/2014/main" val="1483916522"/>
                  </a:ext>
                </a:extLst>
              </a:tr>
              <a:tr h="613321">
                <a:tc>
                  <a:txBody>
                    <a:bodyPr/>
                    <a:lstStyle/>
                    <a:p>
                      <a:pPr algn="ct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3</a:t>
                      </a: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2</a:t>
                      </a: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2</a:t>
                      </a:r>
                      <a:r>
                        <a:rPr lang="en-US" sz="2400" dirty="0">
                          <a:effectLst/>
                          <a:latin typeface="Arial" panose="020B0604020202020204" pitchFamily="34" charset="0"/>
                          <a:cs typeface="Arial" panose="020B0604020202020204" pitchFamily="34" charset="0"/>
                        </a:rPr>
                        <a:t>COOCH(CH</a:t>
                      </a:r>
                      <a:r>
                        <a:rPr lang="en-US" sz="2400" baseline="-25000" dirty="0">
                          <a:effectLst/>
                          <a:latin typeface="Arial" panose="020B0604020202020204" pitchFamily="34" charset="0"/>
                          <a:cs typeface="Arial" panose="020B0604020202020204" pitchFamily="34" charset="0"/>
                        </a:rPr>
                        <a:t>3</a:t>
                      </a:r>
                      <a:r>
                        <a:rPr lang="en-US" sz="2400" dirty="0">
                          <a:effectLst/>
                          <a:latin typeface="Arial" panose="020B0604020202020204" pitchFamily="34" charset="0"/>
                          <a:cs typeface="Arial" panose="020B0604020202020204" pitchFamily="34" charset="0"/>
                        </a:rPr>
                        <a:t>)</a:t>
                      </a:r>
                      <a:r>
                        <a:rPr lang="en-US" sz="2400" baseline="-25000" dirty="0">
                          <a:effectLst/>
                          <a:latin typeface="Arial" panose="020B0604020202020204" pitchFamily="34" charset="0"/>
                          <a:cs typeface="Arial" panose="020B0604020202020204" pitchFamily="34" charset="0"/>
                        </a:rPr>
                        <a:t>2</a:t>
                      </a:r>
                      <a:endParaRPr lang="en-US" sz="2400" dirty="0">
                        <a:effectLst/>
                        <a:latin typeface="Arial" panose="020B0604020202020204" pitchFamily="34" charset="0"/>
                        <a:cs typeface="Arial" panose="020B0604020202020204" pitchFamily="34" charset="0"/>
                      </a:endParaRPr>
                    </a:p>
                  </a:txBody>
                  <a:tcPr marL="0" marR="0" marT="0" marB="0" anchor="ctr"/>
                </a:tc>
                <a:tc>
                  <a:txBody>
                    <a:bodyPr/>
                    <a:lstStyle/>
                    <a:p>
                      <a:pPr algn="ctr"/>
                      <a:r>
                        <a:rPr lang="en-US" sz="2400" dirty="0">
                          <a:effectLst/>
                          <a:latin typeface="Arial" panose="020B0604020202020204" pitchFamily="34" charset="0"/>
                          <a:cs typeface="Arial" panose="020B0604020202020204" pitchFamily="34" charset="0"/>
                        </a:rPr>
                        <a:t>isopropyl butyrate</a:t>
                      </a:r>
                    </a:p>
                  </a:txBody>
                  <a:tcPr marL="0" marR="0" marT="0" marB="0" anchor="ctr"/>
                </a:tc>
                <a:tc>
                  <a:txBody>
                    <a:bodyPr/>
                    <a:lstStyle/>
                    <a:p>
                      <a:pPr algn="ctr"/>
                      <a:r>
                        <a:rPr lang="en-US" sz="2400" dirty="0">
                          <a:effectLst/>
                          <a:latin typeface="Arial" panose="020B0604020202020204" pitchFamily="34" charset="0"/>
                          <a:cs typeface="Arial" panose="020B0604020202020204" pitchFamily="34" charset="0"/>
                        </a:rPr>
                        <a:t>isopropyl butanoate</a:t>
                      </a:r>
                    </a:p>
                  </a:txBody>
                  <a:tcPr marL="0" marR="0" marT="0" marB="0" anchor="ctr"/>
                </a:tc>
                <a:extLst>
                  <a:ext uri="{0D108BD9-81ED-4DB2-BD59-A6C34878D82A}">
                    <a16:rowId xmlns:a16="http://schemas.microsoft.com/office/drawing/2014/main" val="4201162173"/>
                  </a:ext>
                </a:extLst>
              </a:tr>
              <a:tr h="1796154">
                <a:tc>
                  <a:txBody>
                    <a:bodyPr/>
                    <a:lstStyle/>
                    <a:p>
                      <a:pPr algn="ctr"/>
                      <a:endParaRPr lang="en-US" sz="2400" dirty="0">
                        <a:effectLst/>
                        <a:latin typeface="Arial" panose="020B0604020202020204" pitchFamily="34" charset="0"/>
                        <a:cs typeface="Arial" panose="020B0604020202020204" pitchFamily="34" charset="0"/>
                      </a:endParaRPr>
                    </a:p>
                  </a:txBody>
                  <a:tcPr marL="0" marR="0" marT="0" marB="0" anchor="ctr"/>
                </a:tc>
                <a:tc>
                  <a:txBody>
                    <a:bodyPr/>
                    <a:lstStyle/>
                    <a:p>
                      <a:pPr algn="ctr"/>
                      <a:r>
                        <a:rPr lang="en-US" sz="2400" dirty="0">
                          <a:effectLst/>
                          <a:latin typeface="Arial" panose="020B0604020202020204" pitchFamily="34" charset="0"/>
                          <a:cs typeface="Arial" panose="020B0604020202020204" pitchFamily="34" charset="0"/>
                        </a:rPr>
                        <a:t>ethyl benzoate</a:t>
                      </a:r>
                    </a:p>
                  </a:txBody>
                  <a:tcPr marL="0" marR="0" marT="0" marB="0" anchor="ctr"/>
                </a:tc>
                <a:tc>
                  <a:txBody>
                    <a:bodyPr/>
                    <a:lstStyle/>
                    <a:p>
                      <a:pPr algn="ctr"/>
                      <a:r>
                        <a:rPr lang="en-US" sz="2400" dirty="0">
                          <a:effectLst/>
                          <a:latin typeface="Arial" panose="020B0604020202020204" pitchFamily="34" charset="0"/>
                          <a:cs typeface="Arial" panose="020B0604020202020204" pitchFamily="34" charset="0"/>
                        </a:rPr>
                        <a:t>ethyl benzoate</a:t>
                      </a:r>
                    </a:p>
                  </a:txBody>
                  <a:tcPr marL="0" marR="0" marT="0" marB="0" anchor="ctr"/>
                </a:tc>
                <a:extLst>
                  <a:ext uri="{0D108BD9-81ED-4DB2-BD59-A6C34878D82A}">
                    <a16:rowId xmlns:a16="http://schemas.microsoft.com/office/drawing/2014/main" val="1780562219"/>
                  </a:ext>
                </a:extLst>
              </a:tr>
            </a:tbl>
          </a:graphicData>
        </a:graphic>
      </p:graphicFrame>
      <p:pic>
        <p:nvPicPr>
          <p:cNvPr id="7" name="Picture 6" descr="The chemical structure of ethyl benzoate">
            <a:extLst>
              <a:ext uri="{FF2B5EF4-FFF2-40B4-BE49-F238E27FC236}">
                <a16:creationId xmlns:a16="http://schemas.microsoft.com/office/drawing/2014/main" id="{47B674F7-1EE0-A65D-2FE0-4B98F17C4FBE}"/>
              </a:ext>
            </a:extLst>
          </p:cNvPr>
          <p:cNvPicPr>
            <a:picLocks noChangeAspect="1"/>
          </p:cNvPicPr>
          <p:nvPr/>
        </p:nvPicPr>
        <p:blipFill>
          <a:blip r:embed="rId3"/>
          <a:stretch>
            <a:fillRect/>
          </a:stretch>
        </p:blipFill>
        <p:spPr>
          <a:xfrm>
            <a:off x="5487322" y="6615419"/>
            <a:ext cx="2495550" cy="1038225"/>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a:xfrm>
            <a:off x="1944000" y="8729464"/>
            <a:ext cx="14400000" cy="671286"/>
          </a:xfrm>
        </p:spPr>
        <p:txBody>
          <a:bodyPr vert="horz" lIns="91440" tIns="45720" rIns="91440" bIns="45720" rtlCol="0" anchor="t">
            <a:normAutofit/>
          </a:bodyPr>
          <a:lstStyle/>
          <a:p>
            <a:pPr marL="0" indent="0" algn="ctr">
              <a:buNone/>
            </a:pPr>
            <a:r>
              <a:rPr lang="en-US" sz="2400" b="1" dirty="0">
                <a:latin typeface="Arial"/>
                <a:ea typeface="+mn-lt"/>
                <a:cs typeface="+mn-lt"/>
              </a:rPr>
              <a:t>Table and image credit:</a:t>
            </a:r>
            <a:r>
              <a:rPr lang="en-US" sz="2400" dirty="0">
                <a:latin typeface="Arial"/>
                <a:ea typeface="+mn-lt"/>
                <a:cs typeface="+mn-lt"/>
              </a:rPr>
              <a:t> </a:t>
            </a:r>
            <a:r>
              <a:rPr lang="en-US" sz="2400" i="1" dirty="0">
                <a:latin typeface="Arial"/>
                <a:ea typeface="+mn-lt"/>
                <a:cs typeface="+mn-lt"/>
                <a:hlinkClick r:id="rId4"/>
              </a:rPr>
              <a:t>Intro Chem: GOB (V. 1.0).</a:t>
            </a:r>
            <a:r>
              <a:rPr lang="en-US" sz="2400" dirty="0">
                <a:latin typeface="Arial"/>
                <a:ea typeface="+mn-lt"/>
                <a:cs typeface="+mn-lt"/>
              </a:rPr>
              <a:t>, </a:t>
            </a:r>
            <a:r>
              <a:rPr lang="en-US" sz="2400" dirty="0">
                <a:latin typeface="Arial"/>
                <a:ea typeface="+mn-lt"/>
                <a:cs typeface="+mn-lt"/>
                <a:hlinkClick r:id="rId5"/>
              </a:rPr>
              <a:t>CC BY-NC-SA 3.0</a:t>
            </a:r>
            <a:r>
              <a:rPr lang="en-US" sz="2400" dirty="0">
                <a:latin typeface="Arial"/>
                <a:ea typeface="+mn-lt"/>
                <a:cs typeface="+mn-lt"/>
              </a:rPr>
              <a:t>.</a:t>
            </a:r>
            <a:endParaRPr lang="en-US" sz="2400">
              <a:latin typeface="Arial"/>
              <a:ea typeface="+mn-lt"/>
              <a:cs typeface="+mn-lt"/>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4151211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25.5d</a:t>
            </a:r>
            <a:endParaRPr lang="en-US" dirty="0"/>
          </a:p>
        </p:txBody>
      </p:sp>
      <p:pic>
        <p:nvPicPr>
          <p:cNvPr id="6" name="Picture 5" descr="This is a photo of a bright red strawberry being held in a human hand.">
            <a:extLst>
              <a:ext uri="{FF2B5EF4-FFF2-40B4-BE49-F238E27FC236}">
                <a16:creationId xmlns:a16="http://schemas.microsoft.com/office/drawing/2014/main" id="{C41D4B21-0809-BDD6-FFE5-4665657FD62D}"/>
              </a:ext>
            </a:extLst>
          </p:cNvPr>
          <p:cNvPicPr>
            <a:picLocks noChangeAspect="1"/>
          </p:cNvPicPr>
          <p:nvPr/>
        </p:nvPicPr>
        <p:blipFill>
          <a:blip r:embed="rId2"/>
          <a:stretch>
            <a:fillRect/>
          </a:stretch>
        </p:blipFill>
        <p:spPr>
          <a:xfrm>
            <a:off x="5817439" y="2135757"/>
            <a:ext cx="5898311" cy="4462732"/>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25.5d.</a:t>
            </a:r>
            <a:r>
              <a:rPr lang="en-US" sz="2400" dirty="0">
                <a:latin typeface="Arial"/>
                <a:ea typeface="+mn-lt"/>
                <a:cs typeface="+mn-lt"/>
              </a:rPr>
              <a:t> Over 350 different volatile molecules (many members of the ester family) have been identified in strawberries. (credit: Photo by Rebecca Siegel, </a:t>
            </a:r>
            <a:r>
              <a:rPr lang="en-US" sz="2400" i="1" dirty="0">
                <a:latin typeface="Arial"/>
                <a:ea typeface="+mn-lt"/>
                <a:cs typeface="+mn-lt"/>
                <a:hlinkClick r:id="rId3"/>
              </a:rPr>
              <a:t>Chemistry (OpenStax)</a:t>
            </a:r>
            <a:r>
              <a:rPr lang="en-US" sz="2400" dirty="0">
                <a:latin typeface="Arial"/>
                <a:ea typeface="+mn-lt"/>
                <a:cs typeface="+mn-lt"/>
              </a:rPr>
              <a:t>, </a:t>
            </a:r>
            <a:r>
              <a:rPr lang="en-US" sz="2400" dirty="0">
                <a:latin typeface="Arial"/>
                <a:ea typeface="+mn-lt"/>
                <a:cs typeface="+mn-lt"/>
                <a:hlinkClick r:id="rId4"/>
              </a:rPr>
              <a:t>CC BY 4.0</a:t>
            </a:r>
            <a:r>
              <a:rPr lang="en-US" sz="2400" dirty="0">
                <a:latin typeface="Arial"/>
                <a:ea typeface="+mn-lt"/>
                <a:cs typeface="+mn-lt"/>
              </a:rPr>
              <a:t>).</a:t>
            </a:r>
            <a:endParaRPr lang="en-US" sz="2400">
              <a:latin typeface="Arial"/>
              <a:ea typeface="+mn-lt"/>
              <a:cs typeface="+mn-lt"/>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1341488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25.6a</a:t>
            </a:r>
            <a:endParaRPr lang="en-US" dirty="0"/>
          </a:p>
        </p:txBody>
      </p:sp>
      <p:pic>
        <p:nvPicPr>
          <p:cNvPr id="6" name="Picture 5" descr="The chemical reaction displays a carboxylic acid (containing a carbonyl and hydroxyl group) combining with a standard alcohol (containing a hydroxyl group) to produce an ester and water.">
            <a:extLst>
              <a:ext uri="{FF2B5EF4-FFF2-40B4-BE49-F238E27FC236}">
                <a16:creationId xmlns:a16="http://schemas.microsoft.com/office/drawing/2014/main" id="{0FACA97A-F41C-0FA5-4FF1-DCB700BF7138}"/>
              </a:ext>
            </a:extLst>
          </p:cNvPr>
          <p:cNvPicPr>
            <a:picLocks noChangeAspect="1"/>
          </p:cNvPicPr>
          <p:nvPr/>
        </p:nvPicPr>
        <p:blipFill>
          <a:blip r:embed="rId2"/>
          <a:stretch>
            <a:fillRect/>
          </a:stretch>
        </p:blipFill>
        <p:spPr>
          <a:xfrm>
            <a:off x="2740234" y="3468448"/>
            <a:ext cx="11988021" cy="1883613"/>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25.6a.</a:t>
            </a:r>
            <a:r>
              <a:rPr lang="en-US" sz="2400" dirty="0">
                <a:latin typeface="Arial"/>
                <a:ea typeface="+mn-lt"/>
                <a:cs typeface="+mn-lt"/>
              </a:rPr>
              <a:t> Chemical reaction of an alcohol and a carboxylic acid forming an ester and water (credit: </a:t>
            </a:r>
            <a:r>
              <a:rPr lang="en-US" sz="2400" i="1" dirty="0">
                <a:latin typeface="Arial"/>
                <a:ea typeface="+mn-lt"/>
                <a:cs typeface="+mn-lt"/>
                <a:hlinkClick r:id="rId3"/>
              </a:rPr>
              <a:t>Intro Chem: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a:latin typeface="Arial"/>
              <a:ea typeface="+mn-lt"/>
              <a:cs typeface="+mn-lt"/>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40849889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25.6b</a:t>
            </a:r>
            <a:endParaRPr lang="en-US" dirty="0"/>
          </a:p>
        </p:txBody>
      </p:sp>
      <p:pic>
        <p:nvPicPr>
          <p:cNvPr id="6" name="Picture 5" descr="The chemical reaction displays acetic acid (containing a carbonyl and hydroxyl group) combining with 1-butanol(containing a hydroxyl group) to produce butyl acetate and water.">
            <a:extLst>
              <a:ext uri="{FF2B5EF4-FFF2-40B4-BE49-F238E27FC236}">
                <a16:creationId xmlns:a16="http://schemas.microsoft.com/office/drawing/2014/main" id="{0BA5DF3F-927C-9C69-981E-F7E6E8926D0A}"/>
              </a:ext>
            </a:extLst>
          </p:cNvPr>
          <p:cNvPicPr>
            <a:picLocks noChangeAspect="1"/>
          </p:cNvPicPr>
          <p:nvPr/>
        </p:nvPicPr>
        <p:blipFill>
          <a:blip r:embed="rId2"/>
          <a:stretch>
            <a:fillRect/>
          </a:stretch>
        </p:blipFill>
        <p:spPr>
          <a:xfrm>
            <a:off x="1096993" y="3351363"/>
            <a:ext cx="15166675" cy="2505973"/>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25.6b.</a:t>
            </a:r>
            <a:r>
              <a:rPr lang="en-US" sz="2400" dirty="0">
                <a:latin typeface="Arial"/>
                <a:ea typeface="+mn-lt"/>
                <a:cs typeface="+mn-lt"/>
              </a:rPr>
              <a:t> Chemical reaction of an alcohol and a carboxylic acid forming an ester and water (credit: </a:t>
            </a:r>
            <a:r>
              <a:rPr lang="en-US" sz="2400" i="1" dirty="0">
                <a:latin typeface="Arial"/>
                <a:ea typeface="+mn-lt"/>
                <a:cs typeface="+mn-lt"/>
                <a:hlinkClick r:id="rId3"/>
              </a:rPr>
              <a:t>Intro Chem: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a:latin typeface="Arial"/>
              <a:ea typeface="+mn-lt"/>
              <a:cs typeface="+mn-lt"/>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9088795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25.6c</a:t>
            </a:r>
            <a:endParaRPr lang="en-US" dirty="0"/>
          </a:p>
        </p:txBody>
      </p:sp>
      <p:pic>
        <p:nvPicPr>
          <p:cNvPr id="6" name="Picture 5" descr="The chemical reaction here shows acidic hydrolysis which is the reverse reaction of esterification (production of an ester). During acidic hydrolysis (splitting of water), we can see that an ester combines with water to form a carboxylic acid and an alcohol. The splitting of water happens and the hydroxyl group from the water (OH) forms the carboxylic acid while the hydrogen atom forms the alcohol.">
            <a:extLst>
              <a:ext uri="{FF2B5EF4-FFF2-40B4-BE49-F238E27FC236}">
                <a16:creationId xmlns:a16="http://schemas.microsoft.com/office/drawing/2014/main" id="{84F278A2-B733-BD85-BD19-92781B008E9A}"/>
              </a:ext>
            </a:extLst>
          </p:cNvPr>
          <p:cNvPicPr>
            <a:picLocks noChangeAspect="1"/>
          </p:cNvPicPr>
          <p:nvPr/>
        </p:nvPicPr>
        <p:blipFill>
          <a:blip r:embed="rId2"/>
          <a:stretch>
            <a:fillRect/>
          </a:stretch>
        </p:blipFill>
        <p:spPr>
          <a:xfrm>
            <a:off x="2137643" y="3199771"/>
            <a:ext cx="13171637" cy="2658193"/>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25.6c.</a:t>
            </a:r>
            <a:r>
              <a:rPr lang="en-US" sz="2400" dirty="0">
                <a:latin typeface="Arial"/>
                <a:ea typeface="+mn-lt"/>
                <a:cs typeface="+mn-lt"/>
              </a:rPr>
              <a:t>A chemical reaction of an ester with water is the reverse of the production of an ester (esterification) (credit: </a:t>
            </a:r>
            <a:r>
              <a:rPr lang="en-US" sz="2400" i="1" dirty="0">
                <a:latin typeface="Arial"/>
                <a:ea typeface="+mn-lt"/>
                <a:cs typeface="+mn-lt"/>
                <a:hlinkClick r:id="rId3"/>
              </a:rPr>
              <a:t>Intro Chem: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a:latin typeface="Arial"/>
              <a:ea typeface="+mn-lt"/>
              <a:cs typeface="+mn-lt"/>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744666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25.1d</a:t>
            </a:r>
            <a:endParaRPr lang="en-US" dirty="0"/>
          </a:p>
        </p:txBody>
      </p:sp>
      <p:pic>
        <p:nvPicPr>
          <p:cNvPr id="5" name="Picture 4" descr="Image displays structure of a carboxylic acid at the top of a tree diagram. The branches of the tree diagram point to the 4 acid derivatives that can be produced in reactions of carboxylic acids; acid chlorides, esters, amides and thioesters.">
            <a:extLst>
              <a:ext uri="{FF2B5EF4-FFF2-40B4-BE49-F238E27FC236}">
                <a16:creationId xmlns:a16="http://schemas.microsoft.com/office/drawing/2014/main" id="{20B965AE-4BDF-7734-73B9-F6DEFC9ABE14}"/>
              </a:ext>
            </a:extLst>
          </p:cNvPr>
          <p:cNvPicPr>
            <a:picLocks noChangeAspect="1"/>
          </p:cNvPicPr>
          <p:nvPr/>
        </p:nvPicPr>
        <p:blipFill>
          <a:blip r:embed="rId2"/>
          <a:stretch>
            <a:fillRect/>
          </a:stretch>
        </p:blipFill>
        <p:spPr>
          <a:xfrm>
            <a:off x="4504606" y="2206654"/>
            <a:ext cx="9063126" cy="4450331"/>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25.1d.</a:t>
            </a:r>
            <a:r>
              <a:rPr lang="en-US" sz="2400" dirty="0">
                <a:latin typeface="Arial"/>
                <a:ea typeface="+mn-lt"/>
                <a:cs typeface="+mn-lt"/>
              </a:rPr>
              <a:t> Carboxylic acids, the starting point for formation of several acid derivatives; acid chlorides, esters, amides and thioesters. (</a:t>
            </a:r>
            <a:r>
              <a:rPr lang="en-US" sz="2400" b="1" dirty="0">
                <a:latin typeface="Arial"/>
                <a:ea typeface="+mn-lt"/>
                <a:cs typeface="+mn-lt"/>
              </a:rPr>
              <a:t>credit:</a:t>
            </a:r>
            <a:r>
              <a:rPr lang="en-US" sz="2400" dirty="0">
                <a:latin typeface="Arial"/>
                <a:ea typeface="+mn-lt"/>
                <a:cs typeface="+mn-lt"/>
              </a:rPr>
              <a:t> </a:t>
            </a:r>
            <a:r>
              <a:rPr lang="en-US" sz="2400" i="1" dirty="0">
                <a:latin typeface="Arial"/>
                <a:ea typeface="+mn-lt"/>
                <a:cs typeface="+mn-lt"/>
                <a:hlinkClick r:id="rId3"/>
              </a:rPr>
              <a:t>Organic Chemistry (OpenStax)</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5690488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25.6d</a:t>
            </a:r>
            <a:endParaRPr lang="en-US" dirty="0"/>
          </a:p>
        </p:txBody>
      </p:sp>
      <p:pic>
        <p:nvPicPr>
          <p:cNvPr id="6" name="Picture 5" descr="The chemical reaction here shows acidic hydrolysis of butyl acetate. During acidic hydrolysis (splitting of water), we can see that an butyl acetate combines with water to form acetic acid and 1-Butanol. The splitting of water happens and the hydroxyl group from the water (OH) forms the acetic acid while the hydrogen atom forms the 1-Butanol.">
            <a:extLst>
              <a:ext uri="{FF2B5EF4-FFF2-40B4-BE49-F238E27FC236}">
                <a16:creationId xmlns:a16="http://schemas.microsoft.com/office/drawing/2014/main" id="{F0B35658-6856-ECE7-EE6A-228733E9C308}"/>
              </a:ext>
            </a:extLst>
          </p:cNvPr>
          <p:cNvPicPr>
            <a:picLocks noChangeAspect="1"/>
          </p:cNvPicPr>
          <p:nvPr/>
        </p:nvPicPr>
        <p:blipFill>
          <a:blip r:embed="rId2"/>
          <a:stretch>
            <a:fillRect/>
          </a:stretch>
        </p:blipFill>
        <p:spPr>
          <a:xfrm>
            <a:off x="2095859" y="3261324"/>
            <a:ext cx="14247243" cy="2837012"/>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25.6d. </a:t>
            </a:r>
            <a:r>
              <a:rPr lang="en-US" sz="2400" dirty="0">
                <a:latin typeface="Arial"/>
                <a:ea typeface="+mn-lt"/>
                <a:cs typeface="+mn-lt"/>
              </a:rPr>
              <a:t>An example of acidic hydrolysis of butyl acetate (credit: </a:t>
            </a:r>
            <a:r>
              <a:rPr lang="en-US" sz="2400" i="1" dirty="0">
                <a:latin typeface="Arial"/>
                <a:ea typeface="+mn-lt"/>
                <a:cs typeface="+mn-lt"/>
                <a:hlinkClick r:id="rId3"/>
              </a:rPr>
              <a:t>Intro Chem: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a:latin typeface="Arial"/>
              <a:ea typeface="+mn-lt"/>
              <a:cs typeface="+mn-lt"/>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9546667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25.6e</a:t>
            </a:r>
            <a:endParaRPr lang="en-US" dirty="0"/>
          </a:p>
        </p:txBody>
      </p:sp>
      <p:pic>
        <p:nvPicPr>
          <p:cNvPr id="6" name="Picture 5" descr="The chemical equation for the solution to example 25.6e. is shown here. The chemical equation shows ethyl butyrate combining with water to form butanoic acid and ethanol.">
            <a:extLst>
              <a:ext uri="{FF2B5EF4-FFF2-40B4-BE49-F238E27FC236}">
                <a16:creationId xmlns:a16="http://schemas.microsoft.com/office/drawing/2014/main" id="{BB17A09A-0E1D-689B-4552-ABEF2010D59C}"/>
              </a:ext>
            </a:extLst>
          </p:cNvPr>
          <p:cNvPicPr>
            <a:picLocks noChangeAspect="1"/>
          </p:cNvPicPr>
          <p:nvPr/>
        </p:nvPicPr>
        <p:blipFill>
          <a:blip r:embed="rId2"/>
          <a:stretch>
            <a:fillRect/>
          </a:stretch>
        </p:blipFill>
        <p:spPr>
          <a:xfrm>
            <a:off x="838200" y="3313891"/>
            <a:ext cx="16158713" cy="1847670"/>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25.6e. </a:t>
            </a:r>
            <a:r>
              <a:rPr lang="en-US" sz="2400" dirty="0">
                <a:latin typeface="Arial"/>
                <a:ea typeface="+mn-lt"/>
                <a:cs typeface="+mn-lt"/>
              </a:rPr>
              <a:t>Chemical reaction for the acidic hydrolysis of ethyl butyrate (credit: </a:t>
            </a:r>
            <a:r>
              <a:rPr lang="en-US" sz="2400" i="1" dirty="0">
                <a:latin typeface="Arial"/>
                <a:ea typeface="+mn-lt"/>
                <a:cs typeface="+mn-lt"/>
                <a:hlinkClick r:id="rId3"/>
              </a:rPr>
              <a:t>Intro Chem: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a:latin typeface="Arial"/>
              <a:ea typeface="+mn-lt"/>
              <a:cs typeface="+mn-lt"/>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0680544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25.6f</a:t>
            </a:r>
            <a:endParaRPr lang="en-US" dirty="0"/>
          </a:p>
        </p:txBody>
      </p:sp>
      <p:pic>
        <p:nvPicPr>
          <p:cNvPr id="6" name="Picture 5" descr="The chemical equation shows a reaction of an ester with a strong base such as sodium hydroxide. The reaction between these two produces a carboxylate salt and an alcohol.">
            <a:extLst>
              <a:ext uri="{FF2B5EF4-FFF2-40B4-BE49-F238E27FC236}">
                <a16:creationId xmlns:a16="http://schemas.microsoft.com/office/drawing/2014/main" id="{658E1064-BCD9-8C09-1860-5A5EC0E1A99F}"/>
              </a:ext>
            </a:extLst>
          </p:cNvPr>
          <p:cNvPicPr>
            <a:picLocks noChangeAspect="1"/>
          </p:cNvPicPr>
          <p:nvPr/>
        </p:nvPicPr>
        <p:blipFill>
          <a:blip r:embed="rId2"/>
          <a:stretch>
            <a:fillRect/>
          </a:stretch>
        </p:blipFill>
        <p:spPr>
          <a:xfrm>
            <a:off x="2319608" y="2766205"/>
            <a:ext cx="14058540" cy="2727384"/>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25.6f. </a:t>
            </a:r>
            <a:r>
              <a:rPr lang="en-US" sz="2400" dirty="0">
                <a:latin typeface="Arial"/>
                <a:ea typeface="+mn-lt"/>
                <a:cs typeface="+mn-lt"/>
              </a:rPr>
              <a:t>Reaction of an ester with a base (credit: </a:t>
            </a:r>
            <a:r>
              <a:rPr lang="en-US" sz="2400" i="1" dirty="0">
                <a:latin typeface="Arial"/>
                <a:ea typeface="+mn-lt"/>
                <a:cs typeface="+mn-lt"/>
                <a:hlinkClick r:id="rId3"/>
              </a:rPr>
              <a:t>Intro Chem: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a:latin typeface="Arial"/>
              <a:ea typeface="+mn-lt"/>
              <a:cs typeface="+mn-lt"/>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2280990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25.6g</a:t>
            </a:r>
            <a:endParaRPr lang="en-US" dirty="0"/>
          </a:p>
        </p:txBody>
      </p:sp>
      <p:pic>
        <p:nvPicPr>
          <p:cNvPr id="6" name="Picture 5" descr="The chemical equation shows a reaction of an ethyl acetate (ester) with the strong base sodium hydroxide. The reaction between these two produces a sodium acetate and ethanol (also called ethyl alcohol).">
            <a:extLst>
              <a:ext uri="{FF2B5EF4-FFF2-40B4-BE49-F238E27FC236}">
                <a16:creationId xmlns:a16="http://schemas.microsoft.com/office/drawing/2014/main" id="{EA2CA7CC-1567-2860-5166-5442998D4EF0}"/>
              </a:ext>
            </a:extLst>
          </p:cNvPr>
          <p:cNvPicPr>
            <a:picLocks noChangeAspect="1"/>
          </p:cNvPicPr>
          <p:nvPr/>
        </p:nvPicPr>
        <p:blipFill>
          <a:blip r:embed="rId2"/>
          <a:stretch>
            <a:fillRect/>
          </a:stretch>
        </p:blipFill>
        <p:spPr>
          <a:xfrm>
            <a:off x="2609850" y="3172813"/>
            <a:ext cx="13068300" cy="2733675"/>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25.6g. </a:t>
            </a:r>
            <a:r>
              <a:rPr lang="en-US" sz="2400" dirty="0">
                <a:latin typeface="Arial"/>
                <a:ea typeface="+mn-lt"/>
                <a:cs typeface="+mn-lt"/>
              </a:rPr>
              <a:t>Chemical reaction of ethyl acetate with sodium hydroxide (credit: </a:t>
            </a:r>
            <a:r>
              <a:rPr lang="en-US" sz="2400" i="1" dirty="0">
                <a:latin typeface="Arial"/>
                <a:ea typeface="+mn-lt"/>
                <a:cs typeface="+mn-lt"/>
                <a:hlinkClick r:id="rId3"/>
              </a:rPr>
              <a:t>Intro Chem: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a:latin typeface="Arial"/>
              <a:ea typeface="+mn-lt"/>
              <a:cs typeface="+mn-lt"/>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6280798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25.6h</a:t>
            </a:r>
            <a:endParaRPr lang="en-US" dirty="0"/>
          </a:p>
        </p:txBody>
      </p:sp>
      <p:pic>
        <p:nvPicPr>
          <p:cNvPr id="6" name="Picture 5" descr="The chemical equation shows the hydrolysis of methyl benzoate (ester) with potassium hydroxide. The reaction between these two produces a sodium potassium benzoate and methanol.">
            <a:extLst>
              <a:ext uri="{FF2B5EF4-FFF2-40B4-BE49-F238E27FC236}">
                <a16:creationId xmlns:a16="http://schemas.microsoft.com/office/drawing/2014/main" id="{EC4A3F40-0F78-8C0A-7BA3-B2610D8C4DCC}"/>
              </a:ext>
            </a:extLst>
          </p:cNvPr>
          <p:cNvPicPr>
            <a:picLocks noChangeAspect="1"/>
          </p:cNvPicPr>
          <p:nvPr/>
        </p:nvPicPr>
        <p:blipFill>
          <a:blip r:embed="rId2"/>
          <a:stretch>
            <a:fillRect/>
          </a:stretch>
        </p:blipFill>
        <p:spPr>
          <a:xfrm>
            <a:off x="3215138" y="2468773"/>
            <a:ext cx="11555801" cy="4853436"/>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25.6h.</a:t>
            </a:r>
            <a:r>
              <a:rPr lang="en-US" sz="2400" dirty="0">
                <a:latin typeface="Arial"/>
                <a:ea typeface="+mn-lt"/>
                <a:cs typeface="+mn-lt"/>
              </a:rPr>
              <a:t> Hydrolysis of methyl benzoate in potassium hydroxide (credit: </a:t>
            </a:r>
            <a:r>
              <a:rPr lang="en-US" sz="2400" i="1" dirty="0">
                <a:latin typeface="Arial"/>
                <a:ea typeface="+mn-lt"/>
                <a:cs typeface="+mn-lt"/>
                <a:hlinkClick r:id="rId3"/>
              </a:rPr>
              <a:t>Intro Chem: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a:latin typeface="Arial"/>
              <a:ea typeface="+mn-lt"/>
              <a:cs typeface="+mn-lt"/>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42931018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25.6i</a:t>
            </a:r>
            <a:endParaRPr lang="en-US" dirty="0"/>
          </a:p>
        </p:txBody>
      </p:sp>
      <p:pic>
        <p:nvPicPr>
          <p:cNvPr id="6" name="Picture 5" descr="3 bars of soap. From left to right, a white bar of soap, a beige bar of soap and a yellow bar of soap.">
            <a:extLst>
              <a:ext uri="{FF2B5EF4-FFF2-40B4-BE49-F238E27FC236}">
                <a16:creationId xmlns:a16="http://schemas.microsoft.com/office/drawing/2014/main" id="{759BAB4C-5AE0-F30C-F525-D4EF8C642BD5}"/>
              </a:ext>
            </a:extLst>
          </p:cNvPr>
          <p:cNvPicPr>
            <a:picLocks noChangeAspect="1"/>
          </p:cNvPicPr>
          <p:nvPr/>
        </p:nvPicPr>
        <p:blipFill>
          <a:blip r:embed="rId2"/>
          <a:stretch>
            <a:fillRect/>
          </a:stretch>
        </p:blipFill>
        <p:spPr>
          <a:xfrm>
            <a:off x="5601778" y="2225165"/>
            <a:ext cx="6523726" cy="3701630"/>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25.6i.</a:t>
            </a:r>
            <a:r>
              <a:rPr lang="en-US" sz="2400" dirty="0">
                <a:latin typeface="Arial"/>
                <a:ea typeface="+mn-lt"/>
                <a:cs typeface="+mn-lt"/>
              </a:rPr>
              <a:t> Various bars of soap (credit: </a:t>
            </a:r>
            <a:r>
              <a:rPr lang="en-US" sz="2400" dirty="0">
                <a:latin typeface="Arial"/>
                <a:ea typeface="+mn-lt"/>
                <a:cs typeface="+mn-lt"/>
                <a:hlinkClick r:id="rId3"/>
              </a:rPr>
              <a:t>Image</a:t>
            </a:r>
            <a:r>
              <a:rPr lang="en-US" sz="2400" dirty="0">
                <a:latin typeface="Arial"/>
                <a:ea typeface="+mn-lt"/>
                <a:cs typeface="+mn-lt"/>
              </a:rPr>
              <a:t> by </a:t>
            </a:r>
            <a:r>
              <a:rPr lang="en-US" sz="2400" dirty="0">
                <a:latin typeface="Arial"/>
                <a:ea typeface="+mn-lt"/>
                <a:cs typeface="+mn-lt"/>
                <a:hlinkClick r:id="rId4"/>
              </a:rPr>
              <a:t>Baba79</a:t>
            </a:r>
            <a:r>
              <a:rPr lang="en-US" sz="2400" dirty="0">
                <a:latin typeface="Arial"/>
                <a:ea typeface="+mn-lt"/>
                <a:cs typeface="+mn-lt"/>
              </a:rPr>
              <a:t>, </a:t>
            </a:r>
            <a:r>
              <a:rPr lang="en-US" sz="2400" dirty="0">
                <a:latin typeface="Arial"/>
                <a:ea typeface="+mn-lt"/>
                <a:cs typeface="+mn-lt"/>
                <a:hlinkClick r:id="rId5"/>
              </a:rPr>
              <a:t>CC BY-SA 4.0</a:t>
            </a:r>
            <a:r>
              <a:rPr lang="en-US" sz="2400" dirty="0">
                <a:latin typeface="Arial"/>
                <a:ea typeface="+mn-lt"/>
                <a:cs typeface="+mn-lt"/>
              </a:rPr>
              <a:t>).</a:t>
            </a:r>
            <a:endParaRPr lang="en-US" sz="2400">
              <a:latin typeface="Arial"/>
              <a:ea typeface="+mn-lt"/>
              <a:cs typeface="+mn-lt"/>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980139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25.1e</a:t>
            </a:r>
            <a:endParaRPr lang="en-US" dirty="0"/>
          </a:p>
        </p:txBody>
      </p:sp>
      <p:pic>
        <p:nvPicPr>
          <p:cNvPr id="5" name="Picture 4" descr="Structural digram for formic acid highlighting the carbonyl group and hydroxyl group.">
            <a:extLst>
              <a:ext uri="{FF2B5EF4-FFF2-40B4-BE49-F238E27FC236}">
                <a16:creationId xmlns:a16="http://schemas.microsoft.com/office/drawing/2014/main" id="{A091F580-68C8-9EC2-C73D-794FB731BD27}"/>
              </a:ext>
            </a:extLst>
          </p:cNvPr>
          <p:cNvPicPr>
            <a:picLocks noChangeAspect="1"/>
          </p:cNvPicPr>
          <p:nvPr/>
        </p:nvPicPr>
        <p:blipFill>
          <a:blip r:embed="rId2"/>
          <a:stretch>
            <a:fillRect/>
          </a:stretch>
        </p:blipFill>
        <p:spPr>
          <a:xfrm>
            <a:off x="6514202" y="2573996"/>
            <a:ext cx="5259596" cy="4341063"/>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25.1e.</a:t>
            </a:r>
            <a:r>
              <a:rPr lang="en-US" sz="2400" dirty="0">
                <a:latin typeface="Arial"/>
                <a:ea typeface="+mn-lt"/>
                <a:cs typeface="+mn-lt"/>
              </a:rPr>
              <a:t> Functional group for carboxylic acids representing formic acid (credit:</a:t>
            </a:r>
            <a:r>
              <a:rPr lang="en-US" sz="2400" i="1" dirty="0">
                <a:latin typeface="Arial"/>
                <a:ea typeface="+mn-lt"/>
                <a:cs typeface="+mn-lt"/>
                <a:hlinkClick r:id="rId3"/>
              </a:rPr>
              <a:t> Intro Chem: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a:latin typeface="Arial"/>
              <a:cs typeface="Arial"/>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227274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25.1f</a:t>
            </a:r>
            <a:endParaRPr lang="en-US" dirty="0"/>
          </a:p>
        </p:txBody>
      </p:sp>
      <p:pic>
        <p:nvPicPr>
          <p:cNvPr id="5" name="Picture 4" descr="Structural digram for acetic acid highlighting the carbonyl group and hydroxyl group. Two carbons in a chain with a double bonded oxygen and a hydroxyl group.">
            <a:extLst>
              <a:ext uri="{FF2B5EF4-FFF2-40B4-BE49-F238E27FC236}">
                <a16:creationId xmlns:a16="http://schemas.microsoft.com/office/drawing/2014/main" id="{5E846086-FED7-0728-5E43-33CB09D2C6F5}"/>
              </a:ext>
            </a:extLst>
          </p:cNvPr>
          <p:cNvPicPr>
            <a:picLocks noChangeAspect="1"/>
          </p:cNvPicPr>
          <p:nvPr/>
        </p:nvPicPr>
        <p:blipFill>
          <a:blip r:embed="rId2"/>
          <a:stretch>
            <a:fillRect/>
          </a:stretch>
        </p:blipFill>
        <p:spPr>
          <a:xfrm>
            <a:off x="6064909" y="2566718"/>
            <a:ext cx="6028785" cy="4269356"/>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25.1f.</a:t>
            </a:r>
            <a:r>
              <a:rPr lang="en-US" sz="2400" dirty="0">
                <a:latin typeface="Arial"/>
                <a:ea typeface="+mn-lt"/>
                <a:cs typeface="+mn-lt"/>
              </a:rPr>
              <a:t> Functional group for carboxylic acids representing acetic acid (credit:</a:t>
            </a:r>
            <a:r>
              <a:rPr lang="en-US" sz="2400" i="1" dirty="0">
                <a:latin typeface="Arial"/>
                <a:ea typeface="+mn-lt"/>
                <a:cs typeface="+mn-lt"/>
                <a:hlinkClick r:id="rId3"/>
              </a:rPr>
              <a:t> Intro Chem: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746527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25.1g</a:t>
            </a:r>
            <a:endParaRPr lang="en-US" dirty="0"/>
          </a:p>
        </p:txBody>
      </p:sp>
      <p:pic>
        <p:nvPicPr>
          <p:cNvPr id="5" name="Picture 4" descr="The image displays the condensed structural formula for 2-bromo-propanoic acid. CH3CH2CH(Br)COOH">
            <a:extLst>
              <a:ext uri="{FF2B5EF4-FFF2-40B4-BE49-F238E27FC236}">
                <a16:creationId xmlns:a16="http://schemas.microsoft.com/office/drawing/2014/main" id="{E0BC3E78-F1F6-1B36-02CE-F3510E242A98}"/>
              </a:ext>
            </a:extLst>
          </p:cNvPr>
          <p:cNvPicPr>
            <a:picLocks noChangeAspect="1"/>
          </p:cNvPicPr>
          <p:nvPr/>
        </p:nvPicPr>
        <p:blipFill>
          <a:blip r:embed="rId2"/>
          <a:stretch>
            <a:fillRect/>
          </a:stretch>
        </p:blipFill>
        <p:spPr>
          <a:xfrm>
            <a:off x="5686246" y="3359180"/>
            <a:ext cx="6441056" cy="3029489"/>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25.1g.</a:t>
            </a:r>
            <a:r>
              <a:rPr lang="en-US" sz="2400" dirty="0">
                <a:latin typeface="Arial"/>
                <a:ea typeface="+mn-lt"/>
                <a:cs typeface="+mn-lt"/>
              </a:rPr>
              <a:t> The structural diagram here represents 2-bromo-propanoic acid (credit:</a:t>
            </a:r>
            <a:r>
              <a:rPr lang="en-US" sz="2400" i="1" dirty="0">
                <a:latin typeface="Arial"/>
                <a:ea typeface="+mn-lt"/>
                <a:cs typeface="+mn-lt"/>
                <a:hlinkClick r:id="rId3"/>
              </a:rPr>
              <a:t> Intro Chem: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725707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25.1h</a:t>
            </a:r>
            <a:endParaRPr lang="en-US" dirty="0"/>
          </a:p>
        </p:txBody>
      </p:sp>
      <p:pic>
        <p:nvPicPr>
          <p:cNvPr id="5" name="Picture 4" descr="The image displays a ring structure (benzene) containing the functional groups for a carboxylic acid (a carbonyl and hydroxyl group) highlighted in red.">
            <a:extLst>
              <a:ext uri="{FF2B5EF4-FFF2-40B4-BE49-F238E27FC236}">
                <a16:creationId xmlns:a16="http://schemas.microsoft.com/office/drawing/2014/main" id="{50BCC5EC-9366-0103-C721-2660DA87FDCA}"/>
              </a:ext>
            </a:extLst>
          </p:cNvPr>
          <p:cNvPicPr>
            <a:picLocks noChangeAspect="1"/>
          </p:cNvPicPr>
          <p:nvPr/>
        </p:nvPicPr>
        <p:blipFill>
          <a:blip r:embed="rId2"/>
          <a:stretch>
            <a:fillRect/>
          </a:stretch>
        </p:blipFill>
        <p:spPr>
          <a:xfrm>
            <a:off x="5954473" y="2572290"/>
            <a:ext cx="6379053" cy="4258213"/>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25.1h.</a:t>
            </a:r>
            <a:r>
              <a:rPr lang="en-US" sz="2400" dirty="0">
                <a:latin typeface="Arial"/>
                <a:ea typeface="+mn-lt"/>
                <a:cs typeface="+mn-lt"/>
              </a:rPr>
              <a:t> Image represents a ring structure containing the functional groups for carboxylic acids (credit:</a:t>
            </a:r>
            <a:r>
              <a:rPr lang="en-US" sz="2400" i="1" dirty="0">
                <a:latin typeface="Arial"/>
                <a:ea typeface="+mn-lt"/>
                <a:cs typeface="+mn-lt"/>
                <a:hlinkClick r:id="rId3"/>
              </a:rPr>
              <a:t> Intro Chem: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6245985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dd613c2f-ec96-4a26-b230-097ac645d2d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3966276881B104C93581CE0E966CA06" ma:contentTypeVersion="18" ma:contentTypeDescription="Create a new document." ma:contentTypeScope="" ma:versionID="4cddf7e39a562c1b0dd1d64d3f892817">
  <xsd:schema xmlns:xsd="http://www.w3.org/2001/XMLSchema" xmlns:xs="http://www.w3.org/2001/XMLSchema" xmlns:p="http://schemas.microsoft.com/office/2006/metadata/properties" xmlns:ns3="dd613c2f-ec96-4a26-b230-097ac645d2df" xmlns:ns4="36d4da47-f79c-4ed6-a65a-415e2f572cf4" targetNamespace="http://schemas.microsoft.com/office/2006/metadata/properties" ma:root="true" ma:fieldsID="95912a75eb4c9b5dcae321dd66edb795" ns3:_="" ns4:_="">
    <xsd:import namespace="dd613c2f-ec96-4a26-b230-097ac645d2df"/>
    <xsd:import namespace="36d4da47-f79c-4ed6-a65a-415e2f572cf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MediaServiceSearchPropertie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613c2f-ec96-4a26-b230-097ac645d2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d4da47-f79c-4ed6-a65a-415e2f572cf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0F2D21-956A-4AFE-950A-B36B8A2C76FF}">
  <ds:schemaRefs>
    <ds:schemaRef ds:uri="http://schemas.microsoft.com/office/2006/metadata/properties"/>
    <ds:schemaRef ds:uri="http://schemas.microsoft.com/office/2006/documentManagement/types"/>
    <ds:schemaRef ds:uri="http://purl.org/dc/elements/1.1/"/>
    <ds:schemaRef ds:uri="36d4da47-f79c-4ed6-a65a-415e2f572cf4"/>
    <ds:schemaRef ds:uri="http://schemas.openxmlformats.org/package/2006/metadata/core-properties"/>
    <ds:schemaRef ds:uri="http://purl.org/dc/terms/"/>
    <ds:schemaRef ds:uri="dd613c2f-ec96-4a26-b230-097ac645d2df"/>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06192700-D5E6-4CEC-BB79-2F334B290A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613c2f-ec96-4a26-b230-097ac645d2df"/>
    <ds:schemaRef ds:uri="36d4da47-f79c-4ed6-a65a-415e2f572c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FEDE95-BB74-499D-80B6-4FED891EA2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111</TotalTime>
  <Words>3247</Words>
  <Application>Microsoft Office PowerPoint</Application>
  <PresentationFormat>Custom</PresentationFormat>
  <Paragraphs>358</Paragraphs>
  <Slides>55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Raleway</vt:lpstr>
      <vt:lpstr>Arial</vt:lpstr>
      <vt:lpstr>Calibri</vt:lpstr>
      <vt:lpstr>Antic</vt:lpstr>
      <vt:lpstr>Office Theme</vt:lpstr>
      <vt:lpstr>Chapter 25</vt:lpstr>
      <vt:lpstr>Figure 25.1a</vt:lpstr>
      <vt:lpstr>Figure 25.1b</vt:lpstr>
      <vt:lpstr>Figure 25.1c</vt:lpstr>
      <vt:lpstr>Figure 25.1d</vt:lpstr>
      <vt:lpstr>Figure 25.1e</vt:lpstr>
      <vt:lpstr>Figure 25.1f</vt:lpstr>
      <vt:lpstr>Figure 25.1g</vt:lpstr>
      <vt:lpstr>Figure 25.1h</vt:lpstr>
      <vt:lpstr>Figure 25.1i</vt:lpstr>
      <vt:lpstr>Figure 25.2a</vt:lpstr>
      <vt:lpstr>Table 25.2a.</vt:lpstr>
      <vt:lpstr>Figure 25.3a</vt:lpstr>
      <vt:lpstr>Figure 25.3b</vt:lpstr>
      <vt:lpstr>Figure 25.3c</vt:lpstr>
      <vt:lpstr>Figure 25.3d</vt:lpstr>
      <vt:lpstr>Figure 25.3e</vt:lpstr>
      <vt:lpstr>Figure 25.3f</vt:lpstr>
      <vt:lpstr>Figure 25.3g</vt:lpstr>
      <vt:lpstr>Figure 25.3h</vt:lpstr>
      <vt:lpstr>Figure 25.3i</vt:lpstr>
      <vt:lpstr>Figure 25.3j</vt:lpstr>
      <vt:lpstr>Figure 25.3k</vt:lpstr>
      <vt:lpstr>Figure 25.3l</vt:lpstr>
      <vt:lpstr>Figure 25.3m</vt:lpstr>
      <vt:lpstr>Figure 25.3n</vt:lpstr>
      <vt:lpstr>Figure 25.3o</vt:lpstr>
      <vt:lpstr>Figure 25.3p</vt:lpstr>
      <vt:lpstr>Figure 25.3q</vt:lpstr>
      <vt:lpstr>Figure 25.3r</vt:lpstr>
      <vt:lpstr>Figure 25.3s</vt:lpstr>
      <vt:lpstr>Figure 25.3t</vt:lpstr>
      <vt:lpstr>Figure 25.4a</vt:lpstr>
      <vt:lpstr>Figure 25.4b</vt:lpstr>
      <vt:lpstr>Figure 25.4c</vt:lpstr>
      <vt:lpstr>Table 25.4a. </vt:lpstr>
      <vt:lpstr>Figure 25.4d</vt:lpstr>
      <vt:lpstr>Figure 25.4e</vt:lpstr>
      <vt:lpstr>Figure 25.4f</vt:lpstr>
      <vt:lpstr>Figure 25.4g</vt:lpstr>
      <vt:lpstr>Figure 25.5a</vt:lpstr>
      <vt:lpstr>Figure 25.5b</vt:lpstr>
      <vt:lpstr>Figure 25.5c</vt:lpstr>
      <vt:lpstr>Table 25.5a.</vt:lpstr>
      <vt:lpstr>Table 25.5b. </vt:lpstr>
      <vt:lpstr>Figure 25.5d</vt:lpstr>
      <vt:lpstr>Figure 25.6a</vt:lpstr>
      <vt:lpstr>Figure 25.6b</vt:lpstr>
      <vt:lpstr>Figure 25.6c</vt:lpstr>
      <vt:lpstr>Figure 25.6d</vt:lpstr>
      <vt:lpstr>Figure 25.6e</vt:lpstr>
      <vt:lpstr>Figure 25.6f</vt:lpstr>
      <vt:lpstr>Figure 25.6g</vt:lpstr>
      <vt:lpstr>Figure 25.6h</vt:lpstr>
      <vt:lpstr>Figure 25.6i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dc:title>
  <dc:creator>Revathi Mahadevan</dc:creator>
  <cp:lastModifiedBy>Samantha Sullivan Sauer</cp:lastModifiedBy>
  <cp:revision>608</cp:revision>
  <dcterms:created xsi:type="dcterms:W3CDTF">2006-08-16T00:00:00Z</dcterms:created>
  <dcterms:modified xsi:type="dcterms:W3CDTF">2024-02-13T18:48:44Z</dcterms:modified>
  <dc:identifier>DAF7aMQEQsw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0x01010053966276881B104C93581CE0E966CA06</vt:lpwstr>
  </property>
</Properties>
</file>