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1"/>
  </p:notesMasterIdLst>
  <p:sldIdLst>
    <p:sldId id="258" r:id="rId5"/>
    <p:sldId id="27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18288000" cy="10287000"/>
  <p:notesSz cx="6858000" cy="9144000"/>
  <p:embeddedFontLst>
    <p:embeddedFont>
      <p:font typeface="Antic" panose="020B060402020202020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Raleway" pitchFamily="2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F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EC981-D151-4D91-AE36-5312D36C95EB}" v="4" dt="2024-02-13T18:34:53.936"/>
    <p1510:client id="{5B89E2F4-0B39-5B4D-BAAA-45BC66A2CC87}" v="11" dt="2024-02-12T20:52:34.264"/>
    <p1510:client id="{A66C0671-615E-6C9F-DAE8-915BBC0798D0}" v="96" dt="2024-02-12T23:32:43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enne Richards" userId="S::adrienne.richards@georgiancollege.ca::bcd77ec0-3859-46f9-a15a-134c9aca8844" providerId="AD" clId="Web-{A66C0671-615E-6C9F-DAE8-915BBC0798D0}"/>
    <pc:docChg chg="modSld">
      <pc:chgData name="Adrienne Richards" userId="S::adrienne.richards@georgiancollege.ca::bcd77ec0-3859-46f9-a15a-134c9aca8844" providerId="AD" clId="Web-{A66C0671-615E-6C9F-DAE8-915BBC0798D0}" dt="2024-02-12T23:32:42.532" v="93" actId="20577"/>
      <pc:docMkLst>
        <pc:docMk/>
      </pc:docMkLst>
      <pc:sldChg chg="modSp">
        <pc:chgData name="Adrienne Richards" userId="S::adrienne.richards@georgiancollege.ca::bcd77ec0-3859-46f9-a15a-134c9aca8844" providerId="AD" clId="Web-{A66C0671-615E-6C9F-DAE8-915BBC0798D0}" dt="2024-02-12T23:29:23.064" v="3"/>
        <pc:sldMkLst>
          <pc:docMk/>
          <pc:sldMk cId="249215343" sldId="263"/>
        </pc:sldMkLst>
        <pc:picChg chg="ord">
          <ac:chgData name="Adrienne Richards" userId="S::adrienne.richards@georgiancollege.ca::bcd77ec0-3859-46f9-a15a-134c9aca8844" providerId="AD" clId="Web-{A66C0671-615E-6C9F-DAE8-915BBC0798D0}" dt="2024-02-12T23:29:23.064" v="3"/>
          <ac:picMkLst>
            <pc:docMk/>
            <pc:sldMk cId="249215343" sldId="263"/>
            <ac:picMk id="5" creationId="{1B07B3C5-441F-3C9A-19B7-4FA3CD5A2526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25.236" v="5"/>
        <pc:sldMkLst>
          <pc:docMk/>
          <pc:sldMk cId="2483552132" sldId="264"/>
        </pc:sldMkLst>
        <pc:picChg chg="ord">
          <ac:chgData name="Adrienne Richards" userId="S::adrienne.richards@georgiancollege.ca::bcd77ec0-3859-46f9-a15a-134c9aca8844" providerId="AD" clId="Web-{A66C0671-615E-6C9F-DAE8-915BBC0798D0}" dt="2024-02-12T23:29:25.236" v="5"/>
          <ac:picMkLst>
            <pc:docMk/>
            <pc:sldMk cId="2483552132" sldId="264"/>
            <ac:picMk id="5" creationId="{6398FF86-0E75-F2CB-9464-71AB4C35539A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27.611" v="7"/>
        <pc:sldMkLst>
          <pc:docMk/>
          <pc:sldMk cId="1708438227" sldId="265"/>
        </pc:sldMkLst>
        <pc:picChg chg="ord">
          <ac:chgData name="Adrienne Richards" userId="S::adrienne.richards@georgiancollege.ca::bcd77ec0-3859-46f9-a15a-134c9aca8844" providerId="AD" clId="Web-{A66C0671-615E-6C9F-DAE8-915BBC0798D0}" dt="2024-02-12T23:29:27.611" v="7"/>
          <ac:picMkLst>
            <pc:docMk/>
            <pc:sldMk cId="1708438227" sldId="265"/>
            <ac:picMk id="5" creationId="{F44F130E-4BB2-5812-9B79-317AD21A4D3E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29.533" v="9"/>
        <pc:sldMkLst>
          <pc:docMk/>
          <pc:sldMk cId="1935455194" sldId="266"/>
        </pc:sldMkLst>
        <pc:picChg chg="ord">
          <ac:chgData name="Adrienne Richards" userId="S::adrienne.richards@georgiancollege.ca::bcd77ec0-3859-46f9-a15a-134c9aca8844" providerId="AD" clId="Web-{A66C0671-615E-6C9F-DAE8-915BBC0798D0}" dt="2024-02-12T23:29:29.533" v="9"/>
          <ac:picMkLst>
            <pc:docMk/>
            <pc:sldMk cId="1935455194" sldId="266"/>
            <ac:picMk id="5" creationId="{D2889A1C-6451-3E20-825D-72F3BBBD9B89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32.330" v="11"/>
        <pc:sldMkLst>
          <pc:docMk/>
          <pc:sldMk cId="1239437212" sldId="267"/>
        </pc:sldMkLst>
        <pc:picChg chg="ord">
          <ac:chgData name="Adrienne Richards" userId="S::adrienne.richards@georgiancollege.ca::bcd77ec0-3859-46f9-a15a-134c9aca8844" providerId="AD" clId="Web-{A66C0671-615E-6C9F-DAE8-915BBC0798D0}" dt="2024-02-12T23:29:32.330" v="11"/>
          <ac:picMkLst>
            <pc:docMk/>
            <pc:sldMk cId="1239437212" sldId="267"/>
            <ac:picMk id="5" creationId="{B44E7517-B4A3-7FC0-22EE-3D5569475D57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34.283" v="13"/>
        <pc:sldMkLst>
          <pc:docMk/>
          <pc:sldMk cId="3797453853" sldId="268"/>
        </pc:sldMkLst>
        <pc:picChg chg="ord">
          <ac:chgData name="Adrienne Richards" userId="S::adrienne.richards@georgiancollege.ca::bcd77ec0-3859-46f9-a15a-134c9aca8844" providerId="AD" clId="Web-{A66C0671-615E-6C9F-DAE8-915BBC0798D0}" dt="2024-02-12T23:29:34.283" v="13"/>
          <ac:picMkLst>
            <pc:docMk/>
            <pc:sldMk cId="3797453853" sldId="268"/>
            <ac:picMk id="5" creationId="{62B9F953-6A30-16B0-9923-B79541F38B35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39.236" v="15"/>
        <pc:sldMkLst>
          <pc:docMk/>
          <pc:sldMk cId="2747625516" sldId="269"/>
        </pc:sldMkLst>
        <pc:picChg chg="ord">
          <ac:chgData name="Adrienne Richards" userId="S::adrienne.richards@georgiancollege.ca::bcd77ec0-3859-46f9-a15a-134c9aca8844" providerId="AD" clId="Web-{A66C0671-615E-6C9F-DAE8-915BBC0798D0}" dt="2024-02-12T23:29:39.236" v="15"/>
          <ac:picMkLst>
            <pc:docMk/>
            <pc:sldMk cId="2747625516" sldId="269"/>
            <ac:picMk id="5" creationId="{0F90A21F-DA5E-5440-4579-A33F867990D4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41.314" v="17"/>
        <pc:sldMkLst>
          <pc:docMk/>
          <pc:sldMk cId="689900430" sldId="270"/>
        </pc:sldMkLst>
        <pc:picChg chg="ord">
          <ac:chgData name="Adrienne Richards" userId="S::adrienne.richards@georgiancollege.ca::bcd77ec0-3859-46f9-a15a-134c9aca8844" providerId="AD" clId="Web-{A66C0671-615E-6C9F-DAE8-915BBC0798D0}" dt="2024-02-12T23:29:41.314" v="17"/>
          <ac:picMkLst>
            <pc:docMk/>
            <pc:sldMk cId="689900430" sldId="270"/>
            <ac:picMk id="5" creationId="{48204F82-C9E4-EEEB-D3D6-C38B346B951B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43.892" v="19"/>
        <pc:sldMkLst>
          <pc:docMk/>
          <pc:sldMk cId="2170083623" sldId="271"/>
        </pc:sldMkLst>
        <pc:picChg chg="ord">
          <ac:chgData name="Adrienne Richards" userId="S::adrienne.richards@georgiancollege.ca::bcd77ec0-3859-46f9-a15a-134c9aca8844" providerId="AD" clId="Web-{A66C0671-615E-6C9F-DAE8-915BBC0798D0}" dt="2024-02-12T23:29:43.892" v="19"/>
          <ac:picMkLst>
            <pc:docMk/>
            <pc:sldMk cId="2170083623" sldId="271"/>
            <ac:picMk id="5" creationId="{6FF8777E-6DF0-1804-D8C8-218D4658C9C8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21.127" v="1"/>
        <pc:sldMkLst>
          <pc:docMk/>
          <pc:sldMk cId="403399939" sldId="272"/>
        </pc:sldMkLst>
        <pc:picChg chg="ord">
          <ac:chgData name="Adrienne Richards" userId="S::adrienne.richards@georgiancollege.ca::bcd77ec0-3859-46f9-a15a-134c9aca8844" providerId="AD" clId="Web-{A66C0671-615E-6C9F-DAE8-915BBC0798D0}" dt="2024-02-12T23:29:21.127" v="1"/>
          <ac:picMkLst>
            <pc:docMk/>
            <pc:sldMk cId="403399939" sldId="272"/>
            <ac:picMk id="5" creationId="{49B45D12-4AC0-A418-287B-4ABFC9AB4656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46.017" v="21"/>
        <pc:sldMkLst>
          <pc:docMk/>
          <pc:sldMk cId="3438385687" sldId="273"/>
        </pc:sldMkLst>
        <pc:picChg chg="ord">
          <ac:chgData name="Adrienne Richards" userId="S::adrienne.richards@georgiancollege.ca::bcd77ec0-3859-46f9-a15a-134c9aca8844" providerId="AD" clId="Web-{A66C0671-615E-6C9F-DAE8-915BBC0798D0}" dt="2024-02-12T23:29:46.017" v="21"/>
          <ac:picMkLst>
            <pc:docMk/>
            <pc:sldMk cId="3438385687" sldId="273"/>
            <ac:picMk id="5" creationId="{72CE0919-7828-1930-E8EA-833D36E4F5AF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48.377" v="23"/>
        <pc:sldMkLst>
          <pc:docMk/>
          <pc:sldMk cId="643056739" sldId="274"/>
        </pc:sldMkLst>
        <pc:picChg chg="ord">
          <ac:chgData name="Adrienne Richards" userId="S::adrienne.richards@georgiancollege.ca::bcd77ec0-3859-46f9-a15a-134c9aca8844" providerId="AD" clId="Web-{A66C0671-615E-6C9F-DAE8-915BBC0798D0}" dt="2024-02-12T23:29:48.377" v="23"/>
          <ac:picMkLst>
            <pc:docMk/>
            <pc:sldMk cId="643056739" sldId="274"/>
            <ac:picMk id="5" creationId="{F2D9AA71-CA91-D7C8-FF60-F8C6A0E7D713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50.923" v="25"/>
        <pc:sldMkLst>
          <pc:docMk/>
          <pc:sldMk cId="3085457013" sldId="275"/>
        </pc:sldMkLst>
        <pc:picChg chg="ord">
          <ac:chgData name="Adrienne Richards" userId="S::adrienne.richards@georgiancollege.ca::bcd77ec0-3859-46f9-a15a-134c9aca8844" providerId="AD" clId="Web-{A66C0671-615E-6C9F-DAE8-915BBC0798D0}" dt="2024-02-12T23:29:50.923" v="25"/>
          <ac:picMkLst>
            <pc:docMk/>
            <pc:sldMk cId="3085457013" sldId="275"/>
            <ac:picMk id="5" creationId="{225B98D5-6FE7-95E1-EF0A-632F97D7C4E8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53.080" v="27"/>
        <pc:sldMkLst>
          <pc:docMk/>
          <pc:sldMk cId="2210932295" sldId="276"/>
        </pc:sldMkLst>
        <pc:picChg chg="ord">
          <ac:chgData name="Adrienne Richards" userId="S::adrienne.richards@georgiancollege.ca::bcd77ec0-3859-46f9-a15a-134c9aca8844" providerId="AD" clId="Web-{A66C0671-615E-6C9F-DAE8-915BBC0798D0}" dt="2024-02-12T23:29:53.080" v="27"/>
          <ac:picMkLst>
            <pc:docMk/>
            <pc:sldMk cId="2210932295" sldId="276"/>
            <ac:picMk id="5" creationId="{2720975B-98DD-E747-EC85-484D2496C9E6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56.986" v="29"/>
        <pc:sldMkLst>
          <pc:docMk/>
          <pc:sldMk cId="965207930" sldId="277"/>
        </pc:sldMkLst>
        <pc:picChg chg="ord">
          <ac:chgData name="Adrienne Richards" userId="S::adrienne.richards@georgiancollege.ca::bcd77ec0-3859-46f9-a15a-134c9aca8844" providerId="AD" clId="Web-{A66C0671-615E-6C9F-DAE8-915BBC0798D0}" dt="2024-02-12T23:29:56.986" v="29"/>
          <ac:picMkLst>
            <pc:docMk/>
            <pc:sldMk cId="965207930" sldId="277"/>
            <ac:picMk id="5" creationId="{8AD660E8-E7F8-0297-AC7B-6714F7CD006A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29:59.111" v="31"/>
        <pc:sldMkLst>
          <pc:docMk/>
          <pc:sldMk cId="3780857753" sldId="278"/>
        </pc:sldMkLst>
        <pc:picChg chg="ord">
          <ac:chgData name="Adrienne Richards" userId="S::adrienne.richards@georgiancollege.ca::bcd77ec0-3859-46f9-a15a-134c9aca8844" providerId="AD" clId="Web-{A66C0671-615E-6C9F-DAE8-915BBC0798D0}" dt="2024-02-12T23:29:59.111" v="31"/>
          <ac:picMkLst>
            <pc:docMk/>
            <pc:sldMk cId="3780857753" sldId="278"/>
            <ac:picMk id="5" creationId="{88A354E3-5AC0-41C2-1D69-92CF900EB32B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03.158" v="33"/>
        <pc:sldMkLst>
          <pc:docMk/>
          <pc:sldMk cId="906706433" sldId="279"/>
        </pc:sldMkLst>
        <pc:picChg chg="ord">
          <ac:chgData name="Adrienne Richards" userId="S::adrienne.richards@georgiancollege.ca::bcd77ec0-3859-46f9-a15a-134c9aca8844" providerId="AD" clId="Web-{A66C0671-615E-6C9F-DAE8-915BBC0798D0}" dt="2024-02-12T23:30:03.158" v="33"/>
          <ac:picMkLst>
            <pc:docMk/>
            <pc:sldMk cId="906706433" sldId="279"/>
            <ac:picMk id="5" creationId="{A545B10F-C1E5-2B4C-B321-D7D5322B9013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06.595" v="35"/>
        <pc:sldMkLst>
          <pc:docMk/>
          <pc:sldMk cId="446105368" sldId="280"/>
        </pc:sldMkLst>
        <pc:picChg chg="ord">
          <ac:chgData name="Adrienne Richards" userId="S::adrienne.richards@georgiancollege.ca::bcd77ec0-3859-46f9-a15a-134c9aca8844" providerId="AD" clId="Web-{A66C0671-615E-6C9F-DAE8-915BBC0798D0}" dt="2024-02-12T23:30:06.595" v="35"/>
          <ac:picMkLst>
            <pc:docMk/>
            <pc:sldMk cId="446105368" sldId="280"/>
            <ac:picMk id="5" creationId="{8225E517-0BF4-BDCE-A9EC-39FE59CE0640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08.673" v="37"/>
        <pc:sldMkLst>
          <pc:docMk/>
          <pc:sldMk cId="3791194945" sldId="281"/>
        </pc:sldMkLst>
        <pc:graphicFrameChg chg="ord">
          <ac:chgData name="Adrienne Richards" userId="S::adrienne.richards@georgiancollege.ca::bcd77ec0-3859-46f9-a15a-134c9aca8844" providerId="AD" clId="Web-{A66C0671-615E-6C9F-DAE8-915BBC0798D0}" dt="2024-02-12T23:30:08.673" v="37"/>
          <ac:graphicFrameMkLst>
            <pc:docMk/>
            <pc:sldMk cId="3791194945" sldId="281"/>
            <ac:graphicFrameMk id="6" creationId="{D704C572-1FE0-63EE-954E-F2F48283F91B}"/>
          </ac:graphicFrameMkLst>
        </pc:graphicFrameChg>
      </pc:sldChg>
      <pc:sldChg chg="modSp">
        <pc:chgData name="Adrienne Richards" userId="S::adrienne.richards@georgiancollege.ca::bcd77ec0-3859-46f9-a15a-134c9aca8844" providerId="AD" clId="Web-{A66C0671-615E-6C9F-DAE8-915BBC0798D0}" dt="2024-02-12T23:30:11.095" v="39"/>
        <pc:sldMkLst>
          <pc:docMk/>
          <pc:sldMk cId="3794482997" sldId="282"/>
        </pc:sldMkLst>
        <pc:picChg chg="ord">
          <ac:chgData name="Adrienne Richards" userId="S::adrienne.richards@georgiancollege.ca::bcd77ec0-3859-46f9-a15a-134c9aca8844" providerId="AD" clId="Web-{A66C0671-615E-6C9F-DAE8-915BBC0798D0}" dt="2024-02-12T23:30:11.095" v="39"/>
          <ac:picMkLst>
            <pc:docMk/>
            <pc:sldMk cId="3794482997" sldId="282"/>
            <ac:picMk id="5" creationId="{AC68D8B9-F26D-D8B1-3FD0-390EFCED3B9D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13.673" v="41"/>
        <pc:sldMkLst>
          <pc:docMk/>
          <pc:sldMk cId="2549713804" sldId="283"/>
        </pc:sldMkLst>
        <pc:picChg chg="ord">
          <ac:chgData name="Adrienne Richards" userId="S::adrienne.richards@georgiancollege.ca::bcd77ec0-3859-46f9-a15a-134c9aca8844" providerId="AD" clId="Web-{A66C0671-615E-6C9F-DAE8-915BBC0798D0}" dt="2024-02-12T23:30:13.673" v="41"/>
          <ac:picMkLst>
            <pc:docMk/>
            <pc:sldMk cId="2549713804" sldId="283"/>
            <ac:picMk id="5" creationId="{CA87D87C-AAD6-2D93-ADA4-1ED49BC48ECE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15.736" v="43"/>
        <pc:sldMkLst>
          <pc:docMk/>
          <pc:sldMk cId="4218007273" sldId="284"/>
        </pc:sldMkLst>
        <pc:picChg chg="ord">
          <ac:chgData name="Adrienne Richards" userId="S::adrienne.richards@georgiancollege.ca::bcd77ec0-3859-46f9-a15a-134c9aca8844" providerId="AD" clId="Web-{A66C0671-615E-6C9F-DAE8-915BBC0798D0}" dt="2024-02-12T23:30:15.736" v="43"/>
          <ac:picMkLst>
            <pc:docMk/>
            <pc:sldMk cId="4218007273" sldId="284"/>
            <ac:picMk id="5" creationId="{D4C00801-A949-1417-6B50-F38F886840EE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18.330" v="45"/>
        <pc:sldMkLst>
          <pc:docMk/>
          <pc:sldMk cId="1514437768" sldId="285"/>
        </pc:sldMkLst>
        <pc:picChg chg="ord">
          <ac:chgData name="Adrienne Richards" userId="S::adrienne.richards@georgiancollege.ca::bcd77ec0-3859-46f9-a15a-134c9aca8844" providerId="AD" clId="Web-{A66C0671-615E-6C9F-DAE8-915BBC0798D0}" dt="2024-02-12T23:30:18.330" v="45"/>
          <ac:picMkLst>
            <pc:docMk/>
            <pc:sldMk cId="1514437768" sldId="285"/>
            <ac:picMk id="5" creationId="{9F45C389-9616-968A-75C1-3501B181B712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20.564" v="47"/>
        <pc:sldMkLst>
          <pc:docMk/>
          <pc:sldMk cId="1670568680" sldId="286"/>
        </pc:sldMkLst>
        <pc:picChg chg="ord">
          <ac:chgData name="Adrienne Richards" userId="S::adrienne.richards@georgiancollege.ca::bcd77ec0-3859-46f9-a15a-134c9aca8844" providerId="AD" clId="Web-{A66C0671-615E-6C9F-DAE8-915BBC0798D0}" dt="2024-02-12T23:30:20.564" v="47"/>
          <ac:picMkLst>
            <pc:docMk/>
            <pc:sldMk cId="1670568680" sldId="286"/>
            <ac:picMk id="5" creationId="{435B8398-EF8D-5AC0-0F7F-B916C210D5CD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22.408" v="49"/>
        <pc:sldMkLst>
          <pc:docMk/>
          <pc:sldMk cId="320969764" sldId="287"/>
        </pc:sldMkLst>
        <pc:picChg chg="ord">
          <ac:chgData name="Adrienne Richards" userId="S::adrienne.richards@georgiancollege.ca::bcd77ec0-3859-46f9-a15a-134c9aca8844" providerId="AD" clId="Web-{A66C0671-615E-6C9F-DAE8-915BBC0798D0}" dt="2024-02-12T23:30:22.408" v="49"/>
          <ac:picMkLst>
            <pc:docMk/>
            <pc:sldMk cId="320969764" sldId="287"/>
            <ac:picMk id="5" creationId="{9F72E9AD-D902-9003-E86B-2270250F503A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24.970" v="51"/>
        <pc:sldMkLst>
          <pc:docMk/>
          <pc:sldMk cId="781396660" sldId="288"/>
        </pc:sldMkLst>
        <pc:picChg chg="ord">
          <ac:chgData name="Adrienne Richards" userId="S::adrienne.richards@georgiancollege.ca::bcd77ec0-3859-46f9-a15a-134c9aca8844" providerId="AD" clId="Web-{A66C0671-615E-6C9F-DAE8-915BBC0798D0}" dt="2024-02-12T23:30:24.970" v="51"/>
          <ac:picMkLst>
            <pc:docMk/>
            <pc:sldMk cId="781396660" sldId="288"/>
            <ac:picMk id="5" creationId="{363B1CC8-AFB3-B6F9-E32F-615ED9ABDE9D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26.751" v="53"/>
        <pc:sldMkLst>
          <pc:docMk/>
          <pc:sldMk cId="2027933039" sldId="289"/>
        </pc:sldMkLst>
        <pc:picChg chg="ord">
          <ac:chgData name="Adrienne Richards" userId="S::adrienne.richards@georgiancollege.ca::bcd77ec0-3859-46f9-a15a-134c9aca8844" providerId="AD" clId="Web-{A66C0671-615E-6C9F-DAE8-915BBC0798D0}" dt="2024-02-12T23:30:26.751" v="53"/>
          <ac:picMkLst>
            <pc:docMk/>
            <pc:sldMk cId="2027933039" sldId="289"/>
            <ac:picMk id="5" creationId="{BC4D48E4-BAE5-368C-FF6A-D177503E11EE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28.939" v="55"/>
        <pc:sldMkLst>
          <pc:docMk/>
          <pc:sldMk cId="1744311642" sldId="290"/>
        </pc:sldMkLst>
        <pc:picChg chg="ord">
          <ac:chgData name="Adrienne Richards" userId="S::adrienne.richards@georgiancollege.ca::bcd77ec0-3859-46f9-a15a-134c9aca8844" providerId="AD" clId="Web-{A66C0671-615E-6C9F-DAE8-915BBC0798D0}" dt="2024-02-12T23:30:28.939" v="55"/>
          <ac:picMkLst>
            <pc:docMk/>
            <pc:sldMk cId="1744311642" sldId="290"/>
            <ac:picMk id="5" creationId="{D65B97C7-3CB9-4EEC-8BDE-A639BF0FEA14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32.173" v="57"/>
        <pc:sldMkLst>
          <pc:docMk/>
          <pc:sldMk cId="4076452816" sldId="291"/>
        </pc:sldMkLst>
        <pc:picChg chg="ord">
          <ac:chgData name="Adrienne Richards" userId="S::adrienne.richards@georgiancollege.ca::bcd77ec0-3859-46f9-a15a-134c9aca8844" providerId="AD" clId="Web-{A66C0671-615E-6C9F-DAE8-915BBC0798D0}" dt="2024-02-12T23:30:32.173" v="57"/>
          <ac:picMkLst>
            <pc:docMk/>
            <pc:sldMk cId="4076452816" sldId="291"/>
            <ac:picMk id="5" creationId="{B9D61BC7-44A7-C501-3E6C-05162E7440EE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34.095" v="59"/>
        <pc:sldMkLst>
          <pc:docMk/>
          <pc:sldMk cId="3087655962" sldId="292"/>
        </pc:sldMkLst>
        <pc:picChg chg="ord">
          <ac:chgData name="Adrienne Richards" userId="S::adrienne.richards@georgiancollege.ca::bcd77ec0-3859-46f9-a15a-134c9aca8844" providerId="AD" clId="Web-{A66C0671-615E-6C9F-DAE8-915BBC0798D0}" dt="2024-02-12T23:30:34.095" v="59"/>
          <ac:picMkLst>
            <pc:docMk/>
            <pc:sldMk cId="3087655962" sldId="292"/>
            <ac:picMk id="5" creationId="{1D68EC02-B4B2-CFA1-EA1D-F7AB349A4E51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36.861" v="61"/>
        <pc:sldMkLst>
          <pc:docMk/>
          <pc:sldMk cId="2350277684" sldId="293"/>
        </pc:sldMkLst>
        <pc:picChg chg="ord">
          <ac:chgData name="Adrienne Richards" userId="S::adrienne.richards@georgiancollege.ca::bcd77ec0-3859-46f9-a15a-134c9aca8844" providerId="AD" clId="Web-{A66C0671-615E-6C9F-DAE8-915BBC0798D0}" dt="2024-02-12T23:30:36.861" v="61"/>
          <ac:picMkLst>
            <pc:docMk/>
            <pc:sldMk cId="2350277684" sldId="293"/>
            <ac:picMk id="5" creationId="{9A74E333-ACF9-71DF-5CC0-200A15039D06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38.845" v="63"/>
        <pc:sldMkLst>
          <pc:docMk/>
          <pc:sldMk cId="3769804633" sldId="294"/>
        </pc:sldMkLst>
        <pc:picChg chg="ord">
          <ac:chgData name="Adrienne Richards" userId="S::adrienne.richards@georgiancollege.ca::bcd77ec0-3859-46f9-a15a-134c9aca8844" providerId="AD" clId="Web-{A66C0671-615E-6C9F-DAE8-915BBC0798D0}" dt="2024-02-12T23:30:38.845" v="63"/>
          <ac:picMkLst>
            <pc:docMk/>
            <pc:sldMk cId="3769804633" sldId="294"/>
            <ac:picMk id="5" creationId="{C724569E-2CC2-03B4-F031-1E828C2D7414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40.798" v="65"/>
        <pc:sldMkLst>
          <pc:docMk/>
          <pc:sldMk cId="2505520802" sldId="295"/>
        </pc:sldMkLst>
        <pc:picChg chg="ord">
          <ac:chgData name="Adrienne Richards" userId="S::adrienne.richards@georgiancollege.ca::bcd77ec0-3859-46f9-a15a-134c9aca8844" providerId="AD" clId="Web-{A66C0671-615E-6C9F-DAE8-915BBC0798D0}" dt="2024-02-12T23:30:40.798" v="65"/>
          <ac:picMkLst>
            <pc:docMk/>
            <pc:sldMk cId="2505520802" sldId="295"/>
            <ac:picMk id="5" creationId="{76DFE6B4-5A99-1403-E90B-575EFE8EE150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43.142" v="67"/>
        <pc:sldMkLst>
          <pc:docMk/>
          <pc:sldMk cId="2809484733" sldId="296"/>
        </pc:sldMkLst>
        <pc:picChg chg="ord">
          <ac:chgData name="Adrienne Richards" userId="S::adrienne.richards@georgiancollege.ca::bcd77ec0-3859-46f9-a15a-134c9aca8844" providerId="AD" clId="Web-{A66C0671-615E-6C9F-DAE8-915BBC0798D0}" dt="2024-02-12T23:30:43.142" v="67"/>
          <ac:picMkLst>
            <pc:docMk/>
            <pc:sldMk cId="2809484733" sldId="296"/>
            <ac:picMk id="5" creationId="{BDD8900B-041F-3B15-0271-A64C99D528B1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45.048" v="69"/>
        <pc:sldMkLst>
          <pc:docMk/>
          <pc:sldMk cId="4122361207" sldId="297"/>
        </pc:sldMkLst>
        <pc:picChg chg="ord">
          <ac:chgData name="Adrienne Richards" userId="S::adrienne.richards@georgiancollege.ca::bcd77ec0-3859-46f9-a15a-134c9aca8844" providerId="AD" clId="Web-{A66C0671-615E-6C9F-DAE8-915BBC0798D0}" dt="2024-02-12T23:30:45.048" v="69"/>
          <ac:picMkLst>
            <pc:docMk/>
            <pc:sldMk cId="4122361207" sldId="297"/>
            <ac:picMk id="5" creationId="{342EE560-84BE-301E-5A31-D60C995A85A5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47.267" v="71"/>
        <pc:sldMkLst>
          <pc:docMk/>
          <pc:sldMk cId="866605774" sldId="298"/>
        </pc:sldMkLst>
        <pc:picChg chg="ord">
          <ac:chgData name="Adrienne Richards" userId="S::adrienne.richards@georgiancollege.ca::bcd77ec0-3859-46f9-a15a-134c9aca8844" providerId="AD" clId="Web-{A66C0671-615E-6C9F-DAE8-915BBC0798D0}" dt="2024-02-12T23:30:47.267" v="71"/>
          <ac:picMkLst>
            <pc:docMk/>
            <pc:sldMk cId="866605774" sldId="298"/>
            <ac:picMk id="5" creationId="{DEAA0147-2B41-6A08-7DA8-892913E9FC12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49.845" v="73"/>
        <pc:sldMkLst>
          <pc:docMk/>
          <pc:sldMk cId="95125084" sldId="299"/>
        </pc:sldMkLst>
        <pc:picChg chg="ord">
          <ac:chgData name="Adrienne Richards" userId="S::adrienne.richards@georgiancollege.ca::bcd77ec0-3859-46f9-a15a-134c9aca8844" providerId="AD" clId="Web-{A66C0671-615E-6C9F-DAE8-915BBC0798D0}" dt="2024-02-12T23:30:49.845" v="73"/>
          <ac:picMkLst>
            <pc:docMk/>
            <pc:sldMk cId="95125084" sldId="299"/>
            <ac:picMk id="5" creationId="{C8C441DE-971F-FCD0-B85D-636F04D6A38D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51.751" v="75"/>
        <pc:sldMkLst>
          <pc:docMk/>
          <pc:sldMk cId="2065872142" sldId="300"/>
        </pc:sldMkLst>
        <pc:picChg chg="ord">
          <ac:chgData name="Adrienne Richards" userId="S::adrienne.richards@georgiancollege.ca::bcd77ec0-3859-46f9-a15a-134c9aca8844" providerId="AD" clId="Web-{A66C0671-615E-6C9F-DAE8-915BBC0798D0}" dt="2024-02-12T23:30:51.751" v="75"/>
          <ac:picMkLst>
            <pc:docMk/>
            <pc:sldMk cId="2065872142" sldId="300"/>
            <ac:picMk id="5" creationId="{C0948B55-9500-C7FD-D451-2ECED9AEA560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54.282" v="77"/>
        <pc:sldMkLst>
          <pc:docMk/>
          <pc:sldMk cId="166259170" sldId="301"/>
        </pc:sldMkLst>
        <pc:picChg chg="ord">
          <ac:chgData name="Adrienne Richards" userId="S::adrienne.richards@georgiancollege.ca::bcd77ec0-3859-46f9-a15a-134c9aca8844" providerId="AD" clId="Web-{A66C0671-615E-6C9F-DAE8-915BBC0798D0}" dt="2024-02-12T23:30:54.282" v="77"/>
          <ac:picMkLst>
            <pc:docMk/>
            <pc:sldMk cId="166259170" sldId="301"/>
            <ac:picMk id="5" creationId="{F239B34D-7DE8-9D31-8646-E4D1E5DA162E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0:59.907" v="79"/>
        <pc:sldMkLst>
          <pc:docMk/>
          <pc:sldMk cId="3816922196" sldId="302"/>
        </pc:sldMkLst>
        <pc:picChg chg="ord">
          <ac:chgData name="Adrienne Richards" userId="S::adrienne.richards@georgiancollege.ca::bcd77ec0-3859-46f9-a15a-134c9aca8844" providerId="AD" clId="Web-{A66C0671-615E-6C9F-DAE8-915BBC0798D0}" dt="2024-02-12T23:30:59.907" v="79"/>
          <ac:picMkLst>
            <pc:docMk/>
            <pc:sldMk cId="3816922196" sldId="302"/>
            <ac:picMk id="5" creationId="{92E1968B-34FF-0DEB-073D-3A74F883A091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2:42.532" v="93" actId="20577"/>
        <pc:sldMkLst>
          <pc:docMk/>
          <pc:sldMk cId="1846965798" sldId="303"/>
        </pc:sldMkLst>
        <pc:spChg chg="mod">
          <ac:chgData name="Adrienne Richards" userId="S::adrienne.richards@georgiancollege.ca::bcd77ec0-3859-46f9-a15a-134c9aca8844" providerId="AD" clId="Web-{A66C0671-615E-6C9F-DAE8-915BBC0798D0}" dt="2024-02-12T23:32:37.782" v="92" actId="20577"/>
          <ac:spMkLst>
            <pc:docMk/>
            <pc:sldMk cId="1846965798" sldId="303"/>
            <ac:spMk id="2" creationId="{823D43F7-B01D-8D66-9159-590FCE61EE11}"/>
          </ac:spMkLst>
        </pc:spChg>
        <pc:spChg chg="mod">
          <ac:chgData name="Adrienne Richards" userId="S::adrienne.richards@georgiancollege.ca::bcd77ec0-3859-46f9-a15a-134c9aca8844" providerId="AD" clId="Web-{A66C0671-615E-6C9F-DAE8-915BBC0798D0}" dt="2024-02-12T23:32:42.532" v="93" actId="20577"/>
          <ac:spMkLst>
            <pc:docMk/>
            <pc:sldMk cId="1846965798" sldId="303"/>
            <ac:spMk id="3" creationId="{0FB4D29A-197E-5AA0-8076-7C306AB8219E}"/>
          </ac:spMkLst>
        </pc:spChg>
        <pc:picChg chg="ord">
          <ac:chgData name="Adrienne Richards" userId="S::adrienne.richards@georgiancollege.ca::bcd77ec0-3859-46f9-a15a-134c9aca8844" providerId="AD" clId="Web-{A66C0671-615E-6C9F-DAE8-915BBC0798D0}" dt="2024-02-12T23:31:02.329" v="81"/>
          <ac:picMkLst>
            <pc:docMk/>
            <pc:sldMk cId="1846965798" sldId="303"/>
            <ac:picMk id="5" creationId="{EBF731BB-5910-CB3D-0176-0A71FABBD4A0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1:04.767" v="83"/>
        <pc:sldMkLst>
          <pc:docMk/>
          <pc:sldMk cId="3052026391" sldId="304"/>
        </pc:sldMkLst>
        <pc:picChg chg="ord">
          <ac:chgData name="Adrienne Richards" userId="S::adrienne.richards@georgiancollege.ca::bcd77ec0-3859-46f9-a15a-134c9aca8844" providerId="AD" clId="Web-{A66C0671-615E-6C9F-DAE8-915BBC0798D0}" dt="2024-02-12T23:31:04.767" v="83"/>
          <ac:picMkLst>
            <pc:docMk/>
            <pc:sldMk cId="3052026391" sldId="304"/>
            <ac:picMk id="5" creationId="{B68BF684-D114-4765-8D39-1F9962C093B5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1:06.642" v="85"/>
        <pc:sldMkLst>
          <pc:docMk/>
          <pc:sldMk cId="1509868761" sldId="305"/>
        </pc:sldMkLst>
        <pc:picChg chg="ord">
          <ac:chgData name="Adrienne Richards" userId="S::adrienne.richards@georgiancollege.ca::bcd77ec0-3859-46f9-a15a-134c9aca8844" providerId="AD" clId="Web-{A66C0671-615E-6C9F-DAE8-915BBC0798D0}" dt="2024-02-12T23:31:06.642" v="85"/>
          <ac:picMkLst>
            <pc:docMk/>
            <pc:sldMk cId="1509868761" sldId="305"/>
            <ac:picMk id="5" creationId="{E13A1905-B425-807F-BB4D-02A79E8BB8DB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1:09.236" v="87"/>
        <pc:sldMkLst>
          <pc:docMk/>
          <pc:sldMk cId="448723476" sldId="306"/>
        </pc:sldMkLst>
        <pc:picChg chg="ord">
          <ac:chgData name="Adrienne Richards" userId="S::adrienne.richards@georgiancollege.ca::bcd77ec0-3859-46f9-a15a-134c9aca8844" providerId="AD" clId="Web-{A66C0671-615E-6C9F-DAE8-915BBC0798D0}" dt="2024-02-12T23:31:09.236" v="87"/>
          <ac:picMkLst>
            <pc:docMk/>
            <pc:sldMk cId="448723476" sldId="306"/>
            <ac:picMk id="5" creationId="{F48AA260-8310-EBDD-0BF8-E1EF828312D7}"/>
          </ac:picMkLst>
        </pc:picChg>
      </pc:sldChg>
      <pc:sldChg chg="modSp">
        <pc:chgData name="Adrienne Richards" userId="S::adrienne.richards@georgiancollege.ca::bcd77ec0-3859-46f9-a15a-134c9aca8844" providerId="AD" clId="Web-{A66C0671-615E-6C9F-DAE8-915BBC0798D0}" dt="2024-02-12T23:31:11.267" v="89"/>
        <pc:sldMkLst>
          <pc:docMk/>
          <pc:sldMk cId="4107071428" sldId="307"/>
        </pc:sldMkLst>
        <pc:picChg chg="ord">
          <ac:chgData name="Adrienne Richards" userId="S::adrienne.richards@georgiancollege.ca::bcd77ec0-3859-46f9-a15a-134c9aca8844" providerId="AD" clId="Web-{A66C0671-615E-6C9F-DAE8-915BBC0798D0}" dt="2024-02-12T23:31:11.267" v="89"/>
          <ac:picMkLst>
            <pc:docMk/>
            <pc:sldMk cId="4107071428" sldId="307"/>
            <ac:picMk id="5" creationId="{E190B087-170D-B20B-EAE9-FA739954F1C4}"/>
          </ac:picMkLst>
        </pc:picChg>
      </pc:sldChg>
    </pc:docChg>
  </pc:docChgLst>
  <pc:docChgLst>
    <pc:chgData name="Samantha Sullivan Sauer" userId="db6c8d62-cc93-4a4e-9e21-89806dc604a0" providerId="ADAL" clId="{3FBEC981-D151-4D91-AE36-5312D36C95EB}"/>
    <pc:docChg chg="custSel modSld">
      <pc:chgData name="Samantha Sullivan Sauer" userId="db6c8d62-cc93-4a4e-9e21-89806dc604a0" providerId="ADAL" clId="{3FBEC981-D151-4D91-AE36-5312D36C95EB}" dt="2024-02-13T18:36:10.024" v="242" actId="13244"/>
      <pc:docMkLst>
        <pc:docMk/>
      </pc:docMkLst>
      <pc:sldChg chg="modSp mod">
        <pc:chgData name="Samantha Sullivan Sauer" userId="db6c8d62-cc93-4a4e-9e21-89806dc604a0" providerId="ADAL" clId="{3FBEC981-D151-4D91-AE36-5312D36C95EB}" dt="2024-02-02T00:39:07.271" v="53" actId="20577"/>
        <pc:sldMkLst>
          <pc:docMk/>
          <pc:sldMk cId="2568429511" sldId="258"/>
        </pc:sldMkLst>
        <pc:spChg chg="mod">
          <ac:chgData name="Samantha Sullivan Sauer" userId="db6c8d62-cc93-4a4e-9e21-89806dc604a0" providerId="ADAL" clId="{3FBEC981-D151-4D91-AE36-5312D36C95EB}" dt="2024-02-02T00:38:57.406" v="1" actId="6549"/>
          <ac:spMkLst>
            <pc:docMk/>
            <pc:sldMk cId="2568429511" sldId="258"/>
            <ac:spMk id="2" creationId="{A165E782-E1DF-0CB0-63FE-6A79AAC2141F}"/>
          </ac:spMkLst>
        </pc:spChg>
        <pc:spChg chg="mod">
          <ac:chgData name="Samantha Sullivan Sauer" userId="db6c8d62-cc93-4a4e-9e21-89806dc604a0" providerId="ADAL" clId="{3FBEC981-D151-4D91-AE36-5312D36C95EB}" dt="2024-02-02T00:39:07.271" v="53" actId="20577"/>
          <ac:spMkLst>
            <pc:docMk/>
            <pc:sldMk cId="2568429511" sldId="258"/>
            <ac:spMk id="3" creationId="{AC26731A-B968-8B31-3116-D9B31971C08D}"/>
          </ac:spMkLst>
        </pc:spChg>
      </pc:sldChg>
      <pc:sldChg chg="addSp delSp modSp mod">
        <pc:chgData name="Samantha Sullivan Sauer" userId="db6c8d62-cc93-4a4e-9e21-89806dc604a0" providerId="ADAL" clId="{3FBEC981-D151-4D91-AE36-5312D36C95EB}" dt="2024-02-13T18:35:40.376" v="239" actId="13244"/>
        <pc:sldMkLst>
          <pc:docMk/>
          <pc:sldMk cId="3438385687" sldId="273"/>
        </pc:sldMkLst>
        <pc:picChg chg="del">
          <ac:chgData name="Samantha Sullivan Sauer" userId="db6c8d62-cc93-4a4e-9e21-89806dc604a0" providerId="ADAL" clId="{3FBEC981-D151-4D91-AE36-5312D36C95EB}" dt="2024-02-13T18:30:30.579" v="56" actId="478"/>
          <ac:picMkLst>
            <pc:docMk/>
            <pc:sldMk cId="3438385687" sldId="273"/>
            <ac:picMk id="5" creationId="{72CE0919-7828-1930-E8EA-833D36E4F5AF}"/>
          </ac:picMkLst>
        </pc:picChg>
        <pc:picChg chg="add mod ord">
          <ac:chgData name="Samantha Sullivan Sauer" userId="db6c8d62-cc93-4a4e-9e21-89806dc604a0" providerId="ADAL" clId="{3FBEC981-D151-4D91-AE36-5312D36C95EB}" dt="2024-02-13T18:35:40.376" v="239" actId="13244"/>
          <ac:picMkLst>
            <pc:docMk/>
            <pc:sldMk cId="3438385687" sldId="273"/>
            <ac:picMk id="7" creationId="{1F2B0000-AE47-8BA5-9A07-9794BC6944A5}"/>
          </ac:picMkLst>
        </pc:picChg>
      </pc:sldChg>
      <pc:sldChg chg="addSp modSp mod">
        <pc:chgData name="Samantha Sullivan Sauer" userId="db6c8d62-cc93-4a4e-9e21-89806dc604a0" providerId="ADAL" clId="{3FBEC981-D151-4D91-AE36-5312D36C95EB}" dt="2024-02-13T18:35:52.302" v="240" actId="13244"/>
        <pc:sldMkLst>
          <pc:docMk/>
          <pc:sldMk cId="3791194945" sldId="281"/>
        </pc:sldMkLst>
        <pc:spChg chg="mod">
          <ac:chgData name="Samantha Sullivan Sauer" userId="db6c8d62-cc93-4a4e-9e21-89806dc604a0" providerId="ADAL" clId="{3FBEC981-D151-4D91-AE36-5312D36C95EB}" dt="2024-02-13T18:31:39.958" v="218" actId="1076"/>
          <ac:spMkLst>
            <pc:docMk/>
            <pc:sldMk cId="3791194945" sldId="281"/>
            <ac:spMk id="2" creationId="{F929AEFB-4F3B-2D5E-E427-ECE3A491EEAB}"/>
          </ac:spMkLst>
        </pc:spChg>
        <pc:spChg chg="add mod ord">
          <ac:chgData name="Samantha Sullivan Sauer" userId="db6c8d62-cc93-4a4e-9e21-89806dc604a0" providerId="ADAL" clId="{3FBEC981-D151-4D91-AE36-5312D36C95EB}" dt="2024-02-13T18:35:52.302" v="240" actId="13244"/>
          <ac:spMkLst>
            <pc:docMk/>
            <pc:sldMk cId="3791194945" sldId="281"/>
            <ac:spMk id="5" creationId="{3E58021B-1AE1-8C9A-B700-9E97CB1C05A0}"/>
          </ac:spMkLst>
        </pc:spChg>
        <pc:graphicFrameChg chg="mod modGraphic">
          <ac:chgData name="Samantha Sullivan Sauer" userId="db6c8d62-cc93-4a4e-9e21-89806dc604a0" providerId="ADAL" clId="{3FBEC981-D151-4D91-AE36-5312D36C95EB}" dt="2024-02-13T18:31:53.671" v="221" actId="255"/>
          <ac:graphicFrameMkLst>
            <pc:docMk/>
            <pc:sldMk cId="3791194945" sldId="281"/>
            <ac:graphicFrameMk id="6" creationId="{D704C572-1FE0-63EE-954E-F2F48283F91B}"/>
          </ac:graphicFrameMkLst>
        </pc:graphicFrameChg>
      </pc:sldChg>
      <pc:sldChg chg="addSp delSp modSp mod">
        <pc:chgData name="Samantha Sullivan Sauer" userId="db6c8d62-cc93-4a4e-9e21-89806dc604a0" providerId="ADAL" clId="{3FBEC981-D151-4D91-AE36-5312D36C95EB}" dt="2024-02-13T18:36:01.374" v="241" actId="13244"/>
        <pc:sldMkLst>
          <pc:docMk/>
          <pc:sldMk cId="1514437768" sldId="285"/>
        </pc:sldMkLst>
        <pc:picChg chg="del">
          <ac:chgData name="Samantha Sullivan Sauer" userId="db6c8d62-cc93-4a4e-9e21-89806dc604a0" providerId="ADAL" clId="{3FBEC981-D151-4D91-AE36-5312D36C95EB}" dt="2024-02-13T18:32:53.749" v="227" actId="478"/>
          <ac:picMkLst>
            <pc:docMk/>
            <pc:sldMk cId="1514437768" sldId="285"/>
            <ac:picMk id="5" creationId="{9F45C389-9616-968A-75C1-3501B181B712}"/>
          </ac:picMkLst>
        </pc:picChg>
        <pc:picChg chg="add mod ord">
          <ac:chgData name="Samantha Sullivan Sauer" userId="db6c8d62-cc93-4a4e-9e21-89806dc604a0" providerId="ADAL" clId="{3FBEC981-D151-4D91-AE36-5312D36C95EB}" dt="2024-02-13T18:36:01.374" v="241" actId="13244"/>
          <ac:picMkLst>
            <pc:docMk/>
            <pc:sldMk cId="1514437768" sldId="285"/>
            <ac:picMk id="7" creationId="{F7CE794E-996B-963C-06C4-FC7367795ABD}"/>
          </ac:picMkLst>
        </pc:picChg>
      </pc:sldChg>
      <pc:sldChg chg="addSp delSp modSp mod">
        <pc:chgData name="Samantha Sullivan Sauer" userId="db6c8d62-cc93-4a4e-9e21-89806dc604a0" providerId="ADAL" clId="{3FBEC981-D151-4D91-AE36-5312D36C95EB}" dt="2024-02-13T18:36:10.024" v="242" actId="13244"/>
        <pc:sldMkLst>
          <pc:docMk/>
          <pc:sldMk cId="866605774" sldId="298"/>
        </pc:sldMkLst>
        <pc:picChg chg="del">
          <ac:chgData name="Samantha Sullivan Sauer" userId="db6c8d62-cc93-4a4e-9e21-89806dc604a0" providerId="ADAL" clId="{3FBEC981-D151-4D91-AE36-5312D36C95EB}" dt="2024-02-13T18:35:10.989" v="234" actId="478"/>
          <ac:picMkLst>
            <pc:docMk/>
            <pc:sldMk cId="866605774" sldId="298"/>
            <ac:picMk id="5" creationId="{DEAA0147-2B41-6A08-7DA8-892913E9FC12}"/>
          </ac:picMkLst>
        </pc:picChg>
        <pc:picChg chg="add mod ord">
          <ac:chgData name="Samantha Sullivan Sauer" userId="db6c8d62-cc93-4a4e-9e21-89806dc604a0" providerId="ADAL" clId="{3FBEC981-D151-4D91-AE36-5312D36C95EB}" dt="2024-02-13T18:36:10.024" v="242" actId="13244"/>
          <ac:picMkLst>
            <pc:docMk/>
            <pc:sldMk cId="866605774" sldId="298"/>
            <ac:picMk id="7" creationId="{80DF6AE1-D45E-DA88-221A-F906E588D070}"/>
          </ac:picMkLst>
        </pc:picChg>
      </pc:sldChg>
    </pc:docChg>
  </pc:docChgLst>
  <pc:docChgLst>
    <pc:chgData name="Adrienne Richards" userId="S::adrienne.richards@georgiancollege.ca::bcd77ec0-3859-46f9-a15a-134c9aca8844" providerId="AD" clId="Web-{5B89E2F4-0B39-5B4D-BAAA-45BC66A2CC87}"/>
    <pc:docChg chg="modSld">
      <pc:chgData name="Adrienne Richards" userId="S::adrienne.richards@georgiancollege.ca::bcd77ec0-3859-46f9-a15a-134c9aca8844" providerId="AD" clId="Web-{5B89E2F4-0B39-5B4D-BAAA-45BC66A2CC87}" dt="2024-02-12T20:52:34.264" v="9" actId="14100"/>
      <pc:docMkLst>
        <pc:docMk/>
      </pc:docMkLst>
      <pc:sldChg chg="modSp">
        <pc:chgData name="Adrienne Richards" userId="S::adrienne.richards@georgiancollege.ca::bcd77ec0-3859-46f9-a15a-134c9aca8844" providerId="AD" clId="Web-{5B89E2F4-0B39-5B4D-BAAA-45BC66A2CC87}" dt="2024-02-12T20:52:21.327" v="8" actId="20577"/>
        <pc:sldMkLst>
          <pc:docMk/>
          <pc:sldMk cId="3791194945" sldId="281"/>
        </pc:sldMkLst>
        <pc:spChg chg="mod">
          <ac:chgData name="Adrienne Richards" userId="S::adrienne.richards@georgiancollege.ca::bcd77ec0-3859-46f9-a15a-134c9aca8844" providerId="AD" clId="Web-{5B89E2F4-0B39-5B4D-BAAA-45BC66A2CC87}" dt="2024-02-12T20:52:14.983" v="0" actId="20577"/>
          <ac:spMkLst>
            <pc:docMk/>
            <pc:sldMk cId="3791194945" sldId="281"/>
            <ac:spMk id="2" creationId="{F929AEFB-4F3B-2D5E-E427-ECE3A491EEAB}"/>
          </ac:spMkLst>
        </pc:spChg>
        <pc:spChg chg="mod">
          <ac:chgData name="Adrienne Richards" userId="S::adrienne.richards@georgiancollege.ca::bcd77ec0-3859-46f9-a15a-134c9aca8844" providerId="AD" clId="Web-{5B89E2F4-0B39-5B4D-BAAA-45BC66A2CC87}" dt="2024-02-12T20:52:21.327" v="8" actId="20577"/>
          <ac:spMkLst>
            <pc:docMk/>
            <pc:sldMk cId="3791194945" sldId="281"/>
            <ac:spMk id="3" creationId="{E62780F3-9CCD-4BAC-DD5F-6C1D824B9E1C}"/>
          </ac:spMkLst>
        </pc:spChg>
      </pc:sldChg>
      <pc:sldChg chg="modSp">
        <pc:chgData name="Adrienne Richards" userId="S::adrienne.richards@georgiancollege.ca::bcd77ec0-3859-46f9-a15a-134c9aca8844" providerId="AD" clId="Web-{5B89E2F4-0B39-5B4D-BAAA-45BC66A2CC87}" dt="2024-02-12T20:52:34.264" v="9" actId="14100"/>
        <pc:sldMkLst>
          <pc:docMk/>
          <pc:sldMk cId="320969764" sldId="287"/>
        </pc:sldMkLst>
        <pc:spChg chg="mod">
          <ac:chgData name="Adrienne Richards" userId="S::adrienne.richards@georgiancollege.ca::bcd77ec0-3859-46f9-a15a-134c9aca8844" providerId="AD" clId="Web-{5B89E2F4-0B39-5B4D-BAAA-45BC66A2CC87}" dt="2024-02-12T20:52:34.264" v="9" actId="14100"/>
          <ac:spMkLst>
            <pc:docMk/>
            <pc:sldMk cId="320969764" sldId="287"/>
            <ac:spMk id="3" creationId="{43CD8BDB-E327-F0AE-91A0-3F4B1D984DBD}"/>
          </ac:spMkLst>
        </pc:spChg>
      </pc:sldChg>
    </pc:docChg>
  </pc:docChgLst>
  <pc:docChgLst>
    <pc:chgData name="Adrienne Richards" userId="S::adrienne.richards@georgiancollege.ca::bcd77ec0-3859-46f9-a15a-134c9aca8844" providerId="AD" clId="Web-{4C913450-C434-5FC1-9816-E19FA0B0561A}"/>
    <pc:docChg chg="modSld">
      <pc:chgData name="Adrienne Richards" userId="S::adrienne.richards@georgiancollege.ca::bcd77ec0-3859-46f9-a15a-134c9aca8844" providerId="AD" clId="Web-{4C913450-C434-5FC1-9816-E19FA0B0561A}" dt="2024-02-12T00:50:09.278" v="68" actId="20577"/>
      <pc:docMkLst>
        <pc:docMk/>
      </pc:docMkLst>
      <pc:sldChg chg="modSp">
        <pc:chgData name="Adrienne Richards" userId="S::adrienne.richards@georgiancollege.ca::bcd77ec0-3859-46f9-a15a-134c9aca8844" providerId="AD" clId="Web-{4C913450-C434-5FC1-9816-E19FA0B0561A}" dt="2024-02-12T00:47:04.162" v="2" actId="20577"/>
        <pc:sldMkLst>
          <pc:docMk/>
          <pc:sldMk cId="249215343" sldId="263"/>
        </pc:sldMkLst>
        <pc:spChg chg="mod">
          <ac:chgData name="Adrienne Richards" userId="S::adrienne.richards@georgiancollege.ca::bcd77ec0-3859-46f9-a15a-134c9aca8844" providerId="AD" clId="Web-{4C913450-C434-5FC1-9816-E19FA0B0561A}" dt="2024-02-12T00:47:04.162" v="2" actId="20577"/>
          <ac:spMkLst>
            <pc:docMk/>
            <pc:sldMk cId="249215343" sldId="263"/>
            <ac:spMk id="3" creationId="{88616858-6623-181C-9CB4-0905145ED97E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07.599" v="3" actId="20577"/>
        <pc:sldMkLst>
          <pc:docMk/>
          <pc:sldMk cId="2483552132" sldId="264"/>
        </pc:sldMkLst>
        <pc:spChg chg="mod">
          <ac:chgData name="Adrienne Richards" userId="S::adrienne.richards@georgiancollege.ca::bcd77ec0-3859-46f9-a15a-134c9aca8844" providerId="AD" clId="Web-{4C913450-C434-5FC1-9816-E19FA0B0561A}" dt="2024-02-12T00:47:07.599" v="3" actId="20577"/>
          <ac:spMkLst>
            <pc:docMk/>
            <pc:sldMk cId="2483552132" sldId="264"/>
            <ac:spMk id="3" creationId="{CB7C9435-1116-9C9E-6BC1-632FAF7E02D1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12.662" v="4" actId="20577"/>
        <pc:sldMkLst>
          <pc:docMk/>
          <pc:sldMk cId="1708438227" sldId="265"/>
        </pc:sldMkLst>
        <pc:spChg chg="mod">
          <ac:chgData name="Adrienne Richards" userId="S::adrienne.richards@georgiancollege.ca::bcd77ec0-3859-46f9-a15a-134c9aca8844" providerId="AD" clId="Web-{4C913450-C434-5FC1-9816-E19FA0B0561A}" dt="2024-02-12T00:47:12.662" v="4" actId="20577"/>
          <ac:spMkLst>
            <pc:docMk/>
            <pc:sldMk cId="1708438227" sldId="265"/>
            <ac:spMk id="3" creationId="{ACF40487-2DF3-2775-FF76-45B4AF927683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15.506" v="6" actId="20577"/>
        <pc:sldMkLst>
          <pc:docMk/>
          <pc:sldMk cId="1935455194" sldId="266"/>
        </pc:sldMkLst>
        <pc:spChg chg="mod">
          <ac:chgData name="Adrienne Richards" userId="S::adrienne.richards@georgiancollege.ca::bcd77ec0-3859-46f9-a15a-134c9aca8844" providerId="AD" clId="Web-{4C913450-C434-5FC1-9816-E19FA0B0561A}" dt="2024-02-12T00:47:15.506" v="6" actId="20577"/>
          <ac:spMkLst>
            <pc:docMk/>
            <pc:sldMk cId="1935455194" sldId="266"/>
            <ac:spMk id="3" creationId="{E840E04C-8637-0A35-E9B1-C546354CBFF2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17.537" v="7" actId="20577"/>
        <pc:sldMkLst>
          <pc:docMk/>
          <pc:sldMk cId="1239437212" sldId="267"/>
        </pc:sldMkLst>
        <pc:spChg chg="mod">
          <ac:chgData name="Adrienne Richards" userId="S::adrienne.richards@georgiancollege.ca::bcd77ec0-3859-46f9-a15a-134c9aca8844" providerId="AD" clId="Web-{4C913450-C434-5FC1-9816-E19FA0B0561A}" dt="2024-02-12T00:47:17.537" v="7" actId="20577"/>
          <ac:spMkLst>
            <pc:docMk/>
            <pc:sldMk cId="1239437212" sldId="267"/>
            <ac:spMk id="3" creationId="{A80841B0-8B63-1818-9106-F21F938FE347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19.897" v="8" actId="20577"/>
        <pc:sldMkLst>
          <pc:docMk/>
          <pc:sldMk cId="3797453853" sldId="268"/>
        </pc:sldMkLst>
        <pc:spChg chg="mod">
          <ac:chgData name="Adrienne Richards" userId="S::adrienne.richards@georgiancollege.ca::bcd77ec0-3859-46f9-a15a-134c9aca8844" providerId="AD" clId="Web-{4C913450-C434-5FC1-9816-E19FA0B0561A}" dt="2024-02-12T00:47:19.897" v="8" actId="20577"/>
          <ac:spMkLst>
            <pc:docMk/>
            <pc:sldMk cId="3797453853" sldId="268"/>
            <ac:spMk id="3" creationId="{41724C0D-52C1-8428-41C1-0762937869CE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22.475" v="9" actId="20577"/>
        <pc:sldMkLst>
          <pc:docMk/>
          <pc:sldMk cId="2747625516" sldId="269"/>
        </pc:sldMkLst>
        <pc:spChg chg="mod">
          <ac:chgData name="Adrienne Richards" userId="S::adrienne.richards@georgiancollege.ca::bcd77ec0-3859-46f9-a15a-134c9aca8844" providerId="AD" clId="Web-{4C913450-C434-5FC1-9816-E19FA0B0561A}" dt="2024-02-12T00:47:22.475" v="9" actId="20577"/>
          <ac:spMkLst>
            <pc:docMk/>
            <pc:sldMk cId="2747625516" sldId="269"/>
            <ac:spMk id="3" creationId="{EFED205A-ADAD-F593-C6FD-953745D0C0EA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25.069" v="11" actId="20577"/>
        <pc:sldMkLst>
          <pc:docMk/>
          <pc:sldMk cId="689900430" sldId="270"/>
        </pc:sldMkLst>
        <pc:spChg chg="mod">
          <ac:chgData name="Adrienne Richards" userId="S::adrienne.richards@georgiancollege.ca::bcd77ec0-3859-46f9-a15a-134c9aca8844" providerId="AD" clId="Web-{4C913450-C434-5FC1-9816-E19FA0B0561A}" dt="2024-02-12T00:47:25.069" v="11" actId="20577"/>
          <ac:spMkLst>
            <pc:docMk/>
            <pc:sldMk cId="689900430" sldId="270"/>
            <ac:spMk id="3" creationId="{307FB72D-9D4F-EA26-B679-416E7FA4268D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29.600" v="12" actId="20577"/>
        <pc:sldMkLst>
          <pc:docMk/>
          <pc:sldMk cId="2170083623" sldId="271"/>
        </pc:sldMkLst>
        <pc:spChg chg="mod">
          <ac:chgData name="Adrienne Richards" userId="S::adrienne.richards@georgiancollege.ca::bcd77ec0-3859-46f9-a15a-134c9aca8844" providerId="AD" clId="Web-{4C913450-C434-5FC1-9816-E19FA0B0561A}" dt="2024-02-12T00:47:29.600" v="12" actId="20577"/>
          <ac:spMkLst>
            <pc:docMk/>
            <pc:sldMk cId="2170083623" sldId="271"/>
            <ac:spMk id="3" creationId="{B412E8A9-4B5C-C890-02D5-BBEC3257057D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01.146" v="1" actId="20577"/>
        <pc:sldMkLst>
          <pc:docMk/>
          <pc:sldMk cId="403399939" sldId="272"/>
        </pc:sldMkLst>
        <pc:spChg chg="mod">
          <ac:chgData name="Adrienne Richards" userId="S::adrienne.richards@georgiancollege.ca::bcd77ec0-3859-46f9-a15a-134c9aca8844" providerId="AD" clId="Web-{4C913450-C434-5FC1-9816-E19FA0B0561A}" dt="2024-02-12T00:47:01.146" v="1" actId="20577"/>
          <ac:spMkLst>
            <pc:docMk/>
            <pc:sldMk cId="403399939" sldId="272"/>
            <ac:spMk id="3" creationId="{EFF7900E-3693-F614-3B68-96EA6B679C1F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32.835" v="13" actId="20577"/>
        <pc:sldMkLst>
          <pc:docMk/>
          <pc:sldMk cId="3438385687" sldId="273"/>
        </pc:sldMkLst>
        <pc:spChg chg="mod">
          <ac:chgData name="Adrienne Richards" userId="S::adrienne.richards@georgiancollege.ca::bcd77ec0-3859-46f9-a15a-134c9aca8844" providerId="AD" clId="Web-{4C913450-C434-5FC1-9816-E19FA0B0561A}" dt="2024-02-12T00:47:32.835" v="13" actId="20577"/>
          <ac:spMkLst>
            <pc:docMk/>
            <pc:sldMk cId="3438385687" sldId="273"/>
            <ac:spMk id="3" creationId="{CECE9C4A-0A99-C52C-08A6-6C3A372DF3E4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35.131" v="14" actId="20577"/>
        <pc:sldMkLst>
          <pc:docMk/>
          <pc:sldMk cId="643056739" sldId="274"/>
        </pc:sldMkLst>
        <pc:spChg chg="mod">
          <ac:chgData name="Adrienne Richards" userId="S::adrienne.richards@georgiancollege.ca::bcd77ec0-3859-46f9-a15a-134c9aca8844" providerId="AD" clId="Web-{4C913450-C434-5FC1-9816-E19FA0B0561A}" dt="2024-02-12T00:47:35.131" v="14" actId="20577"/>
          <ac:spMkLst>
            <pc:docMk/>
            <pc:sldMk cId="643056739" sldId="274"/>
            <ac:spMk id="3" creationId="{EB182434-D0FE-E830-EEDC-7ACE80D8B438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38.178" v="15" actId="20577"/>
        <pc:sldMkLst>
          <pc:docMk/>
          <pc:sldMk cId="3085457013" sldId="275"/>
        </pc:sldMkLst>
        <pc:spChg chg="mod">
          <ac:chgData name="Adrienne Richards" userId="S::adrienne.richards@georgiancollege.ca::bcd77ec0-3859-46f9-a15a-134c9aca8844" providerId="AD" clId="Web-{4C913450-C434-5FC1-9816-E19FA0B0561A}" dt="2024-02-12T00:47:38.178" v="15" actId="20577"/>
          <ac:spMkLst>
            <pc:docMk/>
            <pc:sldMk cId="3085457013" sldId="275"/>
            <ac:spMk id="3" creationId="{D41ADE69-5C58-74DF-17AE-0EBF9EF70C67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41.241" v="16" actId="20577"/>
        <pc:sldMkLst>
          <pc:docMk/>
          <pc:sldMk cId="2210932295" sldId="276"/>
        </pc:sldMkLst>
        <pc:spChg chg="mod">
          <ac:chgData name="Adrienne Richards" userId="S::adrienne.richards@georgiancollege.ca::bcd77ec0-3859-46f9-a15a-134c9aca8844" providerId="AD" clId="Web-{4C913450-C434-5FC1-9816-E19FA0B0561A}" dt="2024-02-12T00:47:41.241" v="16" actId="20577"/>
          <ac:spMkLst>
            <pc:docMk/>
            <pc:sldMk cId="2210932295" sldId="276"/>
            <ac:spMk id="3" creationId="{10A68E7F-0DE8-1686-EAD8-84B0FF19A1C3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44.538" v="17" actId="20577"/>
        <pc:sldMkLst>
          <pc:docMk/>
          <pc:sldMk cId="965207930" sldId="277"/>
        </pc:sldMkLst>
        <pc:spChg chg="mod">
          <ac:chgData name="Adrienne Richards" userId="S::adrienne.richards@georgiancollege.ca::bcd77ec0-3859-46f9-a15a-134c9aca8844" providerId="AD" clId="Web-{4C913450-C434-5FC1-9816-E19FA0B0561A}" dt="2024-02-12T00:47:44.538" v="17" actId="20577"/>
          <ac:spMkLst>
            <pc:docMk/>
            <pc:sldMk cId="965207930" sldId="277"/>
            <ac:spMk id="3" creationId="{A9D4EB03-D371-AF59-1B08-DCE96B5937BC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47.366" v="18" actId="20577"/>
        <pc:sldMkLst>
          <pc:docMk/>
          <pc:sldMk cId="3780857753" sldId="278"/>
        </pc:sldMkLst>
        <pc:spChg chg="mod">
          <ac:chgData name="Adrienne Richards" userId="S::adrienne.richards@georgiancollege.ca::bcd77ec0-3859-46f9-a15a-134c9aca8844" providerId="AD" clId="Web-{4C913450-C434-5FC1-9816-E19FA0B0561A}" dt="2024-02-12T00:47:47.366" v="18" actId="20577"/>
          <ac:spMkLst>
            <pc:docMk/>
            <pc:sldMk cId="3780857753" sldId="278"/>
            <ac:spMk id="3" creationId="{067A35F0-D638-6982-DAAD-372E7E576F52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51.898" v="19" actId="20577"/>
        <pc:sldMkLst>
          <pc:docMk/>
          <pc:sldMk cId="906706433" sldId="279"/>
        </pc:sldMkLst>
        <pc:spChg chg="mod">
          <ac:chgData name="Adrienne Richards" userId="S::adrienne.richards@georgiancollege.ca::bcd77ec0-3859-46f9-a15a-134c9aca8844" providerId="AD" clId="Web-{4C913450-C434-5FC1-9816-E19FA0B0561A}" dt="2024-02-12T00:47:51.898" v="19" actId="20577"/>
          <ac:spMkLst>
            <pc:docMk/>
            <pc:sldMk cId="906706433" sldId="279"/>
            <ac:spMk id="3" creationId="{12E74377-F634-1E3B-E332-D8A6D59A4FA1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7:55.664" v="21" actId="20577"/>
        <pc:sldMkLst>
          <pc:docMk/>
          <pc:sldMk cId="446105368" sldId="280"/>
        </pc:sldMkLst>
        <pc:spChg chg="mod">
          <ac:chgData name="Adrienne Richards" userId="S::adrienne.richards@georgiancollege.ca::bcd77ec0-3859-46f9-a15a-134c9aca8844" providerId="AD" clId="Web-{4C913450-C434-5FC1-9816-E19FA0B0561A}" dt="2024-02-12T00:47:55.664" v="21" actId="20577"/>
          <ac:spMkLst>
            <pc:docMk/>
            <pc:sldMk cId="446105368" sldId="280"/>
            <ac:spMk id="3" creationId="{BC2E8B64-D6F2-5FAA-6AA2-36D7FA5A8434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8:08.226" v="23" actId="20577"/>
        <pc:sldMkLst>
          <pc:docMk/>
          <pc:sldMk cId="3794482997" sldId="282"/>
        </pc:sldMkLst>
        <pc:spChg chg="mod">
          <ac:chgData name="Adrienne Richards" userId="S::adrienne.richards@georgiancollege.ca::bcd77ec0-3859-46f9-a15a-134c9aca8844" providerId="AD" clId="Web-{4C913450-C434-5FC1-9816-E19FA0B0561A}" dt="2024-02-12T00:48:08.226" v="23" actId="20577"/>
          <ac:spMkLst>
            <pc:docMk/>
            <pc:sldMk cId="3794482997" sldId="282"/>
            <ac:spMk id="3" creationId="{461BCD71-589D-C643-1023-500265BA47B4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8:18.805" v="27" actId="14100"/>
        <pc:sldMkLst>
          <pc:docMk/>
          <pc:sldMk cId="2549713804" sldId="283"/>
        </pc:sldMkLst>
        <pc:spChg chg="mod">
          <ac:chgData name="Adrienne Richards" userId="S::adrienne.richards@georgiancollege.ca::bcd77ec0-3859-46f9-a15a-134c9aca8844" providerId="AD" clId="Web-{4C913450-C434-5FC1-9816-E19FA0B0561A}" dt="2024-02-12T00:48:18.805" v="27" actId="14100"/>
          <ac:spMkLst>
            <pc:docMk/>
            <pc:sldMk cId="2549713804" sldId="283"/>
            <ac:spMk id="3" creationId="{71A0015F-54EB-1681-366F-43BFDF4650E2}"/>
          </ac:spMkLst>
        </pc:spChg>
        <pc:picChg chg="mod">
          <ac:chgData name="Adrienne Richards" userId="S::adrienne.richards@georgiancollege.ca::bcd77ec0-3859-46f9-a15a-134c9aca8844" providerId="AD" clId="Web-{4C913450-C434-5FC1-9816-E19FA0B0561A}" dt="2024-02-12T00:48:14.555" v="25" actId="14100"/>
          <ac:picMkLst>
            <pc:docMk/>
            <pc:sldMk cId="2549713804" sldId="283"/>
            <ac:picMk id="5" creationId="{CA87D87C-AAD6-2D93-ADA4-1ED49BC48ECE}"/>
          </ac:picMkLst>
        </pc:picChg>
      </pc:sldChg>
      <pc:sldChg chg="modSp">
        <pc:chgData name="Adrienne Richards" userId="S::adrienne.richards@georgiancollege.ca::bcd77ec0-3859-46f9-a15a-134c9aca8844" providerId="AD" clId="Web-{4C913450-C434-5FC1-9816-E19FA0B0561A}" dt="2024-02-12T00:48:31.462" v="30" actId="14100"/>
        <pc:sldMkLst>
          <pc:docMk/>
          <pc:sldMk cId="4218007273" sldId="284"/>
        </pc:sldMkLst>
        <pc:spChg chg="mod">
          <ac:chgData name="Adrienne Richards" userId="S::adrienne.richards@georgiancollege.ca::bcd77ec0-3859-46f9-a15a-134c9aca8844" providerId="AD" clId="Web-{4C913450-C434-5FC1-9816-E19FA0B0561A}" dt="2024-02-12T00:48:31.462" v="30" actId="14100"/>
          <ac:spMkLst>
            <pc:docMk/>
            <pc:sldMk cId="4218007273" sldId="284"/>
            <ac:spMk id="3" creationId="{2371C0BB-9B59-70E9-775D-D51BFF00D6D9}"/>
          </ac:spMkLst>
        </pc:spChg>
        <pc:picChg chg="mod">
          <ac:chgData name="Adrienne Richards" userId="S::adrienne.richards@georgiancollege.ca::bcd77ec0-3859-46f9-a15a-134c9aca8844" providerId="AD" clId="Web-{4C913450-C434-5FC1-9816-E19FA0B0561A}" dt="2024-02-12T00:48:29.680" v="29" actId="14100"/>
          <ac:picMkLst>
            <pc:docMk/>
            <pc:sldMk cId="4218007273" sldId="284"/>
            <ac:picMk id="5" creationId="{D4C00801-A949-1417-6B50-F38F886840EE}"/>
          </ac:picMkLst>
        </pc:picChg>
      </pc:sldChg>
      <pc:sldChg chg="modSp">
        <pc:chgData name="Adrienne Richards" userId="S::adrienne.richards@georgiancollege.ca::bcd77ec0-3859-46f9-a15a-134c9aca8844" providerId="AD" clId="Web-{4C913450-C434-5FC1-9816-E19FA0B0561A}" dt="2024-02-12T00:48:40.228" v="31" actId="20577"/>
        <pc:sldMkLst>
          <pc:docMk/>
          <pc:sldMk cId="1514437768" sldId="285"/>
        </pc:sldMkLst>
        <pc:spChg chg="mod">
          <ac:chgData name="Adrienne Richards" userId="S::adrienne.richards@georgiancollege.ca::bcd77ec0-3859-46f9-a15a-134c9aca8844" providerId="AD" clId="Web-{4C913450-C434-5FC1-9816-E19FA0B0561A}" dt="2024-02-12T00:48:40.228" v="31" actId="20577"/>
          <ac:spMkLst>
            <pc:docMk/>
            <pc:sldMk cId="1514437768" sldId="285"/>
            <ac:spMk id="3" creationId="{2457A0F4-8C7C-6E30-3C21-05507C11CB05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8:45.306" v="33" actId="20577"/>
        <pc:sldMkLst>
          <pc:docMk/>
          <pc:sldMk cId="1670568680" sldId="286"/>
        </pc:sldMkLst>
        <pc:spChg chg="mod">
          <ac:chgData name="Adrienne Richards" userId="S::adrienne.richards@georgiancollege.ca::bcd77ec0-3859-46f9-a15a-134c9aca8844" providerId="AD" clId="Web-{4C913450-C434-5FC1-9816-E19FA0B0561A}" dt="2024-02-12T00:48:45.306" v="33" actId="20577"/>
          <ac:spMkLst>
            <pc:docMk/>
            <pc:sldMk cId="1670568680" sldId="286"/>
            <ac:spMk id="3" creationId="{14A7AE0E-E8CB-001E-E3AE-38BAE6949101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8:47.712" v="34" actId="20577"/>
        <pc:sldMkLst>
          <pc:docMk/>
          <pc:sldMk cId="320969764" sldId="287"/>
        </pc:sldMkLst>
        <pc:spChg chg="mod">
          <ac:chgData name="Adrienne Richards" userId="S::adrienne.richards@georgiancollege.ca::bcd77ec0-3859-46f9-a15a-134c9aca8844" providerId="AD" clId="Web-{4C913450-C434-5FC1-9816-E19FA0B0561A}" dt="2024-02-12T00:48:47.712" v="34" actId="20577"/>
          <ac:spMkLst>
            <pc:docMk/>
            <pc:sldMk cId="320969764" sldId="287"/>
            <ac:spMk id="3" creationId="{43CD8BDB-E327-F0AE-91A0-3F4B1D984DBD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8:50.119" v="35" actId="20577"/>
        <pc:sldMkLst>
          <pc:docMk/>
          <pc:sldMk cId="781396660" sldId="288"/>
        </pc:sldMkLst>
        <pc:spChg chg="mod">
          <ac:chgData name="Adrienne Richards" userId="S::adrienne.richards@georgiancollege.ca::bcd77ec0-3859-46f9-a15a-134c9aca8844" providerId="AD" clId="Web-{4C913450-C434-5FC1-9816-E19FA0B0561A}" dt="2024-02-12T00:48:50.119" v="35" actId="20577"/>
          <ac:spMkLst>
            <pc:docMk/>
            <pc:sldMk cId="781396660" sldId="288"/>
            <ac:spMk id="3" creationId="{FCCD109E-DFE4-980F-475D-EA2593E82F45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8:54.900" v="38" actId="14100"/>
        <pc:sldMkLst>
          <pc:docMk/>
          <pc:sldMk cId="2027933039" sldId="289"/>
        </pc:sldMkLst>
        <pc:spChg chg="mod">
          <ac:chgData name="Adrienne Richards" userId="S::adrienne.richards@georgiancollege.ca::bcd77ec0-3859-46f9-a15a-134c9aca8844" providerId="AD" clId="Web-{4C913450-C434-5FC1-9816-E19FA0B0561A}" dt="2024-02-12T00:48:54.900" v="38" actId="14100"/>
          <ac:spMkLst>
            <pc:docMk/>
            <pc:sldMk cId="2027933039" sldId="289"/>
            <ac:spMk id="3" creationId="{87A2A735-3FD3-E32D-FE95-84DD75390345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01.229" v="41" actId="14100"/>
        <pc:sldMkLst>
          <pc:docMk/>
          <pc:sldMk cId="1744311642" sldId="290"/>
        </pc:sldMkLst>
        <pc:spChg chg="mod">
          <ac:chgData name="Adrienne Richards" userId="S::adrienne.richards@georgiancollege.ca::bcd77ec0-3859-46f9-a15a-134c9aca8844" providerId="AD" clId="Web-{4C913450-C434-5FC1-9816-E19FA0B0561A}" dt="2024-02-12T00:49:01.229" v="41" actId="14100"/>
          <ac:spMkLst>
            <pc:docMk/>
            <pc:sldMk cId="1744311642" sldId="290"/>
            <ac:spMk id="3" creationId="{C6C1F424-5EC0-C478-BCE1-1A2E21FE4B4F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08.041" v="44" actId="14100"/>
        <pc:sldMkLst>
          <pc:docMk/>
          <pc:sldMk cId="4076452816" sldId="291"/>
        </pc:sldMkLst>
        <pc:spChg chg="mod">
          <ac:chgData name="Adrienne Richards" userId="S::adrienne.richards@georgiancollege.ca::bcd77ec0-3859-46f9-a15a-134c9aca8844" providerId="AD" clId="Web-{4C913450-C434-5FC1-9816-E19FA0B0561A}" dt="2024-02-12T00:49:08.041" v="44" actId="14100"/>
          <ac:spMkLst>
            <pc:docMk/>
            <pc:sldMk cId="4076452816" sldId="291"/>
            <ac:spMk id="3" creationId="{A8127562-7407-6D64-430A-B447DA34321B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14.245" v="46" actId="20577"/>
        <pc:sldMkLst>
          <pc:docMk/>
          <pc:sldMk cId="3087655962" sldId="292"/>
        </pc:sldMkLst>
        <pc:spChg chg="mod">
          <ac:chgData name="Adrienne Richards" userId="S::adrienne.richards@georgiancollege.ca::bcd77ec0-3859-46f9-a15a-134c9aca8844" providerId="AD" clId="Web-{4C913450-C434-5FC1-9816-E19FA0B0561A}" dt="2024-02-12T00:49:14.245" v="46" actId="20577"/>
          <ac:spMkLst>
            <pc:docMk/>
            <pc:sldMk cId="3087655962" sldId="292"/>
            <ac:spMk id="3" creationId="{CBEFCD19-7AC1-FA95-F051-CF7675A4D01B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18.182" v="47" actId="20577"/>
        <pc:sldMkLst>
          <pc:docMk/>
          <pc:sldMk cId="2350277684" sldId="293"/>
        </pc:sldMkLst>
        <pc:spChg chg="mod">
          <ac:chgData name="Adrienne Richards" userId="S::adrienne.richards@georgiancollege.ca::bcd77ec0-3859-46f9-a15a-134c9aca8844" providerId="AD" clId="Web-{4C913450-C434-5FC1-9816-E19FA0B0561A}" dt="2024-02-12T00:49:18.182" v="47" actId="20577"/>
          <ac:spMkLst>
            <pc:docMk/>
            <pc:sldMk cId="2350277684" sldId="293"/>
            <ac:spMk id="3" creationId="{4FCFFF2D-6A38-5F3C-112D-1E5632CC805B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21.714" v="49" actId="20577"/>
        <pc:sldMkLst>
          <pc:docMk/>
          <pc:sldMk cId="3769804633" sldId="294"/>
        </pc:sldMkLst>
        <pc:spChg chg="mod">
          <ac:chgData name="Adrienne Richards" userId="S::adrienne.richards@georgiancollege.ca::bcd77ec0-3859-46f9-a15a-134c9aca8844" providerId="AD" clId="Web-{4C913450-C434-5FC1-9816-E19FA0B0561A}" dt="2024-02-12T00:49:21.714" v="49" actId="20577"/>
          <ac:spMkLst>
            <pc:docMk/>
            <pc:sldMk cId="3769804633" sldId="294"/>
            <ac:spMk id="3" creationId="{87C3503D-1563-2EEB-4E9B-3AA254ACC8D1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23.932" v="50" actId="20577"/>
        <pc:sldMkLst>
          <pc:docMk/>
          <pc:sldMk cId="2505520802" sldId="295"/>
        </pc:sldMkLst>
        <pc:spChg chg="mod">
          <ac:chgData name="Adrienne Richards" userId="S::adrienne.richards@georgiancollege.ca::bcd77ec0-3859-46f9-a15a-134c9aca8844" providerId="AD" clId="Web-{4C913450-C434-5FC1-9816-E19FA0B0561A}" dt="2024-02-12T00:49:23.932" v="50" actId="20577"/>
          <ac:spMkLst>
            <pc:docMk/>
            <pc:sldMk cId="2505520802" sldId="295"/>
            <ac:spMk id="3" creationId="{3F5524E3-3752-5453-6D6C-2FE157A86483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27.214" v="52" actId="20577"/>
        <pc:sldMkLst>
          <pc:docMk/>
          <pc:sldMk cId="2809484733" sldId="296"/>
        </pc:sldMkLst>
        <pc:spChg chg="mod">
          <ac:chgData name="Adrienne Richards" userId="S::adrienne.richards@georgiancollege.ca::bcd77ec0-3859-46f9-a15a-134c9aca8844" providerId="AD" clId="Web-{4C913450-C434-5FC1-9816-E19FA0B0561A}" dt="2024-02-12T00:49:27.214" v="52" actId="20577"/>
          <ac:spMkLst>
            <pc:docMk/>
            <pc:sldMk cId="2809484733" sldId="296"/>
            <ac:spMk id="3" creationId="{175EAE7E-92A1-934C-1B8F-1520C9BD2334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29.667" v="54" actId="20577"/>
        <pc:sldMkLst>
          <pc:docMk/>
          <pc:sldMk cId="4122361207" sldId="297"/>
        </pc:sldMkLst>
        <pc:spChg chg="mod">
          <ac:chgData name="Adrienne Richards" userId="S::adrienne.richards@georgiancollege.ca::bcd77ec0-3859-46f9-a15a-134c9aca8844" providerId="AD" clId="Web-{4C913450-C434-5FC1-9816-E19FA0B0561A}" dt="2024-02-12T00:49:29.667" v="54" actId="20577"/>
          <ac:spMkLst>
            <pc:docMk/>
            <pc:sldMk cId="4122361207" sldId="297"/>
            <ac:spMk id="3" creationId="{E68697B0-2C6E-6FBA-2FAE-2494657B95F4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31.667" v="56" actId="20577"/>
        <pc:sldMkLst>
          <pc:docMk/>
          <pc:sldMk cId="866605774" sldId="298"/>
        </pc:sldMkLst>
        <pc:spChg chg="mod">
          <ac:chgData name="Adrienne Richards" userId="S::adrienne.richards@georgiancollege.ca::bcd77ec0-3859-46f9-a15a-134c9aca8844" providerId="AD" clId="Web-{4C913450-C434-5FC1-9816-E19FA0B0561A}" dt="2024-02-12T00:49:31.667" v="56" actId="20577"/>
          <ac:spMkLst>
            <pc:docMk/>
            <pc:sldMk cId="866605774" sldId="298"/>
            <ac:spMk id="3" creationId="{BE9642AE-D90A-ED35-2B81-D2BC87A1E48B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34.183" v="58" actId="20577"/>
        <pc:sldMkLst>
          <pc:docMk/>
          <pc:sldMk cId="95125084" sldId="299"/>
        </pc:sldMkLst>
        <pc:spChg chg="mod">
          <ac:chgData name="Adrienne Richards" userId="S::adrienne.richards@georgiancollege.ca::bcd77ec0-3859-46f9-a15a-134c9aca8844" providerId="AD" clId="Web-{4C913450-C434-5FC1-9816-E19FA0B0561A}" dt="2024-02-12T00:49:34.183" v="58" actId="20577"/>
          <ac:spMkLst>
            <pc:docMk/>
            <pc:sldMk cId="95125084" sldId="299"/>
            <ac:spMk id="3" creationId="{C3B66B55-B92A-094E-458C-E71566E434E6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37.855" v="59" actId="20577"/>
        <pc:sldMkLst>
          <pc:docMk/>
          <pc:sldMk cId="2065872142" sldId="300"/>
        </pc:sldMkLst>
        <pc:spChg chg="mod">
          <ac:chgData name="Adrienne Richards" userId="S::adrienne.richards@georgiancollege.ca::bcd77ec0-3859-46f9-a15a-134c9aca8844" providerId="AD" clId="Web-{4C913450-C434-5FC1-9816-E19FA0B0561A}" dt="2024-02-12T00:49:37.855" v="59" actId="20577"/>
          <ac:spMkLst>
            <pc:docMk/>
            <pc:sldMk cId="2065872142" sldId="300"/>
            <ac:spMk id="3" creationId="{9FA4377F-705F-0A00-617F-EB9E8CDB9305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43.293" v="60" actId="20577"/>
        <pc:sldMkLst>
          <pc:docMk/>
          <pc:sldMk cId="166259170" sldId="301"/>
        </pc:sldMkLst>
        <pc:spChg chg="mod">
          <ac:chgData name="Adrienne Richards" userId="S::adrienne.richards@georgiancollege.ca::bcd77ec0-3859-46f9-a15a-134c9aca8844" providerId="AD" clId="Web-{4C913450-C434-5FC1-9816-E19FA0B0561A}" dt="2024-02-12T00:49:43.293" v="60" actId="20577"/>
          <ac:spMkLst>
            <pc:docMk/>
            <pc:sldMk cId="166259170" sldId="301"/>
            <ac:spMk id="3" creationId="{4BD7907F-608C-955F-1EEB-B3E41651F345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45.543" v="61" actId="20577"/>
        <pc:sldMkLst>
          <pc:docMk/>
          <pc:sldMk cId="3816922196" sldId="302"/>
        </pc:sldMkLst>
        <pc:spChg chg="mod">
          <ac:chgData name="Adrienne Richards" userId="S::adrienne.richards@georgiancollege.ca::bcd77ec0-3859-46f9-a15a-134c9aca8844" providerId="AD" clId="Web-{4C913450-C434-5FC1-9816-E19FA0B0561A}" dt="2024-02-12T00:49:45.543" v="61" actId="20577"/>
          <ac:spMkLst>
            <pc:docMk/>
            <pc:sldMk cId="3816922196" sldId="302"/>
            <ac:spMk id="3" creationId="{2A7629B3-5155-066E-17DE-CC50A8A1E688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48.824" v="63" actId="20577"/>
        <pc:sldMkLst>
          <pc:docMk/>
          <pc:sldMk cId="1846965798" sldId="303"/>
        </pc:sldMkLst>
        <pc:spChg chg="mod">
          <ac:chgData name="Adrienne Richards" userId="S::adrienne.richards@georgiancollege.ca::bcd77ec0-3859-46f9-a15a-134c9aca8844" providerId="AD" clId="Web-{4C913450-C434-5FC1-9816-E19FA0B0561A}" dt="2024-02-12T00:49:48.824" v="63" actId="20577"/>
          <ac:spMkLst>
            <pc:docMk/>
            <pc:sldMk cId="1846965798" sldId="303"/>
            <ac:spMk id="3" creationId="{0FB4D29A-197E-5AA0-8076-7C306AB8219E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49:51.762" v="65" actId="20577"/>
        <pc:sldMkLst>
          <pc:docMk/>
          <pc:sldMk cId="3052026391" sldId="304"/>
        </pc:sldMkLst>
        <pc:spChg chg="mod">
          <ac:chgData name="Adrienne Richards" userId="S::adrienne.richards@georgiancollege.ca::bcd77ec0-3859-46f9-a15a-134c9aca8844" providerId="AD" clId="Web-{4C913450-C434-5FC1-9816-E19FA0B0561A}" dt="2024-02-12T00:49:51.762" v="65" actId="20577"/>
          <ac:spMkLst>
            <pc:docMk/>
            <pc:sldMk cId="3052026391" sldId="304"/>
            <ac:spMk id="3" creationId="{8D5A5A51-8CE0-F5C6-AB8A-884219E8A3BC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50:01.012" v="66" actId="20577"/>
        <pc:sldMkLst>
          <pc:docMk/>
          <pc:sldMk cId="1509868761" sldId="305"/>
        </pc:sldMkLst>
        <pc:spChg chg="mod">
          <ac:chgData name="Adrienne Richards" userId="S::adrienne.richards@georgiancollege.ca::bcd77ec0-3859-46f9-a15a-134c9aca8844" providerId="AD" clId="Web-{4C913450-C434-5FC1-9816-E19FA0B0561A}" dt="2024-02-12T00:50:01.012" v="66" actId="20577"/>
          <ac:spMkLst>
            <pc:docMk/>
            <pc:sldMk cId="1509868761" sldId="305"/>
            <ac:spMk id="3" creationId="{49E176B0-A62A-9057-A809-33F25F2BD0F5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50:05.200" v="67" actId="20577"/>
        <pc:sldMkLst>
          <pc:docMk/>
          <pc:sldMk cId="448723476" sldId="306"/>
        </pc:sldMkLst>
        <pc:spChg chg="mod">
          <ac:chgData name="Adrienne Richards" userId="S::adrienne.richards@georgiancollege.ca::bcd77ec0-3859-46f9-a15a-134c9aca8844" providerId="AD" clId="Web-{4C913450-C434-5FC1-9816-E19FA0B0561A}" dt="2024-02-12T00:50:05.200" v="67" actId="20577"/>
          <ac:spMkLst>
            <pc:docMk/>
            <pc:sldMk cId="448723476" sldId="306"/>
            <ac:spMk id="3" creationId="{04285CD0-3EA6-B045-AFD2-B6BCC207A02F}"/>
          </ac:spMkLst>
        </pc:spChg>
      </pc:sldChg>
      <pc:sldChg chg="modSp">
        <pc:chgData name="Adrienne Richards" userId="S::adrienne.richards@georgiancollege.ca::bcd77ec0-3859-46f9-a15a-134c9aca8844" providerId="AD" clId="Web-{4C913450-C434-5FC1-9816-E19FA0B0561A}" dt="2024-02-12T00:50:09.278" v="68" actId="20577"/>
        <pc:sldMkLst>
          <pc:docMk/>
          <pc:sldMk cId="4107071428" sldId="307"/>
        </pc:sldMkLst>
        <pc:spChg chg="mod">
          <ac:chgData name="Adrienne Richards" userId="S::adrienne.richards@georgiancollege.ca::bcd77ec0-3859-46f9-a15a-134c9aca8844" providerId="AD" clId="Web-{4C913450-C434-5FC1-9816-E19FA0B0561A}" dt="2024-02-12T00:50:09.278" v="68" actId="20577"/>
          <ac:spMkLst>
            <pc:docMk/>
            <pc:sldMk cId="4107071428" sldId="307"/>
            <ac:spMk id="3" creationId="{65BF3F6D-1B0F-BCC1-DE79-02559AAF85B8}"/>
          </ac:spMkLst>
        </pc:spChg>
      </pc:sldChg>
    </pc:docChg>
  </pc:docChgLst>
  <pc:docChgLst>
    <pc:chgData name="Adrienne Richards" userId="S::adrienne.richards@georgiancollege.ca::bcd77ec0-3859-46f9-a15a-134c9aca8844" providerId="AD" clId="Web-{367FFB4B-D340-4663-5CF3-77CDBA8EF740}"/>
    <pc:docChg chg="delSld modSld">
      <pc:chgData name="Adrienne Richards" userId="S::adrienne.richards@georgiancollege.ca::bcd77ec0-3859-46f9-a15a-134c9aca8844" providerId="AD" clId="Web-{367FFB4B-D340-4663-5CF3-77CDBA8EF740}" dt="2024-02-10T15:09:06.969" v="193" actId="1076"/>
      <pc:docMkLst>
        <pc:docMk/>
      </pc:docMkLst>
      <pc:sldChg chg="del">
        <pc:chgData name="Adrienne Richards" userId="S::adrienne.richards@georgiancollege.ca::bcd77ec0-3859-46f9-a15a-134c9aca8844" providerId="AD" clId="Web-{367FFB4B-D340-4663-5CF3-77CDBA8EF740}" dt="2024-02-10T15:00:25.368" v="0"/>
        <pc:sldMkLst>
          <pc:docMk/>
          <pc:sldMk cId="3961770017" sldId="261"/>
        </pc:sldMkLst>
      </pc:sldChg>
      <pc:sldChg chg="modSp">
        <pc:chgData name="Adrienne Richards" userId="S::adrienne.richards@georgiancollege.ca::bcd77ec0-3859-46f9-a15a-134c9aca8844" providerId="AD" clId="Web-{367FFB4B-D340-4663-5CF3-77CDBA8EF740}" dt="2024-02-10T15:00:43.744" v="7" actId="20577"/>
        <pc:sldMkLst>
          <pc:docMk/>
          <pc:sldMk cId="249215343" sldId="263"/>
        </pc:sldMkLst>
        <pc:spChg chg="mod">
          <ac:chgData name="Adrienne Richards" userId="S::adrienne.richards@georgiancollege.ca::bcd77ec0-3859-46f9-a15a-134c9aca8844" providerId="AD" clId="Web-{367FFB4B-D340-4663-5CF3-77CDBA8EF740}" dt="2024-02-10T15:00:43.744" v="7" actId="20577"/>
          <ac:spMkLst>
            <pc:docMk/>
            <pc:sldMk cId="249215343" sldId="263"/>
            <ac:spMk id="3" creationId="{88616858-6623-181C-9CB4-0905145ED97E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0:53.374" v="11" actId="1076"/>
        <pc:sldMkLst>
          <pc:docMk/>
          <pc:sldMk cId="2483552132" sldId="264"/>
        </pc:sldMkLst>
        <pc:spChg chg="mod">
          <ac:chgData name="Adrienne Richards" userId="S::adrienne.richards@georgiancollege.ca::bcd77ec0-3859-46f9-a15a-134c9aca8844" providerId="AD" clId="Web-{367FFB4B-D340-4663-5CF3-77CDBA8EF740}" dt="2024-02-10T15:00:49.650" v="9" actId="20577"/>
          <ac:spMkLst>
            <pc:docMk/>
            <pc:sldMk cId="2483552132" sldId="264"/>
            <ac:spMk id="3" creationId="{CB7C9435-1116-9C9E-6BC1-632FAF7E02D1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0:53.374" v="11" actId="1076"/>
          <ac:picMkLst>
            <pc:docMk/>
            <pc:sldMk cId="2483552132" sldId="264"/>
            <ac:picMk id="5" creationId="{6398FF86-0E75-F2CB-9464-71AB4C35539A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1:22.281" v="18" actId="14100"/>
        <pc:sldMkLst>
          <pc:docMk/>
          <pc:sldMk cId="1708438227" sldId="265"/>
        </pc:sldMkLst>
        <pc:spChg chg="mod">
          <ac:chgData name="Adrienne Richards" userId="S::adrienne.richards@georgiancollege.ca::bcd77ec0-3859-46f9-a15a-134c9aca8844" providerId="AD" clId="Web-{367FFB4B-D340-4663-5CF3-77CDBA8EF740}" dt="2024-02-10T15:01:06.437" v="14" actId="14100"/>
          <ac:spMkLst>
            <pc:docMk/>
            <pc:sldMk cId="1708438227" sldId="265"/>
            <ac:spMk id="3" creationId="{ACF40487-2DF3-2775-FF76-45B4AF927683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1:22.281" v="18" actId="14100"/>
          <ac:picMkLst>
            <pc:docMk/>
            <pc:sldMk cId="1708438227" sldId="265"/>
            <ac:picMk id="5" creationId="{F44F130E-4BB2-5812-9B79-317AD21A4D3E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1:32.110" v="20" actId="20577"/>
        <pc:sldMkLst>
          <pc:docMk/>
          <pc:sldMk cId="1935455194" sldId="266"/>
        </pc:sldMkLst>
        <pc:spChg chg="mod">
          <ac:chgData name="Adrienne Richards" userId="S::adrienne.richards@georgiancollege.ca::bcd77ec0-3859-46f9-a15a-134c9aca8844" providerId="AD" clId="Web-{367FFB4B-D340-4663-5CF3-77CDBA8EF740}" dt="2024-02-10T15:01:32.110" v="20" actId="20577"/>
          <ac:spMkLst>
            <pc:docMk/>
            <pc:sldMk cId="1935455194" sldId="266"/>
            <ac:spMk id="3" creationId="{E840E04C-8637-0A35-E9B1-C546354CBFF2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1:38.719" v="22" actId="20577"/>
        <pc:sldMkLst>
          <pc:docMk/>
          <pc:sldMk cId="1239437212" sldId="267"/>
        </pc:sldMkLst>
        <pc:spChg chg="mod">
          <ac:chgData name="Adrienne Richards" userId="S::adrienne.richards@georgiancollege.ca::bcd77ec0-3859-46f9-a15a-134c9aca8844" providerId="AD" clId="Web-{367FFB4B-D340-4663-5CF3-77CDBA8EF740}" dt="2024-02-10T15:01:38.719" v="22" actId="20577"/>
          <ac:spMkLst>
            <pc:docMk/>
            <pc:sldMk cId="1239437212" sldId="267"/>
            <ac:spMk id="3" creationId="{A80841B0-8B63-1818-9106-F21F938FE347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1:47.391" v="24" actId="20577"/>
        <pc:sldMkLst>
          <pc:docMk/>
          <pc:sldMk cId="3797453853" sldId="268"/>
        </pc:sldMkLst>
        <pc:spChg chg="mod">
          <ac:chgData name="Adrienne Richards" userId="S::adrienne.richards@georgiancollege.ca::bcd77ec0-3859-46f9-a15a-134c9aca8844" providerId="AD" clId="Web-{367FFB4B-D340-4663-5CF3-77CDBA8EF740}" dt="2024-02-10T15:01:47.391" v="24" actId="20577"/>
          <ac:spMkLst>
            <pc:docMk/>
            <pc:sldMk cId="3797453853" sldId="268"/>
            <ac:spMk id="3" creationId="{41724C0D-52C1-8428-41C1-0762937869CE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1:56.720" v="27" actId="1076"/>
        <pc:sldMkLst>
          <pc:docMk/>
          <pc:sldMk cId="2747625516" sldId="269"/>
        </pc:sldMkLst>
        <pc:spChg chg="mod">
          <ac:chgData name="Adrienne Richards" userId="S::adrienne.richards@georgiancollege.ca::bcd77ec0-3859-46f9-a15a-134c9aca8844" providerId="AD" clId="Web-{367FFB4B-D340-4663-5CF3-77CDBA8EF740}" dt="2024-02-10T15:01:54.360" v="26" actId="20577"/>
          <ac:spMkLst>
            <pc:docMk/>
            <pc:sldMk cId="2747625516" sldId="269"/>
            <ac:spMk id="3" creationId="{EFED205A-ADAD-F593-C6FD-953745D0C0EA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1:56.720" v="27" actId="1076"/>
          <ac:picMkLst>
            <pc:docMk/>
            <pc:sldMk cId="2747625516" sldId="269"/>
            <ac:picMk id="5" creationId="{0F90A21F-DA5E-5440-4579-A33F867990D4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2:04.392" v="30" actId="1076"/>
        <pc:sldMkLst>
          <pc:docMk/>
          <pc:sldMk cId="689900430" sldId="270"/>
        </pc:sldMkLst>
        <pc:spChg chg="mod">
          <ac:chgData name="Adrienne Richards" userId="S::adrienne.richards@georgiancollege.ca::bcd77ec0-3859-46f9-a15a-134c9aca8844" providerId="AD" clId="Web-{367FFB4B-D340-4663-5CF3-77CDBA8EF740}" dt="2024-02-10T15:02:02.611" v="29" actId="20577"/>
          <ac:spMkLst>
            <pc:docMk/>
            <pc:sldMk cId="689900430" sldId="270"/>
            <ac:spMk id="3" creationId="{307FB72D-9D4F-EA26-B679-416E7FA4268D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2:04.392" v="30" actId="1076"/>
          <ac:picMkLst>
            <pc:docMk/>
            <pc:sldMk cId="689900430" sldId="270"/>
            <ac:picMk id="5" creationId="{48204F82-C9E4-EEEB-D3D6-C38B346B951B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2:16.392" v="35" actId="1076"/>
        <pc:sldMkLst>
          <pc:docMk/>
          <pc:sldMk cId="2170083623" sldId="271"/>
        </pc:sldMkLst>
        <pc:spChg chg="mod">
          <ac:chgData name="Adrienne Richards" userId="S::adrienne.richards@georgiancollege.ca::bcd77ec0-3859-46f9-a15a-134c9aca8844" providerId="AD" clId="Web-{367FFB4B-D340-4663-5CF3-77CDBA8EF740}" dt="2024-02-10T15:02:12.252" v="33" actId="14100"/>
          <ac:spMkLst>
            <pc:docMk/>
            <pc:sldMk cId="2170083623" sldId="271"/>
            <ac:spMk id="3" creationId="{B412E8A9-4B5C-C890-02D5-BBEC3257057D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2:16.392" v="35" actId="1076"/>
          <ac:picMkLst>
            <pc:docMk/>
            <pc:sldMk cId="2170083623" sldId="271"/>
            <ac:picMk id="5" creationId="{6FF8777E-6DF0-1804-D8C8-218D4658C9C8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0:38.275" v="5" actId="1076"/>
        <pc:sldMkLst>
          <pc:docMk/>
          <pc:sldMk cId="403399939" sldId="272"/>
        </pc:sldMkLst>
        <pc:spChg chg="mod">
          <ac:chgData name="Adrienne Richards" userId="S::adrienne.richards@georgiancollege.ca::bcd77ec0-3859-46f9-a15a-134c9aca8844" providerId="AD" clId="Web-{367FFB4B-D340-4663-5CF3-77CDBA8EF740}" dt="2024-02-10T15:00:34.322" v="3" actId="14100"/>
          <ac:spMkLst>
            <pc:docMk/>
            <pc:sldMk cId="403399939" sldId="272"/>
            <ac:spMk id="3" creationId="{EFF7900E-3693-F614-3B68-96EA6B679C1F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0:38.275" v="5" actId="1076"/>
          <ac:picMkLst>
            <pc:docMk/>
            <pc:sldMk cId="403399939" sldId="272"/>
            <ac:picMk id="5" creationId="{49B45D12-4AC0-A418-287B-4ABFC9AB4656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2:36.738" v="41" actId="14100"/>
        <pc:sldMkLst>
          <pc:docMk/>
          <pc:sldMk cId="3438385687" sldId="273"/>
        </pc:sldMkLst>
        <pc:spChg chg="mod">
          <ac:chgData name="Adrienne Richards" userId="S::adrienne.richards@georgiancollege.ca::bcd77ec0-3859-46f9-a15a-134c9aca8844" providerId="AD" clId="Web-{367FFB4B-D340-4663-5CF3-77CDBA8EF740}" dt="2024-02-10T15:02:36.738" v="41" actId="14100"/>
          <ac:spMkLst>
            <pc:docMk/>
            <pc:sldMk cId="3438385687" sldId="273"/>
            <ac:spMk id="3" creationId="{CECE9C4A-0A99-C52C-08A6-6C3A372DF3E4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2:32.066" v="40" actId="1076"/>
          <ac:picMkLst>
            <pc:docMk/>
            <pc:sldMk cId="3438385687" sldId="273"/>
            <ac:picMk id="5" creationId="{72CE0919-7828-1930-E8EA-833D36E4F5AF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2:50.442" v="46" actId="1076"/>
        <pc:sldMkLst>
          <pc:docMk/>
          <pc:sldMk cId="643056739" sldId="274"/>
        </pc:sldMkLst>
        <pc:spChg chg="mod">
          <ac:chgData name="Adrienne Richards" userId="S::adrienne.richards@georgiancollege.ca::bcd77ec0-3859-46f9-a15a-134c9aca8844" providerId="AD" clId="Web-{367FFB4B-D340-4663-5CF3-77CDBA8EF740}" dt="2024-02-10T15:02:46.973" v="44" actId="14100"/>
          <ac:spMkLst>
            <pc:docMk/>
            <pc:sldMk cId="643056739" sldId="274"/>
            <ac:spMk id="3" creationId="{EB182434-D0FE-E830-EEDC-7ACE80D8B438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2:50.442" v="46" actId="1076"/>
          <ac:picMkLst>
            <pc:docMk/>
            <pc:sldMk cId="643056739" sldId="274"/>
            <ac:picMk id="5" creationId="{F2D9AA71-CA91-D7C8-FF60-F8C6A0E7D713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2:57.723" v="48" actId="20577"/>
        <pc:sldMkLst>
          <pc:docMk/>
          <pc:sldMk cId="3085457013" sldId="275"/>
        </pc:sldMkLst>
        <pc:spChg chg="mod">
          <ac:chgData name="Adrienne Richards" userId="S::adrienne.richards@georgiancollege.ca::bcd77ec0-3859-46f9-a15a-134c9aca8844" providerId="AD" clId="Web-{367FFB4B-D340-4663-5CF3-77CDBA8EF740}" dt="2024-02-10T15:02:57.723" v="48" actId="20577"/>
          <ac:spMkLst>
            <pc:docMk/>
            <pc:sldMk cId="3085457013" sldId="275"/>
            <ac:spMk id="3" creationId="{D41ADE69-5C58-74DF-17AE-0EBF9EF70C67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3:12.161" v="52" actId="1076"/>
        <pc:sldMkLst>
          <pc:docMk/>
          <pc:sldMk cId="2210932295" sldId="276"/>
        </pc:sldMkLst>
        <pc:spChg chg="mod">
          <ac:chgData name="Adrienne Richards" userId="S::adrienne.richards@georgiancollege.ca::bcd77ec0-3859-46f9-a15a-134c9aca8844" providerId="AD" clId="Web-{367FFB4B-D340-4663-5CF3-77CDBA8EF740}" dt="2024-02-10T15:03:05.114" v="50" actId="20577"/>
          <ac:spMkLst>
            <pc:docMk/>
            <pc:sldMk cId="2210932295" sldId="276"/>
            <ac:spMk id="3" creationId="{10A68E7F-0DE8-1686-EAD8-84B0FF19A1C3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3:12.161" v="52" actId="1076"/>
          <ac:picMkLst>
            <pc:docMk/>
            <pc:sldMk cId="2210932295" sldId="276"/>
            <ac:picMk id="5" creationId="{2720975B-98DD-E747-EC85-484D2496C9E6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3:35.224" v="60" actId="20577"/>
        <pc:sldMkLst>
          <pc:docMk/>
          <pc:sldMk cId="965207930" sldId="277"/>
        </pc:sldMkLst>
        <pc:spChg chg="mod">
          <ac:chgData name="Adrienne Richards" userId="S::adrienne.richards@georgiancollege.ca::bcd77ec0-3859-46f9-a15a-134c9aca8844" providerId="AD" clId="Web-{367FFB4B-D340-4663-5CF3-77CDBA8EF740}" dt="2024-02-10T15:03:35.224" v="60" actId="20577"/>
          <ac:spMkLst>
            <pc:docMk/>
            <pc:sldMk cId="965207930" sldId="277"/>
            <ac:spMk id="3" creationId="{A9D4EB03-D371-AF59-1B08-DCE96B5937BC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3:28.990" v="59" actId="1076"/>
          <ac:picMkLst>
            <pc:docMk/>
            <pc:sldMk cId="965207930" sldId="277"/>
            <ac:picMk id="5" creationId="{8AD660E8-E7F8-0297-AC7B-6714F7CD006A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3:51.178" v="65" actId="1076"/>
        <pc:sldMkLst>
          <pc:docMk/>
          <pc:sldMk cId="3780857753" sldId="278"/>
        </pc:sldMkLst>
        <pc:spChg chg="mod">
          <ac:chgData name="Adrienne Richards" userId="S::adrienne.richards@georgiancollege.ca::bcd77ec0-3859-46f9-a15a-134c9aca8844" providerId="AD" clId="Web-{367FFB4B-D340-4663-5CF3-77CDBA8EF740}" dt="2024-02-10T15:03:47.037" v="63" actId="14100"/>
          <ac:spMkLst>
            <pc:docMk/>
            <pc:sldMk cId="3780857753" sldId="278"/>
            <ac:spMk id="3" creationId="{067A35F0-D638-6982-DAAD-372E7E576F52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3:51.178" v="65" actId="1076"/>
          <ac:picMkLst>
            <pc:docMk/>
            <pc:sldMk cId="3780857753" sldId="278"/>
            <ac:picMk id="5" creationId="{88A354E3-5AC0-41C2-1D69-92CF900EB32B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4:02.116" v="71" actId="1076"/>
        <pc:sldMkLst>
          <pc:docMk/>
          <pc:sldMk cId="906706433" sldId="279"/>
        </pc:sldMkLst>
        <pc:spChg chg="mod">
          <ac:chgData name="Adrienne Richards" userId="S::adrienne.richards@georgiancollege.ca::bcd77ec0-3859-46f9-a15a-134c9aca8844" providerId="AD" clId="Web-{367FFB4B-D340-4663-5CF3-77CDBA8EF740}" dt="2024-02-10T15:03:58.975" v="69" actId="14100"/>
          <ac:spMkLst>
            <pc:docMk/>
            <pc:sldMk cId="906706433" sldId="279"/>
            <ac:spMk id="3" creationId="{12E74377-F634-1E3B-E332-D8A6D59A4FA1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4:02.116" v="71" actId="1076"/>
          <ac:picMkLst>
            <pc:docMk/>
            <pc:sldMk cId="906706433" sldId="279"/>
            <ac:picMk id="5" creationId="{A545B10F-C1E5-2B4C-B321-D7D5322B9013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4:09.366" v="73" actId="20577"/>
        <pc:sldMkLst>
          <pc:docMk/>
          <pc:sldMk cId="446105368" sldId="280"/>
        </pc:sldMkLst>
        <pc:spChg chg="mod">
          <ac:chgData name="Adrienne Richards" userId="S::adrienne.richards@georgiancollege.ca::bcd77ec0-3859-46f9-a15a-134c9aca8844" providerId="AD" clId="Web-{367FFB4B-D340-4663-5CF3-77CDBA8EF740}" dt="2024-02-10T15:04:09.366" v="73" actId="20577"/>
          <ac:spMkLst>
            <pc:docMk/>
            <pc:sldMk cId="446105368" sldId="280"/>
            <ac:spMk id="3" creationId="{BC2E8B64-D6F2-5FAA-6AA2-36D7FA5A8434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4:17.507" v="75" actId="20577"/>
        <pc:sldMkLst>
          <pc:docMk/>
          <pc:sldMk cId="3791194945" sldId="281"/>
        </pc:sldMkLst>
        <pc:spChg chg="mod">
          <ac:chgData name="Adrienne Richards" userId="S::adrienne.richards@georgiancollege.ca::bcd77ec0-3859-46f9-a15a-134c9aca8844" providerId="AD" clId="Web-{367FFB4B-D340-4663-5CF3-77CDBA8EF740}" dt="2024-02-10T15:04:17.507" v="75" actId="20577"/>
          <ac:spMkLst>
            <pc:docMk/>
            <pc:sldMk cId="3791194945" sldId="281"/>
            <ac:spMk id="3" creationId="{E62780F3-9CCD-4BAC-DD5F-6C1D824B9E1C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4:27.257" v="78" actId="1076"/>
        <pc:sldMkLst>
          <pc:docMk/>
          <pc:sldMk cId="3794482997" sldId="282"/>
        </pc:sldMkLst>
        <pc:spChg chg="mod">
          <ac:chgData name="Adrienne Richards" userId="S::adrienne.richards@georgiancollege.ca::bcd77ec0-3859-46f9-a15a-134c9aca8844" providerId="AD" clId="Web-{367FFB4B-D340-4663-5CF3-77CDBA8EF740}" dt="2024-02-10T15:04:23.648" v="77" actId="20577"/>
          <ac:spMkLst>
            <pc:docMk/>
            <pc:sldMk cId="3794482997" sldId="282"/>
            <ac:spMk id="3" creationId="{461BCD71-589D-C643-1023-500265BA47B4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4:27.257" v="78" actId="1076"/>
          <ac:picMkLst>
            <pc:docMk/>
            <pc:sldMk cId="3794482997" sldId="282"/>
            <ac:picMk id="5" creationId="{AC68D8B9-F26D-D8B1-3FD0-390EFCED3B9D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4:46.133" v="85" actId="1076"/>
        <pc:sldMkLst>
          <pc:docMk/>
          <pc:sldMk cId="2549713804" sldId="283"/>
        </pc:sldMkLst>
        <pc:spChg chg="mod">
          <ac:chgData name="Adrienne Richards" userId="S::adrienne.richards@georgiancollege.ca::bcd77ec0-3859-46f9-a15a-134c9aca8844" providerId="AD" clId="Web-{367FFB4B-D340-4663-5CF3-77CDBA8EF740}" dt="2024-02-10T15:04:35.757" v="83" actId="14100"/>
          <ac:spMkLst>
            <pc:docMk/>
            <pc:sldMk cId="2549713804" sldId="283"/>
            <ac:spMk id="3" creationId="{71A0015F-54EB-1681-366F-43BFDF4650E2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4:46.133" v="85" actId="1076"/>
          <ac:picMkLst>
            <pc:docMk/>
            <pc:sldMk cId="2549713804" sldId="283"/>
            <ac:picMk id="5" creationId="{CA87D87C-AAD6-2D93-ADA4-1ED49BC48ECE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5:01.102" v="91" actId="1076"/>
        <pc:sldMkLst>
          <pc:docMk/>
          <pc:sldMk cId="4218007273" sldId="284"/>
        </pc:sldMkLst>
        <pc:spChg chg="mod">
          <ac:chgData name="Adrienne Richards" userId="S::adrienne.richards@georgiancollege.ca::bcd77ec0-3859-46f9-a15a-134c9aca8844" providerId="AD" clId="Web-{367FFB4B-D340-4663-5CF3-77CDBA8EF740}" dt="2024-02-10T15:04:57.258" v="89" actId="14100"/>
          <ac:spMkLst>
            <pc:docMk/>
            <pc:sldMk cId="4218007273" sldId="284"/>
            <ac:spMk id="3" creationId="{2371C0BB-9B59-70E9-775D-D51BFF00D6D9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5:01.102" v="91" actId="1076"/>
          <ac:picMkLst>
            <pc:docMk/>
            <pc:sldMk cId="4218007273" sldId="284"/>
            <ac:picMk id="5" creationId="{D4C00801-A949-1417-6B50-F38F886840EE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5:11.462" v="95" actId="1076"/>
        <pc:sldMkLst>
          <pc:docMk/>
          <pc:sldMk cId="1514437768" sldId="285"/>
        </pc:sldMkLst>
        <pc:spChg chg="mod">
          <ac:chgData name="Adrienne Richards" userId="S::adrienne.richards@georgiancollege.ca::bcd77ec0-3859-46f9-a15a-134c9aca8844" providerId="AD" clId="Web-{367FFB4B-D340-4663-5CF3-77CDBA8EF740}" dt="2024-02-10T15:05:08.774" v="94" actId="14100"/>
          <ac:spMkLst>
            <pc:docMk/>
            <pc:sldMk cId="1514437768" sldId="285"/>
            <ac:spMk id="3" creationId="{2457A0F4-8C7C-6E30-3C21-05507C11CB05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5:11.462" v="95" actId="1076"/>
          <ac:picMkLst>
            <pc:docMk/>
            <pc:sldMk cId="1514437768" sldId="285"/>
            <ac:picMk id="5" creationId="{9F45C389-9616-968A-75C1-3501B181B712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5:24.275" v="100" actId="1076"/>
        <pc:sldMkLst>
          <pc:docMk/>
          <pc:sldMk cId="1670568680" sldId="286"/>
        </pc:sldMkLst>
        <pc:spChg chg="mod">
          <ac:chgData name="Adrienne Richards" userId="S::adrienne.richards@georgiancollege.ca::bcd77ec0-3859-46f9-a15a-134c9aca8844" providerId="AD" clId="Web-{367FFB4B-D340-4663-5CF3-77CDBA8EF740}" dt="2024-02-10T15:05:18.759" v="98" actId="14100"/>
          <ac:spMkLst>
            <pc:docMk/>
            <pc:sldMk cId="1670568680" sldId="286"/>
            <ac:spMk id="3" creationId="{14A7AE0E-E8CB-001E-E3AE-38BAE6949101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5:24.275" v="100" actId="1076"/>
          <ac:picMkLst>
            <pc:docMk/>
            <pc:sldMk cId="1670568680" sldId="286"/>
            <ac:picMk id="5" creationId="{435B8398-EF8D-5AC0-0F7F-B916C210D5CD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5:33.447" v="103" actId="1076"/>
        <pc:sldMkLst>
          <pc:docMk/>
          <pc:sldMk cId="320969764" sldId="287"/>
        </pc:sldMkLst>
        <pc:spChg chg="mod">
          <ac:chgData name="Adrienne Richards" userId="S::adrienne.richards@georgiancollege.ca::bcd77ec0-3859-46f9-a15a-134c9aca8844" providerId="AD" clId="Web-{367FFB4B-D340-4663-5CF3-77CDBA8EF740}" dt="2024-02-10T15:05:31.369" v="102" actId="20577"/>
          <ac:spMkLst>
            <pc:docMk/>
            <pc:sldMk cId="320969764" sldId="287"/>
            <ac:spMk id="3" creationId="{43CD8BDB-E327-F0AE-91A0-3F4B1D984DBD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5:33.447" v="103" actId="1076"/>
          <ac:picMkLst>
            <pc:docMk/>
            <pc:sldMk cId="320969764" sldId="287"/>
            <ac:picMk id="5" creationId="{9F72E9AD-D902-9003-E86B-2270250F503A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5:42.213" v="106" actId="1076"/>
        <pc:sldMkLst>
          <pc:docMk/>
          <pc:sldMk cId="781396660" sldId="288"/>
        </pc:sldMkLst>
        <pc:spChg chg="mod">
          <ac:chgData name="Adrienne Richards" userId="S::adrienne.richards@georgiancollege.ca::bcd77ec0-3859-46f9-a15a-134c9aca8844" providerId="AD" clId="Web-{367FFB4B-D340-4663-5CF3-77CDBA8EF740}" dt="2024-02-10T15:05:39.931" v="105" actId="20577"/>
          <ac:spMkLst>
            <pc:docMk/>
            <pc:sldMk cId="781396660" sldId="288"/>
            <ac:spMk id="3" creationId="{FCCD109E-DFE4-980F-475D-EA2593E82F45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5:42.213" v="106" actId="1076"/>
          <ac:picMkLst>
            <pc:docMk/>
            <pc:sldMk cId="781396660" sldId="288"/>
            <ac:picMk id="5" creationId="{363B1CC8-AFB3-B6F9-E32F-615ED9ABDE9D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5:52.385" v="112" actId="1076"/>
        <pc:sldMkLst>
          <pc:docMk/>
          <pc:sldMk cId="2027933039" sldId="289"/>
        </pc:sldMkLst>
        <pc:spChg chg="mod">
          <ac:chgData name="Adrienne Richards" userId="S::adrienne.richards@georgiancollege.ca::bcd77ec0-3859-46f9-a15a-134c9aca8844" providerId="AD" clId="Web-{367FFB4B-D340-4663-5CF3-77CDBA8EF740}" dt="2024-02-10T15:05:49.400" v="110" actId="14100"/>
          <ac:spMkLst>
            <pc:docMk/>
            <pc:sldMk cId="2027933039" sldId="289"/>
            <ac:spMk id="3" creationId="{87A2A735-3FD3-E32D-FE95-84DD75390345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5:52.385" v="112" actId="1076"/>
          <ac:picMkLst>
            <pc:docMk/>
            <pc:sldMk cId="2027933039" sldId="289"/>
            <ac:picMk id="5" creationId="{BC4D48E4-BAE5-368C-FF6A-D177503E11EE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6:07.182" v="117" actId="1076"/>
        <pc:sldMkLst>
          <pc:docMk/>
          <pc:sldMk cId="1744311642" sldId="290"/>
        </pc:sldMkLst>
        <pc:spChg chg="mod">
          <ac:chgData name="Adrienne Richards" userId="S::adrienne.richards@georgiancollege.ca::bcd77ec0-3859-46f9-a15a-134c9aca8844" providerId="AD" clId="Web-{367FFB4B-D340-4663-5CF3-77CDBA8EF740}" dt="2024-02-10T15:05:59.448" v="115" actId="14100"/>
          <ac:spMkLst>
            <pc:docMk/>
            <pc:sldMk cId="1744311642" sldId="290"/>
            <ac:spMk id="3" creationId="{C6C1F424-5EC0-C478-BCE1-1A2E21FE4B4F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6:07.182" v="117" actId="1076"/>
          <ac:picMkLst>
            <pc:docMk/>
            <pc:sldMk cId="1744311642" sldId="290"/>
            <ac:picMk id="5" creationId="{D65B97C7-3CB9-4EEC-8BDE-A639BF0FEA14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6:16.370" v="121" actId="1076"/>
        <pc:sldMkLst>
          <pc:docMk/>
          <pc:sldMk cId="4076452816" sldId="291"/>
        </pc:sldMkLst>
        <pc:spChg chg="mod">
          <ac:chgData name="Adrienne Richards" userId="S::adrienne.richards@georgiancollege.ca::bcd77ec0-3859-46f9-a15a-134c9aca8844" providerId="AD" clId="Web-{367FFB4B-D340-4663-5CF3-77CDBA8EF740}" dt="2024-02-10T15:06:15.167" v="120" actId="14100"/>
          <ac:spMkLst>
            <pc:docMk/>
            <pc:sldMk cId="4076452816" sldId="291"/>
            <ac:spMk id="3" creationId="{A8127562-7407-6D64-430A-B447DA34321B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6:16.370" v="121" actId="1076"/>
          <ac:picMkLst>
            <pc:docMk/>
            <pc:sldMk cId="4076452816" sldId="291"/>
            <ac:picMk id="5" creationId="{B9D61BC7-44A7-C501-3E6C-05162E7440EE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6:27.495" v="127" actId="1076"/>
        <pc:sldMkLst>
          <pc:docMk/>
          <pc:sldMk cId="3087655962" sldId="292"/>
        </pc:sldMkLst>
        <pc:spChg chg="mod">
          <ac:chgData name="Adrienne Richards" userId="S::adrienne.richards@georgiancollege.ca::bcd77ec0-3859-46f9-a15a-134c9aca8844" providerId="AD" clId="Web-{367FFB4B-D340-4663-5CF3-77CDBA8EF740}" dt="2024-02-10T15:06:23.980" v="125" actId="14100"/>
          <ac:spMkLst>
            <pc:docMk/>
            <pc:sldMk cId="3087655962" sldId="292"/>
            <ac:spMk id="3" creationId="{CBEFCD19-7AC1-FA95-F051-CF7675A4D01B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6:27.495" v="127" actId="1076"/>
          <ac:picMkLst>
            <pc:docMk/>
            <pc:sldMk cId="3087655962" sldId="292"/>
            <ac:picMk id="5" creationId="{1D68EC02-B4B2-CFA1-EA1D-F7AB349A4E51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6:36.855" v="131" actId="1076"/>
        <pc:sldMkLst>
          <pc:docMk/>
          <pc:sldMk cId="2350277684" sldId="293"/>
        </pc:sldMkLst>
        <pc:spChg chg="mod">
          <ac:chgData name="Adrienne Richards" userId="S::adrienne.richards@georgiancollege.ca::bcd77ec0-3859-46f9-a15a-134c9aca8844" providerId="AD" clId="Web-{367FFB4B-D340-4663-5CF3-77CDBA8EF740}" dt="2024-02-10T15:06:35.167" v="130" actId="14100"/>
          <ac:spMkLst>
            <pc:docMk/>
            <pc:sldMk cId="2350277684" sldId="293"/>
            <ac:spMk id="3" creationId="{4FCFFF2D-6A38-5F3C-112D-1E5632CC805B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6:36.855" v="131" actId="1076"/>
          <ac:picMkLst>
            <pc:docMk/>
            <pc:sldMk cId="2350277684" sldId="293"/>
            <ac:picMk id="5" creationId="{9A74E333-ACF9-71DF-5CC0-200A15039D06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6:47.824" v="136" actId="1076"/>
        <pc:sldMkLst>
          <pc:docMk/>
          <pc:sldMk cId="3769804633" sldId="294"/>
        </pc:sldMkLst>
        <pc:spChg chg="mod">
          <ac:chgData name="Adrienne Richards" userId="S::adrienne.richards@georgiancollege.ca::bcd77ec0-3859-46f9-a15a-134c9aca8844" providerId="AD" clId="Web-{367FFB4B-D340-4663-5CF3-77CDBA8EF740}" dt="2024-02-10T15:06:44.480" v="134" actId="14100"/>
          <ac:spMkLst>
            <pc:docMk/>
            <pc:sldMk cId="3769804633" sldId="294"/>
            <ac:spMk id="3" creationId="{87C3503D-1563-2EEB-4E9B-3AA254ACC8D1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6:47.824" v="136" actId="1076"/>
          <ac:picMkLst>
            <pc:docMk/>
            <pc:sldMk cId="3769804633" sldId="294"/>
            <ac:picMk id="5" creationId="{C724569E-2CC2-03B4-F031-1E828C2D7414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6:58.371" v="140" actId="1076"/>
        <pc:sldMkLst>
          <pc:docMk/>
          <pc:sldMk cId="2505520802" sldId="295"/>
        </pc:sldMkLst>
        <pc:spChg chg="mod">
          <ac:chgData name="Adrienne Richards" userId="S::adrienne.richards@georgiancollege.ca::bcd77ec0-3859-46f9-a15a-134c9aca8844" providerId="AD" clId="Web-{367FFB4B-D340-4663-5CF3-77CDBA8EF740}" dt="2024-02-10T15:06:56.949" v="139" actId="14100"/>
          <ac:spMkLst>
            <pc:docMk/>
            <pc:sldMk cId="2505520802" sldId="295"/>
            <ac:spMk id="3" creationId="{3F5524E3-3752-5453-6D6C-2FE157A86483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6:58.371" v="140" actId="1076"/>
          <ac:picMkLst>
            <pc:docMk/>
            <pc:sldMk cId="2505520802" sldId="295"/>
            <ac:picMk id="5" creationId="{76DFE6B4-5A99-1403-E90B-575EFE8EE150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7:09.653" v="145" actId="1076"/>
        <pc:sldMkLst>
          <pc:docMk/>
          <pc:sldMk cId="2809484733" sldId="296"/>
        </pc:sldMkLst>
        <pc:spChg chg="mod">
          <ac:chgData name="Adrienne Richards" userId="S::adrienne.richards@georgiancollege.ca::bcd77ec0-3859-46f9-a15a-134c9aca8844" providerId="AD" clId="Web-{367FFB4B-D340-4663-5CF3-77CDBA8EF740}" dt="2024-02-10T15:07:06.856" v="143" actId="14100"/>
          <ac:spMkLst>
            <pc:docMk/>
            <pc:sldMk cId="2809484733" sldId="296"/>
            <ac:spMk id="3" creationId="{175EAE7E-92A1-934C-1B8F-1520C9BD2334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7:09.653" v="145" actId="1076"/>
          <ac:picMkLst>
            <pc:docMk/>
            <pc:sldMk cId="2809484733" sldId="296"/>
            <ac:picMk id="5" creationId="{BDD8900B-041F-3B15-0271-A64C99D528B1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7:20.263" v="150" actId="1076"/>
        <pc:sldMkLst>
          <pc:docMk/>
          <pc:sldMk cId="4122361207" sldId="297"/>
        </pc:sldMkLst>
        <pc:spChg chg="mod">
          <ac:chgData name="Adrienne Richards" userId="S::adrienne.richards@georgiancollege.ca::bcd77ec0-3859-46f9-a15a-134c9aca8844" providerId="AD" clId="Web-{367FFB4B-D340-4663-5CF3-77CDBA8EF740}" dt="2024-02-10T15:07:16.856" v="148" actId="14100"/>
          <ac:spMkLst>
            <pc:docMk/>
            <pc:sldMk cId="4122361207" sldId="297"/>
            <ac:spMk id="3" creationId="{E68697B0-2C6E-6FBA-2FAE-2494657B95F4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7:20.263" v="150" actId="1076"/>
          <ac:picMkLst>
            <pc:docMk/>
            <pc:sldMk cId="4122361207" sldId="297"/>
            <ac:picMk id="5" creationId="{342EE560-84BE-301E-5A31-D60C995A85A5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7:30.372" v="153" actId="20577"/>
        <pc:sldMkLst>
          <pc:docMk/>
          <pc:sldMk cId="866605774" sldId="298"/>
        </pc:sldMkLst>
        <pc:spChg chg="mod">
          <ac:chgData name="Adrienne Richards" userId="S::adrienne.richards@georgiancollege.ca::bcd77ec0-3859-46f9-a15a-134c9aca8844" providerId="AD" clId="Web-{367FFB4B-D340-4663-5CF3-77CDBA8EF740}" dt="2024-02-10T15:07:30.372" v="153" actId="20577"/>
          <ac:spMkLst>
            <pc:docMk/>
            <pc:sldMk cId="866605774" sldId="298"/>
            <ac:spMk id="3" creationId="{BE9642AE-D90A-ED35-2B81-D2BC87A1E48B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7:36.310" v="155" actId="20577"/>
        <pc:sldMkLst>
          <pc:docMk/>
          <pc:sldMk cId="95125084" sldId="299"/>
        </pc:sldMkLst>
        <pc:spChg chg="mod">
          <ac:chgData name="Adrienne Richards" userId="S::adrienne.richards@georgiancollege.ca::bcd77ec0-3859-46f9-a15a-134c9aca8844" providerId="AD" clId="Web-{367FFB4B-D340-4663-5CF3-77CDBA8EF740}" dt="2024-02-10T15:07:36.310" v="155" actId="20577"/>
          <ac:spMkLst>
            <pc:docMk/>
            <pc:sldMk cId="95125084" sldId="299"/>
            <ac:spMk id="3" creationId="{C3B66B55-B92A-094E-458C-E71566E434E6}"/>
          </ac:spMkLst>
        </pc:spChg>
      </pc:sldChg>
      <pc:sldChg chg="modSp">
        <pc:chgData name="Adrienne Richards" userId="S::adrienne.richards@georgiancollege.ca::bcd77ec0-3859-46f9-a15a-134c9aca8844" providerId="AD" clId="Web-{367FFB4B-D340-4663-5CF3-77CDBA8EF740}" dt="2024-02-10T15:07:46.045" v="160" actId="1076"/>
        <pc:sldMkLst>
          <pc:docMk/>
          <pc:sldMk cId="2065872142" sldId="300"/>
        </pc:sldMkLst>
        <pc:spChg chg="mod">
          <ac:chgData name="Adrienne Richards" userId="S::adrienne.richards@georgiancollege.ca::bcd77ec0-3859-46f9-a15a-134c9aca8844" providerId="AD" clId="Web-{367FFB4B-D340-4663-5CF3-77CDBA8EF740}" dt="2024-02-10T15:07:43.763" v="158" actId="14100"/>
          <ac:spMkLst>
            <pc:docMk/>
            <pc:sldMk cId="2065872142" sldId="300"/>
            <ac:spMk id="3" creationId="{9FA4377F-705F-0A00-617F-EB9E8CDB9305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7:46.045" v="160" actId="1076"/>
          <ac:picMkLst>
            <pc:docMk/>
            <pc:sldMk cId="2065872142" sldId="300"/>
            <ac:picMk id="5" creationId="{C0948B55-9500-C7FD-D451-2ECED9AEA560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7:54.435" v="163" actId="1076"/>
        <pc:sldMkLst>
          <pc:docMk/>
          <pc:sldMk cId="166259170" sldId="301"/>
        </pc:sldMkLst>
        <pc:spChg chg="mod">
          <ac:chgData name="Adrienne Richards" userId="S::adrienne.richards@georgiancollege.ca::bcd77ec0-3859-46f9-a15a-134c9aca8844" providerId="AD" clId="Web-{367FFB4B-D340-4663-5CF3-77CDBA8EF740}" dt="2024-02-10T15:07:52.717" v="162" actId="20577"/>
          <ac:spMkLst>
            <pc:docMk/>
            <pc:sldMk cId="166259170" sldId="301"/>
            <ac:spMk id="3" creationId="{4BD7907F-608C-955F-1EEB-B3E41651F345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7:54.435" v="163" actId="1076"/>
          <ac:picMkLst>
            <pc:docMk/>
            <pc:sldMk cId="166259170" sldId="301"/>
            <ac:picMk id="5" creationId="{F239B34D-7DE8-9D31-8646-E4D1E5DA162E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8:05.045" v="167" actId="1076"/>
        <pc:sldMkLst>
          <pc:docMk/>
          <pc:sldMk cId="3816922196" sldId="302"/>
        </pc:sldMkLst>
        <pc:spChg chg="mod">
          <ac:chgData name="Adrienne Richards" userId="S::adrienne.richards@georgiancollege.ca::bcd77ec0-3859-46f9-a15a-134c9aca8844" providerId="AD" clId="Web-{367FFB4B-D340-4663-5CF3-77CDBA8EF740}" dt="2024-02-10T15:08:01.826" v="166" actId="14100"/>
          <ac:spMkLst>
            <pc:docMk/>
            <pc:sldMk cId="3816922196" sldId="302"/>
            <ac:spMk id="3" creationId="{2A7629B3-5155-066E-17DE-CC50A8A1E688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8:05.045" v="167" actId="1076"/>
          <ac:picMkLst>
            <pc:docMk/>
            <pc:sldMk cId="3816922196" sldId="302"/>
            <ac:picMk id="5" creationId="{92E1968B-34FF-0DEB-073D-3A74F883A091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8:19.030" v="172" actId="1076"/>
        <pc:sldMkLst>
          <pc:docMk/>
          <pc:sldMk cId="1846965798" sldId="303"/>
        </pc:sldMkLst>
        <pc:spChg chg="mod">
          <ac:chgData name="Adrienne Richards" userId="S::adrienne.richards@georgiancollege.ca::bcd77ec0-3859-46f9-a15a-134c9aca8844" providerId="AD" clId="Web-{367FFB4B-D340-4663-5CF3-77CDBA8EF740}" dt="2024-02-10T15:08:12.467" v="169" actId="20577"/>
          <ac:spMkLst>
            <pc:docMk/>
            <pc:sldMk cId="1846965798" sldId="303"/>
            <ac:spMk id="3" creationId="{0FB4D29A-197E-5AA0-8076-7C306AB8219E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8:19.030" v="172" actId="1076"/>
          <ac:picMkLst>
            <pc:docMk/>
            <pc:sldMk cId="1846965798" sldId="303"/>
            <ac:picMk id="5" creationId="{EBF731BB-5910-CB3D-0176-0A71FABBD4A0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8:32.859" v="177" actId="1076"/>
        <pc:sldMkLst>
          <pc:docMk/>
          <pc:sldMk cId="3052026391" sldId="304"/>
        </pc:sldMkLst>
        <pc:spChg chg="mod">
          <ac:chgData name="Adrienne Richards" userId="S::adrienne.richards@georgiancollege.ca::bcd77ec0-3859-46f9-a15a-134c9aca8844" providerId="AD" clId="Web-{367FFB4B-D340-4663-5CF3-77CDBA8EF740}" dt="2024-02-10T15:08:29.218" v="175" actId="14100"/>
          <ac:spMkLst>
            <pc:docMk/>
            <pc:sldMk cId="3052026391" sldId="304"/>
            <ac:spMk id="3" creationId="{8D5A5A51-8CE0-F5C6-AB8A-884219E8A3BC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8:32.859" v="177" actId="1076"/>
          <ac:picMkLst>
            <pc:docMk/>
            <pc:sldMk cId="3052026391" sldId="304"/>
            <ac:picMk id="5" creationId="{B68BF684-D114-4765-8D39-1F9962C093B5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8:43.578" v="182" actId="1076"/>
        <pc:sldMkLst>
          <pc:docMk/>
          <pc:sldMk cId="1509868761" sldId="305"/>
        </pc:sldMkLst>
        <pc:spChg chg="mod">
          <ac:chgData name="Adrienne Richards" userId="S::adrienne.richards@georgiancollege.ca::bcd77ec0-3859-46f9-a15a-134c9aca8844" providerId="AD" clId="Web-{367FFB4B-D340-4663-5CF3-77CDBA8EF740}" dt="2024-02-10T15:08:40.609" v="180" actId="14100"/>
          <ac:spMkLst>
            <pc:docMk/>
            <pc:sldMk cId="1509868761" sldId="305"/>
            <ac:spMk id="3" creationId="{49E176B0-A62A-9057-A809-33F25F2BD0F5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8:43.578" v="182" actId="1076"/>
          <ac:picMkLst>
            <pc:docMk/>
            <pc:sldMk cId="1509868761" sldId="305"/>
            <ac:picMk id="5" creationId="{E13A1905-B425-807F-BB4D-02A79E8BB8DB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8:55.547" v="187" actId="1076"/>
        <pc:sldMkLst>
          <pc:docMk/>
          <pc:sldMk cId="448723476" sldId="306"/>
        </pc:sldMkLst>
        <pc:spChg chg="mod">
          <ac:chgData name="Adrienne Richards" userId="S::adrienne.richards@georgiancollege.ca::bcd77ec0-3859-46f9-a15a-134c9aca8844" providerId="AD" clId="Web-{367FFB4B-D340-4663-5CF3-77CDBA8EF740}" dt="2024-02-10T15:08:51.562" v="185" actId="14100"/>
          <ac:spMkLst>
            <pc:docMk/>
            <pc:sldMk cId="448723476" sldId="306"/>
            <ac:spMk id="3" creationId="{04285CD0-3EA6-B045-AFD2-B6BCC207A02F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8:55.547" v="187" actId="1076"/>
          <ac:picMkLst>
            <pc:docMk/>
            <pc:sldMk cId="448723476" sldId="306"/>
            <ac:picMk id="5" creationId="{F48AA260-8310-EBDD-0BF8-E1EF828312D7}"/>
          </ac:picMkLst>
        </pc:picChg>
      </pc:sldChg>
      <pc:sldChg chg="modSp">
        <pc:chgData name="Adrienne Richards" userId="S::adrienne.richards@georgiancollege.ca::bcd77ec0-3859-46f9-a15a-134c9aca8844" providerId="AD" clId="Web-{367FFB4B-D340-4663-5CF3-77CDBA8EF740}" dt="2024-02-10T15:09:06.969" v="193" actId="1076"/>
        <pc:sldMkLst>
          <pc:docMk/>
          <pc:sldMk cId="4107071428" sldId="307"/>
        </pc:sldMkLst>
        <pc:spChg chg="mod">
          <ac:chgData name="Adrienne Richards" userId="S::adrienne.richards@georgiancollege.ca::bcd77ec0-3859-46f9-a15a-134c9aca8844" providerId="AD" clId="Web-{367FFB4B-D340-4663-5CF3-77CDBA8EF740}" dt="2024-02-10T15:09:02.938" v="191" actId="14100"/>
          <ac:spMkLst>
            <pc:docMk/>
            <pc:sldMk cId="4107071428" sldId="307"/>
            <ac:spMk id="3" creationId="{65BF3F6D-1B0F-BCC1-DE79-02559AAF85B8}"/>
          </ac:spMkLst>
        </pc:spChg>
        <pc:picChg chg="mod">
          <ac:chgData name="Adrienne Richards" userId="S::adrienne.richards@georgiancollege.ca::bcd77ec0-3859-46f9-a15a-134c9aca8844" providerId="AD" clId="Web-{367FFB4B-D340-4663-5CF3-77CDBA8EF740}" dt="2024-02-10T15:09:06.969" v="193" actId="1076"/>
          <ac:picMkLst>
            <pc:docMk/>
            <pc:sldMk cId="4107071428" sldId="307"/>
            <ac:picMk id="5" creationId="{E190B087-170D-B20B-EAE9-FA739954F1C4}"/>
          </ac:picMkLst>
        </pc:picChg>
      </pc:sldChg>
    </pc:docChg>
  </pc:docChgLst>
  <pc:docChgLst>
    <pc:chgData name="Adrienne Richards" userId="S::adrienne.richards@georgiancollege.ca::bcd77ec0-3859-46f9-a15a-134c9aca8844" providerId="AD" clId="Web-{EF8D8529-0757-E14E-6655-D93CA9F8D5C0}"/>
    <pc:docChg chg="addSld delSld modSld sldOrd">
      <pc:chgData name="Adrienne Richards" userId="S::adrienne.richards@georgiancollege.ca::bcd77ec0-3859-46f9-a15a-134c9aca8844" providerId="AD" clId="Web-{EF8D8529-0757-E14E-6655-D93CA9F8D5C0}" dt="2024-02-07T03:03:29.565" v="587"/>
      <pc:docMkLst>
        <pc:docMk/>
      </pc:docMkLst>
      <pc:sldChg chg="del">
        <pc:chgData name="Adrienne Richards" userId="S::adrienne.richards@georgiancollege.ca::bcd77ec0-3859-46f9-a15a-134c9aca8844" providerId="AD" clId="Web-{EF8D8529-0757-E14E-6655-D93CA9F8D5C0}" dt="2024-02-07T03:02:43.705" v="586"/>
        <pc:sldMkLst>
          <pc:docMk/>
          <pc:sldMk cId="1511411136" sldId="260"/>
        </pc:sldMkLst>
      </pc:sldChg>
      <pc:sldChg chg="ord">
        <pc:chgData name="Adrienne Richards" userId="S::adrienne.richards@georgiancollege.ca::bcd77ec0-3859-46f9-a15a-134c9aca8844" providerId="AD" clId="Web-{EF8D8529-0757-E14E-6655-D93CA9F8D5C0}" dt="2024-02-07T03:03:29.565" v="587"/>
        <pc:sldMkLst>
          <pc:docMk/>
          <pc:sldMk cId="3961770017" sldId="261"/>
        </pc:sldMkLst>
      </pc:sldChg>
      <pc:sldChg chg="del">
        <pc:chgData name="Adrienne Richards" userId="S::adrienne.richards@georgiancollege.ca::bcd77ec0-3859-46f9-a15a-134c9aca8844" providerId="AD" clId="Web-{EF8D8529-0757-E14E-6655-D93CA9F8D5C0}" dt="2024-02-07T02:34:19.641" v="29"/>
        <pc:sldMkLst>
          <pc:docMk/>
          <pc:sldMk cId="3291467616" sldId="262"/>
        </pc:sldMkLst>
      </pc:sldChg>
      <pc:sldChg chg="addSp modSp new">
        <pc:chgData name="Adrienne Richards" userId="S::adrienne.richards@georgiancollege.ca::bcd77ec0-3859-46f9-a15a-134c9aca8844" providerId="AD" clId="Web-{EF8D8529-0757-E14E-6655-D93CA9F8D5C0}" dt="2024-02-07T02:35:00.392" v="42" actId="1076"/>
        <pc:sldMkLst>
          <pc:docMk/>
          <pc:sldMk cId="249215343" sldId="263"/>
        </pc:sldMkLst>
        <pc:spChg chg="mod">
          <ac:chgData name="Adrienne Richards" userId="S::adrienne.richards@georgiancollege.ca::bcd77ec0-3859-46f9-a15a-134c9aca8844" providerId="AD" clId="Web-{EF8D8529-0757-E14E-6655-D93CA9F8D5C0}" dt="2024-02-07T02:34:52.314" v="39" actId="20577"/>
          <ac:spMkLst>
            <pc:docMk/>
            <pc:sldMk cId="249215343" sldId="263"/>
            <ac:spMk id="2" creationId="{A3C4FE25-FD9E-6544-EB8E-06C39D773B93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4:38.736" v="31" actId="20577"/>
          <ac:spMkLst>
            <pc:docMk/>
            <pc:sldMk cId="249215343" sldId="263"/>
            <ac:spMk id="3" creationId="{88616858-6623-181C-9CB4-0905145ED97E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5:00.392" v="42" actId="1076"/>
          <ac:picMkLst>
            <pc:docMk/>
            <pc:sldMk cId="249215343" sldId="263"/>
            <ac:picMk id="5" creationId="{1B07B3C5-441F-3C9A-19B7-4FA3CD5A2526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35:29.409" v="56" actId="1076"/>
        <pc:sldMkLst>
          <pc:docMk/>
          <pc:sldMk cId="2483552132" sldId="264"/>
        </pc:sldMkLst>
        <pc:spChg chg="mod">
          <ac:chgData name="Adrienne Richards" userId="S::adrienne.richards@georgiancollege.ca::bcd77ec0-3859-46f9-a15a-134c9aca8844" providerId="AD" clId="Web-{EF8D8529-0757-E14E-6655-D93CA9F8D5C0}" dt="2024-02-07T02:35:18.049" v="53" actId="20577"/>
          <ac:spMkLst>
            <pc:docMk/>
            <pc:sldMk cId="2483552132" sldId="264"/>
            <ac:spMk id="2" creationId="{D2538584-BF6A-CCB9-5FAE-284322B796F9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5:12.033" v="47" actId="20577"/>
          <ac:spMkLst>
            <pc:docMk/>
            <pc:sldMk cId="2483552132" sldId="264"/>
            <ac:spMk id="3" creationId="{CB7C9435-1116-9C9E-6BC1-632FAF7E02D1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5:29.409" v="56" actId="1076"/>
          <ac:picMkLst>
            <pc:docMk/>
            <pc:sldMk cId="2483552132" sldId="264"/>
            <ac:picMk id="5" creationId="{6398FF86-0E75-F2CB-9464-71AB4C35539A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35:59.644" v="66" actId="1076"/>
        <pc:sldMkLst>
          <pc:docMk/>
          <pc:sldMk cId="1708438227" sldId="265"/>
        </pc:sldMkLst>
        <pc:spChg chg="mod">
          <ac:chgData name="Adrienne Richards" userId="S::adrienne.richards@georgiancollege.ca::bcd77ec0-3859-46f9-a15a-134c9aca8844" providerId="AD" clId="Web-{EF8D8529-0757-E14E-6655-D93CA9F8D5C0}" dt="2024-02-07T02:35:50.425" v="63" actId="20577"/>
          <ac:spMkLst>
            <pc:docMk/>
            <pc:sldMk cId="1708438227" sldId="265"/>
            <ac:spMk id="2" creationId="{C9351F5F-59D2-53E8-B662-40151FC95617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5:42.581" v="58" actId="20577"/>
          <ac:spMkLst>
            <pc:docMk/>
            <pc:sldMk cId="1708438227" sldId="265"/>
            <ac:spMk id="3" creationId="{ACF40487-2DF3-2775-FF76-45B4AF927683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5:59.644" v="66" actId="1076"/>
          <ac:picMkLst>
            <pc:docMk/>
            <pc:sldMk cId="1708438227" sldId="265"/>
            <ac:picMk id="5" creationId="{F44F130E-4BB2-5812-9B79-317AD21A4D3E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36:28.864" v="77" actId="1076"/>
        <pc:sldMkLst>
          <pc:docMk/>
          <pc:sldMk cId="1935455194" sldId="266"/>
        </pc:sldMkLst>
        <pc:spChg chg="mod">
          <ac:chgData name="Adrienne Richards" userId="S::adrienne.richards@georgiancollege.ca::bcd77ec0-3859-46f9-a15a-134c9aca8844" providerId="AD" clId="Web-{EF8D8529-0757-E14E-6655-D93CA9F8D5C0}" dt="2024-02-07T02:36:19.066" v="74" actId="20577"/>
          <ac:spMkLst>
            <pc:docMk/>
            <pc:sldMk cId="1935455194" sldId="266"/>
            <ac:spMk id="2" creationId="{C15981EF-1CC5-3E40-8438-E07BE22011F2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6:11.832" v="69" actId="20577"/>
          <ac:spMkLst>
            <pc:docMk/>
            <pc:sldMk cId="1935455194" sldId="266"/>
            <ac:spMk id="3" creationId="{E840E04C-8637-0A35-E9B1-C546354CBFF2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6:28.864" v="77" actId="1076"/>
          <ac:picMkLst>
            <pc:docMk/>
            <pc:sldMk cId="1935455194" sldId="266"/>
            <ac:picMk id="5" creationId="{D2889A1C-6451-3E20-825D-72F3BBBD9B89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37:02.583" v="86" actId="1076"/>
        <pc:sldMkLst>
          <pc:docMk/>
          <pc:sldMk cId="1239437212" sldId="267"/>
        </pc:sldMkLst>
        <pc:spChg chg="mod">
          <ac:chgData name="Adrienne Richards" userId="S::adrienne.richards@georgiancollege.ca::bcd77ec0-3859-46f9-a15a-134c9aca8844" providerId="AD" clId="Web-{EF8D8529-0757-E14E-6655-D93CA9F8D5C0}" dt="2024-02-07T02:36:51.692" v="83" actId="20577"/>
          <ac:spMkLst>
            <pc:docMk/>
            <pc:sldMk cId="1239437212" sldId="267"/>
            <ac:spMk id="2" creationId="{8FB29009-199E-8173-3F65-7477ED644A56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6:44.708" v="79" actId="20577"/>
          <ac:spMkLst>
            <pc:docMk/>
            <pc:sldMk cId="1239437212" sldId="267"/>
            <ac:spMk id="3" creationId="{A80841B0-8B63-1818-9106-F21F938FE347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7:02.583" v="86" actId="1076"/>
          <ac:picMkLst>
            <pc:docMk/>
            <pc:sldMk cId="1239437212" sldId="267"/>
            <ac:picMk id="5" creationId="{B44E7517-B4A3-7FC0-22EE-3D5569475D57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37:27.272" v="95" actId="1076"/>
        <pc:sldMkLst>
          <pc:docMk/>
          <pc:sldMk cId="3797453853" sldId="268"/>
        </pc:sldMkLst>
        <pc:spChg chg="mod">
          <ac:chgData name="Adrienne Richards" userId="S::adrienne.richards@georgiancollege.ca::bcd77ec0-3859-46f9-a15a-134c9aca8844" providerId="AD" clId="Web-{EF8D8529-0757-E14E-6655-D93CA9F8D5C0}" dt="2024-02-07T02:37:18.615" v="92" actId="20577"/>
          <ac:spMkLst>
            <pc:docMk/>
            <pc:sldMk cId="3797453853" sldId="268"/>
            <ac:spMk id="2" creationId="{F2981169-9EC8-4BA2-983E-962D41467542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7:12.818" v="89" actId="20577"/>
          <ac:spMkLst>
            <pc:docMk/>
            <pc:sldMk cId="3797453853" sldId="268"/>
            <ac:spMk id="3" creationId="{41724C0D-52C1-8428-41C1-0762937869CE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7:27.272" v="95" actId="1076"/>
          <ac:picMkLst>
            <pc:docMk/>
            <pc:sldMk cId="3797453853" sldId="268"/>
            <ac:picMk id="5" creationId="{62B9F953-6A30-16B0-9923-B79541F38B35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37:53.241" v="103" actId="1076"/>
        <pc:sldMkLst>
          <pc:docMk/>
          <pc:sldMk cId="2747625516" sldId="269"/>
        </pc:sldMkLst>
        <pc:spChg chg="mod">
          <ac:chgData name="Adrienne Richards" userId="S::adrienne.richards@georgiancollege.ca::bcd77ec0-3859-46f9-a15a-134c9aca8844" providerId="AD" clId="Web-{EF8D8529-0757-E14E-6655-D93CA9F8D5C0}" dt="2024-02-07T02:37:45.241" v="100" actId="20577"/>
          <ac:spMkLst>
            <pc:docMk/>
            <pc:sldMk cId="2747625516" sldId="269"/>
            <ac:spMk id="2" creationId="{D9A7F2AD-2F2E-3EB7-7C59-6D548496E46D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7:38.772" v="97" actId="20577"/>
          <ac:spMkLst>
            <pc:docMk/>
            <pc:sldMk cId="2747625516" sldId="269"/>
            <ac:spMk id="3" creationId="{EFED205A-ADAD-F593-C6FD-953745D0C0EA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7:53.241" v="103" actId="1076"/>
          <ac:picMkLst>
            <pc:docMk/>
            <pc:sldMk cId="2747625516" sldId="269"/>
            <ac:picMk id="5" creationId="{0F90A21F-DA5E-5440-4579-A33F867990D4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38:20.132" v="119" actId="1076"/>
        <pc:sldMkLst>
          <pc:docMk/>
          <pc:sldMk cId="689900430" sldId="270"/>
        </pc:sldMkLst>
        <pc:spChg chg="mod">
          <ac:chgData name="Adrienne Richards" userId="S::adrienne.richards@georgiancollege.ca::bcd77ec0-3859-46f9-a15a-134c9aca8844" providerId="AD" clId="Web-{EF8D8529-0757-E14E-6655-D93CA9F8D5C0}" dt="2024-02-07T02:38:11.632" v="116" actId="20577"/>
          <ac:spMkLst>
            <pc:docMk/>
            <pc:sldMk cId="689900430" sldId="270"/>
            <ac:spMk id="2" creationId="{122E7B6E-5F66-E89A-D311-181EC1190281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8:03.257" v="106" actId="20577"/>
          <ac:spMkLst>
            <pc:docMk/>
            <pc:sldMk cId="689900430" sldId="270"/>
            <ac:spMk id="3" creationId="{307FB72D-9D4F-EA26-B679-416E7FA4268D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8:20.132" v="119" actId="1076"/>
          <ac:picMkLst>
            <pc:docMk/>
            <pc:sldMk cId="689900430" sldId="270"/>
            <ac:picMk id="5" creationId="{48204F82-C9E4-EEEB-D3D6-C38B346B951B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0:11.010" v="128" actId="1076"/>
        <pc:sldMkLst>
          <pc:docMk/>
          <pc:sldMk cId="2170083623" sldId="271"/>
        </pc:sldMkLst>
        <pc:spChg chg="mod">
          <ac:chgData name="Adrienne Richards" userId="S::adrienne.richards@georgiancollege.ca::bcd77ec0-3859-46f9-a15a-134c9aca8844" providerId="AD" clId="Web-{EF8D8529-0757-E14E-6655-D93CA9F8D5C0}" dt="2024-02-07T02:39:04.024" v="125" actId="20577"/>
          <ac:spMkLst>
            <pc:docMk/>
            <pc:sldMk cId="2170083623" sldId="271"/>
            <ac:spMk id="2" creationId="{A43129D3-4E16-A544-9F03-12D2C12D88D9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8:56.712" v="122" actId="20577"/>
          <ac:spMkLst>
            <pc:docMk/>
            <pc:sldMk cId="2170083623" sldId="271"/>
            <ac:spMk id="3" creationId="{B412E8A9-4B5C-C890-02D5-BBEC3257057D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0:11.010" v="128" actId="1076"/>
          <ac:picMkLst>
            <pc:docMk/>
            <pc:sldMk cId="2170083623" sldId="271"/>
            <ac:picMk id="5" creationId="{6FF8777E-6DF0-1804-D8C8-218D4658C9C8}"/>
          </ac:picMkLst>
        </pc:picChg>
      </pc:sldChg>
      <pc:sldChg chg="addSp modSp new ord">
        <pc:chgData name="Adrienne Richards" userId="S::adrienne.richards@georgiancollege.ca::bcd77ec0-3859-46f9-a15a-134c9aca8844" providerId="AD" clId="Web-{EF8D8529-0757-E14E-6655-D93CA9F8D5C0}" dt="2024-02-07T02:34:16.110" v="28"/>
        <pc:sldMkLst>
          <pc:docMk/>
          <pc:sldMk cId="403399939" sldId="272"/>
        </pc:sldMkLst>
        <pc:spChg chg="mod">
          <ac:chgData name="Adrienne Richards" userId="S::adrienne.richards@georgiancollege.ca::bcd77ec0-3859-46f9-a15a-134c9aca8844" providerId="AD" clId="Web-{EF8D8529-0757-E14E-6655-D93CA9F8D5C0}" dt="2024-02-07T02:33:05.045" v="23" actId="20577"/>
          <ac:spMkLst>
            <pc:docMk/>
            <pc:sldMk cId="403399939" sldId="272"/>
            <ac:spMk id="2" creationId="{31FE9792-8D38-6CFE-CFFA-CD7F68C84801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32:56.264" v="11" actId="20577"/>
          <ac:spMkLst>
            <pc:docMk/>
            <pc:sldMk cId="403399939" sldId="272"/>
            <ac:spMk id="3" creationId="{EFF7900E-3693-F614-3B68-96EA6B679C1F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34:01.578" v="27" actId="1076"/>
          <ac:picMkLst>
            <pc:docMk/>
            <pc:sldMk cId="403399939" sldId="272"/>
            <ac:picMk id="5" creationId="{49B45D12-4AC0-A418-287B-4ABFC9AB4656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0:58.043" v="152" actId="14100"/>
        <pc:sldMkLst>
          <pc:docMk/>
          <pc:sldMk cId="3438385687" sldId="273"/>
        </pc:sldMkLst>
        <pc:spChg chg="mod">
          <ac:chgData name="Adrienne Richards" userId="S::adrienne.richards@georgiancollege.ca::bcd77ec0-3859-46f9-a15a-134c9aca8844" providerId="AD" clId="Web-{EF8D8529-0757-E14E-6655-D93CA9F8D5C0}" dt="2024-02-07T02:40:35.261" v="145" actId="20577"/>
          <ac:spMkLst>
            <pc:docMk/>
            <pc:sldMk cId="3438385687" sldId="273"/>
            <ac:spMk id="2" creationId="{5743CBC1-F4C6-3334-5AA8-D25701D4B443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0:28.417" v="137" actId="20577"/>
          <ac:spMkLst>
            <pc:docMk/>
            <pc:sldMk cId="3438385687" sldId="273"/>
            <ac:spMk id="3" creationId="{CECE9C4A-0A99-C52C-08A6-6C3A372DF3E4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0:58.043" v="152" actId="14100"/>
          <ac:picMkLst>
            <pc:docMk/>
            <pc:sldMk cId="3438385687" sldId="273"/>
            <ac:picMk id="5" creationId="{72CE0919-7828-1930-E8EA-833D36E4F5AF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1:27.013" v="161" actId="1076"/>
        <pc:sldMkLst>
          <pc:docMk/>
          <pc:sldMk cId="643056739" sldId="274"/>
        </pc:sldMkLst>
        <pc:spChg chg="mod">
          <ac:chgData name="Adrienne Richards" userId="S::adrienne.richards@georgiancollege.ca::bcd77ec0-3859-46f9-a15a-134c9aca8844" providerId="AD" clId="Web-{EF8D8529-0757-E14E-6655-D93CA9F8D5C0}" dt="2024-02-07T02:41:18.231" v="158" actId="20577"/>
          <ac:spMkLst>
            <pc:docMk/>
            <pc:sldMk cId="643056739" sldId="274"/>
            <ac:spMk id="2" creationId="{B9266453-C84F-7B76-844C-F4EB80CF9753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1:10.215" v="154" actId="20577"/>
          <ac:spMkLst>
            <pc:docMk/>
            <pc:sldMk cId="643056739" sldId="274"/>
            <ac:spMk id="3" creationId="{EB182434-D0FE-E830-EEDC-7ACE80D8B438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1:27.013" v="161" actId="1076"/>
          <ac:picMkLst>
            <pc:docMk/>
            <pc:sldMk cId="643056739" sldId="274"/>
            <ac:picMk id="5" creationId="{F2D9AA71-CA91-D7C8-FF60-F8C6A0E7D713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2:31.264" v="171" actId="1076"/>
        <pc:sldMkLst>
          <pc:docMk/>
          <pc:sldMk cId="3085457013" sldId="275"/>
        </pc:sldMkLst>
        <pc:spChg chg="mod">
          <ac:chgData name="Adrienne Richards" userId="S::adrienne.richards@georgiancollege.ca::bcd77ec0-3859-46f9-a15a-134c9aca8844" providerId="AD" clId="Web-{EF8D8529-0757-E14E-6655-D93CA9F8D5C0}" dt="2024-02-07T02:41:44.638" v="168" actId="20577"/>
          <ac:spMkLst>
            <pc:docMk/>
            <pc:sldMk cId="3085457013" sldId="275"/>
            <ac:spMk id="2" creationId="{3D0F3A81-2D9B-1CAD-2AE0-A848F56F05FB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1:37.935" v="163" actId="20577"/>
          <ac:spMkLst>
            <pc:docMk/>
            <pc:sldMk cId="3085457013" sldId="275"/>
            <ac:spMk id="3" creationId="{D41ADE69-5C58-74DF-17AE-0EBF9EF70C67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2:31.264" v="171" actId="1076"/>
          <ac:picMkLst>
            <pc:docMk/>
            <pc:sldMk cId="3085457013" sldId="275"/>
            <ac:picMk id="5" creationId="{225B98D5-6FE7-95E1-EF0A-632F97D7C4E8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3:00.218" v="182" actId="1076"/>
        <pc:sldMkLst>
          <pc:docMk/>
          <pc:sldMk cId="2210932295" sldId="276"/>
        </pc:sldMkLst>
        <pc:spChg chg="mod">
          <ac:chgData name="Adrienne Richards" userId="S::adrienne.richards@georgiancollege.ca::bcd77ec0-3859-46f9-a15a-134c9aca8844" providerId="AD" clId="Web-{EF8D8529-0757-E14E-6655-D93CA9F8D5C0}" dt="2024-02-07T02:42:49.921" v="179" actId="20577"/>
          <ac:spMkLst>
            <pc:docMk/>
            <pc:sldMk cId="2210932295" sldId="276"/>
            <ac:spMk id="2" creationId="{780E342D-61A2-1BD6-4150-27E5E6588B16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2:43.312" v="174" actId="20577"/>
          <ac:spMkLst>
            <pc:docMk/>
            <pc:sldMk cId="2210932295" sldId="276"/>
            <ac:spMk id="3" creationId="{10A68E7F-0DE8-1686-EAD8-84B0FF19A1C3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3:00.218" v="182" actId="1076"/>
          <ac:picMkLst>
            <pc:docMk/>
            <pc:sldMk cId="2210932295" sldId="276"/>
            <ac:picMk id="5" creationId="{2720975B-98DD-E747-EC85-484D2496C9E6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3:33.501" v="197" actId="1076"/>
        <pc:sldMkLst>
          <pc:docMk/>
          <pc:sldMk cId="965207930" sldId="277"/>
        </pc:sldMkLst>
        <pc:spChg chg="mod">
          <ac:chgData name="Adrienne Richards" userId="S::adrienne.richards@georgiancollege.ca::bcd77ec0-3859-46f9-a15a-134c9aca8844" providerId="AD" clId="Web-{EF8D8529-0757-E14E-6655-D93CA9F8D5C0}" dt="2024-02-07T02:43:19.219" v="194" actId="20577"/>
          <ac:spMkLst>
            <pc:docMk/>
            <pc:sldMk cId="965207930" sldId="277"/>
            <ac:spMk id="2" creationId="{0AB9EF8B-4828-6AC5-5F36-B7403B51D6BA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3:14.156" v="185" actId="20577"/>
          <ac:spMkLst>
            <pc:docMk/>
            <pc:sldMk cId="965207930" sldId="277"/>
            <ac:spMk id="3" creationId="{A9D4EB03-D371-AF59-1B08-DCE96B5937BC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3:33.501" v="197" actId="1076"/>
          <ac:picMkLst>
            <pc:docMk/>
            <pc:sldMk cId="965207930" sldId="277"/>
            <ac:picMk id="5" creationId="{8AD660E8-E7F8-0297-AC7B-6714F7CD006A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4:03.220" v="206" actId="1076"/>
        <pc:sldMkLst>
          <pc:docMk/>
          <pc:sldMk cId="3780857753" sldId="278"/>
        </pc:sldMkLst>
        <pc:spChg chg="mod">
          <ac:chgData name="Adrienne Richards" userId="S::adrienne.richards@georgiancollege.ca::bcd77ec0-3859-46f9-a15a-134c9aca8844" providerId="AD" clId="Web-{EF8D8529-0757-E14E-6655-D93CA9F8D5C0}" dt="2024-02-07T02:43:52.017" v="202" actId="20577"/>
          <ac:spMkLst>
            <pc:docMk/>
            <pc:sldMk cId="3780857753" sldId="278"/>
            <ac:spMk id="2" creationId="{94DC03AF-DC0A-9A28-AC9E-AFC0B7447766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3:45.095" v="199" actId="20577"/>
          <ac:spMkLst>
            <pc:docMk/>
            <pc:sldMk cId="3780857753" sldId="278"/>
            <ac:spMk id="3" creationId="{067A35F0-D638-6982-DAAD-372E7E576F52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4:03.220" v="206" actId="1076"/>
          <ac:picMkLst>
            <pc:docMk/>
            <pc:sldMk cId="3780857753" sldId="278"/>
            <ac:picMk id="5" creationId="{88A354E3-5AC0-41C2-1D69-92CF900EB32B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4:30.455" v="224" actId="1076"/>
        <pc:sldMkLst>
          <pc:docMk/>
          <pc:sldMk cId="906706433" sldId="279"/>
        </pc:sldMkLst>
        <pc:spChg chg="mod">
          <ac:chgData name="Adrienne Richards" userId="S::adrienne.richards@georgiancollege.ca::bcd77ec0-3859-46f9-a15a-134c9aca8844" providerId="AD" clId="Web-{EF8D8529-0757-E14E-6655-D93CA9F8D5C0}" dt="2024-02-07T02:44:20.314" v="221" actId="20577"/>
          <ac:spMkLst>
            <pc:docMk/>
            <pc:sldMk cId="906706433" sldId="279"/>
            <ac:spMk id="2" creationId="{DC8C1C88-ADEB-7C5D-C807-EE4043C973AA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4:15.392" v="208" actId="20577"/>
          <ac:spMkLst>
            <pc:docMk/>
            <pc:sldMk cId="906706433" sldId="279"/>
            <ac:spMk id="3" creationId="{12E74377-F634-1E3B-E332-D8A6D59A4FA1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4:30.455" v="224" actId="1076"/>
          <ac:picMkLst>
            <pc:docMk/>
            <pc:sldMk cId="906706433" sldId="279"/>
            <ac:picMk id="5" creationId="{A545B10F-C1E5-2B4C-B321-D7D5322B9013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5:15.113" v="241" actId="1076"/>
        <pc:sldMkLst>
          <pc:docMk/>
          <pc:sldMk cId="446105368" sldId="280"/>
        </pc:sldMkLst>
        <pc:spChg chg="mod">
          <ac:chgData name="Adrienne Richards" userId="S::adrienne.richards@georgiancollege.ca::bcd77ec0-3859-46f9-a15a-134c9aca8844" providerId="AD" clId="Web-{EF8D8529-0757-E14E-6655-D93CA9F8D5C0}" dt="2024-02-07T02:45:00.737" v="236" actId="20577"/>
          <ac:spMkLst>
            <pc:docMk/>
            <pc:sldMk cId="446105368" sldId="280"/>
            <ac:spMk id="2" creationId="{AAD00189-E1BF-9C8E-B34E-DD63568AEE80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4:53.378" v="231" actId="20577"/>
          <ac:spMkLst>
            <pc:docMk/>
            <pc:sldMk cId="446105368" sldId="280"/>
            <ac:spMk id="3" creationId="{BC2E8B64-D6F2-5FAA-6AA2-36D7FA5A8434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5:15.113" v="241" actId="1076"/>
          <ac:picMkLst>
            <pc:docMk/>
            <pc:sldMk cId="446105368" sldId="280"/>
            <ac:picMk id="5" creationId="{8225E517-0BF4-BDCE-A9EC-39FE59CE0640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6:03.489" v="255"/>
        <pc:sldMkLst>
          <pc:docMk/>
          <pc:sldMk cId="3791194945" sldId="281"/>
        </pc:sldMkLst>
        <pc:spChg chg="mod">
          <ac:chgData name="Adrienne Richards" userId="S::adrienne.richards@georgiancollege.ca::bcd77ec0-3859-46f9-a15a-134c9aca8844" providerId="AD" clId="Web-{EF8D8529-0757-E14E-6655-D93CA9F8D5C0}" dt="2024-02-07T02:45:34.066" v="246" actId="20577"/>
          <ac:spMkLst>
            <pc:docMk/>
            <pc:sldMk cId="3791194945" sldId="281"/>
            <ac:spMk id="2" creationId="{F929AEFB-4F3B-2D5E-E427-ECE3A491EEAB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5:46.317" v="250" actId="14100"/>
          <ac:spMkLst>
            <pc:docMk/>
            <pc:sldMk cId="3791194945" sldId="281"/>
            <ac:spMk id="3" creationId="{E62780F3-9CCD-4BAC-DD5F-6C1D824B9E1C}"/>
          </ac:spMkLst>
        </pc:spChg>
        <pc:graphicFrameChg chg="add mod modGraphic">
          <ac:chgData name="Adrienne Richards" userId="S::adrienne.richards@georgiancollege.ca::bcd77ec0-3859-46f9-a15a-134c9aca8844" providerId="AD" clId="Web-{EF8D8529-0757-E14E-6655-D93CA9F8D5C0}" dt="2024-02-07T02:46:03.489" v="255"/>
          <ac:graphicFrameMkLst>
            <pc:docMk/>
            <pc:sldMk cId="3791194945" sldId="281"/>
            <ac:graphicFrameMk id="6" creationId="{D704C572-1FE0-63EE-954E-F2F48283F91B}"/>
          </ac:graphicFrameMkLst>
        </pc:graphicFrame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6:44.850" v="263" actId="1076"/>
        <pc:sldMkLst>
          <pc:docMk/>
          <pc:sldMk cId="3794482997" sldId="282"/>
        </pc:sldMkLst>
        <pc:spChg chg="mod">
          <ac:chgData name="Adrienne Richards" userId="S::adrienne.richards@georgiancollege.ca::bcd77ec0-3859-46f9-a15a-134c9aca8844" providerId="AD" clId="Web-{EF8D8529-0757-E14E-6655-D93CA9F8D5C0}" dt="2024-02-07T02:46:33.146" v="260" actId="20577"/>
          <ac:spMkLst>
            <pc:docMk/>
            <pc:sldMk cId="3794482997" sldId="282"/>
            <ac:spMk id="2" creationId="{A947FC9F-A676-3794-A4E9-83F408A5446E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6:27.568" v="257" actId="20577"/>
          <ac:spMkLst>
            <pc:docMk/>
            <pc:sldMk cId="3794482997" sldId="282"/>
            <ac:spMk id="3" creationId="{461BCD71-589D-C643-1023-500265BA47B4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6:44.850" v="263" actId="1076"/>
          <ac:picMkLst>
            <pc:docMk/>
            <pc:sldMk cId="3794482997" sldId="282"/>
            <ac:picMk id="5" creationId="{AC68D8B9-F26D-D8B1-3FD0-390EFCED3B9D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7:18.726" v="281" actId="1076"/>
        <pc:sldMkLst>
          <pc:docMk/>
          <pc:sldMk cId="2549713804" sldId="283"/>
        </pc:sldMkLst>
        <pc:spChg chg="mod">
          <ac:chgData name="Adrienne Richards" userId="S::adrienne.richards@georgiancollege.ca::bcd77ec0-3859-46f9-a15a-134c9aca8844" providerId="AD" clId="Web-{EF8D8529-0757-E14E-6655-D93CA9F8D5C0}" dt="2024-02-07T02:47:08.850" v="278" actId="20577"/>
          <ac:spMkLst>
            <pc:docMk/>
            <pc:sldMk cId="2549713804" sldId="283"/>
            <ac:spMk id="2" creationId="{7EF0F8D5-FEDC-9432-16AA-D514CA3817EB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6:58.991" v="267" actId="20577"/>
          <ac:spMkLst>
            <pc:docMk/>
            <pc:sldMk cId="2549713804" sldId="283"/>
            <ac:spMk id="3" creationId="{71A0015F-54EB-1681-366F-43BFDF4650E2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7:18.726" v="281" actId="1076"/>
          <ac:picMkLst>
            <pc:docMk/>
            <pc:sldMk cId="2549713804" sldId="283"/>
            <ac:picMk id="5" creationId="{CA87D87C-AAD6-2D93-ADA4-1ED49BC48ECE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7:56.195" v="301" actId="1076"/>
        <pc:sldMkLst>
          <pc:docMk/>
          <pc:sldMk cId="4218007273" sldId="284"/>
        </pc:sldMkLst>
        <pc:spChg chg="mod">
          <ac:chgData name="Adrienne Richards" userId="S::adrienne.richards@georgiancollege.ca::bcd77ec0-3859-46f9-a15a-134c9aca8844" providerId="AD" clId="Web-{EF8D8529-0757-E14E-6655-D93CA9F8D5C0}" dt="2024-02-07T02:47:40.507" v="297" actId="20577"/>
          <ac:spMkLst>
            <pc:docMk/>
            <pc:sldMk cId="4218007273" sldId="284"/>
            <ac:spMk id="2" creationId="{9557ACD1-9E10-8B63-97C7-5C40B691E17A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7:34.804" v="285" actId="20577"/>
          <ac:spMkLst>
            <pc:docMk/>
            <pc:sldMk cId="4218007273" sldId="284"/>
            <ac:spMk id="3" creationId="{2371C0BB-9B59-70E9-775D-D51BFF00D6D9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7:56.195" v="301" actId="1076"/>
          <ac:picMkLst>
            <pc:docMk/>
            <pc:sldMk cId="4218007273" sldId="284"/>
            <ac:picMk id="5" creationId="{D4C00801-A949-1417-6B50-F38F886840EE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8:52.384" v="323" actId="14100"/>
        <pc:sldMkLst>
          <pc:docMk/>
          <pc:sldMk cId="1514437768" sldId="285"/>
        </pc:sldMkLst>
        <pc:spChg chg="mod">
          <ac:chgData name="Adrienne Richards" userId="S::adrienne.richards@georgiancollege.ca::bcd77ec0-3859-46f9-a15a-134c9aca8844" providerId="AD" clId="Web-{EF8D8529-0757-E14E-6655-D93CA9F8D5C0}" dt="2024-02-07T02:48:21.759" v="312" actId="20577"/>
          <ac:spMkLst>
            <pc:docMk/>
            <pc:sldMk cId="1514437768" sldId="285"/>
            <ac:spMk id="2" creationId="{BE16CC89-4A11-7C80-37D4-8CAE511F9D24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8:15.430" v="307" actId="20577"/>
          <ac:spMkLst>
            <pc:docMk/>
            <pc:sldMk cId="1514437768" sldId="285"/>
            <ac:spMk id="3" creationId="{2457A0F4-8C7C-6E30-3C21-05507C11CB05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8:52.384" v="323" actId="14100"/>
          <ac:picMkLst>
            <pc:docMk/>
            <pc:sldMk cId="1514437768" sldId="285"/>
            <ac:picMk id="5" creationId="{9F45C389-9616-968A-75C1-3501B181B712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9:21.245" v="333" actId="1076"/>
        <pc:sldMkLst>
          <pc:docMk/>
          <pc:sldMk cId="1670568680" sldId="286"/>
        </pc:sldMkLst>
        <pc:spChg chg="mod">
          <ac:chgData name="Adrienne Richards" userId="S::adrienne.richards@georgiancollege.ca::bcd77ec0-3859-46f9-a15a-134c9aca8844" providerId="AD" clId="Web-{EF8D8529-0757-E14E-6655-D93CA9F8D5C0}" dt="2024-02-07T02:49:11.791" v="330" actId="20577"/>
          <ac:spMkLst>
            <pc:docMk/>
            <pc:sldMk cId="1670568680" sldId="286"/>
            <ac:spMk id="2" creationId="{F74486C0-CDE2-BA05-FEC5-49905DB7524A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9:04.869" v="325" actId="20577"/>
          <ac:spMkLst>
            <pc:docMk/>
            <pc:sldMk cId="1670568680" sldId="286"/>
            <ac:spMk id="3" creationId="{14A7AE0E-E8CB-001E-E3AE-38BAE6949101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9:21.245" v="333" actId="1076"/>
          <ac:picMkLst>
            <pc:docMk/>
            <pc:sldMk cId="1670568680" sldId="286"/>
            <ac:picMk id="5" creationId="{435B8398-EF8D-5AC0-0F7F-B916C210D5CD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49:56.449" v="343" actId="1076"/>
        <pc:sldMkLst>
          <pc:docMk/>
          <pc:sldMk cId="320969764" sldId="287"/>
        </pc:sldMkLst>
        <pc:spChg chg="mod">
          <ac:chgData name="Adrienne Richards" userId="S::adrienne.richards@georgiancollege.ca::bcd77ec0-3859-46f9-a15a-134c9aca8844" providerId="AD" clId="Web-{EF8D8529-0757-E14E-6655-D93CA9F8D5C0}" dt="2024-02-07T02:49:46.089" v="340" actId="20577"/>
          <ac:spMkLst>
            <pc:docMk/>
            <pc:sldMk cId="320969764" sldId="287"/>
            <ac:spMk id="2" creationId="{BD9FB41B-5F50-E821-57FC-82041472D463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49:39.573" v="336" actId="20577"/>
          <ac:spMkLst>
            <pc:docMk/>
            <pc:sldMk cId="320969764" sldId="287"/>
            <ac:spMk id="3" creationId="{43CD8BDB-E327-F0AE-91A0-3F4B1D984DBD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49:56.449" v="343" actId="1076"/>
          <ac:picMkLst>
            <pc:docMk/>
            <pc:sldMk cId="320969764" sldId="287"/>
            <ac:picMk id="5" creationId="{9F72E9AD-D902-9003-E86B-2270250F503A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0:24.262" v="352" actId="1076"/>
        <pc:sldMkLst>
          <pc:docMk/>
          <pc:sldMk cId="781396660" sldId="288"/>
        </pc:sldMkLst>
        <pc:spChg chg="mod">
          <ac:chgData name="Adrienne Richards" userId="S::adrienne.richards@georgiancollege.ca::bcd77ec0-3859-46f9-a15a-134c9aca8844" providerId="AD" clId="Web-{EF8D8529-0757-E14E-6655-D93CA9F8D5C0}" dt="2024-02-07T02:50:14.949" v="349" actId="20577"/>
          <ac:spMkLst>
            <pc:docMk/>
            <pc:sldMk cId="781396660" sldId="288"/>
            <ac:spMk id="2" creationId="{0CACBEDC-FF0E-F66E-C262-B071223F81E0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0:07.793" v="345" actId="20577"/>
          <ac:spMkLst>
            <pc:docMk/>
            <pc:sldMk cId="781396660" sldId="288"/>
            <ac:spMk id="3" creationId="{FCCD109E-DFE4-980F-475D-EA2593E82F45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0:24.262" v="352" actId="1076"/>
          <ac:picMkLst>
            <pc:docMk/>
            <pc:sldMk cId="781396660" sldId="288"/>
            <ac:picMk id="5" creationId="{363B1CC8-AFB3-B6F9-E32F-615ED9ABDE9D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1:09.045" v="369" actId="1076"/>
        <pc:sldMkLst>
          <pc:docMk/>
          <pc:sldMk cId="2027933039" sldId="289"/>
        </pc:sldMkLst>
        <pc:spChg chg="mod">
          <ac:chgData name="Adrienne Richards" userId="S::adrienne.richards@georgiancollege.ca::bcd77ec0-3859-46f9-a15a-134c9aca8844" providerId="AD" clId="Web-{EF8D8529-0757-E14E-6655-D93CA9F8D5C0}" dt="2024-02-07T02:51:00.201" v="366" actId="20577"/>
          <ac:spMkLst>
            <pc:docMk/>
            <pc:sldMk cId="2027933039" sldId="289"/>
            <ac:spMk id="2" creationId="{84734D69-AD83-FA02-842A-16530E5408C8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0:50.607" v="362" actId="20577"/>
          <ac:spMkLst>
            <pc:docMk/>
            <pc:sldMk cId="2027933039" sldId="289"/>
            <ac:spMk id="3" creationId="{87A2A735-3FD3-E32D-FE95-84DD75390345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1:09.045" v="369" actId="1076"/>
          <ac:picMkLst>
            <pc:docMk/>
            <pc:sldMk cId="2027933039" sldId="289"/>
            <ac:picMk id="5" creationId="{BC4D48E4-BAE5-368C-FF6A-D177503E11EE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1:43.139" v="385" actId="1076"/>
        <pc:sldMkLst>
          <pc:docMk/>
          <pc:sldMk cId="1744311642" sldId="290"/>
        </pc:sldMkLst>
        <pc:spChg chg="mod">
          <ac:chgData name="Adrienne Richards" userId="S::adrienne.richards@georgiancollege.ca::bcd77ec0-3859-46f9-a15a-134c9aca8844" providerId="AD" clId="Web-{EF8D8529-0757-E14E-6655-D93CA9F8D5C0}" dt="2024-02-07T02:51:34.170" v="382" actId="20577"/>
          <ac:spMkLst>
            <pc:docMk/>
            <pc:sldMk cId="1744311642" sldId="290"/>
            <ac:spMk id="2" creationId="{A0A70631-C4B4-124E-795E-973AF6B84187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1:20.639" v="372" actId="20577"/>
          <ac:spMkLst>
            <pc:docMk/>
            <pc:sldMk cId="1744311642" sldId="290"/>
            <ac:spMk id="3" creationId="{C6C1F424-5EC0-C478-BCE1-1A2E21FE4B4F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1:43.139" v="385" actId="1076"/>
          <ac:picMkLst>
            <pc:docMk/>
            <pc:sldMk cId="1744311642" sldId="290"/>
            <ac:picMk id="5" creationId="{D65B97C7-3CB9-4EEC-8BDE-A639BF0FEA14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2:09.734" v="398" actId="1076"/>
        <pc:sldMkLst>
          <pc:docMk/>
          <pc:sldMk cId="4076452816" sldId="291"/>
        </pc:sldMkLst>
        <pc:spChg chg="mod">
          <ac:chgData name="Adrienne Richards" userId="S::adrienne.richards@georgiancollege.ca::bcd77ec0-3859-46f9-a15a-134c9aca8844" providerId="AD" clId="Web-{EF8D8529-0757-E14E-6655-D93CA9F8D5C0}" dt="2024-02-07T02:52:01.859" v="395" actId="20577"/>
          <ac:spMkLst>
            <pc:docMk/>
            <pc:sldMk cId="4076452816" sldId="291"/>
            <ac:spMk id="2" creationId="{DA574FB8-A5E7-B964-12D4-3B45C33224C3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1:53.858" v="387" actId="20577"/>
          <ac:spMkLst>
            <pc:docMk/>
            <pc:sldMk cId="4076452816" sldId="291"/>
            <ac:spMk id="3" creationId="{A8127562-7407-6D64-430A-B447DA34321B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2:09.734" v="398" actId="1076"/>
          <ac:picMkLst>
            <pc:docMk/>
            <pc:sldMk cId="4076452816" sldId="291"/>
            <ac:picMk id="5" creationId="{B9D61BC7-44A7-C501-3E6C-05162E7440EE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2:40.766" v="407" actId="1076"/>
        <pc:sldMkLst>
          <pc:docMk/>
          <pc:sldMk cId="3087655962" sldId="292"/>
        </pc:sldMkLst>
        <pc:spChg chg="mod">
          <ac:chgData name="Adrienne Richards" userId="S::adrienne.richards@georgiancollege.ca::bcd77ec0-3859-46f9-a15a-134c9aca8844" providerId="AD" clId="Web-{EF8D8529-0757-E14E-6655-D93CA9F8D5C0}" dt="2024-02-07T02:52:31.281" v="404" actId="20577"/>
          <ac:spMkLst>
            <pc:docMk/>
            <pc:sldMk cId="3087655962" sldId="292"/>
            <ac:spMk id="2" creationId="{0B99BEF6-B280-5717-ADB6-3D69AB792DC3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2:24.187" v="400" actId="20577"/>
          <ac:spMkLst>
            <pc:docMk/>
            <pc:sldMk cId="3087655962" sldId="292"/>
            <ac:spMk id="3" creationId="{CBEFCD19-7AC1-FA95-F051-CF7675A4D01B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2:40.766" v="407" actId="1076"/>
          <ac:picMkLst>
            <pc:docMk/>
            <pc:sldMk cId="3087655962" sldId="292"/>
            <ac:picMk id="5" creationId="{1D68EC02-B4B2-CFA1-EA1D-F7AB349A4E51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3:14.657" v="419" actId="1076"/>
        <pc:sldMkLst>
          <pc:docMk/>
          <pc:sldMk cId="2350277684" sldId="293"/>
        </pc:sldMkLst>
        <pc:spChg chg="mod">
          <ac:chgData name="Adrienne Richards" userId="S::adrienne.richards@georgiancollege.ca::bcd77ec0-3859-46f9-a15a-134c9aca8844" providerId="AD" clId="Web-{EF8D8529-0757-E14E-6655-D93CA9F8D5C0}" dt="2024-02-07T02:53:04.813" v="416" actId="20577"/>
          <ac:spMkLst>
            <pc:docMk/>
            <pc:sldMk cId="2350277684" sldId="293"/>
            <ac:spMk id="2" creationId="{8F622BA0-C67D-27F7-34EA-6696BF8A5124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2:58.048" v="413" actId="20577"/>
          <ac:spMkLst>
            <pc:docMk/>
            <pc:sldMk cId="2350277684" sldId="293"/>
            <ac:spMk id="3" creationId="{4FCFFF2D-6A38-5F3C-112D-1E5632CC805B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3:14.657" v="419" actId="1076"/>
          <ac:picMkLst>
            <pc:docMk/>
            <pc:sldMk cId="2350277684" sldId="293"/>
            <ac:picMk id="5" creationId="{9A74E333-ACF9-71DF-5CC0-200A15039D06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3:47.643" v="432" actId="1076"/>
        <pc:sldMkLst>
          <pc:docMk/>
          <pc:sldMk cId="3769804633" sldId="294"/>
        </pc:sldMkLst>
        <pc:spChg chg="mod">
          <ac:chgData name="Adrienne Richards" userId="S::adrienne.richards@georgiancollege.ca::bcd77ec0-3859-46f9-a15a-134c9aca8844" providerId="AD" clId="Web-{EF8D8529-0757-E14E-6655-D93CA9F8D5C0}" dt="2024-02-07T02:53:39.049" v="429" actId="20577"/>
          <ac:spMkLst>
            <pc:docMk/>
            <pc:sldMk cId="3769804633" sldId="294"/>
            <ac:spMk id="2" creationId="{DCD62F10-6F73-E076-0ADB-6C426344E820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3:33.080" v="421" actId="20577"/>
          <ac:spMkLst>
            <pc:docMk/>
            <pc:sldMk cId="3769804633" sldId="294"/>
            <ac:spMk id="3" creationId="{87C3503D-1563-2EEB-4E9B-3AA254ACC8D1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3:47.643" v="432" actId="1076"/>
          <ac:picMkLst>
            <pc:docMk/>
            <pc:sldMk cId="3769804633" sldId="294"/>
            <ac:picMk id="5" creationId="{C724569E-2CC2-03B4-F031-1E828C2D7414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4:13.784" v="440" actId="1076"/>
        <pc:sldMkLst>
          <pc:docMk/>
          <pc:sldMk cId="2505520802" sldId="295"/>
        </pc:sldMkLst>
        <pc:spChg chg="mod">
          <ac:chgData name="Adrienne Richards" userId="S::adrienne.richards@georgiancollege.ca::bcd77ec0-3859-46f9-a15a-134c9aca8844" providerId="AD" clId="Web-{EF8D8529-0757-E14E-6655-D93CA9F8D5C0}" dt="2024-02-07T02:54:04.565" v="437" actId="20577"/>
          <ac:spMkLst>
            <pc:docMk/>
            <pc:sldMk cId="2505520802" sldId="295"/>
            <ac:spMk id="2" creationId="{B17E3B19-6156-2B65-5883-BB588AC0A62B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3:58.596" v="435" actId="20577"/>
          <ac:spMkLst>
            <pc:docMk/>
            <pc:sldMk cId="2505520802" sldId="295"/>
            <ac:spMk id="3" creationId="{3F5524E3-3752-5453-6D6C-2FE157A86483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4:13.784" v="440" actId="1076"/>
          <ac:picMkLst>
            <pc:docMk/>
            <pc:sldMk cId="2505520802" sldId="295"/>
            <ac:picMk id="5" creationId="{76DFE6B4-5A99-1403-E90B-575EFE8EE150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4:38.941" v="449" actId="1076"/>
        <pc:sldMkLst>
          <pc:docMk/>
          <pc:sldMk cId="2809484733" sldId="296"/>
        </pc:sldMkLst>
        <pc:spChg chg="mod">
          <ac:chgData name="Adrienne Richards" userId="S::adrienne.richards@georgiancollege.ca::bcd77ec0-3859-46f9-a15a-134c9aca8844" providerId="AD" clId="Web-{EF8D8529-0757-E14E-6655-D93CA9F8D5C0}" dt="2024-02-07T02:54:29.410" v="446" actId="20577"/>
          <ac:spMkLst>
            <pc:docMk/>
            <pc:sldMk cId="2809484733" sldId="296"/>
            <ac:spMk id="2" creationId="{0F87633F-23BC-D63A-1BA4-C519D57C8716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4:24.081" v="443" actId="20577"/>
          <ac:spMkLst>
            <pc:docMk/>
            <pc:sldMk cId="2809484733" sldId="296"/>
            <ac:spMk id="3" creationId="{175EAE7E-92A1-934C-1B8F-1520C9BD2334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4:38.941" v="449" actId="1076"/>
          <ac:picMkLst>
            <pc:docMk/>
            <pc:sldMk cId="2809484733" sldId="296"/>
            <ac:picMk id="5" creationId="{BDD8900B-041F-3B15-0271-A64C99D528B1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5:07.645" v="471" actId="1076"/>
        <pc:sldMkLst>
          <pc:docMk/>
          <pc:sldMk cId="4122361207" sldId="297"/>
        </pc:sldMkLst>
        <pc:spChg chg="mod">
          <ac:chgData name="Adrienne Richards" userId="S::adrienne.richards@georgiancollege.ca::bcd77ec0-3859-46f9-a15a-134c9aca8844" providerId="AD" clId="Web-{EF8D8529-0757-E14E-6655-D93CA9F8D5C0}" dt="2024-02-07T02:54:58.895" v="468" actId="20577"/>
          <ac:spMkLst>
            <pc:docMk/>
            <pc:sldMk cId="4122361207" sldId="297"/>
            <ac:spMk id="2" creationId="{8453A508-132B-CC16-D89D-36E9B9B370C6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4:53.285" v="456" actId="20577"/>
          <ac:spMkLst>
            <pc:docMk/>
            <pc:sldMk cId="4122361207" sldId="297"/>
            <ac:spMk id="3" creationId="{E68697B0-2C6E-6FBA-2FAE-2494657B95F4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5:07.645" v="471" actId="1076"/>
          <ac:picMkLst>
            <pc:docMk/>
            <pc:sldMk cId="4122361207" sldId="297"/>
            <ac:picMk id="5" creationId="{342EE560-84BE-301E-5A31-D60C995A85A5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5:36.677" v="482" actId="1076"/>
        <pc:sldMkLst>
          <pc:docMk/>
          <pc:sldMk cId="866605774" sldId="298"/>
        </pc:sldMkLst>
        <pc:spChg chg="mod">
          <ac:chgData name="Adrienne Richards" userId="S::adrienne.richards@georgiancollege.ca::bcd77ec0-3859-46f9-a15a-134c9aca8844" providerId="AD" clId="Web-{EF8D8529-0757-E14E-6655-D93CA9F8D5C0}" dt="2024-02-07T02:55:26.099" v="477" actId="20577"/>
          <ac:spMkLst>
            <pc:docMk/>
            <pc:sldMk cId="866605774" sldId="298"/>
            <ac:spMk id="2" creationId="{03BCB37A-96B3-66DC-AE7A-9DE7709A6208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5:20.708" v="473" actId="20577"/>
          <ac:spMkLst>
            <pc:docMk/>
            <pc:sldMk cId="866605774" sldId="298"/>
            <ac:spMk id="3" creationId="{BE9642AE-D90A-ED35-2B81-D2BC87A1E48B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5:36.677" v="482" actId="1076"/>
          <ac:picMkLst>
            <pc:docMk/>
            <pc:sldMk cId="866605774" sldId="298"/>
            <ac:picMk id="5" creationId="{DEAA0147-2B41-6A08-7DA8-892913E9FC12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6:01.506" v="490" actId="1076"/>
        <pc:sldMkLst>
          <pc:docMk/>
          <pc:sldMk cId="95125084" sldId="299"/>
        </pc:sldMkLst>
        <pc:spChg chg="mod">
          <ac:chgData name="Adrienne Richards" userId="S::adrienne.richards@georgiancollege.ca::bcd77ec0-3859-46f9-a15a-134c9aca8844" providerId="AD" clId="Web-{EF8D8529-0757-E14E-6655-D93CA9F8D5C0}" dt="2024-02-07T02:55:52.443" v="487" actId="20577"/>
          <ac:spMkLst>
            <pc:docMk/>
            <pc:sldMk cId="95125084" sldId="299"/>
            <ac:spMk id="2" creationId="{FFE10C93-AA7F-4D94-FC35-3190B7D54A97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5:46.896" v="485" actId="20577"/>
          <ac:spMkLst>
            <pc:docMk/>
            <pc:sldMk cId="95125084" sldId="299"/>
            <ac:spMk id="3" creationId="{C3B66B55-B92A-094E-458C-E71566E434E6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6:01.506" v="490" actId="1076"/>
          <ac:picMkLst>
            <pc:docMk/>
            <pc:sldMk cId="95125084" sldId="299"/>
            <ac:picMk id="5" creationId="{C8C441DE-971F-FCD0-B85D-636F04D6A38D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8:58.980" v="497" actId="1076"/>
        <pc:sldMkLst>
          <pc:docMk/>
          <pc:sldMk cId="2065872142" sldId="300"/>
        </pc:sldMkLst>
        <pc:spChg chg="mod">
          <ac:chgData name="Adrienne Richards" userId="S::adrienne.richards@georgiancollege.ca::bcd77ec0-3859-46f9-a15a-134c9aca8844" providerId="AD" clId="Web-{EF8D8529-0757-E14E-6655-D93CA9F8D5C0}" dt="2024-02-07T02:58:50.636" v="494" actId="20577"/>
          <ac:spMkLst>
            <pc:docMk/>
            <pc:sldMk cId="2065872142" sldId="300"/>
            <ac:spMk id="2" creationId="{9EE5A77C-684F-93FC-B8BB-8A1E56C1B807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8:45.057" v="492" actId="20577"/>
          <ac:spMkLst>
            <pc:docMk/>
            <pc:sldMk cId="2065872142" sldId="300"/>
            <ac:spMk id="3" creationId="{9FA4377F-705F-0A00-617F-EB9E8CDB9305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8:58.980" v="497" actId="1076"/>
          <ac:picMkLst>
            <pc:docMk/>
            <pc:sldMk cId="2065872142" sldId="300"/>
            <ac:picMk id="5" creationId="{C0948B55-9500-C7FD-D451-2ECED9AEA560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2:59:29.152" v="506" actId="1076"/>
        <pc:sldMkLst>
          <pc:docMk/>
          <pc:sldMk cId="166259170" sldId="301"/>
        </pc:sldMkLst>
        <pc:spChg chg="mod">
          <ac:chgData name="Adrienne Richards" userId="S::adrienne.richards@georgiancollege.ca::bcd77ec0-3859-46f9-a15a-134c9aca8844" providerId="AD" clId="Web-{EF8D8529-0757-E14E-6655-D93CA9F8D5C0}" dt="2024-02-07T02:59:15.089" v="502" actId="20577"/>
          <ac:spMkLst>
            <pc:docMk/>
            <pc:sldMk cId="166259170" sldId="301"/>
            <ac:spMk id="2" creationId="{C81FAB32-5660-974A-0E48-E16AA292F21C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9:09.324" v="500" actId="20577"/>
          <ac:spMkLst>
            <pc:docMk/>
            <pc:sldMk cId="166259170" sldId="301"/>
            <ac:spMk id="3" creationId="{4BD7907F-608C-955F-1EEB-B3E41651F345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2:59:29.152" v="506" actId="1076"/>
          <ac:picMkLst>
            <pc:docMk/>
            <pc:sldMk cId="166259170" sldId="301"/>
            <ac:picMk id="5" creationId="{F239B34D-7DE8-9D31-8646-E4D1E5DA162E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3:00:01.981" v="526" actId="1076"/>
        <pc:sldMkLst>
          <pc:docMk/>
          <pc:sldMk cId="3816922196" sldId="302"/>
        </pc:sldMkLst>
        <pc:spChg chg="mod">
          <ac:chgData name="Adrienne Richards" userId="S::adrienne.richards@georgiancollege.ca::bcd77ec0-3859-46f9-a15a-134c9aca8844" providerId="AD" clId="Web-{EF8D8529-0757-E14E-6655-D93CA9F8D5C0}" dt="2024-02-07T02:59:52.200" v="523" actId="20577"/>
          <ac:spMkLst>
            <pc:docMk/>
            <pc:sldMk cId="3816922196" sldId="302"/>
            <ac:spMk id="2" creationId="{E5937754-2F5F-6C4A-0E7A-D91E37CD6C5F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2:59:46.418" v="513" actId="20577"/>
          <ac:spMkLst>
            <pc:docMk/>
            <pc:sldMk cId="3816922196" sldId="302"/>
            <ac:spMk id="3" creationId="{2A7629B3-5155-066E-17DE-CC50A8A1E688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3:00:01.981" v="526" actId="1076"/>
          <ac:picMkLst>
            <pc:docMk/>
            <pc:sldMk cId="3816922196" sldId="302"/>
            <ac:picMk id="5" creationId="{92E1968B-34FF-0DEB-073D-3A74F883A091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3:00:32.763" v="545" actId="1076"/>
        <pc:sldMkLst>
          <pc:docMk/>
          <pc:sldMk cId="1846965798" sldId="303"/>
        </pc:sldMkLst>
        <pc:spChg chg="mod">
          <ac:chgData name="Adrienne Richards" userId="S::adrienne.richards@georgiancollege.ca::bcd77ec0-3859-46f9-a15a-134c9aca8844" providerId="AD" clId="Web-{EF8D8529-0757-E14E-6655-D93CA9F8D5C0}" dt="2024-02-07T03:00:18.669" v="541" actId="20577"/>
          <ac:spMkLst>
            <pc:docMk/>
            <pc:sldMk cId="1846965798" sldId="303"/>
            <ac:spMk id="2" creationId="{823D43F7-B01D-8D66-9159-590FCE61EE11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3:00:13.185" v="529" actId="20577"/>
          <ac:spMkLst>
            <pc:docMk/>
            <pc:sldMk cId="1846965798" sldId="303"/>
            <ac:spMk id="3" creationId="{0FB4D29A-197E-5AA0-8076-7C306AB8219E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3:00:32.763" v="545" actId="1076"/>
          <ac:picMkLst>
            <pc:docMk/>
            <pc:sldMk cId="1846965798" sldId="303"/>
            <ac:picMk id="5" creationId="{EBF731BB-5910-CB3D-0176-0A71FABBD4A0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3:00:56.467" v="553" actId="1076"/>
        <pc:sldMkLst>
          <pc:docMk/>
          <pc:sldMk cId="3052026391" sldId="304"/>
        </pc:sldMkLst>
        <pc:spChg chg="mod">
          <ac:chgData name="Adrienne Richards" userId="S::adrienne.richards@georgiancollege.ca::bcd77ec0-3859-46f9-a15a-134c9aca8844" providerId="AD" clId="Web-{EF8D8529-0757-E14E-6655-D93CA9F8D5C0}" dt="2024-02-07T03:00:47.436" v="550" actId="20577"/>
          <ac:spMkLst>
            <pc:docMk/>
            <pc:sldMk cId="3052026391" sldId="304"/>
            <ac:spMk id="2" creationId="{8F1F2303-B8BA-2035-FC88-FBA21816CD72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3:00:41.592" v="548" actId="20577"/>
          <ac:spMkLst>
            <pc:docMk/>
            <pc:sldMk cId="3052026391" sldId="304"/>
            <ac:spMk id="3" creationId="{8D5A5A51-8CE0-F5C6-AB8A-884219E8A3BC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3:00:56.467" v="553" actId="1076"/>
          <ac:picMkLst>
            <pc:docMk/>
            <pc:sldMk cId="3052026391" sldId="304"/>
            <ac:picMk id="5" creationId="{B68BF684-D114-4765-8D39-1F9962C093B5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3:01:22.312" v="563" actId="1076"/>
        <pc:sldMkLst>
          <pc:docMk/>
          <pc:sldMk cId="1509868761" sldId="305"/>
        </pc:sldMkLst>
        <pc:spChg chg="mod">
          <ac:chgData name="Adrienne Richards" userId="S::adrienne.richards@georgiancollege.ca::bcd77ec0-3859-46f9-a15a-134c9aca8844" providerId="AD" clId="Web-{EF8D8529-0757-E14E-6655-D93CA9F8D5C0}" dt="2024-02-07T03:01:13.015" v="560" actId="20577"/>
          <ac:spMkLst>
            <pc:docMk/>
            <pc:sldMk cId="1509868761" sldId="305"/>
            <ac:spMk id="2" creationId="{D8AE3AF4-C870-C276-AC09-5962C138423A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3:01:07.139" v="555" actId="20577"/>
          <ac:spMkLst>
            <pc:docMk/>
            <pc:sldMk cId="1509868761" sldId="305"/>
            <ac:spMk id="3" creationId="{49E176B0-A62A-9057-A809-33F25F2BD0F5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3:01:22.312" v="563" actId="1076"/>
          <ac:picMkLst>
            <pc:docMk/>
            <pc:sldMk cId="1509868761" sldId="305"/>
            <ac:picMk id="5" creationId="{E13A1905-B425-807F-BB4D-02A79E8BB8DB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3:01:50.875" v="570" actId="1076"/>
        <pc:sldMkLst>
          <pc:docMk/>
          <pc:sldMk cId="448723476" sldId="306"/>
        </pc:sldMkLst>
        <pc:spChg chg="mod">
          <ac:chgData name="Adrienne Richards" userId="S::adrienne.richards@georgiancollege.ca::bcd77ec0-3859-46f9-a15a-134c9aca8844" providerId="AD" clId="Web-{EF8D8529-0757-E14E-6655-D93CA9F8D5C0}" dt="2024-02-07T03:01:43.437" v="567" actId="20577"/>
          <ac:spMkLst>
            <pc:docMk/>
            <pc:sldMk cId="448723476" sldId="306"/>
            <ac:spMk id="2" creationId="{5562DD9B-27C6-C977-4849-56CED095189A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3:01:38.078" v="565" actId="20577"/>
          <ac:spMkLst>
            <pc:docMk/>
            <pc:sldMk cId="448723476" sldId="306"/>
            <ac:spMk id="3" creationId="{04285CD0-3EA6-B045-AFD2-B6BCC207A02F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3:01:50.875" v="570" actId="1076"/>
          <ac:picMkLst>
            <pc:docMk/>
            <pc:sldMk cId="448723476" sldId="306"/>
            <ac:picMk id="5" creationId="{F48AA260-8310-EBDD-0BF8-E1EF828312D7}"/>
          </ac:picMkLst>
        </pc:picChg>
      </pc:sldChg>
      <pc:sldChg chg="addSp modSp new">
        <pc:chgData name="Adrienne Richards" userId="S::adrienne.richards@georgiancollege.ca::bcd77ec0-3859-46f9-a15a-134c9aca8844" providerId="AD" clId="Web-{EF8D8529-0757-E14E-6655-D93CA9F8D5C0}" dt="2024-02-07T03:02:23.938" v="583" actId="1076"/>
        <pc:sldMkLst>
          <pc:docMk/>
          <pc:sldMk cId="4107071428" sldId="307"/>
        </pc:sldMkLst>
        <pc:spChg chg="mod">
          <ac:chgData name="Adrienne Richards" userId="S::adrienne.richards@georgiancollege.ca::bcd77ec0-3859-46f9-a15a-134c9aca8844" providerId="AD" clId="Web-{EF8D8529-0757-E14E-6655-D93CA9F8D5C0}" dt="2024-02-07T03:02:11.047" v="579" actId="20577"/>
          <ac:spMkLst>
            <pc:docMk/>
            <pc:sldMk cId="4107071428" sldId="307"/>
            <ac:spMk id="2" creationId="{2E78C222-8D2C-E2F6-1FB4-CF96775F6A8C}"/>
          </ac:spMkLst>
        </pc:spChg>
        <pc:spChg chg="mod">
          <ac:chgData name="Adrienne Richards" userId="S::adrienne.richards@georgiancollege.ca::bcd77ec0-3859-46f9-a15a-134c9aca8844" providerId="AD" clId="Web-{EF8D8529-0757-E14E-6655-D93CA9F8D5C0}" dt="2024-02-07T03:02:05.563" v="576" actId="20577"/>
          <ac:spMkLst>
            <pc:docMk/>
            <pc:sldMk cId="4107071428" sldId="307"/>
            <ac:spMk id="3" creationId="{65BF3F6D-1B0F-BCC1-DE79-02559AAF85B8}"/>
          </ac:spMkLst>
        </pc:spChg>
        <pc:picChg chg="add mod">
          <ac:chgData name="Adrienne Richards" userId="S::adrienne.richards@georgiancollege.ca::bcd77ec0-3859-46f9-a15a-134c9aca8844" providerId="AD" clId="Web-{EF8D8529-0757-E14E-6655-D93CA9F8D5C0}" dt="2024-02-07T03:02:23.938" v="583" actId="1076"/>
          <ac:picMkLst>
            <pc:docMk/>
            <pc:sldMk cId="4107071428" sldId="307"/>
            <ac:picMk id="5" creationId="{E190B087-170D-B20B-EAE9-FA739954F1C4}"/>
          </ac:picMkLst>
        </pc:picChg>
      </pc:sldChg>
      <pc:sldChg chg="new del">
        <pc:chgData name="Adrienne Richards" userId="S::adrienne.richards@georgiancollege.ca::bcd77ec0-3859-46f9-a15a-134c9aca8844" providerId="AD" clId="Web-{EF8D8529-0757-E14E-6655-D93CA9F8D5C0}" dt="2024-02-07T03:02:41.126" v="584"/>
        <pc:sldMkLst>
          <pc:docMk/>
          <pc:sldMk cId="2332384030" sldId="308"/>
        </pc:sldMkLst>
      </pc:sldChg>
      <pc:sldChg chg="new del">
        <pc:chgData name="Adrienne Richards" userId="S::adrienne.richards@georgiancollege.ca::bcd77ec0-3859-46f9-a15a-134c9aca8844" providerId="AD" clId="Web-{EF8D8529-0757-E14E-6655-D93CA9F8D5C0}" dt="2024-02-07T03:02:41.970" v="585"/>
        <pc:sldMkLst>
          <pc:docMk/>
          <pc:sldMk cId="1693150748" sldId="309"/>
        </pc:sldMkLst>
      </pc:sldChg>
    </pc:docChg>
  </pc:docChgLst>
  <pc:docChgLst>
    <pc:chgData name="revm1514@gmail.com" userId="S::urn:spo:guest#revm1514@gmail.com::" providerId="AD" clId="Web-{7B5C2492-8221-0831-7CC7-93F280581343}"/>
    <pc:docChg chg="modSld">
      <pc:chgData name="revm1514@gmail.com" userId="S::urn:spo:guest#revm1514@gmail.com::" providerId="AD" clId="Web-{7B5C2492-8221-0831-7CC7-93F280581343}" dt="2024-02-11T23:33:19.378" v="168" actId="1076"/>
      <pc:docMkLst>
        <pc:docMk/>
      </pc:docMkLst>
      <pc:sldChg chg="modSp">
        <pc:chgData name="revm1514@gmail.com" userId="S::urn:spo:guest#revm1514@gmail.com::" providerId="AD" clId="Web-{7B5C2492-8221-0831-7CC7-93F280581343}" dt="2024-02-11T23:33:19.378" v="168" actId="1076"/>
        <pc:sldMkLst>
          <pc:docMk/>
          <pc:sldMk cId="3791194945" sldId="281"/>
        </pc:sldMkLst>
        <pc:spChg chg="mod">
          <ac:chgData name="revm1514@gmail.com" userId="S::urn:spo:guest#revm1514@gmail.com::" providerId="AD" clId="Web-{7B5C2492-8221-0831-7CC7-93F280581343}" dt="2024-02-11T23:33:12.253" v="167" actId="1076"/>
          <ac:spMkLst>
            <pc:docMk/>
            <pc:sldMk cId="3791194945" sldId="281"/>
            <ac:spMk id="3" creationId="{E62780F3-9CCD-4BAC-DD5F-6C1D824B9E1C}"/>
          </ac:spMkLst>
        </pc:spChg>
        <pc:graphicFrameChg chg="mod modGraphic">
          <ac:chgData name="revm1514@gmail.com" userId="S::urn:spo:guest#revm1514@gmail.com::" providerId="AD" clId="Web-{7B5C2492-8221-0831-7CC7-93F280581343}" dt="2024-02-11T23:33:19.378" v="168" actId="1076"/>
          <ac:graphicFrameMkLst>
            <pc:docMk/>
            <pc:sldMk cId="3791194945" sldId="281"/>
            <ac:graphicFrameMk id="6" creationId="{D704C572-1FE0-63EE-954E-F2F48283F91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452DA-7809-4017-838C-422ECDA58A69}" type="datetimeFigureOut">
              <a:rPr lang="en-IN" smtClean="0"/>
              <a:t>13-02-2024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8595-1078-418F-B85E-BFED71DE20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79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087" y="2416176"/>
            <a:ext cx="11029818" cy="1092352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086" y="3662923"/>
            <a:ext cx="11029817" cy="11232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000" y="9522589"/>
            <a:ext cx="126000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166F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3180"/>
                </a:solidFill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  <p:grpSp>
        <p:nvGrpSpPr>
          <p:cNvPr id="93" name="Group 2">
            <a:extLst>
              <a:ext uri="{FF2B5EF4-FFF2-40B4-BE49-F238E27FC236}">
                <a16:creationId xmlns:a16="http://schemas.microsoft.com/office/drawing/2014/main" id="{F72F3236-0BE3-A92B-F149-EAFD9C50651A}"/>
              </a:ext>
            </a:extLst>
          </p:cNvPr>
          <p:cNvGrpSpPr/>
          <p:nvPr userDrawn="1"/>
        </p:nvGrpSpPr>
        <p:grpSpPr>
          <a:xfrm>
            <a:off x="0" y="4786168"/>
            <a:ext cx="18288000" cy="601748"/>
            <a:chOff x="0" y="0"/>
            <a:chExt cx="4816593" cy="158485"/>
          </a:xfrm>
        </p:grpSpPr>
        <p:sp>
          <p:nvSpPr>
            <p:cNvPr id="94" name="Freeform 3">
              <a:extLst>
                <a:ext uri="{FF2B5EF4-FFF2-40B4-BE49-F238E27FC236}">
                  <a16:creationId xmlns:a16="http://schemas.microsoft.com/office/drawing/2014/main" id="{F6FF0816-EAA7-B9FA-DDF8-A7067556D33E}"/>
                </a:ext>
              </a:extLst>
            </p:cNvPr>
            <p:cNvSpPr/>
            <p:nvPr/>
          </p:nvSpPr>
          <p:spPr>
            <a:xfrm>
              <a:off x="0" y="0"/>
              <a:ext cx="4816592" cy="158485"/>
            </a:xfrm>
            <a:custGeom>
              <a:avLst/>
              <a:gdLst/>
              <a:ahLst/>
              <a:cxnLst/>
              <a:rect l="l" t="t" r="r" b="b"/>
              <a:pathLst>
                <a:path w="4816592" h="158485">
                  <a:moveTo>
                    <a:pt x="0" y="0"/>
                  </a:moveTo>
                  <a:lnTo>
                    <a:pt x="4816592" y="0"/>
                  </a:lnTo>
                  <a:lnTo>
                    <a:pt x="4816592" y="158485"/>
                  </a:lnTo>
                  <a:lnTo>
                    <a:pt x="0" y="158485"/>
                  </a:lnTo>
                  <a:close/>
                </a:path>
              </a:pathLst>
            </a:custGeom>
            <a:solidFill>
              <a:srgbClr val="166FAC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5" name="TextBox 4">
              <a:extLst>
                <a:ext uri="{FF2B5EF4-FFF2-40B4-BE49-F238E27FC236}">
                  <a16:creationId xmlns:a16="http://schemas.microsoft.com/office/drawing/2014/main" id="{5D25B84A-D285-13C9-0DDC-6955DD9EEAF6}"/>
                </a:ext>
              </a:extLst>
            </p:cNvPr>
            <p:cNvSpPr txBox="1"/>
            <p:nvPr/>
          </p:nvSpPr>
          <p:spPr>
            <a:xfrm>
              <a:off x="0" y="-47625"/>
              <a:ext cx="4816593" cy="20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5">
            <a:extLst>
              <a:ext uri="{FF2B5EF4-FFF2-40B4-BE49-F238E27FC236}">
                <a16:creationId xmlns:a16="http://schemas.microsoft.com/office/drawing/2014/main" id="{4EC00632-964A-8020-B53A-919B68C052A0}"/>
              </a:ext>
            </a:extLst>
          </p:cNvPr>
          <p:cNvGrpSpPr/>
          <p:nvPr userDrawn="1"/>
        </p:nvGrpSpPr>
        <p:grpSpPr>
          <a:xfrm>
            <a:off x="15188573" y="7930567"/>
            <a:ext cx="2711900" cy="2137397"/>
            <a:chOff x="0" y="0"/>
            <a:chExt cx="3615867" cy="2849862"/>
          </a:xfrm>
        </p:grpSpPr>
        <p:grpSp>
          <p:nvGrpSpPr>
            <p:cNvPr id="97" name="Group 6">
              <a:extLst>
                <a:ext uri="{FF2B5EF4-FFF2-40B4-BE49-F238E27FC236}">
                  <a16:creationId xmlns:a16="http://schemas.microsoft.com/office/drawing/2014/main" id="{3D31E3C9-795C-DDFE-AD98-FB2E371BE433}"/>
                </a:ext>
              </a:extLst>
            </p:cNvPr>
            <p:cNvGrpSpPr/>
            <p:nvPr/>
          </p:nvGrpSpPr>
          <p:grpSpPr>
            <a:xfrm>
              <a:off x="2792200" y="0"/>
              <a:ext cx="135248" cy="135248"/>
              <a:chOff x="0" y="0"/>
              <a:chExt cx="812800" cy="812800"/>
            </a:xfrm>
          </p:grpSpPr>
          <p:sp>
            <p:nvSpPr>
              <p:cNvPr id="155" name="Freeform 7">
                <a:extLst>
                  <a:ext uri="{FF2B5EF4-FFF2-40B4-BE49-F238E27FC236}">
                    <a16:creationId xmlns:a16="http://schemas.microsoft.com/office/drawing/2014/main" id="{EC4B0856-E4B5-F8A5-9646-FF01AFEE637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6" name="TextBox 8">
                <a:extLst>
                  <a:ext uri="{FF2B5EF4-FFF2-40B4-BE49-F238E27FC236}">
                    <a16:creationId xmlns:a16="http://schemas.microsoft.com/office/drawing/2014/main" id="{4BF91D0A-AB7E-3347-5B04-0BB7F4D282B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8" name="Group 9">
              <a:extLst>
                <a:ext uri="{FF2B5EF4-FFF2-40B4-BE49-F238E27FC236}">
                  <a16:creationId xmlns:a16="http://schemas.microsoft.com/office/drawing/2014/main" id="{C7C40C27-5F1D-4100-3E56-75F5C95908BC}"/>
                </a:ext>
              </a:extLst>
            </p:cNvPr>
            <p:cNvGrpSpPr/>
            <p:nvPr/>
          </p:nvGrpSpPr>
          <p:grpSpPr>
            <a:xfrm>
              <a:off x="1404358" y="1854"/>
              <a:ext cx="135248" cy="135248"/>
              <a:chOff x="0" y="0"/>
              <a:chExt cx="812800" cy="812800"/>
            </a:xfrm>
          </p:grpSpPr>
          <p:sp>
            <p:nvSpPr>
              <p:cNvPr id="153" name="Freeform 10">
                <a:extLst>
                  <a:ext uri="{FF2B5EF4-FFF2-40B4-BE49-F238E27FC236}">
                    <a16:creationId xmlns:a16="http://schemas.microsoft.com/office/drawing/2014/main" id="{A3C78D22-750B-552D-F8CE-E29318FA4A1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4" name="TextBox 11">
                <a:extLst>
                  <a:ext uri="{FF2B5EF4-FFF2-40B4-BE49-F238E27FC236}">
                    <a16:creationId xmlns:a16="http://schemas.microsoft.com/office/drawing/2014/main" id="{52191AE5-9B2F-0A2A-4AAC-87EBD8F4AB6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9" name="Group 12">
              <a:extLst>
                <a:ext uri="{FF2B5EF4-FFF2-40B4-BE49-F238E27FC236}">
                  <a16:creationId xmlns:a16="http://schemas.microsoft.com/office/drawing/2014/main" id="{1CF21FEE-C9A8-9915-0C18-DC5407D4A1C3}"/>
                </a:ext>
              </a:extLst>
            </p:cNvPr>
            <p:cNvGrpSpPr/>
            <p:nvPr/>
          </p:nvGrpSpPr>
          <p:grpSpPr>
            <a:xfrm rot="5400000">
              <a:off x="2078951" y="146318"/>
              <a:ext cx="1561747" cy="1404358"/>
              <a:chOff x="0" y="0"/>
              <a:chExt cx="812800" cy="730888"/>
            </a:xfrm>
          </p:grpSpPr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60EFC735-AB25-017D-617B-751FF2E985C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2" name="TextBox 14">
                <a:extLst>
                  <a:ext uri="{FF2B5EF4-FFF2-40B4-BE49-F238E27FC236}">
                    <a16:creationId xmlns:a16="http://schemas.microsoft.com/office/drawing/2014/main" id="{3713CDB9-89C2-A0CC-71DE-53C8576CFFB4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0" name="Group 15">
              <a:extLst>
                <a:ext uri="{FF2B5EF4-FFF2-40B4-BE49-F238E27FC236}">
                  <a16:creationId xmlns:a16="http://schemas.microsoft.com/office/drawing/2014/main" id="{7DCB8B73-7C1F-7EFF-9983-E6F993201E52}"/>
                </a:ext>
              </a:extLst>
            </p:cNvPr>
            <p:cNvGrpSpPr/>
            <p:nvPr/>
          </p:nvGrpSpPr>
          <p:grpSpPr>
            <a:xfrm rot="5400000">
              <a:off x="688354" y="146318"/>
              <a:ext cx="1561747" cy="1404358"/>
              <a:chOff x="0" y="0"/>
              <a:chExt cx="812800" cy="730888"/>
            </a:xfrm>
          </p:grpSpPr>
          <p:sp>
            <p:nvSpPr>
              <p:cNvPr id="149" name="Freeform 16">
                <a:extLst>
                  <a:ext uri="{FF2B5EF4-FFF2-40B4-BE49-F238E27FC236}">
                    <a16:creationId xmlns:a16="http://schemas.microsoft.com/office/drawing/2014/main" id="{89B07185-15E7-F7CF-ECE9-62406AF1D6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0" name="TextBox 17">
                <a:extLst>
                  <a:ext uri="{FF2B5EF4-FFF2-40B4-BE49-F238E27FC236}">
                    <a16:creationId xmlns:a16="http://schemas.microsoft.com/office/drawing/2014/main" id="{A8C3061F-ECD9-4D08-1231-B9F74C29132F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1" name="Group 18">
              <a:extLst>
                <a:ext uri="{FF2B5EF4-FFF2-40B4-BE49-F238E27FC236}">
                  <a16:creationId xmlns:a16="http://schemas.microsoft.com/office/drawing/2014/main" id="{05815A51-E426-645D-4DFD-FAC8884A926A}"/>
                </a:ext>
              </a:extLst>
            </p:cNvPr>
            <p:cNvGrpSpPr/>
            <p:nvPr/>
          </p:nvGrpSpPr>
          <p:grpSpPr>
            <a:xfrm rot="5400000">
              <a:off x="1376772" y="1299186"/>
              <a:ext cx="1561747" cy="1404358"/>
              <a:chOff x="0" y="0"/>
              <a:chExt cx="812800" cy="730888"/>
            </a:xfrm>
          </p:grpSpPr>
          <p:sp>
            <p:nvSpPr>
              <p:cNvPr id="147" name="Freeform 19">
                <a:extLst>
                  <a:ext uri="{FF2B5EF4-FFF2-40B4-BE49-F238E27FC236}">
                    <a16:creationId xmlns:a16="http://schemas.microsoft.com/office/drawing/2014/main" id="{BD3F2721-262F-AC7F-4722-EA50DE1D4BA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8" name="TextBox 20">
                <a:extLst>
                  <a:ext uri="{FF2B5EF4-FFF2-40B4-BE49-F238E27FC236}">
                    <a16:creationId xmlns:a16="http://schemas.microsoft.com/office/drawing/2014/main" id="{88A4FF8F-3C2D-BA4B-22A0-29605ABF6EF4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2" name="Group 21">
              <a:extLst>
                <a:ext uri="{FF2B5EF4-FFF2-40B4-BE49-F238E27FC236}">
                  <a16:creationId xmlns:a16="http://schemas.microsoft.com/office/drawing/2014/main" id="{277766E4-DA00-0BF9-C3A6-86CC770A3DE6}"/>
                </a:ext>
              </a:extLst>
            </p:cNvPr>
            <p:cNvGrpSpPr/>
            <p:nvPr/>
          </p:nvGrpSpPr>
          <p:grpSpPr>
            <a:xfrm rot="5400000">
              <a:off x="-13825" y="1312947"/>
              <a:ext cx="1561747" cy="1404358"/>
              <a:chOff x="0" y="0"/>
              <a:chExt cx="812800" cy="730888"/>
            </a:xfrm>
          </p:grpSpPr>
          <p:sp>
            <p:nvSpPr>
              <p:cNvPr id="145" name="Freeform 22">
                <a:extLst>
                  <a:ext uri="{FF2B5EF4-FFF2-40B4-BE49-F238E27FC236}">
                    <a16:creationId xmlns:a16="http://schemas.microsoft.com/office/drawing/2014/main" id="{21B557C1-C301-89F1-8001-82330E1102E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" name="TextBox 23">
                <a:extLst>
                  <a:ext uri="{FF2B5EF4-FFF2-40B4-BE49-F238E27FC236}">
                    <a16:creationId xmlns:a16="http://schemas.microsoft.com/office/drawing/2014/main" id="{A5A398B5-FC64-5560-4FE9-9CB6D0A5AEC2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3" name="Group 24">
              <a:extLst>
                <a:ext uri="{FF2B5EF4-FFF2-40B4-BE49-F238E27FC236}">
                  <a16:creationId xmlns:a16="http://schemas.microsoft.com/office/drawing/2014/main" id="{CB7006B2-9C81-67BE-BED8-CCF918F7719F}"/>
                </a:ext>
              </a:extLst>
            </p:cNvPr>
            <p:cNvGrpSpPr/>
            <p:nvPr/>
          </p:nvGrpSpPr>
          <p:grpSpPr>
            <a:xfrm>
              <a:off x="3480619" y="410308"/>
              <a:ext cx="135248" cy="135248"/>
              <a:chOff x="0" y="0"/>
              <a:chExt cx="812800" cy="812800"/>
            </a:xfrm>
          </p:grpSpPr>
          <p:sp>
            <p:nvSpPr>
              <p:cNvPr id="143" name="Freeform 25">
                <a:extLst>
                  <a:ext uri="{FF2B5EF4-FFF2-40B4-BE49-F238E27FC236}">
                    <a16:creationId xmlns:a16="http://schemas.microsoft.com/office/drawing/2014/main" id="{B08BA848-A2F5-6A8F-0B6F-8A6B02ECFE7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" name="TextBox 26">
                <a:extLst>
                  <a:ext uri="{FF2B5EF4-FFF2-40B4-BE49-F238E27FC236}">
                    <a16:creationId xmlns:a16="http://schemas.microsoft.com/office/drawing/2014/main" id="{B9E4839E-BAAB-6919-E3C7-AAD9F3ABF03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4" name="Group 27">
              <a:extLst>
                <a:ext uri="{FF2B5EF4-FFF2-40B4-BE49-F238E27FC236}">
                  <a16:creationId xmlns:a16="http://schemas.microsoft.com/office/drawing/2014/main" id="{7CDC6224-6FF3-54F6-C4A1-16733139E336}"/>
                </a:ext>
              </a:extLst>
            </p:cNvPr>
            <p:cNvGrpSpPr/>
            <p:nvPr/>
          </p:nvGrpSpPr>
          <p:grpSpPr>
            <a:xfrm>
              <a:off x="3480619" y="1152868"/>
              <a:ext cx="135248" cy="135248"/>
              <a:chOff x="0" y="0"/>
              <a:chExt cx="812800" cy="812800"/>
            </a:xfrm>
          </p:grpSpPr>
          <p:sp>
            <p:nvSpPr>
              <p:cNvPr id="141" name="Freeform 28">
                <a:extLst>
                  <a:ext uri="{FF2B5EF4-FFF2-40B4-BE49-F238E27FC236}">
                    <a16:creationId xmlns:a16="http://schemas.microsoft.com/office/drawing/2014/main" id="{FC7815D2-DDD9-12D7-9CF6-5BD5F2E2C4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2" name="TextBox 29">
                <a:extLst>
                  <a:ext uri="{FF2B5EF4-FFF2-40B4-BE49-F238E27FC236}">
                    <a16:creationId xmlns:a16="http://schemas.microsoft.com/office/drawing/2014/main" id="{4191F592-31DA-68DB-DAED-EE8DDD9299C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5" name="Group 30">
              <a:extLst>
                <a:ext uri="{FF2B5EF4-FFF2-40B4-BE49-F238E27FC236}">
                  <a16:creationId xmlns:a16="http://schemas.microsoft.com/office/drawing/2014/main" id="{C8FE1317-6292-C7C2-32D1-ADF1F5A51E20}"/>
                </a:ext>
              </a:extLst>
            </p:cNvPr>
            <p:cNvGrpSpPr/>
            <p:nvPr/>
          </p:nvGrpSpPr>
          <p:grpSpPr>
            <a:xfrm>
              <a:off x="2090021" y="410308"/>
              <a:ext cx="135248" cy="135248"/>
              <a:chOff x="0" y="0"/>
              <a:chExt cx="812800" cy="812800"/>
            </a:xfrm>
          </p:grpSpPr>
          <p:sp>
            <p:nvSpPr>
              <p:cNvPr id="139" name="Freeform 31">
                <a:extLst>
                  <a:ext uri="{FF2B5EF4-FFF2-40B4-BE49-F238E27FC236}">
                    <a16:creationId xmlns:a16="http://schemas.microsoft.com/office/drawing/2014/main" id="{9E5C57D0-714A-DB56-F8C4-0CF39DBB03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0" name="TextBox 32">
                <a:extLst>
                  <a:ext uri="{FF2B5EF4-FFF2-40B4-BE49-F238E27FC236}">
                    <a16:creationId xmlns:a16="http://schemas.microsoft.com/office/drawing/2014/main" id="{56711CFE-750B-DE81-0685-C2662CBC865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6" name="Group 33">
              <a:extLst>
                <a:ext uri="{FF2B5EF4-FFF2-40B4-BE49-F238E27FC236}">
                  <a16:creationId xmlns:a16="http://schemas.microsoft.com/office/drawing/2014/main" id="{50BA1B9A-5C26-02E0-310A-272649F15598}"/>
                </a:ext>
              </a:extLst>
            </p:cNvPr>
            <p:cNvGrpSpPr/>
            <p:nvPr/>
          </p:nvGrpSpPr>
          <p:grpSpPr>
            <a:xfrm>
              <a:off x="2090021" y="1152868"/>
              <a:ext cx="135248" cy="135248"/>
              <a:chOff x="0" y="0"/>
              <a:chExt cx="812800" cy="812800"/>
            </a:xfrm>
          </p:grpSpPr>
          <p:sp>
            <p:nvSpPr>
              <p:cNvPr id="137" name="Freeform 34">
                <a:extLst>
                  <a:ext uri="{FF2B5EF4-FFF2-40B4-BE49-F238E27FC236}">
                    <a16:creationId xmlns:a16="http://schemas.microsoft.com/office/drawing/2014/main" id="{490D6524-5DE4-05D3-D48C-A03E6B2C68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8" name="TextBox 35">
                <a:extLst>
                  <a:ext uri="{FF2B5EF4-FFF2-40B4-BE49-F238E27FC236}">
                    <a16:creationId xmlns:a16="http://schemas.microsoft.com/office/drawing/2014/main" id="{12874C96-78DE-CA52-BEB3-58A33238B75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7" name="Group 36">
              <a:extLst>
                <a:ext uri="{FF2B5EF4-FFF2-40B4-BE49-F238E27FC236}">
                  <a16:creationId xmlns:a16="http://schemas.microsoft.com/office/drawing/2014/main" id="{A2DB9465-C213-F57F-F71D-9C7BB9FA7E12}"/>
                </a:ext>
              </a:extLst>
            </p:cNvPr>
            <p:cNvGrpSpPr/>
            <p:nvPr/>
          </p:nvGrpSpPr>
          <p:grpSpPr>
            <a:xfrm>
              <a:off x="2792200" y="1561747"/>
              <a:ext cx="135248" cy="135248"/>
              <a:chOff x="0" y="0"/>
              <a:chExt cx="812800" cy="812800"/>
            </a:xfrm>
          </p:grpSpPr>
          <p:sp>
            <p:nvSpPr>
              <p:cNvPr id="135" name="Freeform 37">
                <a:extLst>
                  <a:ext uri="{FF2B5EF4-FFF2-40B4-BE49-F238E27FC236}">
                    <a16:creationId xmlns:a16="http://schemas.microsoft.com/office/drawing/2014/main" id="{50065756-3797-1EA2-40AB-0EBD2C75E30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6" name="TextBox 38">
                <a:extLst>
                  <a:ext uri="{FF2B5EF4-FFF2-40B4-BE49-F238E27FC236}">
                    <a16:creationId xmlns:a16="http://schemas.microsoft.com/office/drawing/2014/main" id="{3989D01D-4A98-2720-8B8A-F76913AC99F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8" name="Group 39">
              <a:extLst>
                <a:ext uri="{FF2B5EF4-FFF2-40B4-BE49-F238E27FC236}">
                  <a16:creationId xmlns:a16="http://schemas.microsoft.com/office/drawing/2014/main" id="{E9AE76B3-85C9-1404-19EA-FE123264CBD6}"/>
                </a:ext>
              </a:extLst>
            </p:cNvPr>
            <p:cNvGrpSpPr/>
            <p:nvPr/>
          </p:nvGrpSpPr>
          <p:grpSpPr>
            <a:xfrm>
              <a:off x="702179" y="1152868"/>
              <a:ext cx="135248" cy="135248"/>
              <a:chOff x="0" y="0"/>
              <a:chExt cx="812800" cy="812800"/>
            </a:xfrm>
          </p:grpSpPr>
          <p:sp>
            <p:nvSpPr>
              <p:cNvPr id="133" name="Freeform 40">
                <a:extLst>
                  <a:ext uri="{FF2B5EF4-FFF2-40B4-BE49-F238E27FC236}">
                    <a16:creationId xmlns:a16="http://schemas.microsoft.com/office/drawing/2014/main" id="{351AB620-0C9D-C852-F775-0973249523E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4" name="TextBox 41">
                <a:extLst>
                  <a:ext uri="{FF2B5EF4-FFF2-40B4-BE49-F238E27FC236}">
                    <a16:creationId xmlns:a16="http://schemas.microsoft.com/office/drawing/2014/main" id="{3E6BECA8-BC2A-D098-F513-A6014CB9E9E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9" name="Group 42">
              <a:extLst>
                <a:ext uri="{FF2B5EF4-FFF2-40B4-BE49-F238E27FC236}">
                  <a16:creationId xmlns:a16="http://schemas.microsoft.com/office/drawing/2014/main" id="{EC070B2A-D675-5158-3B1B-A656C5D3790C}"/>
                </a:ext>
              </a:extLst>
            </p:cNvPr>
            <p:cNvGrpSpPr/>
            <p:nvPr/>
          </p:nvGrpSpPr>
          <p:grpSpPr>
            <a:xfrm>
              <a:off x="1390597" y="1563176"/>
              <a:ext cx="135248" cy="135248"/>
              <a:chOff x="0" y="0"/>
              <a:chExt cx="812800" cy="812800"/>
            </a:xfrm>
          </p:grpSpPr>
          <p:sp>
            <p:nvSpPr>
              <p:cNvPr id="131" name="Freeform 43">
                <a:extLst>
                  <a:ext uri="{FF2B5EF4-FFF2-40B4-BE49-F238E27FC236}">
                    <a16:creationId xmlns:a16="http://schemas.microsoft.com/office/drawing/2014/main" id="{E286142C-852E-73BA-5B8D-8B226A5D280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" name="TextBox 44">
                <a:extLst>
                  <a:ext uri="{FF2B5EF4-FFF2-40B4-BE49-F238E27FC236}">
                    <a16:creationId xmlns:a16="http://schemas.microsoft.com/office/drawing/2014/main" id="{63306BE0-9AA2-8AE8-6767-2B9EC4DA212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0" name="Group 45">
              <a:extLst>
                <a:ext uri="{FF2B5EF4-FFF2-40B4-BE49-F238E27FC236}">
                  <a16:creationId xmlns:a16="http://schemas.microsoft.com/office/drawing/2014/main" id="{014292AA-C92A-4858-6963-707D8BFC315A}"/>
                </a:ext>
              </a:extLst>
            </p:cNvPr>
            <p:cNvGrpSpPr/>
            <p:nvPr/>
          </p:nvGrpSpPr>
          <p:grpSpPr>
            <a:xfrm>
              <a:off x="1390597" y="2305735"/>
              <a:ext cx="135248" cy="135248"/>
              <a:chOff x="0" y="0"/>
              <a:chExt cx="812800" cy="812800"/>
            </a:xfrm>
          </p:grpSpPr>
          <p:sp>
            <p:nvSpPr>
              <p:cNvPr id="129" name="Freeform 46">
                <a:extLst>
                  <a:ext uri="{FF2B5EF4-FFF2-40B4-BE49-F238E27FC236}">
                    <a16:creationId xmlns:a16="http://schemas.microsoft.com/office/drawing/2014/main" id="{FB6EEAF5-4826-82D9-A66C-50A164FDC09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" name="TextBox 47">
                <a:extLst>
                  <a:ext uri="{FF2B5EF4-FFF2-40B4-BE49-F238E27FC236}">
                    <a16:creationId xmlns:a16="http://schemas.microsoft.com/office/drawing/2014/main" id="{9C9093A1-6085-C5DD-EE70-056E734316B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1" name="Group 48">
              <a:extLst>
                <a:ext uri="{FF2B5EF4-FFF2-40B4-BE49-F238E27FC236}">
                  <a16:creationId xmlns:a16="http://schemas.microsoft.com/office/drawing/2014/main" id="{877B7448-09B8-DD3C-50BC-7E8F88767ED2}"/>
                </a:ext>
              </a:extLst>
            </p:cNvPr>
            <p:cNvGrpSpPr/>
            <p:nvPr/>
          </p:nvGrpSpPr>
          <p:grpSpPr>
            <a:xfrm>
              <a:off x="0" y="1563176"/>
              <a:ext cx="135248" cy="135248"/>
              <a:chOff x="0" y="0"/>
              <a:chExt cx="812800" cy="812800"/>
            </a:xfrm>
          </p:grpSpPr>
          <p:sp>
            <p:nvSpPr>
              <p:cNvPr id="127" name="Freeform 49">
                <a:extLst>
                  <a:ext uri="{FF2B5EF4-FFF2-40B4-BE49-F238E27FC236}">
                    <a16:creationId xmlns:a16="http://schemas.microsoft.com/office/drawing/2014/main" id="{5370C33E-C461-78C4-C709-9CCBF19D1F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" name="TextBox 50">
                <a:extLst>
                  <a:ext uri="{FF2B5EF4-FFF2-40B4-BE49-F238E27FC236}">
                    <a16:creationId xmlns:a16="http://schemas.microsoft.com/office/drawing/2014/main" id="{8EE81863-B00C-FA69-62A6-CED4FE835BD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2" name="Group 51">
              <a:extLst>
                <a:ext uri="{FF2B5EF4-FFF2-40B4-BE49-F238E27FC236}">
                  <a16:creationId xmlns:a16="http://schemas.microsoft.com/office/drawing/2014/main" id="{0C99A96B-F910-FB4E-56A0-0384508CDBEC}"/>
                </a:ext>
              </a:extLst>
            </p:cNvPr>
            <p:cNvGrpSpPr/>
            <p:nvPr/>
          </p:nvGrpSpPr>
          <p:grpSpPr>
            <a:xfrm>
              <a:off x="0" y="2305735"/>
              <a:ext cx="135248" cy="135248"/>
              <a:chOff x="0" y="0"/>
              <a:chExt cx="812800" cy="812800"/>
            </a:xfrm>
          </p:grpSpPr>
          <p:sp>
            <p:nvSpPr>
              <p:cNvPr id="125" name="Freeform 52">
                <a:extLst>
                  <a:ext uri="{FF2B5EF4-FFF2-40B4-BE49-F238E27FC236}">
                    <a16:creationId xmlns:a16="http://schemas.microsoft.com/office/drawing/2014/main" id="{6D7566C9-168E-908E-A5F1-C40EC6C3210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" name="TextBox 53">
                <a:extLst>
                  <a:ext uri="{FF2B5EF4-FFF2-40B4-BE49-F238E27FC236}">
                    <a16:creationId xmlns:a16="http://schemas.microsoft.com/office/drawing/2014/main" id="{604ECC74-E19C-42F2-9D42-E3DE91A774B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3" name="Group 54">
              <a:extLst>
                <a:ext uri="{FF2B5EF4-FFF2-40B4-BE49-F238E27FC236}">
                  <a16:creationId xmlns:a16="http://schemas.microsoft.com/office/drawing/2014/main" id="{BBADDA53-0835-E85B-B82E-6ED23EEA9EA8}"/>
                </a:ext>
              </a:extLst>
            </p:cNvPr>
            <p:cNvGrpSpPr/>
            <p:nvPr/>
          </p:nvGrpSpPr>
          <p:grpSpPr>
            <a:xfrm>
              <a:off x="702179" y="2714614"/>
              <a:ext cx="135248" cy="135248"/>
              <a:chOff x="0" y="0"/>
              <a:chExt cx="812800" cy="812800"/>
            </a:xfrm>
          </p:grpSpPr>
          <p:sp>
            <p:nvSpPr>
              <p:cNvPr id="123" name="Freeform 55">
                <a:extLst>
                  <a:ext uri="{FF2B5EF4-FFF2-40B4-BE49-F238E27FC236}">
                    <a16:creationId xmlns:a16="http://schemas.microsoft.com/office/drawing/2014/main" id="{4131A010-CAC7-93E4-AC51-97D907E1DDF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" name="TextBox 56">
                <a:extLst>
                  <a:ext uri="{FF2B5EF4-FFF2-40B4-BE49-F238E27FC236}">
                    <a16:creationId xmlns:a16="http://schemas.microsoft.com/office/drawing/2014/main" id="{4FBDA61D-902B-0EE8-0715-93703AF51CC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4" name="Group 57">
              <a:extLst>
                <a:ext uri="{FF2B5EF4-FFF2-40B4-BE49-F238E27FC236}">
                  <a16:creationId xmlns:a16="http://schemas.microsoft.com/office/drawing/2014/main" id="{10E335B1-8F22-E7CE-37CD-22488521CD3E}"/>
                </a:ext>
              </a:extLst>
            </p:cNvPr>
            <p:cNvGrpSpPr/>
            <p:nvPr/>
          </p:nvGrpSpPr>
          <p:grpSpPr>
            <a:xfrm>
              <a:off x="702179" y="412162"/>
              <a:ext cx="135248" cy="135248"/>
              <a:chOff x="0" y="0"/>
              <a:chExt cx="812800" cy="812800"/>
            </a:xfrm>
          </p:grpSpPr>
          <p:sp>
            <p:nvSpPr>
              <p:cNvPr id="121" name="Freeform 58">
                <a:extLst>
                  <a:ext uri="{FF2B5EF4-FFF2-40B4-BE49-F238E27FC236}">
                    <a16:creationId xmlns:a16="http://schemas.microsoft.com/office/drawing/2014/main" id="{BE83594E-7525-DC25-CBE6-8DA7AB84359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" name="TextBox 59">
                <a:extLst>
                  <a:ext uri="{FF2B5EF4-FFF2-40B4-BE49-F238E27FC236}">
                    <a16:creationId xmlns:a16="http://schemas.microsoft.com/office/drawing/2014/main" id="{463F3691-5521-44CF-423C-986BCD71476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5" name="Group 60">
              <a:extLst>
                <a:ext uri="{FF2B5EF4-FFF2-40B4-BE49-F238E27FC236}">
                  <a16:creationId xmlns:a16="http://schemas.microsoft.com/office/drawing/2014/main" id="{45D886A2-2096-2377-0EDF-E007D405B308}"/>
                </a:ext>
              </a:extLst>
            </p:cNvPr>
            <p:cNvGrpSpPr/>
            <p:nvPr/>
          </p:nvGrpSpPr>
          <p:grpSpPr>
            <a:xfrm>
              <a:off x="2778440" y="2302452"/>
              <a:ext cx="135248" cy="135248"/>
              <a:chOff x="0" y="0"/>
              <a:chExt cx="812800" cy="812800"/>
            </a:xfrm>
          </p:grpSpPr>
          <p:sp>
            <p:nvSpPr>
              <p:cNvPr id="119" name="Freeform 61">
                <a:extLst>
                  <a:ext uri="{FF2B5EF4-FFF2-40B4-BE49-F238E27FC236}">
                    <a16:creationId xmlns:a16="http://schemas.microsoft.com/office/drawing/2014/main" id="{8B272295-D79A-0BAE-8B36-07DEE8FDFD5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" name="TextBox 62">
                <a:extLst>
                  <a:ext uri="{FF2B5EF4-FFF2-40B4-BE49-F238E27FC236}">
                    <a16:creationId xmlns:a16="http://schemas.microsoft.com/office/drawing/2014/main" id="{5F711C4D-9975-9066-5872-653BD90E8F9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6" name="Group 63">
              <a:extLst>
                <a:ext uri="{FF2B5EF4-FFF2-40B4-BE49-F238E27FC236}">
                  <a16:creationId xmlns:a16="http://schemas.microsoft.com/office/drawing/2014/main" id="{AED8D070-32E7-9486-E2E4-62A210D2CE72}"/>
                </a:ext>
              </a:extLst>
            </p:cNvPr>
            <p:cNvGrpSpPr/>
            <p:nvPr/>
          </p:nvGrpSpPr>
          <p:grpSpPr>
            <a:xfrm>
              <a:off x="2090021" y="2711331"/>
              <a:ext cx="135248" cy="135248"/>
              <a:chOff x="0" y="0"/>
              <a:chExt cx="812800" cy="812800"/>
            </a:xfrm>
          </p:grpSpPr>
          <p:sp>
            <p:nvSpPr>
              <p:cNvPr id="117" name="Freeform 64">
                <a:extLst>
                  <a:ext uri="{FF2B5EF4-FFF2-40B4-BE49-F238E27FC236}">
                    <a16:creationId xmlns:a16="http://schemas.microsoft.com/office/drawing/2014/main" id="{5FA2B8F1-969C-7E4D-4D09-51CB824D47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" name="TextBox 65">
                <a:extLst>
                  <a:ext uri="{FF2B5EF4-FFF2-40B4-BE49-F238E27FC236}">
                    <a16:creationId xmlns:a16="http://schemas.microsoft.com/office/drawing/2014/main" id="{5DF00C34-81F9-78B7-5629-3D66CD20CFB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57" name="Group 66">
            <a:extLst>
              <a:ext uri="{FF2B5EF4-FFF2-40B4-BE49-F238E27FC236}">
                <a16:creationId xmlns:a16="http://schemas.microsoft.com/office/drawing/2014/main" id="{5244F06E-5CD4-9041-95FC-64D96A88EFC4}"/>
              </a:ext>
            </a:extLst>
          </p:cNvPr>
          <p:cNvGrpSpPr/>
          <p:nvPr userDrawn="1"/>
        </p:nvGrpSpPr>
        <p:grpSpPr>
          <a:xfrm>
            <a:off x="13848739" y="0"/>
            <a:ext cx="2103152" cy="2205744"/>
            <a:chOff x="0" y="0"/>
            <a:chExt cx="2804202" cy="2940993"/>
          </a:xfrm>
        </p:grpSpPr>
        <p:grpSp>
          <p:nvGrpSpPr>
            <p:cNvPr id="158" name="Group 67">
              <a:extLst>
                <a:ext uri="{FF2B5EF4-FFF2-40B4-BE49-F238E27FC236}">
                  <a16:creationId xmlns:a16="http://schemas.microsoft.com/office/drawing/2014/main" id="{798E0772-C6C6-6A26-02B1-388FA42EB45C}"/>
                </a:ext>
              </a:extLst>
            </p:cNvPr>
            <p:cNvGrpSpPr/>
            <p:nvPr/>
          </p:nvGrpSpPr>
          <p:grpSpPr>
            <a:xfrm>
              <a:off x="0" y="1200182"/>
              <a:ext cx="1740810" cy="1740810"/>
              <a:chOff x="0" y="0"/>
              <a:chExt cx="812800" cy="812800"/>
            </a:xfrm>
          </p:grpSpPr>
          <p:sp>
            <p:nvSpPr>
              <p:cNvPr id="165" name="Freeform 68">
                <a:extLst>
                  <a:ext uri="{FF2B5EF4-FFF2-40B4-BE49-F238E27FC236}">
                    <a16:creationId xmlns:a16="http://schemas.microsoft.com/office/drawing/2014/main" id="{E9417354-B6C8-2733-D662-91B1B5A9F3A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5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6" name="TextBox 69">
                <a:extLst>
                  <a:ext uri="{FF2B5EF4-FFF2-40B4-BE49-F238E27FC236}">
                    <a16:creationId xmlns:a16="http://schemas.microsoft.com/office/drawing/2014/main" id="{692474C9-F5F6-9794-6D1B-10F0BB19355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F5B6CBB1-F48C-2B0D-A5A8-828829F1A477}"/>
                </a:ext>
              </a:extLst>
            </p:cNvPr>
            <p:cNvGrpSpPr/>
            <p:nvPr/>
          </p:nvGrpSpPr>
          <p:grpSpPr>
            <a:xfrm>
              <a:off x="1740810" y="764422"/>
              <a:ext cx="1063392" cy="1063392"/>
              <a:chOff x="0" y="0"/>
              <a:chExt cx="812800" cy="812800"/>
            </a:xfrm>
          </p:grpSpPr>
          <p:sp>
            <p:nvSpPr>
              <p:cNvPr id="163" name="Freeform 71">
                <a:extLst>
                  <a:ext uri="{FF2B5EF4-FFF2-40B4-BE49-F238E27FC236}">
                    <a16:creationId xmlns:a16="http://schemas.microsoft.com/office/drawing/2014/main" id="{5A8578BC-F2E8-9F4D-8927-5B3B1C6AD55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5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4" name="TextBox 72">
                <a:extLst>
                  <a:ext uri="{FF2B5EF4-FFF2-40B4-BE49-F238E27FC236}">
                    <a16:creationId xmlns:a16="http://schemas.microsoft.com/office/drawing/2014/main" id="{63C4CC2E-01C5-50AF-76C7-E227CCA9337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0" name="Group 73">
              <a:extLst>
                <a:ext uri="{FF2B5EF4-FFF2-40B4-BE49-F238E27FC236}">
                  <a16:creationId xmlns:a16="http://schemas.microsoft.com/office/drawing/2014/main" id="{DDEAB73A-F941-C20C-15F4-4FCC1CF0A840}"/>
                </a:ext>
              </a:extLst>
            </p:cNvPr>
            <p:cNvGrpSpPr/>
            <p:nvPr/>
          </p:nvGrpSpPr>
          <p:grpSpPr>
            <a:xfrm>
              <a:off x="1469022" y="0"/>
              <a:ext cx="572840" cy="572840"/>
              <a:chOff x="0" y="0"/>
              <a:chExt cx="812800" cy="812800"/>
            </a:xfrm>
          </p:grpSpPr>
          <p:sp>
            <p:nvSpPr>
              <p:cNvPr id="161" name="Freeform 74">
                <a:extLst>
                  <a:ext uri="{FF2B5EF4-FFF2-40B4-BE49-F238E27FC236}">
                    <a16:creationId xmlns:a16="http://schemas.microsoft.com/office/drawing/2014/main" id="{3F89D18A-E58B-EFB8-86F3-605E42E704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51765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2" name="TextBox 75">
                <a:extLst>
                  <a:ext uri="{FF2B5EF4-FFF2-40B4-BE49-F238E27FC236}">
                    <a16:creationId xmlns:a16="http://schemas.microsoft.com/office/drawing/2014/main" id="{5B7A7204-53EB-5D90-364D-96CD56277EC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7" name="Group 76">
            <a:extLst>
              <a:ext uri="{FF2B5EF4-FFF2-40B4-BE49-F238E27FC236}">
                <a16:creationId xmlns:a16="http://schemas.microsoft.com/office/drawing/2014/main" id="{56FA9906-FFF9-3949-3CF5-AA702C895075}"/>
              </a:ext>
            </a:extLst>
          </p:cNvPr>
          <p:cNvGrpSpPr/>
          <p:nvPr userDrawn="1"/>
        </p:nvGrpSpPr>
        <p:grpSpPr>
          <a:xfrm>
            <a:off x="-1265773" y="6795835"/>
            <a:ext cx="2800373" cy="2936977"/>
            <a:chOff x="0" y="0"/>
            <a:chExt cx="3733831" cy="3915969"/>
          </a:xfrm>
        </p:grpSpPr>
        <p:grpSp>
          <p:nvGrpSpPr>
            <p:cNvPr id="168" name="Group 77">
              <a:extLst>
                <a:ext uri="{FF2B5EF4-FFF2-40B4-BE49-F238E27FC236}">
                  <a16:creationId xmlns:a16="http://schemas.microsoft.com/office/drawing/2014/main" id="{A3CC7E0B-1624-F713-EDDA-144DD076C0BA}"/>
                </a:ext>
              </a:extLst>
            </p:cNvPr>
            <p:cNvGrpSpPr/>
            <p:nvPr/>
          </p:nvGrpSpPr>
          <p:grpSpPr>
            <a:xfrm>
              <a:off x="0" y="1598058"/>
              <a:ext cx="2317911" cy="2317911"/>
              <a:chOff x="0" y="0"/>
              <a:chExt cx="812800" cy="812800"/>
            </a:xfrm>
          </p:grpSpPr>
          <p:sp>
            <p:nvSpPr>
              <p:cNvPr id="175" name="Freeform 78">
                <a:extLst>
                  <a:ext uri="{FF2B5EF4-FFF2-40B4-BE49-F238E27FC236}">
                    <a16:creationId xmlns:a16="http://schemas.microsoft.com/office/drawing/2014/main" id="{40B5E2E5-1E81-A339-F1B1-71014C317D4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6" name="TextBox 79">
                <a:extLst>
                  <a:ext uri="{FF2B5EF4-FFF2-40B4-BE49-F238E27FC236}">
                    <a16:creationId xmlns:a16="http://schemas.microsoft.com/office/drawing/2014/main" id="{D60554A2-2D2D-0F12-0CC2-45CC56DFBE6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9" name="Group 80">
              <a:extLst>
                <a:ext uri="{FF2B5EF4-FFF2-40B4-BE49-F238E27FC236}">
                  <a16:creationId xmlns:a16="http://schemas.microsoft.com/office/drawing/2014/main" id="{E21D5B05-C36B-91BD-8E02-F06EFDE02AC9}"/>
                </a:ext>
              </a:extLst>
            </p:cNvPr>
            <p:cNvGrpSpPr/>
            <p:nvPr/>
          </p:nvGrpSpPr>
          <p:grpSpPr>
            <a:xfrm>
              <a:off x="2317911" y="1017838"/>
              <a:ext cx="1415920" cy="1415920"/>
              <a:chOff x="0" y="0"/>
              <a:chExt cx="812800" cy="812800"/>
            </a:xfrm>
          </p:grpSpPr>
          <p:sp>
            <p:nvSpPr>
              <p:cNvPr id="173" name="Freeform 81">
                <a:extLst>
                  <a:ext uri="{FF2B5EF4-FFF2-40B4-BE49-F238E27FC236}">
                    <a16:creationId xmlns:a16="http://schemas.microsoft.com/office/drawing/2014/main" id="{AEFDA149-B593-0DCC-DF62-61E2A722B5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4" name="TextBox 82">
                <a:extLst>
                  <a:ext uri="{FF2B5EF4-FFF2-40B4-BE49-F238E27FC236}">
                    <a16:creationId xmlns:a16="http://schemas.microsoft.com/office/drawing/2014/main" id="{7F307CD3-E194-A8A1-4639-1D3CED26603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0" name="Group 83">
              <a:extLst>
                <a:ext uri="{FF2B5EF4-FFF2-40B4-BE49-F238E27FC236}">
                  <a16:creationId xmlns:a16="http://schemas.microsoft.com/office/drawing/2014/main" id="{A1317001-EDB3-4116-EF81-BC6D2B24BCF9}"/>
                </a:ext>
              </a:extLst>
            </p:cNvPr>
            <p:cNvGrpSpPr/>
            <p:nvPr/>
          </p:nvGrpSpPr>
          <p:grpSpPr>
            <a:xfrm>
              <a:off x="1956022" y="0"/>
              <a:ext cx="762743" cy="762743"/>
              <a:chOff x="0" y="0"/>
              <a:chExt cx="812800" cy="812800"/>
            </a:xfrm>
          </p:grpSpPr>
          <p:sp>
            <p:nvSpPr>
              <p:cNvPr id="171" name="Freeform 84">
                <a:extLst>
                  <a:ext uri="{FF2B5EF4-FFF2-40B4-BE49-F238E27FC236}">
                    <a16:creationId xmlns:a16="http://schemas.microsoft.com/office/drawing/2014/main" id="{FC4D8CC8-3808-9FD2-693B-857C902AD9A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2" name="TextBox 85">
                <a:extLst>
                  <a:ext uri="{FF2B5EF4-FFF2-40B4-BE49-F238E27FC236}">
                    <a16:creationId xmlns:a16="http://schemas.microsoft.com/office/drawing/2014/main" id="{3ECA998D-210D-589B-C609-BCDF2E08104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77" name="Group 86">
            <a:extLst>
              <a:ext uri="{FF2B5EF4-FFF2-40B4-BE49-F238E27FC236}">
                <a16:creationId xmlns:a16="http://schemas.microsoft.com/office/drawing/2014/main" id="{9048198D-D07C-0EDB-7129-A9599B2BD29F}"/>
              </a:ext>
            </a:extLst>
          </p:cNvPr>
          <p:cNvGrpSpPr/>
          <p:nvPr userDrawn="1"/>
        </p:nvGrpSpPr>
        <p:grpSpPr>
          <a:xfrm>
            <a:off x="15951891" y="2728632"/>
            <a:ext cx="2336109" cy="2063610"/>
            <a:chOff x="0" y="0"/>
            <a:chExt cx="3114812" cy="2751480"/>
          </a:xfrm>
        </p:grpSpPr>
        <p:grpSp>
          <p:nvGrpSpPr>
            <p:cNvPr id="178" name="Group 87">
              <a:extLst>
                <a:ext uri="{FF2B5EF4-FFF2-40B4-BE49-F238E27FC236}">
                  <a16:creationId xmlns:a16="http://schemas.microsoft.com/office/drawing/2014/main" id="{5BB8874A-61D8-A52C-A260-65F75AD5606D}"/>
                </a:ext>
              </a:extLst>
            </p:cNvPr>
            <p:cNvGrpSpPr/>
            <p:nvPr/>
          </p:nvGrpSpPr>
          <p:grpSpPr>
            <a:xfrm>
              <a:off x="0" y="1339129"/>
              <a:ext cx="3114812" cy="1302514"/>
              <a:chOff x="0" y="0"/>
              <a:chExt cx="856537" cy="358176"/>
            </a:xfrm>
          </p:grpSpPr>
          <p:sp>
            <p:nvSpPr>
              <p:cNvPr id="185" name="Freeform 88">
                <a:extLst>
                  <a:ext uri="{FF2B5EF4-FFF2-40B4-BE49-F238E27FC236}">
                    <a16:creationId xmlns:a16="http://schemas.microsoft.com/office/drawing/2014/main" id="{E2D798BC-CB3A-814E-F8F2-B132DE5FA4C0}"/>
                  </a:ext>
                </a:extLst>
              </p:cNvPr>
              <p:cNvSpPr/>
              <p:nvPr/>
            </p:nvSpPr>
            <p:spPr>
              <a:xfrm>
                <a:off x="0" y="0"/>
                <a:ext cx="856537" cy="358176"/>
              </a:xfrm>
              <a:custGeom>
                <a:avLst/>
                <a:gdLst/>
                <a:ahLst/>
                <a:cxnLst/>
                <a:rect l="l" t="t" r="r" b="b"/>
                <a:pathLst>
                  <a:path w="856537" h="358176">
                    <a:moveTo>
                      <a:pt x="428269" y="0"/>
                    </a:moveTo>
                    <a:lnTo>
                      <a:pt x="856537" y="358176"/>
                    </a:lnTo>
                    <a:lnTo>
                      <a:pt x="0" y="358176"/>
                    </a:lnTo>
                    <a:lnTo>
                      <a:pt x="428269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6" name="TextBox 89">
                <a:extLst>
                  <a:ext uri="{FF2B5EF4-FFF2-40B4-BE49-F238E27FC236}">
                    <a16:creationId xmlns:a16="http://schemas.microsoft.com/office/drawing/2014/main" id="{A73C11CA-378E-7E8C-CC2D-EBF1F421ACA1}"/>
                  </a:ext>
                </a:extLst>
              </p:cNvPr>
              <p:cNvSpPr txBox="1"/>
              <p:nvPr/>
            </p:nvSpPr>
            <p:spPr>
              <a:xfrm>
                <a:off x="133834" y="118671"/>
                <a:ext cx="588869" cy="213921"/>
              </a:xfrm>
              <a:prstGeom prst="rect">
                <a:avLst/>
              </a:prstGeom>
            </p:spPr>
            <p:txBody>
              <a:bodyPr lIns="84028" tIns="84028" rIns="84028" bIns="84028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9" name="Group 90">
              <a:extLst>
                <a:ext uri="{FF2B5EF4-FFF2-40B4-BE49-F238E27FC236}">
                  <a16:creationId xmlns:a16="http://schemas.microsoft.com/office/drawing/2014/main" id="{03FC78A0-819E-8446-2CEA-164B0DDD0FBA}"/>
                </a:ext>
              </a:extLst>
            </p:cNvPr>
            <p:cNvGrpSpPr/>
            <p:nvPr/>
          </p:nvGrpSpPr>
          <p:grpSpPr>
            <a:xfrm>
              <a:off x="0" y="2355453"/>
              <a:ext cx="3114812" cy="396026"/>
              <a:chOff x="0" y="0"/>
              <a:chExt cx="856537" cy="108903"/>
            </a:xfrm>
          </p:grpSpPr>
          <p:sp>
            <p:nvSpPr>
              <p:cNvPr id="183" name="Freeform 91">
                <a:extLst>
                  <a:ext uri="{FF2B5EF4-FFF2-40B4-BE49-F238E27FC236}">
                    <a16:creationId xmlns:a16="http://schemas.microsoft.com/office/drawing/2014/main" id="{7E312C3C-FAE6-D121-9FA8-7CF08EE045F3}"/>
                  </a:ext>
                </a:extLst>
              </p:cNvPr>
              <p:cNvSpPr/>
              <p:nvPr/>
            </p:nvSpPr>
            <p:spPr>
              <a:xfrm>
                <a:off x="0" y="0"/>
                <a:ext cx="856537" cy="108903"/>
              </a:xfrm>
              <a:custGeom>
                <a:avLst/>
                <a:gdLst/>
                <a:ahLst/>
                <a:cxnLst/>
                <a:rect l="l" t="t" r="r" b="b"/>
                <a:pathLst>
                  <a:path w="856537" h="108903">
                    <a:moveTo>
                      <a:pt x="0" y="0"/>
                    </a:moveTo>
                    <a:lnTo>
                      <a:pt x="856537" y="0"/>
                    </a:lnTo>
                    <a:lnTo>
                      <a:pt x="856537" y="108903"/>
                    </a:lnTo>
                    <a:lnTo>
                      <a:pt x="0" y="108903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4" name="TextBox 92">
                <a:extLst>
                  <a:ext uri="{FF2B5EF4-FFF2-40B4-BE49-F238E27FC236}">
                    <a16:creationId xmlns:a16="http://schemas.microsoft.com/office/drawing/2014/main" id="{9D69B023-120F-BE55-CB2B-557C72EEF0E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56537" cy="156528"/>
              </a:xfrm>
              <a:prstGeom prst="rect">
                <a:avLst/>
              </a:prstGeom>
            </p:spPr>
            <p:txBody>
              <a:bodyPr lIns="84028" tIns="84028" rIns="84028" bIns="84028" rtlCol="0" anchor="ctr"/>
              <a:lstStyle/>
              <a:p>
                <a:pPr algn="ctr">
                  <a:lnSpc>
                    <a:spcPts val="2660"/>
                  </a:lnSpc>
                </a:pPr>
                <a:endParaRPr dirty="0"/>
              </a:p>
            </p:txBody>
          </p:sp>
        </p:grpSp>
        <p:sp>
          <p:nvSpPr>
            <p:cNvPr id="180" name="AutoShape 93">
              <a:extLst>
                <a:ext uri="{FF2B5EF4-FFF2-40B4-BE49-F238E27FC236}">
                  <a16:creationId xmlns:a16="http://schemas.microsoft.com/office/drawing/2014/main" id="{68E48E6C-C938-848F-8479-0ED7D93F1D95}"/>
                </a:ext>
              </a:extLst>
            </p:cNvPr>
            <p:cNvSpPr/>
            <p:nvPr/>
          </p:nvSpPr>
          <p:spPr>
            <a:xfrm>
              <a:off x="1647974" y="716389"/>
              <a:ext cx="0" cy="708796"/>
            </a:xfrm>
            <a:prstGeom prst="line">
              <a:avLst/>
            </a:prstGeom>
            <a:ln w="21510" cap="flat">
              <a:solidFill>
                <a:srgbClr val="166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1" name="AutoShape 94">
              <a:extLst>
                <a:ext uri="{FF2B5EF4-FFF2-40B4-BE49-F238E27FC236}">
                  <a16:creationId xmlns:a16="http://schemas.microsoft.com/office/drawing/2014/main" id="{05E99FDC-3BCD-504D-8487-BD5879FE0BF2}"/>
                </a:ext>
              </a:extLst>
            </p:cNvPr>
            <p:cNvSpPr/>
            <p:nvPr/>
          </p:nvSpPr>
          <p:spPr>
            <a:xfrm>
              <a:off x="1466838" y="716389"/>
              <a:ext cx="0" cy="708796"/>
            </a:xfrm>
            <a:prstGeom prst="line">
              <a:avLst/>
            </a:prstGeom>
            <a:ln w="21510" cap="flat">
              <a:solidFill>
                <a:srgbClr val="166FA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2" name="TextBox 95">
              <a:extLst>
                <a:ext uri="{FF2B5EF4-FFF2-40B4-BE49-F238E27FC236}">
                  <a16:creationId xmlns:a16="http://schemas.microsoft.com/office/drawing/2014/main" id="{4D37D3A9-C8D9-B2C2-2C0A-98D7D2D6D4A2}"/>
                </a:ext>
              </a:extLst>
            </p:cNvPr>
            <p:cNvSpPr txBox="1"/>
            <p:nvPr/>
          </p:nvSpPr>
          <p:spPr>
            <a:xfrm>
              <a:off x="1306188" y="-76200"/>
              <a:ext cx="502436" cy="792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7"/>
                </a:lnSpc>
              </a:pPr>
              <a:r>
                <a:rPr lang="en-US" sz="3533">
                  <a:solidFill>
                    <a:srgbClr val="166FAC"/>
                  </a:solidFill>
                  <a:latin typeface="Antic"/>
                </a:rPr>
                <a:t>O</a:t>
              </a:r>
            </a:p>
          </p:txBody>
        </p:sp>
      </p:grpSp>
      <p:sp>
        <p:nvSpPr>
          <p:cNvPr id="187" name="AutoShape 96">
            <a:extLst>
              <a:ext uri="{FF2B5EF4-FFF2-40B4-BE49-F238E27FC236}">
                <a16:creationId xmlns:a16="http://schemas.microsoft.com/office/drawing/2014/main" id="{1ED7DD3D-A3B0-8F52-9AFC-55525574A947}"/>
              </a:ext>
            </a:extLst>
          </p:cNvPr>
          <p:cNvSpPr/>
          <p:nvPr userDrawn="1"/>
        </p:nvSpPr>
        <p:spPr>
          <a:xfrm flipH="1">
            <a:off x="3972809" y="5492158"/>
            <a:ext cx="26599" cy="3240000"/>
          </a:xfrm>
          <a:prstGeom prst="line">
            <a:avLst/>
          </a:prstGeom>
          <a:ln w="38100" cap="flat">
            <a:solidFill>
              <a:srgbClr val="166F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188" name="Group 97">
            <a:extLst>
              <a:ext uri="{FF2B5EF4-FFF2-40B4-BE49-F238E27FC236}">
                <a16:creationId xmlns:a16="http://schemas.microsoft.com/office/drawing/2014/main" id="{C6C280B0-290F-CE35-C9B8-9E8C9623F2A1}"/>
              </a:ext>
            </a:extLst>
          </p:cNvPr>
          <p:cNvGrpSpPr/>
          <p:nvPr userDrawn="1"/>
        </p:nvGrpSpPr>
        <p:grpSpPr>
          <a:xfrm>
            <a:off x="-1932618" y="628409"/>
            <a:ext cx="4848511" cy="3782002"/>
            <a:chOff x="0" y="0"/>
            <a:chExt cx="6464681" cy="5042669"/>
          </a:xfrm>
        </p:grpSpPr>
        <p:grpSp>
          <p:nvGrpSpPr>
            <p:cNvPr id="189" name="Group 98">
              <a:extLst>
                <a:ext uri="{FF2B5EF4-FFF2-40B4-BE49-F238E27FC236}">
                  <a16:creationId xmlns:a16="http://schemas.microsoft.com/office/drawing/2014/main" id="{58AC5EB2-C5D3-7F38-17F8-410430B6D46D}"/>
                </a:ext>
              </a:extLst>
            </p:cNvPr>
            <p:cNvGrpSpPr/>
            <p:nvPr/>
          </p:nvGrpSpPr>
          <p:grpSpPr>
            <a:xfrm>
              <a:off x="4940639" y="0"/>
              <a:ext cx="239314" cy="239314"/>
              <a:chOff x="0" y="0"/>
              <a:chExt cx="812800" cy="812800"/>
            </a:xfrm>
          </p:grpSpPr>
          <p:sp>
            <p:nvSpPr>
              <p:cNvPr id="247" name="Freeform 99">
                <a:extLst>
                  <a:ext uri="{FF2B5EF4-FFF2-40B4-BE49-F238E27FC236}">
                    <a16:creationId xmlns:a16="http://schemas.microsoft.com/office/drawing/2014/main" id="{0789CBC2-0B01-4DEE-851A-B4E7E054443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8" name="TextBox 100">
                <a:extLst>
                  <a:ext uri="{FF2B5EF4-FFF2-40B4-BE49-F238E27FC236}">
                    <a16:creationId xmlns:a16="http://schemas.microsoft.com/office/drawing/2014/main" id="{0F9E4D01-5D01-08B0-BF2E-92723676ED8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0" name="Group 101">
              <a:extLst>
                <a:ext uri="{FF2B5EF4-FFF2-40B4-BE49-F238E27FC236}">
                  <a16:creationId xmlns:a16="http://schemas.microsoft.com/office/drawing/2014/main" id="{E89C0588-9455-2AA7-9005-B2004274F2F3}"/>
                </a:ext>
              </a:extLst>
            </p:cNvPr>
            <p:cNvGrpSpPr/>
            <p:nvPr/>
          </p:nvGrpSpPr>
          <p:grpSpPr>
            <a:xfrm>
              <a:off x="2484931" y="3281"/>
              <a:ext cx="239314" cy="239314"/>
              <a:chOff x="0" y="0"/>
              <a:chExt cx="812800" cy="812800"/>
            </a:xfrm>
          </p:grpSpPr>
          <p:sp>
            <p:nvSpPr>
              <p:cNvPr id="245" name="Freeform 102">
                <a:extLst>
                  <a:ext uri="{FF2B5EF4-FFF2-40B4-BE49-F238E27FC236}">
                    <a16:creationId xmlns:a16="http://schemas.microsoft.com/office/drawing/2014/main" id="{CF6142BE-16A1-3F5D-F5CA-146804085EA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6" name="TextBox 103">
                <a:extLst>
                  <a:ext uri="{FF2B5EF4-FFF2-40B4-BE49-F238E27FC236}">
                    <a16:creationId xmlns:a16="http://schemas.microsoft.com/office/drawing/2014/main" id="{1406B492-3ADE-6F76-2075-FF6D3E05DA5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1" name="Group 104">
              <a:extLst>
                <a:ext uri="{FF2B5EF4-FFF2-40B4-BE49-F238E27FC236}">
                  <a16:creationId xmlns:a16="http://schemas.microsoft.com/office/drawing/2014/main" id="{A566DDC9-7F0A-B340-3569-BD11639CD347}"/>
                </a:ext>
              </a:extLst>
            </p:cNvPr>
            <p:cNvGrpSpPr/>
            <p:nvPr/>
          </p:nvGrpSpPr>
          <p:grpSpPr>
            <a:xfrm rot="5400000">
              <a:off x="3759545" y="177944"/>
              <a:ext cx="2763422" cy="2646850"/>
              <a:chOff x="0" y="-47625"/>
              <a:chExt cx="812800" cy="778513"/>
            </a:xfrm>
          </p:grpSpPr>
          <p:sp>
            <p:nvSpPr>
              <p:cNvPr id="243" name="Freeform 105">
                <a:extLst>
                  <a:ext uri="{FF2B5EF4-FFF2-40B4-BE49-F238E27FC236}">
                    <a16:creationId xmlns:a16="http://schemas.microsoft.com/office/drawing/2014/main" id="{67CD8CBA-6A47-68CF-5BE0-8EEB0D7A5383}"/>
                  </a:ext>
                </a:extLst>
              </p:cNvPr>
              <p:cNvSpPr/>
              <p:nvPr/>
            </p:nvSpPr>
            <p:spPr>
              <a:xfrm>
                <a:off x="0" y="1104"/>
                <a:ext cx="812800" cy="7249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 dirty="0"/>
              </a:p>
            </p:txBody>
          </p:sp>
          <p:sp>
            <p:nvSpPr>
              <p:cNvPr id="244" name="TextBox 106">
                <a:extLst>
                  <a:ext uri="{FF2B5EF4-FFF2-40B4-BE49-F238E27FC236}">
                    <a16:creationId xmlns:a16="http://schemas.microsoft.com/office/drawing/2014/main" id="{29D0A11E-A780-B044-6D1D-5C273E30D2A5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2" name="Group 107">
              <a:extLst>
                <a:ext uri="{FF2B5EF4-FFF2-40B4-BE49-F238E27FC236}">
                  <a16:creationId xmlns:a16="http://schemas.microsoft.com/office/drawing/2014/main" id="{39F1B8A0-3F26-1099-1FE2-09ACF7CA9FA3}"/>
                </a:ext>
              </a:extLst>
            </p:cNvPr>
            <p:cNvGrpSpPr/>
            <p:nvPr/>
          </p:nvGrpSpPr>
          <p:grpSpPr>
            <a:xfrm rot="5400000">
              <a:off x="1218003" y="258902"/>
              <a:ext cx="2763422" cy="2484931"/>
              <a:chOff x="0" y="0"/>
              <a:chExt cx="812800" cy="730888"/>
            </a:xfrm>
          </p:grpSpPr>
          <p:sp>
            <p:nvSpPr>
              <p:cNvPr id="241" name="Freeform 108">
                <a:extLst>
                  <a:ext uri="{FF2B5EF4-FFF2-40B4-BE49-F238E27FC236}">
                    <a16:creationId xmlns:a16="http://schemas.microsoft.com/office/drawing/2014/main" id="{77F049B9-FD0F-C0E7-632F-413E2D74CEF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 dirty="0"/>
              </a:p>
            </p:txBody>
          </p:sp>
          <p:sp>
            <p:nvSpPr>
              <p:cNvPr id="242" name="TextBox 109">
                <a:extLst>
                  <a:ext uri="{FF2B5EF4-FFF2-40B4-BE49-F238E27FC236}">
                    <a16:creationId xmlns:a16="http://schemas.microsoft.com/office/drawing/2014/main" id="{183FF5F4-4F3F-3A18-3BE3-2E0D0769F0A5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3" name="Group 110">
              <a:extLst>
                <a:ext uri="{FF2B5EF4-FFF2-40B4-BE49-F238E27FC236}">
                  <a16:creationId xmlns:a16="http://schemas.microsoft.com/office/drawing/2014/main" id="{FC90FF47-1B4C-2F14-1A03-2F5D07F9DC77}"/>
                </a:ext>
              </a:extLst>
            </p:cNvPr>
            <p:cNvGrpSpPr/>
            <p:nvPr/>
          </p:nvGrpSpPr>
          <p:grpSpPr>
            <a:xfrm rot="5400000">
              <a:off x="2523048" y="2251773"/>
              <a:ext cx="2751489" cy="2646850"/>
              <a:chOff x="11724" y="-47625"/>
              <a:chExt cx="809290" cy="778513"/>
            </a:xfrm>
          </p:grpSpPr>
          <p:sp>
            <p:nvSpPr>
              <p:cNvPr id="239" name="Freeform 111">
                <a:extLst>
                  <a:ext uri="{FF2B5EF4-FFF2-40B4-BE49-F238E27FC236}">
                    <a16:creationId xmlns:a16="http://schemas.microsoft.com/office/drawing/2014/main" id="{D895C3CD-B411-B230-2B75-57ADB9DE88FA}"/>
                  </a:ext>
                </a:extLst>
              </p:cNvPr>
              <p:cNvSpPr/>
              <p:nvPr/>
            </p:nvSpPr>
            <p:spPr>
              <a:xfrm>
                <a:off x="11724" y="-3525"/>
                <a:ext cx="809290" cy="72490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 dirty="0"/>
              </a:p>
            </p:txBody>
          </p:sp>
          <p:sp>
            <p:nvSpPr>
              <p:cNvPr id="240" name="TextBox 112">
                <a:extLst>
                  <a:ext uri="{FF2B5EF4-FFF2-40B4-BE49-F238E27FC236}">
                    <a16:creationId xmlns:a16="http://schemas.microsoft.com/office/drawing/2014/main" id="{ACE7BAB1-2151-17F8-D9A8-3C1C4A9489DD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4" name="Group 113">
              <a:extLst>
                <a:ext uri="{FF2B5EF4-FFF2-40B4-BE49-F238E27FC236}">
                  <a16:creationId xmlns:a16="http://schemas.microsoft.com/office/drawing/2014/main" id="{75894102-8BB5-5935-B6E4-70990FE216FF}"/>
                </a:ext>
              </a:extLst>
            </p:cNvPr>
            <p:cNvGrpSpPr/>
            <p:nvPr/>
          </p:nvGrpSpPr>
          <p:grpSpPr>
            <a:xfrm rot="5400000">
              <a:off x="-24463" y="2323184"/>
              <a:ext cx="2763422" cy="2484931"/>
              <a:chOff x="0" y="0"/>
              <a:chExt cx="812800" cy="730888"/>
            </a:xfrm>
          </p:grpSpPr>
          <p:sp>
            <p:nvSpPr>
              <p:cNvPr id="237" name="Freeform 114">
                <a:extLst>
                  <a:ext uri="{FF2B5EF4-FFF2-40B4-BE49-F238E27FC236}">
                    <a16:creationId xmlns:a16="http://schemas.microsoft.com/office/drawing/2014/main" id="{FFDD22D3-ADDD-EDF1-6EFF-DA435F6EED0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8" name="TextBox 115">
                <a:extLst>
                  <a:ext uri="{FF2B5EF4-FFF2-40B4-BE49-F238E27FC236}">
                    <a16:creationId xmlns:a16="http://schemas.microsoft.com/office/drawing/2014/main" id="{86C84414-868A-BD14-9850-7823A2042826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5" name="Group 116">
              <a:extLst>
                <a:ext uri="{FF2B5EF4-FFF2-40B4-BE49-F238E27FC236}">
                  <a16:creationId xmlns:a16="http://schemas.microsoft.com/office/drawing/2014/main" id="{5F2311E5-7D9B-24BA-1EA4-4452C224A0CB}"/>
                </a:ext>
              </a:extLst>
            </p:cNvPr>
            <p:cNvGrpSpPr/>
            <p:nvPr/>
          </p:nvGrpSpPr>
          <p:grpSpPr>
            <a:xfrm>
              <a:off x="6158756" y="726017"/>
              <a:ext cx="239314" cy="239314"/>
              <a:chOff x="0" y="0"/>
              <a:chExt cx="812800" cy="812800"/>
            </a:xfrm>
          </p:grpSpPr>
          <p:sp>
            <p:nvSpPr>
              <p:cNvPr id="235" name="Freeform 117">
                <a:extLst>
                  <a:ext uri="{FF2B5EF4-FFF2-40B4-BE49-F238E27FC236}">
                    <a16:creationId xmlns:a16="http://schemas.microsoft.com/office/drawing/2014/main" id="{5EA29493-CE04-F57B-B473-EE5FF0179C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6" name="TextBox 118">
                <a:extLst>
                  <a:ext uri="{FF2B5EF4-FFF2-40B4-BE49-F238E27FC236}">
                    <a16:creationId xmlns:a16="http://schemas.microsoft.com/office/drawing/2014/main" id="{C3E3445B-2EEC-D4B9-FC83-E32B426BF9B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6" name="Group 119">
              <a:extLst>
                <a:ext uri="{FF2B5EF4-FFF2-40B4-BE49-F238E27FC236}">
                  <a16:creationId xmlns:a16="http://schemas.microsoft.com/office/drawing/2014/main" id="{CF3ED1DD-D60B-0271-6DEB-9D7B815E2150}"/>
                </a:ext>
              </a:extLst>
            </p:cNvPr>
            <p:cNvGrpSpPr/>
            <p:nvPr/>
          </p:nvGrpSpPr>
          <p:grpSpPr>
            <a:xfrm>
              <a:off x="6158756" y="2039934"/>
              <a:ext cx="239314" cy="239314"/>
              <a:chOff x="0" y="0"/>
              <a:chExt cx="812800" cy="812800"/>
            </a:xfrm>
          </p:grpSpPr>
          <p:sp>
            <p:nvSpPr>
              <p:cNvPr id="233" name="Freeform 120">
                <a:extLst>
                  <a:ext uri="{FF2B5EF4-FFF2-40B4-BE49-F238E27FC236}">
                    <a16:creationId xmlns:a16="http://schemas.microsoft.com/office/drawing/2014/main" id="{D387B0EF-DB19-C617-A813-930938CC7CA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4" name="TextBox 121">
                <a:extLst>
                  <a:ext uri="{FF2B5EF4-FFF2-40B4-BE49-F238E27FC236}">
                    <a16:creationId xmlns:a16="http://schemas.microsoft.com/office/drawing/2014/main" id="{0CCC5D42-DC8F-FD14-A552-C415BCEEFA6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7" name="Group 122">
              <a:extLst>
                <a:ext uri="{FF2B5EF4-FFF2-40B4-BE49-F238E27FC236}">
                  <a16:creationId xmlns:a16="http://schemas.microsoft.com/office/drawing/2014/main" id="{C16C97BF-559C-05D5-6011-EB6445A834E6}"/>
                </a:ext>
              </a:extLst>
            </p:cNvPr>
            <p:cNvGrpSpPr/>
            <p:nvPr/>
          </p:nvGrpSpPr>
          <p:grpSpPr>
            <a:xfrm>
              <a:off x="3698174" y="726017"/>
              <a:ext cx="239314" cy="239314"/>
              <a:chOff x="0" y="0"/>
              <a:chExt cx="812800" cy="812800"/>
            </a:xfrm>
          </p:grpSpPr>
          <p:sp>
            <p:nvSpPr>
              <p:cNvPr id="231" name="Freeform 123">
                <a:extLst>
                  <a:ext uri="{FF2B5EF4-FFF2-40B4-BE49-F238E27FC236}">
                    <a16:creationId xmlns:a16="http://schemas.microsoft.com/office/drawing/2014/main" id="{5D4C479E-9D2E-81C7-C530-249D188D17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2" name="TextBox 124">
                <a:extLst>
                  <a:ext uri="{FF2B5EF4-FFF2-40B4-BE49-F238E27FC236}">
                    <a16:creationId xmlns:a16="http://schemas.microsoft.com/office/drawing/2014/main" id="{AFCEF566-3647-703A-C1EE-9F75664A72A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8" name="Group 125">
              <a:extLst>
                <a:ext uri="{FF2B5EF4-FFF2-40B4-BE49-F238E27FC236}">
                  <a16:creationId xmlns:a16="http://schemas.microsoft.com/office/drawing/2014/main" id="{B975B3E0-A38D-F897-641E-306308ACFAB1}"/>
                </a:ext>
              </a:extLst>
            </p:cNvPr>
            <p:cNvGrpSpPr/>
            <p:nvPr/>
          </p:nvGrpSpPr>
          <p:grpSpPr>
            <a:xfrm>
              <a:off x="3698174" y="2039934"/>
              <a:ext cx="239314" cy="239314"/>
              <a:chOff x="0" y="0"/>
              <a:chExt cx="812800" cy="812800"/>
            </a:xfrm>
          </p:grpSpPr>
          <p:sp>
            <p:nvSpPr>
              <p:cNvPr id="229" name="Freeform 126">
                <a:extLst>
                  <a:ext uri="{FF2B5EF4-FFF2-40B4-BE49-F238E27FC236}">
                    <a16:creationId xmlns:a16="http://schemas.microsoft.com/office/drawing/2014/main" id="{6619684D-B461-8A2B-0957-F039E8A8225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0" name="TextBox 127">
                <a:extLst>
                  <a:ext uri="{FF2B5EF4-FFF2-40B4-BE49-F238E27FC236}">
                    <a16:creationId xmlns:a16="http://schemas.microsoft.com/office/drawing/2014/main" id="{95318EA3-63DB-2277-D7B2-0174F41C4B3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9" name="Group 128">
              <a:extLst>
                <a:ext uri="{FF2B5EF4-FFF2-40B4-BE49-F238E27FC236}">
                  <a16:creationId xmlns:a16="http://schemas.microsoft.com/office/drawing/2014/main" id="{82859213-5D48-75F1-8041-D2663C7944E4}"/>
                </a:ext>
              </a:extLst>
            </p:cNvPr>
            <p:cNvGrpSpPr/>
            <p:nvPr/>
          </p:nvGrpSpPr>
          <p:grpSpPr>
            <a:xfrm>
              <a:off x="4940639" y="2763422"/>
              <a:ext cx="239314" cy="239314"/>
              <a:chOff x="0" y="0"/>
              <a:chExt cx="812800" cy="812800"/>
            </a:xfrm>
          </p:grpSpPr>
          <p:sp>
            <p:nvSpPr>
              <p:cNvPr id="227" name="Freeform 129">
                <a:extLst>
                  <a:ext uri="{FF2B5EF4-FFF2-40B4-BE49-F238E27FC236}">
                    <a16:creationId xmlns:a16="http://schemas.microsoft.com/office/drawing/2014/main" id="{9B2D9B3E-ECC2-AB67-A6A6-7C8907AB417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8" name="TextBox 130">
                <a:extLst>
                  <a:ext uri="{FF2B5EF4-FFF2-40B4-BE49-F238E27FC236}">
                    <a16:creationId xmlns:a16="http://schemas.microsoft.com/office/drawing/2014/main" id="{3DC16777-6AD4-7277-DDEA-3D60CFAF07F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0" name="Group 131">
              <a:extLst>
                <a:ext uri="{FF2B5EF4-FFF2-40B4-BE49-F238E27FC236}">
                  <a16:creationId xmlns:a16="http://schemas.microsoft.com/office/drawing/2014/main" id="{03BBE11C-B7A1-0654-AA4D-B94D0F604629}"/>
                </a:ext>
              </a:extLst>
            </p:cNvPr>
            <p:cNvGrpSpPr/>
            <p:nvPr/>
          </p:nvGrpSpPr>
          <p:grpSpPr>
            <a:xfrm>
              <a:off x="1242465" y="2039934"/>
              <a:ext cx="239314" cy="239314"/>
              <a:chOff x="0" y="0"/>
              <a:chExt cx="812800" cy="812800"/>
            </a:xfrm>
          </p:grpSpPr>
          <p:sp>
            <p:nvSpPr>
              <p:cNvPr id="225" name="Freeform 132">
                <a:extLst>
                  <a:ext uri="{FF2B5EF4-FFF2-40B4-BE49-F238E27FC236}">
                    <a16:creationId xmlns:a16="http://schemas.microsoft.com/office/drawing/2014/main" id="{32EF9F42-B8F1-56A9-3CF2-A72C2F37A5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6" name="TextBox 133">
                <a:extLst>
                  <a:ext uri="{FF2B5EF4-FFF2-40B4-BE49-F238E27FC236}">
                    <a16:creationId xmlns:a16="http://schemas.microsoft.com/office/drawing/2014/main" id="{7E3A5CED-7DDC-4E4B-C74C-5C9C046E952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1" name="Group 134">
              <a:extLst>
                <a:ext uri="{FF2B5EF4-FFF2-40B4-BE49-F238E27FC236}">
                  <a16:creationId xmlns:a16="http://schemas.microsoft.com/office/drawing/2014/main" id="{4AECBBF8-6145-12F9-3806-9EC761113FFA}"/>
                </a:ext>
              </a:extLst>
            </p:cNvPr>
            <p:cNvGrpSpPr/>
            <p:nvPr/>
          </p:nvGrpSpPr>
          <p:grpSpPr>
            <a:xfrm>
              <a:off x="2460583" y="2765950"/>
              <a:ext cx="239314" cy="239314"/>
              <a:chOff x="0" y="0"/>
              <a:chExt cx="812800" cy="812800"/>
            </a:xfrm>
          </p:grpSpPr>
          <p:sp>
            <p:nvSpPr>
              <p:cNvPr id="223" name="Freeform 135">
                <a:extLst>
                  <a:ext uri="{FF2B5EF4-FFF2-40B4-BE49-F238E27FC236}">
                    <a16:creationId xmlns:a16="http://schemas.microsoft.com/office/drawing/2014/main" id="{7AB24BDD-39C5-E73E-4D94-1D55617C293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4" name="TextBox 136">
                <a:extLst>
                  <a:ext uri="{FF2B5EF4-FFF2-40B4-BE49-F238E27FC236}">
                    <a16:creationId xmlns:a16="http://schemas.microsoft.com/office/drawing/2014/main" id="{ED6FB63D-591F-4D60-8EEF-7843CCE8BF0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2" name="Group 137">
              <a:extLst>
                <a:ext uri="{FF2B5EF4-FFF2-40B4-BE49-F238E27FC236}">
                  <a16:creationId xmlns:a16="http://schemas.microsoft.com/office/drawing/2014/main" id="{7BB1A68D-C549-1957-ACDA-A33609A5A288}"/>
                </a:ext>
              </a:extLst>
            </p:cNvPr>
            <p:cNvGrpSpPr/>
            <p:nvPr/>
          </p:nvGrpSpPr>
          <p:grpSpPr>
            <a:xfrm>
              <a:off x="2460583" y="4079867"/>
              <a:ext cx="239314" cy="239314"/>
              <a:chOff x="0" y="0"/>
              <a:chExt cx="812800" cy="812800"/>
            </a:xfrm>
          </p:grpSpPr>
          <p:sp>
            <p:nvSpPr>
              <p:cNvPr id="221" name="Freeform 138">
                <a:extLst>
                  <a:ext uri="{FF2B5EF4-FFF2-40B4-BE49-F238E27FC236}">
                    <a16:creationId xmlns:a16="http://schemas.microsoft.com/office/drawing/2014/main" id="{8BC9E8A8-8968-A1EA-D7EE-1F6709DD17C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2" name="TextBox 139">
                <a:extLst>
                  <a:ext uri="{FF2B5EF4-FFF2-40B4-BE49-F238E27FC236}">
                    <a16:creationId xmlns:a16="http://schemas.microsoft.com/office/drawing/2014/main" id="{4171482C-8E98-71B4-8F0E-283A6B027CD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3" name="Group 140">
              <a:extLst>
                <a:ext uri="{FF2B5EF4-FFF2-40B4-BE49-F238E27FC236}">
                  <a16:creationId xmlns:a16="http://schemas.microsoft.com/office/drawing/2014/main" id="{FEC5B2DE-0D8B-A4E8-5961-007D35DD1BE2}"/>
                </a:ext>
              </a:extLst>
            </p:cNvPr>
            <p:cNvGrpSpPr/>
            <p:nvPr/>
          </p:nvGrpSpPr>
          <p:grpSpPr>
            <a:xfrm>
              <a:off x="0" y="2765950"/>
              <a:ext cx="239314" cy="239314"/>
              <a:chOff x="0" y="0"/>
              <a:chExt cx="812800" cy="812800"/>
            </a:xfrm>
          </p:grpSpPr>
          <p:sp>
            <p:nvSpPr>
              <p:cNvPr id="219" name="Freeform 141">
                <a:extLst>
                  <a:ext uri="{FF2B5EF4-FFF2-40B4-BE49-F238E27FC236}">
                    <a16:creationId xmlns:a16="http://schemas.microsoft.com/office/drawing/2014/main" id="{ADB6251B-00D0-F317-854C-363220E7782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0" name="TextBox 142">
                <a:extLst>
                  <a:ext uri="{FF2B5EF4-FFF2-40B4-BE49-F238E27FC236}">
                    <a16:creationId xmlns:a16="http://schemas.microsoft.com/office/drawing/2014/main" id="{9681CA5F-4AD9-49A3-CFB7-CCB1F10E48A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4" name="Group 143">
              <a:extLst>
                <a:ext uri="{FF2B5EF4-FFF2-40B4-BE49-F238E27FC236}">
                  <a16:creationId xmlns:a16="http://schemas.microsoft.com/office/drawing/2014/main" id="{75EE5EB4-7619-C6A8-8A40-732F37120660}"/>
                </a:ext>
              </a:extLst>
            </p:cNvPr>
            <p:cNvGrpSpPr/>
            <p:nvPr/>
          </p:nvGrpSpPr>
          <p:grpSpPr>
            <a:xfrm>
              <a:off x="0" y="4079867"/>
              <a:ext cx="239314" cy="239314"/>
              <a:chOff x="0" y="0"/>
              <a:chExt cx="812800" cy="812800"/>
            </a:xfrm>
          </p:grpSpPr>
          <p:sp>
            <p:nvSpPr>
              <p:cNvPr id="217" name="Freeform 144">
                <a:extLst>
                  <a:ext uri="{FF2B5EF4-FFF2-40B4-BE49-F238E27FC236}">
                    <a16:creationId xmlns:a16="http://schemas.microsoft.com/office/drawing/2014/main" id="{78E5B4EF-8572-354C-6745-F2313041ED7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8" name="TextBox 145">
                <a:extLst>
                  <a:ext uri="{FF2B5EF4-FFF2-40B4-BE49-F238E27FC236}">
                    <a16:creationId xmlns:a16="http://schemas.microsoft.com/office/drawing/2014/main" id="{635CC5AD-3BCC-3204-B050-9C404641D1A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5" name="Group 146">
              <a:extLst>
                <a:ext uri="{FF2B5EF4-FFF2-40B4-BE49-F238E27FC236}">
                  <a16:creationId xmlns:a16="http://schemas.microsoft.com/office/drawing/2014/main" id="{09AE2E1D-4678-46BA-6228-63FAF0913E3A}"/>
                </a:ext>
              </a:extLst>
            </p:cNvPr>
            <p:cNvGrpSpPr/>
            <p:nvPr/>
          </p:nvGrpSpPr>
          <p:grpSpPr>
            <a:xfrm>
              <a:off x="1242465" y="4803355"/>
              <a:ext cx="239314" cy="239314"/>
              <a:chOff x="0" y="0"/>
              <a:chExt cx="812800" cy="812800"/>
            </a:xfrm>
          </p:grpSpPr>
          <p:sp>
            <p:nvSpPr>
              <p:cNvPr id="215" name="Freeform 147">
                <a:extLst>
                  <a:ext uri="{FF2B5EF4-FFF2-40B4-BE49-F238E27FC236}">
                    <a16:creationId xmlns:a16="http://schemas.microsoft.com/office/drawing/2014/main" id="{6C8AC1F9-F7B0-9751-1BD8-F6675BEF914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6" name="TextBox 148">
                <a:extLst>
                  <a:ext uri="{FF2B5EF4-FFF2-40B4-BE49-F238E27FC236}">
                    <a16:creationId xmlns:a16="http://schemas.microsoft.com/office/drawing/2014/main" id="{37D8007B-8E74-A8BD-A05B-F381BB39A66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6" name="Group 149">
              <a:extLst>
                <a:ext uri="{FF2B5EF4-FFF2-40B4-BE49-F238E27FC236}">
                  <a16:creationId xmlns:a16="http://schemas.microsoft.com/office/drawing/2014/main" id="{C845CC0A-37EC-8534-9A52-EC48194D4A50}"/>
                </a:ext>
              </a:extLst>
            </p:cNvPr>
            <p:cNvGrpSpPr/>
            <p:nvPr/>
          </p:nvGrpSpPr>
          <p:grpSpPr>
            <a:xfrm>
              <a:off x="1242465" y="729298"/>
              <a:ext cx="239314" cy="239314"/>
              <a:chOff x="0" y="0"/>
              <a:chExt cx="812800" cy="812800"/>
            </a:xfrm>
          </p:grpSpPr>
          <p:sp>
            <p:nvSpPr>
              <p:cNvPr id="213" name="Freeform 150">
                <a:extLst>
                  <a:ext uri="{FF2B5EF4-FFF2-40B4-BE49-F238E27FC236}">
                    <a16:creationId xmlns:a16="http://schemas.microsoft.com/office/drawing/2014/main" id="{1461D8E8-F0F1-436A-89A2-A43C853F27E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4" name="TextBox 151">
                <a:extLst>
                  <a:ext uri="{FF2B5EF4-FFF2-40B4-BE49-F238E27FC236}">
                    <a16:creationId xmlns:a16="http://schemas.microsoft.com/office/drawing/2014/main" id="{CC4E9F51-D9AC-DFBC-4846-44A61641908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7" name="Group 152">
              <a:extLst>
                <a:ext uri="{FF2B5EF4-FFF2-40B4-BE49-F238E27FC236}">
                  <a16:creationId xmlns:a16="http://schemas.microsoft.com/office/drawing/2014/main" id="{FA227587-1CD1-69DF-502A-D757C2DBE862}"/>
                </a:ext>
              </a:extLst>
            </p:cNvPr>
            <p:cNvGrpSpPr/>
            <p:nvPr/>
          </p:nvGrpSpPr>
          <p:grpSpPr>
            <a:xfrm>
              <a:off x="4916291" y="4074057"/>
              <a:ext cx="239314" cy="239314"/>
              <a:chOff x="0" y="0"/>
              <a:chExt cx="812800" cy="812800"/>
            </a:xfrm>
          </p:grpSpPr>
          <p:sp>
            <p:nvSpPr>
              <p:cNvPr id="211" name="Freeform 153">
                <a:extLst>
                  <a:ext uri="{FF2B5EF4-FFF2-40B4-BE49-F238E27FC236}">
                    <a16:creationId xmlns:a16="http://schemas.microsoft.com/office/drawing/2014/main" id="{47CC0138-154A-C395-13AC-9C3BBD59FB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2" name="TextBox 154">
                <a:extLst>
                  <a:ext uri="{FF2B5EF4-FFF2-40B4-BE49-F238E27FC236}">
                    <a16:creationId xmlns:a16="http://schemas.microsoft.com/office/drawing/2014/main" id="{A57E086F-ECED-D952-5C02-105D7ABC6F5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8" name="Group 155">
              <a:extLst>
                <a:ext uri="{FF2B5EF4-FFF2-40B4-BE49-F238E27FC236}">
                  <a16:creationId xmlns:a16="http://schemas.microsoft.com/office/drawing/2014/main" id="{2B157B61-3A83-1082-C889-B7E18154FF91}"/>
                </a:ext>
              </a:extLst>
            </p:cNvPr>
            <p:cNvGrpSpPr/>
            <p:nvPr/>
          </p:nvGrpSpPr>
          <p:grpSpPr>
            <a:xfrm>
              <a:off x="3698174" y="4797545"/>
              <a:ext cx="239314" cy="239314"/>
              <a:chOff x="0" y="0"/>
              <a:chExt cx="812800" cy="812800"/>
            </a:xfrm>
          </p:grpSpPr>
          <p:sp>
            <p:nvSpPr>
              <p:cNvPr id="209" name="Freeform 156">
                <a:extLst>
                  <a:ext uri="{FF2B5EF4-FFF2-40B4-BE49-F238E27FC236}">
                    <a16:creationId xmlns:a16="http://schemas.microsoft.com/office/drawing/2014/main" id="{4F2A00D6-E784-322F-A87F-15E82E6B497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0" name="TextBox 157">
                <a:extLst>
                  <a:ext uri="{FF2B5EF4-FFF2-40B4-BE49-F238E27FC236}">
                    <a16:creationId xmlns:a16="http://schemas.microsoft.com/office/drawing/2014/main" id="{D398815C-84DB-702F-D122-880C39FD21C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49" name="AutoShape 158">
            <a:extLst>
              <a:ext uri="{FF2B5EF4-FFF2-40B4-BE49-F238E27FC236}">
                <a16:creationId xmlns:a16="http://schemas.microsoft.com/office/drawing/2014/main" id="{B1BC3C24-EB40-0593-7CA8-28F39EBF9E59}"/>
              </a:ext>
            </a:extLst>
          </p:cNvPr>
          <p:cNvSpPr/>
          <p:nvPr userDrawn="1"/>
        </p:nvSpPr>
        <p:spPr>
          <a:xfrm flipH="1">
            <a:off x="3989884" y="2205893"/>
            <a:ext cx="19050" cy="2438259"/>
          </a:xfrm>
          <a:prstGeom prst="line">
            <a:avLst/>
          </a:prstGeom>
          <a:ln w="38100" cap="flat">
            <a:solidFill>
              <a:srgbClr val="166FA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7" y="59317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000" y="7335704"/>
            <a:ext cx="14400000" cy="20650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73D13A9-FF69-9A8F-A8D2-4743D71041BA}"/>
              </a:ext>
            </a:extLst>
          </p:cNvPr>
          <p:cNvGrpSpPr/>
          <p:nvPr userDrawn="1"/>
        </p:nvGrpSpPr>
        <p:grpSpPr>
          <a:xfrm>
            <a:off x="0" y="9685252"/>
            <a:ext cx="18288000" cy="601748"/>
            <a:chOff x="0" y="0"/>
            <a:chExt cx="4816593" cy="158485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F48FF52B-7C68-9B7E-7907-BCB833FD3CE7}"/>
                </a:ext>
              </a:extLst>
            </p:cNvPr>
            <p:cNvSpPr/>
            <p:nvPr/>
          </p:nvSpPr>
          <p:spPr>
            <a:xfrm>
              <a:off x="0" y="0"/>
              <a:ext cx="4816592" cy="158485"/>
            </a:xfrm>
            <a:custGeom>
              <a:avLst/>
              <a:gdLst/>
              <a:ahLst/>
              <a:cxnLst/>
              <a:rect l="l" t="t" r="r" b="b"/>
              <a:pathLst>
                <a:path w="4816592" h="158485">
                  <a:moveTo>
                    <a:pt x="0" y="0"/>
                  </a:moveTo>
                  <a:lnTo>
                    <a:pt x="4816592" y="0"/>
                  </a:lnTo>
                  <a:lnTo>
                    <a:pt x="4816592" y="158485"/>
                  </a:lnTo>
                  <a:lnTo>
                    <a:pt x="0" y="158485"/>
                  </a:lnTo>
                  <a:close/>
                </a:path>
              </a:pathLst>
            </a:custGeom>
            <a:solidFill>
              <a:srgbClr val="166FAC"/>
            </a:solidFill>
          </p:spPr>
          <p:txBody>
            <a:bodyPr/>
            <a:lstStyle/>
            <a:p>
              <a:endParaRPr lang="en-IN" dirty="0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E68C8E1C-45E6-EF75-C691-3EF48765DAF9}"/>
                </a:ext>
              </a:extLst>
            </p:cNvPr>
            <p:cNvSpPr txBox="1"/>
            <p:nvPr/>
          </p:nvSpPr>
          <p:spPr>
            <a:xfrm>
              <a:off x="0" y="-47625"/>
              <a:ext cx="4816593" cy="206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7447E3F0-C7FD-94A7-5E6F-F087DC62CFA2}"/>
              </a:ext>
            </a:extLst>
          </p:cNvPr>
          <p:cNvGrpSpPr/>
          <p:nvPr userDrawn="1"/>
        </p:nvGrpSpPr>
        <p:grpSpPr>
          <a:xfrm>
            <a:off x="16488514" y="8173839"/>
            <a:ext cx="2711900" cy="2137397"/>
            <a:chOff x="0" y="0"/>
            <a:chExt cx="3615867" cy="2849862"/>
          </a:xfrm>
        </p:grpSpPr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4D574A3A-29F8-AFF9-A5A2-D688DEF60BB7}"/>
                </a:ext>
              </a:extLst>
            </p:cNvPr>
            <p:cNvGrpSpPr/>
            <p:nvPr/>
          </p:nvGrpSpPr>
          <p:grpSpPr>
            <a:xfrm>
              <a:off x="2792200" y="0"/>
              <a:ext cx="135248" cy="135248"/>
              <a:chOff x="0" y="0"/>
              <a:chExt cx="812800" cy="812800"/>
            </a:xfrm>
          </p:grpSpPr>
          <p:sp>
            <p:nvSpPr>
              <p:cNvPr id="69" name="Freeform 7">
                <a:extLst>
                  <a:ext uri="{FF2B5EF4-FFF2-40B4-BE49-F238E27FC236}">
                    <a16:creationId xmlns:a16="http://schemas.microsoft.com/office/drawing/2014/main" id="{5DFEA858-1CCC-7AFE-359D-C4AB4311AF4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0" name="TextBox 8">
                <a:extLst>
                  <a:ext uri="{FF2B5EF4-FFF2-40B4-BE49-F238E27FC236}">
                    <a16:creationId xmlns:a16="http://schemas.microsoft.com/office/drawing/2014/main" id="{F1E1AD24-22EA-96D2-3535-CEAB9C0E23D6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95EE174B-141D-73FB-85AB-EF5F6273004A}"/>
                </a:ext>
              </a:extLst>
            </p:cNvPr>
            <p:cNvGrpSpPr/>
            <p:nvPr/>
          </p:nvGrpSpPr>
          <p:grpSpPr>
            <a:xfrm>
              <a:off x="1404358" y="1854"/>
              <a:ext cx="135248" cy="135248"/>
              <a:chOff x="0" y="0"/>
              <a:chExt cx="812800" cy="812800"/>
            </a:xfrm>
          </p:grpSpPr>
          <p:sp>
            <p:nvSpPr>
              <p:cNvPr id="67" name="Freeform 10">
                <a:extLst>
                  <a:ext uri="{FF2B5EF4-FFF2-40B4-BE49-F238E27FC236}">
                    <a16:creationId xmlns:a16="http://schemas.microsoft.com/office/drawing/2014/main" id="{FABF7FC3-B86B-FD0A-BF88-6C569F30C50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8" name="TextBox 11">
                <a:extLst>
                  <a:ext uri="{FF2B5EF4-FFF2-40B4-BE49-F238E27FC236}">
                    <a16:creationId xmlns:a16="http://schemas.microsoft.com/office/drawing/2014/main" id="{8C31EC3D-6351-85D7-8C95-05AB132FF78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11DA2F-F61E-582C-1413-D59E06E3BDF6}"/>
                </a:ext>
              </a:extLst>
            </p:cNvPr>
            <p:cNvGrpSpPr/>
            <p:nvPr/>
          </p:nvGrpSpPr>
          <p:grpSpPr>
            <a:xfrm rot="5400000">
              <a:off x="2078951" y="146318"/>
              <a:ext cx="1561747" cy="1404358"/>
              <a:chOff x="0" y="0"/>
              <a:chExt cx="812800" cy="730888"/>
            </a:xfrm>
          </p:grpSpPr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32260F9B-C3C5-6860-8BEC-50563FAEBC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6" name="TextBox 14">
                <a:extLst>
                  <a:ext uri="{FF2B5EF4-FFF2-40B4-BE49-F238E27FC236}">
                    <a16:creationId xmlns:a16="http://schemas.microsoft.com/office/drawing/2014/main" id="{51E81CC1-6A9B-B59D-A8C9-7E4B1BF8007B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51ADCD82-C680-99F9-9169-DE08ED920A6C}"/>
                </a:ext>
              </a:extLst>
            </p:cNvPr>
            <p:cNvGrpSpPr/>
            <p:nvPr/>
          </p:nvGrpSpPr>
          <p:grpSpPr>
            <a:xfrm rot="5400000">
              <a:off x="688354" y="146318"/>
              <a:ext cx="1561747" cy="1404358"/>
              <a:chOff x="0" y="0"/>
              <a:chExt cx="812800" cy="730888"/>
            </a:xfrm>
          </p:grpSpPr>
          <p:sp>
            <p:nvSpPr>
              <p:cNvPr id="63" name="Freeform 16">
                <a:extLst>
                  <a:ext uri="{FF2B5EF4-FFF2-40B4-BE49-F238E27FC236}">
                    <a16:creationId xmlns:a16="http://schemas.microsoft.com/office/drawing/2014/main" id="{FA27CC0C-AB1A-952B-5141-C057DEC9C9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" name="TextBox 17">
                <a:extLst>
                  <a:ext uri="{FF2B5EF4-FFF2-40B4-BE49-F238E27FC236}">
                    <a16:creationId xmlns:a16="http://schemas.microsoft.com/office/drawing/2014/main" id="{35AC05EE-1214-824B-0013-5E669E3604C3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758DA383-D8A5-59D2-623A-888DE29B8C34}"/>
                </a:ext>
              </a:extLst>
            </p:cNvPr>
            <p:cNvGrpSpPr/>
            <p:nvPr/>
          </p:nvGrpSpPr>
          <p:grpSpPr>
            <a:xfrm rot="5400000">
              <a:off x="1376772" y="1299186"/>
              <a:ext cx="1561747" cy="1404358"/>
              <a:chOff x="0" y="0"/>
              <a:chExt cx="812800" cy="730888"/>
            </a:xfrm>
          </p:grpSpPr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104D0B1C-07EF-AFE5-7C96-14D49FF259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2" name="TextBox 20">
                <a:extLst>
                  <a:ext uri="{FF2B5EF4-FFF2-40B4-BE49-F238E27FC236}">
                    <a16:creationId xmlns:a16="http://schemas.microsoft.com/office/drawing/2014/main" id="{6D741A08-36DD-173C-F95C-50EE179842B7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:a16="http://schemas.microsoft.com/office/drawing/2014/main" id="{09B42B1C-F92A-7FCB-1792-3E9091756379}"/>
                </a:ext>
              </a:extLst>
            </p:cNvPr>
            <p:cNvGrpSpPr/>
            <p:nvPr/>
          </p:nvGrpSpPr>
          <p:grpSpPr>
            <a:xfrm rot="5400000">
              <a:off x="-13825" y="1312947"/>
              <a:ext cx="1561747" cy="1404358"/>
              <a:chOff x="0" y="0"/>
              <a:chExt cx="812800" cy="730888"/>
            </a:xfrm>
          </p:grpSpPr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F152520A-52B5-5E80-DD5E-FB566D079BF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TextBox 23">
                <a:extLst>
                  <a:ext uri="{FF2B5EF4-FFF2-40B4-BE49-F238E27FC236}">
                    <a16:creationId xmlns:a16="http://schemas.microsoft.com/office/drawing/2014/main" id="{64EECA7F-2E8A-ED0D-532A-153E82199711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1966B766-3536-D4EA-760E-5F407B35EFBB}"/>
                </a:ext>
              </a:extLst>
            </p:cNvPr>
            <p:cNvGrpSpPr/>
            <p:nvPr/>
          </p:nvGrpSpPr>
          <p:grpSpPr>
            <a:xfrm>
              <a:off x="3480619" y="410308"/>
              <a:ext cx="135248" cy="135248"/>
              <a:chOff x="0" y="0"/>
              <a:chExt cx="812800" cy="812800"/>
            </a:xfrm>
          </p:grpSpPr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B247E226-CCFE-1CDB-2C2B-BF3C15E2434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8" name="TextBox 26">
                <a:extLst>
                  <a:ext uri="{FF2B5EF4-FFF2-40B4-BE49-F238E27FC236}">
                    <a16:creationId xmlns:a16="http://schemas.microsoft.com/office/drawing/2014/main" id="{9881EF05-2610-E323-23FF-E5E3AE93561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27">
              <a:extLst>
                <a:ext uri="{FF2B5EF4-FFF2-40B4-BE49-F238E27FC236}">
                  <a16:creationId xmlns:a16="http://schemas.microsoft.com/office/drawing/2014/main" id="{BD6219C6-BCAF-2B89-526F-1F574658AD71}"/>
                </a:ext>
              </a:extLst>
            </p:cNvPr>
            <p:cNvGrpSpPr/>
            <p:nvPr/>
          </p:nvGrpSpPr>
          <p:grpSpPr>
            <a:xfrm>
              <a:off x="3480619" y="1152868"/>
              <a:ext cx="135248" cy="135248"/>
              <a:chOff x="0" y="0"/>
              <a:chExt cx="812800" cy="812800"/>
            </a:xfrm>
          </p:grpSpPr>
          <p:sp>
            <p:nvSpPr>
              <p:cNvPr id="55" name="Freeform 28">
                <a:extLst>
                  <a:ext uri="{FF2B5EF4-FFF2-40B4-BE49-F238E27FC236}">
                    <a16:creationId xmlns:a16="http://schemas.microsoft.com/office/drawing/2014/main" id="{E25A610E-9D39-1090-CDE1-A47212E44FB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6" name="TextBox 29">
                <a:extLst>
                  <a:ext uri="{FF2B5EF4-FFF2-40B4-BE49-F238E27FC236}">
                    <a16:creationId xmlns:a16="http://schemas.microsoft.com/office/drawing/2014/main" id="{ADFF8554-ECB7-22AF-D716-6107D4EE658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42895B60-AE75-A181-9982-753A9777A95C}"/>
                </a:ext>
              </a:extLst>
            </p:cNvPr>
            <p:cNvGrpSpPr/>
            <p:nvPr/>
          </p:nvGrpSpPr>
          <p:grpSpPr>
            <a:xfrm>
              <a:off x="2090021" y="410308"/>
              <a:ext cx="135248" cy="135248"/>
              <a:chOff x="0" y="0"/>
              <a:chExt cx="812800" cy="812800"/>
            </a:xfrm>
          </p:grpSpPr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632C5ECC-3D54-010B-2D2E-2D31E9CAC0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TextBox 32">
                <a:extLst>
                  <a:ext uri="{FF2B5EF4-FFF2-40B4-BE49-F238E27FC236}">
                    <a16:creationId xmlns:a16="http://schemas.microsoft.com/office/drawing/2014/main" id="{4B28A901-9673-D271-A385-0A4CC48B725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9BDE2B9A-7B43-21EF-28D6-F28041DAC0F8}"/>
                </a:ext>
              </a:extLst>
            </p:cNvPr>
            <p:cNvGrpSpPr/>
            <p:nvPr/>
          </p:nvGrpSpPr>
          <p:grpSpPr>
            <a:xfrm>
              <a:off x="2090021" y="1152868"/>
              <a:ext cx="135248" cy="135248"/>
              <a:chOff x="0" y="0"/>
              <a:chExt cx="812800" cy="812800"/>
            </a:xfrm>
          </p:grpSpPr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05CCF522-97E1-4521-D142-EAE6803ACE3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2" name="TextBox 35">
                <a:extLst>
                  <a:ext uri="{FF2B5EF4-FFF2-40B4-BE49-F238E27FC236}">
                    <a16:creationId xmlns:a16="http://schemas.microsoft.com/office/drawing/2014/main" id="{1C22D4DE-A3F6-82F6-20A0-7F706237EB4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36">
              <a:extLst>
                <a:ext uri="{FF2B5EF4-FFF2-40B4-BE49-F238E27FC236}">
                  <a16:creationId xmlns:a16="http://schemas.microsoft.com/office/drawing/2014/main" id="{3F8EF035-8F3F-30DB-F68B-3A4A84E8FD58}"/>
                </a:ext>
              </a:extLst>
            </p:cNvPr>
            <p:cNvGrpSpPr/>
            <p:nvPr/>
          </p:nvGrpSpPr>
          <p:grpSpPr>
            <a:xfrm>
              <a:off x="2792200" y="1561747"/>
              <a:ext cx="135248" cy="135248"/>
              <a:chOff x="0" y="0"/>
              <a:chExt cx="812800" cy="812800"/>
            </a:xfrm>
          </p:grpSpPr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1F99B8B4-DCBB-FC7B-9FB3-98582B501F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0" name="TextBox 38">
                <a:extLst>
                  <a:ext uri="{FF2B5EF4-FFF2-40B4-BE49-F238E27FC236}">
                    <a16:creationId xmlns:a16="http://schemas.microsoft.com/office/drawing/2014/main" id="{C1A9482F-870F-8C52-8669-BE1F0E6B4E4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39">
              <a:extLst>
                <a:ext uri="{FF2B5EF4-FFF2-40B4-BE49-F238E27FC236}">
                  <a16:creationId xmlns:a16="http://schemas.microsoft.com/office/drawing/2014/main" id="{267A1C91-EB62-F118-8737-679F4A463C88}"/>
                </a:ext>
              </a:extLst>
            </p:cNvPr>
            <p:cNvGrpSpPr/>
            <p:nvPr/>
          </p:nvGrpSpPr>
          <p:grpSpPr>
            <a:xfrm>
              <a:off x="702179" y="1152868"/>
              <a:ext cx="135248" cy="135248"/>
              <a:chOff x="0" y="0"/>
              <a:chExt cx="812800" cy="812800"/>
            </a:xfrm>
          </p:grpSpPr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AF51DC6A-6711-54DB-15F1-157F70D0277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8" name="TextBox 41">
                <a:extLst>
                  <a:ext uri="{FF2B5EF4-FFF2-40B4-BE49-F238E27FC236}">
                    <a16:creationId xmlns:a16="http://schemas.microsoft.com/office/drawing/2014/main" id="{5B665A0B-EFB7-E56F-D45E-FBC907C7EB4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42">
              <a:extLst>
                <a:ext uri="{FF2B5EF4-FFF2-40B4-BE49-F238E27FC236}">
                  <a16:creationId xmlns:a16="http://schemas.microsoft.com/office/drawing/2014/main" id="{86D7344B-C5D9-E8CA-984F-E10B0EA3C54B}"/>
                </a:ext>
              </a:extLst>
            </p:cNvPr>
            <p:cNvGrpSpPr/>
            <p:nvPr/>
          </p:nvGrpSpPr>
          <p:grpSpPr>
            <a:xfrm>
              <a:off x="1390597" y="1563176"/>
              <a:ext cx="135248" cy="135248"/>
              <a:chOff x="0" y="0"/>
              <a:chExt cx="812800" cy="812800"/>
            </a:xfrm>
          </p:grpSpPr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085426CC-F193-CAFB-8A12-7758F8605EE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" name="TextBox 44">
                <a:extLst>
                  <a:ext uri="{FF2B5EF4-FFF2-40B4-BE49-F238E27FC236}">
                    <a16:creationId xmlns:a16="http://schemas.microsoft.com/office/drawing/2014/main" id="{DCB48739-1D1B-4D71-170B-B4F5748C83E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45">
              <a:extLst>
                <a:ext uri="{FF2B5EF4-FFF2-40B4-BE49-F238E27FC236}">
                  <a16:creationId xmlns:a16="http://schemas.microsoft.com/office/drawing/2014/main" id="{42B966A4-444A-F3C8-F47B-05CAF0A6129A}"/>
                </a:ext>
              </a:extLst>
            </p:cNvPr>
            <p:cNvGrpSpPr/>
            <p:nvPr/>
          </p:nvGrpSpPr>
          <p:grpSpPr>
            <a:xfrm>
              <a:off x="1390597" y="2305735"/>
              <a:ext cx="135248" cy="135248"/>
              <a:chOff x="0" y="0"/>
              <a:chExt cx="812800" cy="812800"/>
            </a:xfrm>
          </p:grpSpPr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5A7E75C6-F59D-43CD-0801-F60E49A1E6B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4" name="TextBox 47">
                <a:extLst>
                  <a:ext uri="{FF2B5EF4-FFF2-40B4-BE49-F238E27FC236}">
                    <a16:creationId xmlns:a16="http://schemas.microsoft.com/office/drawing/2014/main" id="{9F73B4E0-88B9-1A96-6B71-54483D00DAE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48">
              <a:extLst>
                <a:ext uri="{FF2B5EF4-FFF2-40B4-BE49-F238E27FC236}">
                  <a16:creationId xmlns:a16="http://schemas.microsoft.com/office/drawing/2014/main" id="{130CA8FC-3156-A467-4069-ED014CDC48E4}"/>
                </a:ext>
              </a:extLst>
            </p:cNvPr>
            <p:cNvGrpSpPr/>
            <p:nvPr/>
          </p:nvGrpSpPr>
          <p:grpSpPr>
            <a:xfrm>
              <a:off x="0" y="1563176"/>
              <a:ext cx="135248" cy="135248"/>
              <a:chOff x="0" y="0"/>
              <a:chExt cx="812800" cy="812800"/>
            </a:xfrm>
          </p:grpSpPr>
          <p:sp>
            <p:nvSpPr>
              <p:cNvPr id="41" name="Freeform 49">
                <a:extLst>
                  <a:ext uri="{FF2B5EF4-FFF2-40B4-BE49-F238E27FC236}">
                    <a16:creationId xmlns:a16="http://schemas.microsoft.com/office/drawing/2014/main" id="{8C6CED11-5822-B5EF-B346-FEF32329D0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" name="TextBox 50">
                <a:extLst>
                  <a:ext uri="{FF2B5EF4-FFF2-40B4-BE49-F238E27FC236}">
                    <a16:creationId xmlns:a16="http://schemas.microsoft.com/office/drawing/2014/main" id="{8EFC8F86-6EA7-4BB4-38D1-7632BA43778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51">
              <a:extLst>
                <a:ext uri="{FF2B5EF4-FFF2-40B4-BE49-F238E27FC236}">
                  <a16:creationId xmlns:a16="http://schemas.microsoft.com/office/drawing/2014/main" id="{0C212B78-7B7B-5F85-1287-EEA4C503D913}"/>
                </a:ext>
              </a:extLst>
            </p:cNvPr>
            <p:cNvGrpSpPr/>
            <p:nvPr/>
          </p:nvGrpSpPr>
          <p:grpSpPr>
            <a:xfrm>
              <a:off x="0" y="2305735"/>
              <a:ext cx="135248" cy="135248"/>
              <a:chOff x="0" y="0"/>
              <a:chExt cx="812800" cy="812800"/>
            </a:xfrm>
          </p:grpSpPr>
          <p:sp>
            <p:nvSpPr>
              <p:cNvPr id="39" name="Freeform 52">
                <a:extLst>
                  <a:ext uri="{FF2B5EF4-FFF2-40B4-BE49-F238E27FC236}">
                    <a16:creationId xmlns:a16="http://schemas.microsoft.com/office/drawing/2014/main" id="{47F814F0-AA21-C327-3C5B-06FC02923C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" name="TextBox 53">
                <a:extLst>
                  <a:ext uri="{FF2B5EF4-FFF2-40B4-BE49-F238E27FC236}">
                    <a16:creationId xmlns:a16="http://schemas.microsoft.com/office/drawing/2014/main" id="{1C001A57-4BB3-A754-A234-351FA95AD6F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54">
              <a:extLst>
                <a:ext uri="{FF2B5EF4-FFF2-40B4-BE49-F238E27FC236}">
                  <a16:creationId xmlns:a16="http://schemas.microsoft.com/office/drawing/2014/main" id="{9CFB26D8-EC67-B255-7D4D-6FB51E7C3303}"/>
                </a:ext>
              </a:extLst>
            </p:cNvPr>
            <p:cNvGrpSpPr/>
            <p:nvPr/>
          </p:nvGrpSpPr>
          <p:grpSpPr>
            <a:xfrm>
              <a:off x="702179" y="2714614"/>
              <a:ext cx="135248" cy="135248"/>
              <a:chOff x="0" y="0"/>
              <a:chExt cx="812800" cy="812800"/>
            </a:xfrm>
          </p:grpSpPr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F77432AF-C12C-2425-653C-1EDDD04B8CD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8" name="TextBox 56">
                <a:extLst>
                  <a:ext uri="{FF2B5EF4-FFF2-40B4-BE49-F238E27FC236}">
                    <a16:creationId xmlns:a16="http://schemas.microsoft.com/office/drawing/2014/main" id="{8C3A85A5-92BC-EE44-D5AE-B8406AABF7D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57">
              <a:extLst>
                <a:ext uri="{FF2B5EF4-FFF2-40B4-BE49-F238E27FC236}">
                  <a16:creationId xmlns:a16="http://schemas.microsoft.com/office/drawing/2014/main" id="{0E4920F6-7C79-212A-91FB-B8DDA0858257}"/>
                </a:ext>
              </a:extLst>
            </p:cNvPr>
            <p:cNvGrpSpPr/>
            <p:nvPr/>
          </p:nvGrpSpPr>
          <p:grpSpPr>
            <a:xfrm>
              <a:off x="702179" y="412162"/>
              <a:ext cx="135248" cy="135248"/>
              <a:chOff x="0" y="0"/>
              <a:chExt cx="812800" cy="812800"/>
            </a:xfrm>
          </p:grpSpPr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EB75C6D9-5847-D7C3-B4EE-528887B797C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6" name="TextBox 59">
                <a:extLst>
                  <a:ext uri="{FF2B5EF4-FFF2-40B4-BE49-F238E27FC236}">
                    <a16:creationId xmlns:a16="http://schemas.microsoft.com/office/drawing/2014/main" id="{5334FFF5-6405-98D1-31C9-5C4AA2B2BA6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92A59FCE-DEBD-5AB3-B458-FDE173C2D6A4}"/>
                </a:ext>
              </a:extLst>
            </p:cNvPr>
            <p:cNvGrpSpPr/>
            <p:nvPr/>
          </p:nvGrpSpPr>
          <p:grpSpPr>
            <a:xfrm>
              <a:off x="2778440" y="2302452"/>
              <a:ext cx="135248" cy="135248"/>
              <a:chOff x="0" y="0"/>
              <a:chExt cx="812800" cy="812800"/>
            </a:xfrm>
          </p:grpSpPr>
          <p:sp>
            <p:nvSpPr>
              <p:cNvPr id="33" name="Freeform 61">
                <a:extLst>
                  <a:ext uri="{FF2B5EF4-FFF2-40B4-BE49-F238E27FC236}">
                    <a16:creationId xmlns:a16="http://schemas.microsoft.com/office/drawing/2014/main" id="{843B9217-76C2-5D47-9F48-055494BFF7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" name="TextBox 62">
                <a:extLst>
                  <a:ext uri="{FF2B5EF4-FFF2-40B4-BE49-F238E27FC236}">
                    <a16:creationId xmlns:a16="http://schemas.microsoft.com/office/drawing/2014/main" id="{88872ED8-0C72-6FDE-41D6-ED5B3845D06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63">
              <a:extLst>
                <a:ext uri="{FF2B5EF4-FFF2-40B4-BE49-F238E27FC236}">
                  <a16:creationId xmlns:a16="http://schemas.microsoft.com/office/drawing/2014/main" id="{B618E0DE-E645-D890-9385-69DBB29C431A}"/>
                </a:ext>
              </a:extLst>
            </p:cNvPr>
            <p:cNvGrpSpPr/>
            <p:nvPr/>
          </p:nvGrpSpPr>
          <p:grpSpPr>
            <a:xfrm>
              <a:off x="2090021" y="2711331"/>
              <a:ext cx="135248" cy="135248"/>
              <a:chOff x="0" y="0"/>
              <a:chExt cx="812800" cy="812800"/>
            </a:xfrm>
          </p:grpSpPr>
          <p:sp>
            <p:nvSpPr>
              <p:cNvPr id="31" name="Freeform 64">
                <a:extLst>
                  <a:ext uri="{FF2B5EF4-FFF2-40B4-BE49-F238E27FC236}">
                    <a16:creationId xmlns:a16="http://schemas.microsoft.com/office/drawing/2014/main" id="{EC667ED6-9C44-FA18-E43E-D3DD563DECD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TextBox 65">
                <a:extLst>
                  <a:ext uri="{FF2B5EF4-FFF2-40B4-BE49-F238E27FC236}">
                    <a16:creationId xmlns:a16="http://schemas.microsoft.com/office/drawing/2014/main" id="{F28BB44D-9F43-6C2B-C6BB-06AEB01E091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1" name="Group 66">
            <a:extLst>
              <a:ext uri="{FF2B5EF4-FFF2-40B4-BE49-F238E27FC236}">
                <a16:creationId xmlns:a16="http://schemas.microsoft.com/office/drawing/2014/main" id="{A89C4735-8625-0D39-29D9-0D8F44677008}"/>
              </a:ext>
            </a:extLst>
          </p:cNvPr>
          <p:cNvGrpSpPr/>
          <p:nvPr userDrawn="1"/>
        </p:nvGrpSpPr>
        <p:grpSpPr>
          <a:xfrm>
            <a:off x="14682493" y="276361"/>
            <a:ext cx="2103152" cy="2205744"/>
            <a:chOff x="0" y="0"/>
            <a:chExt cx="2804202" cy="2940993"/>
          </a:xfrm>
        </p:grpSpPr>
        <p:grpSp>
          <p:nvGrpSpPr>
            <p:cNvPr id="72" name="Group 67">
              <a:extLst>
                <a:ext uri="{FF2B5EF4-FFF2-40B4-BE49-F238E27FC236}">
                  <a16:creationId xmlns:a16="http://schemas.microsoft.com/office/drawing/2014/main" id="{A1906CBF-4D8C-DD15-4928-AE36D075F0D8}"/>
                </a:ext>
              </a:extLst>
            </p:cNvPr>
            <p:cNvGrpSpPr/>
            <p:nvPr/>
          </p:nvGrpSpPr>
          <p:grpSpPr>
            <a:xfrm>
              <a:off x="0" y="1200182"/>
              <a:ext cx="1740810" cy="1740810"/>
              <a:chOff x="0" y="0"/>
              <a:chExt cx="812800" cy="812800"/>
            </a:xfrm>
          </p:grpSpPr>
          <p:sp>
            <p:nvSpPr>
              <p:cNvPr id="79" name="Freeform 68">
                <a:extLst>
                  <a:ext uri="{FF2B5EF4-FFF2-40B4-BE49-F238E27FC236}">
                    <a16:creationId xmlns:a16="http://schemas.microsoft.com/office/drawing/2014/main" id="{586A60B2-A289-7C23-6DD0-48DA6DCB3D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0" name="TextBox 69">
                <a:extLst>
                  <a:ext uri="{FF2B5EF4-FFF2-40B4-BE49-F238E27FC236}">
                    <a16:creationId xmlns:a16="http://schemas.microsoft.com/office/drawing/2014/main" id="{0311A0D9-20D9-023B-93D4-294E2739250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3" name="Group 70">
              <a:extLst>
                <a:ext uri="{FF2B5EF4-FFF2-40B4-BE49-F238E27FC236}">
                  <a16:creationId xmlns:a16="http://schemas.microsoft.com/office/drawing/2014/main" id="{19E3DA1A-EBE5-D431-CABB-01DC844589EE}"/>
                </a:ext>
              </a:extLst>
            </p:cNvPr>
            <p:cNvGrpSpPr/>
            <p:nvPr/>
          </p:nvGrpSpPr>
          <p:grpSpPr>
            <a:xfrm>
              <a:off x="1740810" y="764422"/>
              <a:ext cx="1063392" cy="1063392"/>
              <a:chOff x="0" y="0"/>
              <a:chExt cx="812800" cy="812800"/>
            </a:xfrm>
          </p:grpSpPr>
          <p:sp>
            <p:nvSpPr>
              <p:cNvPr id="77" name="Freeform 71">
                <a:extLst>
                  <a:ext uri="{FF2B5EF4-FFF2-40B4-BE49-F238E27FC236}">
                    <a16:creationId xmlns:a16="http://schemas.microsoft.com/office/drawing/2014/main" id="{6BCD56F0-A15A-DF4F-AE5B-CCE8CDC4C9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" name="TextBox 72">
                <a:extLst>
                  <a:ext uri="{FF2B5EF4-FFF2-40B4-BE49-F238E27FC236}">
                    <a16:creationId xmlns:a16="http://schemas.microsoft.com/office/drawing/2014/main" id="{806A2035-B4B7-D263-BF03-81E4EB28B70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EF1C240-468E-49B0-5565-5234E39E5520}"/>
                </a:ext>
              </a:extLst>
            </p:cNvPr>
            <p:cNvGrpSpPr/>
            <p:nvPr/>
          </p:nvGrpSpPr>
          <p:grpSpPr>
            <a:xfrm>
              <a:off x="1469022" y="0"/>
              <a:ext cx="572840" cy="572840"/>
              <a:chOff x="0" y="0"/>
              <a:chExt cx="812800" cy="81280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1655212-991F-036A-735F-AD6498889B1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C821D55-FE8F-2D4F-2719-71E28BFA7F1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81" name="Group 76">
            <a:extLst>
              <a:ext uri="{FF2B5EF4-FFF2-40B4-BE49-F238E27FC236}">
                <a16:creationId xmlns:a16="http://schemas.microsoft.com/office/drawing/2014/main" id="{A3986777-554C-0D82-C1F4-9220909331FF}"/>
              </a:ext>
            </a:extLst>
          </p:cNvPr>
          <p:cNvGrpSpPr/>
          <p:nvPr userDrawn="1"/>
        </p:nvGrpSpPr>
        <p:grpSpPr>
          <a:xfrm>
            <a:off x="-1265773" y="7789812"/>
            <a:ext cx="2800373" cy="2936977"/>
            <a:chOff x="0" y="0"/>
            <a:chExt cx="3733831" cy="3915969"/>
          </a:xfrm>
        </p:grpSpPr>
        <p:grpSp>
          <p:nvGrpSpPr>
            <p:cNvPr id="82" name="Group 77">
              <a:extLst>
                <a:ext uri="{FF2B5EF4-FFF2-40B4-BE49-F238E27FC236}">
                  <a16:creationId xmlns:a16="http://schemas.microsoft.com/office/drawing/2014/main" id="{A6064988-E5C7-8F22-8F61-14BF7252B914}"/>
                </a:ext>
              </a:extLst>
            </p:cNvPr>
            <p:cNvGrpSpPr/>
            <p:nvPr/>
          </p:nvGrpSpPr>
          <p:grpSpPr>
            <a:xfrm>
              <a:off x="0" y="1598058"/>
              <a:ext cx="2317911" cy="2317911"/>
              <a:chOff x="0" y="0"/>
              <a:chExt cx="812800" cy="812800"/>
            </a:xfrm>
          </p:grpSpPr>
          <p:sp>
            <p:nvSpPr>
              <p:cNvPr id="89" name="Freeform 78">
                <a:extLst>
                  <a:ext uri="{FF2B5EF4-FFF2-40B4-BE49-F238E27FC236}">
                    <a16:creationId xmlns:a16="http://schemas.microsoft.com/office/drawing/2014/main" id="{46587EC0-1B39-703C-E98F-FF7DABE149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0" name="TextBox 79">
                <a:extLst>
                  <a:ext uri="{FF2B5EF4-FFF2-40B4-BE49-F238E27FC236}">
                    <a16:creationId xmlns:a16="http://schemas.microsoft.com/office/drawing/2014/main" id="{40C03291-390E-7167-CAB7-EC656408CF0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3" name="Group 80">
              <a:extLst>
                <a:ext uri="{FF2B5EF4-FFF2-40B4-BE49-F238E27FC236}">
                  <a16:creationId xmlns:a16="http://schemas.microsoft.com/office/drawing/2014/main" id="{627CDA42-7885-1A9D-CC44-280AEBD8FE39}"/>
                </a:ext>
              </a:extLst>
            </p:cNvPr>
            <p:cNvGrpSpPr/>
            <p:nvPr/>
          </p:nvGrpSpPr>
          <p:grpSpPr>
            <a:xfrm>
              <a:off x="2317911" y="1017838"/>
              <a:ext cx="1415920" cy="1415920"/>
              <a:chOff x="0" y="0"/>
              <a:chExt cx="812800" cy="812800"/>
            </a:xfrm>
          </p:grpSpPr>
          <p:sp>
            <p:nvSpPr>
              <p:cNvPr id="87" name="Freeform 81">
                <a:extLst>
                  <a:ext uri="{FF2B5EF4-FFF2-40B4-BE49-F238E27FC236}">
                    <a16:creationId xmlns:a16="http://schemas.microsoft.com/office/drawing/2014/main" id="{CE5C9CFC-54E5-2BDF-DEC3-88AC003E035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5407893F-AC8D-BBF4-C7DD-5A9471E22EE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9EF8749-9864-EE0F-B782-69A06C746AD2}"/>
                </a:ext>
              </a:extLst>
            </p:cNvPr>
            <p:cNvGrpSpPr/>
            <p:nvPr/>
          </p:nvGrpSpPr>
          <p:grpSpPr>
            <a:xfrm>
              <a:off x="1956022" y="0"/>
              <a:ext cx="762743" cy="762743"/>
              <a:chOff x="0" y="0"/>
              <a:chExt cx="812800" cy="812800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920B9C8C-D974-C957-D81E-BB0827F134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B8C44C4-94BB-EE75-9604-108B03F7EEC5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1" name="Group 86">
            <a:extLst>
              <a:ext uri="{FF2B5EF4-FFF2-40B4-BE49-F238E27FC236}">
                <a16:creationId xmlns:a16="http://schemas.microsoft.com/office/drawing/2014/main" id="{13C1144A-95BA-0A8B-A343-82AD29C58200}"/>
              </a:ext>
            </a:extLst>
          </p:cNvPr>
          <p:cNvGrpSpPr/>
          <p:nvPr userDrawn="1"/>
        </p:nvGrpSpPr>
        <p:grpSpPr>
          <a:xfrm>
            <a:off x="16091245" y="2482106"/>
            <a:ext cx="2336109" cy="2063610"/>
            <a:chOff x="0" y="0"/>
            <a:chExt cx="3114812" cy="2751480"/>
          </a:xfrm>
        </p:grpSpPr>
        <p:grpSp>
          <p:nvGrpSpPr>
            <p:cNvPr id="92" name="Group 87">
              <a:extLst>
                <a:ext uri="{FF2B5EF4-FFF2-40B4-BE49-F238E27FC236}">
                  <a16:creationId xmlns:a16="http://schemas.microsoft.com/office/drawing/2014/main" id="{A309A6C1-7F3A-D7EC-C978-B770711AF6EC}"/>
                </a:ext>
              </a:extLst>
            </p:cNvPr>
            <p:cNvGrpSpPr/>
            <p:nvPr/>
          </p:nvGrpSpPr>
          <p:grpSpPr>
            <a:xfrm>
              <a:off x="0" y="1339129"/>
              <a:ext cx="3114812" cy="1302514"/>
              <a:chOff x="0" y="0"/>
              <a:chExt cx="856537" cy="358176"/>
            </a:xfrm>
          </p:grpSpPr>
          <p:sp>
            <p:nvSpPr>
              <p:cNvPr id="99" name="Freeform 88">
                <a:extLst>
                  <a:ext uri="{FF2B5EF4-FFF2-40B4-BE49-F238E27FC236}">
                    <a16:creationId xmlns:a16="http://schemas.microsoft.com/office/drawing/2014/main" id="{E7B40F12-E2A0-1668-44DC-16C7AE217D47}"/>
                  </a:ext>
                </a:extLst>
              </p:cNvPr>
              <p:cNvSpPr/>
              <p:nvPr/>
            </p:nvSpPr>
            <p:spPr>
              <a:xfrm>
                <a:off x="0" y="0"/>
                <a:ext cx="856537" cy="358176"/>
              </a:xfrm>
              <a:custGeom>
                <a:avLst/>
                <a:gdLst/>
                <a:ahLst/>
                <a:cxnLst/>
                <a:rect l="l" t="t" r="r" b="b"/>
                <a:pathLst>
                  <a:path w="856537" h="358176">
                    <a:moveTo>
                      <a:pt x="428269" y="0"/>
                    </a:moveTo>
                    <a:lnTo>
                      <a:pt x="856537" y="358176"/>
                    </a:lnTo>
                    <a:lnTo>
                      <a:pt x="0" y="358176"/>
                    </a:lnTo>
                    <a:lnTo>
                      <a:pt x="428269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0" name="TextBox 89">
                <a:extLst>
                  <a:ext uri="{FF2B5EF4-FFF2-40B4-BE49-F238E27FC236}">
                    <a16:creationId xmlns:a16="http://schemas.microsoft.com/office/drawing/2014/main" id="{D35413ED-39ED-CC9B-2E56-759CFEA0DCD2}"/>
                  </a:ext>
                </a:extLst>
              </p:cNvPr>
              <p:cNvSpPr txBox="1"/>
              <p:nvPr/>
            </p:nvSpPr>
            <p:spPr>
              <a:xfrm>
                <a:off x="133834" y="118671"/>
                <a:ext cx="588869" cy="213921"/>
              </a:xfrm>
              <a:prstGeom prst="rect">
                <a:avLst/>
              </a:prstGeom>
            </p:spPr>
            <p:txBody>
              <a:bodyPr lIns="84028" tIns="84028" rIns="84028" bIns="84028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3" name="Group 90">
              <a:extLst>
                <a:ext uri="{FF2B5EF4-FFF2-40B4-BE49-F238E27FC236}">
                  <a16:creationId xmlns:a16="http://schemas.microsoft.com/office/drawing/2014/main" id="{7B4F9528-C2E4-BEDA-0686-7A67623D8196}"/>
                </a:ext>
              </a:extLst>
            </p:cNvPr>
            <p:cNvGrpSpPr/>
            <p:nvPr/>
          </p:nvGrpSpPr>
          <p:grpSpPr>
            <a:xfrm>
              <a:off x="0" y="2355453"/>
              <a:ext cx="3114812" cy="396026"/>
              <a:chOff x="0" y="0"/>
              <a:chExt cx="856537" cy="108903"/>
            </a:xfrm>
          </p:grpSpPr>
          <p:sp>
            <p:nvSpPr>
              <p:cNvPr id="97" name="Freeform 91">
                <a:extLst>
                  <a:ext uri="{FF2B5EF4-FFF2-40B4-BE49-F238E27FC236}">
                    <a16:creationId xmlns:a16="http://schemas.microsoft.com/office/drawing/2014/main" id="{0F7A02E0-1131-7E9F-3731-FC3B25662A63}"/>
                  </a:ext>
                </a:extLst>
              </p:cNvPr>
              <p:cNvSpPr/>
              <p:nvPr/>
            </p:nvSpPr>
            <p:spPr>
              <a:xfrm>
                <a:off x="0" y="0"/>
                <a:ext cx="856537" cy="108903"/>
              </a:xfrm>
              <a:custGeom>
                <a:avLst/>
                <a:gdLst/>
                <a:ahLst/>
                <a:cxnLst/>
                <a:rect l="l" t="t" r="r" b="b"/>
                <a:pathLst>
                  <a:path w="856537" h="108903">
                    <a:moveTo>
                      <a:pt x="0" y="0"/>
                    </a:moveTo>
                    <a:lnTo>
                      <a:pt x="856537" y="0"/>
                    </a:lnTo>
                    <a:lnTo>
                      <a:pt x="856537" y="108903"/>
                    </a:lnTo>
                    <a:lnTo>
                      <a:pt x="0" y="108903"/>
                    </a:lnTo>
                    <a:close/>
                  </a:path>
                </a:pathLst>
              </a:custGeom>
              <a:solidFill>
                <a:srgbClr val="FEFEFE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8" name="TextBox 92">
                <a:extLst>
                  <a:ext uri="{FF2B5EF4-FFF2-40B4-BE49-F238E27FC236}">
                    <a16:creationId xmlns:a16="http://schemas.microsoft.com/office/drawing/2014/main" id="{B7124644-FDA8-DBD6-EEB5-3E7E2EB4BF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56537" cy="156528"/>
              </a:xfrm>
              <a:prstGeom prst="rect">
                <a:avLst/>
              </a:prstGeom>
            </p:spPr>
            <p:txBody>
              <a:bodyPr lIns="84028" tIns="84028" rIns="84028" bIns="84028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94" name="AutoShape 93">
              <a:extLst>
                <a:ext uri="{FF2B5EF4-FFF2-40B4-BE49-F238E27FC236}">
                  <a16:creationId xmlns:a16="http://schemas.microsoft.com/office/drawing/2014/main" id="{06E13791-A5EB-450F-0F0E-9BF6A6279D4A}"/>
                </a:ext>
              </a:extLst>
            </p:cNvPr>
            <p:cNvSpPr/>
            <p:nvPr/>
          </p:nvSpPr>
          <p:spPr>
            <a:xfrm>
              <a:off x="1647974" y="716389"/>
              <a:ext cx="0" cy="708796"/>
            </a:xfrm>
            <a:prstGeom prst="line">
              <a:avLst/>
            </a:prstGeom>
            <a:ln w="21510" cap="flat">
              <a:solidFill>
                <a:srgbClr val="166FAC">
                  <a:alpha val="2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5" name="AutoShape 94">
              <a:extLst>
                <a:ext uri="{FF2B5EF4-FFF2-40B4-BE49-F238E27FC236}">
                  <a16:creationId xmlns:a16="http://schemas.microsoft.com/office/drawing/2014/main" id="{1FDEF9A7-802F-9DA0-9269-9143E8918E27}"/>
                </a:ext>
              </a:extLst>
            </p:cNvPr>
            <p:cNvSpPr/>
            <p:nvPr/>
          </p:nvSpPr>
          <p:spPr>
            <a:xfrm>
              <a:off x="1466838" y="716389"/>
              <a:ext cx="0" cy="708796"/>
            </a:xfrm>
            <a:prstGeom prst="line">
              <a:avLst/>
            </a:prstGeom>
            <a:ln w="21510" cap="flat">
              <a:solidFill>
                <a:srgbClr val="166FAC">
                  <a:alpha val="2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EC41A0-9884-A094-1DD5-33411820CAE2}"/>
                </a:ext>
              </a:extLst>
            </p:cNvPr>
            <p:cNvSpPr txBox="1"/>
            <p:nvPr/>
          </p:nvSpPr>
          <p:spPr>
            <a:xfrm>
              <a:off x="1306188" y="-76200"/>
              <a:ext cx="502436" cy="792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47"/>
                </a:lnSpc>
              </a:pPr>
              <a:r>
                <a:rPr lang="en-US" sz="3533">
                  <a:solidFill>
                    <a:srgbClr val="267FFF">
                      <a:alpha val="29804"/>
                    </a:srgbClr>
                  </a:solidFill>
                  <a:latin typeface="Antic"/>
                </a:rPr>
                <a:t>O</a:t>
              </a:r>
            </a:p>
          </p:txBody>
        </p:sp>
      </p:grpSp>
      <p:grpSp>
        <p:nvGrpSpPr>
          <p:cNvPr id="101" name="Group 96">
            <a:extLst>
              <a:ext uri="{FF2B5EF4-FFF2-40B4-BE49-F238E27FC236}">
                <a16:creationId xmlns:a16="http://schemas.microsoft.com/office/drawing/2014/main" id="{E93D5931-CDF0-C254-35BC-89A6674CCB51}"/>
              </a:ext>
            </a:extLst>
          </p:cNvPr>
          <p:cNvGrpSpPr/>
          <p:nvPr userDrawn="1"/>
        </p:nvGrpSpPr>
        <p:grpSpPr>
          <a:xfrm>
            <a:off x="-2833007" y="681337"/>
            <a:ext cx="4866237" cy="3782002"/>
            <a:chOff x="0" y="0"/>
            <a:chExt cx="6488316" cy="5042669"/>
          </a:xfrm>
        </p:grpSpPr>
        <p:grpSp>
          <p:nvGrpSpPr>
            <p:cNvPr id="102" name="Group 97">
              <a:extLst>
                <a:ext uri="{FF2B5EF4-FFF2-40B4-BE49-F238E27FC236}">
                  <a16:creationId xmlns:a16="http://schemas.microsoft.com/office/drawing/2014/main" id="{55342759-BD93-D46F-6A9F-08B21199774C}"/>
                </a:ext>
              </a:extLst>
            </p:cNvPr>
            <p:cNvGrpSpPr/>
            <p:nvPr/>
          </p:nvGrpSpPr>
          <p:grpSpPr>
            <a:xfrm>
              <a:off x="4940639" y="0"/>
              <a:ext cx="239314" cy="239314"/>
              <a:chOff x="0" y="0"/>
              <a:chExt cx="812800" cy="812800"/>
            </a:xfrm>
          </p:grpSpPr>
          <p:sp>
            <p:nvSpPr>
              <p:cNvPr id="160" name="Freeform 98">
                <a:extLst>
                  <a:ext uri="{FF2B5EF4-FFF2-40B4-BE49-F238E27FC236}">
                    <a16:creationId xmlns:a16="http://schemas.microsoft.com/office/drawing/2014/main" id="{91AB0488-9208-09D2-D45D-2BB85BBF258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1" name="TextBox 99">
                <a:extLst>
                  <a:ext uri="{FF2B5EF4-FFF2-40B4-BE49-F238E27FC236}">
                    <a16:creationId xmlns:a16="http://schemas.microsoft.com/office/drawing/2014/main" id="{4C16EAE8-9CAB-B137-8589-8978678AF8F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3" name="Group 100">
              <a:extLst>
                <a:ext uri="{FF2B5EF4-FFF2-40B4-BE49-F238E27FC236}">
                  <a16:creationId xmlns:a16="http://schemas.microsoft.com/office/drawing/2014/main" id="{6BCECA83-3B01-D4A4-1C2C-80726D39214D}"/>
                </a:ext>
              </a:extLst>
            </p:cNvPr>
            <p:cNvGrpSpPr/>
            <p:nvPr/>
          </p:nvGrpSpPr>
          <p:grpSpPr>
            <a:xfrm>
              <a:off x="2484931" y="3281"/>
              <a:ext cx="239314" cy="239314"/>
              <a:chOff x="0" y="0"/>
              <a:chExt cx="812800" cy="812800"/>
            </a:xfrm>
          </p:grpSpPr>
          <p:sp>
            <p:nvSpPr>
              <p:cNvPr id="158" name="Freeform 101">
                <a:extLst>
                  <a:ext uri="{FF2B5EF4-FFF2-40B4-BE49-F238E27FC236}">
                    <a16:creationId xmlns:a16="http://schemas.microsoft.com/office/drawing/2014/main" id="{DE9AA5E3-4E3D-F081-3CEC-1DB81A9C3C6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9" name="TextBox 102">
                <a:extLst>
                  <a:ext uri="{FF2B5EF4-FFF2-40B4-BE49-F238E27FC236}">
                    <a16:creationId xmlns:a16="http://schemas.microsoft.com/office/drawing/2014/main" id="{3176FAE2-0C4B-3F1C-F1F3-24D9AD7D638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191ED22-3294-6ABA-8A04-40A1C6FBAD10}"/>
                </a:ext>
              </a:extLst>
            </p:cNvPr>
            <p:cNvGrpSpPr/>
            <p:nvPr/>
          </p:nvGrpSpPr>
          <p:grpSpPr>
            <a:xfrm rot="5400000">
              <a:off x="3783179" y="177943"/>
              <a:ext cx="2763422" cy="2646852"/>
              <a:chOff x="0" y="-54577"/>
              <a:chExt cx="812800" cy="778514"/>
            </a:xfrm>
          </p:grpSpPr>
          <p:sp>
            <p:nvSpPr>
              <p:cNvPr id="156" name="Freeform 104">
                <a:extLst>
                  <a:ext uri="{FF2B5EF4-FFF2-40B4-BE49-F238E27FC236}">
                    <a16:creationId xmlns:a16="http://schemas.microsoft.com/office/drawing/2014/main" id="{4DA8EC5D-5942-F8FF-7ACA-6840DA18E52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2393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" name="TextBox 105">
                <a:extLst>
                  <a:ext uri="{FF2B5EF4-FFF2-40B4-BE49-F238E27FC236}">
                    <a16:creationId xmlns:a16="http://schemas.microsoft.com/office/drawing/2014/main" id="{9D0FE44F-EC06-DDB5-CBC5-ED6232893147}"/>
                  </a:ext>
                </a:extLst>
              </p:cNvPr>
              <p:cNvSpPr txBox="1"/>
              <p:nvPr/>
            </p:nvSpPr>
            <p:spPr>
              <a:xfrm>
                <a:off x="114299" y="-54577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5" name="Group 106">
              <a:extLst>
                <a:ext uri="{FF2B5EF4-FFF2-40B4-BE49-F238E27FC236}">
                  <a16:creationId xmlns:a16="http://schemas.microsoft.com/office/drawing/2014/main" id="{07D8BA46-283E-E809-5193-62FE18EC2A15}"/>
                </a:ext>
              </a:extLst>
            </p:cNvPr>
            <p:cNvGrpSpPr/>
            <p:nvPr/>
          </p:nvGrpSpPr>
          <p:grpSpPr>
            <a:xfrm rot="5400000">
              <a:off x="1218003" y="258902"/>
              <a:ext cx="2763422" cy="2484931"/>
              <a:chOff x="0" y="0"/>
              <a:chExt cx="812800" cy="730888"/>
            </a:xfrm>
          </p:grpSpPr>
          <p:sp>
            <p:nvSpPr>
              <p:cNvPr id="154" name="Freeform 107">
                <a:extLst>
                  <a:ext uri="{FF2B5EF4-FFF2-40B4-BE49-F238E27FC236}">
                    <a16:creationId xmlns:a16="http://schemas.microsoft.com/office/drawing/2014/main" id="{212E57B9-C1E9-8807-58B4-B7455882179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5" name="TextBox 108">
                <a:extLst>
                  <a:ext uri="{FF2B5EF4-FFF2-40B4-BE49-F238E27FC236}">
                    <a16:creationId xmlns:a16="http://schemas.microsoft.com/office/drawing/2014/main" id="{4BA1433B-4022-4393-03B2-319A16F2F994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6" name="Group 109">
              <a:extLst>
                <a:ext uri="{FF2B5EF4-FFF2-40B4-BE49-F238E27FC236}">
                  <a16:creationId xmlns:a16="http://schemas.microsoft.com/office/drawing/2014/main" id="{E1DE3FCE-39CE-2C32-3853-1C302E15A47C}"/>
                </a:ext>
              </a:extLst>
            </p:cNvPr>
            <p:cNvGrpSpPr/>
            <p:nvPr/>
          </p:nvGrpSpPr>
          <p:grpSpPr>
            <a:xfrm rot="5400000">
              <a:off x="2529373" y="2247073"/>
              <a:ext cx="2738837" cy="2646850"/>
              <a:chOff x="12204" y="-47625"/>
              <a:chExt cx="805569" cy="778513"/>
            </a:xfrm>
          </p:grpSpPr>
          <p:sp>
            <p:nvSpPr>
              <p:cNvPr id="152" name="Freeform 110">
                <a:extLst>
                  <a:ext uri="{FF2B5EF4-FFF2-40B4-BE49-F238E27FC236}">
                    <a16:creationId xmlns:a16="http://schemas.microsoft.com/office/drawing/2014/main" id="{0A1A54D4-DE0D-E3F8-B88E-7E0AD2B45D88}"/>
                  </a:ext>
                </a:extLst>
              </p:cNvPr>
              <p:cNvSpPr/>
              <p:nvPr/>
            </p:nvSpPr>
            <p:spPr>
              <a:xfrm>
                <a:off x="12204" y="563"/>
                <a:ext cx="805569" cy="7213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3" name="TextBox 111">
                <a:extLst>
                  <a:ext uri="{FF2B5EF4-FFF2-40B4-BE49-F238E27FC236}">
                    <a16:creationId xmlns:a16="http://schemas.microsoft.com/office/drawing/2014/main" id="{E0C90289-D89B-5AF3-A45A-2F2CD7FAEE1D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7" name="Group 112">
              <a:extLst>
                <a:ext uri="{FF2B5EF4-FFF2-40B4-BE49-F238E27FC236}">
                  <a16:creationId xmlns:a16="http://schemas.microsoft.com/office/drawing/2014/main" id="{6B360F31-935C-ECA0-BCEB-25C9F33C64BE}"/>
                </a:ext>
              </a:extLst>
            </p:cNvPr>
            <p:cNvGrpSpPr/>
            <p:nvPr/>
          </p:nvGrpSpPr>
          <p:grpSpPr>
            <a:xfrm rot="5400000">
              <a:off x="-24463" y="2323184"/>
              <a:ext cx="2763422" cy="2484931"/>
              <a:chOff x="0" y="0"/>
              <a:chExt cx="812800" cy="730888"/>
            </a:xfrm>
          </p:grpSpPr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224CD98F-3162-00D2-0D15-55523C4D17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3088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30888">
                    <a:moveTo>
                      <a:pt x="812800" y="365444"/>
                    </a:moveTo>
                    <a:lnTo>
                      <a:pt x="609600" y="730888"/>
                    </a:lnTo>
                    <a:lnTo>
                      <a:pt x="203200" y="730888"/>
                    </a:lnTo>
                    <a:lnTo>
                      <a:pt x="0" y="365444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654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66FAC">
                    <a:alpha val="2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1" name="TextBox 114">
                <a:extLst>
                  <a:ext uri="{FF2B5EF4-FFF2-40B4-BE49-F238E27FC236}">
                    <a16:creationId xmlns:a16="http://schemas.microsoft.com/office/drawing/2014/main" id="{1658BF1E-9485-CF70-0CD2-A07EAD6CB37B}"/>
                  </a:ext>
                </a:extLst>
              </p:cNvPr>
              <p:cNvSpPr txBox="1"/>
              <p:nvPr/>
            </p:nvSpPr>
            <p:spPr>
              <a:xfrm>
                <a:off x="114300" y="-47625"/>
                <a:ext cx="584200" cy="7785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8" name="Group 115">
              <a:extLst>
                <a:ext uri="{FF2B5EF4-FFF2-40B4-BE49-F238E27FC236}">
                  <a16:creationId xmlns:a16="http://schemas.microsoft.com/office/drawing/2014/main" id="{A5C171E9-603D-1755-4B24-5296E8F7F7F7}"/>
                </a:ext>
              </a:extLst>
            </p:cNvPr>
            <p:cNvGrpSpPr/>
            <p:nvPr/>
          </p:nvGrpSpPr>
          <p:grpSpPr>
            <a:xfrm>
              <a:off x="6158756" y="726017"/>
              <a:ext cx="239314" cy="239314"/>
              <a:chOff x="0" y="0"/>
              <a:chExt cx="812800" cy="812800"/>
            </a:xfrm>
          </p:grpSpPr>
          <p:sp>
            <p:nvSpPr>
              <p:cNvPr id="148" name="Freeform 116">
                <a:extLst>
                  <a:ext uri="{FF2B5EF4-FFF2-40B4-BE49-F238E27FC236}">
                    <a16:creationId xmlns:a16="http://schemas.microsoft.com/office/drawing/2014/main" id="{46FBA827-0C2E-EEB6-E3A1-D55D8DE498E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9" name="TextBox 117">
                <a:extLst>
                  <a:ext uri="{FF2B5EF4-FFF2-40B4-BE49-F238E27FC236}">
                    <a16:creationId xmlns:a16="http://schemas.microsoft.com/office/drawing/2014/main" id="{EDB7C1B5-049D-12A2-64C8-B618F6131BA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9" name="Group 118">
              <a:extLst>
                <a:ext uri="{FF2B5EF4-FFF2-40B4-BE49-F238E27FC236}">
                  <a16:creationId xmlns:a16="http://schemas.microsoft.com/office/drawing/2014/main" id="{9AFEE21E-8748-471B-0896-4AF7B1AFE1BE}"/>
                </a:ext>
              </a:extLst>
            </p:cNvPr>
            <p:cNvGrpSpPr/>
            <p:nvPr/>
          </p:nvGrpSpPr>
          <p:grpSpPr>
            <a:xfrm>
              <a:off x="6158756" y="2039934"/>
              <a:ext cx="239314" cy="239314"/>
              <a:chOff x="0" y="0"/>
              <a:chExt cx="812800" cy="812800"/>
            </a:xfrm>
          </p:grpSpPr>
          <p:sp>
            <p:nvSpPr>
              <p:cNvPr id="146" name="Freeform 119">
                <a:extLst>
                  <a:ext uri="{FF2B5EF4-FFF2-40B4-BE49-F238E27FC236}">
                    <a16:creationId xmlns:a16="http://schemas.microsoft.com/office/drawing/2014/main" id="{EA20F931-5171-F22B-1A4B-425A58B14A5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7" name="TextBox 120">
                <a:extLst>
                  <a:ext uri="{FF2B5EF4-FFF2-40B4-BE49-F238E27FC236}">
                    <a16:creationId xmlns:a16="http://schemas.microsoft.com/office/drawing/2014/main" id="{F59579AC-2A9D-7218-02F2-E44AF08046A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0" name="Group 121">
              <a:extLst>
                <a:ext uri="{FF2B5EF4-FFF2-40B4-BE49-F238E27FC236}">
                  <a16:creationId xmlns:a16="http://schemas.microsoft.com/office/drawing/2014/main" id="{1B8DE089-FB96-F39F-0BFC-B05BBE4A4A55}"/>
                </a:ext>
              </a:extLst>
            </p:cNvPr>
            <p:cNvGrpSpPr/>
            <p:nvPr/>
          </p:nvGrpSpPr>
          <p:grpSpPr>
            <a:xfrm>
              <a:off x="3698174" y="726017"/>
              <a:ext cx="239314" cy="239314"/>
              <a:chOff x="0" y="0"/>
              <a:chExt cx="812800" cy="812800"/>
            </a:xfrm>
          </p:grpSpPr>
          <p:sp>
            <p:nvSpPr>
              <p:cNvPr id="144" name="Freeform 122">
                <a:extLst>
                  <a:ext uri="{FF2B5EF4-FFF2-40B4-BE49-F238E27FC236}">
                    <a16:creationId xmlns:a16="http://schemas.microsoft.com/office/drawing/2014/main" id="{C5F43699-3A48-AA99-0D2E-6DB5EEC9C66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" name="TextBox 123">
                <a:extLst>
                  <a:ext uri="{FF2B5EF4-FFF2-40B4-BE49-F238E27FC236}">
                    <a16:creationId xmlns:a16="http://schemas.microsoft.com/office/drawing/2014/main" id="{E1885342-109F-B608-9F8E-3C023F47935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1" name="Group 124">
              <a:extLst>
                <a:ext uri="{FF2B5EF4-FFF2-40B4-BE49-F238E27FC236}">
                  <a16:creationId xmlns:a16="http://schemas.microsoft.com/office/drawing/2014/main" id="{CE3B7F05-B0F8-1E3D-BC3E-674583ADB5F4}"/>
                </a:ext>
              </a:extLst>
            </p:cNvPr>
            <p:cNvGrpSpPr/>
            <p:nvPr/>
          </p:nvGrpSpPr>
          <p:grpSpPr>
            <a:xfrm>
              <a:off x="3698174" y="2039934"/>
              <a:ext cx="239314" cy="239314"/>
              <a:chOff x="0" y="0"/>
              <a:chExt cx="812800" cy="812800"/>
            </a:xfrm>
          </p:grpSpPr>
          <p:sp>
            <p:nvSpPr>
              <p:cNvPr id="142" name="Freeform 125">
                <a:extLst>
                  <a:ext uri="{FF2B5EF4-FFF2-40B4-BE49-F238E27FC236}">
                    <a16:creationId xmlns:a16="http://schemas.microsoft.com/office/drawing/2014/main" id="{DA4B5777-2DF2-3C0D-A567-C4B6B991D34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" name="TextBox 126">
                <a:extLst>
                  <a:ext uri="{FF2B5EF4-FFF2-40B4-BE49-F238E27FC236}">
                    <a16:creationId xmlns:a16="http://schemas.microsoft.com/office/drawing/2014/main" id="{B2C6BA45-66B0-FDA9-B799-1F5E7C118D0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2" name="Group 127">
              <a:extLst>
                <a:ext uri="{FF2B5EF4-FFF2-40B4-BE49-F238E27FC236}">
                  <a16:creationId xmlns:a16="http://schemas.microsoft.com/office/drawing/2014/main" id="{B3310A64-4FE8-4177-F8EA-C7D8E93BACC4}"/>
                </a:ext>
              </a:extLst>
            </p:cNvPr>
            <p:cNvGrpSpPr/>
            <p:nvPr/>
          </p:nvGrpSpPr>
          <p:grpSpPr>
            <a:xfrm>
              <a:off x="4940639" y="2763422"/>
              <a:ext cx="239314" cy="239314"/>
              <a:chOff x="0" y="0"/>
              <a:chExt cx="812800" cy="812800"/>
            </a:xfrm>
          </p:grpSpPr>
          <p:sp>
            <p:nvSpPr>
              <p:cNvPr id="140" name="Freeform 128">
                <a:extLst>
                  <a:ext uri="{FF2B5EF4-FFF2-40B4-BE49-F238E27FC236}">
                    <a16:creationId xmlns:a16="http://schemas.microsoft.com/office/drawing/2014/main" id="{7DCFBEA1-E823-4BE1-F132-ABC12987296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1" name="TextBox 129">
                <a:extLst>
                  <a:ext uri="{FF2B5EF4-FFF2-40B4-BE49-F238E27FC236}">
                    <a16:creationId xmlns:a16="http://schemas.microsoft.com/office/drawing/2014/main" id="{6D42F432-B29E-086A-6641-4C7A3113132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3" name="Group 130">
              <a:extLst>
                <a:ext uri="{FF2B5EF4-FFF2-40B4-BE49-F238E27FC236}">
                  <a16:creationId xmlns:a16="http://schemas.microsoft.com/office/drawing/2014/main" id="{E8E30D70-4C4C-B6C8-63F3-B4BD53E7C052}"/>
                </a:ext>
              </a:extLst>
            </p:cNvPr>
            <p:cNvGrpSpPr/>
            <p:nvPr/>
          </p:nvGrpSpPr>
          <p:grpSpPr>
            <a:xfrm>
              <a:off x="1242465" y="2039934"/>
              <a:ext cx="239314" cy="239314"/>
              <a:chOff x="0" y="0"/>
              <a:chExt cx="812800" cy="812800"/>
            </a:xfrm>
          </p:grpSpPr>
          <p:sp>
            <p:nvSpPr>
              <p:cNvPr id="138" name="Freeform 131">
                <a:extLst>
                  <a:ext uri="{FF2B5EF4-FFF2-40B4-BE49-F238E27FC236}">
                    <a16:creationId xmlns:a16="http://schemas.microsoft.com/office/drawing/2014/main" id="{38567AD9-ED73-85E9-75AA-0A853C7DCBF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9" name="TextBox 132">
                <a:extLst>
                  <a:ext uri="{FF2B5EF4-FFF2-40B4-BE49-F238E27FC236}">
                    <a16:creationId xmlns:a16="http://schemas.microsoft.com/office/drawing/2014/main" id="{11AFC430-ADD5-0D7B-4883-C33F19818BB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4" name="Group 133">
              <a:extLst>
                <a:ext uri="{FF2B5EF4-FFF2-40B4-BE49-F238E27FC236}">
                  <a16:creationId xmlns:a16="http://schemas.microsoft.com/office/drawing/2014/main" id="{F5434BA1-9BB3-3BC9-CBE6-F5942B43254A}"/>
                </a:ext>
              </a:extLst>
            </p:cNvPr>
            <p:cNvGrpSpPr/>
            <p:nvPr/>
          </p:nvGrpSpPr>
          <p:grpSpPr>
            <a:xfrm>
              <a:off x="2460583" y="2765950"/>
              <a:ext cx="239314" cy="239314"/>
              <a:chOff x="0" y="0"/>
              <a:chExt cx="812800" cy="812800"/>
            </a:xfrm>
          </p:grpSpPr>
          <p:sp>
            <p:nvSpPr>
              <p:cNvPr id="136" name="Freeform 134">
                <a:extLst>
                  <a:ext uri="{FF2B5EF4-FFF2-40B4-BE49-F238E27FC236}">
                    <a16:creationId xmlns:a16="http://schemas.microsoft.com/office/drawing/2014/main" id="{E7171E11-B362-527F-D88D-E58845C1F0A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7" name="TextBox 135">
                <a:extLst>
                  <a:ext uri="{FF2B5EF4-FFF2-40B4-BE49-F238E27FC236}">
                    <a16:creationId xmlns:a16="http://schemas.microsoft.com/office/drawing/2014/main" id="{BA4BA6F0-3054-6A14-172F-E2A464D293B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5" name="Group 136">
              <a:extLst>
                <a:ext uri="{FF2B5EF4-FFF2-40B4-BE49-F238E27FC236}">
                  <a16:creationId xmlns:a16="http://schemas.microsoft.com/office/drawing/2014/main" id="{880C773D-2AD2-EAE7-23BC-BA14D322DEDC}"/>
                </a:ext>
              </a:extLst>
            </p:cNvPr>
            <p:cNvGrpSpPr/>
            <p:nvPr/>
          </p:nvGrpSpPr>
          <p:grpSpPr>
            <a:xfrm>
              <a:off x="2460583" y="4079867"/>
              <a:ext cx="239314" cy="239314"/>
              <a:chOff x="0" y="0"/>
              <a:chExt cx="812800" cy="812800"/>
            </a:xfrm>
          </p:grpSpPr>
          <p:sp>
            <p:nvSpPr>
              <p:cNvPr id="134" name="Freeform 137">
                <a:extLst>
                  <a:ext uri="{FF2B5EF4-FFF2-40B4-BE49-F238E27FC236}">
                    <a16:creationId xmlns:a16="http://schemas.microsoft.com/office/drawing/2014/main" id="{33C573C9-964E-F573-E548-8D7C971B19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5" name="TextBox 138">
                <a:extLst>
                  <a:ext uri="{FF2B5EF4-FFF2-40B4-BE49-F238E27FC236}">
                    <a16:creationId xmlns:a16="http://schemas.microsoft.com/office/drawing/2014/main" id="{220FE0F7-3DC9-323E-0CB2-AD844B4D0B6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6" name="Group 139">
              <a:extLst>
                <a:ext uri="{FF2B5EF4-FFF2-40B4-BE49-F238E27FC236}">
                  <a16:creationId xmlns:a16="http://schemas.microsoft.com/office/drawing/2014/main" id="{12C13DB5-9171-6B47-54A3-E649CB22F64D}"/>
                </a:ext>
              </a:extLst>
            </p:cNvPr>
            <p:cNvGrpSpPr/>
            <p:nvPr/>
          </p:nvGrpSpPr>
          <p:grpSpPr>
            <a:xfrm>
              <a:off x="0" y="2765950"/>
              <a:ext cx="239314" cy="239314"/>
              <a:chOff x="0" y="0"/>
              <a:chExt cx="812800" cy="812800"/>
            </a:xfrm>
          </p:grpSpPr>
          <p:sp>
            <p:nvSpPr>
              <p:cNvPr id="132" name="Freeform 140">
                <a:extLst>
                  <a:ext uri="{FF2B5EF4-FFF2-40B4-BE49-F238E27FC236}">
                    <a16:creationId xmlns:a16="http://schemas.microsoft.com/office/drawing/2014/main" id="{FAE5588E-B6C1-B25B-9122-02EDB53982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" name="TextBox 141">
                <a:extLst>
                  <a:ext uri="{FF2B5EF4-FFF2-40B4-BE49-F238E27FC236}">
                    <a16:creationId xmlns:a16="http://schemas.microsoft.com/office/drawing/2014/main" id="{6A178691-5719-B297-24E9-C92EB045958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7" name="Group 142">
              <a:extLst>
                <a:ext uri="{FF2B5EF4-FFF2-40B4-BE49-F238E27FC236}">
                  <a16:creationId xmlns:a16="http://schemas.microsoft.com/office/drawing/2014/main" id="{89AFE0A5-C5A0-6698-7988-5FC7667461E4}"/>
                </a:ext>
              </a:extLst>
            </p:cNvPr>
            <p:cNvGrpSpPr/>
            <p:nvPr/>
          </p:nvGrpSpPr>
          <p:grpSpPr>
            <a:xfrm>
              <a:off x="0" y="4079867"/>
              <a:ext cx="239314" cy="239314"/>
              <a:chOff x="0" y="0"/>
              <a:chExt cx="812800" cy="812800"/>
            </a:xfrm>
          </p:grpSpPr>
          <p:sp>
            <p:nvSpPr>
              <p:cNvPr id="130" name="Freeform 143">
                <a:extLst>
                  <a:ext uri="{FF2B5EF4-FFF2-40B4-BE49-F238E27FC236}">
                    <a16:creationId xmlns:a16="http://schemas.microsoft.com/office/drawing/2014/main" id="{00235309-82EF-D54C-F311-BED71311E9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" name="TextBox 144">
                <a:extLst>
                  <a:ext uri="{FF2B5EF4-FFF2-40B4-BE49-F238E27FC236}">
                    <a16:creationId xmlns:a16="http://schemas.microsoft.com/office/drawing/2014/main" id="{9CAA6863-4D7D-5EE5-B2E9-D7F05D13753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8" name="Group 145">
              <a:extLst>
                <a:ext uri="{FF2B5EF4-FFF2-40B4-BE49-F238E27FC236}">
                  <a16:creationId xmlns:a16="http://schemas.microsoft.com/office/drawing/2014/main" id="{DE318A5E-29B6-065A-47E8-0B2B401918F3}"/>
                </a:ext>
              </a:extLst>
            </p:cNvPr>
            <p:cNvGrpSpPr/>
            <p:nvPr/>
          </p:nvGrpSpPr>
          <p:grpSpPr>
            <a:xfrm>
              <a:off x="1242465" y="4803355"/>
              <a:ext cx="239314" cy="239314"/>
              <a:chOff x="0" y="0"/>
              <a:chExt cx="812800" cy="812800"/>
            </a:xfrm>
          </p:grpSpPr>
          <p:sp>
            <p:nvSpPr>
              <p:cNvPr id="128" name="Freeform 146">
                <a:extLst>
                  <a:ext uri="{FF2B5EF4-FFF2-40B4-BE49-F238E27FC236}">
                    <a16:creationId xmlns:a16="http://schemas.microsoft.com/office/drawing/2014/main" id="{E8341F5D-4EBB-CFDF-9240-4FC65D5326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" name="TextBox 147">
                <a:extLst>
                  <a:ext uri="{FF2B5EF4-FFF2-40B4-BE49-F238E27FC236}">
                    <a16:creationId xmlns:a16="http://schemas.microsoft.com/office/drawing/2014/main" id="{1168D67F-6C23-F342-535A-C3E9D9237E1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9" name="Group 148">
              <a:extLst>
                <a:ext uri="{FF2B5EF4-FFF2-40B4-BE49-F238E27FC236}">
                  <a16:creationId xmlns:a16="http://schemas.microsoft.com/office/drawing/2014/main" id="{04E8B073-CB53-8231-56F5-742485AD3AA5}"/>
                </a:ext>
              </a:extLst>
            </p:cNvPr>
            <p:cNvGrpSpPr/>
            <p:nvPr/>
          </p:nvGrpSpPr>
          <p:grpSpPr>
            <a:xfrm>
              <a:off x="1242465" y="729298"/>
              <a:ext cx="239314" cy="239314"/>
              <a:chOff x="0" y="0"/>
              <a:chExt cx="812800" cy="812800"/>
            </a:xfrm>
          </p:grpSpPr>
          <p:sp>
            <p:nvSpPr>
              <p:cNvPr id="126" name="Freeform 149">
                <a:extLst>
                  <a:ext uri="{FF2B5EF4-FFF2-40B4-BE49-F238E27FC236}">
                    <a16:creationId xmlns:a16="http://schemas.microsoft.com/office/drawing/2014/main" id="{88A2C813-4DD5-A7A5-0BC1-8295017C916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" name="TextBox 150">
                <a:extLst>
                  <a:ext uri="{FF2B5EF4-FFF2-40B4-BE49-F238E27FC236}">
                    <a16:creationId xmlns:a16="http://schemas.microsoft.com/office/drawing/2014/main" id="{DC938EC1-DCC0-5F4C-C3ED-0FCF353492D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0" name="Group 151">
              <a:extLst>
                <a:ext uri="{FF2B5EF4-FFF2-40B4-BE49-F238E27FC236}">
                  <a16:creationId xmlns:a16="http://schemas.microsoft.com/office/drawing/2014/main" id="{CB7848EB-C792-CE49-2BAA-865C6A82077F}"/>
                </a:ext>
              </a:extLst>
            </p:cNvPr>
            <p:cNvGrpSpPr/>
            <p:nvPr/>
          </p:nvGrpSpPr>
          <p:grpSpPr>
            <a:xfrm>
              <a:off x="4916291" y="4074057"/>
              <a:ext cx="239314" cy="239314"/>
              <a:chOff x="0" y="0"/>
              <a:chExt cx="812800" cy="812800"/>
            </a:xfrm>
          </p:grpSpPr>
          <p:sp>
            <p:nvSpPr>
              <p:cNvPr id="124" name="Freeform 152">
                <a:extLst>
                  <a:ext uri="{FF2B5EF4-FFF2-40B4-BE49-F238E27FC236}">
                    <a16:creationId xmlns:a16="http://schemas.microsoft.com/office/drawing/2014/main" id="{3BFDEE2D-1D0F-176E-F48C-747E1BE0C88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" name="TextBox 153">
                <a:extLst>
                  <a:ext uri="{FF2B5EF4-FFF2-40B4-BE49-F238E27FC236}">
                    <a16:creationId xmlns:a16="http://schemas.microsoft.com/office/drawing/2014/main" id="{2FD8133B-A741-9A98-C896-BC8CA30B0CC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1" name="Group 154">
              <a:extLst>
                <a:ext uri="{FF2B5EF4-FFF2-40B4-BE49-F238E27FC236}">
                  <a16:creationId xmlns:a16="http://schemas.microsoft.com/office/drawing/2014/main" id="{D628B4BC-E7BD-F6FA-5A13-3556B868C62B}"/>
                </a:ext>
              </a:extLst>
            </p:cNvPr>
            <p:cNvGrpSpPr/>
            <p:nvPr/>
          </p:nvGrpSpPr>
          <p:grpSpPr>
            <a:xfrm>
              <a:off x="3698174" y="4797545"/>
              <a:ext cx="239314" cy="239314"/>
              <a:chOff x="0" y="0"/>
              <a:chExt cx="812800" cy="812800"/>
            </a:xfrm>
          </p:grpSpPr>
          <p:sp>
            <p:nvSpPr>
              <p:cNvPr id="122" name="Freeform 155">
                <a:extLst>
                  <a:ext uri="{FF2B5EF4-FFF2-40B4-BE49-F238E27FC236}">
                    <a16:creationId xmlns:a16="http://schemas.microsoft.com/office/drawing/2014/main" id="{562ABB4C-46F7-FB56-1491-E7A74643892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66FAC">
                  <a:alpha val="29804"/>
                </a:srgbClr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" name="TextBox 156">
                <a:extLst>
                  <a:ext uri="{FF2B5EF4-FFF2-40B4-BE49-F238E27FC236}">
                    <a16:creationId xmlns:a16="http://schemas.microsoft.com/office/drawing/2014/main" id="{F9ACCCA4-5774-7E2E-8F1B-6FA162EEFB5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000" y="9801101"/>
            <a:ext cx="126000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Organic And Biochemistry Supplement To Enhanced Introductory College Chemistry, CC BY 4.0, except where otherwise noted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Organic And Biochemistry Supplement To Enhanced Introductory College Chemistry, CC BY 4.0, except where otherwise noted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2" name="Footer Placeholder 4">
            <a:extLst>
              <a:ext uri="{FF2B5EF4-FFF2-40B4-BE49-F238E27FC236}">
                <a16:creationId xmlns:a16="http://schemas.microsoft.com/office/drawing/2014/main" id="{8A5DE2C1-351E-6A06-0AA2-29650039C73B}"/>
              </a:ext>
            </a:extLst>
          </p:cNvPr>
          <p:cNvSpPr txBox="1">
            <a:spLocks/>
          </p:cNvSpPr>
          <p:nvPr userDrawn="1"/>
        </p:nvSpPr>
        <p:spPr>
          <a:xfrm>
            <a:off x="2844000" y="9801101"/>
            <a:ext cx="1260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aleway" pitchFamily="2" charset="0"/>
              </a:rPr>
              <a:t>Organic And Biochemistry Supplement To Enhanced Introductory College Chemistry, CC BY 4.0, except where otherwise noted</a:t>
            </a:r>
            <a:endParaRPr lang="en-US" dirty="0">
              <a:latin typeface="Raleway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campusontario.pressbooks.pub/orgbiochemsupplemen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beginning-chemistry/s20-04-other-oxygen-containing-functi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Aldehydes_and_Ketones/Nomenclature_of_Aldehydes_and_Ketone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Aldehydes_and_Ketones/Nomenclature_of_Aldehydes_and_Keton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09-aldehydes-and-ketones-structur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09-aldehydes-and-ketones-structur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09-aldehydes-and-ketones-structur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Aldehydes_and_Ketones/Nomenclature_of_Aldehydes_and_Keton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Aldehydes_and_Ketones/Nomenclature_of_Aldehydes_and_Ketone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Aldehydes_and_Ketones/Nomenclature_of_Aldehydes_and_Ketone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10-properties-of-aldehydes-and-ke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brown-wooden-ceiling-surface-ZTO5ntSqUK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license" TargetMode="External"/><Relationship Id="rId4" Type="http://schemas.openxmlformats.org/officeDocument/2006/relationships/hyperlink" Target="https://unsplash.com/@hudsonhintze?utm_source=unsplash&amp;utm_medium=referral&amp;utm_content=creditCopyTex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Introductory_Chemistry/Basics_of_General_Organic_and_Biological_Chemistry_(Ball_et_al.)" TargetMode="External"/><Relationship Id="rId2" Type="http://schemas.openxmlformats.org/officeDocument/2006/relationships/hyperlink" Target="https://chem.libretexts.org/Bookshelves/Introductory_Chemistry/Basics_of_General_Organic_and_Biological_Chemistry_(Ball_et_al.)/14%3A_Organic_Compounds_of_Oxygen/14.10%3A_Properties_of_Aldehydes_and_Keton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10-properties-of-aldehydes-and-k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10-properties-of-aldehydes-and-ke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10-properties-of-aldehydes-and-ke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Aldehydes_and_Ketones/Properties_of_Aldehydes_and_Ketones/Natural_Occurrence_of_Aldehydes_and_Ketone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Aldehydes_and_Ketones/Properties_of_Aldehydes_and_Ketones/Natural_Occurrence_of_Aldehydes_and_Keton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hemistry-2e/pages/20-3-aldehydes-ketones-carboxylic-acids-and-ester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hemistry-2e/pages/20-3-aldehydes-ketones-carboxylic-acids-and-esters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10-properties-of-aldehydes-and-ke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10-properties-of-aldehydes-and-ke.html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09-aldehydes-and-ketones-structu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lvering_of_glass_ornaments_Lauscha.jpg#/media/File:Silvering_of_glass_ornaments_Lauscha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" TargetMode="External"/><Relationship Id="rId4" Type="http://schemas.openxmlformats.org/officeDocument/2006/relationships/hyperlink" Target="https://commons.wikimedia.org/w/index.php?title=User:BFeindor&amp;action=edit&amp;redlink=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9-05-properties-of-monosaccharides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r%C3%B3ba_Benedicta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commons.wikimedia.org/wiki/User:Kala_Na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17-4-alcohols-from-carbonyl-compounds-reduction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17-4-alcohols-from-carbonyl-compounds-reduction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17-4-alcohols-from-carbonyl-compounds-reduction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organic-chemistry/pages/17-4-alcohols-from-carbonyl-compounds-reduction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4.0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Book%3A_Organic_Chemistry_with_a_Biological_Emphasis_v2.0_(Soderberg)/15%3A_Oxidation_and_Reduction_Reactions/15.02%3A_Oxidation_and_Reduction_of_Organic_Compounds_-_An_Overview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Book%3A_Organic_Chemistry_with_a_Biological_Emphasis_v2.0_(Soderberg)/15%3A_Oxidation_and_Reduction_Reactions/15.02%3A_Oxidation_and_Reduction_of_Organic_Compounds_-_An_Overview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Book%3A_Organic_Chemistry_with_a_Biological_Emphasis_v2.0_(Soderberg)/10%3A_Nucleophilic_Carbonyl_Addition_Reactions/10.03%3A_Hemiacetals_Hemiketals_and_Hydrate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hemistry/pages/20-3-aldehydes-ketones-carboxylic-acids-and-ester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Book%3A_Organic_Chemistry_with_a_Biological_Emphasis_v2.0_(Soderberg)/10%3A_Nucleophilic_Carbonyl_Addition_Reactions/10.03%3A_Hemiacetals_Hemiketals_and_Hydrate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Book%3A_Organic_Chemistry_with_a_Biological_Emphasis_v2.0_(Soderberg)/10%3A_Nucleophilic_Carbonyl_Addition_Reactions/10.03%3A_Hemiacetals_Hemiketals_and_Hydrat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Reactions/Addition_Reactions/Nucleophilic_Addition_Reactions/The_Addition_of_Hydrogen_Cyanide_to_Aldehydes_and_Ketones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4.0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Reactions/Addition_Reactions/Nucleophilic_Addition_Reactions/The_Addition_of_Hydrogen_Cyanide_to_Aldehydes_and_Ketones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4.0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Bookshelves/Organic_Chemistry/Supplemental_Modules_(Organic_Chemistry)/Reactions/Addition_Reactions/Nucleophilic_Addition_Reactions/The_Addition_of_Hydrogen_Cyanide_to_Aldehydes_and_Ketones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4.0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.3ds.com/biovia-draw-academic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4.0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pheloria_virginiensis_corrugata_2014-06-24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eople/23660854@N0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09-aldehydes-and-ketones-structur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09-aldehydes-and-ketones-structur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introduction-to-chemistry-general-organic-and-biological/s17-09-aldehydes-and-ketones-structur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hemistry/pages/20-3-aldehydes-ketones-carboxylic-acids-and-ester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2012books.lardbucket.org/books/beginning-chemistry/s20-04-other-oxygen-containing-functi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E782-E1DF-0CB0-63FE-6A79AAC21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2171701"/>
            <a:ext cx="11506200" cy="1143000"/>
          </a:xfrm>
        </p:spPr>
        <p:txBody>
          <a:bodyPr>
            <a:normAutofit/>
          </a:bodyPr>
          <a:lstStyle/>
          <a:p>
            <a:r>
              <a:rPr lang="en-IN" sz="6000" dirty="0">
                <a:solidFill>
                  <a:schemeClr val="tx2">
                    <a:lumMod val="50000"/>
                  </a:schemeClr>
                </a:solidFill>
              </a:rPr>
              <a:t>Chapter 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6731A-B968-8B31-3116-D9B31971C08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43400" y="3408218"/>
            <a:ext cx="11506200" cy="1278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5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Aldehydes and Ketones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FBB15-6F7C-E8D7-8F4B-5E0E0ECCA24D}"/>
              </a:ext>
            </a:extLst>
          </p:cNvPr>
          <p:cNvSpPr txBox="1"/>
          <p:nvPr/>
        </p:nvSpPr>
        <p:spPr>
          <a:xfrm>
            <a:off x="4343400" y="5600701"/>
            <a:ext cx="11506200" cy="338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Slides to accompany Organic and Biochemistry Supplement to Enhanced Introductory College Chemistry by Gregory Anderson, Jen Booth, Caryn Fahey, Adrienne Richards, Samantha Sullivan Sauer, and David Wegman</a:t>
            </a:r>
          </a:p>
          <a:p>
            <a:pPr algn="l">
              <a:lnSpc>
                <a:spcPct val="120000"/>
              </a:lnSpc>
            </a:pPr>
            <a:endParaRPr lang="en-US" sz="200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Slide design and template by Revathi Mahadevan</a:t>
            </a:r>
          </a:p>
          <a:p>
            <a:pPr algn="l">
              <a:lnSpc>
                <a:spcPct val="120000"/>
              </a:lnSpc>
            </a:pPr>
            <a:endParaRPr lang="en-US" sz="2000" i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Except where otherwise noted, images, tables &amp; diagrams are reused from </a:t>
            </a:r>
            <a:r>
              <a:rPr lang="en-US" sz="2000" i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Organic and Biochemistry Supplement to Enhanced Introductory College Chemistry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000" i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Slides are licensed under CC-BY 4.0, Except while otherwise noted</a:t>
            </a:r>
            <a:endParaRPr lang="en-IN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AF7653-FF33-7040-C653-43C44039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4000" y="9563100"/>
            <a:ext cx="12600000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56842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7B6E-5F66-E89A-D311-181EC119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24.1h</a:t>
            </a:r>
            <a:endParaRPr lang="en-US" sz="4000" dirty="0"/>
          </a:p>
        </p:txBody>
      </p:sp>
      <p:pic>
        <p:nvPicPr>
          <p:cNvPr id="5" name="Picture 4" descr="Structure of propanone.">
            <a:extLst>
              <a:ext uri="{FF2B5EF4-FFF2-40B4-BE49-F238E27FC236}">
                <a16:creationId xmlns:a16="http://schemas.microsoft.com/office/drawing/2014/main" id="{48204F82-C9E4-EEEB-D3D6-C38B346B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72" y="2825485"/>
            <a:ext cx="14888817" cy="3179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FB72D-9D4F-EA26-B679-416E7FA4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24.1h.</a:t>
            </a:r>
            <a:r>
              <a:rPr lang="en-US" sz="2400" dirty="0">
                <a:latin typeface="Arial"/>
                <a:ea typeface="+mn-lt"/>
                <a:cs typeface="+mn-lt"/>
              </a:rPr>
              <a:t> The simplest ketone molecule. (Credit: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Beginning Chemistry (v. 1.0)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3.0.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1C382-1F28-180C-0016-2C72F0B4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68990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29D3-4E16-A544-9F03-12D2C12D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24.2a</a:t>
            </a:r>
            <a:endParaRPr lang="en-US" sz="4000" dirty="0"/>
          </a:p>
        </p:txBody>
      </p:sp>
      <p:pic>
        <p:nvPicPr>
          <p:cNvPr id="5" name="Picture 4" descr="There are 6 aldehyde structures. Top left to right: methanal, ethanal and pentanal. Bottom left to right: 2-chloropentanal, butanal and 3-methylbutanal. ">
            <a:extLst>
              <a:ext uri="{FF2B5EF4-FFF2-40B4-BE49-F238E27FC236}">
                <a16:creationId xmlns:a16="http://schemas.microsoft.com/office/drawing/2014/main" id="{6FF8777E-6DF0-1804-D8C8-218D4658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622" y="2251754"/>
            <a:ext cx="11214553" cy="54272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E8A9-4B5C-C890-02D5-BBEC32570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581062"/>
            <a:ext cx="14400000" cy="8196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24.2a.</a:t>
            </a:r>
            <a:r>
              <a:rPr lang="en-US" sz="2400" dirty="0">
                <a:latin typeface="Arial"/>
                <a:ea typeface="+mn-lt"/>
                <a:cs typeface="+mn-lt"/>
              </a:rPr>
              <a:t> IUPAC names for some aldehydes. Common names are given in brackets below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Supplemental Modules (Organic Chemistry)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FB261-30DE-540C-959A-78AC2263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17008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CBC1-F4C6-3334-5AA8-D25701D4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24.2b</a:t>
            </a:r>
            <a:endParaRPr lang="en-US" sz="4000"/>
          </a:p>
        </p:txBody>
      </p:sp>
      <p:pic>
        <p:nvPicPr>
          <p:cNvPr id="7" name="Picture 6" descr="6 ketone structures. Top left to right: propanone, acetophenone and benzophenone. Bottom left to right: 2-penatanone, 3-methyl-2-butanone and 3-hexanone. ">
            <a:extLst>
              <a:ext uri="{FF2B5EF4-FFF2-40B4-BE49-F238E27FC236}">
                <a16:creationId xmlns:a16="http://schemas.microsoft.com/office/drawing/2014/main" id="{1F2B0000-AE47-8BA5-9A07-9794BC694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019300"/>
            <a:ext cx="11506200" cy="58205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E9C4A-0A99-C52C-08A6-6C3A372D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478704"/>
            <a:ext cx="14400000" cy="9220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24.2b.</a:t>
            </a:r>
            <a:r>
              <a:rPr lang="en-US" sz="2400" dirty="0">
                <a:latin typeface="Arial"/>
                <a:ea typeface="+mn-lt"/>
                <a:cs typeface="+mn-lt"/>
              </a:rPr>
              <a:t> IUPAC names for some ketones. Common names are given in brackets below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Supplemental Modules (Organic Chemistry)</a:t>
            </a:r>
            <a:r>
              <a:rPr lang="en-US" sz="2400" i="1" dirty="0">
                <a:latin typeface="Arial"/>
                <a:ea typeface="+mn-lt"/>
                <a:cs typeface="+mn-lt"/>
              </a:rPr>
              <a:t>,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00FFE-8A92-5FF3-75DB-DEB921BF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438385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6453-C84F-7B76-844C-F4EB80CF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24.2c</a:t>
            </a:r>
            <a:endParaRPr lang="en-US" sz="4000" dirty="0"/>
          </a:p>
        </p:txBody>
      </p:sp>
      <p:pic>
        <p:nvPicPr>
          <p:cNvPr id="5" name="Picture 4" descr="Formaldehyde and acetaldehyde forms formic acid and acetic acid respectively upon oxidation.">
            <a:extLst>
              <a:ext uri="{FF2B5EF4-FFF2-40B4-BE49-F238E27FC236}">
                <a16:creationId xmlns:a16="http://schemas.microsoft.com/office/drawing/2014/main" id="{F2D9AA71-CA91-D7C8-FF60-F8C6A0E7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05" y="2023315"/>
            <a:ext cx="12235434" cy="52993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82434-D0FE-E830-EEDC-7ACE80D8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137509"/>
            <a:ext cx="14400000" cy="1263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24.2c.</a:t>
            </a:r>
            <a:r>
              <a:rPr lang="en-US" sz="2400" dirty="0">
                <a:latin typeface="Arial"/>
                <a:ea typeface="+mn-lt"/>
                <a:cs typeface="+mn-lt"/>
              </a:rPr>
              <a:t> Historical common names of aldehydes stem from the common names of the carboxylic acids that they can be converted into via a process called oxidation (covered in chapter 24.3). (Credits: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E1858-7F8F-346B-1453-F036838D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64305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3A81-2D9B-1CAD-2AE0-A848F56F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24.2d</a:t>
            </a:r>
            <a:endParaRPr lang="en-US" sz="4000" dirty="0"/>
          </a:p>
        </p:txBody>
      </p:sp>
      <p:pic>
        <p:nvPicPr>
          <p:cNvPr id="5" name="Picture 4" descr="Acetone structure">
            <a:extLst>
              <a:ext uri="{FF2B5EF4-FFF2-40B4-BE49-F238E27FC236}">
                <a16:creationId xmlns:a16="http://schemas.microsoft.com/office/drawing/2014/main" id="{225B98D5-6FE7-95E1-EF0A-632F97D7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3" y="2988986"/>
            <a:ext cx="16860078" cy="32157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DE69-5C58-74DF-17AE-0EBF9EF70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24.2d.</a:t>
            </a:r>
            <a:r>
              <a:rPr lang="en-US" sz="2400" dirty="0">
                <a:latin typeface="Arial"/>
                <a:ea typeface="+mn-lt"/>
                <a:cs typeface="+mn-lt"/>
              </a:rPr>
              <a:t> The simplest ketone, commonly known as acetone, contains three carbons, with the carbonyl group located on the central carbon. (Credits: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to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35B17-50E4-0E60-99DB-F21C29AD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85457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E342D-61A2-1BD6-4150-27E5E658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24.2e</a:t>
            </a:r>
            <a:endParaRPr lang="en-US" sz="4000"/>
          </a:p>
        </p:txBody>
      </p:sp>
      <p:pic>
        <p:nvPicPr>
          <p:cNvPr id="5" name="Picture 4" descr="structure of ethyl methyl ketone">
            <a:extLst>
              <a:ext uri="{FF2B5EF4-FFF2-40B4-BE49-F238E27FC236}">
                <a16:creationId xmlns:a16="http://schemas.microsoft.com/office/drawing/2014/main" id="{2720975B-98DD-E747-EC85-484D2496C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2" y="2856581"/>
            <a:ext cx="16479078" cy="31685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68E7F-0DE8-1686-EAD8-84B0FF19A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24.2e.</a:t>
            </a:r>
            <a:r>
              <a:rPr lang="en-US" sz="2400" dirty="0">
                <a:latin typeface="Arial"/>
                <a:ea typeface="+mn-lt"/>
                <a:cs typeface="+mn-lt"/>
              </a:rPr>
              <a:t> Historical common names for ketones are derived by naming the two side chains attached to the carbonyl group, and adding the word "ketone" at the end. (Credits: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55DD2-2FAE-0236-9B65-7F273829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21093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9EF8B-4828-6AC5-5F36-B7403B51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24.2f</a:t>
            </a:r>
            <a:endParaRPr lang="en-US" sz="4000" dirty="0"/>
          </a:p>
        </p:txBody>
      </p:sp>
      <p:pic>
        <p:nvPicPr>
          <p:cNvPr id="5" name="Picture 4" descr="4 chemical structures of aldehydes and ketones. Top left to right: 4-hydroxylbutanal and 4-hydroxyl-2-methylbutanal. Bottom left to right: 4-hydroxy-2-butanone and 1,5-dihydroxy-3-pentanone. ">
            <a:extLst>
              <a:ext uri="{FF2B5EF4-FFF2-40B4-BE49-F238E27FC236}">
                <a16:creationId xmlns:a16="http://schemas.microsoft.com/office/drawing/2014/main" id="{8AD660E8-E7F8-0297-AC7B-6714F7CD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08" y="2241970"/>
            <a:ext cx="10423664" cy="52598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EB03-D371-AF59-1B08-DCE96B59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273987"/>
            <a:ext cx="14400000" cy="1126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24.2f.</a:t>
            </a:r>
            <a:r>
              <a:rPr lang="en-US" sz="2400" dirty="0">
                <a:latin typeface="Arial"/>
                <a:ea typeface="+mn-lt"/>
                <a:cs typeface="+mn-lt"/>
              </a:rPr>
              <a:t> Molecules with two or more functional groups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Supplemental Modules (Organic Chemistry)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1159B-F91E-5679-6BD0-0B6B80EA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96520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03AF-DC0A-9A28-AC9E-AFC0B744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24.2g</a:t>
            </a:r>
            <a:endParaRPr lang="en-US" sz="4000"/>
          </a:p>
        </p:txBody>
      </p:sp>
      <p:pic>
        <p:nvPicPr>
          <p:cNvPr id="5" name="Picture 4" descr="4 structures of aldehydes and ketones with alkene functional groups. Top left to right: 4-penten-2-one and trans-2-pentenal. Bottom left to right: 3-methyl-2-pentanal and 5-bromo-4-hexen-3-one. ">
            <a:extLst>
              <a:ext uri="{FF2B5EF4-FFF2-40B4-BE49-F238E27FC236}">
                <a16:creationId xmlns:a16="http://schemas.microsoft.com/office/drawing/2014/main" id="{88A354E3-5AC0-41C2-1D69-92CF900E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51" y="2166394"/>
            <a:ext cx="11275761" cy="5376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35F0-D638-6982-DAAD-372E7E57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086330"/>
            <a:ext cx="14400000" cy="1314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24.2g. </a:t>
            </a:r>
            <a:r>
              <a:rPr lang="en-US" sz="2400" dirty="0">
                <a:latin typeface="Arial"/>
                <a:ea typeface="+mn-lt"/>
                <a:cs typeface="+mn-lt"/>
              </a:rPr>
              <a:t>Examples of ketones and aldehydes with alkene functional groups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Supplemental Modules (Organic Chemistry)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76EAE-D1D3-E066-C529-684B8915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78085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1C88-ADEB-7C5D-C807-EE4043C9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24.2i</a:t>
            </a:r>
            <a:endParaRPr lang="en-US" sz="4000"/>
          </a:p>
        </p:txBody>
      </p:sp>
      <p:pic>
        <p:nvPicPr>
          <p:cNvPr id="5" name="Picture 4" descr="Two structures of diones 2,4-pentanedione (on the left) and 2,3-hexanedione (on the right)">
            <a:extLst>
              <a:ext uri="{FF2B5EF4-FFF2-40B4-BE49-F238E27FC236}">
                <a16:creationId xmlns:a16="http://schemas.microsoft.com/office/drawing/2014/main" id="{A545B10F-C1E5-2B4C-B321-D7D5322B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70" y="2884533"/>
            <a:ext cx="10221356" cy="38585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4377-F634-1E3B-E332-D8A6D59A4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7983972"/>
            <a:ext cx="14400000" cy="1416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24.2i.</a:t>
            </a:r>
            <a:r>
              <a:rPr lang="en-US" sz="2400" dirty="0">
                <a:latin typeface="Arial"/>
                <a:ea typeface="+mn-lt"/>
                <a:cs typeface="+mn-lt"/>
              </a:rPr>
              <a:t> Examples of </a:t>
            </a:r>
            <a:r>
              <a:rPr lang="en-US" sz="2400" err="1">
                <a:latin typeface="Arial"/>
                <a:ea typeface="+mn-lt"/>
                <a:cs typeface="+mn-lt"/>
              </a:rPr>
              <a:t>diones</a:t>
            </a:r>
            <a:r>
              <a:rPr lang="en-US" sz="2400" dirty="0">
                <a:latin typeface="Arial"/>
                <a:ea typeface="+mn-lt"/>
                <a:cs typeface="+mn-lt"/>
              </a:rPr>
              <a:t>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Supplemental Modules (Organic Chemistry)</a:t>
            </a:r>
            <a:r>
              <a:rPr lang="en-US" sz="2400" i="1" dirty="0">
                <a:latin typeface="Arial"/>
                <a:ea typeface="+mn-lt"/>
                <a:cs typeface="+mn-lt"/>
              </a:rPr>
              <a:t>,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C9C24-108E-09FC-CB98-ACB55B5D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906706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0189-E1BF-9C8E-B34E-DD63568A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24.3a</a:t>
            </a:r>
            <a:endParaRPr lang="en-US" sz="4000" dirty="0"/>
          </a:p>
        </p:txBody>
      </p:sp>
      <p:pic>
        <p:nvPicPr>
          <p:cNvPr id="5" name="Picture 4" descr="A ketone general structure showing a dipole moment at the carbonyl groups. The carbon has a positive dipole and the highly electronegative oxygen has a negative dipole">
            <a:extLst>
              <a:ext uri="{FF2B5EF4-FFF2-40B4-BE49-F238E27FC236}">
                <a16:creationId xmlns:a16="http://schemas.microsoft.com/office/drawing/2014/main" id="{8225E517-0BF4-BDCE-A9EC-39FE59CE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35" y="3001410"/>
            <a:ext cx="15286383" cy="26110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8B64-D6F2-5FAA-6AA2-36D7FA5A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24.3a.</a:t>
            </a:r>
            <a:r>
              <a:rPr lang="en-US" sz="2400" dirty="0">
                <a:latin typeface="Arial"/>
                <a:ea typeface="+mn-lt"/>
                <a:cs typeface="+mn-lt"/>
              </a:rPr>
              <a:t> Dipole moments are found in carbonyl groups, with the carbon having a positive dipole and the highly electronegative oxygen having a negative dipole. (Credits: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35265-DC90-BB70-F584-F950C434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4610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9792-8D38-6CFE-CFFA-CD7F68C8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24.0a</a:t>
            </a:r>
            <a:endParaRPr lang="en-US" sz="4000" dirty="0"/>
          </a:p>
        </p:txBody>
      </p:sp>
      <p:pic>
        <p:nvPicPr>
          <p:cNvPr id="5" name="Picture 4" descr="This image depicts a brown wooden laminated ceiling">
            <a:extLst>
              <a:ext uri="{FF2B5EF4-FFF2-40B4-BE49-F238E27FC236}">
                <a16:creationId xmlns:a16="http://schemas.microsoft.com/office/drawing/2014/main" id="{49B45D12-4AC0-A418-287B-4ABFC9AB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284" y="2061436"/>
            <a:ext cx="8410148" cy="56004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7900E-3693-F614-3B68-96EA6B67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529883"/>
            <a:ext cx="14400000" cy="870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24.0a.</a:t>
            </a:r>
            <a:r>
              <a:rPr lang="en-US" sz="2400" dirty="0">
                <a:latin typeface="Arial"/>
                <a:ea typeface="+mn-lt"/>
                <a:cs typeface="+mn-lt"/>
              </a:rPr>
              <a:t> Wooden beams gain strength and stability when laminated with aldehyde-based adhesives. (</a:t>
            </a:r>
            <a:r>
              <a:rPr lang="en-US" sz="2400" b="1" dirty="0">
                <a:latin typeface="Arial"/>
                <a:ea typeface="+mn-lt"/>
                <a:cs typeface="+mn-lt"/>
              </a:rPr>
              <a:t>credit: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Photo</a:t>
            </a:r>
            <a:r>
              <a:rPr lang="en-US" sz="2400" dirty="0">
                <a:latin typeface="Arial"/>
                <a:ea typeface="+mn-lt"/>
                <a:cs typeface="+mn-lt"/>
              </a:rPr>
              <a:t> by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Hudson Hintze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5"/>
              </a:rPr>
              <a:t>Unsplash license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39E35-401B-C522-5056-4F4C21F9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03399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AEFB-4F3B-2D5E-E427-ECE3A491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46190"/>
            <a:ext cx="14292469" cy="154056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Table 24.3a. 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58021B-1AE1-8C9A-B700-9E97CB1C05A0}"/>
              </a:ext>
            </a:extLst>
          </p:cNvPr>
          <p:cNvSpPr txBox="1">
            <a:spLocks/>
          </p:cNvSpPr>
          <p:nvPr/>
        </p:nvSpPr>
        <p:spPr>
          <a:xfrm>
            <a:off x="1785530" y="2025212"/>
            <a:ext cx="14400000" cy="82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>
                <a:latin typeface="Arial"/>
                <a:ea typeface="+mn-lt"/>
                <a:cs typeface="+mn-lt"/>
              </a:rPr>
              <a:t>Table 24.3a. </a:t>
            </a:r>
            <a:r>
              <a:rPr lang="en-US" sz="2800" dirty="0">
                <a:latin typeface="Arial"/>
                <a:ea typeface="+mn-lt"/>
                <a:cs typeface="+mn-lt"/>
              </a:rPr>
              <a:t>Boiling Points of Compounds Having Similar Molar Masses but Different Types of Intermolecular Forces</a:t>
            </a:r>
            <a:endParaRPr lang="en-US" sz="2800" dirty="0"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04C572-1FE0-63EE-954E-F2F48283F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04393"/>
              </p:ext>
            </p:extLst>
          </p:nvPr>
        </p:nvGraphicFramePr>
        <p:xfrm>
          <a:off x="2366211" y="3223849"/>
          <a:ext cx="13865025" cy="4918584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773005">
                  <a:extLst>
                    <a:ext uri="{9D8B030D-6E8A-4147-A177-3AD203B41FA5}">
                      <a16:colId xmlns:a16="http://schemas.microsoft.com/office/drawing/2014/main" val="37601677"/>
                    </a:ext>
                  </a:extLst>
                </a:gridCol>
                <a:gridCol w="2773005">
                  <a:extLst>
                    <a:ext uri="{9D8B030D-6E8A-4147-A177-3AD203B41FA5}">
                      <a16:colId xmlns:a16="http://schemas.microsoft.com/office/drawing/2014/main" val="1876444636"/>
                    </a:ext>
                  </a:extLst>
                </a:gridCol>
                <a:gridCol w="2773005">
                  <a:extLst>
                    <a:ext uri="{9D8B030D-6E8A-4147-A177-3AD203B41FA5}">
                      <a16:colId xmlns:a16="http://schemas.microsoft.com/office/drawing/2014/main" val="3220567866"/>
                    </a:ext>
                  </a:extLst>
                </a:gridCol>
                <a:gridCol w="2773005">
                  <a:extLst>
                    <a:ext uri="{9D8B030D-6E8A-4147-A177-3AD203B41FA5}">
                      <a16:colId xmlns:a16="http://schemas.microsoft.com/office/drawing/2014/main" val="3874803295"/>
                    </a:ext>
                  </a:extLst>
                </a:gridCol>
                <a:gridCol w="2773005">
                  <a:extLst>
                    <a:ext uri="{9D8B030D-6E8A-4147-A177-3AD203B41FA5}">
                      <a16:colId xmlns:a16="http://schemas.microsoft.com/office/drawing/2014/main" val="2214324777"/>
                    </a:ext>
                  </a:extLst>
                </a:gridCol>
              </a:tblGrid>
              <a:tr h="1545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Intermolecular Forces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Point (°C)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166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73616"/>
                  </a:ext>
                </a:extLst>
              </a:tr>
              <a:tr h="8431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alkane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dispersion only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–1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0663287"/>
                  </a:ext>
                </a:extLst>
              </a:tr>
              <a:tr h="8431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 dipole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3362863"/>
                  </a:ext>
                </a:extLst>
              </a:tr>
              <a:tr h="8431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aldehyde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dipole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5741886"/>
                  </a:ext>
                </a:extLst>
              </a:tr>
              <a:tr h="8431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bonding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318178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780F3-9CCD-4BAC-DD5F-6C1D824B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325" y="8171446"/>
            <a:ext cx="14747869" cy="1352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Source: </a:t>
            </a:r>
            <a:r>
              <a:rPr lang="en-US" sz="2400" dirty="0">
                <a:latin typeface="Arial"/>
                <a:ea typeface="+mn-lt"/>
                <a:cs typeface="+mn-lt"/>
              </a:rPr>
              <a:t>"</a:t>
            </a:r>
            <a:r>
              <a:rPr lang="en-US" sz="2400" dirty="0">
                <a:latin typeface="Arial"/>
                <a:ea typeface="+mn-lt"/>
                <a:cs typeface="+mn-lt"/>
                <a:hlinkClick r:id="rId2"/>
              </a:rPr>
              <a:t>14.10: Properties of Aldehydes and Ketones</a:t>
            </a:r>
            <a:r>
              <a:rPr lang="en-US" sz="2400" dirty="0">
                <a:latin typeface="Arial"/>
                <a:ea typeface="+mn-lt"/>
                <a:cs typeface="+mn-lt"/>
              </a:rPr>
              <a:t>" In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Basics of GOB Chemistry (Ball et al.)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D5D29-A0F2-0A35-3256-F8B4E8D6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791194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FC9F-A676-3794-A4E9-83F408A5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24.3b</a:t>
            </a:r>
            <a:endParaRPr lang="en-US" sz="4000" dirty="0"/>
          </a:p>
        </p:txBody>
      </p:sp>
      <p:pic>
        <p:nvPicPr>
          <p:cNvPr id="5" name="Picture 4" descr="Hydrogen bonding shown in a red dotted line between the oxygen in the carbonyl group of a ketone and the hydrogen of water molecules">
            <a:extLst>
              <a:ext uri="{FF2B5EF4-FFF2-40B4-BE49-F238E27FC236}">
                <a16:creationId xmlns:a16="http://schemas.microsoft.com/office/drawing/2014/main" id="{AC68D8B9-F26D-D8B1-3FD0-390EFCED3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80" y="3560832"/>
            <a:ext cx="14275904" cy="17182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CD71-589D-C643-1023-500265BA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24.3b.</a:t>
            </a:r>
            <a:r>
              <a:rPr lang="en-US" sz="2400" dirty="0">
                <a:latin typeface="Arial"/>
                <a:ea typeface="+mn-lt"/>
                <a:cs typeface="+mn-lt"/>
              </a:rPr>
              <a:t> Hydrogen bonding occurs between the oxygen in the carbonyl group of either aldehydes or ketones and the hydrogen of water molecules. (Credits: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6926F-474E-7E44-6706-A1087F77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794482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F8D5-FEDC-9432-16AA-D514CA38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24.3c</a:t>
            </a:r>
            <a:endParaRPr lang="en-US" sz="4000" dirty="0"/>
          </a:p>
        </p:txBody>
      </p:sp>
      <p:pic>
        <p:nvPicPr>
          <p:cNvPr id="5" name="Picture 4" descr="5 aldehydes structures: (a) Benzaldehyde; (b) cinnamaldehyde; (c) vanillin; (d) cis-3-hexenal; and (e) trans-2-cis-6-nonadienal">
            <a:extLst>
              <a:ext uri="{FF2B5EF4-FFF2-40B4-BE49-F238E27FC236}">
                <a16:creationId xmlns:a16="http://schemas.microsoft.com/office/drawing/2014/main" id="{CA87D87C-AAD6-2D93-ADA4-1ED49BC48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60" y="1159487"/>
            <a:ext cx="7938286" cy="66556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0015F-54EB-1681-366F-43BFDF465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058145"/>
            <a:ext cx="14400000" cy="15248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24.3c.</a:t>
            </a:r>
            <a:r>
              <a:rPr lang="en-US" sz="2400" dirty="0">
                <a:latin typeface="Arial"/>
                <a:ea typeface="+mn-lt"/>
                <a:cs typeface="+mn-lt"/>
              </a:rPr>
              <a:t> Some interesting aldehydes. (a) Benzaldehyde is an oil found in almonds; (b) cinnamaldehyde is oil of cinnamon; (c) vanillin gives vanilla its </a:t>
            </a:r>
            <a:r>
              <a:rPr lang="en-US" sz="2400" err="1">
                <a:latin typeface="Arial"/>
                <a:ea typeface="+mn-lt"/>
                <a:cs typeface="+mn-lt"/>
              </a:rPr>
              <a:t>flavour</a:t>
            </a:r>
            <a:r>
              <a:rPr lang="en-US" sz="2400" dirty="0">
                <a:latin typeface="Arial"/>
                <a:ea typeface="+mn-lt"/>
                <a:cs typeface="+mn-lt"/>
              </a:rPr>
              <a:t>; (d) cis-3-hexenal provides an herbal </a:t>
            </a:r>
            <a:r>
              <a:rPr lang="en-US" sz="2400" err="1">
                <a:latin typeface="Arial"/>
                <a:ea typeface="+mn-lt"/>
                <a:cs typeface="+mn-lt"/>
              </a:rPr>
              <a:t>odour</a:t>
            </a:r>
            <a:r>
              <a:rPr lang="en-US" sz="2400" dirty="0">
                <a:latin typeface="Arial"/>
                <a:ea typeface="+mn-lt"/>
                <a:cs typeface="+mn-lt"/>
              </a:rPr>
              <a:t>; and (e) trans-2-cis-6-nonadienal gives a cucumber </a:t>
            </a:r>
            <a:r>
              <a:rPr lang="en-US" sz="2400" err="1">
                <a:latin typeface="Arial"/>
                <a:ea typeface="+mn-lt"/>
                <a:cs typeface="+mn-lt"/>
              </a:rPr>
              <a:t>odour</a:t>
            </a:r>
            <a:r>
              <a:rPr lang="en-US" sz="2400" dirty="0">
                <a:latin typeface="Arial"/>
                <a:ea typeface="+mn-lt"/>
                <a:cs typeface="+mn-lt"/>
              </a:rPr>
              <a:t>. (Credits: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D0212-FED2-CC99-04C5-9193A8A4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54971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ACD1-9E10-8B63-97C7-5C40B691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24.3d</a:t>
            </a:r>
            <a:endParaRPr lang="en-US" sz="4000" dirty="0"/>
          </a:p>
        </p:txBody>
      </p:sp>
      <p:pic>
        <p:nvPicPr>
          <p:cNvPr id="5" name="Picture 4" descr="4 ketone structures: (a) 2,3-butanedione; (b) β-ionone; (c) muscone; and (d) camphor ">
            <a:extLst>
              <a:ext uri="{FF2B5EF4-FFF2-40B4-BE49-F238E27FC236}">
                <a16:creationId xmlns:a16="http://schemas.microsoft.com/office/drawing/2014/main" id="{D4C00801-A949-1417-6B50-F38F8868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31" y="1364034"/>
            <a:ext cx="8617844" cy="60010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C0BB-9B59-70E9-775D-D51BFF00D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111302"/>
            <a:ext cx="14400000" cy="1289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24.3d.</a:t>
            </a:r>
            <a:r>
              <a:rPr lang="en-US" sz="2400" dirty="0">
                <a:latin typeface="Arial"/>
                <a:ea typeface="+mn-lt"/>
                <a:cs typeface="+mn-lt"/>
              </a:rPr>
              <a:t> Some interesting ketones. (a) Butter </a:t>
            </a:r>
            <a:r>
              <a:rPr lang="en-US" sz="2400" err="1">
                <a:latin typeface="Arial"/>
                <a:ea typeface="+mn-lt"/>
                <a:cs typeface="+mn-lt"/>
              </a:rPr>
              <a:t>flavouring</a:t>
            </a:r>
            <a:r>
              <a:rPr lang="en-US" sz="2400" dirty="0">
                <a:latin typeface="Arial"/>
                <a:ea typeface="+mn-lt"/>
                <a:cs typeface="+mn-lt"/>
              </a:rPr>
              <a:t> comes from 2,3-butanedione; (b) β-ionone is responsible for the </a:t>
            </a:r>
            <a:r>
              <a:rPr lang="en-US" sz="2400" err="1">
                <a:latin typeface="Arial"/>
                <a:ea typeface="+mn-lt"/>
                <a:cs typeface="+mn-lt"/>
              </a:rPr>
              <a:t>odour</a:t>
            </a:r>
            <a:r>
              <a:rPr lang="en-US" sz="2400" dirty="0">
                <a:latin typeface="Arial"/>
                <a:ea typeface="+mn-lt"/>
                <a:cs typeface="+mn-lt"/>
              </a:rPr>
              <a:t> of violets; (c) muscone is musk oil, an ingredient in perfumes; and (d) camphor is used in some insect repellents. (Credits: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202FA-7D8B-0194-896B-97F87865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218007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CC89-4A11-7C80-37D4-8CAE511F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24.3e</a:t>
            </a:r>
            <a:endParaRPr lang="en-US" sz="4000" dirty="0"/>
          </a:p>
        </p:txBody>
      </p:sp>
      <p:pic>
        <p:nvPicPr>
          <p:cNvPr id="7" name="Picture 6" descr="8 aldehyde and ketone containing molecules isolated from plant sources. These include vanillin (from vanilla bean), cinnamaldehyde (from cinnamon bark), benzaldehyde (from bitter almonds), camphor, R-carvone (spearmint oil), S-carvone (caraway seed oil), 2-heptanone (from bleu cheese) and Z-jasmone (scent of jasmine). ">
            <a:extLst>
              <a:ext uri="{FF2B5EF4-FFF2-40B4-BE49-F238E27FC236}">
                <a16:creationId xmlns:a16="http://schemas.microsoft.com/office/drawing/2014/main" id="{F7CE794E-996B-963C-06C4-FC7367795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64679"/>
            <a:ext cx="7261659" cy="74100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7A0F4-8C7C-6E30-3C21-05507C11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632241"/>
            <a:ext cx="14400000" cy="7685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24.3e.</a:t>
            </a:r>
            <a:r>
              <a:rPr lang="en-US" sz="2400" dirty="0">
                <a:latin typeface="Arial"/>
                <a:ea typeface="+mn-lt"/>
                <a:cs typeface="+mn-lt"/>
              </a:rPr>
              <a:t> Aldehyde and ketone containing molecules isolated from plant sources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Supplemental Modules (Organic Chemistry)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34C7C-8A71-25C1-3419-60BD4FF4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514437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86C0-CDE2-BA05-FEC5-49905DB7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24.3f</a:t>
            </a:r>
          </a:p>
        </p:txBody>
      </p:sp>
      <p:pic>
        <p:nvPicPr>
          <p:cNvPr id="5" name="Picture 4" descr="4 aldehyde and ketone containing molecules isolated from animal sources: progesterone (female sex hormone), testosterone (male sex hormone), cortisone (adrenal hormone) and R-muscone (scent of musk deer). ">
            <a:extLst>
              <a:ext uri="{FF2B5EF4-FFF2-40B4-BE49-F238E27FC236}">
                <a16:creationId xmlns:a16="http://schemas.microsoft.com/office/drawing/2014/main" id="{435B8398-EF8D-5AC0-0F7F-B916C210D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741" y="1244669"/>
            <a:ext cx="8248673" cy="66442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AE0E-E8CB-001E-E3AE-38BAE6949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546942"/>
            <a:ext cx="14400000" cy="853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24.3f.</a:t>
            </a:r>
            <a:r>
              <a:rPr lang="en-US" sz="2400" dirty="0">
                <a:latin typeface="Arial"/>
                <a:ea typeface="+mn-lt"/>
                <a:cs typeface="+mn-lt"/>
              </a:rPr>
              <a:t> Aldehyde and ketone containing molecules isolated from animal sources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Supplemental Modules (Organic Chemistry)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3F566-F3B1-56CB-22AB-9A33F9F1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670568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B41B-5F50-E821-57FC-82041472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24.4a</a:t>
            </a:r>
            <a:endParaRPr lang="en-US" sz="4000"/>
          </a:p>
        </p:txBody>
      </p:sp>
      <p:pic>
        <p:nvPicPr>
          <p:cNvPr id="5" name="Picture 4" descr="A reaction is shown. An alcohol appears on the left and an aldehyde on the right of the reaction arrow. The alcohol is shown as C H subscript 3 C H subscript 2 C H subscript 2 O H, and the aldehyde is shown as C H subscript 3 C H subscript 2 C H O. The O H group at the right end of the alcohol structure and the C H O group at the right end of the aldehyde structure are in red.">
            <a:extLst>
              <a:ext uri="{FF2B5EF4-FFF2-40B4-BE49-F238E27FC236}">
                <a16:creationId xmlns:a16="http://schemas.microsoft.com/office/drawing/2014/main" id="{9F72E9AD-D902-9003-E86B-2270250F5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79" y="3531485"/>
            <a:ext cx="10597597" cy="16055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D8BDB-E327-F0AE-91A0-3F4B1D98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7335704"/>
            <a:ext cx="14400000" cy="1263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24.4a.</a:t>
            </a:r>
            <a:r>
              <a:rPr lang="en-US" sz="2400" dirty="0">
                <a:latin typeface="Arial"/>
                <a:ea typeface="+mn-lt"/>
                <a:cs typeface="+mn-lt"/>
              </a:rPr>
              <a:t> Primary alcohols can be oxidized to produce aldehydes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Chemistry 2e (OpenStax)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</a:t>
            </a:r>
            <a:r>
              <a:rPr lang="en-US" sz="2400" dirty="0">
                <a:latin typeface="Arial"/>
                <a:ea typeface="+mn-lt"/>
                <a:cs typeface="+mn-lt"/>
              </a:rPr>
              <a:t> 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BA660-732B-4D28-D9E8-B6D033F2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20969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BEDC-FF0E-F66E-C262-B071223F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24.4b</a:t>
            </a:r>
            <a:endParaRPr lang="en-US" sz="4000" dirty="0"/>
          </a:p>
        </p:txBody>
      </p:sp>
      <p:pic>
        <p:nvPicPr>
          <p:cNvPr id="5" name="Picture 4" descr="A reaction is shown. An alcohol appears on the left and a ketone on the right of the reaction arrow. The alcohol is shown as C H subscript 3 C H ( O H ) C H subscript 3 and the ketone is shown as C H subscript 3 C O C H subscript 3. The O H group in the alcohol structure and the C O group at the center of the ketone structure are in red.">
            <a:extLst>
              <a:ext uri="{FF2B5EF4-FFF2-40B4-BE49-F238E27FC236}">
                <a16:creationId xmlns:a16="http://schemas.microsoft.com/office/drawing/2014/main" id="{363B1CC8-AFB3-B6F9-E32F-615ED9AB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989" y="3445692"/>
            <a:ext cx="14506989" cy="22019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109E-DFE4-980F-475D-EA2593E8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24.4b.</a:t>
            </a:r>
            <a:r>
              <a:rPr lang="en-US" sz="2400" dirty="0">
                <a:latin typeface="Arial"/>
                <a:ea typeface="+mn-lt"/>
                <a:cs typeface="+mn-lt"/>
              </a:rPr>
              <a:t> Secondary alcohols can be oxidized to produce ketones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Chemistry 2e (OpenStax)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BY)</a:t>
            </a:r>
            <a:r>
              <a:rPr lang="en-US" sz="2400" dirty="0">
                <a:latin typeface="Arial"/>
                <a:ea typeface="+mn-lt"/>
                <a:cs typeface="+mn-lt"/>
              </a:rPr>
              <a:t>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0D706-BB5E-1688-2536-8115ECDB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781396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4D69-AD83-FA02-842A-16530E5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/>
                <a:cs typeface="Arial"/>
              </a:rPr>
              <a:t>Figure 24.4c</a:t>
            </a:r>
            <a:endParaRPr lang="en-US" sz="4000" dirty="0"/>
          </a:p>
        </p:txBody>
      </p:sp>
      <p:pic>
        <p:nvPicPr>
          <p:cNvPr id="5" name="Picture 4" descr="An aldehyde is oxidized to a carboxylic acid using permanganate (in the presence of sulfuric acid), dichromate, oxygen, or by mild oxidizing agents such as Cu2+ or Ag+ whereas a ketone shows no reaction under the same conditions. ">
            <a:extLst>
              <a:ext uri="{FF2B5EF4-FFF2-40B4-BE49-F238E27FC236}">
                <a16:creationId xmlns:a16="http://schemas.microsoft.com/office/drawing/2014/main" id="{BC4D48E4-BAE5-368C-FF6A-D177503E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02" y="1743646"/>
            <a:ext cx="12342965" cy="56532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2A735-3FD3-E32D-FE95-84DD7539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522" y="7803486"/>
            <a:ext cx="14648478" cy="1597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24.4c.</a:t>
            </a:r>
            <a:r>
              <a:rPr lang="en-US" sz="2400" dirty="0">
                <a:latin typeface="Arial"/>
                <a:ea typeface="+mn-lt"/>
                <a:cs typeface="+mn-lt"/>
              </a:rPr>
              <a:t> Oxidation is a chemical reaction that can be achieved using permanganate (in the presence of sulfuric acid), dichromate, oxygen, or by mild oxidizing agents such as Cu2+ or Ag+. Aldehydes are readily oxidized in this process to carboxylic acids, whereas ketone will resist this reaction.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88A6F-156F-E969-CCC6-3FA0D1E3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27933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0631-C4B4-124E-795E-973AF6B8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24.4d</a:t>
            </a:r>
          </a:p>
        </p:txBody>
      </p:sp>
      <p:pic>
        <p:nvPicPr>
          <p:cNvPr id="5" name="Picture 4" descr="A aldehyde group RCHO reacts with 2 Ag(NH subscript 3) subscript 2 superscript positive sign and 3 hydroxide ions to give COO superscript negative sign in addition to 2 silver in its solid state, 4 NH subscript 3 and 2 water. ">
            <a:extLst>
              <a:ext uri="{FF2B5EF4-FFF2-40B4-BE49-F238E27FC236}">
                <a16:creationId xmlns:a16="http://schemas.microsoft.com/office/drawing/2014/main" id="{D65B97C7-3CB9-4EEC-8BDE-A639BF0F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43" y="2755528"/>
            <a:ext cx="13812078" cy="42423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F424-5EC0-C478-BCE1-1A2E21FE4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7879389"/>
            <a:ext cx="14400000" cy="1521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24.4d.</a:t>
            </a:r>
            <a:r>
              <a:rPr lang="en-US" sz="2400" dirty="0">
                <a:latin typeface="Arial"/>
                <a:ea typeface="+mn-lt"/>
                <a:cs typeface="+mn-lt"/>
              </a:rPr>
              <a:t> Reaction scheme of a typical aldehyde in the Tollens' test, often referred to as the "silver mirror test." This simple test allows chemists to differentiate aldehydes from ketones and alcohols. (Credits: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23872-3F17-427B-1142-0463BCA4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74431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FE25-FD9E-6544-EB8E-06C39D77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24.1a</a:t>
            </a:r>
            <a:endParaRPr lang="en-US" sz="4000" dirty="0"/>
          </a:p>
        </p:txBody>
      </p:sp>
      <p:pic>
        <p:nvPicPr>
          <p:cNvPr id="5" name="Picture 4" descr="Structure of a carbonyl.">
            <a:extLst>
              <a:ext uri="{FF2B5EF4-FFF2-40B4-BE49-F238E27FC236}">
                <a16:creationId xmlns:a16="http://schemas.microsoft.com/office/drawing/2014/main" id="{1B07B3C5-441F-3C9A-19B7-4FA3CD5A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39" y="3087342"/>
            <a:ext cx="16131208" cy="23729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16858-6623-181C-9CB4-0905145E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24.1a.</a:t>
            </a:r>
            <a:r>
              <a:rPr lang="en-US" sz="2400" dirty="0">
                <a:latin typeface="Arial"/>
                <a:ea typeface="+mn-lt"/>
                <a:cs typeface="+mn-lt"/>
              </a:rPr>
              <a:t> The carbonyl group is polar, and the geometry of the bonds around the central carbon is trigonal planar. (Credit:</a:t>
            </a:r>
            <a:r>
              <a:rPr lang="en-US" sz="2400" i="1" dirty="0">
                <a:latin typeface="Arial"/>
                <a:ea typeface="+mn-lt"/>
                <a:cs typeface="+mn-lt"/>
              </a:rPr>
              <a:t>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Beginning Chemistry (v. 1.0)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3.0.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EC6C-65F7-260C-3081-03591567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49215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4FB8-A5E7-B964-12D4-3B45C332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24.4e</a:t>
            </a:r>
            <a:endParaRPr lang="en-US" sz="4000" dirty="0"/>
          </a:p>
        </p:txBody>
      </p:sp>
      <p:pic>
        <p:nvPicPr>
          <p:cNvPr id="5" name="Picture 4" descr="An image of the silvering process">
            <a:extLst>
              <a:ext uri="{FF2B5EF4-FFF2-40B4-BE49-F238E27FC236}">
                <a16:creationId xmlns:a16="http://schemas.microsoft.com/office/drawing/2014/main" id="{B9D61BC7-44A7-C501-3E6C-05162E74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192" y="2042153"/>
            <a:ext cx="8502233" cy="56931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27562-7407-6D64-430A-B447DA34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061113"/>
            <a:ext cx="14400000" cy="1339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24.4e.</a:t>
            </a:r>
            <a:r>
              <a:rPr lang="en-US" sz="2400" dirty="0">
                <a:latin typeface="Arial"/>
                <a:ea typeface="+mn-lt"/>
                <a:cs typeface="+mn-lt"/>
              </a:rPr>
              <a:t> A reaction related to the Tollens’ reaction is often used to silver mirrors. These ornaments were silvered by such a reaction. Glucose, a simple sugar with an aldehyde functional group, is used as the reducing agent. (Credit: </a:t>
            </a:r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Photo</a:t>
            </a:r>
            <a:r>
              <a:rPr lang="en-US" sz="2400" dirty="0">
                <a:latin typeface="Arial"/>
                <a:ea typeface="+mn-lt"/>
                <a:cs typeface="+mn-lt"/>
              </a:rPr>
              <a:t> by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Krebs Glas Lauscha</a:t>
            </a:r>
            <a:r>
              <a:rPr lang="en-US" sz="2400" dirty="0">
                <a:latin typeface="Arial"/>
                <a:ea typeface="+mn-lt"/>
                <a:cs typeface="+mn-lt"/>
              </a:rPr>
              <a:t>,</a:t>
            </a:r>
            <a:r>
              <a:rPr lang="en-US" sz="2400" dirty="0">
                <a:latin typeface="Arial"/>
                <a:ea typeface="+mn-lt"/>
                <a:cs typeface="+mn-lt"/>
                <a:hlinkClick r:id="rId5"/>
              </a:rPr>
              <a:t> CC BY 3.0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89941-9F9A-9F9B-94D3-E05B08DE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076452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BEF6-B280-5717-ADB6-3D69AB79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24.4f</a:t>
            </a:r>
            <a:endParaRPr lang="en-US" sz="4000"/>
          </a:p>
        </p:txBody>
      </p:sp>
      <p:pic>
        <p:nvPicPr>
          <p:cNvPr id="5" name="Picture 4" descr="Top: Oxidation of an aldehyde-based compound (an aldose) using the Tollens' reagent to produce carboxylate anion and silver. Bottom: Oxidation of an aldehyde-based compound (an aldose) using the Benedict's reagent to produce carboxylate anion and brick-red precipitate. ">
            <a:extLst>
              <a:ext uri="{FF2B5EF4-FFF2-40B4-BE49-F238E27FC236}">
                <a16:creationId xmlns:a16="http://schemas.microsoft.com/office/drawing/2014/main" id="{1D68EC02-B4B2-CFA1-EA1D-F7AB349A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236" y="2194038"/>
            <a:ext cx="9593751" cy="52563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FCD19-7AC1-FA95-F051-CF7675A4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232203"/>
            <a:ext cx="14400000" cy="11685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24.4f. </a:t>
            </a:r>
            <a:r>
              <a:rPr lang="en-US" sz="2400" dirty="0">
                <a:latin typeface="Arial"/>
                <a:ea typeface="+mn-lt"/>
                <a:cs typeface="+mn-lt"/>
              </a:rPr>
              <a:t>Oxidation of an aldehyde-based compound using the Tollens' reagent and the Benedict's reagent.  Notice the change in </a:t>
            </a:r>
            <a:r>
              <a:rPr lang="en-US" sz="2400" err="1">
                <a:latin typeface="Arial"/>
                <a:ea typeface="+mn-lt"/>
                <a:cs typeface="+mn-lt"/>
              </a:rPr>
              <a:t>colour</a:t>
            </a:r>
            <a:r>
              <a:rPr lang="en-US" sz="2400" dirty="0">
                <a:latin typeface="Arial"/>
                <a:ea typeface="+mn-lt"/>
                <a:cs typeface="+mn-lt"/>
              </a:rPr>
              <a:t> of each reaction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Intro Chem: GOB (V. 1.0).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.).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79E5F-9794-2577-5247-71BF3732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87655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2BA0-C67D-27F7-34EA-6696BF8A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24.4g</a:t>
            </a:r>
            <a:endParaRPr lang="en-US" sz="4000" dirty="0"/>
          </a:p>
        </p:txBody>
      </p:sp>
      <p:pic>
        <p:nvPicPr>
          <p:cNvPr id="5" name="Picture 4" descr="An image of a chemical reaction in a test tube: oxidation of aldehyde with Benedict's reagent.  Original blue reagent on top and resulting red precipitate on bottom. This indicates a positive result.">
            <a:extLst>
              <a:ext uri="{FF2B5EF4-FFF2-40B4-BE49-F238E27FC236}">
                <a16:creationId xmlns:a16="http://schemas.microsoft.com/office/drawing/2014/main" id="{9A74E333-ACF9-71DF-5CC0-200A1503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646" y="1507617"/>
            <a:ext cx="3824834" cy="58742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FF2D-6A38-5F3C-112D-1E5632CC8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052211"/>
            <a:ext cx="14400000" cy="13485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24.4g. </a:t>
            </a:r>
            <a:r>
              <a:rPr lang="en-US" sz="2400" dirty="0">
                <a:latin typeface="Arial"/>
                <a:ea typeface="+mn-lt"/>
                <a:cs typeface="+mn-lt"/>
              </a:rPr>
              <a:t>Oxidation of aldehyde with Benedict's reagent.  Original blue reagent on top and resulting red precipitate on bottom. This is a positive result (credit: </a:t>
            </a:r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Image</a:t>
            </a:r>
            <a:r>
              <a:rPr lang="en-US" sz="2400" dirty="0">
                <a:latin typeface="Arial"/>
                <a:ea typeface="+mn-lt"/>
                <a:cs typeface="+mn-lt"/>
              </a:rPr>
              <a:t> by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Kala Nag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5"/>
              </a:rPr>
              <a:t>CC BY-SA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F7B0E-C1CF-32D4-D35F-555CCE56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350277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2F10-6F73-E076-0ADB-6C426344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24.4h</a:t>
            </a:r>
            <a:endParaRPr lang="en-US" sz="4000" dirty="0"/>
          </a:p>
        </p:txBody>
      </p:sp>
      <p:pic>
        <p:nvPicPr>
          <p:cNvPr id="5" name="Picture 4" descr="Reduction of a carbonyl group (where the oxygen is depicted in a pink colour) to an alcohol (the OH group is depicted in a pink colour). The reducing agent used is [H]">
            <a:extLst>
              <a:ext uri="{FF2B5EF4-FFF2-40B4-BE49-F238E27FC236}">
                <a16:creationId xmlns:a16="http://schemas.microsoft.com/office/drawing/2014/main" id="{C724569E-2CC2-03B4-F031-1E828C2D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48" y="3093209"/>
            <a:ext cx="14301617" cy="38572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503D-1563-2EEB-4E9B-3AA254AC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7932793"/>
            <a:ext cx="14400000" cy="14679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24.4h.</a:t>
            </a:r>
            <a:r>
              <a:rPr lang="en-US" sz="2400" dirty="0">
                <a:latin typeface="Arial"/>
                <a:ea typeface="+mn-lt"/>
                <a:cs typeface="+mn-lt"/>
              </a:rPr>
              <a:t> Reduction of a carbonyl group to an alcohol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Organic Chemistry (OpenStax)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89AF1-9182-7DFE-995A-ABFD94F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76980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3B19-6156-2B65-5883-BB588AC0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24.4i</a:t>
            </a:r>
          </a:p>
        </p:txBody>
      </p:sp>
      <p:pic>
        <p:nvPicPr>
          <p:cNvPr id="5" name="Picture 4" descr="Two reactions. On the left: An aldehyde is reduced to a primary alcohol. On the right: A ketone is reduced to a secondary alcohol">
            <a:extLst>
              <a:ext uri="{FF2B5EF4-FFF2-40B4-BE49-F238E27FC236}">
                <a16:creationId xmlns:a16="http://schemas.microsoft.com/office/drawing/2014/main" id="{76DFE6B4-5A99-1403-E90B-575EFE8E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57" y="3575642"/>
            <a:ext cx="16469139" cy="28546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524E3-3752-5453-6D6C-2FE157A8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273987"/>
            <a:ext cx="14400000" cy="1126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24.4i.</a:t>
            </a:r>
            <a:r>
              <a:rPr lang="en-US" sz="2400" dirty="0">
                <a:latin typeface="Arial"/>
                <a:ea typeface="+mn-lt"/>
                <a:cs typeface="+mn-lt"/>
              </a:rPr>
              <a:t> An aldehyde is reduced to a primary alcohol. A ketone is reduced to a secondary alcohol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Organic Chemistry (OpenStax)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ED2F5-A490-5199-20D3-AA4E2E63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505520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633F-23BC-D63A-1BA4-C519D57C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24.4j</a:t>
            </a:r>
            <a:endParaRPr lang="en-US" sz="4000" dirty="0"/>
          </a:p>
        </p:txBody>
      </p:sp>
      <p:pic>
        <p:nvPicPr>
          <p:cNvPr id="5" name="Picture 4" descr="Reduction of butanal forming 1-butanol with reducing agents NaBH subscript 4, ethanol and a hydronium ion">
            <a:extLst>
              <a:ext uri="{FF2B5EF4-FFF2-40B4-BE49-F238E27FC236}">
                <a16:creationId xmlns:a16="http://schemas.microsoft.com/office/drawing/2014/main" id="{BDD8900B-041F-3B15-0271-A64C99D5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57" y="2576154"/>
            <a:ext cx="12498833" cy="51126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AE7E-92A1-934C-1B8F-1520C9BD2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359286"/>
            <a:ext cx="14400000" cy="1041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24.4j.</a:t>
            </a:r>
            <a:r>
              <a:rPr lang="en-US" sz="2400" dirty="0">
                <a:latin typeface="Arial"/>
                <a:ea typeface="+mn-lt"/>
                <a:cs typeface="+mn-lt"/>
              </a:rPr>
              <a:t> Reduction of butanal forming 1-butanol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Organic Chemistry (OpenStax)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6E10F-F125-EED6-76FD-14831C883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809484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A508-132B-CC16-D89D-36E9B9B3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24.4k</a:t>
            </a:r>
            <a:endParaRPr lang="en-US" sz="4000" dirty="0"/>
          </a:p>
        </p:txBody>
      </p:sp>
      <p:pic>
        <p:nvPicPr>
          <p:cNvPr id="5" name="Picture 4" descr="Reduction of 2-cyclohexenone forming 2-cyclohexenol with LiAlH subscript 4, ether and a hydronium ion as the reducing reagents">
            <a:extLst>
              <a:ext uri="{FF2B5EF4-FFF2-40B4-BE49-F238E27FC236}">
                <a16:creationId xmlns:a16="http://schemas.microsoft.com/office/drawing/2014/main" id="{342EE560-84BE-301E-5A31-D60C995A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085" y="3052321"/>
            <a:ext cx="8390282" cy="3448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97B0-2C6E-6FBA-2FAE-2494657B9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7932793"/>
            <a:ext cx="14400000" cy="14679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24.4k.</a:t>
            </a:r>
            <a:r>
              <a:rPr lang="en-US" sz="2400" dirty="0">
                <a:latin typeface="Arial"/>
                <a:ea typeface="+mn-lt"/>
                <a:cs typeface="+mn-lt"/>
              </a:rPr>
              <a:t> Reduction of 2-cyclohexenone forming 2-cyclohexenol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Organic Chemistry (OpenStax)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5BA72-F6C8-C934-1ED2-A669ED7B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122361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B37A-96B3-66DC-AE7A-9DE7709A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24.4l</a:t>
            </a:r>
          </a:p>
        </p:txBody>
      </p:sp>
      <p:pic>
        <p:nvPicPr>
          <p:cNvPr id="7" name="Picture 6" descr="Structures and their associated oxidation states of methane, methanol, methanal, methanoic acid and carbon dioxide.  Left to right shows an increase in oxidation state (more oxidized).  Right to left shows a decrease in oxidation state (more reduced)">
            <a:extLst>
              <a:ext uri="{FF2B5EF4-FFF2-40B4-BE49-F238E27FC236}">
                <a16:creationId xmlns:a16="http://schemas.microsoft.com/office/drawing/2014/main" id="{80DF6AE1-D45E-DA88-221A-F906E588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86100"/>
            <a:ext cx="10204173" cy="3352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642AE-D90A-ED35-2B81-D2BC87A1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24.4l. </a:t>
            </a:r>
            <a:r>
              <a:rPr lang="en-US" sz="2400" dirty="0">
                <a:latin typeface="Arial"/>
                <a:ea typeface="+mn-lt"/>
                <a:cs typeface="+mn-lt"/>
              </a:rPr>
              <a:t>Oxidation states of methane, methanol, methanal, </a:t>
            </a:r>
            <a:r>
              <a:rPr lang="en-US" sz="2400" err="1">
                <a:latin typeface="Arial"/>
                <a:ea typeface="+mn-lt"/>
                <a:cs typeface="+mn-lt"/>
              </a:rPr>
              <a:t>methanoic</a:t>
            </a:r>
            <a:r>
              <a:rPr lang="en-US" sz="2400" dirty="0">
                <a:latin typeface="Arial"/>
                <a:ea typeface="+mn-lt"/>
                <a:cs typeface="+mn-lt"/>
              </a:rPr>
              <a:t> acid and carbon dioxide.  Left to right increase in oxidation state (more oxidized).  Right to left decrease in oxidation state (more reduced)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 Chem Bio Emphasis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9BFB1-DB7D-9C6A-01B2-AF85151B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866605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0C93-AA7F-4D94-FC35-3190B7D5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24.4m</a:t>
            </a:r>
          </a:p>
        </p:txBody>
      </p:sp>
      <p:pic>
        <p:nvPicPr>
          <p:cNvPr id="5" name="Picture 4" descr="Oxidation states of functional groups. Left to right: alkane, alcohol/thiol/amine/alkene, aldehyde/ketone/imine and carboxylic acid derivative. Left to right increase in oxidation state (more oxidized).  Right to left decrease in oxidation state (more reduced)">
            <a:extLst>
              <a:ext uri="{FF2B5EF4-FFF2-40B4-BE49-F238E27FC236}">
                <a16:creationId xmlns:a16="http://schemas.microsoft.com/office/drawing/2014/main" id="{C8C441DE-971F-FCD0-B85D-636F04D6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96" y="2449582"/>
            <a:ext cx="12973878" cy="37478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66B55-B92A-094E-458C-E71566E4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24.4m. </a:t>
            </a:r>
            <a:r>
              <a:rPr lang="en-US" sz="2400" dirty="0">
                <a:latin typeface="Arial"/>
                <a:ea typeface="+mn-lt"/>
                <a:cs typeface="+mn-lt"/>
              </a:rPr>
              <a:t>Oxidation states of functional groups.  Left to right increase in oxidation state (more oxidized).  Right to left decrease in oxidation state (more reduced)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 Chem Bio Emphasis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67065-7DE5-20FB-4798-C51F603E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95125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A77C-684F-93FC-B8BB-8A1E56C1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24.4n</a:t>
            </a:r>
          </a:p>
        </p:txBody>
      </p:sp>
      <p:pic>
        <p:nvPicPr>
          <p:cNvPr id="5" name="Picture 4" descr="Two reactions. Top: addition of an alcohol to an aldehyde. Bottom: additional of an alcohol to a ketone forming a hemiacetal and a hemiketal.">
            <a:extLst>
              <a:ext uri="{FF2B5EF4-FFF2-40B4-BE49-F238E27FC236}">
                <a16:creationId xmlns:a16="http://schemas.microsoft.com/office/drawing/2014/main" id="{C0948B55-9500-C7FD-D451-2ECED9AE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50" y="1580250"/>
            <a:ext cx="8430663" cy="62947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377F-705F-0A00-617F-EB9E8CDB9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376345"/>
            <a:ext cx="14400000" cy="1024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24.4n.</a:t>
            </a:r>
            <a:r>
              <a:rPr lang="en-US" sz="2400" dirty="0">
                <a:latin typeface="Arial"/>
                <a:ea typeface="+mn-lt"/>
                <a:cs typeface="+mn-lt"/>
              </a:rPr>
              <a:t> Addition of an alcohol to an aldehyde and a ketone forming a hemiacetal and a hemiketal.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 Chem Bio Focus (Vol 2)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5AC9-1816-6DC2-CE3F-7AEE014A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6587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8584-BF6A-CCB9-5FAE-284322B7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24.1b</a:t>
            </a:r>
            <a:endParaRPr lang="en-US" sz="4000" dirty="0"/>
          </a:p>
        </p:txBody>
      </p:sp>
      <p:pic>
        <p:nvPicPr>
          <p:cNvPr id="5" name="Picture 4" descr="A reaction is shown. On the left appears an alcohol and on the right, a carbonyl group. Above the reaction arrow appears the word “oxidation.” The alcohol is represented as a C atom with dashes to the left and below, an H atom bonded above, and an O atom bonded to an H atom in red connected to the right. The O atom has two sets of electron dots. The carbonyl group is indicated in red with a C atom to which an O atom is double bonded above. Dashes appear left and right of the C atom in black. The O atom has two sets of electron dots.">
            <a:extLst>
              <a:ext uri="{FF2B5EF4-FFF2-40B4-BE49-F238E27FC236}">
                <a16:creationId xmlns:a16="http://schemas.microsoft.com/office/drawing/2014/main" id="{6398FF86-0E75-F2CB-9464-71AB4C35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17" y="2563468"/>
            <a:ext cx="13317012" cy="36669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9435-1116-9C9E-6BC1-632FAF7E0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24.1b.</a:t>
            </a:r>
            <a:r>
              <a:rPr lang="en-US" sz="2400" dirty="0">
                <a:latin typeface="Arial"/>
                <a:ea typeface="+mn-lt"/>
                <a:cs typeface="+mn-lt"/>
              </a:rPr>
              <a:t> An alcohol group can be oxidized into a carbonyl group.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Chemistry (OpenStax)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4ED43-6006-3B8B-7F1F-979C2E73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483552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AB32-5660-974A-0E48-E16AA292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24.4o</a:t>
            </a:r>
          </a:p>
        </p:txBody>
      </p:sp>
      <p:pic>
        <p:nvPicPr>
          <p:cNvPr id="5" name="Picture 4" descr="A carbonyl carbon of the aldehyde group connects to the oxygen from the alcohol group in a biochemical mechanism creating a hemiacetal formation">
            <a:extLst>
              <a:ext uri="{FF2B5EF4-FFF2-40B4-BE49-F238E27FC236}">
                <a16:creationId xmlns:a16="http://schemas.microsoft.com/office/drawing/2014/main" id="{F239B34D-7DE8-9D31-8646-E4D1E5DA1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521" y="2438938"/>
            <a:ext cx="10065582" cy="38902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907F-608C-955F-1EEB-B3E41651F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24.4o </a:t>
            </a:r>
            <a:r>
              <a:rPr lang="en-US" sz="2400" dirty="0">
                <a:latin typeface="Arial"/>
                <a:ea typeface="+mn-lt"/>
                <a:cs typeface="+mn-lt"/>
              </a:rPr>
              <a:t>Biochemical mechanism of hemiacetal formation.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Organic Chemistry with a Biological Focus (Vol 2)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3D477-F43C-7C53-686C-F0188732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66259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7754-2F5F-6C4A-0E7A-D91E37CD6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24.4p</a:t>
            </a:r>
            <a:endParaRPr lang="en-US" sz="4000"/>
          </a:p>
        </p:txBody>
      </p:sp>
      <p:pic>
        <p:nvPicPr>
          <p:cNvPr id="5" name="Picture 4" descr="An aldehyde reacts with water, where the water is added to the aldehyde to form a hydrate.">
            <a:extLst>
              <a:ext uri="{FF2B5EF4-FFF2-40B4-BE49-F238E27FC236}">
                <a16:creationId xmlns:a16="http://schemas.microsoft.com/office/drawing/2014/main" id="{92E1968B-34FF-0DEB-073D-3A74F883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160" y="3058671"/>
            <a:ext cx="10966173" cy="28993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629B3-5155-066E-17DE-CC50A8A1E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7881614"/>
            <a:ext cx="14400000" cy="15191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24.4p. </a:t>
            </a:r>
            <a:r>
              <a:rPr lang="en-US" sz="2400" dirty="0">
                <a:latin typeface="Arial"/>
                <a:ea typeface="+mn-lt"/>
                <a:cs typeface="+mn-lt"/>
              </a:rPr>
              <a:t>Addition of an aldehyde with water to form a hydrate.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Organic Chemistry with a Biological Focus (Vol 2)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82841-B145-A140-DA9D-E39CE25B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816922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43F7-B01D-8D66-9159-590FCE61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24.4q</a:t>
            </a:r>
            <a:endParaRPr lang="en-US" sz="4000" dirty="0"/>
          </a:p>
        </p:txBody>
      </p:sp>
      <p:pic>
        <p:nvPicPr>
          <p:cNvPr id="5" name="Picture 4" descr="The addition reaction showing HCN reacting with ethanoic acid to produce ethanal. The HCN adds to the carbonyl portion of the carboxylic acid. ">
            <a:extLst>
              <a:ext uri="{FF2B5EF4-FFF2-40B4-BE49-F238E27FC236}">
                <a16:creationId xmlns:a16="http://schemas.microsoft.com/office/drawing/2014/main" id="{EBF731BB-5910-CB3D-0176-0A71FABB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72" y="3005531"/>
            <a:ext cx="13296516" cy="27432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D29A-197E-5AA0-8076-7C306AB82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24.4q. </a:t>
            </a:r>
            <a:r>
              <a:rPr lang="en-US" sz="2400" dirty="0">
                <a:latin typeface="Arial"/>
                <a:ea typeface="+mn-lt"/>
                <a:cs typeface="+mn-lt"/>
              </a:rPr>
              <a:t>Addition of HCN to ethanal.(credit: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Addition Reactions</a:t>
            </a:r>
            <a:r>
              <a:rPr lang="en-US" sz="2400" i="1" dirty="0">
                <a:latin typeface="Arial"/>
                <a:ea typeface="+mn-lt"/>
                <a:cs typeface="+mn-lt"/>
              </a:rPr>
              <a:t>,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BF946-CA9A-4AE8-19EB-2C3F807A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846965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F2303-B8BA-2035-FC88-FBA21816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24.4r</a:t>
            </a:r>
          </a:p>
        </p:txBody>
      </p:sp>
      <p:pic>
        <p:nvPicPr>
          <p:cNvPr id="5" name="Picture 4" descr="Addition of HCN to propanone showing the HCN adding to the carbonyl portion of propanone. ">
            <a:extLst>
              <a:ext uri="{FF2B5EF4-FFF2-40B4-BE49-F238E27FC236}">
                <a16:creationId xmlns:a16="http://schemas.microsoft.com/office/drawing/2014/main" id="{B68BF684-D114-4765-8D39-1F9962C09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96" y="3195959"/>
            <a:ext cx="12847289" cy="28049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A5A51-8CE0-F5C6-AB8A-884219E8A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7915733"/>
            <a:ext cx="14400000" cy="1485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24.4r. </a:t>
            </a:r>
            <a:r>
              <a:rPr lang="en-US" sz="2400" dirty="0">
                <a:latin typeface="Arial"/>
                <a:ea typeface="+mn-lt"/>
                <a:cs typeface="+mn-lt"/>
              </a:rPr>
              <a:t>Addition of HCN to propanone.(credit: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Addition Reactions</a:t>
            </a:r>
            <a:r>
              <a:rPr lang="en-US" sz="2400" i="1" dirty="0">
                <a:latin typeface="Arial"/>
                <a:ea typeface="+mn-lt"/>
                <a:cs typeface="+mn-lt"/>
              </a:rPr>
              <a:t>,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6AD8D-82C6-0610-90E3-056436CC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52026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3AF4-C870-C276-AC09-5962C138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24.4s</a:t>
            </a:r>
            <a:endParaRPr lang="en-US" sz="4000" dirty="0"/>
          </a:p>
        </p:txBody>
      </p:sp>
      <p:pic>
        <p:nvPicPr>
          <p:cNvPr id="5" name="Picture 4" descr="CN ion attacking the carbonyl group with a blue arrow.">
            <a:extLst>
              <a:ext uri="{FF2B5EF4-FFF2-40B4-BE49-F238E27FC236}">
                <a16:creationId xmlns:a16="http://schemas.microsoft.com/office/drawing/2014/main" id="{E13A1905-B425-807F-BB4D-02A79E8B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173" y="2181034"/>
            <a:ext cx="5219588" cy="49295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176B0-A62A-9057-A809-33F25F2BD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239868"/>
            <a:ext cx="14400000" cy="11608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24.4s. </a:t>
            </a:r>
            <a:r>
              <a:rPr lang="en-US" sz="2400" dirty="0">
                <a:latin typeface="Arial"/>
                <a:ea typeface="+mn-lt"/>
                <a:cs typeface="+mn-lt"/>
              </a:rPr>
              <a:t>CN ion attacking the carbonyl group.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Addition Reactions</a:t>
            </a:r>
            <a:r>
              <a:rPr lang="en-US" sz="2400" i="1" dirty="0">
                <a:latin typeface="Arial"/>
                <a:ea typeface="+mn-lt"/>
                <a:cs typeface="+mn-lt"/>
              </a:rPr>
              <a:t>,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7C34E-D8C2-B094-9D07-616F5F13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509868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DD9B-27C6-C977-4849-56CED095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24.4t</a:t>
            </a:r>
          </a:p>
        </p:txBody>
      </p:sp>
      <p:pic>
        <p:nvPicPr>
          <p:cNvPr id="5" name="Picture 4" descr="Formation of mandelonitrile from the addition of hydrogen cyanide to benzaldehyde">
            <a:extLst>
              <a:ext uri="{FF2B5EF4-FFF2-40B4-BE49-F238E27FC236}">
                <a16:creationId xmlns:a16="http://schemas.microsoft.com/office/drawing/2014/main" id="{F48AA260-8310-EBDD-0BF8-E1EF82831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12" y="2902319"/>
            <a:ext cx="13274610" cy="35314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85CD0-3EA6-B045-AFD2-B6BCC20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273987"/>
            <a:ext cx="14400000" cy="1126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24.4t.</a:t>
            </a:r>
            <a:r>
              <a:rPr lang="en-US" sz="2400" dirty="0">
                <a:latin typeface="Arial"/>
                <a:ea typeface="+mn-lt"/>
                <a:cs typeface="+mn-lt"/>
              </a:rPr>
              <a:t> Formation of mandelonitrile from benzaldehyde and hydrogen cyanide. (credit: Image by Samantha Sullivan Sauer using </a:t>
            </a:r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Biovia Draw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4.0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559A9-46EE-BA80-C119-DBBC4A78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48723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C222-8D2C-E2F6-1FB4-CF96775F6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24.4u</a:t>
            </a:r>
            <a:endParaRPr lang="en-US" sz="4000" dirty="0"/>
          </a:p>
        </p:txBody>
      </p:sp>
      <p:pic>
        <p:nvPicPr>
          <p:cNvPr id="5" name="Picture 4" descr="An image of a millepede">
            <a:extLst>
              <a:ext uri="{FF2B5EF4-FFF2-40B4-BE49-F238E27FC236}">
                <a16:creationId xmlns:a16="http://schemas.microsoft.com/office/drawing/2014/main" id="{E190B087-170D-B20B-EAE9-FA739954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497" y="1984448"/>
            <a:ext cx="7859068" cy="57644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3F6D-1B0F-BCC1-DE79-02559AAF8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427524"/>
            <a:ext cx="14400000" cy="973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24.4u.</a:t>
            </a:r>
            <a:r>
              <a:rPr lang="en-US" sz="2400" dirty="0">
                <a:latin typeface="Arial"/>
                <a:ea typeface="+mn-lt"/>
                <a:cs typeface="+mn-lt"/>
              </a:rPr>
              <a:t> Millepede - </a:t>
            </a:r>
            <a:r>
              <a:rPr lang="en-US" sz="2400" err="1">
                <a:latin typeface="Arial"/>
                <a:ea typeface="+mn-lt"/>
                <a:cs typeface="+mn-lt"/>
              </a:rPr>
              <a:t>Apheloria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Viginiensis</a:t>
            </a:r>
            <a:r>
              <a:rPr lang="en-US" sz="2400" dirty="0">
                <a:latin typeface="Arial"/>
                <a:ea typeface="+mn-lt"/>
                <a:cs typeface="+mn-lt"/>
              </a:rPr>
              <a:t> </a:t>
            </a:r>
            <a:r>
              <a:rPr lang="en-US" sz="2400" err="1">
                <a:latin typeface="Arial"/>
                <a:ea typeface="+mn-lt"/>
                <a:cs typeface="+mn-lt"/>
              </a:rPr>
              <a:t>Corrugata</a:t>
            </a:r>
            <a:r>
              <a:rPr lang="en-US" sz="2400" dirty="0">
                <a:latin typeface="Arial"/>
                <a:ea typeface="+mn-lt"/>
                <a:cs typeface="+mn-lt"/>
              </a:rPr>
              <a:t> (credit: </a:t>
            </a:r>
            <a:r>
              <a:rPr lang="en-US" sz="2400" dirty="0">
                <a:latin typeface="Arial"/>
                <a:ea typeface="+mn-lt"/>
                <a:cs typeface="+mn-lt"/>
                <a:hlinkClick r:id="rId3"/>
              </a:rPr>
              <a:t>Image</a:t>
            </a:r>
            <a:r>
              <a:rPr lang="en-US" sz="2400" dirty="0">
                <a:latin typeface="Arial"/>
                <a:ea typeface="+mn-lt"/>
                <a:cs typeface="+mn-lt"/>
              </a:rPr>
              <a:t> by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Marshal Hedin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5"/>
              </a:rPr>
              <a:t>CC BY 2.0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A6DA2-6EB8-20C3-DEE1-715FDFC5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410707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1F5F-59D2-53E8-B662-40151FC9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24.1c</a:t>
            </a:r>
            <a:endParaRPr lang="en-US" sz="4000" dirty="0"/>
          </a:p>
        </p:txBody>
      </p:sp>
      <p:pic>
        <p:nvPicPr>
          <p:cNvPr id="5" name="Picture 4" descr="Three general structural formula are shown. The first shows the carbonyl carbon bonded to a H atom. The second shows this carbon bonded to a R group and the third one shows bonding to an Ar group. ">
            <a:extLst>
              <a:ext uri="{FF2B5EF4-FFF2-40B4-BE49-F238E27FC236}">
                <a16:creationId xmlns:a16="http://schemas.microsoft.com/office/drawing/2014/main" id="{F44F130E-4BB2-5812-9B79-317AD21A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56" y="3877809"/>
            <a:ext cx="17373600" cy="21469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0487-2DF3-2775-FF76-45B4AF927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0" y="8103390"/>
            <a:ext cx="14400000" cy="1297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24.1c.</a:t>
            </a:r>
            <a:r>
              <a:rPr lang="en-US" sz="2400" dirty="0">
                <a:latin typeface="Arial"/>
                <a:ea typeface="+mn-lt"/>
                <a:cs typeface="+mn-lt"/>
              </a:rPr>
              <a:t> Examples of aldehydes. They carbonyl group must be on a terminal carbon in a chain (credit: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 Intro Chem: GOB (v. 1.0)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44569-3206-7F76-33F2-F848405A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70843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81EF-1CC5-3E40-8438-E07BE220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24.1d</a:t>
            </a:r>
            <a:endParaRPr lang="en-US" sz="4000" dirty="0"/>
          </a:p>
        </p:txBody>
      </p:sp>
      <p:pic>
        <p:nvPicPr>
          <p:cNvPr id="5" name="Picture 4" descr="Three general structural formulas are shown. The first one shows the carbonyl carbon bonded to two R groups, the second shows one R group and one Ar group and the third one shows bonding to two Ar groups. ">
            <a:extLst>
              <a:ext uri="{FF2B5EF4-FFF2-40B4-BE49-F238E27FC236}">
                <a16:creationId xmlns:a16="http://schemas.microsoft.com/office/drawing/2014/main" id="{D2889A1C-6451-3E20-825D-72F3BBBD9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2" y="3454883"/>
            <a:ext cx="17572382" cy="21348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E04C-8637-0A35-E9B1-C546354CB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24.1d.</a:t>
            </a:r>
            <a:r>
              <a:rPr lang="en-US" sz="2400" dirty="0">
                <a:latin typeface="Arial"/>
                <a:ea typeface="+mn-lt"/>
                <a:cs typeface="+mn-lt"/>
              </a:rPr>
              <a:t> Examples of ketones. They carbonyl group must be on an internal carbon in a chain (credit: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 Intro Chem: GOB (v. 1.0)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13CEF-4C56-A505-109E-37CFDCD6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93545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9009-199E-8173-3F65-7477ED64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24.1e</a:t>
            </a:r>
            <a:endParaRPr lang="en-US" sz="4000" dirty="0"/>
          </a:p>
        </p:txBody>
      </p:sp>
      <p:pic>
        <p:nvPicPr>
          <p:cNvPr id="5" name="Picture 4" descr="A condensed formula of an aldehyde (on the left) and a ketone (on the right). ">
            <a:extLst>
              <a:ext uri="{FF2B5EF4-FFF2-40B4-BE49-F238E27FC236}">
                <a16:creationId xmlns:a16="http://schemas.microsoft.com/office/drawing/2014/main" id="{B44E7517-B4A3-7FC0-22EE-3D556947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13897"/>
            <a:ext cx="15402339" cy="19505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841B0-8B63-1818-9106-F21F938FE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24.1e.</a:t>
            </a:r>
            <a:r>
              <a:rPr lang="en-US" sz="2400" dirty="0">
                <a:latin typeface="Arial"/>
                <a:ea typeface="+mn-lt"/>
                <a:cs typeface="+mn-lt"/>
              </a:rPr>
              <a:t> Condensed formulas for aldehydes and ketones (credit: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 Intro Chem: GOB (v. 1.0)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4AC2C-B014-4022-2331-AC9D9527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123943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81169-9EC8-4BA2-983E-962D4146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Figure 24.1f</a:t>
            </a:r>
            <a:endParaRPr lang="en-US" sz="4000" dirty="0"/>
          </a:p>
        </p:txBody>
      </p:sp>
      <p:pic>
        <p:nvPicPr>
          <p:cNvPr id="5" name="Picture 4" descr="This structure shows a central C atom to which an O atom is double bonded above. To the lower left, R superscript 1 is bonded and to the lower right, R superscript 2 is bonded. A Greek lowercase delta superscript plus appears to the left of the C and just above the bond with R superscript 1. Similarly, a Greek lowercase delta superscript negative sign appears to the left of the O atom. An arc is drawn from the double bond that links the C atom and the O atom to the bond that links the C atom to the R superscript 2 group. This arc is labeled approximately 120 degrees.">
            <a:extLst>
              <a:ext uri="{FF2B5EF4-FFF2-40B4-BE49-F238E27FC236}">
                <a16:creationId xmlns:a16="http://schemas.microsoft.com/office/drawing/2014/main" id="{62B9F953-6A30-16B0-9923-B79541F38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274" y="2880070"/>
            <a:ext cx="9158494" cy="33010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24C0D-52C1-8428-41C1-07629378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24.1f.</a:t>
            </a:r>
            <a:r>
              <a:rPr lang="en-US" sz="2400" dirty="0">
                <a:latin typeface="Arial"/>
                <a:ea typeface="+mn-lt"/>
                <a:cs typeface="+mn-lt"/>
              </a:rPr>
              <a:t> Bond angles and dipole moments in a carbonyl group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Chemistry (OpenStax)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</a:t>
            </a:r>
            <a:r>
              <a:rPr lang="en-US" sz="2400" dirty="0">
                <a:latin typeface="Arial"/>
                <a:ea typeface="+mn-lt"/>
                <a:cs typeface="+mn-lt"/>
              </a:rPr>
              <a:t>).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6ADB8-1B83-8A53-DE7D-36696A3E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79745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F2AD-2F2E-3EB7-7C59-6D548496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Figure 24.1g</a:t>
            </a:r>
            <a:endParaRPr lang="en-US" sz="4000"/>
          </a:p>
        </p:txBody>
      </p:sp>
      <p:pic>
        <p:nvPicPr>
          <p:cNvPr id="5" name="Picture 4" descr="Structures of methanal, ethanal, and propanal.">
            <a:extLst>
              <a:ext uri="{FF2B5EF4-FFF2-40B4-BE49-F238E27FC236}">
                <a16:creationId xmlns:a16="http://schemas.microsoft.com/office/drawing/2014/main" id="{0F90A21F-DA5E-5440-4579-A33F86799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18" y="3148253"/>
            <a:ext cx="14358730" cy="30989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D205A-ADAD-F593-C6FD-953745D0C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Arial"/>
                <a:ea typeface="+mn-lt"/>
                <a:cs typeface="+mn-lt"/>
              </a:rPr>
              <a:t>Figure 24.1g.</a:t>
            </a:r>
            <a:r>
              <a:rPr lang="en-US" sz="2400" dirty="0">
                <a:latin typeface="Arial"/>
                <a:ea typeface="+mn-lt"/>
                <a:cs typeface="+mn-lt"/>
              </a:rPr>
              <a:t> The first three simplest aldehyde molecules. (credit: </a:t>
            </a:r>
            <a:r>
              <a:rPr lang="en-US" sz="2400" i="1" dirty="0">
                <a:latin typeface="Arial"/>
                <a:ea typeface="+mn-lt"/>
                <a:cs typeface="+mn-lt"/>
                <a:hlinkClick r:id="rId3"/>
              </a:rPr>
              <a:t>Beginning Chemistry (v. 10)</a:t>
            </a:r>
            <a:r>
              <a:rPr lang="en-US" sz="2400" dirty="0">
                <a:latin typeface="Arial"/>
                <a:ea typeface="+mn-lt"/>
                <a:cs typeface="+mn-lt"/>
              </a:rPr>
              <a:t>, </a:t>
            </a:r>
            <a:r>
              <a:rPr lang="en-US" sz="2400" dirty="0">
                <a:latin typeface="Arial"/>
                <a:ea typeface="+mn-lt"/>
                <a:cs typeface="+mn-lt"/>
                <a:hlinkClick r:id="rId4"/>
              </a:rPr>
              <a:t>CC BY-NC-SA 3.0.</a:t>
            </a:r>
            <a:r>
              <a:rPr lang="en-US" sz="2400" dirty="0">
                <a:latin typeface="Arial"/>
                <a:ea typeface="+mn-lt"/>
                <a:cs typeface="+mn-lt"/>
              </a:rPr>
              <a:t>)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54F7B-181E-5D15-D79E-501E0B7B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Raleway" pitchFamily="2" charset="0"/>
              </a:rPr>
              <a:t>Organic And Biochemistry Supplement To Enhanced Introductory College Chemistry, CC BY 4.0, except where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74762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66276881B104C93581CE0E966CA06" ma:contentTypeVersion="18" ma:contentTypeDescription="Create a new document." ma:contentTypeScope="" ma:versionID="4cddf7e39a562c1b0dd1d64d3f892817">
  <xsd:schema xmlns:xsd="http://www.w3.org/2001/XMLSchema" xmlns:xs="http://www.w3.org/2001/XMLSchema" xmlns:p="http://schemas.microsoft.com/office/2006/metadata/properties" xmlns:ns3="dd613c2f-ec96-4a26-b230-097ac645d2df" xmlns:ns4="36d4da47-f79c-4ed6-a65a-415e2f572cf4" targetNamespace="http://schemas.microsoft.com/office/2006/metadata/properties" ma:root="true" ma:fieldsID="95912a75eb4c9b5dcae321dd66edb795" ns3:_="" ns4:_="">
    <xsd:import namespace="dd613c2f-ec96-4a26-b230-097ac645d2df"/>
    <xsd:import namespace="36d4da47-f79c-4ed6-a65a-415e2f572c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13c2f-ec96-4a26-b230-097ac645d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4da47-f79c-4ed6-a65a-415e2f572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d613c2f-ec96-4a26-b230-097ac645d2df" xsi:nil="true"/>
  </documentManagement>
</p:properties>
</file>

<file path=customXml/itemProps1.xml><?xml version="1.0" encoding="utf-8"?>
<ds:datastoreItem xmlns:ds="http://schemas.openxmlformats.org/officeDocument/2006/customXml" ds:itemID="{D3FEDE95-BB74-499D-80B6-4FED891EA2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192700-D5E6-4CEC-BB79-2F334B290A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613c2f-ec96-4a26-b230-097ac645d2df"/>
    <ds:schemaRef ds:uri="36d4da47-f79c-4ed6-a65a-415e2f572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0F2D21-956A-4AFE-950A-B36B8A2C76FF}">
  <ds:schemaRefs>
    <ds:schemaRef ds:uri="http://schemas.openxmlformats.org/package/2006/metadata/core-properties"/>
    <ds:schemaRef ds:uri="http://www.w3.org/XML/1998/namespace"/>
    <ds:schemaRef ds:uri="http://purl.org/dc/elements/1.1/"/>
    <ds:schemaRef ds:uri="36d4da47-f79c-4ed6-a65a-415e2f572cf4"/>
    <ds:schemaRef ds:uri="http://schemas.microsoft.com/office/2006/documentManagement/types"/>
    <ds:schemaRef ds:uri="dd613c2f-ec96-4a26-b230-097ac645d2df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2556</Words>
  <Application>Microsoft Office PowerPoint</Application>
  <PresentationFormat>Custom</PresentationFormat>
  <Paragraphs>170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Raleway</vt:lpstr>
      <vt:lpstr>Arial</vt:lpstr>
      <vt:lpstr>Calibri</vt:lpstr>
      <vt:lpstr>Antic</vt:lpstr>
      <vt:lpstr>Office Theme</vt:lpstr>
      <vt:lpstr>Chapter 24</vt:lpstr>
      <vt:lpstr>Figure 24.0a</vt:lpstr>
      <vt:lpstr>Figure 24.1a</vt:lpstr>
      <vt:lpstr>Figure 24.1b</vt:lpstr>
      <vt:lpstr>Figure 24.1c</vt:lpstr>
      <vt:lpstr>Figure 24.1d</vt:lpstr>
      <vt:lpstr>Figure 24.1e</vt:lpstr>
      <vt:lpstr>Figure 24.1f</vt:lpstr>
      <vt:lpstr>Figure 24.1g</vt:lpstr>
      <vt:lpstr>Figure 24.1h</vt:lpstr>
      <vt:lpstr>Figure 24.2a</vt:lpstr>
      <vt:lpstr>Figure 24.2b</vt:lpstr>
      <vt:lpstr>Figure 24.2c</vt:lpstr>
      <vt:lpstr>Figure 24.2d</vt:lpstr>
      <vt:lpstr>Figure 24.2e</vt:lpstr>
      <vt:lpstr>Figure 24.2f</vt:lpstr>
      <vt:lpstr>Figure 24.2g</vt:lpstr>
      <vt:lpstr>Figure 24.2i</vt:lpstr>
      <vt:lpstr>Figure 24.3a</vt:lpstr>
      <vt:lpstr>Table 24.3a. </vt:lpstr>
      <vt:lpstr>Figure 24.3b</vt:lpstr>
      <vt:lpstr>Figure 24.3c</vt:lpstr>
      <vt:lpstr>Figure 24.3d</vt:lpstr>
      <vt:lpstr>Figure 24.3e</vt:lpstr>
      <vt:lpstr>Figure 24.3f</vt:lpstr>
      <vt:lpstr>Figure 24.4a</vt:lpstr>
      <vt:lpstr>Figure 24.4b</vt:lpstr>
      <vt:lpstr>Figure 24.4c</vt:lpstr>
      <vt:lpstr>Figure 24.4d</vt:lpstr>
      <vt:lpstr>Figure 24.4e</vt:lpstr>
      <vt:lpstr>Figure 24.4f</vt:lpstr>
      <vt:lpstr>Figure 24.4g</vt:lpstr>
      <vt:lpstr>Figure 24.4h</vt:lpstr>
      <vt:lpstr>Figure 24.4i</vt:lpstr>
      <vt:lpstr>Figure 24.4j</vt:lpstr>
      <vt:lpstr>Figure 24.4k</vt:lpstr>
      <vt:lpstr>Figure 24.4l</vt:lpstr>
      <vt:lpstr>Figure 24.4m</vt:lpstr>
      <vt:lpstr>Figure 24.4n</vt:lpstr>
      <vt:lpstr>Figure 24.4o</vt:lpstr>
      <vt:lpstr>Figure 24.4p</vt:lpstr>
      <vt:lpstr>Figure 24.4q</vt:lpstr>
      <vt:lpstr>Figure 24.4r</vt:lpstr>
      <vt:lpstr>Figure 24.4s</vt:lpstr>
      <vt:lpstr>Figure 24.4t</vt:lpstr>
      <vt:lpstr>Figure 24.4u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Revathi Mahadevan</dc:creator>
  <cp:lastModifiedBy>Samantha Sullivan Sauer</cp:lastModifiedBy>
  <cp:revision>361</cp:revision>
  <dcterms:created xsi:type="dcterms:W3CDTF">2006-08-16T00:00:00Z</dcterms:created>
  <dcterms:modified xsi:type="dcterms:W3CDTF">2024-02-13T18:36:21Z</dcterms:modified>
  <dc:identifier>DAF7aMQEQsw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0x01010053966276881B104C93581CE0E966CA06</vt:lpwstr>
  </property>
</Properties>
</file>