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3"/>
  </p:notesMasterIdLst>
  <p:sldIdLst>
    <p:sldId id="258"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5" r:id="rId35"/>
    <p:sldId id="296" r:id="rId36"/>
    <p:sldId id="297" r:id="rId37"/>
    <p:sldId id="298" r:id="rId38"/>
    <p:sldId id="299" r:id="rId39"/>
    <p:sldId id="300" r:id="rId40"/>
    <p:sldId id="301" r:id="rId41"/>
    <p:sldId id="302" r:id="rId42"/>
    <p:sldId id="303" r:id="rId43"/>
    <p:sldId id="304" r:id="rId44"/>
    <p:sldId id="306" r:id="rId45"/>
    <p:sldId id="307" r:id="rId46"/>
    <p:sldId id="308" r:id="rId47"/>
    <p:sldId id="309" r:id="rId48"/>
    <p:sldId id="310" r:id="rId49"/>
    <p:sldId id="312" r:id="rId50"/>
    <p:sldId id="313" r:id="rId51"/>
    <p:sldId id="314" r:id="rId52"/>
  </p:sldIdLst>
  <p:sldSz cx="18288000" cy="10287000"/>
  <p:notesSz cx="6858000" cy="9144000"/>
  <p:embeddedFontLst>
    <p:embeddedFont>
      <p:font typeface="Antic" panose="020B0604020202020204" charset="0"/>
      <p:regular r:id="rId54"/>
    </p:embeddedFont>
    <p:embeddedFont>
      <p:font typeface="Calibri" panose="020F0502020204030204" pitchFamily="34" charset="0"/>
      <p:regular r:id="rId55"/>
      <p:bold r:id="rId56"/>
      <p:italic r:id="rId57"/>
      <p:boldItalic r:id="rId58"/>
    </p:embeddedFont>
    <p:embeddedFont>
      <p:font typeface="Raleway" pitchFamily="2"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F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D5B8A-80EB-4653-8959-ADF05ED73527}" v="6" dt="2024-02-13T18:26:50.284"/>
    <p1510:client id="{9E2267DB-2641-881C-B3F9-29BFC23F3A7E}" v="55" dt="2024-02-12T20:51:31.761"/>
    <p1510:client id="{C7BE305E-BFBC-744F-6F82-797288F54A1F}" v="111" dt="2024-02-12T23:37:19.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432"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Richards" userId="S::adrienne.richards@georgiancollege.ca::bcd77ec0-3859-46f9-a15a-134c9aca8844" providerId="AD" clId="Web-{E8BB8D5D-C84F-C68F-D683-A4D8D8C386A7}"/>
    <pc:docChg chg="modSld">
      <pc:chgData name="Adrienne Richards" userId="S::adrienne.richards@georgiancollege.ca::bcd77ec0-3859-46f9-a15a-134c9aca8844" providerId="AD" clId="Web-{E8BB8D5D-C84F-C68F-D683-A4D8D8C386A7}" dt="2024-02-12T00:46:24.680" v="53" actId="20577"/>
      <pc:docMkLst>
        <pc:docMk/>
      </pc:docMkLst>
      <pc:sldChg chg="modSp">
        <pc:chgData name="Adrienne Richards" userId="S::adrienne.richards@georgiancollege.ca::bcd77ec0-3859-46f9-a15a-134c9aca8844" providerId="AD" clId="Web-{E8BB8D5D-C84F-C68F-D683-A4D8D8C386A7}" dt="2024-02-12T00:43:56.473" v="0" actId="20577"/>
        <pc:sldMkLst>
          <pc:docMk/>
          <pc:sldMk cId="1452192737" sldId="263"/>
        </pc:sldMkLst>
        <pc:spChg chg="mod">
          <ac:chgData name="Adrienne Richards" userId="S::adrienne.richards@georgiancollege.ca::bcd77ec0-3859-46f9-a15a-134c9aca8844" providerId="AD" clId="Web-{E8BB8D5D-C84F-C68F-D683-A4D8D8C386A7}" dt="2024-02-12T00:43:56.473" v="0" actId="20577"/>
          <ac:spMkLst>
            <pc:docMk/>
            <pc:sldMk cId="1452192737" sldId="263"/>
            <ac:spMk id="3" creationId="{70206CF0-99FB-4AAF-4926-40B5E0DC2A08}"/>
          </ac:spMkLst>
        </pc:spChg>
      </pc:sldChg>
      <pc:sldChg chg="modSp">
        <pc:chgData name="Adrienne Richards" userId="S::adrienne.richards@georgiancollege.ca::bcd77ec0-3859-46f9-a15a-134c9aca8844" providerId="AD" clId="Web-{E8BB8D5D-C84F-C68F-D683-A4D8D8C386A7}" dt="2024-02-12T00:44:00.176" v="1" actId="20577"/>
        <pc:sldMkLst>
          <pc:docMk/>
          <pc:sldMk cId="550304608" sldId="264"/>
        </pc:sldMkLst>
        <pc:spChg chg="mod">
          <ac:chgData name="Adrienne Richards" userId="S::adrienne.richards@georgiancollege.ca::bcd77ec0-3859-46f9-a15a-134c9aca8844" providerId="AD" clId="Web-{E8BB8D5D-C84F-C68F-D683-A4D8D8C386A7}" dt="2024-02-12T00:44:00.176" v="1" actId="20577"/>
          <ac:spMkLst>
            <pc:docMk/>
            <pc:sldMk cId="550304608" sldId="264"/>
            <ac:spMk id="3" creationId="{B18C088D-3F26-6535-9C42-DE2124FB0CA0}"/>
          </ac:spMkLst>
        </pc:spChg>
      </pc:sldChg>
      <pc:sldChg chg="modSp">
        <pc:chgData name="Adrienne Richards" userId="S::adrienne.richards@georgiancollege.ca::bcd77ec0-3859-46f9-a15a-134c9aca8844" providerId="AD" clId="Web-{E8BB8D5D-C84F-C68F-D683-A4D8D8C386A7}" dt="2024-02-12T00:44:03.395" v="2" actId="20577"/>
        <pc:sldMkLst>
          <pc:docMk/>
          <pc:sldMk cId="52836455" sldId="265"/>
        </pc:sldMkLst>
        <pc:spChg chg="mod">
          <ac:chgData name="Adrienne Richards" userId="S::adrienne.richards@georgiancollege.ca::bcd77ec0-3859-46f9-a15a-134c9aca8844" providerId="AD" clId="Web-{E8BB8D5D-C84F-C68F-D683-A4D8D8C386A7}" dt="2024-02-12T00:44:03.395" v="2" actId="20577"/>
          <ac:spMkLst>
            <pc:docMk/>
            <pc:sldMk cId="52836455" sldId="265"/>
            <ac:spMk id="3" creationId="{45847B77-03A9-DF2D-224D-44D6D3DFB187}"/>
          </ac:spMkLst>
        </pc:spChg>
      </pc:sldChg>
      <pc:sldChg chg="modSp">
        <pc:chgData name="Adrienne Richards" userId="S::adrienne.richards@georgiancollege.ca::bcd77ec0-3859-46f9-a15a-134c9aca8844" providerId="AD" clId="Web-{E8BB8D5D-C84F-C68F-D683-A4D8D8C386A7}" dt="2024-02-12T00:44:05.785" v="3" actId="20577"/>
        <pc:sldMkLst>
          <pc:docMk/>
          <pc:sldMk cId="2094800292" sldId="266"/>
        </pc:sldMkLst>
        <pc:spChg chg="mod">
          <ac:chgData name="Adrienne Richards" userId="S::adrienne.richards@georgiancollege.ca::bcd77ec0-3859-46f9-a15a-134c9aca8844" providerId="AD" clId="Web-{E8BB8D5D-C84F-C68F-D683-A4D8D8C386A7}" dt="2024-02-12T00:44:05.785" v="3" actId="20577"/>
          <ac:spMkLst>
            <pc:docMk/>
            <pc:sldMk cId="2094800292" sldId="266"/>
            <ac:spMk id="3" creationId="{2B0D96EB-4157-88EE-0771-37F23C7AD87D}"/>
          </ac:spMkLst>
        </pc:spChg>
      </pc:sldChg>
      <pc:sldChg chg="modSp">
        <pc:chgData name="Adrienne Richards" userId="S::adrienne.richards@georgiancollege.ca::bcd77ec0-3859-46f9-a15a-134c9aca8844" providerId="AD" clId="Web-{E8BB8D5D-C84F-C68F-D683-A4D8D8C386A7}" dt="2024-02-12T00:44:09.895" v="4" actId="20577"/>
        <pc:sldMkLst>
          <pc:docMk/>
          <pc:sldMk cId="2038417177" sldId="267"/>
        </pc:sldMkLst>
        <pc:spChg chg="mod">
          <ac:chgData name="Adrienne Richards" userId="S::adrienne.richards@georgiancollege.ca::bcd77ec0-3859-46f9-a15a-134c9aca8844" providerId="AD" clId="Web-{E8BB8D5D-C84F-C68F-D683-A4D8D8C386A7}" dt="2024-02-12T00:44:09.895" v="4" actId="20577"/>
          <ac:spMkLst>
            <pc:docMk/>
            <pc:sldMk cId="2038417177" sldId="267"/>
            <ac:spMk id="3" creationId="{CAC2E0B9-1203-4FAD-E5C7-9F8EED4F108F}"/>
          </ac:spMkLst>
        </pc:spChg>
      </pc:sldChg>
      <pc:sldChg chg="modSp">
        <pc:chgData name="Adrienne Richards" userId="S::adrienne.richards@georgiancollege.ca::bcd77ec0-3859-46f9-a15a-134c9aca8844" providerId="AD" clId="Web-{E8BB8D5D-C84F-C68F-D683-A4D8D8C386A7}" dt="2024-02-12T00:44:12.833" v="5" actId="20577"/>
        <pc:sldMkLst>
          <pc:docMk/>
          <pc:sldMk cId="2429187728" sldId="268"/>
        </pc:sldMkLst>
        <pc:spChg chg="mod">
          <ac:chgData name="Adrienne Richards" userId="S::adrienne.richards@georgiancollege.ca::bcd77ec0-3859-46f9-a15a-134c9aca8844" providerId="AD" clId="Web-{E8BB8D5D-C84F-C68F-D683-A4D8D8C386A7}" dt="2024-02-12T00:44:12.833" v="5" actId="20577"/>
          <ac:spMkLst>
            <pc:docMk/>
            <pc:sldMk cId="2429187728" sldId="268"/>
            <ac:spMk id="3" creationId="{533FAB25-F89A-1B9D-6B3F-A74827A9691E}"/>
          </ac:spMkLst>
        </pc:spChg>
      </pc:sldChg>
      <pc:sldChg chg="modSp">
        <pc:chgData name="Adrienne Richards" userId="S::adrienne.richards@georgiancollege.ca::bcd77ec0-3859-46f9-a15a-134c9aca8844" providerId="AD" clId="Web-{E8BB8D5D-C84F-C68F-D683-A4D8D8C386A7}" dt="2024-02-12T00:44:17.676" v="6" actId="20577"/>
        <pc:sldMkLst>
          <pc:docMk/>
          <pc:sldMk cId="3411288037" sldId="269"/>
        </pc:sldMkLst>
        <pc:spChg chg="mod">
          <ac:chgData name="Adrienne Richards" userId="S::adrienne.richards@georgiancollege.ca::bcd77ec0-3859-46f9-a15a-134c9aca8844" providerId="AD" clId="Web-{E8BB8D5D-C84F-C68F-D683-A4D8D8C386A7}" dt="2024-02-12T00:44:17.676" v="6" actId="20577"/>
          <ac:spMkLst>
            <pc:docMk/>
            <pc:sldMk cId="3411288037" sldId="269"/>
            <ac:spMk id="3" creationId="{E70765BD-A170-B260-2E1D-6E41C7FEC7AD}"/>
          </ac:spMkLst>
        </pc:spChg>
      </pc:sldChg>
      <pc:sldChg chg="modSp">
        <pc:chgData name="Adrienne Richards" userId="S::adrienne.richards@georgiancollege.ca::bcd77ec0-3859-46f9-a15a-134c9aca8844" providerId="AD" clId="Web-{E8BB8D5D-C84F-C68F-D683-A4D8D8C386A7}" dt="2024-02-12T00:44:21.067" v="7" actId="20577"/>
        <pc:sldMkLst>
          <pc:docMk/>
          <pc:sldMk cId="305173256" sldId="270"/>
        </pc:sldMkLst>
        <pc:spChg chg="mod">
          <ac:chgData name="Adrienne Richards" userId="S::adrienne.richards@georgiancollege.ca::bcd77ec0-3859-46f9-a15a-134c9aca8844" providerId="AD" clId="Web-{E8BB8D5D-C84F-C68F-D683-A4D8D8C386A7}" dt="2024-02-12T00:44:21.067" v="7" actId="20577"/>
          <ac:spMkLst>
            <pc:docMk/>
            <pc:sldMk cId="305173256" sldId="270"/>
            <ac:spMk id="3" creationId="{E7C4C024-56AF-4C1A-28D7-3C0784846515}"/>
          </ac:spMkLst>
        </pc:spChg>
      </pc:sldChg>
      <pc:sldChg chg="modSp">
        <pc:chgData name="Adrienne Richards" userId="S::adrienne.richards@georgiancollege.ca::bcd77ec0-3859-46f9-a15a-134c9aca8844" providerId="AD" clId="Web-{E8BB8D5D-C84F-C68F-D683-A4D8D8C386A7}" dt="2024-02-12T00:44:25.786" v="8" actId="20577"/>
        <pc:sldMkLst>
          <pc:docMk/>
          <pc:sldMk cId="296752574" sldId="272"/>
        </pc:sldMkLst>
        <pc:spChg chg="mod">
          <ac:chgData name="Adrienne Richards" userId="S::adrienne.richards@georgiancollege.ca::bcd77ec0-3859-46f9-a15a-134c9aca8844" providerId="AD" clId="Web-{E8BB8D5D-C84F-C68F-D683-A4D8D8C386A7}" dt="2024-02-12T00:44:25.786" v="8" actId="20577"/>
          <ac:spMkLst>
            <pc:docMk/>
            <pc:sldMk cId="296752574" sldId="272"/>
            <ac:spMk id="3" creationId="{C830FE1D-A00B-C61A-B576-31693AEAA13D}"/>
          </ac:spMkLst>
        </pc:spChg>
      </pc:sldChg>
      <pc:sldChg chg="modSp">
        <pc:chgData name="Adrienne Richards" userId="S::adrienne.richards@georgiancollege.ca::bcd77ec0-3859-46f9-a15a-134c9aca8844" providerId="AD" clId="Web-{E8BB8D5D-C84F-C68F-D683-A4D8D8C386A7}" dt="2024-02-12T00:44:27.864" v="9" actId="20577"/>
        <pc:sldMkLst>
          <pc:docMk/>
          <pc:sldMk cId="2995055551" sldId="274"/>
        </pc:sldMkLst>
        <pc:spChg chg="mod">
          <ac:chgData name="Adrienne Richards" userId="S::adrienne.richards@georgiancollege.ca::bcd77ec0-3859-46f9-a15a-134c9aca8844" providerId="AD" clId="Web-{E8BB8D5D-C84F-C68F-D683-A4D8D8C386A7}" dt="2024-02-12T00:44:27.864" v="9" actId="20577"/>
          <ac:spMkLst>
            <pc:docMk/>
            <pc:sldMk cId="2995055551" sldId="274"/>
            <ac:spMk id="3" creationId="{55C6D16E-1C9B-C6C5-2DA2-0F6BA2C6E475}"/>
          </ac:spMkLst>
        </pc:spChg>
      </pc:sldChg>
      <pc:sldChg chg="modSp">
        <pc:chgData name="Adrienne Richards" userId="S::adrienne.richards@georgiancollege.ca::bcd77ec0-3859-46f9-a15a-134c9aca8844" providerId="AD" clId="Web-{E8BB8D5D-C84F-C68F-D683-A4D8D8C386A7}" dt="2024-02-12T00:44:30.739" v="10" actId="20577"/>
        <pc:sldMkLst>
          <pc:docMk/>
          <pc:sldMk cId="1291759049" sldId="275"/>
        </pc:sldMkLst>
        <pc:spChg chg="mod">
          <ac:chgData name="Adrienne Richards" userId="S::adrienne.richards@georgiancollege.ca::bcd77ec0-3859-46f9-a15a-134c9aca8844" providerId="AD" clId="Web-{E8BB8D5D-C84F-C68F-D683-A4D8D8C386A7}" dt="2024-02-12T00:44:30.739" v="10" actId="20577"/>
          <ac:spMkLst>
            <pc:docMk/>
            <pc:sldMk cId="1291759049" sldId="275"/>
            <ac:spMk id="7" creationId="{CC15DD65-061C-6694-212B-5DB6A3A2E750}"/>
          </ac:spMkLst>
        </pc:spChg>
      </pc:sldChg>
      <pc:sldChg chg="modSp">
        <pc:chgData name="Adrienne Richards" userId="S::adrienne.richards@georgiancollege.ca::bcd77ec0-3859-46f9-a15a-134c9aca8844" providerId="AD" clId="Web-{E8BB8D5D-C84F-C68F-D683-A4D8D8C386A7}" dt="2024-02-12T00:44:33.677" v="11" actId="20577"/>
        <pc:sldMkLst>
          <pc:docMk/>
          <pc:sldMk cId="792432332" sldId="276"/>
        </pc:sldMkLst>
        <pc:spChg chg="mod">
          <ac:chgData name="Adrienne Richards" userId="S::adrienne.richards@georgiancollege.ca::bcd77ec0-3859-46f9-a15a-134c9aca8844" providerId="AD" clId="Web-{E8BB8D5D-C84F-C68F-D683-A4D8D8C386A7}" dt="2024-02-12T00:44:33.677" v="11" actId="20577"/>
          <ac:spMkLst>
            <pc:docMk/>
            <pc:sldMk cId="792432332" sldId="276"/>
            <ac:spMk id="3" creationId="{5993CC55-3995-EC90-479A-5C0737AF2963}"/>
          </ac:spMkLst>
        </pc:spChg>
      </pc:sldChg>
      <pc:sldChg chg="modSp">
        <pc:chgData name="Adrienne Richards" userId="S::adrienne.richards@georgiancollege.ca::bcd77ec0-3859-46f9-a15a-134c9aca8844" providerId="AD" clId="Web-{E8BB8D5D-C84F-C68F-D683-A4D8D8C386A7}" dt="2024-02-12T00:44:38.146" v="13" actId="20577"/>
        <pc:sldMkLst>
          <pc:docMk/>
          <pc:sldMk cId="2160718435" sldId="278"/>
        </pc:sldMkLst>
        <pc:spChg chg="mod">
          <ac:chgData name="Adrienne Richards" userId="S::adrienne.richards@georgiancollege.ca::bcd77ec0-3859-46f9-a15a-134c9aca8844" providerId="AD" clId="Web-{E8BB8D5D-C84F-C68F-D683-A4D8D8C386A7}" dt="2024-02-12T00:44:38.146" v="13" actId="20577"/>
          <ac:spMkLst>
            <pc:docMk/>
            <pc:sldMk cId="2160718435" sldId="278"/>
            <ac:spMk id="3" creationId="{CF3CFFFC-606B-25F7-7239-D4877A314540}"/>
          </ac:spMkLst>
        </pc:spChg>
      </pc:sldChg>
      <pc:sldChg chg="modSp">
        <pc:chgData name="Adrienne Richards" userId="S::adrienne.richards@georgiancollege.ca::bcd77ec0-3859-46f9-a15a-134c9aca8844" providerId="AD" clId="Web-{E8BB8D5D-C84F-C68F-D683-A4D8D8C386A7}" dt="2024-02-12T00:44:40.271" v="14" actId="20577"/>
        <pc:sldMkLst>
          <pc:docMk/>
          <pc:sldMk cId="3687362263" sldId="280"/>
        </pc:sldMkLst>
        <pc:spChg chg="mod">
          <ac:chgData name="Adrienne Richards" userId="S::adrienne.richards@georgiancollege.ca::bcd77ec0-3859-46f9-a15a-134c9aca8844" providerId="AD" clId="Web-{E8BB8D5D-C84F-C68F-D683-A4D8D8C386A7}" dt="2024-02-12T00:44:40.271" v="14" actId="20577"/>
          <ac:spMkLst>
            <pc:docMk/>
            <pc:sldMk cId="3687362263" sldId="280"/>
            <ac:spMk id="3" creationId="{8D93AC66-5BE7-EA56-B543-E75E76445AD3}"/>
          </ac:spMkLst>
        </pc:spChg>
      </pc:sldChg>
      <pc:sldChg chg="modSp">
        <pc:chgData name="Adrienne Richards" userId="S::adrienne.richards@georgiancollege.ca::bcd77ec0-3859-46f9-a15a-134c9aca8844" providerId="AD" clId="Web-{E8BB8D5D-C84F-C68F-D683-A4D8D8C386A7}" dt="2024-02-12T00:44:42.505" v="15" actId="20577"/>
        <pc:sldMkLst>
          <pc:docMk/>
          <pc:sldMk cId="560051367" sldId="281"/>
        </pc:sldMkLst>
        <pc:spChg chg="mod">
          <ac:chgData name="Adrienne Richards" userId="S::adrienne.richards@georgiancollege.ca::bcd77ec0-3859-46f9-a15a-134c9aca8844" providerId="AD" clId="Web-{E8BB8D5D-C84F-C68F-D683-A4D8D8C386A7}" dt="2024-02-12T00:44:42.505" v="15" actId="20577"/>
          <ac:spMkLst>
            <pc:docMk/>
            <pc:sldMk cId="560051367" sldId="281"/>
            <ac:spMk id="3" creationId="{9064D4FA-F707-120E-30C3-F835ABBD5643}"/>
          </ac:spMkLst>
        </pc:spChg>
      </pc:sldChg>
      <pc:sldChg chg="modSp">
        <pc:chgData name="Adrienne Richards" userId="S::adrienne.richards@georgiancollege.ca::bcd77ec0-3859-46f9-a15a-134c9aca8844" providerId="AD" clId="Web-{E8BB8D5D-C84F-C68F-D683-A4D8D8C386A7}" dt="2024-02-12T00:44:46.240" v="17" actId="20577"/>
        <pc:sldMkLst>
          <pc:docMk/>
          <pc:sldMk cId="3828480675" sldId="282"/>
        </pc:sldMkLst>
        <pc:spChg chg="mod">
          <ac:chgData name="Adrienne Richards" userId="S::adrienne.richards@georgiancollege.ca::bcd77ec0-3859-46f9-a15a-134c9aca8844" providerId="AD" clId="Web-{E8BB8D5D-C84F-C68F-D683-A4D8D8C386A7}" dt="2024-02-12T00:44:46.240" v="17" actId="20577"/>
          <ac:spMkLst>
            <pc:docMk/>
            <pc:sldMk cId="3828480675" sldId="282"/>
            <ac:spMk id="3" creationId="{F9855453-35C1-0A28-CFFE-E4C67BD5D260}"/>
          </ac:spMkLst>
        </pc:spChg>
      </pc:sldChg>
      <pc:sldChg chg="modSp">
        <pc:chgData name="Adrienne Richards" userId="S::adrienne.richards@georgiancollege.ca::bcd77ec0-3859-46f9-a15a-134c9aca8844" providerId="AD" clId="Web-{E8BB8D5D-C84F-C68F-D683-A4D8D8C386A7}" dt="2024-02-12T00:44:48.521" v="18" actId="20577"/>
        <pc:sldMkLst>
          <pc:docMk/>
          <pc:sldMk cId="2948964174" sldId="283"/>
        </pc:sldMkLst>
        <pc:spChg chg="mod">
          <ac:chgData name="Adrienne Richards" userId="S::adrienne.richards@georgiancollege.ca::bcd77ec0-3859-46f9-a15a-134c9aca8844" providerId="AD" clId="Web-{E8BB8D5D-C84F-C68F-D683-A4D8D8C386A7}" dt="2024-02-12T00:44:48.521" v="18" actId="20577"/>
          <ac:spMkLst>
            <pc:docMk/>
            <pc:sldMk cId="2948964174" sldId="283"/>
            <ac:spMk id="3" creationId="{5B874011-4651-83B9-1E91-173DDB65A625}"/>
          </ac:spMkLst>
        </pc:spChg>
      </pc:sldChg>
      <pc:sldChg chg="modSp">
        <pc:chgData name="Adrienne Richards" userId="S::adrienne.richards@georgiancollege.ca::bcd77ec0-3859-46f9-a15a-134c9aca8844" providerId="AD" clId="Web-{E8BB8D5D-C84F-C68F-D683-A4D8D8C386A7}" dt="2024-02-12T00:44:50.880" v="19" actId="20577"/>
        <pc:sldMkLst>
          <pc:docMk/>
          <pc:sldMk cId="1848060171" sldId="284"/>
        </pc:sldMkLst>
        <pc:spChg chg="mod">
          <ac:chgData name="Adrienne Richards" userId="S::adrienne.richards@georgiancollege.ca::bcd77ec0-3859-46f9-a15a-134c9aca8844" providerId="AD" clId="Web-{E8BB8D5D-C84F-C68F-D683-A4D8D8C386A7}" dt="2024-02-12T00:44:50.880" v="19" actId="20577"/>
          <ac:spMkLst>
            <pc:docMk/>
            <pc:sldMk cId="1848060171" sldId="284"/>
            <ac:spMk id="3" creationId="{F00CB2D7-DDBC-971B-50DA-BA973DB1832B}"/>
          </ac:spMkLst>
        </pc:spChg>
      </pc:sldChg>
      <pc:sldChg chg="modSp">
        <pc:chgData name="Adrienne Richards" userId="S::adrienne.richards@georgiancollege.ca::bcd77ec0-3859-46f9-a15a-134c9aca8844" providerId="AD" clId="Web-{E8BB8D5D-C84F-C68F-D683-A4D8D8C386A7}" dt="2024-02-12T00:44:52.959" v="20" actId="20577"/>
        <pc:sldMkLst>
          <pc:docMk/>
          <pc:sldMk cId="3453813154" sldId="285"/>
        </pc:sldMkLst>
        <pc:spChg chg="mod">
          <ac:chgData name="Adrienne Richards" userId="S::adrienne.richards@georgiancollege.ca::bcd77ec0-3859-46f9-a15a-134c9aca8844" providerId="AD" clId="Web-{E8BB8D5D-C84F-C68F-D683-A4D8D8C386A7}" dt="2024-02-12T00:44:52.959" v="20" actId="20577"/>
          <ac:spMkLst>
            <pc:docMk/>
            <pc:sldMk cId="3453813154" sldId="285"/>
            <ac:spMk id="3" creationId="{60AE99A2-86B8-8E1F-8563-6308B5D70C29}"/>
          </ac:spMkLst>
        </pc:spChg>
      </pc:sldChg>
      <pc:sldChg chg="modSp">
        <pc:chgData name="Adrienne Richards" userId="S::adrienne.richards@georgiancollege.ca::bcd77ec0-3859-46f9-a15a-134c9aca8844" providerId="AD" clId="Web-{E8BB8D5D-C84F-C68F-D683-A4D8D8C386A7}" dt="2024-02-12T00:44:55.974" v="21" actId="20577"/>
        <pc:sldMkLst>
          <pc:docMk/>
          <pc:sldMk cId="1076301354" sldId="286"/>
        </pc:sldMkLst>
        <pc:spChg chg="mod">
          <ac:chgData name="Adrienne Richards" userId="S::adrienne.richards@georgiancollege.ca::bcd77ec0-3859-46f9-a15a-134c9aca8844" providerId="AD" clId="Web-{E8BB8D5D-C84F-C68F-D683-A4D8D8C386A7}" dt="2024-02-12T00:44:55.974" v="21" actId="20577"/>
          <ac:spMkLst>
            <pc:docMk/>
            <pc:sldMk cId="1076301354" sldId="286"/>
            <ac:spMk id="3" creationId="{CFBF8AF1-66F2-1E3F-014B-541885140CBB}"/>
          </ac:spMkLst>
        </pc:spChg>
      </pc:sldChg>
      <pc:sldChg chg="modSp">
        <pc:chgData name="Adrienne Richards" userId="S::adrienne.richards@georgiancollege.ca::bcd77ec0-3859-46f9-a15a-134c9aca8844" providerId="AD" clId="Web-{E8BB8D5D-C84F-C68F-D683-A4D8D8C386A7}" dt="2024-02-12T00:44:58.224" v="22" actId="20577"/>
        <pc:sldMkLst>
          <pc:docMk/>
          <pc:sldMk cId="3448485673" sldId="287"/>
        </pc:sldMkLst>
        <pc:spChg chg="mod">
          <ac:chgData name="Adrienne Richards" userId="S::adrienne.richards@georgiancollege.ca::bcd77ec0-3859-46f9-a15a-134c9aca8844" providerId="AD" clId="Web-{E8BB8D5D-C84F-C68F-D683-A4D8D8C386A7}" dt="2024-02-12T00:44:58.224" v="22" actId="20577"/>
          <ac:spMkLst>
            <pc:docMk/>
            <pc:sldMk cId="3448485673" sldId="287"/>
            <ac:spMk id="3" creationId="{30C9AA95-ECBD-7320-F454-699F251912F5}"/>
          </ac:spMkLst>
        </pc:spChg>
      </pc:sldChg>
      <pc:sldChg chg="modSp">
        <pc:chgData name="Adrienne Richards" userId="S::adrienne.richards@georgiancollege.ca::bcd77ec0-3859-46f9-a15a-134c9aca8844" providerId="AD" clId="Web-{E8BB8D5D-C84F-C68F-D683-A4D8D8C386A7}" dt="2024-02-12T00:45:01.006" v="23" actId="20577"/>
        <pc:sldMkLst>
          <pc:docMk/>
          <pc:sldMk cId="675135724" sldId="288"/>
        </pc:sldMkLst>
        <pc:spChg chg="mod">
          <ac:chgData name="Adrienne Richards" userId="S::adrienne.richards@georgiancollege.ca::bcd77ec0-3859-46f9-a15a-134c9aca8844" providerId="AD" clId="Web-{E8BB8D5D-C84F-C68F-D683-A4D8D8C386A7}" dt="2024-02-12T00:45:01.006" v="23" actId="20577"/>
          <ac:spMkLst>
            <pc:docMk/>
            <pc:sldMk cId="675135724" sldId="288"/>
            <ac:spMk id="3" creationId="{AE6A17DA-3B55-EDD3-4F7B-261B469FEAD6}"/>
          </ac:spMkLst>
        </pc:spChg>
      </pc:sldChg>
      <pc:sldChg chg="modSp">
        <pc:chgData name="Adrienne Richards" userId="S::adrienne.richards@georgiancollege.ca::bcd77ec0-3859-46f9-a15a-134c9aca8844" providerId="AD" clId="Web-{E8BB8D5D-C84F-C68F-D683-A4D8D8C386A7}" dt="2024-02-12T00:45:04.849" v="24" actId="20577"/>
        <pc:sldMkLst>
          <pc:docMk/>
          <pc:sldMk cId="4087228309" sldId="289"/>
        </pc:sldMkLst>
        <pc:spChg chg="mod">
          <ac:chgData name="Adrienne Richards" userId="S::adrienne.richards@georgiancollege.ca::bcd77ec0-3859-46f9-a15a-134c9aca8844" providerId="AD" clId="Web-{E8BB8D5D-C84F-C68F-D683-A4D8D8C386A7}" dt="2024-02-12T00:45:04.849" v="24" actId="20577"/>
          <ac:spMkLst>
            <pc:docMk/>
            <pc:sldMk cId="4087228309" sldId="289"/>
            <ac:spMk id="3" creationId="{3E38C772-F8BB-549C-2FD6-5320867A505E}"/>
          </ac:spMkLst>
        </pc:spChg>
      </pc:sldChg>
      <pc:sldChg chg="modSp">
        <pc:chgData name="Adrienne Richards" userId="S::adrienne.richards@georgiancollege.ca::bcd77ec0-3859-46f9-a15a-134c9aca8844" providerId="AD" clId="Web-{E8BB8D5D-C84F-C68F-D683-A4D8D8C386A7}" dt="2024-02-12T00:45:10.818" v="25" actId="20577"/>
        <pc:sldMkLst>
          <pc:docMk/>
          <pc:sldMk cId="2754632449" sldId="290"/>
        </pc:sldMkLst>
        <pc:spChg chg="mod">
          <ac:chgData name="Adrienne Richards" userId="S::adrienne.richards@georgiancollege.ca::bcd77ec0-3859-46f9-a15a-134c9aca8844" providerId="AD" clId="Web-{E8BB8D5D-C84F-C68F-D683-A4D8D8C386A7}" dt="2024-02-12T00:45:10.818" v="25" actId="20577"/>
          <ac:spMkLst>
            <pc:docMk/>
            <pc:sldMk cId="2754632449" sldId="290"/>
            <ac:spMk id="3" creationId="{A86EB4AD-1613-16AB-4F44-39346F226A36}"/>
          </ac:spMkLst>
        </pc:spChg>
      </pc:sldChg>
      <pc:sldChg chg="modSp">
        <pc:chgData name="Adrienne Richards" userId="S::adrienne.richards@georgiancollege.ca::bcd77ec0-3859-46f9-a15a-134c9aca8844" providerId="AD" clId="Web-{E8BB8D5D-C84F-C68F-D683-A4D8D8C386A7}" dt="2024-02-12T00:45:13.443" v="26" actId="20577"/>
        <pc:sldMkLst>
          <pc:docMk/>
          <pc:sldMk cId="1122418895" sldId="291"/>
        </pc:sldMkLst>
        <pc:spChg chg="mod">
          <ac:chgData name="Adrienne Richards" userId="S::adrienne.richards@georgiancollege.ca::bcd77ec0-3859-46f9-a15a-134c9aca8844" providerId="AD" clId="Web-{E8BB8D5D-C84F-C68F-D683-A4D8D8C386A7}" dt="2024-02-12T00:45:13.443" v="26" actId="20577"/>
          <ac:spMkLst>
            <pc:docMk/>
            <pc:sldMk cId="1122418895" sldId="291"/>
            <ac:spMk id="3" creationId="{5EE7502E-7E66-B808-6231-FD201A2FD117}"/>
          </ac:spMkLst>
        </pc:spChg>
      </pc:sldChg>
      <pc:sldChg chg="modSp">
        <pc:chgData name="Adrienne Richards" userId="S::adrienne.richards@georgiancollege.ca::bcd77ec0-3859-46f9-a15a-134c9aca8844" providerId="AD" clId="Web-{E8BB8D5D-C84F-C68F-D683-A4D8D8C386A7}" dt="2024-02-12T00:45:15.772" v="27" actId="20577"/>
        <pc:sldMkLst>
          <pc:docMk/>
          <pc:sldMk cId="1809962783" sldId="292"/>
        </pc:sldMkLst>
        <pc:spChg chg="mod">
          <ac:chgData name="Adrienne Richards" userId="S::adrienne.richards@georgiancollege.ca::bcd77ec0-3859-46f9-a15a-134c9aca8844" providerId="AD" clId="Web-{E8BB8D5D-C84F-C68F-D683-A4D8D8C386A7}" dt="2024-02-12T00:45:15.772" v="27" actId="20577"/>
          <ac:spMkLst>
            <pc:docMk/>
            <pc:sldMk cId="1809962783" sldId="292"/>
            <ac:spMk id="3" creationId="{89254F69-EC11-9E7C-F3D7-EB49B40A5826}"/>
          </ac:spMkLst>
        </pc:spChg>
      </pc:sldChg>
      <pc:sldChg chg="modSp">
        <pc:chgData name="Adrienne Richards" userId="S::adrienne.richards@georgiancollege.ca::bcd77ec0-3859-46f9-a15a-134c9aca8844" providerId="AD" clId="Web-{E8BB8D5D-C84F-C68F-D683-A4D8D8C386A7}" dt="2024-02-12T00:45:19.490" v="29" actId="20577"/>
        <pc:sldMkLst>
          <pc:docMk/>
          <pc:sldMk cId="3664042680" sldId="295"/>
        </pc:sldMkLst>
        <pc:spChg chg="mod">
          <ac:chgData name="Adrienne Richards" userId="S::adrienne.richards@georgiancollege.ca::bcd77ec0-3859-46f9-a15a-134c9aca8844" providerId="AD" clId="Web-{E8BB8D5D-C84F-C68F-D683-A4D8D8C386A7}" dt="2024-02-12T00:45:19.490" v="29" actId="20577"/>
          <ac:spMkLst>
            <pc:docMk/>
            <pc:sldMk cId="3664042680" sldId="295"/>
            <ac:spMk id="3" creationId="{6F8207D0-1134-75E2-8C16-3DAC5E6EF6C7}"/>
          </ac:spMkLst>
        </pc:spChg>
      </pc:sldChg>
      <pc:sldChg chg="modSp">
        <pc:chgData name="Adrienne Richards" userId="S::adrienne.richards@georgiancollege.ca::bcd77ec0-3859-46f9-a15a-134c9aca8844" providerId="AD" clId="Web-{E8BB8D5D-C84F-C68F-D683-A4D8D8C386A7}" dt="2024-02-12T00:45:22.006" v="30" actId="20577"/>
        <pc:sldMkLst>
          <pc:docMk/>
          <pc:sldMk cId="2448154131" sldId="296"/>
        </pc:sldMkLst>
        <pc:spChg chg="mod">
          <ac:chgData name="Adrienne Richards" userId="S::adrienne.richards@georgiancollege.ca::bcd77ec0-3859-46f9-a15a-134c9aca8844" providerId="AD" clId="Web-{E8BB8D5D-C84F-C68F-D683-A4D8D8C386A7}" dt="2024-02-12T00:45:22.006" v="30" actId="20577"/>
          <ac:spMkLst>
            <pc:docMk/>
            <pc:sldMk cId="2448154131" sldId="296"/>
            <ac:spMk id="3" creationId="{FF9823EE-84A7-5784-ACC2-5F938EAF42F9}"/>
          </ac:spMkLst>
        </pc:spChg>
      </pc:sldChg>
      <pc:sldChg chg="modSp">
        <pc:chgData name="Adrienne Richards" userId="S::adrienne.richards@georgiancollege.ca::bcd77ec0-3859-46f9-a15a-134c9aca8844" providerId="AD" clId="Web-{E8BB8D5D-C84F-C68F-D683-A4D8D8C386A7}" dt="2024-02-12T00:45:25.381" v="32" actId="20577"/>
        <pc:sldMkLst>
          <pc:docMk/>
          <pc:sldMk cId="3916638614" sldId="297"/>
        </pc:sldMkLst>
        <pc:spChg chg="mod">
          <ac:chgData name="Adrienne Richards" userId="S::adrienne.richards@georgiancollege.ca::bcd77ec0-3859-46f9-a15a-134c9aca8844" providerId="AD" clId="Web-{E8BB8D5D-C84F-C68F-D683-A4D8D8C386A7}" dt="2024-02-12T00:45:25.381" v="32" actId="20577"/>
          <ac:spMkLst>
            <pc:docMk/>
            <pc:sldMk cId="3916638614" sldId="297"/>
            <ac:spMk id="3" creationId="{D22FD9DD-E167-3384-FAD5-5BBC4BCDADF6}"/>
          </ac:spMkLst>
        </pc:spChg>
      </pc:sldChg>
      <pc:sldChg chg="modSp">
        <pc:chgData name="Adrienne Richards" userId="S::adrienne.richards@georgiancollege.ca::bcd77ec0-3859-46f9-a15a-134c9aca8844" providerId="AD" clId="Web-{E8BB8D5D-C84F-C68F-D683-A4D8D8C386A7}" dt="2024-02-12T00:45:28.444" v="33" actId="20577"/>
        <pc:sldMkLst>
          <pc:docMk/>
          <pc:sldMk cId="2253398707" sldId="298"/>
        </pc:sldMkLst>
        <pc:spChg chg="mod">
          <ac:chgData name="Adrienne Richards" userId="S::adrienne.richards@georgiancollege.ca::bcd77ec0-3859-46f9-a15a-134c9aca8844" providerId="AD" clId="Web-{E8BB8D5D-C84F-C68F-D683-A4D8D8C386A7}" dt="2024-02-12T00:45:28.444" v="33" actId="20577"/>
          <ac:spMkLst>
            <pc:docMk/>
            <pc:sldMk cId="2253398707" sldId="298"/>
            <ac:spMk id="3" creationId="{EE71F93A-C24E-12D3-3F53-1D3F491155FA}"/>
          </ac:spMkLst>
        </pc:spChg>
      </pc:sldChg>
      <pc:sldChg chg="modSp">
        <pc:chgData name="Adrienne Richards" userId="S::adrienne.richards@georgiancollege.ca::bcd77ec0-3859-46f9-a15a-134c9aca8844" providerId="AD" clId="Web-{E8BB8D5D-C84F-C68F-D683-A4D8D8C386A7}" dt="2024-02-12T00:45:30.553" v="34" actId="20577"/>
        <pc:sldMkLst>
          <pc:docMk/>
          <pc:sldMk cId="1343020005" sldId="299"/>
        </pc:sldMkLst>
        <pc:spChg chg="mod">
          <ac:chgData name="Adrienne Richards" userId="S::adrienne.richards@georgiancollege.ca::bcd77ec0-3859-46f9-a15a-134c9aca8844" providerId="AD" clId="Web-{E8BB8D5D-C84F-C68F-D683-A4D8D8C386A7}" dt="2024-02-12T00:45:30.553" v="34" actId="20577"/>
          <ac:spMkLst>
            <pc:docMk/>
            <pc:sldMk cId="1343020005" sldId="299"/>
            <ac:spMk id="3" creationId="{D4AFFC03-4747-B9A4-D023-E3EDA5213858}"/>
          </ac:spMkLst>
        </pc:spChg>
      </pc:sldChg>
      <pc:sldChg chg="modSp">
        <pc:chgData name="Adrienne Richards" userId="S::adrienne.richards@georgiancollege.ca::bcd77ec0-3859-46f9-a15a-134c9aca8844" providerId="AD" clId="Web-{E8BB8D5D-C84F-C68F-D683-A4D8D8C386A7}" dt="2024-02-12T00:45:33.053" v="35" actId="20577"/>
        <pc:sldMkLst>
          <pc:docMk/>
          <pc:sldMk cId="1638655257" sldId="300"/>
        </pc:sldMkLst>
        <pc:spChg chg="mod">
          <ac:chgData name="Adrienne Richards" userId="S::adrienne.richards@georgiancollege.ca::bcd77ec0-3859-46f9-a15a-134c9aca8844" providerId="AD" clId="Web-{E8BB8D5D-C84F-C68F-D683-A4D8D8C386A7}" dt="2024-02-12T00:45:33.053" v="35" actId="20577"/>
          <ac:spMkLst>
            <pc:docMk/>
            <pc:sldMk cId="1638655257" sldId="300"/>
            <ac:spMk id="3" creationId="{2C8DFF86-A2DF-B541-F6D4-3F96639381A3}"/>
          </ac:spMkLst>
        </pc:spChg>
      </pc:sldChg>
      <pc:sldChg chg="modSp">
        <pc:chgData name="Adrienne Richards" userId="S::adrienne.richards@georgiancollege.ca::bcd77ec0-3859-46f9-a15a-134c9aca8844" providerId="AD" clId="Web-{E8BB8D5D-C84F-C68F-D683-A4D8D8C386A7}" dt="2024-02-12T00:45:37.272" v="36" actId="20577"/>
        <pc:sldMkLst>
          <pc:docMk/>
          <pc:sldMk cId="3733014662" sldId="301"/>
        </pc:sldMkLst>
        <pc:spChg chg="mod">
          <ac:chgData name="Adrienne Richards" userId="S::adrienne.richards@georgiancollege.ca::bcd77ec0-3859-46f9-a15a-134c9aca8844" providerId="AD" clId="Web-{E8BB8D5D-C84F-C68F-D683-A4D8D8C386A7}" dt="2024-02-12T00:45:37.272" v="36" actId="20577"/>
          <ac:spMkLst>
            <pc:docMk/>
            <pc:sldMk cId="3733014662" sldId="301"/>
            <ac:spMk id="3" creationId="{C8AA3923-3D9C-F72E-4494-C0680746D812}"/>
          </ac:spMkLst>
        </pc:spChg>
      </pc:sldChg>
      <pc:sldChg chg="modSp">
        <pc:chgData name="Adrienne Richards" userId="S::adrienne.richards@georgiancollege.ca::bcd77ec0-3859-46f9-a15a-134c9aca8844" providerId="AD" clId="Web-{E8BB8D5D-C84F-C68F-D683-A4D8D8C386A7}" dt="2024-02-12T00:45:41.147" v="37" actId="20577"/>
        <pc:sldMkLst>
          <pc:docMk/>
          <pc:sldMk cId="352550420" sldId="302"/>
        </pc:sldMkLst>
        <pc:spChg chg="mod">
          <ac:chgData name="Adrienne Richards" userId="S::adrienne.richards@georgiancollege.ca::bcd77ec0-3859-46f9-a15a-134c9aca8844" providerId="AD" clId="Web-{E8BB8D5D-C84F-C68F-D683-A4D8D8C386A7}" dt="2024-02-12T00:45:41.147" v="37" actId="20577"/>
          <ac:spMkLst>
            <pc:docMk/>
            <pc:sldMk cId="352550420" sldId="302"/>
            <ac:spMk id="3" creationId="{F1600F41-D0DD-878F-04DB-BD618BE983B9}"/>
          </ac:spMkLst>
        </pc:spChg>
      </pc:sldChg>
      <pc:sldChg chg="modSp">
        <pc:chgData name="Adrienne Richards" userId="S::adrienne.richards@georgiancollege.ca::bcd77ec0-3859-46f9-a15a-134c9aca8844" providerId="AD" clId="Web-{E8BB8D5D-C84F-C68F-D683-A4D8D8C386A7}" dt="2024-02-12T00:45:44.304" v="39" actId="20577"/>
        <pc:sldMkLst>
          <pc:docMk/>
          <pc:sldMk cId="2677254242" sldId="303"/>
        </pc:sldMkLst>
        <pc:spChg chg="mod">
          <ac:chgData name="Adrienne Richards" userId="S::adrienne.richards@georgiancollege.ca::bcd77ec0-3859-46f9-a15a-134c9aca8844" providerId="AD" clId="Web-{E8BB8D5D-C84F-C68F-D683-A4D8D8C386A7}" dt="2024-02-12T00:45:44.304" v="39" actId="20577"/>
          <ac:spMkLst>
            <pc:docMk/>
            <pc:sldMk cId="2677254242" sldId="303"/>
            <ac:spMk id="3" creationId="{1FB3B451-6AF0-AA6E-E5B2-B34249DFAD15}"/>
          </ac:spMkLst>
        </pc:spChg>
      </pc:sldChg>
      <pc:sldChg chg="modSp">
        <pc:chgData name="Adrienne Richards" userId="S::adrienne.richards@georgiancollege.ca::bcd77ec0-3859-46f9-a15a-134c9aca8844" providerId="AD" clId="Web-{E8BB8D5D-C84F-C68F-D683-A4D8D8C386A7}" dt="2024-02-12T00:45:52.710" v="42" actId="14100"/>
        <pc:sldMkLst>
          <pc:docMk/>
          <pc:sldMk cId="2654933494" sldId="304"/>
        </pc:sldMkLst>
        <pc:spChg chg="mod">
          <ac:chgData name="Adrienne Richards" userId="S::adrienne.richards@georgiancollege.ca::bcd77ec0-3859-46f9-a15a-134c9aca8844" providerId="AD" clId="Web-{E8BB8D5D-C84F-C68F-D683-A4D8D8C386A7}" dt="2024-02-12T00:45:52.710" v="42" actId="14100"/>
          <ac:spMkLst>
            <pc:docMk/>
            <pc:sldMk cId="2654933494" sldId="304"/>
            <ac:spMk id="3" creationId="{819E7A3C-11A7-4000-5870-C5FA445D15DF}"/>
          </ac:spMkLst>
        </pc:spChg>
        <pc:picChg chg="mod">
          <ac:chgData name="Adrienne Richards" userId="S::adrienne.richards@georgiancollege.ca::bcd77ec0-3859-46f9-a15a-134c9aca8844" providerId="AD" clId="Web-{E8BB8D5D-C84F-C68F-D683-A4D8D8C386A7}" dt="2024-02-12T00:45:50.694" v="41" actId="1076"/>
          <ac:picMkLst>
            <pc:docMk/>
            <pc:sldMk cId="2654933494" sldId="304"/>
            <ac:picMk id="5" creationId="{349B8D38-519E-CA25-0979-2BD26971FE56}"/>
          </ac:picMkLst>
        </pc:picChg>
      </pc:sldChg>
      <pc:sldChg chg="modSp">
        <pc:chgData name="Adrienne Richards" userId="S::adrienne.richards@georgiancollege.ca::bcd77ec0-3859-46f9-a15a-134c9aca8844" providerId="AD" clId="Web-{E8BB8D5D-C84F-C68F-D683-A4D8D8C386A7}" dt="2024-02-12T00:45:59.648" v="44" actId="20577"/>
        <pc:sldMkLst>
          <pc:docMk/>
          <pc:sldMk cId="3888790161" sldId="306"/>
        </pc:sldMkLst>
        <pc:spChg chg="mod">
          <ac:chgData name="Adrienne Richards" userId="S::adrienne.richards@georgiancollege.ca::bcd77ec0-3859-46f9-a15a-134c9aca8844" providerId="AD" clId="Web-{E8BB8D5D-C84F-C68F-D683-A4D8D8C386A7}" dt="2024-02-12T00:45:59.648" v="44" actId="20577"/>
          <ac:spMkLst>
            <pc:docMk/>
            <pc:sldMk cId="3888790161" sldId="306"/>
            <ac:spMk id="3" creationId="{5AF0471B-8D45-1590-3A96-191AF4443E90}"/>
          </ac:spMkLst>
        </pc:spChg>
      </pc:sldChg>
      <pc:sldChg chg="modSp">
        <pc:chgData name="Adrienne Richards" userId="S::adrienne.richards@georgiancollege.ca::bcd77ec0-3859-46f9-a15a-134c9aca8844" providerId="AD" clId="Web-{E8BB8D5D-C84F-C68F-D683-A4D8D8C386A7}" dt="2024-02-12T00:46:07.476" v="46" actId="14100"/>
        <pc:sldMkLst>
          <pc:docMk/>
          <pc:sldMk cId="1978581062" sldId="308"/>
        </pc:sldMkLst>
        <pc:spChg chg="mod">
          <ac:chgData name="Adrienne Richards" userId="S::adrienne.richards@georgiancollege.ca::bcd77ec0-3859-46f9-a15a-134c9aca8844" providerId="AD" clId="Web-{E8BB8D5D-C84F-C68F-D683-A4D8D8C386A7}" dt="2024-02-12T00:46:07.476" v="46" actId="14100"/>
          <ac:spMkLst>
            <pc:docMk/>
            <pc:sldMk cId="1978581062" sldId="308"/>
            <ac:spMk id="3" creationId="{4A5AF03A-7B4E-55A6-4875-5A31C7F0012C}"/>
          </ac:spMkLst>
        </pc:spChg>
      </pc:sldChg>
      <pc:sldChg chg="modSp">
        <pc:chgData name="Adrienne Richards" userId="S::adrienne.richards@georgiancollege.ca::bcd77ec0-3859-46f9-a15a-134c9aca8844" providerId="AD" clId="Web-{E8BB8D5D-C84F-C68F-D683-A4D8D8C386A7}" dt="2024-02-12T00:46:12.226" v="47" actId="20577"/>
        <pc:sldMkLst>
          <pc:docMk/>
          <pc:sldMk cId="2990864405" sldId="309"/>
        </pc:sldMkLst>
        <pc:spChg chg="mod">
          <ac:chgData name="Adrienne Richards" userId="S::adrienne.richards@georgiancollege.ca::bcd77ec0-3859-46f9-a15a-134c9aca8844" providerId="AD" clId="Web-{E8BB8D5D-C84F-C68F-D683-A4D8D8C386A7}" dt="2024-02-12T00:46:12.226" v="47" actId="20577"/>
          <ac:spMkLst>
            <pc:docMk/>
            <pc:sldMk cId="2990864405" sldId="309"/>
            <ac:spMk id="3" creationId="{DB3D72EF-AD52-5359-F829-515CEB0D4A18}"/>
          </ac:spMkLst>
        </pc:spChg>
      </pc:sldChg>
      <pc:sldChg chg="modSp">
        <pc:chgData name="Adrienne Richards" userId="S::adrienne.richards@georgiancollege.ca::bcd77ec0-3859-46f9-a15a-134c9aca8844" providerId="AD" clId="Web-{E8BB8D5D-C84F-C68F-D683-A4D8D8C386A7}" dt="2024-02-12T00:46:16.273" v="49" actId="20577"/>
        <pc:sldMkLst>
          <pc:docMk/>
          <pc:sldMk cId="1266742046" sldId="310"/>
        </pc:sldMkLst>
        <pc:spChg chg="mod">
          <ac:chgData name="Adrienne Richards" userId="S::adrienne.richards@georgiancollege.ca::bcd77ec0-3859-46f9-a15a-134c9aca8844" providerId="AD" clId="Web-{E8BB8D5D-C84F-C68F-D683-A4D8D8C386A7}" dt="2024-02-12T00:46:16.273" v="49" actId="20577"/>
          <ac:spMkLst>
            <pc:docMk/>
            <pc:sldMk cId="1266742046" sldId="310"/>
            <ac:spMk id="3" creationId="{DDFD39C5-A1E9-413E-72E4-E5758DB95943}"/>
          </ac:spMkLst>
        </pc:spChg>
      </pc:sldChg>
      <pc:sldChg chg="modSp">
        <pc:chgData name="Adrienne Richards" userId="S::adrienne.richards@georgiancollege.ca::bcd77ec0-3859-46f9-a15a-134c9aca8844" providerId="AD" clId="Web-{E8BB8D5D-C84F-C68F-D683-A4D8D8C386A7}" dt="2024-02-12T00:46:18.445" v="50" actId="20577"/>
        <pc:sldMkLst>
          <pc:docMk/>
          <pc:sldMk cId="2071303614" sldId="312"/>
        </pc:sldMkLst>
        <pc:spChg chg="mod">
          <ac:chgData name="Adrienne Richards" userId="S::adrienne.richards@georgiancollege.ca::bcd77ec0-3859-46f9-a15a-134c9aca8844" providerId="AD" clId="Web-{E8BB8D5D-C84F-C68F-D683-A4D8D8C386A7}" dt="2024-02-12T00:46:18.445" v="50" actId="20577"/>
          <ac:spMkLst>
            <pc:docMk/>
            <pc:sldMk cId="2071303614" sldId="312"/>
            <ac:spMk id="3" creationId="{C81A86EB-284B-C789-E74E-9B7A31497C0D}"/>
          </ac:spMkLst>
        </pc:spChg>
      </pc:sldChg>
      <pc:sldChg chg="modSp">
        <pc:chgData name="Adrienne Richards" userId="S::adrienne.richards@georgiancollege.ca::bcd77ec0-3859-46f9-a15a-134c9aca8844" providerId="AD" clId="Web-{E8BB8D5D-C84F-C68F-D683-A4D8D8C386A7}" dt="2024-02-12T00:46:21.539" v="52" actId="20577"/>
        <pc:sldMkLst>
          <pc:docMk/>
          <pc:sldMk cId="3343126234" sldId="313"/>
        </pc:sldMkLst>
        <pc:spChg chg="mod">
          <ac:chgData name="Adrienne Richards" userId="S::adrienne.richards@georgiancollege.ca::bcd77ec0-3859-46f9-a15a-134c9aca8844" providerId="AD" clId="Web-{E8BB8D5D-C84F-C68F-D683-A4D8D8C386A7}" dt="2024-02-12T00:46:21.539" v="52" actId="20577"/>
          <ac:spMkLst>
            <pc:docMk/>
            <pc:sldMk cId="3343126234" sldId="313"/>
            <ac:spMk id="3" creationId="{3499DF66-7A26-B1EE-31FA-C039F6216565}"/>
          </ac:spMkLst>
        </pc:spChg>
      </pc:sldChg>
      <pc:sldChg chg="modSp">
        <pc:chgData name="Adrienne Richards" userId="S::adrienne.richards@georgiancollege.ca::bcd77ec0-3859-46f9-a15a-134c9aca8844" providerId="AD" clId="Web-{E8BB8D5D-C84F-C68F-D683-A4D8D8C386A7}" dt="2024-02-12T00:46:24.680" v="53" actId="20577"/>
        <pc:sldMkLst>
          <pc:docMk/>
          <pc:sldMk cId="33246252" sldId="314"/>
        </pc:sldMkLst>
        <pc:spChg chg="mod">
          <ac:chgData name="Adrienne Richards" userId="S::adrienne.richards@georgiancollege.ca::bcd77ec0-3859-46f9-a15a-134c9aca8844" providerId="AD" clId="Web-{E8BB8D5D-C84F-C68F-D683-A4D8D8C386A7}" dt="2024-02-12T00:46:24.680" v="53" actId="20577"/>
          <ac:spMkLst>
            <pc:docMk/>
            <pc:sldMk cId="33246252" sldId="314"/>
            <ac:spMk id="3" creationId="{F58E2957-CDCF-E063-5819-480E5B82C381}"/>
          </ac:spMkLst>
        </pc:spChg>
      </pc:sldChg>
    </pc:docChg>
  </pc:docChgLst>
  <pc:docChgLst>
    <pc:chgData name="Samantha Sullivan Sauer" userId="db6c8d62-cc93-4a4e-9e21-89806dc604a0" providerId="ADAL" clId="{32CD5B8A-80EB-4653-8959-ADF05ED73527}"/>
    <pc:docChg chg="custSel modSld">
      <pc:chgData name="Samantha Sullivan Sauer" userId="db6c8d62-cc93-4a4e-9e21-89806dc604a0" providerId="ADAL" clId="{32CD5B8A-80EB-4653-8959-ADF05ED73527}" dt="2024-02-13T18:28:27.189" v="541" actId="13244"/>
      <pc:docMkLst>
        <pc:docMk/>
      </pc:docMkLst>
      <pc:sldChg chg="modSp mod">
        <pc:chgData name="Samantha Sullivan Sauer" userId="db6c8d62-cc93-4a4e-9e21-89806dc604a0" providerId="ADAL" clId="{32CD5B8A-80EB-4653-8959-ADF05ED73527}" dt="2024-02-02T00:38:03.590" v="68" actId="27636"/>
        <pc:sldMkLst>
          <pc:docMk/>
          <pc:sldMk cId="2568429511" sldId="258"/>
        </pc:sldMkLst>
        <pc:spChg chg="mod">
          <ac:chgData name="Samantha Sullivan Sauer" userId="db6c8d62-cc93-4a4e-9e21-89806dc604a0" providerId="ADAL" clId="{32CD5B8A-80EB-4653-8959-ADF05ED73527}" dt="2024-02-02T00:37:43.073" v="1" actId="6549"/>
          <ac:spMkLst>
            <pc:docMk/>
            <pc:sldMk cId="2568429511" sldId="258"/>
            <ac:spMk id="2" creationId="{A165E782-E1DF-0CB0-63FE-6A79AAC2141F}"/>
          </ac:spMkLst>
        </pc:spChg>
        <pc:spChg chg="mod">
          <ac:chgData name="Samantha Sullivan Sauer" userId="db6c8d62-cc93-4a4e-9e21-89806dc604a0" providerId="ADAL" clId="{32CD5B8A-80EB-4653-8959-ADF05ED73527}" dt="2024-02-02T00:38:03.590" v="68" actId="27636"/>
          <ac:spMkLst>
            <pc:docMk/>
            <pc:sldMk cId="2568429511" sldId="258"/>
            <ac:spMk id="3" creationId="{AC26731A-B968-8B31-3116-D9B31971C08D}"/>
          </ac:spMkLst>
        </pc:spChg>
      </pc:sldChg>
      <pc:sldChg chg="addSp modSp mod">
        <pc:chgData name="Samantha Sullivan Sauer" userId="db6c8d62-cc93-4a4e-9e21-89806dc604a0" providerId="ADAL" clId="{32CD5B8A-80EB-4653-8959-ADF05ED73527}" dt="2024-02-13T18:27:29.822" v="535" actId="13244"/>
        <pc:sldMkLst>
          <pc:docMk/>
          <pc:sldMk cId="4202666155" sldId="271"/>
        </pc:sldMkLst>
        <pc:spChg chg="mod">
          <ac:chgData name="Samantha Sullivan Sauer" userId="db6c8d62-cc93-4a4e-9e21-89806dc604a0" providerId="ADAL" clId="{32CD5B8A-80EB-4653-8959-ADF05ED73527}" dt="2024-02-13T18:16:10.825" v="202" actId="1076"/>
          <ac:spMkLst>
            <pc:docMk/>
            <pc:sldMk cId="4202666155" sldId="271"/>
            <ac:spMk id="2" creationId="{EDC46B32-8011-759E-04A7-06E4E516E7E5}"/>
          </ac:spMkLst>
        </pc:spChg>
        <pc:spChg chg="mod">
          <ac:chgData name="Samantha Sullivan Sauer" userId="db6c8d62-cc93-4a4e-9e21-89806dc604a0" providerId="ADAL" clId="{32CD5B8A-80EB-4653-8959-ADF05ED73527}" dt="2024-02-13T18:17:54.830" v="227" actId="20577"/>
          <ac:spMkLst>
            <pc:docMk/>
            <pc:sldMk cId="4202666155" sldId="271"/>
            <ac:spMk id="3" creationId="{EE41E6DA-6DBD-29E6-49F8-0B6A3DF9B2B2}"/>
          </ac:spMkLst>
        </pc:spChg>
        <pc:spChg chg="add mod ord">
          <ac:chgData name="Samantha Sullivan Sauer" userId="db6c8d62-cc93-4a4e-9e21-89806dc604a0" providerId="ADAL" clId="{32CD5B8A-80EB-4653-8959-ADF05ED73527}" dt="2024-02-13T18:27:29.822" v="535" actId="13244"/>
          <ac:spMkLst>
            <pc:docMk/>
            <pc:sldMk cId="4202666155" sldId="271"/>
            <ac:spMk id="5" creationId="{B0E47296-498D-0D6C-388D-5CA3E45A5463}"/>
          </ac:spMkLst>
        </pc:spChg>
        <pc:graphicFrameChg chg="mod modGraphic">
          <ac:chgData name="Samantha Sullivan Sauer" userId="db6c8d62-cc93-4a4e-9e21-89806dc604a0" providerId="ADAL" clId="{32CD5B8A-80EB-4653-8959-ADF05ED73527}" dt="2024-02-13T18:17:49.861" v="225" actId="58"/>
          <ac:graphicFrameMkLst>
            <pc:docMk/>
            <pc:sldMk cId="4202666155" sldId="271"/>
            <ac:graphicFrameMk id="6" creationId="{E4F82CA5-61F7-CE6D-4E92-A6E975D0AEF3}"/>
          </ac:graphicFrameMkLst>
        </pc:graphicFrameChg>
        <pc:picChg chg="mod">
          <ac:chgData name="Samantha Sullivan Sauer" userId="db6c8d62-cc93-4a4e-9e21-89806dc604a0" providerId="ADAL" clId="{32CD5B8A-80EB-4653-8959-ADF05ED73527}" dt="2024-02-13T18:16:47.423" v="205" actId="1076"/>
          <ac:picMkLst>
            <pc:docMk/>
            <pc:sldMk cId="4202666155" sldId="271"/>
            <ac:picMk id="7" creationId="{BBACBAFA-FCD3-D6DF-9E4F-37C24EF9C407}"/>
          </ac:picMkLst>
        </pc:picChg>
      </pc:sldChg>
      <pc:sldChg chg="addSp modSp mod">
        <pc:chgData name="Samantha Sullivan Sauer" userId="db6c8d62-cc93-4a4e-9e21-89806dc604a0" providerId="ADAL" clId="{32CD5B8A-80EB-4653-8959-ADF05ED73527}" dt="2024-02-13T18:27:49.581" v="536" actId="13244"/>
        <pc:sldMkLst>
          <pc:docMk/>
          <pc:sldMk cId="4197342363" sldId="277"/>
        </pc:sldMkLst>
        <pc:spChg chg="mod">
          <ac:chgData name="Samantha Sullivan Sauer" userId="db6c8d62-cc93-4a4e-9e21-89806dc604a0" providerId="ADAL" clId="{32CD5B8A-80EB-4653-8959-ADF05ED73527}" dt="2024-02-13T18:18:40.731" v="347" actId="1076"/>
          <ac:spMkLst>
            <pc:docMk/>
            <pc:sldMk cId="4197342363" sldId="277"/>
            <ac:spMk id="2" creationId="{5A0ADFDF-1B92-BE1A-508A-FA78C86BB6F4}"/>
          </ac:spMkLst>
        </pc:spChg>
        <pc:spChg chg="mod">
          <ac:chgData name="Samantha Sullivan Sauer" userId="db6c8d62-cc93-4a4e-9e21-89806dc604a0" providerId="ADAL" clId="{32CD5B8A-80EB-4653-8959-ADF05ED73527}" dt="2024-02-13T18:20:00.140" v="353" actId="20577"/>
          <ac:spMkLst>
            <pc:docMk/>
            <pc:sldMk cId="4197342363" sldId="277"/>
            <ac:spMk id="3" creationId="{B60731B7-5A3A-A1AE-6DD0-2C2D8189485B}"/>
          </ac:spMkLst>
        </pc:spChg>
        <pc:spChg chg="add mod ord">
          <ac:chgData name="Samantha Sullivan Sauer" userId="db6c8d62-cc93-4a4e-9e21-89806dc604a0" providerId="ADAL" clId="{32CD5B8A-80EB-4653-8959-ADF05ED73527}" dt="2024-02-13T18:27:49.581" v="536" actId="13244"/>
          <ac:spMkLst>
            <pc:docMk/>
            <pc:sldMk cId="4197342363" sldId="277"/>
            <ac:spMk id="5" creationId="{A4931B29-B524-DF38-5D2F-A89B7D9B22EB}"/>
          </ac:spMkLst>
        </pc:spChg>
        <pc:graphicFrameChg chg="modGraphic">
          <ac:chgData name="Samantha Sullivan Sauer" userId="db6c8d62-cc93-4a4e-9e21-89806dc604a0" providerId="ADAL" clId="{32CD5B8A-80EB-4653-8959-ADF05ED73527}" dt="2024-02-13T18:19:07.920" v="351" actId="115"/>
          <ac:graphicFrameMkLst>
            <pc:docMk/>
            <pc:sldMk cId="4197342363" sldId="277"/>
            <ac:graphicFrameMk id="6" creationId="{6DD02BFA-480E-BDBC-812B-EE0B24C515D8}"/>
          </ac:graphicFrameMkLst>
        </pc:graphicFrameChg>
      </pc:sldChg>
      <pc:sldChg chg="addSp delSp modSp mod">
        <pc:chgData name="Samantha Sullivan Sauer" userId="db6c8d62-cc93-4a4e-9e21-89806dc604a0" providerId="ADAL" clId="{32CD5B8A-80EB-4653-8959-ADF05ED73527}" dt="2024-02-13T18:27:57.637" v="537" actId="13244"/>
        <pc:sldMkLst>
          <pc:docMk/>
          <pc:sldMk cId="1076301354" sldId="286"/>
        </pc:sldMkLst>
        <pc:picChg chg="del">
          <ac:chgData name="Samantha Sullivan Sauer" userId="db6c8d62-cc93-4a4e-9e21-89806dc604a0" providerId="ADAL" clId="{32CD5B8A-80EB-4653-8959-ADF05ED73527}" dt="2024-02-13T18:24:21.748" v="508" actId="478"/>
          <ac:picMkLst>
            <pc:docMk/>
            <pc:sldMk cId="1076301354" sldId="286"/>
            <ac:picMk id="5" creationId="{80DBCAA1-1798-7169-8F7C-67139102493A}"/>
          </ac:picMkLst>
        </pc:picChg>
        <pc:picChg chg="add mod ord">
          <ac:chgData name="Samantha Sullivan Sauer" userId="db6c8d62-cc93-4a4e-9e21-89806dc604a0" providerId="ADAL" clId="{32CD5B8A-80EB-4653-8959-ADF05ED73527}" dt="2024-02-13T18:27:57.637" v="537" actId="13244"/>
          <ac:picMkLst>
            <pc:docMk/>
            <pc:sldMk cId="1076301354" sldId="286"/>
            <ac:picMk id="7" creationId="{1F5EAAFE-146A-35D0-073D-95B05F67E8FF}"/>
          </ac:picMkLst>
        </pc:picChg>
      </pc:sldChg>
      <pc:sldChg chg="addSp delSp modSp mod">
        <pc:chgData name="Samantha Sullivan Sauer" userId="db6c8d62-cc93-4a4e-9e21-89806dc604a0" providerId="ADAL" clId="{32CD5B8A-80EB-4653-8959-ADF05ED73527}" dt="2024-02-13T18:28:05.002" v="538" actId="13244"/>
        <pc:sldMkLst>
          <pc:docMk/>
          <pc:sldMk cId="2448154131" sldId="296"/>
        </pc:sldMkLst>
        <pc:picChg chg="del">
          <ac:chgData name="Samantha Sullivan Sauer" userId="db6c8d62-cc93-4a4e-9e21-89806dc604a0" providerId="ADAL" clId="{32CD5B8A-80EB-4653-8959-ADF05ED73527}" dt="2024-02-13T18:25:18.043" v="515" actId="478"/>
          <ac:picMkLst>
            <pc:docMk/>
            <pc:sldMk cId="2448154131" sldId="296"/>
            <ac:picMk id="5" creationId="{EF654101-B929-99A1-5FB0-E7365CDBEA3D}"/>
          </ac:picMkLst>
        </pc:picChg>
        <pc:picChg chg="add mod ord">
          <ac:chgData name="Samantha Sullivan Sauer" userId="db6c8d62-cc93-4a4e-9e21-89806dc604a0" providerId="ADAL" clId="{32CD5B8A-80EB-4653-8959-ADF05ED73527}" dt="2024-02-13T18:28:05.002" v="538" actId="13244"/>
          <ac:picMkLst>
            <pc:docMk/>
            <pc:sldMk cId="2448154131" sldId="296"/>
            <ac:picMk id="7" creationId="{E3181125-064B-011E-5A92-DCF70A200658}"/>
          </ac:picMkLst>
        </pc:picChg>
      </pc:sldChg>
      <pc:sldChg chg="addSp delSp modSp mod">
        <pc:chgData name="Samantha Sullivan Sauer" userId="db6c8d62-cc93-4a4e-9e21-89806dc604a0" providerId="ADAL" clId="{32CD5B8A-80EB-4653-8959-ADF05ED73527}" dt="2024-02-13T18:28:12.260" v="539" actId="13244"/>
        <pc:sldMkLst>
          <pc:docMk/>
          <pc:sldMk cId="1343020005" sldId="299"/>
        </pc:sldMkLst>
        <pc:picChg chg="del">
          <ac:chgData name="Samantha Sullivan Sauer" userId="db6c8d62-cc93-4a4e-9e21-89806dc604a0" providerId="ADAL" clId="{32CD5B8A-80EB-4653-8959-ADF05ED73527}" dt="2024-02-13T18:26:11.820" v="522" actId="478"/>
          <ac:picMkLst>
            <pc:docMk/>
            <pc:sldMk cId="1343020005" sldId="299"/>
            <ac:picMk id="5" creationId="{390BD089-0A51-29FF-0041-B310F7B14C9A}"/>
          </ac:picMkLst>
        </pc:picChg>
        <pc:picChg chg="add mod ord">
          <ac:chgData name="Samantha Sullivan Sauer" userId="db6c8d62-cc93-4a4e-9e21-89806dc604a0" providerId="ADAL" clId="{32CD5B8A-80EB-4653-8959-ADF05ED73527}" dt="2024-02-13T18:28:12.260" v="539" actId="13244"/>
          <ac:picMkLst>
            <pc:docMk/>
            <pc:sldMk cId="1343020005" sldId="299"/>
            <ac:picMk id="7" creationId="{BB02CABB-98A6-69CA-6C17-FF7E30BC6EFB}"/>
          </ac:picMkLst>
        </pc:picChg>
      </pc:sldChg>
      <pc:sldChg chg="addSp delSp modSp mod">
        <pc:chgData name="Samantha Sullivan Sauer" userId="db6c8d62-cc93-4a4e-9e21-89806dc604a0" providerId="ADAL" clId="{32CD5B8A-80EB-4653-8959-ADF05ED73527}" dt="2024-02-13T18:28:19.665" v="540" actId="13244"/>
        <pc:sldMkLst>
          <pc:docMk/>
          <pc:sldMk cId="1638655257" sldId="300"/>
        </pc:sldMkLst>
        <pc:picChg chg="del">
          <ac:chgData name="Samantha Sullivan Sauer" userId="db6c8d62-cc93-4a4e-9e21-89806dc604a0" providerId="ADAL" clId="{32CD5B8A-80EB-4653-8959-ADF05ED73527}" dt="2024-02-13T18:26:59.398" v="532" actId="478"/>
          <ac:picMkLst>
            <pc:docMk/>
            <pc:sldMk cId="1638655257" sldId="300"/>
            <ac:picMk id="5" creationId="{594E615C-5DF2-F9A5-CEE4-6AA3B5E41FBB}"/>
          </ac:picMkLst>
        </pc:picChg>
        <pc:picChg chg="add mod ord">
          <ac:chgData name="Samantha Sullivan Sauer" userId="db6c8d62-cc93-4a4e-9e21-89806dc604a0" providerId="ADAL" clId="{32CD5B8A-80EB-4653-8959-ADF05ED73527}" dt="2024-02-13T18:28:19.665" v="540" actId="13244"/>
          <ac:picMkLst>
            <pc:docMk/>
            <pc:sldMk cId="1638655257" sldId="300"/>
            <ac:picMk id="7" creationId="{413D3D53-0ED1-C0B6-DF8A-FEB8001D3F9D}"/>
          </ac:picMkLst>
        </pc:picChg>
      </pc:sldChg>
      <pc:sldChg chg="addSp modSp mod">
        <pc:chgData name="Samantha Sullivan Sauer" userId="db6c8d62-cc93-4a4e-9e21-89806dc604a0" providerId="ADAL" clId="{32CD5B8A-80EB-4653-8959-ADF05ED73527}" dt="2024-02-13T18:28:27.189" v="541" actId="13244"/>
        <pc:sldMkLst>
          <pc:docMk/>
          <pc:sldMk cId="3157340643" sldId="307"/>
        </pc:sldMkLst>
        <pc:spChg chg="mod">
          <ac:chgData name="Samantha Sullivan Sauer" userId="db6c8d62-cc93-4a4e-9e21-89806dc604a0" providerId="ADAL" clId="{32CD5B8A-80EB-4653-8959-ADF05ED73527}" dt="2024-02-13T18:21:00.584" v="474" actId="1076"/>
          <ac:spMkLst>
            <pc:docMk/>
            <pc:sldMk cId="3157340643" sldId="307"/>
            <ac:spMk id="2" creationId="{3A9905DE-3CE2-6098-5FEC-F6D45E540517}"/>
          </ac:spMkLst>
        </pc:spChg>
        <pc:spChg chg="mod">
          <ac:chgData name="Samantha Sullivan Sauer" userId="db6c8d62-cc93-4a4e-9e21-89806dc604a0" providerId="ADAL" clId="{32CD5B8A-80EB-4653-8959-ADF05ED73527}" dt="2024-02-13T18:21:57.634" v="502" actId="1036"/>
          <ac:spMkLst>
            <pc:docMk/>
            <pc:sldMk cId="3157340643" sldId="307"/>
            <ac:spMk id="3" creationId="{92B42537-C41F-06CF-7B2B-759FA8D04BDD}"/>
          </ac:spMkLst>
        </pc:spChg>
        <pc:spChg chg="add mod ord">
          <ac:chgData name="Samantha Sullivan Sauer" userId="db6c8d62-cc93-4a4e-9e21-89806dc604a0" providerId="ADAL" clId="{32CD5B8A-80EB-4653-8959-ADF05ED73527}" dt="2024-02-13T18:28:27.189" v="541" actId="13244"/>
          <ac:spMkLst>
            <pc:docMk/>
            <pc:sldMk cId="3157340643" sldId="307"/>
            <ac:spMk id="5" creationId="{D9588AE9-E0EE-230B-5DD2-CF753CD5AABB}"/>
          </ac:spMkLst>
        </pc:spChg>
        <pc:graphicFrameChg chg="modGraphic">
          <ac:chgData name="Samantha Sullivan Sauer" userId="db6c8d62-cc93-4a4e-9e21-89806dc604a0" providerId="ADAL" clId="{32CD5B8A-80EB-4653-8959-ADF05ED73527}" dt="2024-02-13T18:21:49.279" v="497" actId="14734"/>
          <ac:graphicFrameMkLst>
            <pc:docMk/>
            <pc:sldMk cId="3157340643" sldId="307"/>
            <ac:graphicFrameMk id="7" creationId="{C285A2EA-32CC-A0F9-ACFC-FD1A3B49B630}"/>
          </ac:graphicFrameMkLst>
        </pc:graphicFrameChg>
      </pc:sldChg>
    </pc:docChg>
  </pc:docChgLst>
  <pc:docChgLst>
    <pc:chgData name="Adrienne Richards" userId="S::adrienne.richards@georgiancollege.ca::bcd77ec0-3859-46f9-a15a-134c9aca8844" providerId="AD" clId="Web-{4645CB04-FD69-2B16-88B0-B6FEAFC96EF9}"/>
    <pc:docChg chg="modSld">
      <pc:chgData name="Adrienne Richards" userId="S::adrienne.richards@georgiancollege.ca::bcd77ec0-3859-46f9-a15a-134c9aca8844" providerId="AD" clId="Web-{4645CB04-FD69-2B16-88B0-B6FEAFC96EF9}" dt="2024-02-07T03:07:35.322" v="4"/>
      <pc:docMkLst>
        <pc:docMk/>
      </pc:docMkLst>
      <pc:sldChg chg="addSp delSp modSp">
        <pc:chgData name="Adrienne Richards" userId="S::adrienne.richards@georgiancollege.ca::bcd77ec0-3859-46f9-a15a-134c9aca8844" providerId="AD" clId="Web-{4645CB04-FD69-2B16-88B0-B6FEAFC96EF9}" dt="2024-02-07T03:07:35.322" v="4"/>
        <pc:sldMkLst>
          <pc:docMk/>
          <pc:sldMk cId="1291759049" sldId="275"/>
        </pc:sldMkLst>
        <pc:spChg chg="mod">
          <ac:chgData name="Adrienne Richards" userId="S::adrienne.richards@georgiancollege.ca::bcd77ec0-3859-46f9-a15a-134c9aca8844" providerId="AD" clId="Web-{4645CB04-FD69-2B16-88B0-B6FEAFC96EF9}" dt="2024-02-07T03:07:12.649" v="1" actId="20577"/>
          <ac:spMkLst>
            <pc:docMk/>
            <pc:sldMk cId="1291759049" sldId="275"/>
            <ac:spMk id="7" creationId="{CC15DD65-061C-6694-212B-5DB6A3A2E750}"/>
          </ac:spMkLst>
        </pc:spChg>
        <pc:picChg chg="add del mod">
          <ac:chgData name="Adrienne Richards" userId="S::adrienne.richards@georgiancollege.ca::bcd77ec0-3859-46f9-a15a-134c9aca8844" providerId="AD" clId="Web-{4645CB04-FD69-2B16-88B0-B6FEAFC96EF9}" dt="2024-02-07T03:07:35.322" v="4"/>
          <ac:picMkLst>
            <pc:docMk/>
            <pc:sldMk cId="1291759049" sldId="275"/>
            <ac:picMk id="3" creationId="{EB487248-9115-D8BD-E9FC-EEE6ACC68041}"/>
          </ac:picMkLst>
        </pc:picChg>
      </pc:sldChg>
    </pc:docChg>
  </pc:docChgLst>
  <pc:docChgLst>
    <pc:chgData name="Adrienne Richards" userId="S::adrienne.richards@georgiancollege.ca::bcd77ec0-3859-46f9-a15a-134c9aca8844" providerId="AD" clId="Web-{9E2267DB-2641-881C-B3F9-29BFC23F3A7E}"/>
    <pc:docChg chg="modSld">
      <pc:chgData name="Adrienne Richards" userId="S::adrienne.richards@georgiancollege.ca::bcd77ec0-3859-46f9-a15a-134c9aca8844" providerId="AD" clId="Web-{9E2267DB-2641-881C-B3F9-29BFC23F3A7E}" dt="2024-02-12T20:51:31.104" v="44" actId="20577"/>
      <pc:docMkLst>
        <pc:docMk/>
      </pc:docMkLst>
      <pc:sldChg chg="addSp modSp">
        <pc:chgData name="Adrienne Richards" userId="S::adrienne.richards@georgiancollege.ca::bcd77ec0-3859-46f9-a15a-134c9aca8844" providerId="AD" clId="Web-{9E2267DB-2641-881C-B3F9-29BFC23F3A7E}" dt="2024-02-12T20:49:54.445" v="17" actId="1076"/>
        <pc:sldMkLst>
          <pc:docMk/>
          <pc:sldMk cId="4202666155" sldId="271"/>
        </pc:sldMkLst>
        <pc:spChg chg="mod">
          <ac:chgData name="Adrienne Richards" userId="S::adrienne.richards@georgiancollege.ca::bcd77ec0-3859-46f9-a15a-134c9aca8844" providerId="AD" clId="Web-{9E2267DB-2641-881C-B3F9-29BFC23F3A7E}" dt="2024-02-12T20:48:44.318" v="4" actId="1076"/>
          <ac:spMkLst>
            <pc:docMk/>
            <pc:sldMk cId="4202666155" sldId="271"/>
            <ac:spMk id="2" creationId="{EDC46B32-8011-759E-04A7-06E4E516E7E5}"/>
          </ac:spMkLst>
        </pc:spChg>
        <pc:spChg chg="add mod">
          <ac:chgData name="Adrienne Richards" userId="S::adrienne.richards@georgiancollege.ca::bcd77ec0-3859-46f9-a15a-134c9aca8844" providerId="AD" clId="Web-{9E2267DB-2641-881C-B3F9-29BFC23F3A7E}" dt="2024-02-12T20:49:54.445" v="17" actId="1076"/>
          <ac:spMkLst>
            <pc:docMk/>
            <pc:sldMk cId="4202666155" sldId="271"/>
            <ac:spMk id="3" creationId="{EE41E6DA-6DBD-29E6-49F8-0B6A3DF9B2B2}"/>
          </ac:spMkLst>
        </pc:spChg>
        <pc:graphicFrameChg chg="mod">
          <ac:chgData name="Adrienne Richards" userId="S::adrienne.richards@georgiancollege.ca::bcd77ec0-3859-46f9-a15a-134c9aca8844" providerId="AD" clId="Web-{9E2267DB-2641-881C-B3F9-29BFC23F3A7E}" dt="2024-02-12T20:48:55.334" v="5" actId="1076"/>
          <ac:graphicFrameMkLst>
            <pc:docMk/>
            <pc:sldMk cId="4202666155" sldId="271"/>
            <ac:graphicFrameMk id="6" creationId="{E4F82CA5-61F7-CE6D-4E92-A6E975D0AEF3}"/>
          </ac:graphicFrameMkLst>
        </pc:graphicFrameChg>
        <pc:picChg chg="mod">
          <ac:chgData name="Adrienne Richards" userId="S::adrienne.richards@georgiancollege.ca::bcd77ec0-3859-46f9-a15a-134c9aca8844" providerId="AD" clId="Web-{9E2267DB-2641-881C-B3F9-29BFC23F3A7E}" dt="2024-02-12T20:48:58.538" v="6" actId="1076"/>
          <ac:picMkLst>
            <pc:docMk/>
            <pc:sldMk cId="4202666155" sldId="271"/>
            <ac:picMk id="7" creationId="{BBACBAFA-FCD3-D6DF-9E4F-37C24EF9C407}"/>
          </ac:picMkLst>
        </pc:picChg>
      </pc:sldChg>
      <pc:sldChg chg="addSp modSp">
        <pc:chgData name="Adrienne Richards" userId="S::adrienne.richards@georgiancollege.ca::bcd77ec0-3859-46f9-a15a-134c9aca8844" providerId="AD" clId="Web-{9E2267DB-2641-881C-B3F9-29BFC23F3A7E}" dt="2024-02-12T20:51:02.979" v="36"/>
        <pc:sldMkLst>
          <pc:docMk/>
          <pc:sldMk cId="4197342363" sldId="277"/>
        </pc:sldMkLst>
        <pc:spChg chg="mod">
          <ac:chgData name="Adrienne Richards" userId="S::adrienne.richards@georgiancollege.ca::bcd77ec0-3859-46f9-a15a-134c9aca8844" providerId="AD" clId="Web-{9E2267DB-2641-881C-B3F9-29BFC23F3A7E}" dt="2024-02-12T20:50:52.463" v="34" actId="20577"/>
          <ac:spMkLst>
            <pc:docMk/>
            <pc:sldMk cId="4197342363" sldId="277"/>
            <ac:spMk id="2" creationId="{5A0ADFDF-1B92-BE1A-508A-FA78C86BB6F4}"/>
          </ac:spMkLst>
        </pc:spChg>
        <pc:spChg chg="add mod">
          <ac:chgData name="Adrienne Richards" userId="S::adrienne.richards@georgiancollege.ca::bcd77ec0-3859-46f9-a15a-134c9aca8844" providerId="AD" clId="Web-{9E2267DB-2641-881C-B3F9-29BFC23F3A7E}" dt="2024-02-12T20:50:45.353" v="31" actId="1076"/>
          <ac:spMkLst>
            <pc:docMk/>
            <pc:sldMk cId="4197342363" sldId="277"/>
            <ac:spMk id="3" creationId="{B60731B7-5A3A-A1AE-6DD0-2C2D8189485B}"/>
          </ac:spMkLst>
        </pc:spChg>
        <pc:graphicFrameChg chg="mod modGraphic">
          <ac:chgData name="Adrienne Richards" userId="S::adrienne.richards@georgiancollege.ca::bcd77ec0-3859-46f9-a15a-134c9aca8844" providerId="AD" clId="Web-{9E2267DB-2641-881C-B3F9-29BFC23F3A7E}" dt="2024-02-12T20:51:02.979" v="36"/>
          <ac:graphicFrameMkLst>
            <pc:docMk/>
            <pc:sldMk cId="4197342363" sldId="277"/>
            <ac:graphicFrameMk id="6" creationId="{6DD02BFA-480E-BDBC-812B-EE0B24C515D8}"/>
          </ac:graphicFrameMkLst>
        </pc:graphicFrameChg>
      </pc:sldChg>
      <pc:sldChg chg="modSp">
        <pc:chgData name="Adrienne Richards" userId="S::adrienne.richards@georgiancollege.ca::bcd77ec0-3859-46f9-a15a-134c9aca8844" providerId="AD" clId="Web-{9E2267DB-2641-881C-B3F9-29BFC23F3A7E}" dt="2024-02-12T20:51:31.104" v="44" actId="20577"/>
        <pc:sldMkLst>
          <pc:docMk/>
          <pc:sldMk cId="3157340643" sldId="307"/>
        </pc:sldMkLst>
        <pc:spChg chg="mod">
          <ac:chgData name="Adrienne Richards" userId="S::adrienne.richards@georgiancollege.ca::bcd77ec0-3859-46f9-a15a-134c9aca8844" providerId="AD" clId="Web-{9E2267DB-2641-881C-B3F9-29BFC23F3A7E}" dt="2024-02-12T20:51:23.135" v="37" actId="20577"/>
          <ac:spMkLst>
            <pc:docMk/>
            <pc:sldMk cId="3157340643" sldId="307"/>
            <ac:spMk id="2" creationId="{3A9905DE-3CE2-6098-5FEC-F6D45E540517}"/>
          </ac:spMkLst>
        </pc:spChg>
        <pc:spChg chg="mod">
          <ac:chgData name="Adrienne Richards" userId="S::adrienne.richards@georgiancollege.ca::bcd77ec0-3859-46f9-a15a-134c9aca8844" providerId="AD" clId="Web-{9E2267DB-2641-881C-B3F9-29BFC23F3A7E}" dt="2024-02-12T20:51:31.104" v="44" actId="20577"/>
          <ac:spMkLst>
            <pc:docMk/>
            <pc:sldMk cId="3157340643" sldId="307"/>
            <ac:spMk id="3" creationId="{92B42537-C41F-06CF-7B2B-759FA8D04BDD}"/>
          </ac:spMkLst>
        </pc:spChg>
      </pc:sldChg>
    </pc:docChg>
  </pc:docChgLst>
  <pc:docChgLst>
    <pc:chgData name="Adrienne Richards" userId="S::adrienne.richards@georgiancollege.ca::bcd77ec0-3859-46f9-a15a-134c9aca8844" providerId="AD" clId="Web-{64DC519D-B3B3-CF0D-6810-BBC1006932B7}"/>
    <pc:docChg chg="delSld">
      <pc:chgData name="Adrienne Richards" userId="S::adrienne.richards@georgiancollege.ca::bcd77ec0-3859-46f9-a15a-134c9aca8844" providerId="AD" clId="Web-{64DC519D-B3B3-CF0D-6810-BBC1006932B7}" dt="2024-02-07T02:31:33.930" v="6"/>
      <pc:docMkLst>
        <pc:docMk/>
      </pc:docMkLst>
      <pc:sldChg chg="del">
        <pc:chgData name="Adrienne Richards" userId="S::adrienne.richards@georgiancollege.ca::bcd77ec0-3859-46f9-a15a-134c9aca8844" providerId="AD" clId="Web-{64DC519D-B3B3-CF0D-6810-BBC1006932B7}" dt="2024-02-07T02:31:06.835" v="0"/>
        <pc:sldMkLst>
          <pc:docMk/>
          <pc:sldMk cId="4284142267" sldId="273"/>
        </pc:sldMkLst>
      </pc:sldChg>
      <pc:sldChg chg="del">
        <pc:chgData name="Adrienne Richards" userId="S::adrienne.richards@georgiancollege.ca::bcd77ec0-3859-46f9-a15a-134c9aca8844" providerId="AD" clId="Web-{64DC519D-B3B3-CF0D-6810-BBC1006932B7}" dt="2024-02-07T02:31:13.867" v="1"/>
        <pc:sldMkLst>
          <pc:docMk/>
          <pc:sldMk cId="4179627434" sldId="279"/>
        </pc:sldMkLst>
      </pc:sldChg>
      <pc:sldChg chg="del">
        <pc:chgData name="Adrienne Richards" userId="S::adrienne.richards@georgiancollege.ca::bcd77ec0-3859-46f9-a15a-134c9aca8844" providerId="AD" clId="Web-{64DC519D-B3B3-CF0D-6810-BBC1006932B7}" dt="2024-02-07T02:31:19.945" v="2"/>
        <pc:sldMkLst>
          <pc:docMk/>
          <pc:sldMk cId="1468051980" sldId="293"/>
        </pc:sldMkLst>
      </pc:sldChg>
      <pc:sldChg chg="del">
        <pc:chgData name="Adrienne Richards" userId="S::adrienne.richards@georgiancollege.ca::bcd77ec0-3859-46f9-a15a-134c9aca8844" providerId="AD" clId="Web-{64DC519D-B3B3-CF0D-6810-BBC1006932B7}" dt="2024-02-07T02:31:21.008" v="3"/>
        <pc:sldMkLst>
          <pc:docMk/>
          <pc:sldMk cId="4019818437" sldId="294"/>
        </pc:sldMkLst>
      </pc:sldChg>
      <pc:sldChg chg="del">
        <pc:chgData name="Adrienne Richards" userId="S::adrienne.richards@georgiancollege.ca::bcd77ec0-3859-46f9-a15a-134c9aca8844" providerId="AD" clId="Web-{64DC519D-B3B3-CF0D-6810-BBC1006932B7}" dt="2024-02-07T02:31:25.836" v="4"/>
        <pc:sldMkLst>
          <pc:docMk/>
          <pc:sldMk cId="1180258279" sldId="305"/>
        </pc:sldMkLst>
      </pc:sldChg>
      <pc:sldChg chg="del">
        <pc:chgData name="Adrienne Richards" userId="S::adrienne.richards@georgiancollege.ca::bcd77ec0-3859-46f9-a15a-134c9aca8844" providerId="AD" clId="Web-{64DC519D-B3B3-CF0D-6810-BBC1006932B7}" dt="2024-02-07T02:31:30.961" v="5"/>
        <pc:sldMkLst>
          <pc:docMk/>
          <pc:sldMk cId="2487331585" sldId="311"/>
        </pc:sldMkLst>
      </pc:sldChg>
      <pc:sldChg chg="del">
        <pc:chgData name="Adrienne Richards" userId="S::adrienne.richards@georgiancollege.ca::bcd77ec0-3859-46f9-a15a-134c9aca8844" providerId="AD" clId="Web-{64DC519D-B3B3-CF0D-6810-BBC1006932B7}" dt="2024-02-07T02:31:33.930" v="6"/>
        <pc:sldMkLst>
          <pc:docMk/>
          <pc:sldMk cId="1768556375" sldId="315"/>
        </pc:sldMkLst>
      </pc:sldChg>
    </pc:docChg>
  </pc:docChgLst>
  <pc:docChgLst>
    <pc:chgData name="Adrienne Richards" userId="S::adrienne.richards@georgiancollege.ca::bcd77ec0-3859-46f9-a15a-134c9aca8844" providerId="AD" clId="Web-{EF57164A-29EB-77A6-AB11-95D59FE35EDB}"/>
    <pc:docChg chg="addSld delSld modSld sldOrd">
      <pc:chgData name="Adrienne Richards" userId="S::adrienne.richards@georgiancollege.ca::bcd77ec0-3859-46f9-a15a-134c9aca8844" providerId="AD" clId="Web-{EF57164A-29EB-77A6-AB11-95D59FE35EDB}" dt="2024-02-05T23:39:42.353" v="774" actId="1076"/>
      <pc:docMkLst>
        <pc:docMk/>
      </pc:docMkLst>
      <pc:sldChg chg="ord">
        <pc:chgData name="Adrienne Richards" userId="S::adrienne.richards@georgiancollege.ca::bcd77ec0-3859-46f9-a15a-134c9aca8844" providerId="AD" clId="Web-{EF57164A-29EB-77A6-AB11-95D59FE35EDB}" dt="2024-02-05T22:33:04.959" v="0"/>
        <pc:sldMkLst>
          <pc:docMk/>
          <pc:sldMk cId="3961770017" sldId="261"/>
        </pc:sldMkLst>
      </pc:sldChg>
      <pc:sldChg chg="addSp modSp">
        <pc:chgData name="Adrienne Richards" userId="S::adrienne.richards@georgiancollege.ca::bcd77ec0-3859-46f9-a15a-134c9aca8844" providerId="AD" clId="Web-{EF57164A-29EB-77A6-AB11-95D59FE35EDB}" dt="2024-02-05T22:34:03.133" v="13" actId="1076"/>
        <pc:sldMkLst>
          <pc:docMk/>
          <pc:sldMk cId="3291467616" sldId="262"/>
        </pc:sldMkLst>
        <pc:spChg chg="mod">
          <ac:chgData name="Adrienne Richards" userId="S::adrienne.richards@georgiancollege.ca::bcd77ec0-3859-46f9-a15a-134c9aca8844" providerId="AD" clId="Web-{EF57164A-29EB-77A6-AB11-95D59FE35EDB}" dt="2024-02-05T22:33:51.867" v="10" actId="20577"/>
          <ac:spMkLst>
            <pc:docMk/>
            <pc:sldMk cId="3291467616" sldId="262"/>
            <ac:spMk id="2" creationId="{EF59E5AA-8805-754D-1AB8-1CAB01A0A5BD}"/>
          </ac:spMkLst>
        </pc:spChg>
        <pc:spChg chg="mod">
          <ac:chgData name="Adrienne Richards" userId="S::adrienne.richards@georgiancollege.ca::bcd77ec0-3859-46f9-a15a-134c9aca8844" providerId="AD" clId="Web-{EF57164A-29EB-77A6-AB11-95D59FE35EDB}" dt="2024-02-05T22:33:40.585" v="2" actId="20577"/>
          <ac:spMkLst>
            <pc:docMk/>
            <pc:sldMk cId="3291467616" sldId="262"/>
            <ac:spMk id="3" creationId="{554F5101-4FB8-3834-ED7A-2EAEBAB31E90}"/>
          </ac:spMkLst>
        </pc:spChg>
        <pc:picChg chg="add mod">
          <ac:chgData name="Adrienne Richards" userId="S::adrienne.richards@georgiancollege.ca::bcd77ec0-3859-46f9-a15a-134c9aca8844" providerId="AD" clId="Web-{EF57164A-29EB-77A6-AB11-95D59FE35EDB}" dt="2024-02-05T22:34:03.133" v="13" actId="1076"/>
          <ac:picMkLst>
            <pc:docMk/>
            <pc:sldMk cId="3291467616" sldId="262"/>
            <ac:picMk id="5" creationId="{C45D82A6-C897-75F6-6373-62F43703ABD9}"/>
          </ac:picMkLst>
        </pc:picChg>
      </pc:sldChg>
      <pc:sldChg chg="addSp modSp new">
        <pc:chgData name="Adrienne Richards" userId="S::adrienne.richards@georgiancollege.ca::bcd77ec0-3859-46f9-a15a-134c9aca8844" providerId="AD" clId="Web-{EF57164A-29EB-77A6-AB11-95D59FE35EDB}" dt="2024-02-05T22:34:50.431" v="32" actId="1076"/>
        <pc:sldMkLst>
          <pc:docMk/>
          <pc:sldMk cId="1452192737" sldId="263"/>
        </pc:sldMkLst>
        <pc:spChg chg="mod">
          <ac:chgData name="Adrienne Richards" userId="S::adrienne.richards@georgiancollege.ca::bcd77ec0-3859-46f9-a15a-134c9aca8844" providerId="AD" clId="Web-{EF57164A-29EB-77A6-AB11-95D59FE35EDB}" dt="2024-02-05T22:34:41.603" v="29" actId="20577"/>
          <ac:spMkLst>
            <pc:docMk/>
            <pc:sldMk cId="1452192737" sldId="263"/>
            <ac:spMk id="2" creationId="{E092FA1A-65F3-5499-5A24-0680381C6E9C}"/>
          </ac:spMkLst>
        </pc:spChg>
        <pc:spChg chg="mod">
          <ac:chgData name="Adrienne Richards" userId="S::adrienne.richards@georgiancollege.ca::bcd77ec0-3859-46f9-a15a-134c9aca8844" providerId="AD" clId="Web-{EF57164A-29EB-77A6-AB11-95D59FE35EDB}" dt="2024-02-05T22:34:34.837" v="27" actId="20577"/>
          <ac:spMkLst>
            <pc:docMk/>
            <pc:sldMk cId="1452192737" sldId="263"/>
            <ac:spMk id="3" creationId="{70206CF0-99FB-4AAF-4926-40B5E0DC2A08}"/>
          </ac:spMkLst>
        </pc:spChg>
        <pc:picChg chg="add mod">
          <ac:chgData name="Adrienne Richards" userId="S::adrienne.richards@georgiancollege.ca::bcd77ec0-3859-46f9-a15a-134c9aca8844" providerId="AD" clId="Web-{EF57164A-29EB-77A6-AB11-95D59FE35EDB}" dt="2024-02-05T22:34:50.431" v="32" actId="1076"/>
          <ac:picMkLst>
            <pc:docMk/>
            <pc:sldMk cId="1452192737" sldId="263"/>
            <ac:picMk id="5" creationId="{D0F38C83-E7F2-09E2-97F3-7D68E41A5D83}"/>
          </ac:picMkLst>
        </pc:picChg>
      </pc:sldChg>
      <pc:sldChg chg="addSp modSp new">
        <pc:chgData name="Adrienne Richards" userId="S::adrienne.richards@georgiancollege.ca::bcd77ec0-3859-46f9-a15a-134c9aca8844" providerId="AD" clId="Web-{EF57164A-29EB-77A6-AB11-95D59FE35EDB}" dt="2024-02-05T22:35:23.916" v="49" actId="1076"/>
        <pc:sldMkLst>
          <pc:docMk/>
          <pc:sldMk cId="550304608" sldId="264"/>
        </pc:sldMkLst>
        <pc:spChg chg="mod">
          <ac:chgData name="Adrienne Richards" userId="S::adrienne.richards@georgiancollege.ca::bcd77ec0-3859-46f9-a15a-134c9aca8844" providerId="AD" clId="Web-{EF57164A-29EB-77A6-AB11-95D59FE35EDB}" dt="2024-02-05T22:35:14.432" v="46" actId="20577"/>
          <ac:spMkLst>
            <pc:docMk/>
            <pc:sldMk cId="550304608" sldId="264"/>
            <ac:spMk id="2" creationId="{B4B13DEF-BDEF-19D7-2DB8-3EB1FE13DABD}"/>
          </ac:spMkLst>
        </pc:spChg>
        <pc:spChg chg="mod">
          <ac:chgData name="Adrienne Richards" userId="S::adrienne.richards@georgiancollege.ca::bcd77ec0-3859-46f9-a15a-134c9aca8844" providerId="AD" clId="Web-{EF57164A-29EB-77A6-AB11-95D59FE35EDB}" dt="2024-02-05T22:35:02.822" v="34" actId="20577"/>
          <ac:spMkLst>
            <pc:docMk/>
            <pc:sldMk cId="550304608" sldId="264"/>
            <ac:spMk id="3" creationId="{B18C088D-3F26-6535-9C42-DE2124FB0CA0}"/>
          </ac:spMkLst>
        </pc:spChg>
        <pc:picChg chg="add mod">
          <ac:chgData name="Adrienne Richards" userId="S::adrienne.richards@georgiancollege.ca::bcd77ec0-3859-46f9-a15a-134c9aca8844" providerId="AD" clId="Web-{EF57164A-29EB-77A6-AB11-95D59FE35EDB}" dt="2024-02-05T22:35:23.916" v="49" actId="1076"/>
          <ac:picMkLst>
            <pc:docMk/>
            <pc:sldMk cId="550304608" sldId="264"/>
            <ac:picMk id="5" creationId="{626C6229-8A73-945A-28D1-D3FE81612D8E}"/>
          </ac:picMkLst>
        </pc:picChg>
      </pc:sldChg>
      <pc:sldChg chg="addSp modSp new">
        <pc:chgData name="Adrienne Richards" userId="S::adrienne.richards@georgiancollege.ca::bcd77ec0-3859-46f9-a15a-134c9aca8844" providerId="AD" clId="Web-{EF57164A-29EB-77A6-AB11-95D59FE35EDB}" dt="2024-02-05T22:35:56.339" v="63" actId="1076"/>
        <pc:sldMkLst>
          <pc:docMk/>
          <pc:sldMk cId="52836455" sldId="265"/>
        </pc:sldMkLst>
        <pc:spChg chg="mod">
          <ac:chgData name="Adrienne Richards" userId="S::adrienne.richards@georgiancollege.ca::bcd77ec0-3859-46f9-a15a-134c9aca8844" providerId="AD" clId="Web-{EF57164A-29EB-77A6-AB11-95D59FE35EDB}" dt="2024-02-05T22:35:47.105" v="60" actId="20577"/>
          <ac:spMkLst>
            <pc:docMk/>
            <pc:sldMk cId="52836455" sldId="265"/>
            <ac:spMk id="2" creationId="{A71FCB61-D121-84DA-2F90-DB30B015B995}"/>
          </ac:spMkLst>
        </pc:spChg>
        <pc:spChg chg="mod">
          <ac:chgData name="Adrienne Richards" userId="S::adrienne.richards@georgiancollege.ca::bcd77ec0-3859-46f9-a15a-134c9aca8844" providerId="AD" clId="Web-{EF57164A-29EB-77A6-AB11-95D59FE35EDB}" dt="2024-02-05T22:35:38.917" v="51" actId="20577"/>
          <ac:spMkLst>
            <pc:docMk/>
            <pc:sldMk cId="52836455" sldId="265"/>
            <ac:spMk id="3" creationId="{45847B77-03A9-DF2D-224D-44D6D3DFB187}"/>
          </ac:spMkLst>
        </pc:spChg>
        <pc:picChg chg="add mod">
          <ac:chgData name="Adrienne Richards" userId="S::adrienne.richards@georgiancollege.ca::bcd77ec0-3859-46f9-a15a-134c9aca8844" providerId="AD" clId="Web-{EF57164A-29EB-77A6-AB11-95D59FE35EDB}" dt="2024-02-05T22:35:56.339" v="63" actId="1076"/>
          <ac:picMkLst>
            <pc:docMk/>
            <pc:sldMk cId="52836455" sldId="265"/>
            <ac:picMk id="5" creationId="{920A0235-5A5C-7FC2-0CA7-A165F9D92CB4}"/>
          </ac:picMkLst>
        </pc:picChg>
      </pc:sldChg>
      <pc:sldChg chg="addSp modSp new">
        <pc:chgData name="Adrienne Richards" userId="S::adrienne.richards@georgiancollege.ca::bcd77ec0-3859-46f9-a15a-134c9aca8844" providerId="AD" clId="Web-{EF57164A-29EB-77A6-AB11-95D59FE35EDB}" dt="2024-02-05T22:36:36.762" v="74" actId="1076"/>
        <pc:sldMkLst>
          <pc:docMk/>
          <pc:sldMk cId="2094800292" sldId="266"/>
        </pc:sldMkLst>
        <pc:spChg chg="mod">
          <ac:chgData name="Adrienne Richards" userId="S::adrienne.richards@georgiancollege.ca::bcd77ec0-3859-46f9-a15a-134c9aca8844" providerId="AD" clId="Web-{EF57164A-29EB-77A6-AB11-95D59FE35EDB}" dt="2024-02-05T22:36:28.059" v="71" actId="20577"/>
          <ac:spMkLst>
            <pc:docMk/>
            <pc:sldMk cId="2094800292" sldId="266"/>
            <ac:spMk id="2" creationId="{7FDF44EB-6C07-D793-2788-F52EC761F061}"/>
          </ac:spMkLst>
        </pc:spChg>
        <pc:spChg chg="mod">
          <ac:chgData name="Adrienne Richards" userId="S::adrienne.richards@georgiancollege.ca::bcd77ec0-3859-46f9-a15a-134c9aca8844" providerId="AD" clId="Web-{EF57164A-29EB-77A6-AB11-95D59FE35EDB}" dt="2024-02-05T22:36:19.074" v="65" actId="20577"/>
          <ac:spMkLst>
            <pc:docMk/>
            <pc:sldMk cId="2094800292" sldId="266"/>
            <ac:spMk id="3" creationId="{2B0D96EB-4157-88EE-0771-37F23C7AD87D}"/>
          </ac:spMkLst>
        </pc:spChg>
        <pc:picChg chg="add mod">
          <ac:chgData name="Adrienne Richards" userId="S::adrienne.richards@georgiancollege.ca::bcd77ec0-3859-46f9-a15a-134c9aca8844" providerId="AD" clId="Web-{EF57164A-29EB-77A6-AB11-95D59FE35EDB}" dt="2024-02-05T22:36:36.762" v="74" actId="1076"/>
          <ac:picMkLst>
            <pc:docMk/>
            <pc:sldMk cId="2094800292" sldId="266"/>
            <ac:picMk id="5" creationId="{F5F8A46C-0079-3A85-0041-229AE7D4C8C6}"/>
          </ac:picMkLst>
        </pc:picChg>
      </pc:sldChg>
      <pc:sldChg chg="addSp modSp new">
        <pc:chgData name="Adrienne Richards" userId="S::adrienne.richards@georgiancollege.ca::bcd77ec0-3859-46f9-a15a-134c9aca8844" providerId="AD" clId="Web-{EF57164A-29EB-77A6-AB11-95D59FE35EDB}" dt="2024-02-05T22:37:08.716" v="89" actId="1076"/>
        <pc:sldMkLst>
          <pc:docMk/>
          <pc:sldMk cId="2038417177" sldId="267"/>
        </pc:sldMkLst>
        <pc:spChg chg="mod">
          <ac:chgData name="Adrienne Richards" userId="S::adrienne.richards@georgiancollege.ca::bcd77ec0-3859-46f9-a15a-134c9aca8844" providerId="AD" clId="Web-{EF57164A-29EB-77A6-AB11-95D59FE35EDB}" dt="2024-02-05T22:36:59.700" v="86" actId="20577"/>
          <ac:spMkLst>
            <pc:docMk/>
            <pc:sldMk cId="2038417177" sldId="267"/>
            <ac:spMk id="2" creationId="{0D256C8B-98AC-B659-7038-A8B81987F580}"/>
          </ac:spMkLst>
        </pc:spChg>
        <pc:spChg chg="mod">
          <ac:chgData name="Adrienne Richards" userId="S::adrienne.richards@georgiancollege.ca::bcd77ec0-3859-46f9-a15a-134c9aca8844" providerId="AD" clId="Web-{EF57164A-29EB-77A6-AB11-95D59FE35EDB}" dt="2024-02-05T22:36:52.528" v="76" actId="20577"/>
          <ac:spMkLst>
            <pc:docMk/>
            <pc:sldMk cId="2038417177" sldId="267"/>
            <ac:spMk id="3" creationId="{CAC2E0B9-1203-4FAD-E5C7-9F8EED4F108F}"/>
          </ac:spMkLst>
        </pc:spChg>
        <pc:picChg chg="add mod">
          <ac:chgData name="Adrienne Richards" userId="S::adrienne.richards@georgiancollege.ca::bcd77ec0-3859-46f9-a15a-134c9aca8844" providerId="AD" clId="Web-{EF57164A-29EB-77A6-AB11-95D59FE35EDB}" dt="2024-02-05T22:37:08.716" v="89" actId="1076"/>
          <ac:picMkLst>
            <pc:docMk/>
            <pc:sldMk cId="2038417177" sldId="267"/>
            <ac:picMk id="5" creationId="{B7C241F4-9A23-7A02-61E2-D0691E3EBD79}"/>
          </ac:picMkLst>
        </pc:picChg>
      </pc:sldChg>
      <pc:sldChg chg="addSp modSp new">
        <pc:chgData name="Adrienne Richards" userId="S::adrienne.richards@georgiancollege.ca::bcd77ec0-3859-46f9-a15a-134c9aca8844" providerId="AD" clId="Web-{EF57164A-29EB-77A6-AB11-95D59FE35EDB}" dt="2024-02-05T22:37:34.592" v="98" actId="1076"/>
        <pc:sldMkLst>
          <pc:docMk/>
          <pc:sldMk cId="2429187728" sldId="268"/>
        </pc:sldMkLst>
        <pc:spChg chg="mod">
          <ac:chgData name="Adrienne Richards" userId="S::adrienne.richards@georgiancollege.ca::bcd77ec0-3859-46f9-a15a-134c9aca8844" providerId="AD" clId="Web-{EF57164A-29EB-77A6-AB11-95D59FE35EDB}" dt="2024-02-05T22:37:26.060" v="95" actId="20577"/>
          <ac:spMkLst>
            <pc:docMk/>
            <pc:sldMk cId="2429187728" sldId="268"/>
            <ac:spMk id="2" creationId="{52B4785A-438A-3C6C-D58E-6F9750AA8E18}"/>
          </ac:spMkLst>
        </pc:spChg>
        <pc:spChg chg="mod">
          <ac:chgData name="Adrienne Richards" userId="S::adrienne.richards@georgiancollege.ca::bcd77ec0-3859-46f9-a15a-134c9aca8844" providerId="AD" clId="Web-{EF57164A-29EB-77A6-AB11-95D59FE35EDB}" dt="2024-02-05T22:37:20.342" v="92" actId="20577"/>
          <ac:spMkLst>
            <pc:docMk/>
            <pc:sldMk cId="2429187728" sldId="268"/>
            <ac:spMk id="3" creationId="{533FAB25-F89A-1B9D-6B3F-A74827A9691E}"/>
          </ac:spMkLst>
        </pc:spChg>
        <pc:picChg chg="add mod">
          <ac:chgData name="Adrienne Richards" userId="S::adrienne.richards@georgiancollege.ca::bcd77ec0-3859-46f9-a15a-134c9aca8844" providerId="AD" clId="Web-{EF57164A-29EB-77A6-AB11-95D59FE35EDB}" dt="2024-02-05T22:37:34.592" v="98" actId="1076"/>
          <ac:picMkLst>
            <pc:docMk/>
            <pc:sldMk cId="2429187728" sldId="268"/>
            <ac:picMk id="5" creationId="{2023646C-B6A1-185E-6BCF-C34DEA442403}"/>
          </ac:picMkLst>
        </pc:picChg>
      </pc:sldChg>
      <pc:sldChg chg="addSp modSp new">
        <pc:chgData name="Adrienne Richards" userId="S::adrienne.richards@georgiancollege.ca::bcd77ec0-3859-46f9-a15a-134c9aca8844" providerId="AD" clId="Web-{EF57164A-29EB-77A6-AB11-95D59FE35EDB}" dt="2024-02-05T22:38:03.030" v="109" actId="1076"/>
        <pc:sldMkLst>
          <pc:docMk/>
          <pc:sldMk cId="3411288037" sldId="269"/>
        </pc:sldMkLst>
        <pc:spChg chg="mod">
          <ac:chgData name="Adrienne Richards" userId="S::adrienne.richards@georgiancollege.ca::bcd77ec0-3859-46f9-a15a-134c9aca8844" providerId="AD" clId="Web-{EF57164A-29EB-77A6-AB11-95D59FE35EDB}" dt="2024-02-05T22:37:54.593" v="106" actId="20577"/>
          <ac:spMkLst>
            <pc:docMk/>
            <pc:sldMk cId="3411288037" sldId="269"/>
            <ac:spMk id="2" creationId="{2C729CD2-F7DF-EEA9-F4BF-C380D12688A5}"/>
          </ac:spMkLst>
        </pc:spChg>
        <pc:spChg chg="mod">
          <ac:chgData name="Adrienne Richards" userId="S::adrienne.richards@georgiancollege.ca::bcd77ec0-3859-46f9-a15a-134c9aca8844" providerId="AD" clId="Web-{EF57164A-29EB-77A6-AB11-95D59FE35EDB}" dt="2024-02-05T22:37:47.342" v="100" actId="20577"/>
          <ac:spMkLst>
            <pc:docMk/>
            <pc:sldMk cId="3411288037" sldId="269"/>
            <ac:spMk id="3" creationId="{E70765BD-A170-B260-2E1D-6E41C7FEC7AD}"/>
          </ac:spMkLst>
        </pc:spChg>
        <pc:picChg chg="add mod">
          <ac:chgData name="Adrienne Richards" userId="S::adrienne.richards@georgiancollege.ca::bcd77ec0-3859-46f9-a15a-134c9aca8844" providerId="AD" clId="Web-{EF57164A-29EB-77A6-AB11-95D59FE35EDB}" dt="2024-02-05T22:38:03.030" v="109" actId="1076"/>
          <ac:picMkLst>
            <pc:docMk/>
            <pc:sldMk cId="3411288037" sldId="269"/>
            <ac:picMk id="5" creationId="{5B7CA608-8FF7-4F32-C31F-E4678B4EBE9E}"/>
          </ac:picMkLst>
        </pc:picChg>
      </pc:sldChg>
      <pc:sldChg chg="addSp modSp new">
        <pc:chgData name="Adrienne Richards" userId="S::adrienne.richards@georgiancollege.ca::bcd77ec0-3859-46f9-a15a-134c9aca8844" providerId="AD" clId="Web-{EF57164A-29EB-77A6-AB11-95D59FE35EDB}" dt="2024-02-05T22:38:31.437" v="118" actId="1076"/>
        <pc:sldMkLst>
          <pc:docMk/>
          <pc:sldMk cId="305173256" sldId="270"/>
        </pc:sldMkLst>
        <pc:spChg chg="mod">
          <ac:chgData name="Adrienne Richards" userId="S::adrienne.richards@georgiancollege.ca::bcd77ec0-3859-46f9-a15a-134c9aca8844" providerId="AD" clId="Web-{EF57164A-29EB-77A6-AB11-95D59FE35EDB}" dt="2024-02-05T22:38:22.890" v="115" actId="20577"/>
          <ac:spMkLst>
            <pc:docMk/>
            <pc:sldMk cId="305173256" sldId="270"/>
            <ac:spMk id="2" creationId="{507C729E-7938-A55B-3DD5-00E2C47F6B06}"/>
          </ac:spMkLst>
        </pc:spChg>
        <pc:spChg chg="mod">
          <ac:chgData name="Adrienne Richards" userId="S::adrienne.richards@georgiancollege.ca::bcd77ec0-3859-46f9-a15a-134c9aca8844" providerId="AD" clId="Web-{EF57164A-29EB-77A6-AB11-95D59FE35EDB}" dt="2024-02-05T22:38:15.546" v="111" actId="20577"/>
          <ac:spMkLst>
            <pc:docMk/>
            <pc:sldMk cId="305173256" sldId="270"/>
            <ac:spMk id="3" creationId="{E7C4C024-56AF-4C1A-28D7-3C0784846515}"/>
          </ac:spMkLst>
        </pc:spChg>
        <pc:picChg chg="add mod">
          <ac:chgData name="Adrienne Richards" userId="S::adrienne.richards@georgiancollege.ca::bcd77ec0-3859-46f9-a15a-134c9aca8844" providerId="AD" clId="Web-{EF57164A-29EB-77A6-AB11-95D59FE35EDB}" dt="2024-02-05T22:38:31.437" v="118" actId="1076"/>
          <ac:picMkLst>
            <pc:docMk/>
            <pc:sldMk cId="305173256" sldId="270"/>
            <ac:picMk id="5" creationId="{AD727007-7F65-A0B0-8EB2-F4DD8A9718B3}"/>
          </ac:picMkLst>
        </pc:picChg>
      </pc:sldChg>
      <pc:sldChg chg="addSp delSp modSp new">
        <pc:chgData name="Adrienne Richards" userId="S::adrienne.richards@georgiancollege.ca::bcd77ec0-3859-46f9-a15a-134c9aca8844" providerId="AD" clId="Web-{EF57164A-29EB-77A6-AB11-95D59FE35EDB}" dt="2024-02-05T22:39:27.720" v="129" actId="1076"/>
        <pc:sldMkLst>
          <pc:docMk/>
          <pc:sldMk cId="4202666155" sldId="271"/>
        </pc:sldMkLst>
        <pc:spChg chg="mod">
          <ac:chgData name="Adrienne Richards" userId="S::adrienne.richards@georgiancollege.ca::bcd77ec0-3859-46f9-a15a-134c9aca8844" providerId="AD" clId="Web-{EF57164A-29EB-77A6-AB11-95D59FE35EDB}" dt="2024-02-05T22:38:43.250" v="122" actId="14100"/>
          <ac:spMkLst>
            <pc:docMk/>
            <pc:sldMk cId="4202666155" sldId="271"/>
            <ac:spMk id="2" creationId="{EDC46B32-8011-759E-04A7-06E4E516E7E5}"/>
          </ac:spMkLst>
        </pc:spChg>
        <pc:spChg chg="del">
          <ac:chgData name="Adrienne Richards" userId="S::adrienne.richards@georgiancollege.ca::bcd77ec0-3859-46f9-a15a-134c9aca8844" providerId="AD" clId="Web-{EF57164A-29EB-77A6-AB11-95D59FE35EDB}" dt="2024-02-05T22:38:51.704" v="123"/>
          <ac:spMkLst>
            <pc:docMk/>
            <pc:sldMk cId="4202666155" sldId="271"/>
            <ac:spMk id="3" creationId="{384D6B02-1A97-7DC8-9BEB-CC7B6D39EAD0}"/>
          </ac:spMkLst>
        </pc:spChg>
        <pc:graphicFrameChg chg="add mod modGraphic">
          <ac:chgData name="Adrienne Richards" userId="S::adrienne.richards@georgiancollege.ca::bcd77ec0-3859-46f9-a15a-134c9aca8844" providerId="AD" clId="Web-{EF57164A-29EB-77A6-AB11-95D59FE35EDB}" dt="2024-02-05T22:39:11.938" v="128" actId="1076"/>
          <ac:graphicFrameMkLst>
            <pc:docMk/>
            <pc:sldMk cId="4202666155" sldId="271"/>
            <ac:graphicFrameMk id="6" creationId="{E4F82CA5-61F7-CE6D-4E92-A6E975D0AEF3}"/>
          </ac:graphicFrameMkLst>
        </pc:graphicFrameChg>
        <pc:picChg chg="add mod">
          <ac:chgData name="Adrienne Richards" userId="S::adrienne.richards@georgiancollege.ca::bcd77ec0-3859-46f9-a15a-134c9aca8844" providerId="AD" clId="Web-{EF57164A-29EB-77A6-AB11-95D59FE35EDB}" dt="2024-02-05T22:39:27.720" v="129" actId="1076"/>
          <ac:picMkLst>
            <pc:docMk/>
            <pc:sldMk cId="4202666155" sldId="271"/>
            <ac:picMk id="7" creationId="{BBACBAFA-FCD3-D6DF-9E4F-37C24EF9C407}"/>
          </ac:picMkLst>
        </pc:picChg>
      </pc:sldChg>
      <pc:sldChg chg="addSp modSp new">
        <pc:chgData name="Adrienne Richards" userId="S::adrienne.richards@georgiancollege.ca::bcd77ec0-3859-46f9-a15a-134c9aca8844" providerId="AD" clId="Web-{EF57164A-29EB-77A6-AB11-95D59FE35EDB}" dt="2024-02-05T22:41:01.895" v="141" actId="1076"/>
        <pc:sldMkLst>
          <pc:docMk/>
          <pc:sldMk cId="296752574" sldId="272"/>
        </pc:sldMkLst>
        <pc:spChg chg="mod">
          <ac:chgData name="Adrienne Richards" userId="S::adrienne.richards@georgiancollege.ca::bcd77ec0-3859-46f9-a15a-134c9aca8844" providerId="AD" clId="Web-{EF57164A-29EB-77A6-AB11-95D59FE35EDB}" dt="2024-02-05T22:40:49.988" v="138" actId="20577"/>
          <ac:spMkLst>
            <pc:docMk/>
            <pc:sldMk cId="296752574" sldId="272"/>
            <ac:spMk id="2" creationId="{BE4DD760-1923-3210-2113-19C7E6A6CB5A}"/>
          </ac:spMkLst>
        </pc:spChg>
        <pc:spChg chg="mod">
          <ac:chgData name="Adrienne Richards" userId="S::adrienne.richards@georgiancollege.ca::bcd77ec0-3859-46f9-a15a-134c9aca8844" providerId="AD" clId="Web-{EF57164A-29EB-77A6-AB11-95D59FE35EDB}" dt="2024-02-05T22:40:40.316" v="131" actId="20577"/>
          <ac:spMkLst>
            <pc:docMk/>
            <pc:sldMk cId="296752574" sldId="272"/>
            <ac:spMk id="3" creationId="{C830FE1D-A00B-C61A-B576-31693AEAA13D}"/>
          </ac:spMkLst>
        </pc:spChg>
        <pc:picChg chg="add mod">
          <ac:chgData name="Adrienne Richards" userId="S::adrienne.richards@georgiancollege.ca::bcd77ec0-3859-46f9-a15a-134c9aca8844" providerId="AD" clId="Web-{EF57164A-29EB-77A6-AB11-95D59FE35EDB}" dt="2024-02-05T22:41:01.895" v="141" actId="1076"/>
          <ac:picMkLst>
            <pc:docMk/>
            <pc:sldMk cId="296752574" sldId="272"/>
            <ac:picMk id="5" creationId="{32448FCD-375E-F422-5CF4-12AB1EDEC896}"/>
          </ac:picMkLst>
        </pc:picChg>
      </pc:sldChg>
      <pc:sldChg chg="addSp modSp new">
        <pc:chgData name="Adrienne Richards" userId="S::adrienne.richards@georgiancollege.ca::bcd77ec0-3859-46f9-a15a-134c9aca8844" providerId="AD" clId="Web-{EF57164A-29EB-77A6-AB11-95D59FE35EDB}" dt="2024-02-05T22:41:36.427" v="161" actId="1076"/>
        <pc:sldMkLst>
          <pc:docMk/>
          <pc:sldMk cId="4284142267" sldId="273"/>
        </pc:sldMkLst>
        <pc:spChg chg="mod">
          <ac:chgData name="Adrienne Richards" userId="S::adrienne.richards@georgiancollege.ca::bcd77ec0-3859-46f9-a15a-134c9aca8844" providerId="AD" clId="Web-{EF57164A-29EB-77A6-AB11-95D59FE35EDB}" dt="2024-02-05T22:41:25.489" v="158" actId="20577"/>
          <ac:spMkLst>
            <pc:docMk/>
            <pc:sldMk cId="4284142267" sldId="273"/>
            <ac:spMk id="2" creationId="{C980CD4A-9105-20EC-9B2E-AED352269EC4}"/>
          </ac:spMkLst>
        </pc:spChg>
        <pc:spChg chg="mod">
          <ac:chgData name="Adrienne Richards" userId="S::adrienne.richards@georgiancollege.ca::bcd77ec0-3859-46f9-a15a-134c9aca8844" providerId="AD" clId="Web-{EF57164A-29EB-77A6-AB11-95D59FE35EDB}" dt="2024-02-05T22:41:15.770" v="143" actId="20577"/>
          <ac:spMkLst>
            <pc:docMk/>
            <pc:sldMk cId="4284142267" sldId="273"/>
            <ac:spMk id="3" creationId="{4E48318A-28E9-DFD4-9A17-C5B1BB790F33}"/>
          </ac:spMkLst>
        </pc:spChg>
        <pc:picChg chg="add mod">
          <ac:chgData name="Adrienne Richards" userId="S::adrienne.richards@georgiancollege.ca::bcd77ec0-3859-46f9-a15a-134c9aca8844" providerId="AD" clId="Web-{EF57164A-29EB-77A6-AB11-95D59FE35EDB}" dt="2024-02-05T22:41:36.427" v="161" actId="1076"/>
          <ac:picMkLst>
            <pc:docMk/>
            <pc:sldMk cId="4284142267" sldId="273"/>
            <ac:picMk id="5" creationId="{887402C6-AB54-26EA-7B5A-1AA0A96A85AA}"/>
          </ac:picMkLst>
        </pc:picChg>
      </pc:sldChg>
      <pc:sldChg chg="addSp modSp new">
        <pc:chgData name="Adrienne Richards" userId="S::adrienne.richards@georgiancollege.ca::bcd77ec0-3859-46f9-a15a-134c9aca8844" providerId="AD" clId="Web-{EF57164A-29EB-77A6-AB11-95D59FE35EDB}" dt="2024-02-05T22:44:05.244" v="179" actId="1076"/>
        <pc:sldMkLst>
          <pc:docMk/>
          <pc:sldMk cId="2995055551" sldId="274"/>
        </pc:sldMkLst>
        <pc:spChg chg="mod">
          <ac:chgData name="Adrienne Richards" userId="S::adrienne.richards@georgiancollege.ca::bcd77ec0-3859-46f9-a15a-134c9aca8844" providerId="AD" clId="Web-{EF57164A-29EB-77A6-AB11-95D59FE35EDB}" dt="2024-02-05T22:43:52.353" v="175" actId="20577"/>
          <ac:spMkLst>
            <pc:docMk/>
            <pc:sldMk cId="2995055551" sldId="274"/>
            <ac:spMk id="2" creationId="{558726E3-F445-8269-FF70-A9F7B8B51154}"/>
          </ac:spMkLst>
        </pc:spChg>
        <pc:spChg chg="mod">
          <ac:chgData name="Adrienne Richards" userId="S::adrienne.richards@georgiancollege.ca::bcd77ec0-3859-46f9-a15a-134c9aca8844" providerId="AD" clId="Web-{EF57164A-29EB-77A6-AB11-95D59FE35EDB}" dt="2024-02-05T22:43:44.368" v="171" actId="20577"/>
          <ac:spMkLst>
            <pc:docMk/>
            <pc:sldMk cId="2995055551" sldId="274"/>
            <ac:spMk id="3" creationId="{55C6D16E-1C9B-C6C5-2DA2-0F6BA2C6E475}"/>
          </ac:spMkLst>
        </pc:spChg>
        <pc:picChg chg="add mod">
          <ac:chgData name="Adrienne Richards" userId="S::adrienne.richards@georgiancollege.ca::bcd77ec0-3859-46f9-a15a-134c9aca8844" providerId="AD" clId="Web-{EF57164A-29EB-77A6-AB11-95D59FE35EDB}" dt="2024-02-05T22:44:05.244" v="179" actId="1076"/>
          <ac:picMkLst>
            <pc:docMk/>
            <pc:sldMk cId="2995055551" sldId="274"/>
            <ac:picMk id="5" creationId="{1F495091-33AE-2F20-C1EC-6BBCA3807086}"/>
          </ac:picMkLst>
        </pc:picChg>
      </pc:sldChg>
      <pc:sldChg chg="addSp delSp modSp new">
        <pc:chgData name="Adrienne Richards" userId="S::adrienne.richards@georgiancollege.ca::bcd77ec0-3859-46f9-a15a-134c9aca8844" providerId="AD" clId="Web-{EF57164A-29EB-77A6-AB11-95D59FE35EDB}" dt="2024-02-05T22:47:49" v="188"/>
        <pc:sldMkLst>
          <pc:docMk/>
          <pc:sldMk cId="1291759049" sldId="275"/>
        </pc:sldMkLst>
        <pc:spChg chg="mod">
          <ac:chgData name="Adrienne Richards" userId="S::adrienne.richards@georgiancollege.ca::bcd77ec0-3859-46f9-a15a-134c9aca8844" providerId="AD" clId="Web-{EF57164A-29EB-77A6-AB11-95D59FE35EDB}" dt="2024-02-05T22:45:06.824" v="184" actId="20577"/>
          <ac:spMkLst>
            <pc:docMk/>
            <pc:sldMk cId="1291759049" sldId="275"/>
            <ac:spMk id="2" creationId="{B943451A-1CCB-9A86-FCE4-1FE616567EAA}"/>
          </ac:spMkLst>
        </pc:spChg>
        <pc:spChg chg="del">
          <ac:chgData name="Adrienne Richards" userId="S::adrienne.richards@georgiancollege.ca::bcd77ec0-3859-46f9-a15a-134c9aca8844" providerId="AD" clId="Web-{EF57164A-29EB-77A6-AB11-95D59FE35EDB}" dt="2024-02-05T22:46:56.952" v="185"/>
          <ac:spMkLst>
            <pc:docMk/>
            <pc:sldMk cId="1291759049" sldId="275"/>
            <ac:spMk id="3" creationId="{C11AE132-73D5-8D59-E719-1ECD4A6FA1D6}"/>
          </ac:spMkLst>
        </pc:spChg>
        <pc:spChg chg="add mod">
          <ac:chgData name="Adrienne Richards" userId="S::adrienne.richards@georgiancollege.ca::bcd77ec0-3859-46f9-a15a-134c9aca8844" providerId="AD" clId="Web-{EF57164A-29EB-77A6-AB11-95D59FE35EDB}" dt="2024-02-05T22:47:49" v="188"/>
          <ac:spMkLst>
            <pc:docMk/>
            <pc:sldMk cId="1291759049" sldId="275"/>
            <ac:spMk id="7" creationId="{CC15DD65-061C-6694-212B-5DB6A3A2E750}"/>
          </ac:spMkLst>
        </pc:spChg>
        <pc:picChg chg="add del mod ord">
          <ac:chgData name="Adrienne Richards" userId="S::adrienne.richards@georgiancollege.ca::bcd77ec0-3859-46f9-a15a-134c9aca8844" providerId="AD" clId="Web-{EF57164A-29EB-77A6-AB11-95D59FE35EDB}" dt="2024-02-05T22:47:49" v="188"/>
          <ac:picMkLst>
            <pc:docMk/>
            <pc:sldMk cId="1291759049" sldId="275"/>
            <ac:picMk id="5" creationId="{3F0C9DC2-2FD9-E440-1A15-61167992FE0E}"/>
          </ac:picMkLst>
        </pc:picChg>
      </pc:sldChg>
      <pc:sldChg chg="addSp modSp new">
        <pc:chgData name="Adrienne Richards" userId="S::adrienne.richards@georgiancollege.ca::bcd77ec0-3859-46f9-a15a-134c9aca8844" providerId="AD" clId="Web-{EF57164A-29EB-77A6-AB11-95D59FE35EDB}" dt="2024-02-05T22:48:44.580" v="197" actId="1076"/>
        <pc:sldMkLst>
          <pc:docMk/>
          <pc:sldMk cId="792432332" sldId="276"/>
        </pc:sldMkLst>
        <pc:spChg chg="mod">
          <ac:chgData name="Adrienne Richards" userId="S::adrienne.richards@georgiancollege.ca::bcd77ec0-3859-46f9-a15a-134c9aca8844" providerId="AD" clId="Web-{EF57164A-29EB-77A6-AB11-95D59FE35EDB}" dt="2024-02-05T22:48:29.407" v="193" actId="20577"/>
          <ac:spMkLst>
            <pc:docMk/>
            <pc:sldMk cId="792432332" sldId="276"/>
            <ac:spMk id="2" creationId="{4C50C917-532C-96AC-320F-192D5EF45753}"/>
          </ac:spMkLst>
        </pc:spChg>
        <pc:spChg chg="mod">
          <ac:chgData name="Adrienne Richards" userId="S::adrienne.richards@georgiancollege.ca::bcd77ec0-3859-46f9-a15a-134c9aca8844" providerId="AD" clId="Web-{EF57164A-29EB-77A6-AB11-95D59FE35EDB}" dt="2024-02-05T22:48:22.626" v="190" actId="20577"/>
          <ac:spMkLst>
            <pc:docMk/>
            <pc:sldMk cId="792432332" sldId="276"/>
            <ac:spMk id="3" creationId="{5993CC55-3995-EC90-479A-5C0737AF2963}"/>
          </ac:spMkLst>
        </pc:spChg>
        <pc:picChg chg="add mod">
          <ac:chgData name="Adrienne Richards" userId="S::adrienne.richards@georgiancollege.ca::bcd77ec0-3859-46f9-a15a-134c9aca8844" providerId="AD" clId="Web-{EF57164A-29EB-77A6-AB11-95D59FE35EDB}" dt="2024-02-05T22:48:44.580" v="197" actId="1076"/>
          <ac:picMkLst>
            <pc:docMk/>
            <pc:sldMk cId="792432332" sldId="276"/>
            <ac:picMk id="5" creationId="{E5842CF3-DE42-0F10-9F55-9F3E00069C00}"/>
          </ac:picMkLst>
        </pc:picChg>
      </pc:sldChg>
      <pc:sldChg chg="addSp delSp modSp new">
        <pc:chgData name="Adrienne Richards" userId="S::adrienne.richards@georgiancollege.ca::bcd77ec0-3859-46f9-a15a-134c9aca8844" providerId="AD" clId="Web-{EF57164A-29EB-77A6-AB11-95D59FE35EDB}" dt="2024-02-05T22:49:18.596" v="205"/>
        <pc:sldMkLst>
          <pc:docMk/>
          <pc:sldMk cId="4197342363" sldId="277"/>
        </pc:sldMkLst>
        <pc:spChg chg="mod">
          <ac:chgData name="Adrienne Richards" userId="S::adrienne.richards@georgiancollege.ca::bcd77ec0-3859-46f9-a15a-134c9aca8844" providerId="AD" clId="Web-{EF57164A-29EB-77A6-AB11-95D59FE35EDB}" dt="2024-02-05T22:49:00.049" v="201" actId="14100"/>
          <ac:spMkLst>
            <pc:docMk/>
            <pc:sldMk cId="4197342363" sldId="277"/>
            <ac:spMk id="2" creationId="{5A0ADFDF-1B92-BE1A-508A-FA78C86BB6F4}"/>
          </ac:spMkLst>
        </pc:spChg>
        <pc:spChg chg="del">
          <ac:chgData name="Adrienne Richards" userId="S::adrienne.richards@georgiancollege.ca::bcd77ec0-3859-46f9-a15a-134c9aca8844" providerId="AD" clId="Web-{EF57164A-29EB-77A6-AB11-95D59FE35EDB}" dt="2024-02-05T22:49:03.143" v="202"/>
          <ac:spMkLst>
            <pc:docMk/>
            <pc:sldMk cId="4197342363" sldId="277"/>
            <ac:spMk id="3" creationId="{B6F9AE11-24BA-F0FC-AED9-A2558F4498D8}"/>
          </ac:spMkLst>
        </pc:spChg>
        <pc:graphicFrameChg chg="add mod modGraphic">
          <ac:chgData name="Adrienne Richards" userId="S::adrienne.richards@georgiancollege.ca::bcd77ec0-3859-46f9-a15a-134c9aca8844" providerId="AD" clId="Web-{EF57164A-29EB-77A6-AB11-95D59FE35EDB}" dt="2024-02-05T22:49:18.596" v="205"/>
          <ac:graphicFrameMkLst>
            <pc:docMk/>
            <pc:sldMk cId="4197342363" sldId="277"/>
            <ac:graphicFrameMk id="6" creationId="{6DD02BFA-480E-BDBC-812B-EE0B24C515D8}"/>
          </ac:graphicFrameMkLst>
        </pc:graphicFrameChg>
      </pc:sldChg>
      <pc:sldChg chg="addSp modSp new">
        <pc:chgData name="Adrienne Richards" userId="S::adrienne.richards@georgiancollege.ca::bcd77ec0-3859-46f9-a15a-134c9aca8844" providerId="AD" clId="Web-{EF57164A-29EB-77A6-AB11-95D59FE35EDB}" dt="2024-02-05T22:50:21.582" v="214" actId="1076"/>
        <pc:sldMkLst>
          <pc:docMk/>
          <pc:sldMk cId="2160718435" sldId="278"/>
        </pc:sldMkLst>
        <pc:spChg chg="mod">
          <ac:chgData name="Adrienne Richards" userId="S::adrienne.richards@georgiancollege.ca::bcd77ec0-3859-46f9-a15a-134c9aca8844" providerId="AD" clId="Web-{EF57164A-29EB-77A6-AB11-95D59FE35EDB}" dt="2024-02-05T22:50:13.457" v="212" actId="20577"/>
          <ac:spMkLst>
            <pc:docMk/>
            <pc:sldMk cId="2160718435" sldId="278"/>
            <ac:spMk id="2" creationId="{A9497D5E-0438-4ECC-D7E9-32B759FF2A01}"/>
          </ac:spMkLst>
        </pc:spChg>
        <pc:spChg chg="mod">
          <ac:chgData name="Adrienne Richards" userId="S::adrienne.richards@georgiancollege.ca::bcd77ec0-3859-46f9-a15a-134c9aca8844" providerId="AD" clId="Web-{EF57164A-29EB-77A6-AB11-95D59FE35EDB}" dt="2024-02-05T22:50:05.301" v="207" actId="20577"/>
          <ac:spMkLst>
            <pc:docMk/>
            <pc:sldMk cId="2160718435" sldId="278"/>
            <ac:spMk id="3" creationId="{CF3CFFFC-606B-25F7-7239-D4877A314540}"/>
          </ac:spMkLst>
        </pc:spChg>
        <pc:picChg chg="add mod">
          <ac:chgData name="Adrienne Richards" userId="S::adrienne.richards@georgiancollege.ca::bcd77ec0-3859-46f9-a15a-134c9aca8844" providerId="AD" clId="Web-{EF57164A-29EB-77A6-AB11-95D59FE35EDB}" dt="2024-02-05T22:50:21.582" v="214" actId="1076"/>
          <ac:picMkLst>
            <pc:docMk/>
            <pc:sldMk cId="2160718435" sldId="278"/>
            <ac:picMk id="5" creationId="{81080E37-C893-405B-E640-4E6071CC1AFE}"/>
          </ac:picMkLst>
        </pc:picChg>
      </pc:sldChg>
      <pc:sldChg chg="addSp modSp new">
        <pc:chgData name="Adrienne Richards" userId="S::adrienne.richards@georgiancollege.ca::bcd77ec0-3859-46f9-a15a-134c9aca8844" providerId="AD" clId="Web-{EF57164A-29EB-77A6-AB11-95D59FE35EDB}" dt="2024-02-05T22:51:01.318" v="226" actId="1076"/>
        <pc:sldMkLst>
          <pc:docMk/>
          <pc:sldMk cId="4179627434" sldId="279"/>
        </pc:sldMkLst>
        <pc:spChg chg="mod">
          <ac:chgData name="Adrienne Richards" userId="S::adrienne.richards@georgiancollege.ca::bcd77ec0-3859-46f9-a15a-134c9aca8844" providerId="AD" clId="Web-{EF57164A-29EB-77A6-AB11-95D59FE35EDB}" dt="2024-02-05T22:50:46.708" v="222" actId="20577"/>
          <ac:spMkLst>
            <pc:docMk/>
            <pc:sldMk cId="4179627434" sldId="279"/>
            <ac:spMk id="2" creationId="{188EDCEE-D0A7-191D-BA9B-6DE1C40638C6}"/>
          </ac:spMkLst>
        </pc:spChg>
        <pc:spChg chg="mod">
          <ac:chgData name="Adrienne Richards" userId="S::adrienne.richards@georgiancollege.ca::bcd77ec0-3859-46f9-a15a-134c9aca8844" providerId="AD" clId="Web-{EF57164A-29EB-77A6-AB11-95D59FE35EDB}" dt="2024-02-05T22:50:37.317" v="216" actId="20577"/>
          <ac:spMkLst>
            <pc:docMk/>
            <pc:sldMk cId="4179627434" sldId="279"/>
            <ac:spMk id="3" creationId="{548C3984-1024-E137-C9FF-10B2532E0521}"/>
          </ac:spMkLst>
        </pc:spChg>
        <pc:picChg chg="add mod">
          <ac:chgData name="Adrienne Richards" userId="S::adrienne.richards@georgiancollege.ca::bcd77ec0-3859-46f9-a15a-134c9aca8844" providerId="AD" clId="Web-{EF57164A-29EB-77A6-AB11-95D59FE35EDB}" dt="2024-02-05T22:51:01.318" v="226" actId="1076"/>
          <ac:picMkLst>
            <pc:docMk/>
            <pc:sldMk cId="4179627434" sldId="279"/>
            <ac:picMk id="5" creationId="{4AFDD418-A38A-1A2C-76A4-2EA8C346DAF6}"/>
          </ac:picMkLst>
        </pc:picChg>
      </pc:sldChg>
      <pc:sldChg chg="addSp delSp modSp new">
        <pc:chgData name="Adrienne Richards" userId="S::adrienne.richards@georgiancollege.ca::bcd77ec0-3859-46f9-a15a-134c9aca8844" providerId="AD" clId="Web-{EF57164A-29EB-77A6-AB11-95D59FE35EDB}" dt="2024-02-05T22:52:01.070" v="235"/>
        <pc:sldMkLst>
          <pc:docMk/>
          <pc:sldMk cId="3687362263" sldId="280"/>
        </pc:sldMkLst>
        <pc:spChg chg="mod">
          <ac:chgData name="Adrienne Richards" userId="S::adrienne.richards@georgiancollege.ca::bcd77ec0-3859-46f9-a15a-134c9aca8844" providerId="AD" clId="Web-{EF57164A-29EB-77A6-AB11-95D59FE35EDB}" dt="2024-02-05T22:51:43.507" v="231" actId="20577"/>
          <ac:spMkLst>
            <pc:docMk/>
            <pc:sldMk cId="3687362263" sldId="280"/>
            <ac:spMk id="2" creationId="{DDA6248F-6830-ED16-98FC-F8538C4B6CF0}"/>
          </ac:spMkLst>
        </pc:spChg>
        <pc:spChg chg="mod">
          <ac:chgData name="Adrienne Richards" userId="S::adrienne.richards@georgiancollege.ca::bcd77ec0-3859-46f9-a15a-134c9aca8844" providerId="AD" clId="Web-{EF57164A-29EB-77A6-AB11-95D59FE35EDB}" dt="2024-02-05T22:51:36.881" v="228" actId="20577"/>
          <ac:spMkLst>
            <pc:docMk/>
            <pc:sldMk cId="3687362263" sldId="280"/>
            <ac:spMk id="3" creationId="{8D93AC66-5BE7-EA56-B543-E75E76445AD3}"/>
          </ac:spMkLst>
        </pc:spChg>
        <pc:spChg chg="add del mod">
          <ac:chgData name="Adrienne Richards" userId="S::adrienne.richards@georgiancollege.ca::bcd77ec0-3859-46f9-a15a-134c9aca8844" providerId="AD" clId="Web-{EF57164A-29EB-77A6-AB11-95D59FE35EDB}" dt="2024-02-05T22:52:01.070" v="235"/>
          <ac:spMkLst>
            <pc:docMk/>
            <pc:sldMk cId="3687362263" sldId="280"/>
            <ac:spMk id="5" creationId="{A0FAE7D9-1E34-A6F7-B044-E4563AB1B9B2}"/>
          </ac:spMkLst>
        </pc:spChg>
      </pc:sldChg>
      <pc:sldChg chg="addSp modSp new">
        <pc:chgData name="Adrienne Richards" userId="S::adrienne.richards@georgiancollege.ca::bcd77ec0-3859-46f9-a15a-134c9aca8844" providerId="AD" clId="Web-{EF57164A-29EB-77A6-AB11-95D59FE35EDB}" dt="2024-02-05T22:53:14.212" v="245" actId="14100"/>
        <pc:sldMkLst>
          <pc:docMk/>
          <pc:sldMk cId="560051367" sldId="281"/>
        </pc:sldMkLst>
        <pc:spChg chg="mod">
          <ac:chgData name="Adrienne Richards" userId="S::adrienne.richards@georgiancollege.ca::bcd77ec0-3859-46f9-a15a-134c9aca8844" providerId="AD" clId="Web-{EF57164A-29EB-77A6-AB11-95D59FE35EDB}" dt="2024-02-05T22:52:59.696" v="241" actId="20577"/>
          <ac:spMkLst>
            <pc:docMk/>
            <pc:sldMk cId="560051367" sldId="281"/>
            <ac:spMk id="2" creationId="{D8DFD33E-EB5F-35A9-4181-C20710EED328}"/>
          </ac:spMkLst>
        </pc:spChg>
        <pc:spChg chg="mod">
          <ac:chgData name="Adrienne Richards" userId="S::adrienne.richards@georgiancollege.ca::bcd77ec0-3859-46f9-a15a-134c9aca8844" providerId="AD" clId="Web-{EF57164A-29EB-77A6-AB11-95D59FE35EDB}" dt="2024-02-05T22:52:52.805" v="237" actId="20577"/>
          <ac:spMkLst>
            <pc:docMk/>
            <pc:sldMk cId="560051367" sldId="281"/>
            <ac:spMk id="3" creationId="{9064D4FA-F707-120E-30C3-F835ABBD5643}"/>
          </ac:spMkLst>
        </pc:spChg>
        <pc:picChg chg="add mod">
          <ac:chgData name="Adrienne Richards" userId="S::adrienne.richards@georgiancollege.ca::bcd77ec0-3859-46f9-a15a-134c9aca8844" providerId="AD" clId="Web-{EF57164A-29EB-77A6-AB11-95D59FE35EDB}" dt="2024-02-05T22:53:14.212" v="245" actId="14100"/>
          <ac:picMkLst>
            <pc:docMk/>
            <pc:sldMk cId="560051367" sldId="281"/>
            <ac:picMk id="5" creationId="{08EABC1F-3941-5CB8-3E96-A8BD5152154D}"/>
          </ac:picMkLst>
        </pc:picChg>
      </pc:sldChg>
      <pc:sldChg chg="addSp modSp new">
        <pc:chgData name="Adrienne Richards" userId="S::adrienne.richards@georgiancollege.ca::bcd77ec0-3859-46f9-a15a-134c9aca8844" providerId="AD" clId="Web-{EF57164A-29EB-77A6-AB11-95D59FE35EDB}" dt="2024-02-05T22:53:42.338" v="254" actId="1076"/>
        <pc:sldMkLst>
          <pc:docMk/>
          <pc:sldMk cId="3828480675" sldId="282"/>
        </pc:sldMkLst>
        <pc:spChg chg="mod">
          <ac:chgData name="Adrienne Richards" userId="S::adrienne.richards@georgiancollege.ca::bcd77ec0-3859-46f9-a15a-134c9aca8844" providerId="AD" clId="Web-{EF57164A-29EB-77A6-AB11-95D59FE35EDB}" dt="2024-02-05T22:53:33.947" v="251" actId="20577"/>
          <ac:spMkLst>
            <pc:docMk/>
            <pc:sldMk cId="3828480675" sldId="282"/>
            <ac:spMk id="2" creationId="{052B92FC-293E-9667-7F7A-7DE9FEE18F10}"/>
          </ac:spMkLst>
        </pc:spChg>
        <pc:spChg chg="mod">
          <ac:chgData name="Adrienne Richards" userId="S::adrienne.richards@georgiancollege.ca::bcd77ec0-3859-46f9-a15a-134c9aca8844" providerId="AD" clId="Web-{EF57164A-29EB-77A6-AB11-95D59FE35EDB}" dt="2024-02-05T22:53:26.791" v="247" actId="20577"/>
          <ac:spMkLst>
            <pc:docMk/>
            <pc:sldMk cId="3828480675" sldId="282"/>
            <ac:spMk id="3" creationId="{F9855453-35C1-0A28-CFFE-E4C67BD5D260}"/>
          </ac:spMkLst>
        </pc:spChg>
        <pc:picChg chg="add mod">
          <ac:chgData name="Adrienne Richards" userId="S::adrienne.richards@georgiancollege.ca::bcd77ec0-3859-46f9-a15a-134c9aca8844" providerId="AD" clId="Web-{EF57164A-29EB-77A6-AB11-95D59FE35EDB}" dt="2024-02-05T22:53:42.338" v="254" actId="1076"/>
          <ac:picMkLst>
            <pc:docMk/>
            <pc:sldMk cId="3828480675" sldId="282"/>
            <ac:picMk id="5" creationId="{460B624A-3E79-8C1B-2EC5-FA2EDE56FC8E}"/>
          </ac:picMkLst>
        </pc:picChg>
      </pc:sldChg>
      <pc:sldChg chg="addSp modSp new">
        <pc:chgData name="Adrienne Richards" userId="S::adrienne.richards@georgiancollege.ca::bcd77ec0-3859-46f9-a15a-134c9aca8844" providerId="AD" clId="Web-{EF57164A-29EB-77A6-AB11-95D59FE35EDB}" dt="2024-02-05T23:09:16.474" v="267" actId="1076"/>
        <pc:sldMkLst>
          <pc:docMk/>
          <pc:sldMk cId="2948964174" sldId="283"/>
        </pc:sldMkLst>
        <pc:spChg chg="mod">
          <ac:chgData name="Adrienne Richards" userId="S::adrienne.richards@georgiancollege.ca::bcd77ec0-3859-46f9-a15a-134c9aca8844" providerId="AD" clId="Web-{EF57164A-29EB-77A6-AB11-95D59FE35EDB}" dt="2024-02-05T23:08:19.066" v="264" actId="20577"/>
          <ac:spMkLst>
            <pc:docMk/>
            <pc:sldMk cId="2948964174" sldId="283"/>
            <ac:spMk id="2" creationId="{B53009C8-D48E-3B7E-58A2-0A32DFB1676C}"/>
          </ac:spMkLst>
        </pc:spChg>
        <pc:spChg chg="mod">
          <ac:chgData name="Adrienne Richards" userId="S::adrienne.richards@georgiancollege.ca::bcd77ec0-3859-46f9-a15a-134c9aca8844" providerId="AD" clId="Web-{EF57164A-29EB-77A6-AB11-95D59FE35EDB}" dt="2024-02-05T23:08:11.113" v="261" actId="20577"/>
          <ac:spMkLst>
            <pc:docMk/>
            <pc:sldMk cId="2948964174" sldId="283"/>
            <ac:spMk id="3" creationId="{5B874011-4651-83B9-1E91-173DDB65A625}"/>
          </ac:spMkLst>
        </pc:spChg>
        <pc:picChg chg="add mod">
          <ac:chgData name="Adrienne Richards" userId="S::adrienne.richards@georgiancollege.ca::bcd77ec0-3859-46f9-a15a-134c9aca8844" providerId="AD" clId="Web-{EF57164A-29EB-77A6-AB11-95D59FE35EDB}" dt="2024-02-05T23:09:16.474" v="267" actId="1076"/>
          <ac:picMkLst>
            <pc:docMk/>
            <pc:sldMk cId="2948964174" sldId="283"/>
            <ac:picMk id="5" creationId="{8A7878BC-24F9-7D5C-A5E1-F7D5F0AC1A85}"/>
          </ac:picMkLst>
        </pc:picChg>
      </pc:sldChg>
      <pc:sldChg chg="addSp modSp new">
        <pc:chgData name="Adrienne Richards" userId="S::adrienne.richards@georgiancollege.ca::bcd77ec0-3859-46f9-a15a-134c9aca8844" providerId="AD" clId="Web-{EF57164A-29EB-77A6-AB11-95D59FE35EDB}" dt="2024-02-05T23:11:24.321" v="282" actId="1076"/>
        <pc:sldMkLst>
          <pc:docMk/>
          <pc:sldMk cId="1848060171" sldId="284"/>
        </pc:sldMkLst>
        <pc:spChg chg="mod">
          <ac:chgData name="Adrienne Richards" userId="S::adrienne.richards@georgiancollege.ca::bcd77ec0-3859-46f9-a15a-134c9aca8844" providerId="AD" clId="Web-{EF57164A-29EB-77A6-AB11-95D59FE35EDB}" dt="2024-02-05T23:09:40.771" v="274" actId="20577"/>
          <ac:spMkLst>
            <pc:docMk/>
            <pc:sldMk cId="1848060171" sldId="284"/>
            <ac:spMk id="2" creationId="{B89944F6-310D-7448-C2B8-45550EC5FEDF}"/>
          </ac:spMkLst>
        </pc:spChg>
        <pc:spChg chg="mod">
          <ac:chgData name="Adrienne Richards" userId="S::adrienne.richards@georgiancollege.ca::bcd77ec0-3859-46f9-a15a-134c9aca8844" providerId="AD" clId="Web-{EF57164A-29EB-77A6-AB11-95D59FE35EDB}" dt="2024-02-05T23:09:32.490" v="270" actId="20577"/>
          <ac:spMkLst>
            <pc:docMk/>
            <pc:sldMk cId="1848060171" sldId="284"/>
            <ac:spMk id="3" creationId="{F00CB2D7-DDBC-971B-50DA-BA973DB1832B}"/>
          </ac:spMkLst>
        </pc:spChg>
        <pc:picChg chg="add mod">
          <ac:chgData name="Adrienne Richards" userId="S::adrienne.richards@georgiancollege.ca::bcd77ec0-3859-46f9-a15a-134c9aca8844" providerId="AD" clId="Web-{EF57164A-29EB-77A6-AB11-95D59FE35EDB}" dt="2024-02-05T23:11:24.321" v="282" actId="1076"/>
          <ac:picMkLst>
            <pc:docMk/>
            <pc:sldMk cId="1848060171" sldId="284"/>
            <ac:picMk id="5" creationId="{4F12D299-A520-66FE-43BD-28CDD29D92B5}"/>
          </ac:picMkLst>
        </pc:picChg>
      </pc:sldChg>
      <pc:sldChg chg="addSp modSp new">
        <pc:chgData name="Adrienne Richards" userId="S::adrienne.richards@georgiancollege.ca::bcd77ec0-3859-46f9-a15a-134c9aca8844" providerId="AD" clId="Web-{EF57164A-29EB-77A6-AB11-95D59FE35EDB}" dt="2024-02-05T23:11:49.916" v="290" actId="1076"/>
        <pc:sldMkLst>
          <pc:docMk/>
          <pc:sldMk cId="3453813154" sldId="285"/>
        </pc:sldMkLst>
        <pc:spChg chg="mod">
          <ac:chgData name="Adrienne Richards" userId="S::adrienne.richards@georgiancollege.ca::bcd77ec0-3859-46f9-a15a-134c9aca8844" providerId="AD" clId="Web-{EF57164A-29EB-77A6-AB11-95D59FE35EDB}" dt="2024-02-05T23:11:41.150" v="287" actId="20577"/>
          <ac:spMkLst>
            <pc:docMk/>
            <pc:sldMk cId="3453813154" sldId="285"/>
            <ac:spMk id="2" creationId="{08CB6690-3AA3-EB12-64C7-F19AAC013E5B}"/>
          </ac:spMkLst>
        </pc:spChg>
        <pc:spChg chg="mod">
          <ac:chgData name="Adrienne Richards" userId="S::adrienne.richards@georgiancollege.ca::bcd77ec0-3859-46f9-a15a-134c9aca8844" providerId="AD" clId="Web-{EF57164A-29EB-77A6-AB11-95D59FE35EDB}" dt="2024-02-05T23:11:33.462" v="284" actId="20577"/>
          <ac:spMkLst>
            <pc:docMk/>
            <pc:sldMk cId="3453813154" sldId="285"/>
            <ac:spMk id="3" creationId="{60AE99A2-86B8-8E1F-8563-6308B5D70C29}"/>
          </ac:spMkLst>
        </pc:spChg>
        <pc:picChg chg="add mod">
          <ac:chgData name="Adrienne Richards" userId="S::adrienne.richards@georgiancollege.ca::bcd77ec0-3859-46f9-a15a-134c9aca8844" providerId="AD" clId="Web-{EF57164A-29EB-77A6-AB11-95D59FE35EDB}" dt="2024-02-05T23:11:49.916" v="290" actId="1076"/>
          <ac:picMkLst>
            <pc:docMk/>
            <pc:sldMk cId="3453813154" sldId="285"/>
            <ac:picMk id="5" creationId="{3ADEA5EA-82B1-29A0-CCBD-C3F9CCF8BBF4}"/>
          </ac:picMkLst>
        </pc:picChg>
      </pc:sldChg>
      <pc:sldChg chg="addSp modSp new">
        <pc:chgData name="Adrienne Richards" userId="S::adrienne.richards@georgiancollege.ca::bcd77ec0-3859-46f9-a15a-134c9aca8844" providerId="AD" clId="Web-{EF57164A-29EB-77A6-AB11-95D59FE35EDB}" dt="2024-02-05T23:12:23.635" v="300" actId="1076"/>
        <pc:sldMkLst>
          <pc:docMk/>
          <pc:sldMk cId="1076301354" sldId="286"/>
        </pc:sldMkLst>
        <pc:spChg chg="mod">
          <ac:chgData name="Adrienne Richards" userId="S::adrienne.richards@georgiancollege.ca::bcd77ec0-3859-46f9-a15a-134c9aca8844" providerId="AD" clId="Web-{EF57164A-29EB-77A6-AB11-95D59FE35EDB}" dt="2024-02-05T23:12:11.916" v="297" actId="20577"/>
          <ac:spMkLst>
            <pc:docMk/>
            <pc:sldMk cId="1076301354" sldId="286"/>
            <ac:spMk id="2" creationId="{075A7624-E168-E4A4-2FC8-36ACA81828BE}"/>
          </ac:spMkLst>
        </pc:spChg>
        <pc:spChg chg="mod">
          <ac:chgData name="Adrienne Richards" userId="S::adrienne.richards@georgiancollege.ca::bcd77ec0-3859-46f9-a15a-134c9aca8844" providerId="AD" clId="Web-{EF57164A-29EB-77A6-AB11-95D59FE35EDB}" dt="2024-02-05T23:12:06.400" v="293" actId="20577"/>
          <ac:spMkLst>
            <pc:docMk/>
            <pc:sldMk cId="1076301354" sldId="286"/>
            <ac:spMk id="3" creationId="{CFBF8AF1-66F2-1E3F-014B-541885140CBB}"/>
          </ac:spMkLst>
        </pc:spChg>
        <pc:picChg chg="add mod">
          <ac:chgData name="Adrienne Richards" userId="S::adrienne.richards@georgiancollege.ca::bcd77ec0-3859-46f9-a15a-134c9aca8844" providerId="AD" clId="Web-{EF57164A-29EB-77A6-AB11-95D59FE35EDB}" dt="2024-02-05T23:12:23.635" v="300" actId="1076"/>
          <ac:picMkLst>
            <pc:docMk/>
            <pc:sldMk cId="1076301354" sldId="286"/>
            <ac:picMk id="5" creationId="{80DBCAA1-1798-7169-8F7C-67139102493A}"/>
          </ac:picMkLst>
        </pc:picChg>
      </pc:sldChg>
      <pc:sldChg chg="addSp modSp new">
        <pc:chgData name="Adrienne Richards" userId="S::adrienne.richards@georgiancollege.ca::bcd77ec0-3859-46f9-a15a-134c9aca8844" providerId="AD" clId="Web-{EF57164A-29EB-77A6-AB11-95D59FE35EDB}" dt="2024-02-05T23:13:58.529" v="311" actId="20577"/>
        <pc:sldMkLst>
          <pc:docMk/>
          <pc:sldMk cId="3448485673" sldId="287"/>
        </pc:sldMkLst>
        <pc:spChg chg="mod">
          <ac:chgData name="Adrienne Richards" userId="S::adrienne.richards@georgiancollege.ca::bcd77ec0-3859-46f9-a15a-134c9aca8844" providerId="AD" clId="Web-{EF57164A-29EB-77A6-AB11-95D59FE35EDB}" dt="2024-02-05T23:13:58.529" v="311" actId="20577"/>
          <ac:spMkLst>
            <pc:docMk/>
            <pc:sldMk cId="3448485673" sldId="287"/>
            <ac:spMk id="2" creationId="{42B5A2EE-CF73-E1C9-97A4-161EC79B6833}"/>
          </ac:spMkLst>
        </pc:spChg>
        <pc:spChg chg="mod">
          <ac:chgData name="Adrienne Richards" userId="S::adrienne.richards@georgiancollege.ca::bcd77ec0-3859-46f9-a15a-134c9aca8844" providerId="AD" clId="Web-{EF57164A-29EB-77A6-AB11-95D59FE35EDB}" dt="2024-02-05T23:13:42.919" v="302" actId="20577"/>
          <ac:spMkLst>
            <pc:docMk/>
            <pc:sldMk cId="3448485673" sldId="287"/>
            <ac:spMk id="3" creationId="{30C9AA95-ECBD-7320-F454-699F251912F5}"/>
          </ac:spMkLst>
        </pc:spChg>
        <pc:picChg chg="add mod">
          <ac:chgData name="Adrienne Richards" userId="S::adrienne.richards@georgiancollege.ca::bcd77ec0-3859-46f9-a15a-134c9aca8844" providerId="AD" clId="Web-{EF57164A-29EB-77A6-AB11-95D59FE35EDB}" dt="2024-02-05T23:13:51.966" v="305" actId="1076"/>
          <ac:picMkLst>
            <pc:docMk/>
            <pc:sldMk cId="3448485673" sldId="287"/>
            <ac:picMk id="5" creationId="{E107DE80-E8EE-9853-6B4B-A0795D661AB6}"/>
          </ac:picMkLst>
        </pc:picChg>
      </pc:sldChg>
      <pc:sldChg chg="addSp modSp new">
        <pc:chgData name="Adrienne Richards" userId="S::adrienne.richards@georgiancollege.ca::bcd77ec0-3859-46f9-a15a-134c9aca8844" providerId="AD" clId="Web-{EF57164A-29EB-77A6-AB11-95D59FE35EDB}" dt="2024-02-05T23:14:34.092" v="323" actId="1076"/>
        <pc:sldMkLst>
          <pc:docMk/>
          <pc:sldMk cId="675135724" sldId="288"/>
        </pc:sldMkLst>
        <pc:spChg chg="mod">
          <ac:chgData name="Adrienne Richards" userId="S::adrienne.richards@georgiancollege.ca::bcd77ec0-3859-46f9-a15a-134c9aca8844" providerId="AD" clId="Web-{EF57164A-29EB-77A6-AB11-95D59FE35EDB}" dt="2024-02-05T23:14:24.029" v="320" actId="20577"/>
          <ac:spMkLst>
            <pc:docMk/>
            <pc:sldMk cId="675135724" sldId="288"/>
            <ac:spMk id="2" creationId="{2C6D0CB4-5BBC-7C86-589E-1AC90AF34F79}"/>
          </ac:spMkLst>
        </pc:spChg>
        <pc:spChg chg="mod">
          <ac:chgData name="Adrienne Richards" userId="S::adrienne.richards@georgiancollege.ca::bcd77ec0-3859-46f9-a15a-134c9aca8844" providerId="AD" clId="Web-{EF57164A-29EB-77A6-AB11-95D59FE35EDB}" dt="2024-02-05T23:14:17.623" v="317" actId="20577"/>
          <ac:spMkLst>
            <pc:docMk/>
            <pc:sldMk cId="675135724" sldId="288"/>
            <ac:spMk id="3" creationId="{AE6A17DA-3B55-EDD3-4F7B-261B469FEAD6}"/>
          </ac:spMkLst>
        </pc:spChg>
        <pc:picChg chg="add mod">
          <ac:chgData name="Adrienne Richards" userId="S::adrienne.richards@georgiancollege.ca::bcd77ec0-3859-46f9-a15a-134c9aca8844" providerId="AD" clId="Web-{EF57164A-29EB-77A6-AB11-95D59FE35EDB}" dt="2024-02-05T23:14:34.092" v="323" actId="1076"/>
          <ac:picMkLst>
            <pc:docMk/>
            <pc:sldMk cId="675135724" sldId="288"/>
            <ac:picMk id="5" creationId="{7B71C4C8-3699-930A-CA12-46130E54ADE5}"/>
          </ac:picMkLst>
        </pc:picChg>
      </pc:sldChg>
      <pc:sldChg chg="addSp modSp new">
        <pc:chgData name="Adrienne Richards" userId="S::adrienne.richards@georgiancollege.ca::bcd77ec0-3859-46f9-a15a-134c9aca8844" providerId="AD" clId="Web-{EF57164A-29EB-77A6-AB11-95D59FE35EDB}" dt="2024-02-05T23:15:10.484" v="332" actId="1076"/>
        <pc:sldMkLst>
          <pc:docMk/>
          <pc:sldMk cId="4087228309" sldId="289"/>
        </pc:sldMkLst>
        <pc:spChg chg="mod">
          <ac:chgData name="Adrienne Richards" userId="S::adrienne.richards@georgiancollege.ca::bcd77ec0-3859-46f9-a15a-134c9aca8844" providerId="AD" clId="Web-{EF57164A-29EB-77A6-AB11-95D59FE35EDB}" dt="2024-02-05T23:14:58.202" v="329" actId="20577"/>
          <ac:spMkLst>
            <pc:docMk/>
            <pc:sldMk cId="4087228309" sldId="289"/>
            <ac:spMk id="2" creationId="{2E1DE836-5A75-FEF4-6275-FF0EE0C59EAF}"/>
          </ac:spMkLst>
        </pc:spChg>
        <pc:spChg chg="mod">
          <ac:chgData name="Adrienne Richards" userId="S::adrienne.richards@georgiancollege.ca::bcd77ec0-3859-46f9-a15a-134c9aca8844" providerId="AD" clId="Web-{EF57164A-29EB-77A6-AB11-95D59FE35EDB}" dt="2024-02-05T23:14:51.280" v="325" actId="20577"/>
          <ac:spMkLst>
            <pc:docMk/>
            <pc:sldMk cId="4087228309" sldId="289"/>
            <ac:spMk id="3" creationId="{3E38C772-F8BB-549C-2FD6-5320867A505E}"/>
          </ac:spMkLst>
        </pc:spChg>
        <pc:picChg chg="add mod">
          <ac:chgData name="Adrienne Richards" userId="S::adrienne.richards@georgiancollege.ca::bcd77ec0-3859-46f9-a15a-134c9aca8844" providerId="AD" clId="Web-{EF57164A-29EB-77A6-AB11-95D59FE35EDB}" dt="2024-02-05T23:15:10.484" v="332" actId="1076"/>
          <ac:picMkLst>
            <pc:docMk/>
            <pc:sldMk cId="4087228309" sldId="289"/>
            <ac:picMk id="5" creationId="{5DD5AA16-1884-B029-5CE5-C5C9A65B735F}"/>
          </ac:picMkLst>
        </pc:picChg>
      </pc:sldChg>
      <pc:sldChg chg="addSp modSp new">
        <pc:chgData name="Adrienne Richards" userId="S::adrienne.richards@georgiancollege.ca::bcd77ec0-3859-46f9-a15a-134c9aca8844" providerId="AD" clId="Web-{EF57164A-29EB-77A6-AB11-95D59FE35EDB}" dt="2024-02-05T23:15:45.516" v="344" actId="1076"/>
        <pc:sldMkLst>
          <pc:docMk/>
          <pc:sldMk cId="2754632449" sldId="290"/>
        </pc:sldMkLst>
        <pc:spChg chg="mod">
          <ac:chgData name="Adrienne Richards" userId="S::adrienne.richards@georgiancollege.ca::bcd77ec0-3859-46f9-a15a-134c9aca8844" providerId="AD" clId="Web-{EF57164A-29EB-77A6-AB11-95D59FE35EDB}" dt="2024-02-05T23:15:34.188" v="341" actId="20577"/>
          <ac:spMkLst>
            <pc:docMk/>
            <pc:sldMk cId="2754632449" sldId="290"/>
            <ac:spMk id="2" creationId="{F31F9554-107A-B8CB-34D9-D4394C73C758}"/>
          </ac:spMkLst>
        </pc:spChg>
        <pc:spChg chg="mod">
          <ac:chgData name="Adrienne Richards" userId="S::adrienne.richards@georgiancollege.ca::bcd77ec0-3859-46f9-a15a-134c9aca8844" providerId="AD" clId="Web-{EF57164A-29EB-77A6-AB11-95D59FE35EDB}" dt="2024-02-05T23:15:23.609" v="334" actId="20577"/>
          <ac:spMkLst>
            <pc:docMk/>
            <pc:sldMk cId="2754632449" sldId="290"/>
            <ac:spMk id="3" creationId="{A86EB4AD-1613-16AB-4F44-39346F226A36}"/>
          </ac:spMkLst>
        </pc:spChg>
        <pc:picChg chg="add mod">
          <ac:chgData name="Adrienne Richards" userId="S::adrienne.richards@georgiancollege.ca::bcd77ec0-3859-46f9-a15a-134c9aca8844" providerId="AD" clId="Web-{EF57164A-29EB-77A6-AB11-95D59FE35EDB}" dt="2024-02-05T23:15:45.516" v="344" actId="1076"/>
          <ac:picMkLst>
            <pc:docMk/>
            <pc:sldMk cId="2754632449" sldId="290"/>
            <ac:picMk id="5" creationId="{554E42CA-4362-5DA1-C23E-A66287D544D2}"/>
          </ac:picMkLst>
        </pc:picChg>
      </pc:sldChg>
      <pc:sldChg chg="addSp modSp new">
        <pc:chgData name="Adrienne Richards" userId="S::adrienne.richards@georgiancollege.ca::bcd77ec0-3859-46f9-a15a-134c9aca8844" providerId="AD" clId="Web-{EF57164A-29EB-77A6-AB11-95D59FE35EDB}" dt="2024-02-05T23:16:14.532" v="353" actId="1076"/>
        <pc:sldMkLst>
          <pc:docMk/>
          <pc:sldMk cId="1122418895" sldId="291"/>
        </pc:sldMkLst>
        <pc:spChg chg="mod">
          <ac:chgData name="Adrienne Richards" userId="S::adrienne.richards@georgiancollege.ca::bcd77ec0-3859-46f9-a15a-134c9aca8844" providerId="AD" clId="Web-{EF57164A-29EB-77A6-AB11-95D59FE35EDB}" dt="2024-02-05T23:16:06.673" v="350" actId="20577"/>
          <ac:spMkLst>
            <pc:docMk/>
            <pc:sldMk cId="1122418895" sldId="291"/>
            <ac:spMk id="2" creationId="{935ADD79-14EF-A7CB-89F2-F704FC0ADE8E}"/>
          </ac:spMkLst>
        </pc:spChg>
        <pc:spChg chg="mod">
          <ac:chgData name="Adrienne Richards" userId="S::adrienne.richards@georgiancollege.ca::bcd77ec0-3859-46f9-a15a-134c9aca8844" providerId="AD" clId="Web-{EF57164A-29EB-77A6-AB11-95D59FE35EDB}" dt="2024-02-05T23:15:59.485" v="346" actId="20577"/>
          <ac:spMkLst>
            <pc:docMk/>
            <pc:sldMk cId="1122418895" sldId="291"/>
            <ac:spMk id="3" creationId="{5EE7502E-7E66-B808-6231-FD201A2FD117}"/>
          </ac:spMkLst>
        </pc:spChg>
        <pc:picChg chg="add mod">
          <ac:chgData name="Adrienne Richards" userId="S::adrienne.richards@georgiancollege.ca::bcd77ec0-3859-46f9-a15a-134c9aca8844" providerId="AD" clId="Web-{EF57164A-29EB-77A6-AB11-95D59FE35EDB}" dt="2024-02-05T23:16:14.532" v="353" actId="1076"/>
          <ac:picMkLst>
            <pc:docMk/>
            <pc:sldMk cId="1122418895" sldId="291"/>
            <ac:picMk id="5" creationId="{24642820-4150-D837-622E-40D93C25F241}"/>
          </ac:picMkLst>
        </pc:picChg>
      </pc:sldChg>
      <pc:sldChg chg="addSp modSp new">
        <pc:chgData name="Adrienne Richards" userId="S::adrienne.richards@georgiancollege.ca::bcd77ec0-3859-46f9-a15a-134c9aca8844" providerId="AD" clId="Web-{EF57164A-29EB-77A6-AB11-95D59FE35EDB}" dt="2024-02-05T23:17:00.737" v="366" actId="1076"/>
        <pc:sldMkLst>
          <pc:docMk/>
          <pc:sldMk cId="1809962783" sldId="292"/>
        </pc:sldMkLst>
        <pc:spChg chg="mod">
          <ac:chgData name="Adrienne Richards" userId="S::adrienne.richards@georgiancollege.ca::bcd77ec0-3859-46f9-a15a-134c9aca8844" providerId="AD" clId="Web-{EF57164A-29EB-77A6-AB11-95D59FE35EDB}" dt="2024-02-05T23:16:52.315" v="363" actId="20577"/>
          <ac:spMkLst>
            <pc:docMk/>
            <pc:sldMk cId="1809962783" sldId="292"/>
            <ac:spMk id="2" creationId="{4AB1311A-6FA6-7AAB-EB75-16A42C59B5F6}"/>
          </ac:spMkLst>
        </pc:spChg>
        <pc:spChg chg="mod">
          <ac:chgData name="Adrienne Richards" userId="S::adrienne.richards@georgiancollege.ca::bcd77ec0-3859-46f9-a15a-134c9aca8844" providerId="AD" clId="Web-{EF57164A-29EB-77A6-AB11-95D59FE35EDB}" dt="2024-02-05T23:16:45.830" v="360" actId="20577"/>
          <ac:spMkLst>
            <pc:docMk/>
            <pc:sldMk cId="1809962783" sldId="292"/>
            <ac:spMk id="3" creationId="{89254F69-EC11-9E7C-F3D7-EB49B40A5826}"/>
          </ac:spMkLst>
        </pc:spChg>
        <pc:picChg chg="add mod">
          <ac:chgData name="Adrienne Richards" userId="S::adrienne.richards@georgiancollege.ca::bcd77ec0-3859-46f9-a15a-134c9aca8844" providerId="AD" clId="Web-{EF57164A-29EB-77A6-AB11-95D59FE35EDB}" dt="2024-02-05T23:17:00.737" v="366" actId="1076"/>
          <ac:picMkLst>
            <pc:docMk/>
            <pc:sldMk cId="1809962783" sldId="292"/>
            <ac:picMk id="5" creationId="{B9C6F566-3650-BF49-D7B1-30028EB5BF3F}"/>
          </ac:picMkLst>
        </pc:picChg>
      </pc:sldChg>
      <pc:sldChg chg="addSp modSp new">
        <pc:chgData name="Adrienne Richards" userId="S::adrienne.richards@georgiancollege.ca::bcd77ec0-3859-46f9-a15a-134c9aca8844" providerId="AD" clId="Web-{EF57164A-29EB-77A6-AB11-95D59FE35EDB}" dt="2024-02-05T23:17:44.457" v="384" actId="14100"/>
        <pc:sldMkLst>
          <pc:docMk/>
          <pc:sldMk cId="1468051980" sldId="293"/>
        </pc:sldMkLst>
        <pc:spChg chg="mod">
          <ac:chgData name="Adrienne Richards" userId="S::adrienne.richards@georgiancollege.ca::bcd77ec0-3859-46f9-a15a-134c9aca8844" providerId="AD" clId="Web-{EF57164A-29EB-77A6-AB11-95D59FE35EDB}" dt="2024-02-05T23:17:21.800" v="378" actId="20577"/>
          <ac:spMkLst>
            <pc:docMk/>
            <pc:sldMk cId="1468051980" sldId="293"/>
            <ac:spMk id="2" creationId="{4C0DBA32-E4B6-5394-7909-0A79646338D9}"/>
          </ac:spMkLst>
        </pc:spChg>
        <pc:spChg chg="mod">
          <ac:chgData name="Adrienne Richards" userId="S::adrienne.richards@georgiancollege.ca::bcd77ec0-3859-46f9-a15a-134c9aca8844" providerId="AD" clId="Web-{EF57164A-29EB-77A6-AB11-95D59FE35EDB}" dt="2024-02-05T23:17:14.253" v="368" actId="20577"/>
          <ac:spMkLst>
            <pc:docMk/>
            <pc:sldMk cId="1468051980" sldId="293"/>
            <ac:spMk id="3" creationId="{C7C053C9-E876-B43E-28C9-C93D236F3C14}"/>
          </ac:spMkLst>
        </pc:spChg>
        <pc:picChg chg="add mod">
          <ac:chgData name="Adrienne Richards" userId="S::adrienne.richards@georgiancollege.ca::bcd77ec0-3859-46f9-a15a-134c9aca8844" providerId="AD" clId="Web-{EF57164A-29EB-77A6-AB11-95D59FE35EDB}" dt="2024-02-05T23:17:44.457" v="384" actId="14100"/>
          <ac:picMkLst>
            <pc:docMk/>
            <pc:sldMk cId="1468051980" sldId="293"/>
            <ac:picMk id="5" creationId="{30AAEF13-7E47-D1A4-7F09-4B453535F18E}"/>
          </ac:picMkLst>
        </pc:picChg>
      </pc:sldChg>
      <pc:sldChg chg="addSp modSp new">
        <pc:chgData name="Adrienne Richards" userId="S::adrienne.richards@georgiancollege.ca::bcd77ec0-3859-46f9-a15a-134c9aca8844" providerId="AD" clId="Web-{EF57164A-29EB-77A6-AB11-95D59FE35EDB}" dt="2024-02-05T23:18:27.505" v="400" actId="1076"/>
        <pc:sldMkLst>
          <pc:docMk/>
          <pc:sldMk cId="4019818437" sldId="294"/>
        </pc:sldMkLst>
        <pc:spChg chg="mod">
          <ac:chgData name="Adrienne Richards" userId="S::adrienne.richards@georgiancollege.ca::bcd77ec0-3859-46f9-a15a-134c9aca8844" providerId="AD" clId="Web-{EF57164A-29EB-77A6-AB11-95D59FE35EDB}" dt="2024-02-05T23:18:12.348" v="395" actId="20577"/>
          <ac:spMkLst>
            <pc:docMk/>
            <pc:sldMk cId="4019818437" sldId="294"/>
            <ac:spMk id="2" creationId="{E049BA71-6671-C225-21E7-827715C37290}"/>
          </ac:spMkLst>
        </pc:spChg>
        <pc:spChg chg="mod">
          <ac:chgData name="Adrienne Richards" userId="S::adrienne.richards@georgiancollege.ca::bcd77ec0-3859-46f9-a15a-134c9aca8844" providerId="AD" clId="Web-{EF57164A-29EB-77A6-AB11-95D59FE35EDB}" dt="2024-02-05T23:17:59.645" v="386" actId="20577"/>
          <ac:spMkLst>
            <pc:docMk/>
            <pc:sldMk cId="4019818437" sldId="294"/>
            <ac:spMk id="3" creationId="{0CB73184-A19A-7A72-DD2F-53F31CB76E7A}"/>
          </ac:spMkLst>
        </pc:spChg>
        <pc:picChg chg="add mod">
          <ac:chgData name="Adrienne Richards" userId="S::adrienne.richards@georgiancollege.ca::bcd77ec0-3859-46f9-a15a-134c9aca8844" providerId="AD" clId="Web-{EF57164A-29EB-77A6-AB11-95D59FE35EDB}" dt="2024-02-05T23:18:27.505" v="400" actId="1076"/>
          <ac:picMkLst>
            <pc:docMk/>
            <pc:sldMk cId="4019818437" sldId="294"/>
            <ac:picMk id="5" creationId="{B7C0C0A8-005A-BE16-8F81-897787AB3AC9}"/>
          </ac:picMkLst>
        </pc:picChg>
      </pc:sldChg>
      <pc:sldChg chg="addSp modSp new">
        <pc:chgData name="Adrienne Richards" userId="S::adrienne.richards@georgiancollege.ca::bcd77ec0-3859-46f9-a15a-134c9aca8844" providerId="AD" clId="Web-{EF57164A-29EB-77A6-AB11-95D59FE35EDB}" dt="2024-02-05T23:27:01.223" v="480" actId="20577"/>
        <pc:sldMkLst>
          <pc:docMk/>
          <pc:sldMk cId="3664042680" sldId="295"/>
        </pc:sldMkLst>
        <pc:spChg chg="mod">
          <ac:chgData name="Adrienne Richards" userId="S::adrienne.richards@georgiancollege.ca::bcd77ec0-3859-46f9-a15a-134c9aca8844" providerId="AD" clId="Web-{EF57164A-29EB-77A6-AB11-95D59FE35EDB}" dt="2024-02-05T23:27:01.223" v="480" actId="20577"/>
          <ac:spMkLst>
            <pc:docMk/>
            <pc:sldMk cId="3664042680" sldId="295"/>
            <ac:spMk id="2" creationId="{61FB4F9B-16F2-C9C0-3466-0E6793F043F9}"/>
          </ac:spMkLst>
        </pc:spChg>
        <pc:spChg chg="mod">
          <ac:chgData name="Adrienne Richards" userId="S::adrienne.richards@georgiancollege.ca::bcd77ec0-3859-46f9-a15a-134c9aca8844" providerId="AD" clId="Web-{EF57164A-29EB-77A6-AB11-95D59FE35EDB}" dt="2024-02-05T23:26:49.238" v="473" actId="20577"/>
          <ac:spMkLst>
            <pc:docMk/>
            <pc:sldMk cId="3664042680" sldId="295"/>
            <ac:spMk id="3" creationId="{6F8207D0-1134-75E2-8C16-3DAC5E6EF6C7}"/>
          </ac:spMkLst>
        </pc:spChg>
        <pc:picChg chg="add mod">
          <ac:chgData name="Adrienne Richards" userId="S::adrienne.richards@georgiancollege.ca::bcd77ec0-3859-46f9-a15a-134c9aca8844" providerId="AD" clId="Web-{EF57164A-29EB-77A6-AB11-95D59FE35EDB}" dt="2024-02-05T23:19:01.600" v="413" actId="1076"/>
          <ac:picMkLst>
            <pc:docMk/>
            <pc:sldMk cId="3664042680" sldId="295"/>
            <ac:picMk id="5" creationId="{8494541D-6020-61D9-FCA4-BE85B2C1CECC}"/>
          </ac:picMkLst>
        </pc:picChg>
      </pc:sldChg>
      <pc:sldChg chg="addSp modSp new">
        <pc:chgData name="Adrienne Richards" userId="S::adrienne.richards@georgiancollege.ca::bcd77ec0-3859-46f9-a15a-134c9aca8844" providerId="AD" clId="Web-{EF57164A-29EB-77A6-AB11-95D59FE35EDB}" dt="2024-02-05T23:27:15.989" v="485" actId="20577"/>
        <pc:sldMkLst>
          <pc:docMk/>
          <pc:sldMk cId="2448154131" sldId="296"/>
        </pc:sldMkLst>
        <pc:spChg chg="mod">
          <ac:chgData name="Adrienne Richards" userId="S::adrienne.richards@georgiancollege.ca::bcd77ec0-3859-46f9-a15a-134c9aca8844" providerId="AD" clId="Web-{EF57164A-29EB-77A6-AB11-95D59FE35EDB}" dt="2024-02-05T23:27:15.989" v="485" actId="20577"/>
          <ac:spMkLst>
            <pc:docMk/>
            <pc:sldMk cId="2448154131" sldId="296"/>
            <ac:spMk id="2" creationId="{4B83CE11-6B22-A74F-A212-755E175C6F35}"/>
          </ac:spMkLst>
        </pc:spChg>
        <pc:spChg chg="mod">
          <ac:chgData name="Adrienne Richards" userId="S::adrienne.richards@georgiancollege.ca::bcd77ec0-3859-46f9-a15a-134c9aca8844" providerId="AD" clId="Web-{EF57164A-29EB-77A6-AB11-95D59FE35EDB}" dt="2024-02-05T23:27:12.520" v="483" actId="20577"/>
          <ac:spMkLst>
            <pc:docMk/>
            <pc:sldMk cId="2448154131" sldId="296"/>
            <ac:spMk id="3" creationId="{FF9823EE-84A7-5784-ACC2-5F938EAF42F9}"/>
          </ac:spMkLst>
        </pc:spChg>
        <pc:picChg chg="add mod">
          <ac:chgData name="Adrienne Richards" userId="S::adrienne.richards@georgiancollege.ca::bcd77ec0-3859-46f9-a15a-134c9aca8844" providerId="AD" clId="Web-{EF57164A-29EB-77A6-AB11-95D59FE35EDB}" dt="2024-02-05T23:19:39.038" v="426" actId="1076"/>
          <ac:picMkLst>
            <pc:docMk/>
            <pc:sldMk cId="2448154131" sldId="296"/>
            <ac:picMk id="5" creationId="{EF654101-B929-99A1-5FB0-E7365CDBEA3D}"/>
          </ac:picMkLst>
        </pc:picChg>
      </pc:sldChg>
      <pc:sldChg chg="addSp modSp new">
        <pc:chgData name="Adrienne Richards" userId="S::adrienne.richards@georgiancollege.ca::bcd77ec0-3859-46f9-a15a-134c9aca8844" providerId="AD" clId="Web-{EF57164A-29EB-77A6-AB11-95D59FE35EDB}" dt="2024-02-05T23:27:26.692" v="489" actId="20577"/>
        <pc:sldMkLst>
          <pc:docMk/>
          <pc:sldMk cId="3916638614" sldId="297"/>
        </pc:sldMkLst>
        <pc:spChg chg="mod">
          <ac:chgData name="Adrienne Richards" userId="S::adrienne.richards@georgiancollege.ca::bcd77ec0-3859-46f9-a15a-134c9aca8844" providerId="AD" clId="Web-{EF57164A-29EB-77A6-AB11-95D59FE35EDB}" dt="2024-02-05T23:27:22.942" v="487" actId="20577"/>
          <ac:spMkLst>
            <pc:docMk/>
            <pc:sldMk cId="3916638614" sldId="297"/>
            <ac:spMk id="2" creationId="{32211B75-51BC-2FDF-C062-D43342536265}"/>
          </ac:spMkLst>
        </pc:spChg>
        <pc:spChg chg="mod">
          <ac:chgData name="Adrienne Richards" userId="S::adrienne.richards@georgiancollege.ca::bcd77ec0-3859-46f9-a15a-134c9aca8844" providerId="AD" clId="Web-{EF57164A-29EB-77A6-AB11-95D59FE35EDB}" dt="2024-02-05T23:27:26.692" v="489" actId="20577"/>
          <ac:spMkLst>
            <pc:docMk/>
            <pc:sldMk cId="3916638614" sldId="297"/>
            <ac:spMk id="3" creationId="{D22FD9DD-E167-3384-FAD5-5BBC4BCDADF6}"/>
          </ac:spMkLst>
        </pc:spChg>
        <pc:picChg chg="add mod">
          <ac:chgData name="Adrienne Richards" userId="S::adrienne.richards@georgiancollege.ca::bcd77ec0-3859-46f9-a15a-134c9aca8844" providerId="AD" clId="Web-{EF57164A-29EB-77A6-AB11-95D59FE35EDB}" dt="2024-02-05T23:20:43.368" v="435" actId="1076"/>
          <ac:picMkLst>
            <pc:docMk/>
            <pc:sldMk cId="3916638614" sldId="297"/>
            <ac:picMk id="5" creationId="{AC158B04-543D-6264-42E2-F5FB2411BCCC}"/>
          </ac:picMkLst>
        </pc:picChg>
      </pc:sldChg>
      <pc:sldChg chg="addSp modSp new">
        <pc:chgData name="Adrienne Richards" userId="S::adrienne.richards@georgiancollege.ca::bcd77ec0-3859-46f9-a15a-134c9aca8844" providerId="AD" clId="Web-{EF57164A-29EB-77A6-AB11-95D59FE35EDB}" dt="2024-02-05T23:27:38.286" v="494" actId="20577"/>
        <pc:sldMkLst>
          <pc:docMk/>
          <pc:sldMk cId="2253398707" sldId="298"/>
        </pc:sldMkLst>
        <pc:spChg chg="mod">
          <ac:chgData name="Adrienne Richards" userId="S::adrienne.richards@georgiancollege.ca::bcd77ec0-3859-46f9-a15a-134c9aca8844" providerId="AD" clId="Web-{EF57164A-29EB-77A6-AB11-95D59FE35EDB}" dt="2024-02-05T23:27:34.958" v="491" actId="20577"/>
          <ac:spMkLst>
            <pc:docMk/>
            <pc:sldMk cId="2253398707" sldId="298"/>
            <ac:spMk id="2" creationId="{B0675DD5-597A-A85B-B11F-4F5F4C0FB19D}"/>
          </ac:spMkLst>
        </pc:spChg>
        <pc:spChg chg="mod">
          <ac:chgData name="Adrienne Richards" userId="S::adrienne.richards@georgiancollege.ca::bcd77ec0-3859-46f9-a15a-134c9aca8844" providerId="AD" clId="Web-{EF57164A-29EB-77A6-AB11-95D59FE35EDB}" dt="2024-02-05T23:27:38.286" v="494" actId="20577"/>
          <ac:spMkLst>
            <pc:docMk/>
            <pc:sldMk cId="2253398707" sldId="298"/>
            <ac:spMk id="3" creationId="{EE71F93A-C24E-12D3-3F53-1D3F491155FA}"/>
          </ac:spMkLst>
        </pc:spChg>
        <pc:picChg chg="add mod">
          <ac:chgData name="Adrienne Richards" userId="S::adrienne.richards@georgiancollege.ca::bcd77ec0-3859-46f9-a15a-134c9aca8844" providerId="AD" clId="Web-{EF57164A-29EB-77A6-AB11-95D59FE35EDB}" dt="2024-02-05T23:22:04.808" v="447" actId="1076"/>
          <ac:picMkLst>
            <pc:docMk/>
            <pc:sldMk cId="2253398707" sldId="298"/>
            <ac:picMk id="5" creationId="{8DC97862-93AE-0CA1-7B6C-42F2C99EFDC5}"/>
          </ac:picMkLst>
        </pc:picChg>
      </pc:sldChg>
      <pc:sldChg chg="addSp modSp new">
        <pc:chgData name="Adrienne Richards" userId="S::adrienne.richards@georgiancollege.ca::bcd77ec0-3859-46f9-a15a-134c9aca8844" providerId="AD" clId="Web-{EF57164A-29EB-77A6-AB11-95D59FE35EDB}" dt="2024-02-05T23:28:16.334" v="510" actId="20577"/>
        <pc:sldMkLst>
          <pc:docMk/>
          <pc:sldMk cId="1343020005" sldId="299"/>
        </pc:sldMkLst>
        <pc:spChg chg="mod">
          <ac:chgData name="Adrienne Richards" userId="S::adrienne.richards@georgiancollege.ca::bcd77ec0-3859-46f9-a15a-134c9aca8844" providerId="AD" clId="Web-{EF57164A-29EB-77A6-AB11-95D59FE35EDB}" dt="2024-02-05T23:28:16.334" v="510" actId="20577"/>
          <ac:spMkLst>
            <pc:docMk/>
            <pc:sldMk cId="1343020005" sldId="299"/>
            <ac:spMk id="2" creationId="{1E5F0546-F1A6-EF57-C53E-558791A474B4}"/>
          </ac:spMkLst>
        </pc:spChg>
        <pc:spChg chg="mod">
          <ac:chgData name="Adrienne Richards" userId="S::adrienne.richards@georgiancollege.ca::bcd77ec0-3859-46f9-a15a-134c9aca8844" providerId="AD" clId="Web-{EF57164A-29EB-77A6-AB11-95D59FE35EDB}" dt="2024-02-05T23:27:49.974" v="501" actId="20577"/>
          <ac:spMkLst>
            <pc:docMk/>
            <pc:sldMk cId="1343020005" sldId="299"/>
            <ac:spMk id="3" creationId="{D4AFFC03-4747-B9A4-D023-E3EDA5213858}"/>
          </ac:spMkLst>
        </pc:spChg>
        <pc:picChg chg="add mod">
          <ac:chgData name="Adrienne Richards" userId="S::adrienne.richards@georgiancollege.ca::bcd77ec0-3859-46f9-a15a-134c9aca8844" providerId="AD" clId="Web-{EF57164A-29EB-77A6-AB11-95D59FE35EDB}" dt="2024-02-05T23:22:35.324" v="459" actId="1076"/>
          <ac:picMkLst>
            <pc:docMk/>
            <pc:sldMk cId="1343020005" sldId="299"/>
            <ac:picMk id="5" creationId="{390BD089-0A51-29FF-0041-B310F7B14C9A}"/>
          </ac:picMkLst>
        </pc:picChg>
      </pc:sldChg>
      <pc:sldChg chg="addSp modSp new">
        <pc:chgData name="Adrienne Richards" userId="S::adrienne.richards@georgiancollege.ca::bcd77ec0-3859-46f9-a15a-134c9aca8844" providerId="AD" clId="Web-{EF57164A-29EB-77A6-AB11-95D59FE35EDB}" dt="2024-02-05T23:28:13.115" v="509" actId="20577"/>
        <pc:sldMkLst>
          <pc:docMk/>
          <pc:sldMk cId="1638655257" sldId="300"/>
        </pc:sldMkLst>
        <pc:spChg chg="mod">
          <ac:chgData name="Adrienne Richards" userId="S::adrienne.richards@georgiancollege.ca::bcd77ec0-3859-46f9-a15a-134c9aca8844" providerId="AD" clId="Web-{EF57164A-29EB-77A6-AB11-95D59FE35EDB}" dt="2024-02-05T23:27:58.224" v="504" actId="20577"/>
          <ac:spMkLst>
            <pc:docMk/>
            <pc:sldMk cId="1638655257" sldId="300"/>
            <ac:spMk id="2" creationId="{2FAFEEA8-252A-D353-14D5-2D679F11A1AB}"/>
          </ac:spMkLst>
        </pc:spChg>
        <pc:spChg chg="mod">
          <ac:chgData name="Adrienne Richards" userId="S::adrienne.richards@georgiancollege.ca::bcd77ec0-3859-46f9-a15a-134c9aca8844" providerId="AD" clId="Web-{EF57164A-29EB-77A6-AB11-95D59FE35EDB}" dt="2024-02-05T23:28:13.115" v="509" actId="20577"/>
          <ac:spMkLst>
            <pc:docMk/>
            <pc:sldMk cId="1638655257" sldId="300"/>
            <ac:spMk id="3" creationId="{2C8DFF86-A2DF-B541-F6D4-3F96639381A3}"/>
          </ac:spMkLst>
        </pc:spChg>
        <pc:picChg chg="add mod">
          <ac:chgData name="Adrienne Richards" userId="S::adrienne.richards@georgiancollege.ca::bcd77ec0-3859-46f9-a15a-134c9aca8844" providerId="AD" clId="Web-{EF57164A-29EB-77A6-AB11-95D59FE35EDB}" dt="2024-02-05T23:23:02.966" v="470" actId="1076"/>
          <ac:picMkLst>
            <pc:docMk/>
            <pc:sldMk cId="1638655257" sldId="300"/>
            <ac:picMk id="5" creationId="{594E615C-5DF2-F9A5-CEE4-6AA3B5E41FBB}"/>
          </ac:picMkLst>
        </pc:picChg>
      </pc:sldChg>
      <pc:sldChg chg="addSp modSp new">
        <pc:chgData name="Adrienne Richards" userId="S::adrienne.richards@georgiancollege.ca::bcd77ec0-3859-46f9-a15a-134c9aca8844" providerId="AD" clId="Web-{EF57164A-29EB-77A6-AB11-95D59FE35EDB}" dt="2024-02-05T23:29:46.946" v="527" actId="1076"/>
        <pc:sldMkLst>
          <pc:docMk/>
          <pc:sldMk cId="3733014662" sldId="301"/>
        </pc:sldMkLst>
        <pc:spChg chg="mod">
          <ac:chgData name="Adrienne Richards" userId="S::adrienne.richards@georgiancollege.ca::bcd77ec0-3859-46f9-a15a-134c9aca8844" providerId="AD" clId="Web-{EF57164A-29EB-77A6-AB11-95D59FE35EDB}" dt="2024-02-05T23:29:38.164" v="524" actId="20577"/>
          <ac:spMkLst>
            <pc:docMk/>
            <pc:sldMk cId="3733014662" sldId="301"/>
            <ac:spMk id="2" creationId="{70282C7D-922E-1A29-149F-6BF300F433F4}"/>
          </ac:spMkLst>
        </pc:spChg>
        <pc:spChg chg="mod">
          <ac:chgData name="Adrienne Richards" userId="S::adrienne.richards@georgiancollege.ca::bcd77ec0-3859-46f9-a15a-134c9aca8844" providerId="AD" clId="Web-{EF57164A-29EB-77A6-AB11-95D59FE35EDB}" dt="2024-02-05T23:29:28.430" v="516" actId="20577"/>
          <ac:spMkLst>
            <pc:docMk/>
            <pc:sldMk cId="3733014662" sldId="301"/>
            <ac:spMk id="3" creationId="{C8AA3923-3D9C-F72E-4494-C0680746D812}"/>
          </ac:spMkLst>
        </pc:spChg>
        <pc:picChg chg="add mod">
          <ac:chgData name="Adrienne Richards" userId="S::adrienne.richards@georgiancollege.ca::bcd77ec0-3859-46f9-a15a-134c9aca8844" providerId="AD" clId="Web-{EF57164A-29EB-77A6-AB11-95D59FE35EDB}" dt="2024-02-05T23:29:46.946" v="527" actId="1076"/>
          <ac:picMkLst>
            <pc:docMk/>
            <pc:sldMk cId="3733014662" sldId="301"/>
            <ac:picMk id="5" creationId="{26E2477A-BA83-6BC0-BCED-A27CC5738462}"/>
          </ac:picMkLst>
        </pc:picChg>
      </pc:sldChg>
      <pc:sldChg chg="addSp modSp new">
        <pc:chgData name="Adrienne Richards" userId="S::adrienne.richards@georgiancollege.ca::bcd77ec0-3859-46f9-a15a-134c9aca8844" providerId="AD" clId="Web-{EF57164A-29EB-77A6-AB11-95D59FE35EDB}" dt="2024-02-05T23:30:26.666" v="544" actId="1076"/>
        <pc:sldMkLst>
          <pc:docMk/>
          <pc:sldMk cId="352550420" sldId="302"/>
        </pc:sldMkLst>
        <pc:spChg chg="mod">
          <ac:chgData name="Adrienne Richards" userId="S::adrienne.richards@georgiancollege.ca::bcd77ec0-3859-46f9-a15a-134c9aca8844" providerId="AD" clId="Web-{EF57164A-29EB-77A6-AB11-95D59FE35EDB}" dt="2024-02-05T23:30:10.369" v="541" actId="20577"/>
          <ac:spMkLst>
            <pc:docMk/>
            <pc:sldMk cId="352550420" sldId="302"/>
            <ac:spMk id="2" creationId="{1949D182-4693-77A2-0F25-370F89B0757C}"/>
          </ac:spMkLst>
        </pc:spChg>
        <pc:spChg chg="mod">
          <ac:chgData name="Adrienne Richards" userId="S::adrienne.richards@georgiancollege.ca::bcd77ec0-3859-46f9-a15a-134c9aca8844" providerId="AD" clId="Web-{EF57164A-29EB-77A6-AB11-95D59FE35EDB}" dt="2024-02-05T23:29:58.431" v="529" actId="20577"/>
          <ac:spMkLst>
            <pc:docMk/>
            <pc:sldMk cId="352550420" sldId="302"/>
            <ac:spMk id="3" creationId="{F1600F41-D0DD-878F-04DB-BD618BE983B9}"/>
          </ac:spMkLst>
        </pc:spChg>
        <pc:picChg chg="add mod">
          <ac:chgData name="Adrienne Richards" userId="S::adrienne.richards@georgiancollege.ca::bcd77ec0-3859-46f9-a15a-134c9aca8844" providerId="AD" clId="Web-{EF57164A-29EB-77A6-AB11-95D59FE35EDB}" dt="2024-02-05T23:30:26.666" v="544" actId="1076"/>
          <ac:picMkLst>
            <pc:docMk/>
            <pc:sldMk cId="352550420" sldId="302"/>
            <ac:picMk id="5" creationId="{31A7928A-1953-8698-41F6-BA3797E726F6}"/>
          </ac:picMkLst>
        </pc:picChg>
      </pc:sldChg>
      <pc:sldChg chg="addSp modSp new">
        <pc:chgData name="Adrienne Richards" userId="S::adrienne.richards@georgiancollege.ca::bcd77ec0-3859-46f9-a15a-134c9aca8844" providerId="AD" clId="Web-{EF57164A-29EB-77A6-AB11-95D59FE35EDB}" dt="2024-02-05T23:31:08.120" v="561" actId="1076"/>
        <pc:sldMkLst>
          <pc:docMk/>
          <pc:sldMk cId="2677254242" sldId="303"/>
        </pc:sldMkLst>
        <pc:spChg chg="mod">
          <ac:chgData name="Adrienne Richards" userId="S::adrienne.richards@georgiancollege.ca::bcd77ec0-3859-46f9-a15a-134c9aca8844" providerId="AD" clId="Web-{EF57164A-29EB-77A6-AB11-95D59FE35EDB}" dt="2024-02-05T23:30:58.307" v="558" actId="20577"/>
          <ac:spMkLst>
            <pc:docMk/>
            <pc:sldMk cId="2677254242" sldId="303"/>
            <ac:spMk id="2" creationId="{B7E00115-DD1A-6C35-DEC5-0E7F24FBE0CF}"/>
          </ac:spMkLst>
        </pc:spChg>
        <pc:spChg chg="mod">
          <ac:chgData name="Adrienne Richards" userId="S::adrienne.richards@georgiancollege.ca::bcd77ec0-3859-46f9-a15a-134c9aca8844" providerId="AD" clId="Web-{EF57164A-29EB-77A6-AB11-95D59FE35EDB}" dt="2024-02-05T23:30:41.604" v="546" actId="20577"/>
          <ac:spMkLst>
            <pc:docMk/>
            <pc:sldMk cId="2677254242" sldId="303"/>
            <ac:spMk id="3" creationId="{1FB3B451-6AF0-AA6E-E5B2-B34249DFAD15}"/>
          </ac:spMkLst>
        </pc:spChg>
        <pc:picChg chg="add mod">
          <ac:chgData name="Adrienne Richards" userId="S::adrienne.richards@georgiancollege.ca::bcd77ec0-3859-46f9-a15a-134c9aca8844" providerId="AD" clId="Web-{EF57164A-29EB-77A6-AB11-95D59FE35EDB}" dt="2024-02-05T23:31:08.120" v="561" actId="1076"/>
          <ac:picMkLst>
            <pc:docMk/>
            <pc:sldMk cId="2677254242" sldId="303"/>
            <ac:picMk id="5" creationId="{68F8AFAB-3398-AF22-D103-F51B274A938A}"/>
          </ac:picMkLst>
        </pc:picChg>
      </pc:sldChg>
      <pc:sldChg chg="addSp modSp new">
        <pc:chgData name="Adrienne Richards" userId="S::adrienne.richards@georgiancollege.ca::bcd77ec0-3859-46f9-a15a-134c9aca8844" providerId="AD" clId="Web-{EF57164A-29EB-77A6-AB11-95D59FE35EDB}" dt="2024-02-05T23:31:41.465" v="575" actId="1076"/>
        <pc:sldMkLst>
          <pc:docMk/>
          <pc:sldMk cId="2654933494" sldId="304"/>
        </pc:sldMkLst>
        <pc:spChg chg="mod">
          <ac:chgData name="Adrienne Richards" userId="S::adrienne.richards@georgiancollege.ca::bcd77ec0-3859-46f9-a15a-134c9aca8844" providerId="AD" clId="Web-{EF57164A-29EB-77A6-AB11-95D59FE35EDB}" dt="2024-02-05T23:31:31.715" v="572" actId="20577"/>
          <ac:spMkLst>
            <pc:docMk/>
            <pc:sldMk cId="2654933494" sldId="304"/>
            <ac:spMk id="2" creationId="{7C8679D5-C729-F0FA-73B7-A05A434F04E6}"/>
          </ac:spMkLst>
        </pc:spChg>
        <pc:spChg chg="mod">
          <ac:chgData name="Adrienne Richards" userId="S::adrienne.richards@georgiancollege.ca::bcd77ec0-3859-46f9-a15a-134c9aca8844" providerId="AD" clId="Web-{EF57164A-29EB-77A6-AB11-95D59FE35EDB}" dt="2024-02-05T23:31:22.527" v="563" actId="20577"/>
          <ac:spMkLst>
            <pc:docMk/>
            <pc:sldMk cId="2654933494" sldId="304"/>
            <ac:spMk id="3" creationId="{819E7A3C-11A7-4000-5870-C5FA445D15DF}"/>
          </ac:spMkLst>
        </pc:spChg>
        <pc:picChg chg="add mod">
          <ac:chgData name="Adrienne Richards" userId="S::adrienne.richards@georgiancollege.ca::bcd77ec0-3859-46f9-a15a-134c9aca8844" providerId="AD" clId="Web-{EF57164A-29EB-77A6-AB11-95D59FE35EDB}" dt="2024-02-05T23:31:41.465" v="575" actId="1076"/>
          <ac:picMkLst>
            <pc:docMk/>
            <pc:sldMk cId="2654933494" sldId="304"/>
            <ac:picMk id="5" creationId="{349B8D38-519E-CA25-0979-2BD26971FE56}"/>
          </ac:picMkLst>
        </pc:picChg>
      </pc:sldChg>
      <pc:sldChg chg="addSp modSp new">
        <pc:chgData name="Adrienne Richards" userId="S::adrienne.richards@georgiancollege.ca::bcd77ec0-3859-46f9-a15a-134c9aca8844" providerId="AD" clId="Web-{EF57164A-29EB-77A6-AB11-95D59FE35EDB}" dt="2024-02-05T23:32:22.997" v="598" actId="1076"/>
        <pc:sldMkLst>
          <pc:docMk/>
          <pc:sldMk cId="1180258279" sldId="305"/>
        </pc:sldMkLst>
        <pc:spChg chg="mod">
          <ac:chgData name="Adrienne Richards" userId="S::adrienne.richards@georgiancollege.ca::bcd77ec0-3859-46f9-a15a-134c9aca8844" providerId="AD" clId="Web-{EF57164A-29EB-77A6-AB11-95D59FE35EDB}" dt="2024-02-05T23:32:13.513" v="596" actId="20577"/>
          <ac:spMkLst>
            <pc:docMk/>
            <pc:sldMk cId="1180258279" sldId="305"/>
            <ac:spMk id="2" creationId="{159100FE-8681-883C-A344-034D31E34D2F}"/>
          </ac:spMkLst>
        </pc:spChg>
        <pc:spChg chg="mod">
          <ac:chgData name="Adrienne Richards" userId="S::adrienne.richards@georgiancollege.ca::bcd77ec0-3859-46f9-a15a-134c9aca8844" providerId="AD" clId="Web-{EF57164A-29EB-77A6-AB11-95D59FE35EDB}" dt="2024-02-05T23:32:01.653" v="580" actId="20577"/>
          <ac:spMkLst>
            <pc:docMk/>
            <pc:sldMk cId="1180258279" sldId="305"/>
            <ac:spMk id="3" creationId="{4C4EF2FF-F9CD-8A50-D6DF-DBCE3E516983}"/>
          </ac:spMkLst>
        </pc:spChg>
        <pc:picChg chg="add mod">
          <ac:chgData name="Adrienne Richards" userId="S::adrienne.richards@georgiancollege.ca::bcd77ec0-3859-46f9-a15a-134c9aca8844" providerId="AD" clId="Web-{EF57164A-29EB-77A6-AB11-95D59FE35EDB}" dt="2024-02-05T23:32:22.997" v="598" actId="1076"/>
          <ac:picMkLst>
            <pc:docMk/>
            <pc:sldMk cId="1180258279" sldId="305"/>
            <ac:picMk id="5" creationId="{404312B1-AC75-3DDF-6291-7D1255C84BA5}"/>
          </ac:picMkLst>
        </pc:picChg>
      </pc:sldChg>
      <pc:sldChg chg="new del">
        <pc:chgData name="Adrienne Richards" userId="S::adrienne.richards@georgiancollege.ca::bcd77ec0-3859-46f9-a15a-134c9aca8844" providerId="AD" clId="Web-{EF57164A-29EB-77A6-AB11-95D59FE35EDB}" dt="2024-02-05T23:32:26.107" v="599"/>
        <pc:sldMkLst>
          <pc:docMk/>
          <pc:sldMk cId="1273298216" sldId="306"/>
        </pc:sldMkLst>
      </pc:sldChg>
      <pc:sldChg chg="addSp modSp new">
        <pc:chgData name="Adrienne Richards" userId="S::adrienne.richards@georgiancollege.ca::bcd77ec0-3859-46f9-a15a-134c9aca8844" providerId="AD" clId="Web-{EF57164A-29EB-77A6-AB11-95D59FE35EDB}" dt="2024-02-05T23:33:37.031" v="616" actId="1076"/>
        <pc:sldMkLst>
          <pc:docMk/>
          <pc:sldMk cId="3888790161" sldId="306"/>
        </pc:sldMkLst>
        <pc:spChg chg="mod">
          <ac:chgData name="Adrienne Richards" userId="S::adrienne.richards@georgiancollege.ca::bcd77ec0-3859-46f9-a15a-134c9aca8844" providerId="AD" clId="Web-{EF57164A-29EB-77A6-AB11-95D59FE35EDB}" dt="2024-02-05T23:33:28.390" v="613" actId="20577"/>
          <ac:spMkLst>
            <pc:docMk/>
            <pc:sldMk cId="3888790161" sldId="306"/>
            <ac:spMk id="2" creationId="{D30DC782-48C0-351B-153D-5D1439F6974C}"/>
          </ac:spMkLst>
        </pc:spChg>
        <pc:spChg chg="mod">
          <ac:chgData name="Adrienne Richards" userId="S::adrienne.richards@georgiancollege.ca::bcd77ec0-3859-46f9-a15a-134c9aca8844" providerId="AD" clId="Web-{EF57164A-29EB-77A6-AB11-95D59FE35EDB}" dt="2024-02-05T23:33:19.608" v="607" actId="20577"/>
          <ac:spMkLst>
            <pc:docMk/>
            <pc:sldMk cId="3888790161" sldId="306"/>
            <ac:spMk id="3" creationId="{5AF0471B-8D45-1590-3A96-191AF4443E90}"/>
          </ac:spMkLst>
        </pc:spChg>
        <pc:picChg chg="add mod">
          <ac:chgData name="Adrienne Richards" userId="S::adrienne.richards@georgiancollege.ca::bcd77ec0-3859-46f9-a15a-134c9aca8844" providerId="AD" clId="Web-{EF57164A-29EB-77A6-AB11-95D59FE35EDB}" dt="2024-02-05T23:33:37.031" v="616" actId="1076"/>
          <ac:picMkLst>
            <pc:docMk/>
            <pc:sldMk cId="3888790161" sldId="306"/>
            <ac:picMk id="5" creationId="{053CA224-F203-EA48-C693-5AA08F88EC93}"/>
          </ac:picMkLst>
        </pc:picChg>
      </pc:sldChg>
      <pc:sldChg chg="new del">
        <pc:chgData name="Adrienne Richards" userId="S::adrienne.richards@georgiancollege.ca::bcd77ec0-3859-46f9-a15a-134c9aca8844" providerId="AD" clId="Web-{EF57164A-29EB-77A6-AB11-95D59FE35EDB}" dt="2024-02-05T23:32:27.466" v="600"/>
        <pc:sldMkLst>
          <pc:docMk/>
          <pc:sldMk cId="205912254" sldId="307"/>
        </pc:sldMkLst>
      </pc:sldChg>
      <pc:sldChg chg="modSp new">
        <pc:chgData name="Adrienne Richards" userId="S::adrienne.richards@georgiancollege.ca::bcd77ec0-3859-46f9-a15a-134c9aca8844" providerId="AD" clId="Web-{EF57164A-29EB-77A6-AB11-95D59FE35EDB}" dt="2024-02-05T23:34:41.517" v="658" actId="14100"/>
        <pc:sldMkLst>
          <pc:docMk/>
          <pc:sldMk cId="3157340643" sldId="307"/>
        </pc:sldMkLst>
        <pc:spChg chg="mod">
          <ac:chgData name="Adrienne Richards" userId="S::adrienne.richards@georgiancollege.ca::bcd77ec0-3859-46f9-a15a-134c9aca8844" providerId="AD" clId="Web-{EF57164A-29EB-77A6-AB11-95D59FE35EDB}" dt="2024-02-05T23:34:41.517" v="658" actId="14100"/>
          <ac:spMkLst>
            <pc:docMk/>
            <pc:sldMk cId="3157340643" sldId="307"/>
            <ac:spMk id="2" creationId="{3A9905DE-3CE2-6098-5FEC-F6D45E540517}"/>
          </ac:spMkLst>
        </pc:spChg>
        <pc:spChg chg="mod">
          <ac:chgData name="Adrienne Richards" userId="S::adrienne.richards@georgiancollege.ca::bcd77ec0-3859-46f9-a15a-134c9aca8844" providerId="AD" clId="Web-{EF57164A-29EB-77A6-AB11-95D59FE35EDB}" dt="2024-02-05T23:34:08.578" v="618" actId="20577"/>
          <ac:spMkLst>
            <pc:docMk/>
            <pc:sldMk cId="3157340643" sldId="307"/>
            <ac:spMk id="3" creationId="{92B42537-C41F-06CF-7B2B-759FA8D04BDD}"/>
          </ac:spMkLst>
        </pc:spChg>
      </pc:sldChg>
      <pc:sldChg chg="addSp modSp new">
        <pc:chgData name="Adrienne Richards" userId="S::adrienne.richards@georgiancollege.ca::bcd77ec0-3859-46f9-a15a-134c9aca8844" providerId="AD" clId="Web-{EF57164A-29EB-77A6-AB11-95D59FE35EDB}" dt="2024-02-05T23:35:52.362" v="679" actId="1076"/>
        <pc:sldMkLst>
          <pc:docMk/>
          <pc:sldMk cId="1978581062" sldId="308"/>
        </pc:sldMkLst>
        <pc:spChg chg="mod">
          <ac:chgData name="Adrienne Richards" userId="S::adrienne.richards@georgiancollege.ca::bcd77ec0-3859-46f9-a15a-134c9aca8844" providerId="AD" clId="Web-{EF57164A-29EB-77A6-AB11-95D59FE35EDB}" dt="2024-02-05T23:35:42.534" v="676" actId="20577"/>
          <ac:spMkLst>
            <pc:docMk/>
            <pc:sldMk cId="1978581062" sldId="308"/>
            <ac:spMk id="2" creationId="{74E94220-43A0-7A37-17E4-AC0C00B6D559}"/>
          </ac:spMkLst>
        </pc:spChg>
        <pc:spChg chg="mod">
          <ac:chgData name="Adrienne Richards" userId="S::adrienne.richards@georgiancollege.ca::bcd77ec0-3859-46f9-a15a-134c9aca8844" providerId="AD" clId="Web-{EF57164A-29EB-77A6-AB11-95D59FE35EDB}" dt="2024-02-05T23:35:32.628" v="663"/>
          <ac:spMkLst>
            <pc:docMk/>
            <pc:sldMk cId="1978581062" sldId="308"/>
            <ac:spMk id="3" creationId="{4A5AF03A-7B4E-55A6-4875-5A31C7F0012C}"/>
          </ac:spMkLst>
        </pc:spChg>
        <pc:picChg chg="add mod">
          <ac:chgData name="Adrienne Richards" userId="S::adrienne.richards@georgiancollege.ca::bcd77ec0-3859-46f9-a15a-134c9aca8844" providerId="AD" clId="Web-{EF57164A-29EB-77A6-AB11-95D59FE35EDB}" dt="2024-02-05T23:35:52.362" v="679" actId="1076"/>
          <ac:picMkLst>
            <pc:docMk/>
            <pc:sldMk cId="1978581062" sldId="308"/>
            <ac:picMk id="5" creationId="{F1EAD51C-D813-F3FF-BA8B-77BBE0259876}"/>
          </ac:picMkLst>
        </pc:picChg>
      </pc:sldChg>
      <pc:sldChg chg="addSp modSp new">
        <pc:chgData name="Adrienne Richards" userId="S::adrienne.richards@georgiancollege.ca::bcd77ec0-3859-46f9-a15a-134c9aca8844" providerId="AD" clId="Web-{EF57164A-29EB-77A6-AB11-95D59FE35EDB}" dt="2024-02-05T23:36:18.629" v="695" actId="1076"/>
        <pc:sldMkLst>
          <pc:docMk/>
          <pc:sldMk cId="2990864405" sldId="309"/>
        </pc:sldMkLst>
        <pc:spChg chg="mod">
          <ac:chgData name="Adrienne Richards" userId="S::adrienne.richards@georgiancollege.ca::bcd77ec0-3859-46f9-a15a-134c9aca8844" providerId="AD" clId="Web-{EF57164A-29EB-77A6-AB11-95D59FE35EDB}" dt="2024-02-05T23:36:10.941" v="692" actId="20577"/>
          <ac:spMkLst>
            <pc:docMk/>
            <pc:sldMk cId="2990864405" sldId="309"/>
            <ac:spMk id="2" creationId="{A5DBF1FF-AAD0-B2B4-3A3B-3271C45795EB}"/>
          </ac:spMkLst>
        </pc:spChg>
        <pc:spChg chg="mod">
          <ac:chgData name="Adrienne Richards" userId="S::adrienne.richards@georgiancollege.ca::bcd77ec0-3859-46f9-a15a-134c9aca8844" providerId="AD" clId="Web-{EF57164A-29EB-77A6-AB11-95D59FE35EDB}" dt="2024-02-05T23:36:03.160" v="681" actId="20577"/>
          <ac:spMkLst>
            <pc:docMk/>
            <pc:sldMk cId="2990864405" sldId="309"/>
            <ac:spMk id="3" creationId="{DB3D72EF-AD52-5359-F829-515CEB0D4A18}"/>
          </ac:spMkLst>
        </pc:spChg>
        <pc:picChg chg="add mod">
          <ac:chgData name="Adrienne Richards" userId="S::adrienne.richards@georgiancollege.ca::bcd77ec0-3859-46f9-a15a-134c9aca8844" providerId="AD" clId="Web-{EF57164A-29EB-77A6-AB11-95D59FE35EDB}" dt="2024-02-05T23:36:18.629" v="695" actId="1076"/>
          <ac:picMkLst>
            <pc:docMk/>
            <pc:sldMk cId="2990864405" sldId="309"/>
            <ac:picMk id="5" creationId="{009F8642-5511-A378-D549-01D3BE9D94FE}"/>
          </ac:picMkLst>
        </pc:picChg>
      </pc:sldChg>
      <pc:sldChg chg="addSp modSp new">
        <pc:chgData name="Adrienne Richards" userId="S::adrienne.richards@georgiancollege.ca::bcd77ec0-3859-46f9-a15a-134c9aca8844" providerId="AD" clId="Web-{EF57164A-29EB-77A6-AB11-95D59FE35EDB}" dt="2024-02-05T23:36:45.833" v="705" actId="1076"/>
        <pc:sldMkLst>
          <pc:docMk/>
          <pc:sldMk cId="1266742046" sldId="310"/>
        </pc:sldMkLst>
        <pc:spChg chg="mod">
          <ac:chgData name="Adrienne Richards" userId="S::adrienne.richards@georgiancollege.ca::bcd77ec0-3859-46f9-a15a-134c9aca8844" providerId="AD" clId="Web-{EF57164A-29EB-77A6-AB11-95D59FE35EDB}" dt="2024-02-05T23:36:35.911" v="702" actId="20577"/>
          <ac:spMkLst>
            <pc:docMk/>
            <pc:sldMk cId="1266742046" sldId="310"/>
            <ac:spMk id="2" creationId="{FA6C0846-0DE2-E498-6A53-1FDD2DEE2D61}"/>
          </ac:spMkLst>
        </pc:spChg>
        <pc:spChg chg="mod">
          <ac:chgData name="Adrienne Richards" userId="S::adrienne.richards@georgiancollege.ca::bcd77ec0-3859-46f9-a15a-134c9aca8844" providerId="AD" clId="Web-{EF57164A-29EB-77A6-AB11-95D59FE35EDB}" dt="2024-02-05T23:36:28.379" v="697" actId="20577"/>
          <ac:spMkLst>
            <pc:docMk/>
            <pc:sldMk cId="1266742046" sldId="310"/>
            <ac:spMk id="3" creationId="{DDFD39C5-A1E9-413E-72E4-E5758DB95943}"/>
          </ac:spMkLst>
        </pc:spChg>
        <pc:picChg chg="add mod">
          <ac:chgData name="Adrienne Richards" userId="S::adrienne.richards@georgiancollege.ca::bcd77ec0-3859-46f9-a15a-134c9aca8844" providerId="AD" clId="Web-{EF57164A-29EB-77A6-AB11-95D59FE35EDB}" dt="2024-02-05T23:36:45.833" v="705" actId="1076"/>
          <ac:picMkLst>
            <pc:docMk/>
            <pc:sldMk cId="1266742046" sldId="310"/>
            <ac:picMk id="5" creationId="{3DEB7282-80F7-7F04-7201-6E0F45269034}"/>
          </ac:picMkLst>
        </pc:picChg>
      </pc:sldChg>
      <pc:sldChg chg="addSp modSp new">
        <pc:chgData name="Adrienne Richards" userId="S::adrienne.richards@georgiancollege.ca::bcd77ec0-3859-46f9-a15a-134c9aca8844" providerId="AD" clId="Web-{EF57164A-29EB-77A6-AB11-95D59FE35EDB}" dt="2024-02-05T23:37:22.240" v="723" actId="14100"/>
        <pc:sldMkLst>
          <pc:docMk/>
          <pc:sldMk cId="2487331585" sldId="311"/>
        </pc:sldMkLst>
        <pc:spChg chg="mod">
          <ac:chgData name="Adrienne Richards" userId="S::adrienne.richards@georgiancollege.ca::bcd77ec0-3859-46f9-a15a-134c9aca8844" providerId="AD" clId="Web-{EF57164A-29EB-77A6-AB11-95D59FE35EDB}" dt="2024-02-05T23:37:12.396" v="720" actId="20577"/>
          <ac:spMkLst>
            <pc:docMk/>
            <pc:sldMk cId="2487331585" sldId="311"/>
            <ac:spMk id="2" creationId="{86F569D3-E840-99CF-4D12-E8FBBDC26C59}"/>
          </ac:spMkLst>
        </pc:spChg>
        <pc:spChg chg="mod">
          <ac:chgData name="Adrienne Richards" userId="S::adrienne.richards@georgiancollege.ca::bcd77ec0-3859-46f9-a15a-134c9aca8844" providerId="AD" clId="Web-{EF57164A-29EB-77A6-AB11-95D59FE35EDB}" dt="2024-02-05T23:37:04.568" v="710" actId="20577"/>
          <ac:spMkLst>
            <pc:docMk/>
            <pc:sldMk cId="2487331585" sldId="311"/>
            <ac:spMk id="3" creationId="{7509555A-B2DB-1B6E-0069-8A535EE5569B}"/>
          </ac:spMkLst>
        </pc:spChg>
        <pc:picChg chg="add mod">
          <ac:chgData name="Adrienne Richards" userId="S::adrienne.richards@georgiancollege.ca::bcd77ec0-3859-46f9-a15a-134c9aca8844" providerId="AD" clId="Web-{EF57164A-29EB-77A6-AB11-95D59FE35EDB}" dt="2024-02-05T23:37:22.240" v="723" actId="14100"/>
          <ac:picMkLst>
            <pc:docMk/>
            <pc:sldMk cId="2487331585" sldId="311"/>
            <ac:picMk id="5" creationId="{F724390C-5033-7B0F-0652-01B0C33175DD}"/>
          </ac:picMkLst>
        </pc:picChg>
      </pc:sldChg>
      <pc:sldChg chg="addSp modSp new">
        <pc:chgData name="Adrienne Richards" userId="S::adrienne.richards@georgiancollege.ca::bcd77ec0-3859-46f9-a15a-134c9aca8844" providerId="AD" clId="Web-{EF57164A-29EB-77A6-AB11-95D59FE35EDB}" dt="2024-02-05T23:37:54.944" v="734" actId="1076"/>
        <pc:sldMkLst>
          <pc:docMk/>
          <pc:sldMk cId="2071303614" sldId="312"/>
        </pc:sldMkLst>
        <pc:spChg chg="mod">
          <ac:chgData name="Adrienne Richards" userId="S::adrienne.richards@georgiancollege.ca::bcd77ec0-3859-46f9-a15a-134c9aca8844" providerId="AD" clId="Web-{EF57164A-29EB-77A6-AB11-95D59FE35EDB}" dt="2024-02-05T23:37:47.038" v="731" actId="20577"/>
          <ac:spMkLst>
            <pc:docMk/>
            <pc:sldMk cId="2071303614" sldId="312"/>
            <ac:spMk id="2" creationId="{44C041AD-6013-1008-6595-ECC1B3FFECD2}"/>
          </ac:spMkLst>
        </pc:spChg>
        <pc:spChg chg="mod">
          <ac:chgData name="Adrienne Richards" userId="S::adrienne.richards@georgiancollege.ca::bcd77ec0-3859-46f9-a15a-134c9aca8844" providerId="AD" clId="Web-{EF57164A-29EB-77A6-AB11-95D59FE35EDB}" dt="2024-02-05T23:37:39.944" v="725" actId="20577"/>
          <ac:spMkLst>
            <pc:docMk/>
            <pc:sldMk cId="2071303614" sldId="312"/>
            <ac:spMk id="3" creationId="{C81A86EB-284B-C789-E74E-9B7A31497C0D}"/>
          </ac:spMkLst>
        </pc:spChg>
        <pc:picChg chg="add mod">
          <ac:chgData name="Adrienne Richards" userId="S::adrienne.richards@georgiancollege.ca::bcd77ec0-3859-46f9-a15a-134c9aca8844" providerId="AD" clId="Web-{EF57164A-29EB-77A6-AB11-95D59FE35EDB}" dt="2024-02-05T23:37:54.944" v="734" actId="1076"/>
          <ac:picMkLst>
            <pc:docMk/>
            <pc:sldMk cId="2071303614" sldId="312"/>
            <ac:picMk id="5" creationId="{6E9CADE6-5980-AD71-491A-D23DE903F267}"/>
          </ac:picMkLst>
        </pc:picChg>
      </pc:sldChg>
      <pc:sldChg chg="addSp modSp new">
        <pc:chgData name="Adrienne Richards" userId="S::adrienne.richards@georgiancollege.ca::bcd77ec0-3859-46f9-a15a-134c9aca8844" providerId="AD" clId="Web-{EF57164A-29EB-77A6-AB11-95D59FE35EDB}" dt="2024-02-05T23:38:34.445" v="746" actId="1076"/>
        <pc:sldMkLst>
          <pc:docMk/>
          <pc:sldMk cId="3343126234" sldId="313"/>
        </pc:sldMkLst>
        <pc:spChg chg="mod">
          <ac:chgData name="Adrienne Richards" userId="S::adrienne.richards@georgiancollege.ca::bcd77ec0-3859-46f9-a15a-134c9aca8844" providerId="AD" clId="Web-{EF57164A-29EB-77A6-AB11-95D59FE35EDB}" dt="2024-02-05T23:38:25.882" v="743" actId="20577"/>
          <ac:spMkLst>
            <pc:docMk/>
            <pc:sldMk cId="3343126234" sldId="313"/>
            <ac:spMk id="2" creationId="{BEED86C4-53BE-8A53-1187-4354A1FB2C94}"/>
          </ac:spMkLst>
        </pc:spChg>
        <pc:spChg chg="mod">
          <ac:chgData name="Adrienne Richards" userId="S::adrienne.richards@georgiancollege.ca::bcd77ec0-3859-46f9-a15a-134c9aca8844" providerId="AD" clId="Web-{EF57164A-29EB-77A6-AB11-95D59FE35EDB}" dt="2024-02-05T23:38:14.116" v="736" actId="20577"/>
          <ac:spMkLst>
            <pc:docMk/>
            <pc:sldMk cId="3343126234" sldId="313"/>
            <ac:spMk id="3" creationId="{3499DF66-7A26-B1EE-31FA-C039F6216565}"/>
          </ac:spMkLst>
        </pc:spChg>
        <pc:picChg chg="add mod">
          <ac:chgData name="Adrienne Richards" userId="S::adrienne.richards@georgiancollege.ca::bcd77ec0-3859-46f9-a15a-134c9aca8844" providerId="AD" clId="Web-{EF57164A-29EB-77A6-AB11-95D59FE35EDB}" dt="2024-02-05T23:38:34.445" v="746" actId="1076"/>
          <ac:picMkLst>
            <pc:docMk/>
            <pc:sldMk cId="3343126234" sldId="313"/>
            <ac:picMk id="5" creationId="{700B2D83-065D-AC0E-FDB2-BA49B928D819}"/>
          </ac:picMkLst>
        </pc:picChg>
      </pc:sldChg>
      <pc:sldChg chg="addSp modSp new">
        <pc:chgData name="Adrienne Richards" userId="S::adrienne.richards@georgiancollege.ca::bcd77ec0-3859-46f9-a15a-134c9aca8844" providerId="AD" clId="Web-{EF57164A-29EB-77A6-AB11-95D59FE35EDB}" dt="2024-02-05T23:39:09.134" v="762" actId="1076"/>
        <pc:sldMkLst>
          <pc:docMk/>
          <pc:sldMk cId="33246252" sldId="314"/>
        </pc:sldMkLst>
        <pc:spChg chg="mod">
          <ac:chgData name="Adrienne Richards" userId="S::adrienne.richards@georgiancollege.ca::bcd77ec0-3859-46f9-a15a-134c9aca8844" providerId="AD" clId="Web-{EF57164A-29EB-77A6-AB11-95D59FE35EDB}" dt="2024-02-05T23:38:59.712" v="759" actId="20577"/>
          <ac:spMkLst>
            <pc:docMk/>
            <pc:sldMk cId="33246252" sldId="314"/>
            <ac:spMk id="2" creationId="{4A469BA4-0BDE-1517-43AD-2595CD022E80}"/>
          </ac:spMkLst>
        </pc:spChg>
        <pc:spChg chg="mod">
          <ac:chgData name="Adrienne Richards" userId="S::adrienne.richards@georgiancollege.ca::bcd77ec0-3859-46f9-a15a-134c9aca8844" providerId="AD" clId="Web-{EF57164A-29EB-77A6-AB11-95D59FE35EDB}" dt="2024-02-05T23:38:48.899" v="750" actId="20577"/>
          <ac:spMkLst>
            <pc:docMk/>
            <pc:sldMk cId="33246252" sldId="314"/>
            <ac:spMk id="3" creationId="{F58E2957-CDCF-E063-5819-480E5B82C381}"/>
          </ac:spMkLst>
        </pc:spChg>
        <pc:picChg chg="add mod">
          <ac:chgData name="Adrienne Richards" userId="S::adrienne.richards@georgiancollege.ca::bcd77ec0-3859-46f9-a15a-134c9aca8844" providerId="AD" clId="Web-{EF57164A-29EB-77A6-AB11-95D59FE35EDB}" dt="2024-02-05T23:39:09.134" v="762" actId="1076"/>
          <ac:picMkLst>
            <pc:docMk/>
            <pc:sldMk cId="33246252" sldId="314"/>
            <ac:picMk id="5" creationId="{82ACA4E0-A95B-F845-5BFD-ACA415CD3166}"/>
          </ac:picMkLst>
        </pc:picChg>
      </pc:sldChg>
      <pc:sldChg chg="addSp modSp new">
        <pc:chgData name="Adrienne Richards" userId="S::adrienne.richards@georgiancollege.ca::bcd77ec0-3859-46f9-a15a-134c9aca8844" providerId="AD" clId="Web-{EF57164A-29EB-77A6-AB11-95D59FE35EDB}" dt="2024-02-05T23:39:42.353" v="774" actId="1076"/>
        <pc:sldMkLst>
          <pc:docMk/>
          <pc:sldMk cId="1768556375" sldId="315"/>
        </pc:sldMkLst>
        <pc:spChg chg="mod">
          <ac:chgData name="Adrienne Richards" userId="S::adrienne.richards@georgiancollege.ca::bcd77ec0-3859-46f9-a15a-134c9aca8844" providerId="AD" clId="Web-{EF57164A-29EB-77A6-AB11-95D59FE35EDB}" dt="2024-02-05T23:39:31.681" v="770" actId="20577"/>
          <ac:spMkLst>
            <pc:docMk/>
            <pc:sldMk cId="1768556375" sldId="315"/>
            <ac:spMk id="2" creationId="{286F6FC0-814F-C3ED-D264-F712CA5D4CE0}"/>
          </ac:spMkLst>
        </pc:spChg>
        <pc:spChg chg="mod">
          <ac:chgData name="Adrienne Richards" userId="S::adrienne.richards@georgiancollege.ca::bcd77ec0-3859-46f9-a15a-134c9aca8844" providerId="AD" clId="Web-{EF57164A-29EB-77A6-AB11-95D59FE35EDB}" dt="2024-02-05T23:39:22.947" v="764" actId="20577"/>
          <ac:spMkLst>
            <pc:docMk/>
            <pc:sldMk cId="1768556375" sldId="315"/>
            <ac:spMk id="3" creationId="{6A8528DB-81EC-E1A1-9BC4-083DCE33B9BE}"/>
          </ac:spMkLst>
        </pc:spChg>
        <pc:picChg chg="add mod">
          <ac:chgData name="Adrienne Richards" userId="S::adrienne.richards@georgiancollege.ca::bcd77ec0-3859-46f9-a15a-134c9aca8844" providerId="AD" clId="Web-{EF57164A-29EB-77A6-AB11-95D59FE35EDB}" dt="2024-02-05T23:39:42.353" v="774" actId="1076"/>
          <ac:picMkLst>
            <pc:docMk/>
            <pc:sldMk cId="1768556375" sldId="315"/>
            <ac:picMk id="5" creationId="{283F4F15-71C2-EA1F-31B1-2158A7DF9436}"/>
          </ac:picMkLst>
        </pc:picChg>
      </pc:sldChg>
    </pc:docChg>
  </pc:docChgLst>
  <pc:docChgLst>
    <pc:chgData name="Adrienne Richards" userId="S::adrienne.richards@georgiancollege.ca::bcd77ec0-3859-46f9-a15a-134c9aca8844" providerId="AD" clId="Web-{EFC15117-BA6B-DE94-C195-8F5F79F93A24}"/>
    <pc:docChg chg="delSld modSld">
      <pc:chgData name="Adrienne Richards" userId="S::adrienne.richards@georgiancollege.ca::bcd77ec0-3859-46f9-a15a-134c9aca8844" providerId="AD" clId="Web-{EFC15117-BA6B-DE94-C195-8F5F79F93A24}" dt="2024-02-10T15:00:05.605" v="174"/>
      <pc:docMkLst>
        <pc:docMk/>
      </pc:docMkLst>
      <pc:sldChg chg="del">
        <pc:chgData name="Adrienne Richards" userId="S::adrienne.richards@georgiancollege.ca::bcd77ec0-3859-46f9-a15a-134c9aca8844" providerId="AD" clId="Web-{EFC15117-BA6B-DE94-C195-8F5F79F93A24}" dt="2024-02-10T15:00:05.605" v="174"/>
        <pc:sldMkLst>
          <pc:docMk/>
          <pc:sldMk cId="1511411136" sldId="260"/>
        </pc:sldMkLst>
      </pc:sldChg>
      <pc:sldChg chg="del">
        <pc:chgData name="Adrienne Richards" userId="S::adrienne.richards@georgiancollege.ca::bcd77ec0-3859-46f9-a15a-134c9aca8844" providerId="AD" clId="Web-{EFC15117-BA6B-DE94-C195-8F5F79F93A24}" dt="2024-02-10T14:51:26.011" v="0"/>
        <pc:sldMkLst>
          <pc:docMk/>
          <pc:sldMk cId="3961770017" sldId="261"/>
        </pc:sldMkLst>
      </pc:sldChg>
      <pc:sldChg chg="modSp">
        <pc:chgData name="Adrienne Richards" userId="S::adrienne.richards@georgiancollege.ca::bcd77ec0-3859-46f9-a15a-134c9aca8844" providerId="AD" clId="Web-{EFC15117-BA6B-DE94-C195-8F5F79F93A24}" dt="2024-02-10T14:51:40.168" v="4" actId="1076"/>
        <pc:sldMkLst>
          <pc:docMk/>
          <pc:sldMk cId="3291467616" sldId="262"/>
        </pc:sldMkLst>
        <pc:spChg chg="mod">
          <ac:chgData name="Adrienne Richards" userId="S::adrienne.richards@georgiancollege.ca::bcd77ec0-3859-46f9-a15a-134c9aca8844" providerId="AD" clId="Web-{EFC15117-BA6B-DE94-C195-8F5F79F93A24}" dt="2024-02-10T14:51:36.636" v="2" actId="14100"/>
          <ac:spMkLst>
            <pc:docMk/>
            <pc:sldMk cId="3291467616" sldId="262"/>
            <ac:spMk id="3" creationId="{554F5101-4FB8-3834-ED7A-2EAEBAB31E90}"/>
          </ac:spMkLst>
        </pc:spChg>
        <pc:picChg chg="mod">
          <ac:chgData name="Adrienne Richards" userId="S::adrienne.richards@georgiancollege.ca::bcd77ec0-3859-46f9-a15a-134c9aca8844" providerId="AD" clId="Web-{EFC15117-BA6B-DE94-C195-8F5F79F93A24}" dt="2024-02-10T14:51:40.168" v="4" actId="1076"/>
          <ac:picMkLst>
            <pc:docMk/>
            <pc:sldMk cId="3291467616" sldId="262"/>
            <ac:picMk id="5" creationId="{C45D82A6-C897-75F6-6373-62F43703ABD9}"/>
          </ac:picMkLst>
        </pc:picChg>
      </pc:sldChg>
      <pc:sldChg chg="modSp">
        <pc:chgData name="Adrienne Richards" userId="S::adrienne.richards@georgiancollege.ca::bcd77ec0-3859-46f9-a15a-134c9aca8844" providerId="AD" clId="Web-{EFC15117-BA6B-DE94-C195-8F5F79F93A24}" dt="2024-02-10T14:51:53.184" v="9" actId="1076"/>
        <pc:sldMkLst>
          <pc:docMk/>
          <pc:sldMk cId="1452192737" sldId="263"/>
        </pc:sldMkLst>
        <pc:spChg chg="mod">
          <ac:chgData name="Adrienne Richards" userId="S::adrienne.richards@georgiancollege.ca::bcd77ec0-3859-46f9-a15a-134c9aca8844" providerId="AD" clId="Web-{EFC15117-BA6B-DE94-C195-8F5F79F93A24}" dt="2024-02-10T14:51:49.074" v="7" actId="14100"/>
          <ac:spMkLst>
            <pc:docMk/>
            <pc:sldMk cId="1452192737" sldId="263"/>
            <ac:spMk id="3" creationId="{70206CF0-99FB-4AAF-4926-40B5E0DC2A08}"/>
          </ac:spMkLst>
        </pc:spChg>
        <pc:picChg chg="mod">
          <ac:chgData name="Adrienne Richards" userId="S::adrienne.richards@georgiancollege.ca::bcd77ec0-3859-46f9-a15a-134c9aca8844" providerId="AD" clId="Web-{EFC15117-BA6B-DE94-C195-8F5F79F93A24}" dt="2024-02-10T14:51:53.184" v="9" actId="1076"/>
          <ac:picMkLst>
            <pc:docMk/>
            <pc:sldMk cId="1452192737" sldId="263"/>
            <ac:picMk id="5" creationId="{D0F38C83-E7F2-09E2-97F3-7D68E41A5D83}"/>
          </ac:picMkLst>
        </pc:picChg>
      </pc:sldChg>
      <pc:sldChg chg="modSp">
        <pc:chgData name="Adrienne Richards" userId="S::adrienne.richards@georgiancollege.ca::bcd77ec0-3859-46f9-a15a-134c9aca8844" providerId="AD" clId="Web-{EFC15117-BA6B-DE94-C195-8F5F79F93A24}" dt="2024-02-10T14:52:03.918" v="14" actId="14100"/>
        <pc:sldMkLst>
          <pc:docMk/>
          <pc:sldMk cId="550304608" sldId="264"/>
        </pc:sldMkLst>
        <pc:spChg chg="mod">
          <ac:chgData name="Adrienne Richards" userId="S::adrienne.richards@georgiancollege.ca::bcd77ec0-3859-46f9-a15a-134c9aca8844" providerId="AD" clId="Web-{EFC15117-BA6B-DE94-C195-8F5F79F93A24}" dt="2024-02-10T14:52:01.731" v="13" actId="14100"/>
          <ac:spMkLst>
            <pc:docMk/>
            <pc:sldMk cId="550304608" sldId="264"/>
            <ac:spMk id="3" creationId="{B18C088D-3F26-6535-9C42-DE2124FB0CA0}"/>
          </ac:spMkLst>
        </pc:spChg>
        <pc:picChg chg="mod">
          <ac:chgData name="Adrienne Richards" userId="S::adrienne.richards@georgiancollege.ca::bcd77ec0-3859-46f9-a15a-134c9aca8844" providerId="AD" clId="Web-{EFC15117-BA6B-DE94-C195-8F5F79F93A24}" dt="2024-02-10T14:52:03.918" v="14" actId="14100"/>
          <ac:picMkLst>
            <pc:docMk/>
            <pc:sldMk cId="550304608" sldId="264"/>
            <ac:picMk id="5" creationId="{626C6229-8A73-945A-28D1-D3FE81612D8E}"/>
          </ac:picMkLst>
        </pc:picChg>
      </pc:sldChg>
      <pc:sldChg chg="modSp">
        <pc:chgData name="Adrienne Richards" userId="S::adrienne.richards@georgiancollege.ca::bcd77ec0-3859-46f9-a15a-134c9aca8844" providerId="AD" clId="Web-{EFC15117-BA6B-DE94-C195-8F5F79F93A24}" dt="2024-02-10T14:52:15.481" v="19" actId="1076"/>
        <pc:sldMkLst>
          <pc:docMk/>
          <pc:sldMk cId="52836455" sldId="265"/>
        </pc:sldMkLst>
        <pc:spChg chg="mod">
          <ac:chgData name="Adrienne Richards" userId="S::adrienne.richards@georgiancollege.ca::bcd77ec0-3859-46f9-a15a-134c9aca8844" providerId="AD" clId="Web-{EFC15117-BA6B-DE94-C195-8F5F79F93A24}" dt="2024-02-10T14:52:12.481" v="17" actId="14100"/>
          <ac:spMkLst>
            <pc:docMk/>
            <pc:sldMk cId="52836455" sldId="265"/>
            <ac:spMk id="3" creationId="{45847B77-03A9-DF2D-224D-44D6D3DFB187}"/>
          </ac:spMkLst>
        </pc:spChg>
        <pc:picChg chg="mod">
          <ac:chgData name="Adrienne Richards" userId="S::adrienne.richards@georgiancollege.ca::bcd77ec0-3859-46f9-a15a-134c9aca8844" providerId="AD" clId="Web-{EFC15117-BA6B-DE94-C195-8F5F79F93A24}" dt="2024-02-10T14:52:15.481" v="19" actId="1076"/>
          <ac:picMkLst>
            <pc:docMk/>
            <pc:sldMk cId="52836455" sldId="265"/>
            <ac:picMk id="5" creationId="{920A0235-5A5C-7FC2-0CA7-A165F9D92CB4}"/>
          </ac:picMkLst>
        </pc:picChg>
      </pc:sldChg>
      <pc:sldChg chg="modSp">
        <pc:chgData name="Adrienne Richards" userId="S::adrienne.richards@georgiancollege.ca::bcd77ec0-3859-46f9-a15a-134c9aca8844" providerId="AD" clId="Web-{EFC15117-BA6B-DE94-C195-8F5F79F93A24}" dt="2024-02-10T14:52:27.606" v="24" actId="1076"/>
        <pc:sldMkLst>
          <pc:docMk/>
          <pc:sldMk cId="2094800292" sldId="266"/>
        </pc:sldMkLst>
        <pc:spChg chg="mod">
          <ac:chgData name="Adrienne Richards" userId="S::adrienne.richards@georgiancollege.ca::bcd77ec0-3859-46f9-a15a-134c9aca8844" providerId="AD" clId="Web-{EFC15117-BA6B-DE94-C195-8F5F79F93A24}" dt="2024-02-10T14:52:24.044" v="22" actId="14100"/>
          <ac:spMkLst>
            <pc:docMk/>
            <pc:sldMk cId="2094800292" sldId="266"/>
            <ac:spMk id="3" creationId="{2B0D96EB-4157-88EE-0771-37F23C7AD87D}"/>
          </ac:spMkLst>
        </pc:spChg>
        <pc:picChg chg="mod">
          <ac:chgData name="Adrienne Richards" userId="S::adrienne.richards@georgiancollege.ca::bcd77ec0-3859-46f9-a15a-134c9aca8844" providerId="AD" clId="Web-{EFC15117-BA6B-DE94-C195-8F5F79F93A24}" dt="2024-02-10T14:52:27.606" v="24" actId="1076"/>
          <ac:picMkLst>
            <pc:docMk/>
            <pc:sldMk cId="2094800292" sldId="266"/>
            <ac:picMk id="5" creationId="{F5F8A46C-0079-3A85-0041-229AE7D4C8C6}"/>
          </ac:picMkLst>
        </pc:picChg>
      </pc:sldChg>
      <pc:sldChg chg="modSp">
        <pc:chgData name="Adrienne Richards" userId="S::adrienne.richards@georgiancollege.ca::bcd77ec0-3859-46f9-a15a-134c9aca8844" providerId="AD" clId="Web-{EFC15117-BA6B-DE94-C195-8F5F79F93A24}" dt="2024-02-10T14:52:36.575" v="26" actId="20577"/>
        <pc:sldMkLst>
          <pc:docMk/>
          <pc:sldMk cId="2038417177" sldId="267"/>
        </pc:sldMkLst>
        <pc:spChg chg="mod">
          <ac:chgData name="Adrienne Richards" userId="S::adrienne.richards@georgiancollege.ca::bcd77ec0-3859-46f9-a15a-134c9aca8844" providerId="AD" clId="Web-{EFC15117-BA6B-DE94-C195-8F5F79F93A24}" dt="2024-02-10T14:52:36.575" v="26" actId="20577"/>
          <ac:spMkLst>
            <pc:docMk/>
            <pc:sldMk cId="2038417177" sldId="267"/>
            <ac:spMk id="3" creationId="{CAC2E0B9-1203-4FAD-E5C7-9F8EED4F108F}"/>
          </ac:spMkLst>
        </pc:spChg>
      </pc:sldChg>
      <pc:sldChg chg="modSp">
        <pc:chgData name="Adrienne Richards" userId="S::adrienne.richards@georgiancollege.ca::bcd77ec0-3859-46f9-a15a-134c9aca8844" providerId="AD" clId="Web-{EFC15117-BA6B-DE94-C195-8F5F79F93A24}" dt="2024-02-10T14:52:44.638" v="28" actId="20577"/>
        <pc:sldMkLst>
          <pc:docMk/>
          <pc:sldMk cId="2429187728" sldId="268"/>
        </pc:sldMkLst>
        <pc:spChg chg="mod">
          <ac:chgData name="Adrienne Richards" userId="S::adrienne.richards@georgiancollege.ca::bcd77ec0-3859-46f9-a15a-134c9aca8844" providerId="AD" clId="Web-{EFC15117-BA6B-DE94-C195-8F5F79F93A24}" dt="2024-02-10T14:52:44.638" v="28" actId="20577"/>
          <ac:spMkLst>
            <pc:docMk/>
            <pc:sldMk cId="2429187728" sldId="268"/>
            <ac:spMk id="3" creationId="{533FAB25-F89A-1B9D-6B3F-A74827A9691E}"/>
          </ac:spMkLst>
        </pc:spChg>
      </pc:sldChg>
      <pc:sldChg chg="modSp">
        <pc:chgData name="Adrienne Richards" userId="S::adrienne.richards@georgiancollege.ca::bcd77ec0-3859-46f9-a15a-134c9aca8844" providerId="AD" clId="Web-{EFC15117-BA6B-DE94-C195-8F5F79F93A24}" dt="2024-02-10T14:52:51.529" v="30" actId="1076"/>
        <pc:sldMkLst>
          <pc:docMk/>
          <pc:sldMk cId="3411288037" sldId="269"/>
        </pc:sldMkLst>
        <pc:spChg chg="mod">
          <ac:chgData name="Adrienne Richards" userId="S::adrienne.richards@georgiancollege.ca::bcd77ec0-3859-46f9-a15a-134c9aca8844" providerId="AD" clId="Web-{EFC15117-BA6B-DE94-C195-8F5F79F93A24}" dt="2024-02-10T14:52:49.857" v="29" actId="20577"/>
          <ac:spMkLst>
            <pc:docMk/>
            <pc:sldMk cId="3411288037" sldId="269"/>
            <ac:spMk id="3" creationId="{E70765BD-A170-B260-2E1D-6E41C7FEC7AD}"/>
          </ac:spMkLst>
        </pc:spChg>
        <pc:picChg chg="mod">
          <ac:chgData name="Adrienne Richards" userId="S::adrienne.richards@georgiancollege.ca::bcd77ec0-3859-46f9-a15a-134c9aca8844" providerId="AD" clId="Web-{EFC15117-BA6B-DE94-C195-8F5F79F93A24}" dt="2024-02-10T14:52:51.529" v="30" actId="1076"/>
          <ac:picMkLst>
            <pc:docMk/>
            <pc:sldMk cId="3411288037" sldId="269"/>
            <ac:picMk id="5" creationId="{5B7CA608-8FF7-4F32-C31F-E4678B4EBE9E}"/>
          </ac:picMkLst>
        </pc:picChg>
      </pc:sldChg>
      <pc:sldChg chg="modSp">
        <pc:chgData name="Adrienne Richards" userId="S::adrienne.richards@georgiancollege.ca::bcd77ec0-3859-46f9-a15a-134c9aca8844" providerId="AD" clId="Web-{EFC15117-BA6B-DE94-C195-8F5F79F93A24}" dt="2024-02-10T14:53:08.404" v="34" actId="1076"/>
        <pc:sldMkLst>
          <pc:docMk/>
          <pc:sldMk cId="305173256" sldId="270"/>
        </pc:sldMkLst>
        <pc:spChg chg="mod">
          <ac:chgData name="Adrienne Richards" userId="S::adrienne.richards@georgiancollege.ca::bcd77ec0-3859-46f9-a15a-134c9aca8844" providerId="AD" clId="Web-{EFC15117-BA6B-DE94-C195-8F5F79F93A24}" dt="2024-02-10T14:53:00.685" v="32" actId="20577"/>
          <ac:spMkLst>
            <pc:docMk/>
            <pc:sldMk cId="305173256" sldId="270"/>
            <ac:spMk id="3" creationId="{E7C4C024-56AF-4C1A-28D7-3C0784846515}"/>
          </ac:spMkLst>
        </pc:spChg>
        <pc:picChg chg="mod">
          <ac:chgData name="Adrienne Richards" userId="S::adrienne.richards@georgiancollege.ca::bcd77ec0-3859-46f9-a15a-134c9aca8844" providerId="AD" clId="Web-{EFC15117-BA6B-DE94-C195-8F5F79F93A24}" dt="2024-02-10T14:53:08.404" v="34" actId="1076"/>
          <ac:picMkLst>
            <pc:docMk/>
            <pc:sldMk cId="305173256" sldId="270"/>
            <ac:picMk id="5" creationId="{AD727007-7F65-A0B0-8EB2-F4DD8A9718B3}"/>
          </ac:picMkLst>
        </pc:picChg>
      </pc:sldChg>
      <pc:sldChg chg="modSp">
        <pc:chgData name="Adrienne Richards" userId="S::adrienne.richards@georgiancollege.ca::bcd77ec0-3859-46f9-a15a-134c9aca8844" providerId="AD" clId="Web-{EFC15117-BA6B-DE94-C195-8F5F79F93A24}" dt="2024-02-10T14:53:21.389" v="39" actId="1076"/>
        <pc:sldMkLst>
          <pc:docMk/>
          <pc:sldMk cId="296752574" sldId="272"/>
        </pc:sldMkLst>
        <pc:spChg chg="mod">
          <ac:chgData name="Adrienne Richards" userId="S::adrienne.richards@georgiancollege.ca::bcd77ec0-3859-46f9-a15a-134c9aca8844" providerId="AD" clId="Web-{EFC15117-BA6B-DE94-C195-8F5F79F93A24}" dt="2024-02-10T14:53:18.373" v="37" actId="14100"/>
          <ac:spMkLst>
            <pc:docMk/>
            <pc:sldMk cId="296752574" sldId="272"/>
            <ac:spMk id="3" creationId="{C830FE1D-A00B-C61A-B576-31693AEAA13D}"/>
          </ac:spMkLst>
        </pc:spChg>
        <pc:picChg chg="mod">
          <ac:chgData name="Adrienne Richards" userId="S::adrienne.richards@georgiancollege.ca::bcd77ec0-3859-46f9-a15a-134c9aca8844" providerId="AD" clId="Web-{EFC15117-BA6B-DE94-C195-8F5F79F93A24}" dt="2024-02-10T14:53:21.389" v="39" actId="1076"/>
          <ac:picMkLst>
            <pc:docMk/>
            <pc:sldMk cId="296752574" sldId="272"/>
            <ac:picMk id="5" creationId="{32448FCD-375E-F422-5CF4-12AB1EDEC896}"/>
          </ac:picMkLst>
        </pc:picChg>
      </pc:sldChg>
      <pc:sldChg chg="modSp">
        <pc:chgData name="Adrienne Richards" userId="S::adrienne.richards@georgiancollege.ca::bcd77ec0-3859-46f9-a15a-134c9aca8844" providerId="AD" clId="Web-{EFC15117-BA6B-DE94-C195-8F5F79F93A24}" dt="2024-02-10T14:53:30.264" v="42" actId="14100"/>
        <pc:sldMkLst>
          <pc:docMk/>
          <pc:sldMk cId="2995055551" sldId="274"/>
        </pc:sldMkLst>
        <pc:spChg chg="mod">
          <ac:chgData name="Adrienne Richards" userId="S::adrienne.richards@georgiancollege.ca::bcd77ec0-3859-46f9-a15a-134c9aca8844" providerId="AD" clId="Web-{EFC15117-BA6B-DE94-C195-8F5F79F93A24}" dt="2024-02-10T14:53:28.671" v="41" actId="20577"/>
          <ac:spMkLst>
            <pc:docMk/>
            <pc:sldMk cId="2995055551" sldId="274"/>
            <ac:spMk id="3" creationId="{55C6D16E-1C9B-C6C5-2DA2-0F6BA2C6E475}"/>
          </ac:spMkLst>
        </pc:spChg>
        <pc:picChg chg="mod">
          <ac:chgData name="Adrienne Richards" userId="S::adrienne.richards@georgiancollege.ca::bcd77ec0-3859-46f9-a15a-134c9aca8844" providerId="AD" clId="Web-{EFC15117-BA6B-DE94-C195-8F5F79F93A24}" dt="2024-02-10T14:53:30.264" v="42" actId="14100"/>
          <ac:picMkLst>
            <pc:docMk/>
            <pc:sldMk cId="2995055551" sldId="274"/>
            <ac:picMk id="5" creationId="{1F495091-33AE-2F20-C1EC-6BBCA3807086}"/>
          </ac:picMkLst>
        </pc:picChg>
      </pc:sldChg>
      <pc:sldChg chg="modSp">
        <pc:chgData name="Adrienne Richards" userId="S::adrienne.richards@georgiancollege.ca::bcd77ec0-3859-46f9-a15a-134c9aca8844" providerId="AD" clId="Web-{EFC15117-BA6B-DE94-C195-8F5F79F93A24}" dt="2024-02-10T14:53:40.530" v="45" actId="20577"/>
        <pc:sldMkLst>
          <pc:docMk/>
          <pc:sldMk cId="1291759049" sldId="275"/>
        </pc:sldMkLst>
        <pc:spChg chg="mod">
          <ac:chgData name="Adrienne Richards" userId="S::adrienne.richards@georgiancollege.ca::bcd77ec0-3859-46f9-a15a-134c9aca8844" providerId="AD" clId="Web-{EFC15117-BA6B-DE94-C195-8F5F79F93A24}" dt="2024-02-10T14:53:40.530" v="45" actId="20577"/>
          <ac:spMkLst>
            <pc:docMk/>
            <pc:sldMk cId="1291759049" sldId="275"/>
            <ac:spMk id="7" creationId="{CC15DD65-061C-6694-212B-5DB6A3A2E750}"/>
          </ac:spMkLst>
        </pc:spChg>
      </pc:sldChg>
      <pc:sldChg chg="modSp">
        <pc:chgData name="Adrienne Richards" userId="S::adrienne.richards@georgiancollege.ca::bcd77ec0-3859-46f9-a15a-134c9aca8844" providerId="AD" clId="Web-{EFC15117-BA6B-DE94-C195-8F5F79F93A24}" dt="2024-02-10T14:53:51.171" v="50" actId="1076"/>
        <pc:sldMkLst>
          <pc:docMk/>
          <pc:sldMk cId="792432332" sldId="276"/>
        </pc:sldMkLst>
        <pc:spChg chg="mod">
          <ac:chgData name="Adrienne Richards" userId="S::adrienne.richards@georgiancollege.ca::bcd77ec0-3859-46f9-a15a-134c9aca8844" providerId="AD" clId="Web-{EFC15117-BA6B-DE94-C195-8F5F79F93A24}" dt="2024-02-10T14:53:47.046" v="48" actId="14100"/>
          <ac:spMkLst>
            <pc:docMk/>
            <pc:sldMk cId="792432332" sldId="276"/>
            <ac:spMk id="3" creationId="{5993CC55-3995-EC90-479A-5C0737AF2963}"/>
          </ac:spMkLst>
        </pc:spChg>
        <pc:picChg chg="mod">
          <ac:chgData name="Adrienne Richards" userId="S::adrienne.richards@georgiancollege.ca::bcd77ec0-3859-46f9-a15a-134c9aca8844" providerId="AD" clId="Web-{EFC15117-BA6B-DE94-C195-8F5F79F93A24}" dt="2024-02-10T14:53:51.171" v="50" actId="1076"/>
          <ac:picMkLst>
            <pc:docMk/>
            <pc:sldMk cId="792432332" sldId="276"/>
            <ac:picMk id="5" creationId="{E5842CF3-DE42-0F10-9F55-9F3E00069C00}"/>
          </ac:picMkLst>
        </pc:picChg>
      </pc:sldChg>
      <pc:sldChg chg="modSp">
        <pc:chgData name="Adrienne Richards" userId="S::adrienne.richards@georgiancollege.ca::bcd77ec0-3859-46f9-a15a-134c9aca8844" providerId="AD" clId="Web-{EFC15117-BA6B-DE94-C195-8F5F79F93A24}" dt="2024-02-10T14:54:12.469" v="56" actId="1076"/>
        <pc:sldMkLst>
          <pc:docMk/>
          <pc:sldMk cId="2160718435" sldId="278"/>
        </pc:sldMkLst>
        <pc:spChg chg="mod">
          <ac:chgData name="Adrienne Richards" userId="S::adrienne.richards@georgiancollege.ca::bcd77ec0-3859-46f9-a15a-134c9aca8844" providerId="AD" clId="Web-{EFC15117-BA6B-DE94-C195-8F5F79F93A24}" dt="2024-02-10T14:54:00.781" v="53" actId="14100"/>
          <ac:spMkLst>
            <pc:docMk/>
            <pc:sldMk cId="2160718435" sldId="278"/>
            <ac:spMk id="3" creationId="{CF3CFFFC-606B-25F7-7239-D4877A314540}"/>
          </ac:spMkLst>
        </pc:spChg>
        <pc:picChg chg="mod">
          <ac:chgData name="Adrienne Richards" userId="S::adrienne.richards@georgiancollege.ca::bcd77ec0-3859-46f9-a15a-134c9aca8844" providerId="AD" clId="Web-{EFC15117-BA6B-DE94-C195-8F5F79F93A24}" dt="2024-02-10T14:54:12.469" v="56" actId="1076"/>
          <ac:picMkLst>
            <pc:docMk/>
            <pc:sldMk cId="2160718435" sldId="278"/>
            <ac:picMk id="5" creationId="{81080E37-C893-405B-E640-4E6071CC1AFE}"/>
          </ac:picMkLst>
        </pc:picChg>
      </pc:sldChg>
      <pc:sldChg chg="modSp">
        <pc:chgData name="Adrienne Richards" userId="S::adrienne.richards@georgiancollege.ca::bcd77ec0-3859-46f9-a15a-134c9aca8844" providerId="AD" clId="Web-{EFC15117-BA6B-DE94-C195-8F5F79F93A24}" dt="2024-02-10T14:54:23.141" v="58" actId="20577"/>
        <pc:sldMkLst>
          <pc:docMk/>
          <pc:sldMk cId="3687362263" sldId="280"/>
        </pc:sldMkLst>
        <pc:spChg chg="mod">
          <ac:chgData name="Adrienne Richards" userId="S::adrienne.richards@georgiancollege.ca::bcd77ec0-3859-46f9-a15a-134c9aca8844" providerId="AD" clId="Web-{EFC15117-BA6B-DE94-C195-8F5F79F93A24}" dt="2024-02-10T14:54:23.141" v="58" actId="20577"/>
          <ac:spMkLst>
            <pc:docMk/>
            <pc:sldMk cId="3687362263" sldId="280"/>
            <ac:spMk id="3" creationId="{8D93AC66-5BE7-EA56-B543-E75E76445AD3}"/>
          </ac:spMkLst>
        </pc:spChg>
      </pc:sldChg>
      <pc:sldChg chg="modSp">
        <pc:chgData name="Adrienne Richards" userId="S::adrienne.richards@georgiancollege.ca::bcd77ec0-3859-46f9-a15a-134c9aca8844" providerId="AD" clId="Web-{EFC15117-BA6B-DE94-C195-8F5F79F93A24}" dt="2024-02-10T14:54:36.110" v="62" actId="1076"/>
        <pc:sldMkLst>
          <pc:docMk/>
          <pc:sldMk cId="560051367" sldId="281"/>
        </pc:sldMkLst>
        <pc:spChg chg="mod">
          <ac:chgData name="Adrienne Richards" userId="S::adrienne.richards@georgiancollege.ca::bcd77ec0-3859-46f9-a15a-134c9aca8844" providerId="AD" clId="Web-{EFC15117-BA6B-DE94-C195-8F5F79F93A24}" dt="2024-02-10T14:54:33.063" v="61" actId="14100"/>
          <ac:spMkLst>
            <pc:docMk/>
            <pc:sldMk cId="560051367" sldId="281"/>
            <ac:spMk id="3" creationId="{9064D4FA-F707-120E-30C3-F835ABBD5643}"/>
          </ac:spMkLst>
        </pc:spChg>
        <pc:picChg chg="mod">
          <ac:chgData name="Adrienne Richards" userId="S::adrienne.richards@georgiancollege.ca::bcd77ec0-3859-46f9-a15a-134c9aca8844" providerId="AD" clId="Web-{EFC15117-BA6B-DE94-C195-8F5F79F93A24}" dt="2024-02-10T14:54:36.110" v="62" actId="1076"/>
          <ac:picMkLst>
            <pc:docMk/>
            <pc:sldMk cId="560051367" sldId="281"/>
            <ac:picMk id="5" creationId="{08EABC1F-3941-5CB8-3E96-A8BD5152154D}"/>
          </ac:picMkLst>
        </pc:picChg>
      </pc:sldChg>
      <pc:sldChg chg="modSp">
        <pc:chgData name="Adrienne Richards" userId="S::adrienne.richards@georgiancollege.ca::bcd77ec0-3859-46f9-a15a-134c9aca8844" providerId="AD" clId="Web-{EFC15117-BA6B-DE94-C195-8F5F79F93A24}" dt="2024-02-10T14:54:42.532" v="64" actId="20577"/>
        <pc:sldMkLst>
          <pc:docMk/>
          <pc:sldMk cId="3828480675" sldId="282"/>
        </pc:sldMkLst>
        <pc:spChg chg="mod">
          <ac:chgData name="Adrienne Richards" userId="S::adrienne.richards@georgiancollege.ca::bcd77ec0-3859-46f9-a15a-134c9aca8844" providerId="AD" clId="Web-{EFC15117-BA6B-DE94-C195-8F5F79F93A24}" dt="2024-02-10T14:54:42.532" v="64" actId="20577"/>
          <ac:spMkLst>
            <pc:docMk/>
            <pc:sldMk cId="3828480675" sldId="282"/>
            <ac:spMk id="3" creationId="{F9855453-35C1-0A28-CFFE-E4C67BD5D260}"/>
          </ac:spMkLst>
        </pc:spChg>
      </pc:sldChg>
      <pc:sldChg chg="modSp">
        <pc:chgData name="Adrienne Richards" userId="S::adrienne.richards@georgiancollege.ca::bcd77ec0-3859-46f9-a15a-134c9aca8844" providerId="AD" clId="Web-{EFC15117-BA6B-DE94-C195-8F5F79F93A24}" dt="2024-02-10T14:54:54.580" v="68" actId="1076"/>
        <pc:sldMkLst>
          <pc:docMk/>
          <pc:sldMk cId="2948964174" sldId="283"/>
        </pc:sldMkLst>
        <pc:spChg chg="mod">
          <ac:chgData name="Adrienne Richards" userId="S::adrienne.richards@georgiancollege.ca::bcd77ec0-3859-46f9-a15a-134c9aca8844" providerId="AD" clId="Web-{EFC15117-BA6B-DE94-C195-8F5F79F93A24}" dt="2024-02-10T14:54:49.345" v="66" actId="20577"/>
          <ac:spMkLst>
            <pc:docMk/>
            <pc:sldMk cId="2948964174" sldId="283"/>
            <ac:spMk id="3" creationId="{5B874011-4651-83B9-1E91-173DDB65A625}"/>
          </ac:spMkLst>
        </pc:spChg>
        <pc:picChg chg="mod">
          <ac:chgData name="Adrienne Richards" userId="S::adrienne.richards@georgiancollege.ca::bcd77ec0-3859-46f9-a15a-134c9aca8844" providerId="AD" clId="Web-{EFC15117-BA6B-DE94-C195-8F5F79F93A24}" dt="2024-02-10T14:54:54.580" v="68" actId="1076"/>
          <ac:picMkLst>
            <pc:docMk/>
            <pc:sldMk cId="2948964174" sldId="283"/>
            <ac:picMk id="5" creationId="{8A7878BC-24F9-7D5C-A5E1-F7D5F0AC1A85}"/>
          </ac:picMkLst>
        </pc:picChg>
      </pc:sldChg>
      <pc:sldChg chg="modSp">
        <pc:chgData name="Adrienne Richards" userId="S::adrienne.richards@georgiancollege.ca::bcd77ec0-3859-46f9-a15a-134c9aca8844" providerId="AD" clId="Web-{EFC15117-BA6B-DE94-C195-8F5F79F93A24}" dt="2024-02-10T14:55:10.424" v="73" actId="1076"/>
        <pc:sldMkLst>
          <pc:docMk/>
          <pc:sldMk cId="1848060171" sldId="284"/>
        </pc:sldMkLst>
        <pc:spChg chg="mod">
          <ac:chgData name="Adrienne Richards" userId="S::adrienne.richards@georgiancollege.ca::bcd77ec0-3859-46f9-a15a-134c9aca8844" providerId="AD" clId="Web-{EFC15117-BA6B-DE94-C195-8F5F79F93A24}" dt="2024-02-10T14:55:03.284" v="71" actId="14100"/>
          <ac:spMkLst>
            <pc:docMk/>
            <pc:sldMk cId="1848060171" sldId="284"/>
            <ac:spMk id="3" creationId="{F00CB2D7-DDBC-971B-50DA-BA973DB1832B}"/>
          </ac:spMkLst>
        </pc:spChg>
        <pc:picChg chg="mod">
          <ac:chgData name="Adrienne Richards" userId="S::adrienne.richards@georgiancollege.ca::bcd77ec0-3859-46f9-a15a-134c9aca8844" providerId="AD" clId="Web-{EFC15117-BA6B-DE94-C195-8F5F79F93A24}" dt="2024-02-10T14:55:10.424" v="73" actId="1076"/>
          <ac:picMkLst>
            <pc:docMk/>
            <pc:sldMk cId="1848060171" sldId="284"/>
            <ac:picMk id="5" creationId="{4F12D299-A520-66FE-43BD-28CDD29D92B5}"/>
          </ac:picMkLst>
        </pc:picChg>
      </pc:sldChg>
      <pc:sldChg chg="modSp">
        <pc:chgData name="Adrienne Richards" userId="S::adrienne.richards@georgiancollege.ca::bcd77ec0-3859-46f9-a15a-134c9aca8844" providerId="AD" clId="Web-{EFC15117-BA6B-DE94-C195-8F5F79F93A24}" dt="2024-02-10T14:55:17.409" v="75" actId="20577"/>
        <pc:sldMkLst>
          <pc:docMk/>
          <pc:sldMk cId="3453813154" sldId="285"/>
        </pc:sldMkLst>
        <pc:spChg chg="mod">
          <ac:chgData name="Adrienne Richards" userId="S::adrienne.richards@georgiancollege.ca::bcd77ec0-3859-46f9-a15a-134c9aca8844" providerId="AD" clId="Web-{EFC15117-BA6B-DE94-C195-8F5F79F93A24}" dt="2024-02-10T14:55:17.409" v="75" actId="20577"/>
          <ac:spMkLst>
            <pc:docMk/>
            <pc:sldMk cId="3453813154" sldId="285"/>
            <ac:spMk id="3" creationId="{60AE99A2-86B8-8E1F-8563-6308B5D70C29}"/>
          </ac:spMkLst>
        </pc:spChg>
      </pc:sldChg>
      <pc:sldChg chg="modSp">
        <pc:chgData name="Adrienne Richards" userId="S::adrienne.richards@georgiancollege.ca::bcd77ec0-3859-46f9-a15a-134c9aca8844" providerId="AD" clId="Web-{EFC15117-BA6B-DE94-C195-8F5F79F93A24}" dt="2024-02-10T14:55:25.269" v="78" actId="20577"/>
        <pc:sldMkLst>
          <pc:docMk/>
          <pc:sldMk cId="1076301354" sldId="286"/>
        </pc:sldMkLst>
        <pc:spChg chg="mod">
          <ac:chgData name="Adrienne Richards" userId="S::adrienne.richards@georgiancollege.ca::bcd77ec0-3859-46f9-a15a-134c9aca8844" providerId="AD" clId="Web-{EFC15117-BA6B-DE94-C195-8F5F79F93A24}" dt="2024-02-10T14:55:25.269" v="78" actId="20577"/>
          <ac:spMkLst>
            <pc:docMk/>
            <pc:sldMk cId="1076301354" sldId="286"/>
            <ac:spMk id="3" creationId="{CFBF8AF1-66F2-1E3F-014B-541885140CBB}"/>
          </ac:spMkLst>
        </pc:spChg>
      </pc:sldChg>
      <pc:sldChg chg="modSp">
        <pc:chgData name="Adrienne Richards" userId="S::adrienne.richards@georgiancollege.ca::bcd77ec0-3859-46f9-a15a-134c9aca8844" providerId="AD" clId="Web-{EFC15117-BA6B-DE94-C195-8F5F79F93A24}" dt="2024-02-10T14:55:30.456" v="80" actId="20577"/>
        <pc:sldMkLst>
          <pc:docMk/>
          <pc:sldMk cId="3448485673" sldId="287"/>
        </pc:sldMkLst>
        <pc:spChg chg="mod">
          <ac:chgData name="Adrienne Richards" userId="S::adrienne.richards@georgiancollege.ca::bcd77ec0-3859-46f9-a15a-134c9aca8844" providerId="AD" clId="Web-{EFC15117-BA6B-DE94-C195-8F5F79F93A24}" dt="2024-02-10T14:55:30.456" v="80" actId="20577"/>
          <ac:spMkLst>
            <pc:docMk/>
            <pc:sldMk cId="3448485673" sldId="287"/>
            <ac:spMk id="3" creationId="{30C9AA95-ECBD-7320-F454-699F251912F5}"/>
          </ac:spMkLst>
        </pc:spChg>
      </pc:sldChg>
      <pc:sldChg chg="modSp">
        <pc:chgData name="Adrienne Richards" userId="S::adrienne.richards@georgiancollege.ca::bcd77ec0-3859-46f9-a15a-134c9aca8844" providerId="AD" clId="Web-{EFC15117-BA6B-DE94-C195-8F5F79F93A24}" dt="2024-02-10T14:55:37.832" v="82" actId="20577"/>
        <pc:sldMkLst>
          <pc:docMk/>
          <pc:sldMk cId="675135724" sldId="288"/>
        </pc:sldMkLst>
        <pc:spChg chg="mod">
          <ac:chgData name="Adrienne Richards" userId="S::adrienne.richards@georgiancollege.ca::bcd77ec0-3859-46f9-a15a-134c9aca8844" providerId="AD" clId="Web-{EFC15117-BA6B-DE94-C195-8F5F79F93A24}" dt="2024-02-10T14:55:37.832" v="82" actId="20577"/>
          <ac:spMkLst>
            <pc:docMk/>
            <pc:sldMk cId="675135724" sldId="288"/>
            <ac:spMk id="3" creationId="{AE6A17DA-3B55-EDD3-4F7B-261B469FEAD6}"/>
          </ac:spMkLst>
        </pc:spChg>
      </pc:sldChg>
      <pc:sldChg chg="modSp">
        <pc:chgData name="Adrienne Richards" userId="S::adrienne.richards@georgiancollege.ca::bcd77ec0-3859-46f9-a15a-134c9aca8844" providerId="AD" clId="Web-{EFC15117-BA6B-DE94-C195-8F5F79F93A24}" dt="2024-02-10T14:55:51.394" v="87" actId="1076"/>
        <pc:sldMkLst>
          <pc:docMk/>
          <pc:sldMk cId="4087228309" sldId="289"/>
        </pc:sldMkLst>
        <pc:spChg chg="mod">
          <ac:chgData name="Adrienne Richards" userId="S::adrienne.richards@georgiancollege.ca::bcd77ec0-3859-46f9-a15a-134c9aca8844" providerId="AD" clId="Web-{EFC15117-BA6B-DE94-C195-8F5F79F93A24}" dt="2024-02-10T14:55:45.535" v="85" actId="14100"/>
          <ac:spMkLst>
            <pc:docMk/>
            <pc:sldMk cId="4087228309" sldId="289"/>
            <ac:spMk id="3" creationId="{3E38C772-F8BB-549C-2FD6-5320867A505E}"/>
          </ac:spMkLst>
        </pc:spChg>
        <pc:picChg chg="mod">
          <ac:chgData name="Adrienne Richards" userId="S::adrienne.richards@georgiancollege.ca::bcd77ec0-3859-46f9-a15a-134c9aca8844" providerId="AD" clId="Web-{EFC15117-BA6B-DE94-C195-8F5F79F93A24}" dt="2024-02-10T14:55:51.394" v="87" actId="1076"/>
          <ac:picMkLst>
            <pc:docMk/>
            <pc:sldMk cId="4087228309" sldId="289"/>
            <ac:picMk id="5" creationId="{5DD5AA16-1884-B029-5CE5-C5C9A65B735F}"/>
          </ac:picMkLst>
        </pc:picChg>
      </pc:sldChg>
      <pc:sldChg chg="modSp">
        <pc:chgData name="Adrienne Richards" userId="S::adrienne.richards@georgiancollege.ca::bcd77ec0-3859-46f9-a15a-134c9aca8844" providerId="AD" clId="Web-{EFC15117-BA6B-DE94-C195-8F5F79F93A24}" dt="2024-02-10T14:55:58.801" v="90" actId="14100"/>
        <pc:sldMkLst>
          <pc:docMk/>
          <pc:sldMk cId="2754632449" sldId="290"/>
        </pc:sldMkLst>
        <pc:spChg chg="mod">
          <ac:chgData name="Adrienne Richards" userId="S::adrienne.richards@georgiancollege.ca::bcd77ec0-3859-46f9-a15a-134c9aca8844" providerId="AD" clId="Web-{EFC15117-BA6B-DE94-C195-8F5F79F93A24}" dt="2024-02-10T14:55:58.801" v="90" actId="14100"/>
          <ac:spMkLst>
            <pc:docMk/>
            <pc:sldMk cId="2754632449" sldId="290"/>
            <ac:spMk id="3" creationId="{A86EB4AD-1613-16AB-4F44-39346F226A36}"/>
          </ac:spMkLst>
        </pc:spChg>
      </pc:sldChg>
      <pc:sldChg chg="modSp">
        <pc:chgData name="Adrienne Richards" userId="S::adrienne.richards@georgiancollege.ca::bcd77ec0-3859-46f9-a15a-134c9aca8844" providerId="AD" clId="Web-{EFC15117-BA6B-DE94-C195-8F5F79F93A24}" dt="2024-02-10T14:56:09.223" v="94" actId="14100"/>
        <pc:sldMkLst>
          <pc:docMk/>
          <pc:sldMk cId="1122418895" sldId="291"/>
        </pc:sldMkLst>
        <pc:spChg chg="mod">
          <ac:chgData name="Adrienne Richards" userId="S::adrienne.richards@georgiancollege.ca::bcd77ec0-3859-46f9-a15a-134c9aca8844" providerId="AD" clId="Web-{EFC15117-BA6B-DE94-C195-8F5F79F93A24}" dt="2024-02-10T14:56:07.129" v="93" actId="14100"/>
          <ac:spMkLst>
            <pc:docMk/>
            <pc:sldMk cId="1122418895" sldId="291"/>
            <ac:spMk id="3" creationId="{5EE7502E-7E66-B808-6231-FD201A2FD117}"/>
          </ac:spMkLst>
        </pc:spChg>
        <pc:picChg chg="mod">
          <ac:chgData name="Adrienne Richards" userId="S::adrienne.richards@georgiancollege.ca::bcd77ec0-3859-46f9-a15a-134c9aca8844" providerId="AD" clId="Web-{EFC15117-BA6B-DE94-C195-8F5F79F93A24}" dt="2024-02-10T14:56:09.223" v="94" actId="14100"/>
          <ac:picMkLst>
            <pc:docMk/>
            <pc:sldMk cId="1122418895" sldId="291"/>
            <ac:picMk id="5" creationId="{24642820-4150-D837-622E-40D93C25F241}"/>
          </ac:picMkLst>
        </pc:picChg>
      </pc:sldChg>
      <pc:sldChg chg="modSp">
        <pc:chgData name="Adrienne Richards" userId="S::adrienne.richards@georgiancollege.ca::bcd77ec0-3859-46f9-a15a-134c9aca8844" providerId="AD" clId="Web-{EFC15117-BA6B-DE94-C195-8F5F79F93A24}" dt="2024-02-10T14:56:21.536" v="99" actId="14100"/>
        <pc:sldMkLst>
          <pc:docMk/>
          <pc:sldMk cId="1809962783" sldId="292"/>
        </pc:sldMkLst>
        <pc:spChg chg="mod">
          <ac:chgData name="Adrienne Richards" userId="S::adrienne.richards@georgiancollege.ca::bcd77ec0-3859-46f9-a15a-134c9aca8844" providerId="AD" clId="Web-{EFC15117-BA6B-DE94-C195-8F5F79F93A24}" dt="2024-02-10T14:56:19.395" v="98" actId="14100"/>
          <ac:spMkLst>
            <pc:docMk/>
            <pc:sldMk cId="1809962783" sldId="292"/>
            <ac:spMk id="3" creationId="{89254F69-EC11-9E7C-F3D7-EB49B40A5826}"/>
          </ac:spMkLst>
        </pc:spChg>
        <pc:picChg chg="mod">
          <ac:chgData name="Adrienne Richards" userId="S::adrienne.richards@georgiancollege.ca::bcd77ec0-3859-46f9-a15a-134c9aca8844" providerId="AD" clId="Web-{EFC15117-BA6B-DE94-C195-8F5F79F93A24}" dt="2024-02-10T14:56:21.536" v="99" actId="14100"/>
          <ac:picMkLst>
            <pc:docMk/>
            <pc:sldMk cId="1809962783" sldId="292"/>
            <ac:picMk id="5" creationId="{B9C6F566-3650-BF49-D7B1-30028EB5BF3F}"/>
          </ac:picMkLst>
        </pc:picChg>
      </pc:sldChg>
      <pc:sldChg chg="modSp">
        <pc:chgData name="Adrienne Richards" userId="S::adrienne.richards@georgiancollege.ca::bcd77ec0-3859-46f9-a15a-134c9aca8844" providerId="AD" clId="Web-{EFC15117-BA6B-DE94-C195-8F5F79F93A24}" dt="2024-02-10T14:56:38.427" v="104" actId="1076"/>
        <pc:sldMkLst>
          <pc:docMk/>
          <pc:sldMk cId="3664042680" sldId="295"/>
        </pc:sldMkLst>
        <pc:spChg chg="mod">
          <ac:chgData name="Adrienne Richards" userId="S::adrienne.richards@georgiancollege.ca::bcd77ec0-3859-46f9-a15a-134c9aca8844" providerId="AD" clId="Web-{EFC15117-BA6B-DE94-C195-8F5F79F93A24}" dt="2024-02-10T14:56:35.177" v="102" actId="14100"/>
          <ac:spMkLst>
            <pc:docMk/>
            <pc:sldMk cId="3664042680" sldId="295"/>
            <ac:spMk id="3" creationId="{6F8207D0-1134-75E2-8C16-3DAC5E6EF6C7}"/>
          </ac:spMkLst>
        </pc:spChg>
        <pc:picChg chg="mod">
          <ac:chgData name="Adrienne Richards" userId="S::adrienne.richards@georgiancollege.ca::bcd77ec0-3859-46f9-a15a-134c9aca8844" providerId="AD" clId="Web-{EFC15117-BA6B-DE94-C195-8F5F79F93A24}" dt="2024-02-10T14:56:38.427" v="104" actId="1076"/>
          <ac:picMkLst>
            <pc:docMk/>
            <pc:sldMk cId="3664042680" sldId="295"/>
            <ac:picMk id="5" creationId="{8494541D-6020-61D9-FCA4-BE85B2C1CECC}"/>
          </ac:picMkLst>
        </pc:picChg>
      </pc:sldChg>
      <pc:sldChg chg="modSp">
        <pc:chgData name="Adrienne Richards" userId="S::adrienne.richards@georgiancollege.ca::bcd77ec0-3859-46f9-a15a-134c9aca8844" providerId="AD" clId="Web-{EFC15117-BA6B-DE94-C195-8F5F79F93A24}" dt="2024-02-10T14:56:49.927" v="108" actId="1076"/>
        <pc:sldMkLst>
          <pc:docMk/>
          <pc:sldMk cId="2448154131" sldId="296"/>
        </pc:sldMkLst>
        <pc:spChg chg="mod">
          <ac:chgData name="Adrienne Richards" userId="S::adrienne.richards@georgiancollege.ca::bcd77ec0-3859-46f9-a15a-134c9aca8844" providerId="AD" clId="Web-{EFC15117-BA6B-DE94-C195-8F5F79F93A24}" dt="2024-02-10T14:56:46.552" v="106" actId="20577"/>
          <ac:spMkLst>
            <pc:docMk/>
            <pc:sldMk cId="2448154131" sldId="296"/>
            <ac:spMk id="3" creationId="{FF9823EE-84A7-5784-ACC2-5F938EAF42F9}"/>
          </ac:spMkLst>
        </pc:spChg>
        <pc:picChg chg="mod">
          <ac:chgData name="Adrienne Richards" userId="S::adrienne.richards@georgiancollege.ca::bcd77ec0-3859-46f9-a15a-134c9aca8844" providerId="AD" clId="Web-{EFC15117-BA6B-DE94-C195-8F5F79F93A24}" dt="2024-02-10T14:56:49.927" v="108" actId="1076"/>
          <ac:picMkLst>
            <pc:docMk/>
            <pc:sldMk cId="2448154131" sldId="296"/>
            <ac:picMk id="5" creationId="{EF654101-B929-99A1-5FB0-E7365CDBEA3D}"/>
          </ac:picMkLst>
        </pc:picChg>
      </pc:sldChg>
      <pc:sldChg chg="modSp">
        <pc:chgData name="Adrienne Richards" userId="S::adrienne.richards@georgiancollege.ca::bcd77ec0-3859-46f9-a15a-134c9aca8844" providerId="AD" clId="Web-{EFC15117-BA6B-DE94-C195-8F5F79F93A24}" dt="2024-02-10T14:57:05.553" v="112" actId="1076"/>
        <pc:sldMkLst>
          <pc:docMk/>
          <pc:sldMk cId="3916638614" sldId="297"/>
        </pc:sldMkLst>
        <pc:spChg chg="mod">
          <ac:chgData name="Adrienne Richards" userId="S::adrienne.richards@georgiancollege.ca::bcd77ec0-3859-46f9-a15a-134c9aca8844" providerId="AD" clId="Web-{EFC15117-BA6B-DE94-C195-8F5F79F93A24}" dt="2024-02-10T14:57:01.162" v="110" actId="20577"/>
          <ac:spMkLst>
            <pc:docMk/>
            <pc:sldMk cId="3916638614" sldId="297"/>
            <ac:spMk id="3" creationId="{D22FD9DD-E167-3384-FAD5-5BBC4BCDADF6}"/>
          </ac:spMkLst>
        </pc:spChg>
        <pc:picChg chg="mod">
          <ac:chgData name="Adrienne Richards" userId="S::adrienne.richards@georgiancollege.ca::bcd77ec0-3859-46f9-a15a-134c9aca8844" providerId="AD" clId="Web-{EFC15117-BA6B-DE94-C195-8F5F79F93A24}" dt="2024-02-10T14:57:05.553" v="112" actId="1076"/>
          <ac:picMkLst>
            <pc:docMk/>
            <pc:sldMk cId="3916638614" sldId="297"/>
            <ac:picMk id="5" creationId="{AC158B04-543D-6264-42E2-F5FB2411BCCC}"/>
          </ac:picMkLst>
        </pc:picChg>
      </pc:sldChg>
      <pc:sldChg chg="modSp">
        <pc:chgData name="Adrienne Richards" userId="S::adrienne.richards@georgiancollege.ca::bcd77ec0-3859-46f9-a15a-134c9aca8844" providerId="AD" clId="Web-{EFC15117-BA6B-DE94-C195-8F5F79F93A24}" dt="2024-02-10T14:57:18.334" v="117" actId="1076"/>
        <pc:sldMkLst>
          <pc:docMk/>
          <pc:sldMk cId="2253398707" sldId="298"/>
        </pc:sldMkLst>
        <pc:spChg chg="mod">
          <ac:chgData name="Adrienne Richards" userId="S::adrienne.richards@georgiancollege.ca::bcd77ec0-3859-46f9-a15a-134c9aca8844" providerId="AD" clId="Web-{EFC15117-BA6B-DE94-C195-8F5F79F93A24}" dt="2024-02-10T14:57:14.209" v="115" actId="14100"/>
          <ac:spMkLst>
            <pc:docMk/>
            <pc:sldMk cId="2253398707" sldId="298"/>
            <ac:spMk id="3" creationId="{EE71F93A-C24E-12D3-3F53-1D3F491155FA}"/>
          </ac:spMkLst>
        </pc:spChg>
        <pc:picChg chg="mod">
          <ac:chgData name="Adrienne Richards" userId="S::adrienne.richards@georgiancollege.ca::bcd77ec0-3859-46f9-a15a-134c9aca8844" providerId="AD" clId="Web-{EFC15117-BA6B-DE94-C195-8F5F79F93A24}" dt="2024-02-10T14:57:18.334" v="117" actId="1076"/>
          <ac:picMkLst>
            <pc:docMk/>
            <pc:sldMk cId="2253398707" sldId="298"/>
            <ac:picMk id="5" creationId="{8DC97862-93AE-0CA1-7B6C-42F2C99EFDC5}"/>
          </ac:picMkLst>
        </pc:picChg>
      </pc:sldChg>
      <pc:sldChg chg="modSp">
        <pc:chgData name="Adrienne Richards" userId="S::adrienne.richards@georgiancollege.ca::bcd77ec0-3859-46f9-a15a-134c9aca8844" providerId="AD" clId="Web-{EFC15117-BA6B-DE94-C195-8F5F79F93A24}" dt="2024-02-10T14:57:26.178" v="119" actId="20577"/>
        <pc:sldMkLst>
          <pc:docMk/>
          <pc:sldMk cId="1343020005" sldId="299"/>
        </pc:sldMkLst>
        <pc:spChg chg="mod">
          <ac:chgData name="Adrienne Richards" userId="S::adrienne.richards@georgiancollege.ca::bcd77ec0-3859-46f9-a15a-134c9aca8844" providerId="AD" clId="Web-{EFC15117-BA6B-DE94-C195-8F5F79F93A24}" dt="2024-02-10T14:57:26.178" v="119" actId="20577"/>
          <ac:spMkLst>
            <pc:docMk/>
            <pc:sldMk cId="1343020005" sldId="299"/>
            <ac:spMk id="3" creationId="{D4AFFC03-4747-B9A4-D023-E3EDA5213858}"/>
          </ac:spMkLst>
        </pc:spChg>
      </pc:sldChg>
      <pc:sldChg chg="modSp">
        <pc:chgData name="Adrienne Richards" userId="S::adrienne.richards@georgiancollege.ca::bcd77ec0-3859-46f9-a15a-134c9aca8844" providerId="AD" clId="Web-{EFC15117-BA6B-DE94-C195-8F5F79F93A24}" dt="2024-02-10T14:57:32.819" v="121" actId="20577"/>
        <pc:sldMkLst>
          <pc:docMk/>
          <pc:sldMk cId="1638655257" sldId="300"/>
        </pc:sldMkLst>
        <pc:spChg chg="mod">
          <ac:chgData name="Adrienne Richards" userId="S::adrienne.richards@georgiancollege.ca::bcd77ec0-3859-46f9-a15a-134c9aca8844" providerId="AD" clId="Web-{EFC15117-BA6B-DE94-C195-8F5F79F93A24}" dt="2024-02-10T14:57:32.819" v="121" actId="20577"/>
          <ac:spMkLst>
            <pc:docMk/>
            <pc:sldMk cId="1638655257" sldId="300"/>
            <ac:spMk id="3" creationId="{2C8DFF86-A2DF-B541-F6D4-3F96639381A3}"/>
          </ac:spMkLst>
        </pc:spChg>
      </pc:sldChg>
      <pc:sldChg chg="modSp">
        <pc:chgData name="Adrienne Richards" userId="S::adrienne.richards@georgiancollege.ca::bcd77ec0-3859-46f9-a15a-134c9aca8844" providerId="AD" clId="Web-{EFC15117-BA6B-DE94-C195-8F5F79F93A24}" dt="2024-02-10T14:57:47.773" v="127" actId="1076"/>
        <pc:sldMkLst>
          <pc:docMk/>
          <pc:sldMk cId="3733014662" sldId="301"/>
        </pc:sldMkLst>
        <pc:spChg chg="mod">
          <ac:chgData name="Adrienne Richards" userId="S::adrienne.richards@georgiancollege.ca::bcd77ec0-3859-46f9-a15a-134c9aca8844" providerId="AD" clId="Web-{EFC15117-BA6B-DE94-C195-8F5F79F93A24}" dt="2024-02-10T14:57:39.929" v="124" actId="14100"/>
          <ac:spMkLst>
            <pc:docMk/>
            <pc:sldMk cId="3733014662" sldId="301"/>
            <ac:spMk id="3" creationId="{C8AA3923-3D9C-F72E-4494-C0680746D812}"/>
          </ac:spMkLst>
        </pc:spChg>
        <pc:picChg chg="mod">
          <ac:chgData name="Adrienne Richards" userId="S::adrienne.richards@georgiancollege.ca::bcd77ec0-3859-46f9-a15a-134c9aca8844" providerId="AD" clId="Web-{EFC15117-BA6B-DE94-C195-8F5F79F93A24}" dt="2024-02-10T14:57:47.773" v="127" actId="1076"/>
          <ac:picMkLst>
            <pc:docMk/>
            <pc:sldMk cId="3733014662" sldId="301"/>
            <ac:picMk id="5" creationId="{26E2477A-BA83-6BC0-BCED-A27CC5738462}"/>
          </ac:picMkLst>
        </pc:picChg>
      </pc:sldChg>
      <pc:sldChg chg="modSp">
        <pc:chgData name="Adrienne Richards" userId="S::adrienne.richards@georgiancollege.ca::bcd77ec0-3859-46f9-a15a-134c9aca8844" providerId="AD" clId="Web-{EFC15117-BA6B-DE94-C195-8F5F79F93A24}" dt="2024-02-10T14:57:59.257" v="131" actId="14100"/>
        <pc:sldMkLst>
          <pc:docMk/>
          <pc:sldMk cId="352550420" sldId="302"/>
        </pc:sldMkLst>
        <pc:spChg chg="mod">
          <ac:chgData name="Adrienne Richards" userId="S::adrienne.richards@georgiancollege.ca::bcd77ec0-3859-46f9-a15a-134c9aca8844" providerId="AD" clId="Web-{EFC15117-BA6B-DE94-C195-8F5F79F93A24}" dt="2024-02-10T14:57:57.351" v="130" actId="14100"/>
          <ac:spMkLst>
            <pc:docMk/>
            <pc:sldMk cId="352550420" sldId="302"/>
            <ac:spMk id="3" creationId="{F1600F41-D0DD-878F-04DB-BD618BE983B9}"/>
          </ac:spMkLst>
        </pc:spChg>
        <pc:picChg chg="mod">
          <ac:chgData name="Adrienne Richards" userId="S::adrienne.richards@georgiancollege.ca::bcd77ec0-3859-46f9-a15a-134c9aca8844" providerId="AD" clId="Web-{EFC15117-BA6B-DE94-C195-8F5F79F93A24}" dt="2024-02-10T14:57:59.257" v="131" actId="14100"/>
          <ac:picMkLst>
            <pc:docMk/>
            <pc:sldMk cId="352550420" sldId="302"/>
            <ac:picMk id="5" creationId="{31A7928A-1953-8698-41F6-BA3797E726F6}"/>
          </ac:picMkLst>
        </pc:picChg>
      </pc:sldChg>
      <pc:sldChg chg="modSp">
        <pc:chgData name="Adrienne Richards" userId="S::adrienne.richards@georgiancollege.ca::bcd77ec0-3859-46f9-a15a-134c9aca8844" providerId="AD" clId="Web-{EFC15117-BA6B-DE94-C195-8F5F79F93A24}" dt="2024-02-10T14:58:09.258" v="135" actId="14100"/>
        <pc:sldMkLst>
          <pc:docMk/>
          <pc:sldMk cId="2677254242" sldId="303"/>
        </pc:sldMkLst>
        <pc:spChg chg="mod">
          <ac:chgData name="Adrienne Richards" userId="S::adrienne.richards@georgiancollege.ca::bcd77ec0-3859-46f9-a15a-134c9aca8844" providerId="AD" clId="Web-{EFC15117-BA6B-DE94-C195-8F5F79F93A24}" dt="2024-02-10T14:58:07.148" v="134" actId="14100"/>
          <ac:spMkLst>
            <pc:docMk/>
            <pc:sldMk cId="2677254242" sldId="303"/>
            <ac:spMk id="3" creationId="{1FB3B451-6AF0-AA6E-E5B2-B34249DFAD15}"/>
          </ac:spMkLst>
        </pc:spChg>
        <pc:picChg chg="mod">
          <ac:chgData name="Adrienne Richards" userId="S::adrienne.richards@georgiancollege.ca::bcd77ec0-3859-46f9-a15a-134c9aca8844" providerId="AD" clId="Web-{EFC15117-BA6B-DE94-C195-8F5F79F93A24}" dt="2024-02-10T14:58:09.258" v="135" actId="14100"/>
          <ac:picMkLst>
            <pc:docMk/>
            <pc:sldMk cId="2677254242" sldId="303"/>
            <ac:picMk id="5" creationId="{68F8AFAB-3398-AF22-D103-F51B274A938A}"/>
          </ac:picMkLst>
        </pc:picChg>
      </pc:sldChg>
      <pc:sldChg chg="modSp">
        <pc:chgData name="Adrienne Richards" userId="S::adrienne.richards@georgiancollege.ca::bcd77ec0-3859-46f9-a15a-134c9aca8844" providerId="AD" clId="Web-{EFC15117-BA6B-DE94-C195-8F5F79F93A24}" dt="2024-02-10T14:58:20.367" v="140" actId="1076"/>
        <pc:sldMkLst>
          <pc:docMk/>
          <pc:sldMk cId="2654933494" sldId="304"/>
        </pc:sldMkLst>
        <pc:spChg chg="mod">
          <ac:chgData name="Adrienne Richards" userId="S::adrienne.richards@georgiancollege.ca::bcd77ec0-3859-46f9-a15a-134c9aca8844" providerId="AD" clId="Web-{EFC15117-BA6B-DE94-C195-8F5F79F93A24}" dt="2024-02-10T14:58:16.961" v="138" actId="14100"/>
          <ac:spMkLst>
            <pc:docMk/>
            <pc:sldMk cId="2654933494" sldId="304"/>
            <ac:spMk id="3" creationId="{819E7A3C-11A7-4000-5870-C5FA445D15DF}"/>
          </ac:spMkLst>
        </pc:spChg>
        <pc:picChg chg="mod">
          <ac:chgData name="Adrienne Richards" userId="S::adrienne.richards@georgiancollege.ca::bcd77ec0-3859-46f9-a15a-134c9aca8844" providerId="AD" clId="Web-{EFC15117-BA6B-DE94-C195-8F5F79F93A24}" dt="2024-02-10T14:58:20.367" v="140" actId="1076"/>
          <ac:picMkLst>
            <pc:docMk/>
            <pc:sldMk cId="2654933494" sldId="304"/>
            <ac:picMk id="5" creationId="{349B8D38-519E-CA25-0979-2BD26971FE56}"/>
          </ac:picMkLst>
        </pc:picChg>
      </pc:sldChg>
      <pc:sldChg chg="modSp">
        <pc:chgData name="Adrienne Richards" userId="S::adrienne.richards@georgiancollege.ca::bcd77ec0-3859-46f9-a15a-134c9aca8844" providerId="AD" clId="Web-{EFC15117-BA6B-DE94-C195-8F5F79F93A24}" dt="2024-02-10T14:58:29.180" v="142" actId="20577"/>
        <pc:sldMkLst>
          <pc:docMk/>
          <pc:sldMk cId="3888790161" sldId="306"/>
        </pc:sldMkLst>
        <pc:spChg chg="mod">
          <ac:chgData name="Adrienne Richards" userId="S::adrienne.richards@georgiancollege.ca::bcd77ec0-3859-46f9-a15a-134c9aca8844" providerId="AD" clId="Web-{EFC15117-BA6B-DE94-C195-8F5F79F93A24}" dt="2024-02-10T14:58:29.180" v="142" actId="20577"/>
          <ac:spMkLst>
            <pc:docMk/>
            <pc:sldMk cId="3888790161" sldId="306"/>
            <ac:spMk id="3" creationId="{5AF0471B-8D45-1590-3A96-191AF4443E90}"/>
          </ac:spMkLst>
        </pc:spChg>
      </pc:sldChg>
      <pc:sldChg chg="modSp">
        <pc:chgData name="Adrienne Richards" userId="S::adrienne.richards@georgiancollege.ca::bcd77ec0-3859-46f9-a15a-134c9aca8844" providerId="AD" clId="Web-{EFC15117-BA6B-DE94-C195-8F5F79F93A24}" dt="2024-02-10T14:58:48.353" v="147" actId="14100"/>
        <pc:sldMkLst>
          <pc:docMk/>
          <pc:sldMk cId="3157340643" sldId="307"/>
        </pc:sldMkLst>
        <pc:spChg chg="mod">
          <ac:chgData name="Adrienne Richards" userId="S::adrienne.richards@georgiancollege.ca::bcd77ec0-3859-46f9-a15a-134c9aca8844" providerId="AD" clId="Web-{EFC15117-BA6B-DE94-C195-8F5F79F93A24}" dt="2024-02-10T14:58:45.056" v="146" actId="14100"/>
          <ac:spMkLst>
            <pc:docMk/>
            <pc:sldMk cId="3157340643" sldId="307"/>
            <ac:spMk id="2" creationId="{3A9905DE-3CE2-6098-5FEC-F6D45E540517}"/>
          </ac:spMkLst>
        </pc:spChg>
        <pc:spChg chg="mod">
          <ac:chgData name="Adrienne Richards" userId="S::adrienne.richards@georgiancollege.ca::bcd77ec0-3859-46f9-a15a-134c9aca8844" providerId="AD" clId="Web-{EFC15117-BA6B-DE94-C195-8F5F79F93A24}" dt="2024-02-10T14:58:48.353" v="147" actId="14100"/>
          <ac:spMkLst>
            <pc:docMk/>
            <pc:sldMk cId="3157340643" sldId="307"/>
            <ac:spMk id="3" creationId="{92B42537-C41F-06CF-7B2B-759FA8D04BDD}"/>
          </ac:spMkLst>
        </pc:spChg>
      </pc:sldChg>
      <pc:sldChg chg="modSp">
        <pc:chgData name="Adrienne Richards" userId="S::adrienne.richards@georgiancollege.ca::bcd77ec0-3859-46f9-a15a-134c9aca8844" providerId="AD" clId="Web-{EFC15117-BA6B-DE94-C195-8F5F79F93A24}" dt="2024-02-10T14:58:57.962" v="151" actId="14100"/>
        <pc:sldMkLst>
          <pc:docMk/>
          <pc:sldMk cId="1978581062" sldId="308"/>
        </pc:sldMkLst>
        <pc:spChg chg="mod">
          <ac:chgData name="Adrienne Richards" userId="S::adrienne.richards@georgiancollege.ca::bcd77ec0-3859-46f9-a15a-134c9aca8844" providerId="AD" clId="Web-{EFC15117-BA6B-DE94-C195-8F5F79F93A24}" dt="2024-02-10T14:58:56.197" v="150" actId="14100"/>
          <ac:spMkLst>
            <pc:docMk/>
            <pc:sldMk cId="1978581062" sldId="308"/>
            <ac:spMk id="3" creationId="{4A5AF03A-7B4E-55A6-4875-5A31C7F0012C}"/>
          </ac:spMkLst>
        </pc:spChg>
        <pc:picChg chg="mod">
          <ac:chgData name="Adrienne Richards" userId="S::adrienne.richards@georgiancollege.ca::bcd77ec0-3859-46f9-a15a-134c9aca8844" providerId="AD" clId="Web-{EFC15117-BA6B-DE94-C195-8F5F79F93A24}" dt="2024-02-10T14:58:57.962" v="151" actId="14100"/>
          <ac:picMkLst>
            <pc:docMk/>
            <pc:sldMk cId="1978581062" sldId="308"/>
            <ac:picMk id="5" creationId="{F1EAD51C-D813-F3FF-BA8B-77BBE0259876}"/>
          </ac:picMkLst>
        </pc:picChg>
      </pc:sldChg>
      <pc:sldChg chg="modSp">
        <pc:chgData name="Adrienne Richards" userId="S::adrienne.richards@georgiancollege.ca::bcd77ec0-3859-46f9-a15a-134c9aca8844" providerId="AD" clId="Web-{EFC15117-BA6B-DE94-C195-8F5F79F93A24}" dt="2024-02-10T14:59:12.463" v="156" actId="1076"/>
        <pc:sldMkLst>
          <pc:docMk/>
          <pc:sldMk cId="2990864405" sldId="309"/>
        </pc:sldMkLst>
        <pc:spChg chg="mod">
          <ac:chgData name="Adrienne Richards" userId="S::adrienne.richards@georgiancollege.ca::bcd77ec0-3859-46f9-a15a-134c9aca8844" providerId="AD" clId="Web-{EFC15117-BA6B-DE94-C195-8F5F79F93A24}" dt="2024-02-10T14:59:05.853" v="154" actId="14100"/>
          <ac:spMkLst>
            <pc:docMk/>
            <pc:sldMk cId="2990864405" sldId="309"/>
            <ac:spMk id="3" creationId="{DB3D72EF-AD52-5359-F829-515CEB0D4A18}"/>
          </ac:spMkLst>
        </pc:spChg>
        <pc:picChg chg="mod">
          <ac:chgData name="Adrienne Richards" userId="S::adrienne.richards@georgiancollege.ca::bcd77ec0-3859-46f9-a15a-134c9aca8844" providerId="AD" clId="Web-{EFC15117-BA6B-DE94-C195-8F5F79F93A24}" dt="2024-02-10T14:59:12.463" v="156" actId="1076"/>
          <ac:picMkLst>
            <pc:docMk/>
            <pc:sldMk cId="2990864405" sldId="309"/>
            <ac:picMk id="5" creationId="{009F8642-5511-A378-D549-01D3BE9D94FE}"/>
          </ac:picMkLst>
        </pc:picChg>
      </pc:sldChg>
      <pc:sldChg chg="modSp">
        <pc:chgData name="Adrienne Richards" userId="S::adrienne.richards@georgiancollege.ca::bcd77ec0-3859-46f9-a15a-134c9aca8844" providerId="AD" clId="Web-{EFC15117-BA6B-DE94-C195-8F5F79F93A24}" dt="2024-02-10T14:59:29.260" v="160" actId="1076"/>
        <pc:sldMkLst>
          <pc:docMk/>
          <pc:sldMk cId="1266742046" sldId="310"/>
        </pc:sldMkLst>
        <pc:spChg chg="mod">
          <ac:chgData name="Adrienne Richards" userId="S::adrienne.richards@georgiancollege.ca::bcd77ec0-3859-46f9-a15a-134c9aca8844" providerId="AD" clId="Web-{EFC15117-BA6B-DE94-C195-8F5F79F93A24}" dt="2024-02-10T14:59:25.963" v="158" actId="20577"/>
          <ac:spMkLst>
            <pc:docMk/>
            <pc:sldMk cId="1266742046" sldId="310"/>
            <ac:spMk id="3" creationId="{DDFD39C5-A1E9-413E-72E4-E5758DB95943}"/>
          </ac:spMkLst>
        </pc:spChg>
        <pc:picChg chg="mod">
          <ac:chgData name="Adrienne Richards" userId="S::adrienne.richards@georgiancollege.ca::bcd77ec0-3859-46f9-a15a-134c9aca8844" providerId="AD" clId="Web-{EFC15117-BA6B-DE94-C195-8F5F79F93A24}" dt="2024-02-10T14:59:29.260" v="160" actId="1076"/>
          <ac:picMkLst>
            <pc:docMk/>
            <pc:sldMk cId="1266742046" sldId="310"/>
            <ac:picMk id="5" creationId="{3DEB7282-80F7-7F04-7201-6E0F45269034}"/>
          </ac:picMkLst>
        </pc:picChg>
      </pc:sldChg>
      <pc:sldChg chg="modSp">
        <pc:chgData name="Adrienne Richards" userId="S::adrienne.richards@georgiancollege.ca::bcd77ec0-3859-46f9-a15a-134c9aca8844" providerId="AD" clId="Web-{EFC15117-BA6B-DE94-C195-8F5F79F93A24}" dt="2024-02-10T14:59:38.651" v="163" actId="20577"/>
        <pc:sldMkLst>
          <pc:docMk/>
          <pc:sldMk cId="2071303614" sldId="312"/>
        </pc:sldMkLst>
        <pc:spChg chg="mod">
          <ac:chgData name="Adrienne Richards" userId="S::adrienne.richards@georgiancollege.ca::bcd77ec0-3859-46f9-a15a-134c9aca8844" providerId="AD" clId="Web-{EFC15117-BA6B-DE94-C195-8F5F79F93A24}" dt="2024-02-10T14:59:38.651" v="163" actId="20577"/>
          <ac:spMkLst>
            <pc:docMk/>
            <pc:sldMk cId="2071303614" sldId="312"/>
            <ac:spMk id="3" creationId="{C81A86EB-284B-C789-E74E-9B7A31497C0D}"/>
          </ac:spMkLst>
        </pc:spChg>
      </pc:sldChg>
      <pc:sldChg chg="modSp">
        <pc:chgData name="Adrienne Richards" userId="S::adrienne.richards@georgiancollege.ca::bcd77ec0-3859-46f9-a15a-134c9aca8844" providerId="AD" clId="Web-{EFC15117-BA6B-DE94-C195-8F5F79F93A24}" dt="2024-02-10T14:59:49.182" v="167" actId="1076"/>
        <pc:sldMkLst>
          <pc:docMk/>
          <pc:sldMk cId="3343126234" sldId="313"/>
        </pc:sldMkLst>
        <pc:spChg chg="mod">
          <ac:chgData name="Adrienne Richards" userId="S::adrienne.richards@georgiancollege.ca::bcd77ec0-3859-46f9-a15a-134c9aca8844" providerId="AD" clId="Web-{EFC15117-BA6B-DE94-C195-8F5F79F93A24}" dt="2024-02-10T14:59:45.932" v="165" actId="20577"/>
          <ac:spMkLst>
            <pc:docMk/>
            <pc:sldMk cId="3343126234" sldId="313"/>
            <ac:spMk id="3" creationId="{3499DF66-7A26-B1EE-31FA-C039F6216565}"/>
          </ac:spMkLst>
        </pc:spChg>
        <pc:picChg chg="mod">
          <ac:chgData name="Adrienne Richards" userId="S::adrienne.richards@georgiancollege.ca::bcd77ec0-3859-46f9-a15a-134c9aca8844" providerId="AD" clId="Web-{EFC15117-BA6B-DE94-C195-8F5F79F93A24}" dt="2024-02-10T14:59:49.182" v="167" actId="1076"/>
          <ac:picMkLst>
            <pc:docMk/>
            <pc:sldMk cId="3343126234" sldId="313"/>
            <ac:picMk id="5" creationId="{700B2D83-065D-AC0E-FDB2-BA49B928D819}"/>
          </ac:picMkLst>
        </pc:picChg>
      </pc:sldChg>
      <pc:sldChg chg="modSp">
        <pc:chgData name="Adrienne Richards" userId="S::adrienne.richards@georgiancollege.ca::bcd77ec0-3859-46f9-a15a-134c9aca8844" providerId="AD" clId="Web-{EFC15117-BA6B-DE94-C195-8F5F79F93A24}" dt="2024-02-10T15:00:02.605" v="173" actId="1076"/>
        <pc:sldMkLst>
          <pc:docMk/>
          <pc:sldMk cId="33246252" sldId="314"/>
        </pc:sldMkLst>
        <pc:spChg chg="mod">
          <ac:chgData name="Adrienne Richards" userId="S::adrienne.richards@georgiancollege.ca::bcd77ec0-3859-46f9-a15a-134c9aca8844" providerId="AD" clId="Web-{EFC15117-BA6B-DE94-C195-8F5F79F93A24}" dt="2024-02-10T14:59:59.323" v="171" actId="14100"/>
          <ac:spMkLst>
            <pc:docMk/>
            <pc:sldMk cId="33246252" sldId="314"/>
            <ac:spMk id="3" creationId="{F58E2957-CDCF-E063-5819-480E5B82C381}"/>
          </ac:spMkLst>
        </pc:spChg>
        <pc:picChg chg="mod">
          <ac:chgData name="Adrienne Richards" userId="S::adrienne.richards@georgiancollege.ca::bcd77ec0-3859-46f9-a15a-134c9aca8844" providerId="AD" clId="Web-{EFC15117-BA6B-DE94-C195-8F5F79F93A24}" dt="2024-02-10T15:00:02.605" v="173" actId="1076"/>
          <ac:picMkLst>
            <pc:docMk/>
            <pc:sldMk cId="33246252" sldId="314"/>
            <ac:picMk id="5" creationId="{82ACA4E0-A95B-F845-5BFD-ACA415CD3166}"/>
          </ac:picMkLst>
        </pc:picChg>
      </pc:sldChg>
    </pc:docChg>
  </pc:docChgLst>
  <pc:docChgLst>
    <pc:chgData name="Adrienne Richards" userId="S::adrienne.richards@georgiancollege.ca::bcd77ec0-3859-46f9-a15a-134c9aca8844" providerId="AD" clId="Web-{C7BE305E-BFBC-744F-6F82-797288F54A1F}"/>
    <pc:docChg chg="modSld">
      <pc:chgData name="Adrienne Richards" userId="S::adrienne.richards@georgiancollege.ca::bcd77ec0-3859-46f9-a15a-134c9aca8844" providerId="AD" clId="Web-{C7BE305E-BFBC-744F-6F82-797288F54A1F}" dt="2024-02-12T23:37:19.997" v="110"/>
      <pc:docMkLst>
        <pc:docMk/>
      </pc:docMkLst>
      <pc:sldChg chg="modSp">
        <pc:chgData name="Adrienne Richards" userId="S::adrienne.richards@georgiancollege.ca::bcd77ec0-3859-46f9-a15a-134c9aca8844" providerId="AD" clId="Web-{C7BE305E-BFBC-744F-6F82-797288F54A1F}" dt="2024-02-12T23:33:22.928" v="1"/>
        <pc:sldMkLst>
          <pc:docMk/>
          <pc:sldMk cId="3291467616" sldId="262"/>
        </pc:sldMkLst>
        <pc:picChg chg="ord">
          <ac:chgData name="Adrienne Richards" userId="S::adrienne.richards@georgiancollege.ca::bcd77ec0-3859-46f9-a15a-134c9aca8844" providerId="AD" clId="Web-{C7BE305E-BFBC-744F-6F82-797288F54A1F}" dt="2024-02-12T23:33:22.928" v="1"/>
          <ac:picMkLst>
            <pc:docMk/>
            <pc:sldMk cId="3291467616" sldId="262"/>
            <ac:picMk id="5" creationId="{C45D82A6-C897-75F6-6373-62F43703ABD9}"/>
          </ac:picMkLst>
        </pc:picChg>
      </pc:sldChg>
      <pc:sldChg chg="modSp">
        <pc:chgData name="Adrienne Richards" userId="S::adrienne.richards@georgiancollege.ca::bcd77ec0-3859-46f9-a15a-134c9aca8844" providerId="AD" clId="Web-{C7BE305E-BFBC-744F-6F82-797288F54A1F}" dt="2024-02-12T23:33:25.334" v="3"/>
        <pc:sldMkLst>
          <pc:docMk/>
          <pc:sldMk cId="1452192737" sldId="263"/>
        </pc:sldMkLst>
        <pc:picChg chg="ord">
          <ac:chgData name="Adrienne Richards" userId="S::adrienne.richards@georgiancollege.ca::bcd77ec0-3859-46f9-a15a-134c9aca8844" providerId="AD" clId="Web-{C7BE305E-BFBC-744F-6F82-797288F54A1F}" dt="2024-02-12T23:33:25.334" v="3"/>
          <ac:picMkLst>
            <pc:docMk/>
            <pc:sldMk cId="1452192737" sldId="263"/>
            <ac:picMk id="5" creationId="{D0F38C83-E7F2-09E2-97F3-7D68E41A5D83}"/>
          </ac:picMkLst>
        </pc:picChg>
      </pc:sldChg>
      <pc:sldChg chg="modSp">
        <pc:chgData name="Adrienne Richards" userId="S::adrienne.richards@georgiancollege.ca::bcd77ec0-3859-46f9-a15a-134c9aca8844" providerId="AD" clId="Web-{C7BE305E-BFBC-744F-6F82-797288F54A1F}" dt="2024-02-12T23:33:27.381" v="5"/>
        <pc:sldMkLst>
          <pc:docMk/>
          <pc:sldMk cId="550304608" sldId="264"/>
        </pc:sldMkLst>
        <pc:picChg chg="ord">
          <ac:chgData name="Adrienne Richards" userId="S::adrienne.richards@georgiancollege.ca::bcd77ec0-3859-46f9-a15a-134c9aca8844" providerId="AD" clId="Web-{C7BE305E-BFBC-744F-6F82-797288F54A1F}" dt="2024-02-12T23:33:27.381" v="5"/>
          <ac:picMkLst>
            <pc:docMk/>
            <pc:sldMk cId="550304608" sldId="264"/>
            <ac:picMk id="5" creationId="{626C6229-8A73-945A-28D1-D3FE81612D8E}"/>
          </ac:picMkLst>
        </pc:picChg>
      </pc:sldChg>
      <pc:sldChg chg="modSp">
        <pc:chgData name="Adrienne Richards" userId="S::adrienne.richards@georgiancollege.ca::bcd77ec0-3859-46f9-a15a-134c9aca8844" providerId="AD" clId="Web-{C7BE305E-BFBC-744F-6F82-797288F54A1F}" dt="2024-02-12T23:33:29.772" v="7"/>
        <pc:sldMkLst>
          <pc:docMk/>
          <pc:sldMk cId="52836455" sldId="265"/>
        </pc:sldMkLst>
        <pc:picChg chg="ord">
          <ac:chgData name="Adrienne Richards" userId="S::adrienne.richards@georgiancollege.ca::bcd77ec0-3859-46f9-a15a-134c9aca8844" providerId="AD" clId="Web-{C7BE305E-BFBC-744F-6F82-797288F54A1F}" dt="2024-02-12T23:33:29.772" v="7"/>
          <ac:picMkLst>
            <pc:docMk/>
            <pc:sldMk cId="52836455" sldId="265"/>
            <ac:picMk id="5" creationId="{920A0235-5A5C-7FC2-0CA7-A165F9D92CB4}"/>
          </ac:picMkLst>
        </pc:picChg>
      </pc:sldChg>
      <pc:sldChg chg="modSp">
        <pc:chgData name="Adrienne Richards" userId="S::adrienne.richards@georgiancollege.ca::bcd77ec0-3859-46f9-a15a-134c9aca8844" providerId="AD" clId="Web-{C7BE305E-BFBC-744F-6F82-797288F54A1F}" dt="2024-02-12T23:33:31.772" v="9"/>
        <pc:sldMkLst>
          <pc:docMk/>
          <pc:sldMk cId="2094800292" sldId="266"/>
        </pc:sldMkLst>
        <pc:picChg chg="ord">
          <ac:chgData name="Adrienne Richards" userId="S::adrienne.richards@georgiancollege.ca::bcd77ec0-3859-46f9-a15a-134c9aca8844" providerId="AD" clId="Web-{C7BE305E-BFBC-744F-6F82-797288F54A1F}" dt="2024-02-12T23:33:31.772" v="9"/>
          <ac:picMkLst>
            <pc:docMk/>
            <pc:sldMk cId="2094800292" sldId="266"/>
            <ac:picMk id="5" creationId="{F5F8A46C-0079-3A85-0041-229AE7D4C8C6}"/>
          </ac:picMkLst>
        </pc:picChg>
      </pc:sldChg>
      <pc:sldChg chg="modSp">
        <pc:chgData name="Adrienne Richards" userId="S::adrienne.richards@georgiancollege.ca::bcd77ec0-3859-46f9-a15a-134c9aca8844" providerId="AD" clId="Web-{C7BE305E-BFBC-744F-6F82-797288F54A1F}" dt="2024-02-12T23:33:33.803" v="11"/>
        <pc:sldMkLst>
          <pc:docMk/>
          <pc:sldMk cId="2038417177" sldId="267"/>
        </pc:sldMkLst>
        <pc:picChg chg="ord">
          <ac:chgData name="Adrienne Richards" userId="S::adrienne.richards@georgiancollege.ca::bcd77ec0-3859-46f9-a15a-134c9aca8844" providerId="AD" clId="Web-{C7BE305E-BFBC-744F-6F82-797288F54A1F}" dt="2024-02-12T23:33:33.803" v="11"/>
          <ac:picMkLst>
            <pc:docMk/>
            <pc:sldMk cId="2038417177" sldId="267"/>
            <ac:picMk id="5" creationId="{B7C241F4-9A23-7A02-61E2-D0691E3EBD79}"/>
          </ac:picMkLst>
        </pc:picChg>
      </pc:sldChg>
      <pc:sldChg chg="modSp">
        <pc:chgData name="Adrienne Richards" userId="S::adrienne.richards@georgiancollege.ca::bcd77ec0-3859-46f9-a15a-134c9aca8844" providerId="AD" clId="Web-{C7BE305E-BFBC-744F-6F82-797288F54A1F}" dt="2024-02-12T23:33:35.819" v="13"/>
        <pc:sldMkLst>
          <pc:docMk/>
          <pc:sldMk cId="2429187728" sldId="268"/>
        </pc:sldMkLst>
        <pc:picChg chg="ord">
          <ac:chgData name="Adrienne Richards" userId="S::adrienne.richards@georgiancollege.ca::bcd77ec0-3859-46f9-a15a-134c9aca8844" providerId="AD" clId="Web-{C7BE305E-BFBC-744F-6F82-797288F54A1F}" dt="2024-02-12T23:33:35.819" v="13"/>
          <ac:picMkLst>
            <pc:docMk/>
            <pc:sldMk cId="2429187728" sldId="268"/>
            <ac:picMk id="5" creationId="{2023646C-B6A1-185E-6BCF-C34DEA442403}"/>
          </ac:picMkLst>
        </pc:picChg>
      </pc:sldChg>
      <pc:sldChg chg="modSp">
        <pc:chgData name="Adrienne Richards" userId="S::adrienne.richards@georgiancollege.ca::bcd77ec0-3859-46f9-a15a-134c9aca8844" providerId="AD" clId="Web-{C7BE305E-BFBC-744F-6F82-797288F54A1F}" dt="2024-02-12T23:33:37.803" v="15"/>
        <pc:sldMkLst>
          <pc:docMk/>
          <pc:sldMk cId="3411288037" sldId="269"/>
        </pc:sldMkLst>
        <pc:picChg chg="ord">
          <ac:chgData name="Adrienne Richards" userId="S::adrienne.richards@georgiancollege.ca::bcd77ec0-3859-46f9-a15a-134c9aca8844" providerId="AD" clId="Web-{C7BE305E-BFBC-744F-6F82-797288F54A1F}" dt="2024-02-12T23:33:37.803" v="15"/>
          <ac:picMkLst>
            <pc:docMk/>
            <pc:sldMk cId="3411288037" sldId="269"/>
            <ac:picMk id="5" creationId="{5B7CA608-8FF7-4F32-C31F-E4678B4EBE9E}"/>
          </ac:picMkLst>
        </pc:picChg>
      </pc:sldChg>
      <pc:sldChg chg="modSp">
        <pc:chgData name="Adrienne Richards" userId="S::adrienne.richards@georgiancollege.ca::bcd77ec0-3859-46f9-a15a-134c9aca8844" providerId="AD" clId="Web-{C7BE305E-BFBC-744F-6F82-797288F54A1F}" dt="2024-02-12T23:33:40.381" v="17"/>
        <pc:sldMkLst>
          <pc:docMk/>
          <pc:sldMk cId="305173256" sldId="270"/>
        </pc:sldMkLst>
        <pc:picChg chg="ord">
          <ac:chgData name="Adrienne Richards" userId="S::adrienne.richards@georgiancollege.ca::bcd77ec0-3859-46f9-a15a-134c9aca8844" providerId="AD" clId="Web-{C7BE305E-BFBC-744F-6F82-797288F54A1F}" dt="2024-02-12T23:33:40.381" v="17"/>
          <ac:picMkLst>
            <pc:docMk/>
            <pc:sldMk cId="305173256" sldId="270"/>
            <ac:picMk id="5" creationId="{AD727007-7F65-A0B0-8EB2-F4DD8A9718B3}"/>
          </ac:picMkLst>
        </pc:picChg>
      </pc:sldChg>
      <pc:sldChg chg="modSp">
        <pc:chgData name="Adrienne Richards" userId="S::adrienne.richards@georgiancollege.ca::bcd77ec0-3859-46f9-a15a-134c9aca8844" providerId="AD" clId="Web-{C7BE305E-BFBC-744F-6F82-797288F54A1F}" dt="2024-02-12T23:33:48.991" v="20"/>
        <pc:sldMkLst>
          <pc:docMk/>
          <pc:sldMk cId="4202666155" sldId="271"/>
        </pc:sldMkLst>
        <pc:spChg chg="ord">
          <ac:chgData name="Adrienne Richards" userId="S::adrienne.richards@georgiancollege.ca::bcd77ec0-3859-46f9-a15a-134c9aca8844" providerId="AD" clId="Web-{C7BE305E-BFBC-744F-6F82-797288F54A1F}" dt="2024-02-12T23:33:48.991" v="20"/>
          <ac:spMkLst>
            <pc:docMk/>
            <pc:sldMk cId="4202666155" sldId="271"/>
            <ac:spMk id="3" creationId="{EE41E6DA-6DBD-29E6-49F8-0B6A3DF9B2B2}"/>
          </ac:spMkLst>
        </pc:spChg>
        <pc:graphicFrameChg chg="ord">
          <ac:chgData name="Adrienne Richards" userId="S::adrienne.richards@georgiancollege.ca::bcd77ec0-3859-46f9-a15a-134c9aca8844" providerId="AD" clId="Web-{C7BE305E-BFBC-744F-6F82-797288F54A1F}" dt="2024-02-12T23:33:44.194" v="18"/>
          <ac:graphicFrameMkLst>
            <pc:docMk/>
            <pc:sldMk cId="4202666155" sldId="271"/>
            <ac:graphicFrameMk id="6" creationId="{E4F82CA5-61F7-CE6D-4E92-A6E975D0AEF3}"/>
          </ac:graphicFrameMkLst>
        </pc:graphicFrameChg>
        <pc:picChg chg="ord">
          <ac:chgData name="Adrienne Richards" userId="S::adrienne.richards@georgiancollege.ca::bcd77ec0-3859-46f9-a15a-134c9aca8844" providerId="AD" clId="Web-{C7BE305E-BFBC-744F-6F82-797288F54A1F}" dt="2024-02-12T23:33:47.741" v="19"/>
          <ac:picMkLst>
            <pc:docMk/>
            <pc:sldMk cId="4202666155" sldId="271"/>
            <ac:picMk id="7" creationId="{BBACBAFA-FCD3-D6DF-9E4F-37C24EF9C407}"/>
          </ac:picMkLst>
        </pc:picChg>
      </pc:sldChg>
      <pc:sldChg chg="modSp">
        <pc:chgData name="Adrienne Richards" userId="S::adrienne.richards@georgiancollege.ca::bcd77ec0-3859-46f9-a15a-134c9aca8844" providerId="AD" clId="Web-{C7BE305E-BFBC-744F-6F82-797288F54A1F}" dt="2024-02-12T23:34:21.680" v="22"/>
        <pc:sldMkLst>
          <pc:docMk/>
          <pc:sldMk cId="296752574" sldId="272"/>
        </pc:sldMkLst>
        <pc:picChg chg="ord">
          <ac:chgData name="Adrienne Richards" userId="S::adrienne.richards@georgiancollege.ca::bcd77ec0-3859-46f9-a15a-134c9aca8844" providerId="AD" clId="Web-{C7BE305E-BFBC-744F-6F82-797288F54A1F}" dt="2024-02-12T23:34:21.680" v="22"/>
          <ac:picMkLst>
            <pc:docMk/>
            <pc:sldMk cId="296752574" sldId="272"/>
            <ac:picMk id="5" creationId="{32448FCD-375E-F422-5CF4-12AB1EDEC896}"/>
          </ac:picMkLst>
        </pc:picChg>
      </pc:sldChg>
      <pc:sldChg chg="modSp">
        <pc:chgData name="Adrienne Richards" userId="S::adrienne.richards@georgiancollege.ca::bcd77ec0-3859-46f9-a15a-134c9aca8844" providerId="AD" clId="Web-{C7BE305E-BFBC-744F-6F82-797288F54A1F}" dt="2024-02-12T23:34:24.289" v="24"/>
        <pc:sldMkLst>
          <pc:docMk/>
          <pc:sldMk cId="2995055551" sldId="274"/>
        </pc:sldMkLst>
        <pc:picChg chg="ord">
          <ac:chgData name="Adrienne Richards" userId="S::adrienne.richards@georgiancollege.ca::bcd77ec0-3859-46f9-a15a-134c9aca8844" providerId="AD" clId="Web-{C7BE305E-BFBC-744F-6F82-797288F54A1F}" dt="2024-02-12T23:34:24.289" v="24"/>
          <ac:picMkLst>
            <pc:docMk/>
            <pc:sldMk cId="2995055551" sldId="274"/>
            <ac:picMk id="5" creationId="{1F495091-33AE-2F20-C1EC-6BBCA3807086}"/>
          </ac:picMkLst>
        </pc:picChg>
      </pc:sldChg>
      <pc:sldChg chg="modSp">
        <pc:chgData name="Adrienne Richards" userId="S::adrienne.richards@georgiancollege.ca::bcd77ec0-3859-46f9-a15a-134c9aca8844" providerId="AD" clId="Web-{C7BE305E-BFBC-744F-6F82-797288F54A1F}" dt="2024-02-12T23:37:19.997" v="110"/>
        <pc:sldMkLst>
          <pc:docMk/>
          <pc:sldMk cId="1291759049" sldId="275"/>
        </pc:sldMkLst>
        <pc:spChg chg="ord">
          <ac:chgData name="Adrienne Richards" userId="S::adrienne.richards@georgiancollege.ca::bcd77ec0-3859-46f9-a15a-134c9aca8844" providerId="AD" clId="Web-{C7BE305E-BFBC-744F-6F82-797288F54A1F}" dt="2024-02-12T23:37:19.997" v="110"/>
          <ac:spMkLst>
            <pc:docMk/>
            <pc:sldMk cId="1291759049" sldId="275"/>
            <ac:spMk id="7" creationId="{CC15DD65-061C-6694-212B-5DB6A3A2E750}"/>
          </ac:spMkLst>
        </pc:spChg>
        <pc:picChg chg="ord">
          <ac:chgData name="Adrienne Richards" userId="S::adrienne.richards@georgiancollege.ca::bcd77ec0-3859-46f9-a15a-134c9aca8844" providerId="AD" clId="Web-{C7BE305E-BFBC-744F-6F82-797288F54A1F}" dt="2024-02-12T23:34:26.242" v="26"/>
          <ac:picMkLst>
            <pc:docMk/>
            <pc:sldMk cId="1291759049" sldId="275"/>
            <ac:picMk id="5" creationId="{49983D22-B189-BA90-A932-1D021B336C2F}"/>
          </ac:picMkLst>
        </pc:picChg>
      </pc:sldChg>
      <pc:sldChg chg="modSp">
        <pc:chgData name="Adrienne Richards" userId="S::adrienne.richards@georgiancollege.ca::bcd77ec0-3859-46f9-a15a-134c9aca8844" providerId="AD" clId="Web-{C7BE305E-BFBC-744F-6F82-797288F54A1F}" dt="2024-02-12T23:34:28.805" v="28"/>
        <pc:sldMkLst>
          <pc:docMk/>
          <pc:sldMk cId="792432332" sldId="276"/>
        </pc:sldMkLst>
        <pc:picChg chg="ord">
          <ac:chgData name="Adrienne Richards" userId="S::adrienne.richards@georgiancollege.ca::bcd77ec0-3859-46f9-a15a-134c9aca8844" providerId="AD" clId="Web-{C7BE305E-BFBC-744F-6F82-797288F54A1F}" dt="2024-02-12T23:34:28.805" v="28"/>
          <ac:picMkLst>
            <pc:docMk/>
            <pc:sldMk cId="792432332" sldId="276"/>
            <ac:picMk id="5" creationId="{E5842CF3-DE42-0F10-9F55-9F3E00069C00}"/>
          </ac:picMkLst>
        </pc:picChg>
      </pc:sldChg>
      <pc:sldChg chg="modSp">
        <pc:chgData name="Adrienne Richards" userId="S::adrienne.richards@georgiancollege.ca::bcd77ec0-3859-46f9-a15a-134c9aca8844" providerId="AD" clId="Web-{C7BE305E-BFBC-744F-6F82-797288F54A1F}" dt="2024-02-12T23:34:32.430" v="30"/>
        <pc:sldMkLst>
          <pc:docMk/>
          <pc:sldMk cId="4197342363" sldId="277"/>
        </pc:sldMkLst>
        <pc:spChg chg="ord">
          <ac:chgData name="Adrienne Richards" userId="S::adrienne.richards@georgiancollege.ca::bcd77ec0-3859-46f9-a15a-134c9aca8844" providerId="AD" clId="Web-{C7BE305E-BFBC-744F-6F82-797288F54A1F}" dt="2024-02-12T23:34:32.430" v="30"/>
          <ac:spMkLst>
            <pc:docMk/>
            <pc:sldMk cId="4197342363" sldId="277"/>
            <ac:spMk id="3" creationId="{B60731B7-5A3A-A1AE-6DD0-2C2D8189485B}"/>
          </ac:spMkLst>
        </pc:spChg>
        <pc:graphicFrameChg chg="ord">
          <ac:chgData name="Adrienne Richards" userId="S::adrienne.richards@georgiancollege.ca::bcd77ec0-3859-46f9-a15a-134c9aca8844" providerId="AD" clId="Web-{C7BE305E-BFBC-744F-6F82-797288F54A1F}" dt="2024-02-12T23:34:31.227" v="29"/>
          <ac:graphicFrameMkLst>
            <pc:docMk/>
            <pc:sldMk cId="4197342363" sldId="277"/>
            <ac:graphicFrameMk id="6" creationId="{6DD02BFA-480E-BDBC-812B-EE0B24C515D8}"/>
          </ac:graphicFrameMkLst>
        </pc:graphicFrameChg>
      </pc:sldChg>
      <pc:sldChg chg="modSp">
        <pc:chgData name="Adrienne Richards" userId="S::adrienne.richards@georgiancollege.ca::bcd77ec0-3859-46f9-a15a-134c9aca8844" providerId="AD" clId="Web-{C7BE305E-BFBC-744F-6F82-797288F54A1F}" dt="2024-02-12T23:34:41.102" v="32"/>
        <pc:sldMkLst>
          <pc:docMk/>
          <pc:sldMk cId="2160718435" sldId="278"/>
        </pc:sldMkLst>
        <pc:picChg chg="ord">
          <ac:chgData name="Adrienne Richards" userId="S::adrienne.richards@georgiancollege.ca::bcd77ec0-3859-46f9-a15a-134c9aca8844" providerId="AD" clId="Web-{C7BE305E-BFBC-744F-6F82-797288F54A1F}" dt="2024-02-12T23:34:41.102" v="32"/>
          <ac:picMkLst>
            <pc:docMk/>
            <pc:sldMk cId="2160718435" sldId="278"/>
            <ac:picMk id="5" creationId="{81080E37-C893-405B-E640-4E6071CC1AFE}"/>
          </ac:picMkLst>
        </pc:picChg>
      </pc:sldChg>
      <pc:sldChg chg="modSp">
        <pc:chgData name="Adrienne Richards" userId="S::adrienne.richards@georgiancollege.ca::bcd77ec0-3859-46f9-a15a-134c9aca8844" providerId="AD" clId="Web-{C7BE305E-BFBC-744F-6F82-797288F54A1F}" dt="2024-02-12T23:36:59.016" v="109"/>
        <pc:sldMkLst>
          <pc:docMk/>
          <pc:sldMk cId="3687362263" sldId="280"/>
        </pc:sldMkLst>
        <pc:picChg chg="mod ord">
          <ac:chgData name="Adrienne Richards" userId="S::adrienne.richards@georgiancollege.ca::bcd77ec0-3859-46f9-a15a-134c9aca8844" providerId="AD" clId="Web-{C7BE305E-BFBC-744F-6F82-797288F54A1F}" dt="2024-02-12T23:36:59.016" v="109"/>
          <ac:picMkLst>
            <pc:docMk/>
            <pc:sldMk cId="3687362263" sldId="280"/>
            <ac:picMk id="5" creationId="{4A3254B9-414F-79D1-B467-59E8D588B8A0}"/>
          </ac:picMkLst>
        </pc:picChg>
      </pc:sldChg>
      <pc:sldChg chg="modSp">
        <pc:chgData name="Adrienne Richards" userId="S::adrienne.richards@georgiancollege.ca::bcd77ec0-3859-46f9-a15a-134c9aca8844" providerId="AD" clId="Web-{C7BE305E-BFBC-744F-6F82-797288F54A1F}" dt="2024-02-12T23:34:46.383" v="36"/>
        <pc:sldMkLst>
          <pc:docMk/>
          <pc:sldMk cId="560051367" sldId="281"/>
        </pc:sldMkLst>
        <pc:picChg chg="ord">
          <ac:chgData name="Adrienne Richards" userId="S::adrienne.richards@georgiancollege.ca::bcd77ec0-3859-46f9-a15a-134c9aca8844" providerId="AD" clId="Web-{C7BE305E-BFBC-744F-6F82-797288F54A1F}" dt="2024-02-12T23:34:46.383" v="36"/>
          <ac:picMkLst>
            <pc:docMk/>
            <pc:sldMk cId="560051367" sldId="281"/>
            <ac:picMk id="5" creationId="{08EABC1F-3941-5CB8-3E96-A8BD5152154D}"/>
          </ac:picMkLst>
        </pc:picChg>
      </pc:sldChg>
      <pc:sldChg chg="modSp">
        <pc:chgData name="Adrienne Richards" userId="S::adrienne.richards@georgiancollege.ca::bcd77ec0-3859-46f9-a15a-134c9aca8844" providerId="AD" clId="Web-{C7BE305E-BFBC-744F-6F82-797288F54A1F}" dt="2024-02-12T23:34:48.618" v="38"/>
        <pc:sldMkLst>
          <pc:docMk/>
          <pc:sldMk cId="3828480675" sldId="282"/>
        </pc:sldMkLst>
        <pc:picChg chg="ord">
          <ac:chgData name="Adrienne Richards" userId="S::adrienne.richards@georgiancollege.ca::bcd77ec0-3859-46f9-a15a-134c9aca8844" providerId="AD" clId="Web-{C7BE305E-BFBC-744F-6F82-797288F54A1F}" dt="2024-02-12T23:34:48.618" v="38"/>
          <ac:picMkLst>
            <pc:docMk/>
            <pc:sldMk cId="3828480675" sldId="282"/>
            <ac:picMk id="5" creationId="{460B624A-3E79-8C1B-2EC5-FA2EDE56FC8E}"/>
          </ac:picMkLst>
        </pc:picChg>
      </pc:sldChg>
      <pc:sldChg chg="modSp">
        <pc:chgData name="Adrienne Richards" userId="S::adrienne.richards@georgiancollege.ca::bcd77ec0-3859-46f9-a15a-134c9aca8844" providerId="AD" clId="Web-{C7BE305E-BFBC-744F-6F82-797288F54A1F}" dt="2024-02-12T23:34:51.024" v="40"/>
        <pc:sldMkLst>
          <pc:docMk/>
          <pc:sldMk cId="2948964174" sldId="283"/>
        </pc:sldMkLst>
        <pc:picChg chg="ord">
          <ac:chgData name="Adrienne Richards" userId="S::adrienne.richards@georgiancollege.ca::bcd77ec0-3859-46f9-a15a-134c9aca8844" providerId="AD" clId="Web-{C7BE305E-BFBC-744F-6F82-797288F54A1F}" dt="2024-02-12T23:34:51.024" v="40"/>
          <ac:picMkLst>
            <pc:docMk/>
            <pc:sldMk cId="2948964174" sldId="283"/>
            <ac:picMk id="5" creationId="{8A7878BC-24F9-7D5C-A5E1-F7D5F0AC1A85}"/>
          </ac:picMkLst>
        </pc:picChg>
      </pc:sldChg>
      <pc:sldChg chg="modSp">
        <pc:chgData name="Adrienne Richards" userId="S::adrienne.richards@georgiancollege.ca::bcd77ec0-3859-46f9-a15a-134c9aca8844" providerId="AD" clId="Web-{C7BE305E-BFBC-744F-6F82-797288F54A1F}" dt="2024-02-12T23:34:53.446" v="42"/>
        <pc:sldMkLst>
          <pc:docMk/>
          <pc:sldMk cId="1848060171" sldId="284"/>
        </pc:sldMkLst>
        <pc:picChg chg="ord">
          <ac:chgData name="Adrienne Richards" userId="S::adrienne.richards@georgiancollege.ca::bcd77ec0-3859-46f9-a15a-134c9aca8844" providerId="AD" clId="Web-{C7BE305E-BFBC-744F-6F82-797288F54A1F}" dt="2024-02-12T23:34:53.446" v="42"/>
          <ac:picMkLst>
            <pc:docMk/>
            <pc:sldMk cId="1848060171" sldId="284"/>
            <ac:picMk id="5" creationId="{4F12D299-A520-66FE-43BD-28CDD29D92B5}"/>
          </ac:picMkLst>
        </pc:picChg>
      </pc:sldChg>
      <pc:sldChg chg="modSp">
        <pc:chgData name="Adrienne Richards" userId="S::adrienne.richards@georgiancollege.ca::bcd77ec0-3859-46f9-a15a-134c9aca8844" providerId="AD" clId="Web-{C7BE305E-BFBC-744F-6F82-797288F54A1F}" dt="2024-02-12T23:34:55.899" v="44"/>
        <pc:sldMkLst>
          <pc:docMk/>
          <pc:sldMk cId="3453813154" sldId="285"/>
        </pc:sldMkLst>
        <pc:picChg chg="ord">
          <ac:chgData name="Adrienne Richards" userId="S::adrienne.richards@georgiancollege.ca::bcd77ec0-3859-46f9-a15a-134c9aca8844" providerId="AD" clId="Web-{C7BE305E-BFBC-744F-6F82-797288F54A1F}" dt="2024-02-12T23:34:55.899" v="44"/>
          <ac:picMkLst>
            <pc:docMk/>
            <pc:sldMk cId="3453813154" sldId="285"/>
            <ac:picMk id="5" creationId="{3ADEA5EA-82B1-29A0-CCBD-C3F9CCF8BBF4}"/>
          </ac:picMkLst>
        </pc:picChg>
      </pc:sldChg>
      <pc:sldChg chg="modSp">
        <pc:chgData name="Adrienne Richards" userId="S::adrienne.richards@georgiancollege.ca::bcd77ec0-3859-46f9-a15a-134c9aca8844" providerId="AD" clId="Web-{C7BE305E-BFBC-744F-6F82-797288F54A1F}" dt="2024-02-12T23:34:57.966" v="46"/>
        <pc:sldMkLst>
          <pc:docMk/>
          <pc:sldMk cId="1076301354" sldId="286"/>
        </pc:sldMkLst>
        <pc:picChg chg="ord">
          <ac:chgData name="Adrienne Richards" userId="S::adrienne.richards@georgiancollege.ca::bcd77ec0-3859-46f9-a15a-134c9aca8844" providerId="AD" clId="Web-{C7BE305E-BFBC-744F-6F82-797288F54A1F}" dt="2024-02-12T23:34:57.966" v="46"/>
          <ac:picMkLst>
            <pc:docMk/>
            <pc:sldMk cId="1076301354" sldId="286"/>
            <ac:picMk id="5" creationId="{80DBCAA1-1798-7169-8F7C-67139102493A}"/>
          </ac:picMkLst>
        </pc:picChg>
      </pc:sldChg>
      <pc:sldChg chg="modSp">
        <pc:chgData name="Adrienne Richards" userId="S::adrienne.richards@georgiancollege.ca::bcd77ec0-3859-46f9-a15a-134c9aca8844" providerId="AD" clId="Web-{C7BE305E-BFBC-744F-6F82-797288F54A1F}" dt="2024-02-12T23:35:00.493" v="48"/>
        <pc:sldMkLst>
          <pc:docMk/>
          <pc:sldMk cId="3448485673" sldId="287"/>
        </pc:sldMkLst>
        <pc:picChg chg="ord">
          <ac:chgData name="Adrienne Richards" userId="S::adrienne.richards@georgiancollege.ca::bcd77ec0-3859-46f9-a15a-134c9aca8844" providerId="AD" clId="Web-{C7BE305E-BFBC-744F-6F82-797288F54A1F}" dt="2024-02-12T23:35:00.493" v="48"/>
          <ac:picMkLst>
            <pc:docMk/>
            <pc:sldMk cId="3448485673" sldId="287"/>
            <ac:picMk id="5" creationId="{E107DE80-E8EE-9853-6B4B-A0795D661AB6}"/>
          </ac:picMkLst>
        </pc:picChg>
      </pc:sldChg>
      <pc:sldChg chg="modSp">
        <pc:chgData name="Adrienne Richards" userId="S::adrienne.richards@georgiancollege.ca::bcd77ec0-3859-46f9-a15a-134c9aca8844" providerId="AD" clId="Web-{C7BE305E-BFBC-744F-6F82-797288F54A1F}" dt="2024-02-12T23:35:04.228" v="50"/>
        <pc:sldMkLst>
          <pc:docMk/>
          <pc:sldMk cId="675135724" sldId="288"/>
        </pc:sldMkLst>
        <pc:spChg chg="ord">
          <ac:chgData name="Adrienne Richards" userId="S::adrienne.richards@georgiancollege.ca::bcd77ec0-3859-46f9-a15a-134c9aca8844" providerId="AD" clId="Web-{C7BE305E-BFBC-744F-6F82-797288F54A1F}" dt="2024-02-12T23:35:04.228" v="50"/>
          <ac:spMkLst>
            <pc:docMk/>
            <pc:sldMk cId="675135724" sldId="288"/>
            <ac:spMk id="2" creationId="{2C6D0CB4-5BBC-7C86-589E-1AC90AF34F79}"/>
          </ac:spMkLst>
        </pc:spChg>
        <pc:picChg chg="ord">
          <ac:chgData name="Adrienne Richards" userId="S::adrienne.richards@georgiancollege.ca::bcd77ec0-3859-46f9-a15a-134c9aca8844" providerId="AD" clId="Web-{C7BE305E-BFBC-744F-6F82-797288F54A1F}" dt="2024-02-12T23:35:02.884" v="49"/>
          <ac:picMkLst>
            <pc:docMk/>
            <pc:sldMk cId="675135724" sldId="288"/>
            <ac:picMk id="5" creationId="{7B71C4C8-3699-930A-CA12-46130E54ADE5}"/>
          </ac:picMkLst>
        </pc:picChg>
      </pc:sldChg>
      <pc:sldChg chg="modSp">
        <pc:chgData name="Adrienne Richards" userId="S::adrienne.richards@georgiancollege.ca::bcd77ec0-3859-46f9-a15a-134c9aca8844" providerId="AD" clId="Web-{C7BE305E-BFBC-744F-6F82-797288F54A1F}" dt="2024-02-12T23:35:07.353" v="52"/>
        <pc:sldMkLst>
          <pc:docMk/>
          <pc:sldMk cId="4087228309" sldId="289"/>
        </pc:sldMkLst>
        <pc:picChg chg="ord">
          <ac:chgData name="Adrienne Richards" userId="S::adrienne.richards@georgiancollege.ca::bcd77ec0-3859-46f9-a15a-134c9aca8844" providerId="AD" clId="Web-{C7BE305E-BFBC-744F-6F82-797288F54A1F}" dt="2024-02-12T23:35:07.353" v="52"/>
          <ac:picMkLst>
            <pc:docMk/>
            <pc:sldMk cId="4087228309" sldId="289"/>
            <ac:picMk id="5" creationId="{5DD5AA16-1884-B029-5CE5-C5C9A65B735F}"/>
          </ac:picMkLst>
        </pc:picChg>
      </pc:sldChg>
      <pc:sldChg chg="modSp">
        <pc:chgData name="Adrienne Richards" userId="S::adrienne.richards@georgiancollege.ca::bcd77ec0-3859-46f9-a15a-134c9aca8844" providerId="AD" clId="Web-{C7BE305E-BFBC-744F-6F82-797288F54A1F}" dt="2024-02-12T23:35:09.478" v="54"/>
        <pc:sldMkLst>
          <pc:docMk/>
          <pc:sldMk cId="2754632449" sldId="290"/>
        </pc:sldMkLst>
        <pc:picChg chg="ord">
          <ac:chgData name="Adrienne Richards" userId="S::adrienne.richards@georgiancollege.ca::bcd77ec0-3859-46f9-a15a-134c9aca8844" providerId="AD" clId="Web-{C7BE305E-BFBC-744F-6F82-797288F54A1F}" dt="2024-02-12T23:35:09.478" v="54"/>
          <ac:picMkLst>
            <pc:docMk/>
            <pc:sldMk cId="2754632449" sldId="290"/>
            <ac:picMk id="5" creationId="{554E42CA-4362-5DA1-C23E-A66287D544D2}"/>
          </ac:picMkLst>
        </pc:picChg>
      </pc:sldChg>
      <pc:sldChg chg="modSp">
        <pc:chgData name="Adrienne Richards" userId="S::adrienne.richards@georgiancollege.ca::bcd77ec0-3859-46f9-a15a-134c9aca8844" providerId="AD" clId="Web-{C7BE305E-BFBC-744F-6F82-797288F54A1F}" dt="2024-02-12T23:35:11.853" v="56"/>
        <pc:sldMkLst>
          <pc:docMk/>
          <pc:sldMk cId="1122418895" sldId="291"/>
        </pc:sldMkLst>
        <pc:picChg chg="ord">
          <ac:chgData name="Adrienne Richards" userId="S::adrienne.richards@georgiancollege.ca::bcd77ec0-3859-46f9-a15a-134c9aca8844" providerId="AD" clId="Web-{C7BE305E-BFBC-744F-6F82-797288F54A1F}" dt="2024-02-12T23:35:11.853" v="56"/>
          <ac:picMkLst>
            <pc:docMk/>
            <pc:sldMk cId="1122418895" sldId="291"/>
            <ac:picMk id="5" creationId="{24642820-4150-D837-622E-40D93C25F241}"/>
          </ac:picMkLst>
        </pc:picChg>
      </pc:sldChg>
      <pc:sldChg chg="modSp">
        <pc:chgData name="Adrienne Richards" userId="S::adrienne.richards@georgiancollege.ca::bcd77ec0-3859-46f9-a15a-134c9aca8844" providerId="AD" clId="Web-{C7BE305E-BFBC-744F-6F82-797288F54A1F}" dt="2024-02-12T23:35:14.619" v="58"/>
        <pc:sldMkLst>
          <pc:docMk/>
          <pc:sldMk cId="1809962783" sldId="292"/>
        </pc:sldMkLst>
        <pc:picChg chg="ord">
          <ac:chgData name="Adrienne Richards" userId="S::adrienne.richards@georgiancollege.ca::bcd77ec0-3859-46f9-a15a-134c9aca8844" providerId="AD" clId="Web-{C7BE305E-BFBC-744F-6F82-797288F54A1F}" dt="2024-02-12T23:35:14.619" v="58"/>
          <ac:picMkLst>
            <pc:docMk/>
            <pc:sldMk cId="1809962783" sldId="292"/>
            <ac:picMk id="5" creationId="{B9C6F566-3650-BF49-D7B1-30028EB5BF3F}"/>
          </ac:picMkLst>
        </pc:picChg>
      </pc:sldChg>
      <pc:sldChg chg="modSp">
        <pc:chgData name="Adrienne Richards" userId="S::adrienne.richards@georgiancollege.ca::bcd77ec0-3859-46f9-a15a-134c9aca8844" providerId="AD" clId="Web-{C7BE305E-BFBC-744F-6F82-797288F54A1F}" dt="2024-02-12T23:35:17.025" v="60"/>
        <pc:sldMkLst>
          <pc:docMk/>
          <pc:sldMk cId="3664042680" sldId="295"/>
        </pc:sldMkLst>
        <pc:picChg chg="ord">
          <ac:chgData name="Adrienne Richards" userId="S::adrienne.richards@georgiancollege.ca::bcd77ec0-3859-46f9-a15a-134c9aca8844" providerId="AD" clId="Web-{C7BE305E-BFBC-744F-6F82-797288F54A1F}" dt="2024-02-12T23:35:17.025" v="60"/>
          <ac:picMkLst>
            <pc:docMk/>
            <pc:sldMk cId="3664042680" sldId="295"/>
            <ac:picMk id="5" creationId="{8494541D-6020-61D9-FCA4-BE85B2C1CECC}"/>
          </ac:picMkLst>
        </pc:picChg>
      </pc:sldChg>
      <pc:sldChg chg="modSp">
        <pc:chgData name="Adrienne Richards" userId="S::adrienne.richards@georgiancollege.ca::bcd77ec0-3859-46f9-a15a-134c9aca8844" providerId="AD" clId="Web-{C7BE305E-BFBC-744F-6F82-797288F54A1F}" dt="2024-02-12T23:35:19.994" v="62"/>
        <pc:sldMkLst>
          <pc:docMk/>
          <pc:sldMk cId="2448154131" sldId="296"/>
        </pc:sldMkLst>
        <pc:picChg chg="ord">
          <ac:chgData name="Adrienne Richards" userId="S::adrienne.richards@georgiancollege.ca::bcd77ec0-3859-46f9-a15a-134c9aca8844" providerId="AD" clId="Web-{C7BE305E-BFBC-744F-6F82-797288F54A1F}" dt="2024-02-12T23:35:19.994" v="62"/>
          <ac:picMkLst>
            <pc:docMk/>
            <pc:sldMk cId="2448154131" sldId="296"/>
            <ac:picMk id="5" creationId="{EF654101-B929-99A1-5FB0-E7365CDBEA3D}"/>
          </ac:picMkLst>
        </pc:picChg>
      </pc:sldChg>
      <pc:sldChg chg="modSp">
        <pc:chgData name="Adrienne Richards" userId="S::adrienne.richards@georgiancollege.ca::bcd77ec0-3859-46f9-a15a-134c9aca8844" providerId="AD" clId="Web-{C7BE305E-BFBC-744F-6F82-797288F54A1F}" dt="2024-02-12T23:35:21.994" v="64"/>
        <pc:sldMkLst>
          <pc:docMk/>
          <pc:sldMk cId="3916638614" sldId="297"/>
        </pc:sldMkLst>
        <pc:picChg chg="ord">
          <ac:chgData name="Adrienne Richards" userId="S::adrienne.richards@georgiancollege.ca::bcd77ec0-3859-46f9-a15a-134c9aca8844" providerId="AD" clId="Web-{C7BE305E-BFBC-744F-6F82-797288F54A1F}" dt="2024-02-12T23:35:21.994" v="64"/>
          <ac:picMkLst>
            <pc:docMk/>
            <pc:sldMk cId="3916638614" sldId="297"/>
            <ac:picMk id="5" creationId="{AC158B04-543D-6264-42E2-F5FB2411BCCC}"/>
          </ac:picMkLst>
        </pc:picChg>
      </pc:sldChg>
      <pc:sldChg chg="modSp">
        <pc:chgData name="Adrienne Richards" userId="S::adrienne.richards@georgiancollege.ca::bcd77ec0-3859-46f9-a15a-134c9aca8844" providerId="AD" clId="Web-{C7BE305E-BFBC-744F-6F82-797288F54A1F}" dt="2024-02-12T23:35:25.245" v="66"/>
        <pc:sldMkLst>
          <pc:docMk/>
          <pc:sldMk cId="2253398707" sldId="298"/>
        </pc:sldMkLst>
        <pc:picChg chg="ord">
          <ac:chgData name="Adrienne Richards" userId="S::adrienne.richards@georgiancollege.ca::bcd77ec0-3859-46f9-a15a-134c9aca8844" providerId="AD" clId="Web-{C7BE305E-BFBC-744F-6F82-797288F54A1F}" dt="2024-02-12T23:35:25.245" v="66"/>
          <ac:picMkLst>
            <pc:docMk/>
            <pc:sldMk cId="2253398707" sldId="298"/>
            <ac:picMk id="5" creationId="{8DC97862-93AE-0CA1-7B6C-42F2C99EFDC5}"/>
          </ac:picMkLst>
        </pc:picChg>
      </pc:sldChg>
      <pc:sldChg chg="modSp">
        <pc:chgData name="Adrienne Richards" userId="S::adrienne.richards@georgiancollege.ca::bcd77ec0-3859-46f9-a15a-134c9aca8844" providerId="AD" clId="Web-{C7BE305E-BFBC-744F-6F82-797288F54A1F}" dt="2024-02-12T23:35:27.510" v="68"/>
        <pc:sldMkLst>
          <pc:docMk/>
          <pc:sldMk cId="1343020005" sldId="299"/>
        </pc:sldMkLst>
        <pc:picChg chg="ord">
          <ac:chgData name="Adrienne Richards" userId="S::adrienne.richards@georgiancollege.ca::bcd77ec0-3859-46f9-a15a-134c9aca8844" providerId="AD" clId="Web-{C7BE305E-BFBC-744F-6F82-797288F54A1F}" dt="2024-02-12T23:35:27.510" v="68"/>
          <ac:picMkLst>
            <pc:docMk/>
            <pc:sldMk cId="1343020005" sldId="299"/>
            <ac:picMk id="5" creationId="{390BD089-0A51-29FF-0041-B310F7B14C9A}"/>
          </ac:picMkLst>
        </pc:picChg>
      </pc:sldChg>
      <pc:sldChg chg="modSp">
        <pc:chgData name="Adrienne Richards" userId="S::adrienne.richards@georgiancollege.ca::bcd77ec0-3859-46f9-a15a-134c9aca8844" providerId="AD" clId="Web-{C7BE305E-BFBC-744F-6F82-797288F54A1F}" dt="2024-02-12T23:35:29.931" v="70"/>
        <pc:sldMkLst>
          <pc:docMk/>
          <pc:sldMk cId="1638655257" sldId="300"/>
        </pc:sldMkLst>
        <pc:picChg chg="ord">
          <ac:chgData name="Adrienne Richards" userId="S::adrienne.richards@georgiancollege.ca::bcd77ec0-3859-46f9-a15a-134c9aca8844" providerId="AD" clId="Web-{C7BE305E-BFBC-744F-6F82-797288F54A1F}" dt="2024-02-12T23:35:29.931" v="70"/>
          <ac:picMkLst>
            <pc:docMk/>
            <pc:sldMk cId="1638655257" sldId="300"/>
            <ac:picMk id="5" creationId="{594E615C-5DF2-F9A5-CEE4-6AA3B5E41FBB}"/>
          </ac:picMkLst>
        </pc:picChg>
      </pc:sldChg>
      <pc:sldChg chg="modSp">
        <pc:chgData name="Adrienne Richards" userId="S::adrienne.richards@georgiancollege.ca::bcd77ec0-3859-46f9-a15a-134c9aca8844" providerId="AD" clId="Web-{C7BE305E-BFBC-744F-6F82-797288F54A1F}" dt="2024-02-12T23:35:31.822" v="72"/>
        <pc:sldMkLst>
          <pc:docMk/>
          <pc:sldMk cId="3733014662" sldId="301"/>
        </pc:sldMkLst>
        <pc:picChg chg="ord">
          <ac:chgData name="Adrienne Richards" userId="S::adrienne.richards@georgiancollege.ca::bcd77ec0-3859-46f9-a15a-134c9aca8844" providerId="AD" clId="Web-{C7BE305E-BFBC-744F-6F82-797288F54A1F}" dt="2024-02-12T23:35:31.822" v="72"/>
          <ac:picMkLst>
            <pc:docMk/>
            <pc:sldMk cId="3733014662" sldId="301"/>
            <ac:picMk id="5" creationId="{26E2477A-BA83-6BC0-BCED-A27CC5738462}"/>
          </ac:picMkLst>
        </pc:picChg>
      </pc:sldChg>
      <pc:sldChg chg="modSp">
        <pc:chgData name="Adrienne Richards" userId="S::adrienne.richards@georgiancollege.ca::bcd77ec0-3859-46f9-a15a-134c9aca8844" providerId="AD" clId="Web-{C7BE305E-BFBC-744F-6F82-797288F54A1F}" dt="2024-02-12T23:35:34.463" v="74"/>
        <pc:sldMkLst>
          <pc:docMk/>
          <pc:sldMk cId="352550420" sldId="302"/>
        </pc:sldMkLst>
        <pc:picChg chg="ord">
          <ac:chgData name="Adrienne Richards" userId="S::adrienne.richards@georgiancollege.ca::bcd77ec0-3859-46f9-a15a-134c9aca8844" providerId="AD" clId="Web-{C7BE305E-BFBC-744F-6F82-797288F54A1F}" dt="2024-02-12T23:35:34.463" v="74"/>
          <ac:picMkLst>
            <pc:docMk/>
            <pc:sldMk cId="352550420" sldId="302"/>
            <ac:picMk id="5" creationId="{31A7928A-1953-8698-41F6-BA3797E726F6}"/>
          </ac:picMkLst>
        </pc:picChg>
      </pc:sldChg>
      <pc:sldChg chg="modSp">
        <pc:chgData name="Adrienne Richards" userId="S::adrienne.richards@georgiancollege.ca::bcd77ec0-3859-46f9-a15a-134c9aca8844" providerId="AD" clId="Web-{C7BE305E-BFBC-744F-6F82-797288F54A1F}" dt="2024-02-12T23:35:36.416" v="76"/>
        <pc:sldMkLst>
          <pc:docMk/>
          <pc:sldMk cId="2677254242" sldId="303"/>
        </pc:sldMkLst>
        <pc:picChg chg="ord">
          <ac:chgData name="Adrienne Richards" userId="S::adrienne.richards@georgiancollege.ca::bcd77ec0-3859-46f9-a15a-134c9aca8844" providerId="AD" clId="Web-{C7BE305E-BFBC-744F-6F82-797288F54A1F}" dt="2024-02-12T23:35:36.416" v="76"/>
          <ac:picMkLst>
            <pc:docMk/>
            <pc:sldMk cId="2677254242" sldId="303"/>
            <ac:picMk id="5" creationId="{68F8AFAB-3398-AF22-D103-F51B274A938A}"/>
          </ac:picMkLst>
        </pc:picChg>
      </pc:sldChg>
      <pc:sldChg chg="modSp">
        <pc:chgData name="Adrienne Richards" userId="S::adrienne.richards@georgiancollege.ca::bcd77ec0-3859-46f9-a15a-134c9aca8844" providerId="AD" clId="Web-{C7BE305E-BFBC-744F-6F82-797288F54A1F}" dt="2024-02-12T23:35:40.572" v="78"/>
        <pc:sldMkLst>
          <pc:docMk/>
          <pc:sldMk cId="2654933494" sldId="304"/>
        </pc:sldMkLst>
        <pc:picChg chg="ord">
          <ac:chgData name="Adrienne Richards" userId="S::adrienne.richards@georgiancollege.ca::bcd77ec0-3859-46f9-a15a-134c9aca8844" providerId="AD" clId="Web-{C7BE305E-BFBC-744F-6F82-797288F54A1F}" dt="2024-02-12T23:35:40.572" v="78"/>
          <ac:picMkLst>
            <pc:docMk/>
            <pc:sldMk cId="2654933494" sldId="304"/>
            <ac:picMk id="5" creationId="{349B8D38-519E-CA25-0979-2BD26971FE56}"/>
          </ac:picMkLst>
        </pc:picChg>
      </pc:sldChg>
      <pc:sldChg chg="modSp">
        <pc:chgData name="Adrienne Richards" userId="S::adrienne.richards@georgiancollege.ca::bcd77ec0-3859-46f9-a15a-134c9aca8844" providerId="AD" clId="Web-{C7BE305E-BFBC-744F-6F82-797288F54A1F}" dt="2024-02-12T23:35:43.229" v="80"/>
        <pc:sldMkLst>
          <pc:docMk/>
          <pc:sldMk cId="3888790161" sldId="306"/>
        </pc:sldMkLst>
        <pc:picChg chg="ord">
          <ac:chgData name="Adrienne Richards" userId="S::adrienne.richards@georgiancollege.ca::bcd77ec0-3859-46f9-a15a-134c9aca8844" providerId="AD" clId="Web-{C7BE305E-BFBC-744F-6F82-797288F54A1F}" dt="2024-02-12T23:35:43.229" v="80"/>
          <ac:picMkLst>
            <pc:docMk/>
            <pc:sldMk cId="3888790161" sldId="306"/>
            <ac:picMk id="5" creationId="{053CA224-F203-EA48-C693-5AA08F88EC93}"/>
          </ac:picMkLst>
        </pc:picChg>
      </pc:sldChg>
      <pc:sldChg chg="modSp">
        <pc:chgData name="Adrienne Richards" userId="S::adrienne.richards@georgiancollege.ca::bcd77ec0-3859-46f9-a15a-134c9aca8844" providerId="AD" clId="Web-{C7BE305E-BFBC-744F-6F82-797288F54A1F}" dt="2024-02-12T23:35:45.573" v="82"/>
        <pc:sldMkLst>
          <pc:docMk/>
          <pc:sldMk cId="3157340643" sldId="307"/>
        </pc:sldMkLst>
        <pc:graphicFrameChg chg="ord">
          <ac:chgData name="Adrienne Richards" userId="S::adrienne.richards@georgiancollege.ca::bcd77ec0-3859-46f9-a15a-134c9aca8844" providerId="AD" clId="Web-{C7BE305E-BFBC-744F-6F82-797288F54A1F}" dt="2024-02-12T23:35:45.573" v="82"/>
          <ac:graphicFrameMkLst>
            <pc:docMk/>
            <pc:sldMk cId="3157340643" sldId="307"/>
            <ac:graphicFrameMk id="7" creationId="{C285A2EA-32CC-A0F9-ACFC-FD1A3B49B630}"/>
          </ac:graphicFrameMkLst>
        </pc:graphicFrameChg>
      </pc:sldChg>
      <pc:sldChg chg="modSp">
        <pc:chgData name="Adrienne Richards" userId="S::adrienne.richards@georgiancollege.ca::bcd77ec0-3859-46f9-a15a-134c9aca8844" providerId="AD" clId="Web-{C7BE305E-BFBC-744F-6F82-797288F54A1F}" dt="2024-02-12T23:35:50.823" v="84"/>
        <pc:sldMkLst>
          <pc:docMk/>
          <pc:sldMk cId="1978581062" sldId="308"/>
        </pc:sldMkLst>
        <pc:picChg chg="ord">
          <ac:chgData name="Adrienne Richards" userId="S::adrienne.richards@georgiancollege.ca::bcd77ec0-3859-46f9-a15a-134c9aca8844" providerId="AD" clId="Web-{C7BE305E-BFBC-744F-6F82-797288F54A1F}" dt="2024-02-12T23:35:50.823" v="84"/>
          <ac:picMkLst>
            <pc:docMk/>
            <pc:sldMk cId="1978581062" sldId="308"/>
            <ac:picMk id="5" creationId="{F1EAD51C-D813-F3FF-BA8B-77BBE0259876}"/>
          </ac:picMkLst>
        </pc:picChg>
      </pc:sldChg>
      <pc:sldChg chg="modSp">
        <pc:chgData name="Adrienne Richards" userId="S::adrienne.richards@georgiancollege.ca::bcd77ec0-3859-46f9-a15a-134c9aca8844" providerId="AD" clId="Web-{C7BE305E-BFBC-744F-6F82-797288F54A1F}" dt="2024-02-12T23:35:53.088" v="86"/>
        <pc:sldMkLst>
          <pc:docMk/>
          <pc:sldMk cId="2990864405" sldId="309"/>
        </pc:sldMkLst>
        <pc:picChg chg="ord">
          <ac:chgData name="Adrienne Richards" userId="S::adrienne.richards@georgiancollege.ca::bcd77ec0-3859-46f9-a15a-134c9aca8844" providerId="AD" clId="Web-{C7BE305E-BFBC-744F-6F82-797288F54A1F}" dt="2024-02-12T23:35:53.088" v="86"/>
          <ac:picMkLst>
            <pc:docMk/>
            <pc:sldMk cId="2990864405" sldId="309"/>
            <ac:picMk id="5" creationId="{009F8642-5511-A378-D549-01D3BE9D94FE}"/>
          </ac:picMkLst>
        </pc:picChg>
      </pc:sldChg>
      <pc:sldChg chg="modSp">
        <pc:chgData name="Adrienne Richards" userId="S::adrienne.richards@georgiancollege.ca::bcd77ec0-3859-46f9-a15a-134c9aca8844" providerId="AD" clId="Web-{C7BE305E-BFBC-744F-6F82-797288F54A1F}" dt="2024-02-12T23:35:56.604" v="88"/>
        <pc:sldMkLst>
          <pc:docMk/>
          <pc:sldMk cId="1266742046" sldId="310"/>
        </pc:sldMkLst>
        <pc:picChg chg="ord">
          <ac:chgData name="Adrienne Richards" userId="S::adrienne.richards@georgiancollege.ca::bcd77ec0-3859-46f9-a15a-134c9aca8844" providerId="AD" clId="Web-{C7BE305E-BFBC-744F-6F82-797288F54A1F}" dt="2024-02-12T23:35:56.604" v="88"/>
          <ac:picMkLst>
            <pc:docMk/>
            <pc:sldMk cId="1266742046" sldId="310"/>
            <ac:picMk id="5" creationId="{3DEB7282-80F7-7F04-7201-6E0F45269034}"/>
          </ac:picMkLst>
        </pc:picChg>
      </pc:sldChg>
      <pc:sldChg chg="modSp">
        <pc:chgData name="Adrienne Richards" userId="S::adrienne.richards@georgiancollege.ca::bcd77ec0-3859-46f9-a15a-134c9aca8844" providerId="AD" clId="Web-{C7BE305E-BFBC-744F-6F82-797288F54A1F}" dt="2024-02-12T23:36:01.261" v="90"/>
        <pc:sldMkLst>
          <pc:docMk/>
          <pc:sldMk cId="2071303614" sldId="312"/>
        </pc:sldMkLst>
        <pc:picChg chg="ord">
          <ac:chgData name="Adrienne Richards" userId="S::adrienne.richards@georgiancollege.ca::bcd77ec0-3859-46f9-a15a-134c9aca8844" providerId="AD" clId="Web-{C7BE305E-BFBC-744F-6F82-797288F54A1F}" dt="2024-02-12T23:36:01.261" v="90"/>
          <ac:picMkLst>
            <pc:docMk/>
            <pc:sldMk cId="2071303614" sldId="312"/>
            <ac:picMk id="5" creationId="{6E9CADE6-5980-AD71-491A-D23DE903F267}"/>
          </ac:picMkLst>
        </pc:picChg>
      </pc:sldChg>
      <pc:sldChg chg="modSp">
        <pc:chgData name="Adrienne Richards" userId="S::adrienne.richards@georgiancollege.ca::bcd77ec0-3859-46f9-a15a-134c9aca8844" providerId="AD" clId="Web-{C7BE305E-BFBC-744F-6F82-797288F54A1F}" dt="2024-02-12T23:36:03.701" v="92"/>
        <pc:sldMkLst>
          <pc:docMk/>
          <pc:sldMk cId="3343126234" sldId="313"/>
        </pc:sldMkLst>
        <pc:picChg chg="ord">
          <ac:chgData name="Adrienne Richards" userId="S::adrienne.richards@georgiancollege.ca::bcd77ec0-3859-46f9-a15a-134c9aca8844" providerId="AD" clId="Web-{C7BE305E-BFBC-744F-6F82-797288F54A1F}" dt="2024-02-12T23:36:03.701" v="92"/>
          <ac:picMkLst>
            <pc:docMk/>
            <pc:sldMk cId="3343126234" sldId="313"/>
            <ac:picMk id="5" creationId="{700B2D83-065D-AC0E-FDB2-BA49B928D819}"/>
          </ac:picMkLst>
        </pc:picChg>
      </pc:sldChg>
      <pc:sldChg chg="modSp">
        <pc:chgData name="Adrienne Richards" userId="S::adrienne.richards@georgiancollege.ca::bcd77ec0-3859-46f9-a15a-134c9aca8844" providerId="AD" clId="Web-{C7BE305E-BFBC-744F-6F82-797288F54A1F}" dt="2024-02-12T23:36:06.979" v="94"/>
        <pc:sldMkLst>
          <pc:docMk/>
          <pc:sldMk cId="33246252" sldId="314"/>
        </pc:sldMkLst>
        <pc:picChg chg="ord">
          <ac:chgData name="Adrienne Richards" userId="S::adrienne.richards@georgiancollege.ca::bcd77ec0-3859-46f9-a15a-134c9aca8844" providerId="AD" clId="Web-{C7BE305E-BFBC-744F-6F82-797288F54A1F}" dt="2024-02-12T23:36:06.979" v="94"/>
          <ac:picMkLst>
            <pc:docMk/>
            <pc:sldMk cId="33246252" sldId="314"/>
            <ac:picMk id="5" creationId="{82ACA4E0-A95B-F845-5BFD-ACA415CD3166}"/>
          </ac:picMkLst>
        </pc:picChg>
      </pc:sldChg>
    </pc:docChg>
  </pc:docChgLst>
  <pc:docChgLst>
    <pc:chgData name="revm1514@gmail.com" userId="S::urn:spo:guest#revm1514@gmail.com::" providerId="AD" clId="Web-{15734CAE-6B2F-90D1-1802-C748EB9E1254}"/>
    <pc:docChg chg="modSld">
      <pc:chgData name="revm1514@gmail.com" userId="S::urn:spo:guest#revm1514@gmail.com::" providerId="AD" clId="Web-{15734CAE-6B2F-90D1-1802-C748EB9E1254}" dt="2024-02-11T23:29:36.610" v="450" actId="1076"/>
      <pc:docMkLst>
        <pc:docMk/>
      </pc:docMkLst>
      <pc:sldChg chg="modSp">
        <pc:chgData name="revm1514@gmail.com" userId="S::urn:spo:guest#revm1514@gmail.com::" providerId="AD" clId="Web-{15734CAE-6B2F-90D1-1802-C748EB9E1254}" dt="2024-02-11T23:20:37.562" v="128" actId="1076"/>
        <pc:sldMkLst>
          <pc:docMk/>
          <pc:sldMk cId="4202666155" sldId="271"/>
        </pc:sldMkLst>
        <pc:graphicFrameChg chg="mod modGraphic">
          <ac:chgData name="revm1514@gmail.com" userId="S::urn:spo:guest#revm1514@gmail.com::" providerId="AD" clId="Web-{15734CAE-6B2F-90D1-1802-C748EB9E1254}" dt="2024-02-11T23:19:06.450" v="111"/>
          <ac:graphicFrameMkLst>
            <pc:docMk/>
            <pc:sldMk cId="4202666155" sldId="271"/>
            <ac:graphicFrameMk id="6" creationId="{E4F82CA5-61F7-CE6D-4E92-A6E975D0AEF3}"/>
          </ac:graphicFrameMkLst>
        </pc:graphicFrameChg>
        <pc:picChg chg="mod modCrop">
          <ac:chgData name="revm1514@gmail.com" userId="S::urn:spo:guest#revm1514@gmail.com::" providerId="AD" clId="Web-{15734CAE-6B2F-90D1-1802-C748EB9E1254}" dt="2024-02-11T23:20:37.562" v="128" actId="1076"/>
          <ac:picMkLst>
            <pc:docMk/>
            <pc:sldMk cId="4202666155" sldId="271"/>
            <ac:picMk id="7" creationId="{BBACBAFA-FCD3-D6DF-9E4F-37C24EF9C407}"/>
          </ac:picMkLst>
        </pc:picChg>
      </pc:sldChg>
      <pc:sldChg chg="addSp delSp modSp">
        <pc:chgData name="revm1514@gmail.com" userId="S::urn:spo:guest#revm1514@gmail.com::" providerId="AD" clId="Web-{15734CAE-6B2F-90D1-1802-C748EB9E1254}" dt="2024-02-11T23:29:36.610" v="450" actId="1076"/>
        <pc:sldMkLst>
          <pc:docMk/>
          <pc:sldMk cId="1291759049" sldId="275"/>
        </pc:sldMkLst>
        <pc:picChg chg="add del mod">
          <ac:chgData name="revm1514@gmail.com" userId="S::urn:spo:guest#revm1514@gmail.com::" providerId="AD" clId="Web-{15734CAE-6B2F-90D1-1802-C748EB9E1254}" dt="2024-02-11T23:28:36.592" v="446"/>
          <ac:picMkLst>
            <pc:docMk/>
            <pc:sldMk cId="1291759049" sldId="275"/>
            <ac:picMk id="3" creationId="{838C373D-CEEC-A10C-9D9B-EE5576B75FCD}"/>
          </ac:picMkLst>
        </pc:picChg>
        <pc:picChg chg="add mod">
          <ac:chgData name="revm1514@gmail.com" userId="S::urn:spo:guest#revm1514@gmail.com::" providerId="AD" clId="Web-{15734CAE-6B2F-90D1-1802-C748EB9E1254}" dt="2024-02-11T23:29:36.610" v="450" actId="1076"/>
          <ac:picMkLst>
            <pc:docMk/>
            <pc:sldMk cId="1291759049" sldId="275"/>
            <ac:picMk id="5" creationId="{49983D22-B189-BA90-A932-1D021B336C2F}"/>
          </ac:picMkLst>
        </pc:picChg>
      </pc:sldChg>
      <pc:sldChg chg="modSp">
        <pc:chgData name="revm1514@gmail.com" userId="S::urn:spo:guest#revm1514@gmail.com::" providerId="AD" clId="Web-{15734CAE-6B2F-90D1-1802-C748EB9E1254}" dt="2024-02-11T23:24:23.225" v="291"/>
        <pc:sldMkLst>
          <pc:docMk/>
          <pc:sldMk cId="4197342363" sldId="277"/>
        </pc:sldMkLst>
        <pc:graphicFrameChg chg="mod modGraphic">
          <ac:chgData name="revm1514@gmail.com" userId="S::urn:spo:guest#revm1514@gmail.com::" providerId="AD" clId="Web-{15734CAE-6B2F-90D1-1802-C748EB9E1254}" dt="2024-02-11T23:24:23.225" v="291"/>
          <ac:graphicFrameMkLst>
            <pc:docMk/>
            <pc:sldMk cId="4197342363" sldId="277"/>
            <ac:graphicFrameMk id="6" creationId="{6DD02BFA-480E-BDBC-812B-EE0B24C515D8}"/>
          </ac:graphicFrameMkLst>
        </pc:graphicFrameChg>
      </pc:sldChg>
      <pc:sldChg chg="addSp modSp">
        <pc:chgData name="revm1514@gmail.com" userId="S::urn:spo:guest#revm1514@gmail.com::" providerId="AD" clId="Web-{15734CAE-6B2F-90D1-1802-C748EB9E1254}" dt="2024-02-11T23:22:45.941" v="280" actId="1076"/>
        <pc:sldMkLst>
          <pc:docMk/>
          <pc:sldMk cId="3687362263" sldId="280"/>
        </pc:sldMkLst>
        <pc:picChg chg="add mod">
          <ac:chgData name="revm1514@gmail.com" userId="S::urn:spo:guest#revm1514@gmail.com::" providerId="AD" clId="Web-{15734CAE-6B2F-90D1-1802-C748EB9E1254}" dt="2024-02-11T23:22:45.941" v="280" actId="1076"/>
          <ac:picMkLst>
            <pc:docMk/>
            <pc:sldMk cId="3687362263" sldId="280"/>
            <ac:picMk id="5" creationId="{4A3254B9-414F-79D1-B467-59E8D588B8A0}"/>
          </ac:picMkLst>
        </pc:picChg>
      </pc:sldChg>
      <pc:sldChg chg="addSp delSp modSp">
        <pc:chgData name="revm1514@gmail.com" userId="S::urn:spo:guest#revm1514@gmail.com::" providerId="AD" clId="Web-{15734CAE-6B2F-90D1-1802-C748EB9E1254}" dt="2024-02-11T23:26:23.822" v="444"/>
        <pc:sldMkLst>
          <pc:docMk/>
          <pc:sldMk cId="3157340643" sldId="307"/>
        </pc:sldMkLst>
        <pc:spChg chg="add del mod">
          <ac:chgData name="revm1514@gmail.com" userId="S::urn:spo:guest#revm1514@gmail.com::" providerId="AD" clId="Web-{15734CAE-6B2F-90D1-1802-C748EB9E1254}" dt="2024-02-11T23:23:45.193" v="285"/>
          <ac:spMkLst>
            <pc:docMk/>
            <pc:sldMk cId="3157340643" sldId="307"/>
            <ac:spMk id="5" creationId="{6D39B423-E5AD-7667-B5B1-FFED7A90D50B}"/>
          </ac:spMkLst>
        </pc:spChg>
        <pc:graphicFrameChg chg="add mod modGraphic">
          <ac:chgData name="revm1514@gmail.com" userId="S::urn:spo:guest#revm1514@gmail.com::" providerId="AD" clId="Web-{15734CAE-6B2F-90D1-1802-C748EB9E1254}" dt="2024-02-11T23:26:23.822" v="444"/>
          <ac:graphicFrameMkLst>
            <pc:docMk/>
            <pc:sldMk cId="3157340643" sldId="307"/>
            <ac:graphicFrameMk id="7" creationId="{C285A2EA-32CC-A0F9-ACFC-FD1A3B49B63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452DA-7809-4017-838C-422ECDA58A69}" type="datetimeFigureOut">
              <a:rPr lang="en-IN" smtClean="0"/>
              <a:t>13-02-2024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08595-1078-418F-B85E-BFED71DE209E}" type="slidenum">
              <a:rPr lang="en-IN" smtClean="0"/>
              <a:t>‹#›</a:t>
            </a:fld>
            <a:endParaRPr lang="en-IN"/>
          </a:p>
        </p:txBody>
      </p:sp>
    </p:spTree>
    <p:extLst>
      <p:ext uri="{BB962C8B-B14F-4D97-AF65-F5344CB8AC3E}">
        <p14:creationId xmlns:p14="http://schemas.microsoft.com/office/powerpoint/2010/main" val="25467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087" y="2416176"/>
            <a:ext cx="11029818" cy="1092352"/>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1086" y="3662923"/>
            <a:ext cx="11029817" cy="1123245"/>
          </a:xfrm>
          <a:prstGeom prst="rect">
            <a:avLst/>
          </a:prstGeo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2844000" y="9522589"/>
            <a:ext cx="12600000" cy="365125"/>
          </a:xfrm>
          <a:prstGeom prst="rect">
            <a:avLst/>
          </a:prstGeom>
        </p:spPr>
        <p:txBody>
          <a:bodyPr/>
          <a:lstStyle>
            <a:lvl1pPr algn="ctr">
              <a:defRPr sz="1600">
                <a:solidFill>
                  <a:srgbClr val="166FAC"/>
                </a:solidFill>
                <a:latin typeface="Arial" panose="020B0604020202020204" pitchFamily="34" charset="0"/>
                <a:cs typeface="Arial" panose="020B0604020202020204" pitchFamily="34" charset="0"/>
              </a:defRPr>
            </a:lvl1pPr>
          </a:lstStyle>
          <a:p>
            <a:r>
              <a:rPr lang="en-US" dirty="0">
                <a:solidFill>
                  <a:srgbClr val="003180"/>
                </a:solidFill>
                <a:latin typeface="Raleway" pitchFamily="2" charset="0"/>
              </a:rPr>
              <a:t>Organic And Biochemistry Supplement To Enhanced Introductory College Chemistry, CC BY 4.0, except where otherwise noted</a:t>
            </a:r>
          </a:p>
        </p:txBody>
      </p:sp>
      <p:grpSp>
        <p:nvGrpSpPr>
          <p:cNvPr id="93" name="Group 2">
            <a:extLst>
              <a:ext uri="{FF2B5EF4-FFF2-40B4-BE49-F238E27FC236}">
                <a16:creationId xmlns:a16="http://schemas.microsoft.com/office/drawing/2014/main" id="{F72F3236-0BE3-A92B-F149-EAFD9C50651A}"/>
              </a:ext>
            </a:extLst>
          </p:cNvPr>
          <p:cNvGrpSpPr/>
          <p:nvPr userDrawn="1"/>
        </p:nvGrpSpPr>
        <p:grpSpPr>
          <a:xfrm>
            <a:off x="0" y="4786168"/>
            <a:ext cx="18288000" cy="601748"/>
            <a:chOff x="0" y="0"/>
            <a:chExt cx="4816593" cy="158485"/>
          </a:xfrm>
        </p:grpSpPr>
        <p:sp>
          <p:nvSpPr>
            <p:cNvPr id="94" name="Freeform 3">
              <a:extLst>
                <a:ext uri="{FF2B5EF4-FFF2-40B4-BE49-F238E27FC236}">
                  <a16:creationId xmlns:a16="http://schemas.microsoft.com/office/drawing/2014/main" id="{F6FF0816-EAA7-B9FA-DDF8-A7067556D33E}"/>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a:p>
          </p:txBody>
        </p:sp>
        <p:sp>
          <p:nvSpPr>
            <p:cNvPr id="95" name="TextBox 4">
              <a:extLst>
                <a:ext uri="{FF2B5EF4-FFF2-40B4-BE49-F238E27FC236}">
                  <a16:creationId xmlns:a16="http://schemas.microsoft.com/office/drawing/2014/main" id="{5D25B84A-D285-13C9-0DDC-6955DD9EEAF6}"/>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96" name="Group 5">
            <a:extLst>
              <a:ext uri="{FF2B5EF4-FFF2-40B4-BE49-F238E27FC236}">
                <a16:creationId xmlns:a16="http://schemas.microsoft.com/office/drawing/2014/main" id="{4EC00632-964A-8020-B53A-919B68C052A0}"/>
              </a:ext>
            </a:extLst>
          </p:cNvPr>
          <p:cNvGrpSpPr/>
          <p:nvPr userDrawn="1"/>
        </p:nvGrpSpPr>
        <p:grpSpPr>
          <a:xfrm>
            <a:off x="15188573" y="7930567"/>
            <a:ext cx="2711900" cy="2137397"/>
            <a:chOff x="0" y="0"/>
            <a:chExt cx="3615867" cy="2849862"/>
          </a:xfrm>
        </p:grpSpPr>
        <p:grpSp>
          <p:nvGrpSpPr>
            <p:cNvPr id="97" name="Group 6">
              <a:extLst>
                <a:ext uri="{FF2B5EF4-FFF2-40B4-BE49-F238E27FC236}">
                  <a16:creationId xmlns:a16="http://schemas.microsoft.com/office/drawing/2014/main" id="{3D31E3C9-795C-DDFE-AD98-FB2E371BE433}"/>
                </a:ext>
              </a:extLst>
            </p:cNvPr>
            <p:cNvGrpSpPr/>
            <p:nvPr/>
          </p:nvGrpSpPr>
          <p:grpSpPr>
            <a:xfrm>
              <a:off x="2792200" y="0"/>
              <a:ext cx="135248" cy="135248"/>
              <a:chOff x="0" y="0"/>
              <a:chExt cx="812800" cy="812800"/>
            </a:xfrm>
          </p:grpSpPr>
          <p:sp>
            <p:nvSpPr>
              <p:cNvPr id="155" name="Freeform 7">
                <a:extLst>
                  <a:ext uri="{FF2B5EF4-FFF2-40B4-BE49-F238E27FC236}">
                    <a16:creationId xmlns:a16="http://schemas.microsoft.com/office/drawing/2014/main" id="{EC4B0856-E4B5-F8A5-9646-FF01AFEE63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6" name="TextBox 8">
                <a:extLst>
                  <a:ext uri="{FF2B5EF4-FFF2-40B4-BE49-F238E27FC236}">
                    <a16:creationId xmlns:a16="http://schemas.microsoft.com/office/drawing/2014/main" id="{4BF91D0A-AB7E-3347-5B04-0BB7F4D282B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
              <a:extLst>
                <a:ext uri="{FF2B5EF4-FFF2-40B4-BE49-F238E27FC236}">
                  <a16:creationId xmlns:a16="http://schemas.microsoft.com/office/drawing/2014/main" id="{C7C40C27-5F1D-4100-3E56-75F5C95908BC}"/>
                </a:ext>
              </a:extLst>
            </p:cNvPr>
            <p:cNvGrpSpPr/>
            <p:nvPr/>
          </p:nvGrpSpPr>
          <p:grpSpPr>
            <a:xfrm>
              <a:off x="1404358" y="1854"/>
              <a:ext cx="135248" cy="135248"/>
              <a:chOff x="0" y="0"/>
              <a:chExt cx="812800" cy="812800"/>
            </a:xfrm>
          </p:grpSpPr>
          <p:sp>
            <p:nvSpPr>
              <p:cNvPr id="153" name="Freeform 10">
                <a:extLst>
                  <a:ext uri="{FF2B5EF4-FFF2-40B4-BE49-F238E27FC236}">
                    <a16:creationId xmlns:a16="http://schemas.microsoft.com/office/drawing/2014/main" id="{A3C78D22-750B-552D-F8CE-E29318FA4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54" name="TextBox 11">
                <a:extLst>
                  <a:ext uri="{FF2B5EF4-FFF2-40B4-BE49-F238E27FC236}">
                    <a16:creationId xmlns:a16="http://schemas.microsoft.com/office/drawing/2014/main" id="{52191AE5-9B2F-0A2A-4AAC-87EBD8F4AB6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12">
              <a:extLst>
                <a:ext uri="{FF2B5EF4-FFF2-40B4-BE49-F238E27FC236}">
                  <a16:creationId xmlns:a16="http://schemas.microsoft.com/office/drawing/2014/main" id="{1CF21FEE-C9A8-9915-0C18-DC5407D4A1C3}"/>
                </a:ext>
              </a:extLst>
            </p:cNvPr>
            <p:cNvGrpSpPr/>
            <p:nvPr/>
          </p:nvGrpSpPr>
          <p:grpSpPr>
            <a:xfrm rot="5400000">
              <a:off x="2078951" y="146318"/>
              <a:ext cx="1561747" cy="1404358"/>
              <a:chOff x="0" y="0"/>
              <a:chExt cx="812800" cy="730888"/>
            </a:xfrm>
          </p:grpSpPr>
          <p:sp>
            <p:nvSpPr>
              <p:cNvPr id="151" name="Freeform 13">
                <a:extLst>
                  <a:ext uri="{FF2B5EF4-FFF2-40B4-BE49-F238E27FC236}">
                    <a16:creationId xmlns:a16="http://schemas.microsoft.com/office/drawing/2014/main" id="{60EFC735-AB25-017D-617B-751FF2E985CD}"/>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2" name="TextBox 14">
                <a:extLst>
                  <a:ext uri="{FF2B5EF4-FFF2-40B4-BE49-F238E27FC236}">
                    <a16:creationId xmlns:a16="http://schemas.microsoft.com/office/drawing/2014/main" id="{3713CDB9-89C2-A0CC-71DE-53C8576CFFB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0" name="Group 15">
              <a:extLst>
                <a:ext uri="{FF2B5EF4-FFF2-40B4-BE49-F238E27FC236}">
                  <a16:creationId xmlns:a16="http://schemas.microsoft.com/office/drawing/2014/main" id="{7DCB8B73-7C1F-7EFF-9983-E6F993201E52}"/>
                </a:ext>
              </a:extLst>
            </p:cNvPr>
            <p:cNvGrpSpPr/>
            <p:nvPr/>
          </p:nvGrpSpPr>
          <p:grpSpPr>
            <a:xfrm rot="5400000">
              <a:off x="688354" y="146318"/>
              <a:ext cx="1561747" cy="1404358"/>
              <a:chOff x="0" y="0"/>
              <a:chExt cx="812800" cy="730888"/>
            </a:xfrm>
          </p:grpSpPr>
          <p:sp>
            <p:nvSpPr>
              <p:cNvPr id="149" name="Freeform 16">
                <a:extLst>
                  <a:ext uri="{FF2B5EF4-FFF2-40B4-BE49-F238E27FC236}">
                    <a16:creationId xmlns:a16="http://schemas.microsoft.com/office/drawing/2014/main" id="{89B07185-15E7-F7CF-ECE9-62406AF1D640}"/>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50" name="TextBox 17">
                <a:extLst>
                  <a:ext uri="{FF2B5EF4-FFF2-40B4-BE49-F238E27FC236}">
                    <a16:creationId xmlns:a16="http://schemas.microsoft.com/office/drawing/2014/main" id="{A8C3061F-ECD9-4D08-1231-B9F74C29132F}"/>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1" name="Group 18">
              <a:extLst>
                <a:ext uri="{FF2B5EF4-FFF2-40B4-BE49-F238E27FC236}">
                  <a16:creationId xmlns:a16="http://schemas.microsoft.com/office/drawing/2014/main" id="{05815A51-E426-645D-4DFD-FAC8884A926A}"/>
                </a:ext>
              </a:extLst>
            </p:cNvPr>
            <p:cNvGrpSpPr/>
            <p:nvPr/>
          </p:nvGrpSpPr>
          <p:grpSpPr>
            <a:xfrm rot="5400000">
              <a:off x="1376772" y="1299186"/>
              <a:ext cx="1561747" cy="1404358"/>
              <a:chOff x="0" y="0"/>
              <a:chExt cx="812800" cy="730888"/>
            </a:xfrm>
          </p:grpSpPr>
          <p:sp>
            <p:nvSpPr>
              <p:cNvPr id="147" name="Freeform 19">
                <a:extLst>
                  <a:ext uri="{FF2B5EF4-FFF2-40B4-BE49-F238E27FC236}">
                    <a16:creationId xmlns:a16="http://schemas.microsoft.com/office/drawing/2014/main" id="{BD3F2721-262F-AC7F-4722-EA50DE1D4BAB}"/>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8" name="TextBox 20">
                <a:extLst>
                  <a:ext uri="{FF2B5EF4-FFF2-40B4-BE49-F238E27FC236}">
                    <a16:creationId xmlns:a16="http://schemas.microsoft.com/office/drawing/2014/main" id="{88A4FF8F-3C2D-BA4B-22A0-29605ABF6EF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2" name="Group 21">
              <a:extLst>
                <a:ext uri="{FF2B5EF4-FFF2-40B4-BE49-F238E27FC236}">
                  <a16:creationId xmlns:a16="http://schemas.microsoft.com/office/drawing/2014/main" id="{277766E4-DA00-0BF9-C3A6-86CC770A3DE6}"/>
                </a:ext>
              </a:extLst>
            </p:cNvPr>
            <p:cNvGrpSpPr/>
            <p:nvPr/>
          </p:nvGrpSpPr>
          <p:grpSpPr>
            <a:xfrm rot="5400000">
              <a:off x="-13825" y="1312947"/>
              <a:ext cx="1561747" cy="1404358"/>
              <a:chOff x="0" y="0"/>
              <a:chExt cx="812800" cy="730888"/>
            </a:xfrm>
          </p:grpSpPr>
          <p:sp>
            <p:nvSpPr>
              <p:cNvPr id="145" name="Freeform 22">
                <a:extLst>
                  <a:ext uri="{FF2B5EF4-FFF2-40B4-BE49-F238E27FC236}">
                    <a16:creationId xmlns:a16="http://schemas.microsoft.com/office/drawing/2014/main" id="{21B557C1-C301-89F1-8001-82330E1102E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146" name="TextBox 23">
                <a:extLst>
                  <a:ext uri="{FF2B5EF4-FFF2-40B4-BE49-F238E27FC236}">
                    <a16:creationId xmlns:a16="http://schemas.microsoft.com/office/drawing/2014/main" id="{A5A398B5-FC64-5560-4FE9-9CB6D0A5AEC2}"/>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3" name="Group 24">
              <a:extLst>
                <a:ext uri="{FF2B5EF4-FFF2-40B4-BE49-F238E27FC236}">
                  <a16:creationId xmlns:a16="http://schemas.microsoft.com/office/drawing/2014/main" id="{CB7006B2-9C81-67BE-BED8-CCF918F7719F}"/>
                </a:ext>
              </a:extLst>
            </p:cNvPr>
            <p:cNvGrpSpPr/>
            <p:nvPr/>
          </p:nvGrpSpPr>
          <p:grpSpPr>
            <a:xfrm>
              <a:off x="3480619" y="410308"/>
              <a:ext cx="135248" cy="135248"/>
              <a:chOff x="0" y="0"/>
              <a:chExt cx="812800" cy="812800"/>
            </a:xfrm>
          </p:grpSpPr>
          <p:sp>
            <p:nvSpPr>
              <p:cNvPr id="143" name="Freeform 25">
                <a:extLst>
                  <a:ext uri="{FF2B5EF4-FFF2-40B4-BE49-F238E27FC236}">
                    <a16:creationId xmlns:a16="http://schemas.microsoft.com/office/drawing/2014/main" id="{B08BA848-A2F5-6A8F-0B6F-8A6B02ECFE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4" name="TextBox 26">
                <a:extLst>
                  <a:ext uri="{FF2B5EF4-FFF2-40B4-BE49-F238E27FC236}">
                    <a16:creationId xmlns:a16="http://schemas.microsoft.com/office/drawing/2014/main" id="{B9E4839E-BAAB-6919-E3C7-AAD9F3ABF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27">
              <a:extLst>
                <a:ext uri="{FF2B5EF4-FFF2-40B4-BE49-F238E27FC236}">
                  <a16:creationId xmlns:a16="http://schemas.microsoft.com/office/drawing/2014/main" id="{7CDC6224-6FF3-54F6-C4A1-16733139E336}"/>
                </a:ext>
              </a:extLst>
            </p:cNvPr>
            <p:cNvGrpSpPr/>
            <p:nvPr/>
          </p:nvGrpSpPr>
          <p:grpSpPr>
            <a:xfrm>
              <a:off x="3480619" y="1152868"/>
              <a:ext cx="135248" cy="135248"/>
              <a:chOff x="0" y="0"/>
              <a:chExt cx="812800" cy="812800"/>
            </a:xfrm>
          </p:grpSpPr>
          <p:sp>
            <p:nvSpPr>
              <p:cNvPr id="141" name="Freeform 28">
                <a:extLst>
                  <a:ext uri="{FF2B5EF4-FFF2-40B4-BE49-F238E27FC236}">
                    <a16:creationId xmlns:a16="http://schemas.microsoft.com/office/drawing/2014/main" id="{FC7815D2-DDD9-12D7-9CF6-5BD5F2E2C4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2" name="TextBox 29">
                <a:extLst>
                  <a:ext uri="{FF2B5EF4-FFF2-40B4-BE49-F238E27FC236}">
                    <a16:creationId xmlns:a16="http://schemas.microsoft.com/office/drawing/2014/main" id="{4191F592-31DA-68DB-DAED-EE8DDD9299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30">
              <a:extLst>
                <a:ext uri="{FF2B5EF4-FFF2-40B4-BE49-F238E27FC236}">
                  <a16:creationId xmlns:a16="http://schemas.microsoft.com/office/drawing/2014/main" id="{C8FE1317-6292-C7C2-32D1-ADF1F5A51E20}"/>
                </a:ext>
              </a:extLst>
            </p:cNvPr>
            <p:cNvGrpSpPr/>
            <p:nvPr/>
          </p:nvGrpSpPr>
          <p:grpSpPr>
            <a:xfrm>
              <a:off x="2090021" y="410308"/>
              <a:ext cx="135248" cy="135248"/>
              <a:chOff x="0" y="0"/>
              <a:chExt cx="812800" cy="812800"/>
            </a:xfrm>
          </p:grpSpPr>
          <p:sp>
            <p:nvSpPr>
              <p:cNvPr id="139" name="Freeform 31">
                <a:extLst>
                  <a:ext uri="{FF2B5EF4-FFF2-40B4-BE49-F238E27FC236}">
                    <a16:creationId xmlns:a16="http://schemas.microsoft.com/office/drawing/2014/main" id="{9E5C57D0-714A-DB56-F8C4-0CF39DBB03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40" name="TextBox 32">
                <a:extLst>
                  <a:ext uri="{FF2B5EF4-FFF2-40B4-BE49-F238E27FC236}">
                    <a16:creationId xmlns:a16="http://schemas.microsoft.com/office/drawing/2014/main" id="{56711CFE-750B-DE81-0685-C2662CBC865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33">
              <a:extLst>
                <a:ext uri="{FF2B5EF4-FFF2-40B4-BE49-F238E27FC236}">
                  <a16:creationId xmlns:a16="http://schemas.microsoft.com/office/drawing/2014/main" id="{50BA1B9A-5C26-02E0-310A-272649F15598}"/>
                </a:ext>
              </a:extLst>
            </p:cNvPr>
            <p:cNvGrpSpPr/>
            <p:nvPr/>
          </p:nvGrpSpPr>
          <p:grpSpPr>
            <a:xfrm>
              <a:off x="2090021" y="1152868"/>
              <a:ext cx="135248" cy="135248"/>
              <a:chOff x="0" y="0"/>
              <a:chExt cx="812800" cy="812800"/>
            </a:xfrm>
          </p:grpSpPr>
          <p:sp>
            <p:nvSpPr>
              <p:cNvPr id="137" name="Freeform 34">
                <a:extLst>
                  <a:ext uri="{FF2B5EF4-FFF2-40B4-BE49-F238E27FC236}">
                    <a16:creationId xmlns:a16="http://schemas.microsoft.com/office/drawing/2014/main" id="{490D6524-5DE4-05D3-D48C-A03E6B2C68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8" name="TextBox 35">
                <a:extLst>
                  <a:ext uri="{FF2B5EF4-FFF2-40B4-BE49-F238E27FC236}">
                    <a16:creationId xmlns:a16="http://schemas.microsoft.com/office/drawing/2014/main" id="{12874C96-78DE-CA52-BEB3-58A33238B75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36">
              <a:extLst>
                <a:ext uri="{FF2B5EF4-FFF2-40B4-BE49-F238E27FC236}">
                  <a16:creationId xmlns:a16="http://schemas.microsoft.com/office/drawing/2014/main" id="{A2DB9465-C213-F57F-F71D-9C7BB9FA7E12}"/>
                </a:ext>
              </a:extLst>
            </p:cNvPr>
            <p:cNvGrpSpPr/>
            <p:nvPr/>
          </p:nvGrpSpPr>
          <p:grpSpPr>
            <a:xfrm>
              <a:off x="2792200" y="1561747"/>
              <a:ext cx="135248" cy="135248"/>
              <a:chOff x="0" y="0"/>
              <a:chExt cx="812800" cy="812800"/>
            </a:xfrm>
          </p:grpSpPr>
          <p:sp>
            <p:nvSpPr>
              <p:cNvPr id="135" name="Freeform 37">
                <a:extLst>
                  <a:ext uri="{FF2B5EF4-FFF2-40B4-BE49-F238E27FC236}">
                    <a16:creationId xmlns:a16="http://schemas.microsoft.com/office/drawing/2014/main" id="{50065756-3797-1EA2-40AB-0EBD2C75E3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6" name="TextBox 38">
                <a:extLst>
                  <a:ext uri="{FF2B5EF4-FFF2-40B4-BE49-F238E27FC236}">
                    <a16:creationId xmlns:a16="http://schemas.microsoft.com/office/drawing/2014/main" id="{3989D01D-4A98-2720-8B8A-F76913AC99F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39">
              <a:extLst>
                <a:ext uri="{FF2B5EF4-FFF2-40B4-BE49-F238E27FC236}">
                  <a16:creationId xmlns:a16="http://schemas.microsoft.com/office/drawing/2014/main" id="{E9AE76B3-85C9-1404-19EA-FE123264CBD6}"/>
                </a:ext>
              </a:extLst>
            </p:cNvPr>
            <p:cNvGrpSpPr/>
            <p:nvPr/>
          </p:nvGrpSpPr>
          <p:grpSpPr>
            <a:xfrm>
              <a:off x="702179" y="1152868"/>
              <a:ext cx="135248" cy="135248"/>
              <a:chOff x="0" y="0"/>
              <a:chExt cx="812800" cy="812800"/>
            </a:xfrm>
          </p:grpSpPr>
          <p:sp>
            <p:nvSpPr>
              <p:cNvPr id="133" name="Freeform 40">
                <a:extLst>
                  <a:ext uri="{FF2B5EF4-FFF2-40B4-BE49-F238E27FC236}">
                    <a16:creationId xmlns:a16="http://schemas.microsoft.com/office/drawing/2014/main" id="{351AB620-0C9D-C852-F775-0973249523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4" name="TextBox 41">
                <a:extLst>
                  <a:ext uri="{FF2B5EF4-FFF2-40B4-BE49-F238E27FC236}">
                    <a16:creationId xmlns:a16="http://schemas.microsoft.com/office/drawing/2014/main" id="{3E6BECA8-BC2A-D098-F513-A6014CB9E9E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42">
              <a:extLst>
                <a:ext uri="{FF2B5EF4-FFF2-40B4-BE49-F238E27FC236}">
                  <a16:creationId xmlns:a16="http://schemas.microsoft.com/office/drawing/2014/main" id="{EC070B2A-D675-5158-3B1B-A656C5D3790C}"/>
                </a:ext>
              </a:extLst>
            </p:cNvPr>
            <p:cNvGrpSpPr/>
            <p:nvPr/>
          </p:nvGrpSpPr>
          <p:grpSpPr>
            <a:xfrm>
              <a:off x="1390597" y="1563176"/>
              <a:ext cx="135248" cy="135248"/>
              <a:chOff x="0" y="0"/>
              <a:chExt cx="812800" cy="812800"/>
            </a:xfrm>
          </p:grpSpPr>
          <p:sp>
            <p:nvSpPr>
              <p:cNvPr id="131" name="Freeform 43">
                <a:extLst>
                  <a:ext uri="{FF2B5EF4-FFF2-40B4-BE49-F238E27FC236}">
                    <a16:creationId xmlns:a16="http://schemas.microsoft.com/office/drawing/2014/main" id="{E286142C-852E-73BA-5B8D-8B226A5D28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2" name="TextBox 44">
                <a:extLst>
                  <a:ext uri="{FF2B5EF4-FFF2-40B4-BE49-F238E27FC236}">
                    <a16:creationId xmlns:a16="http://schemas.microsoft.com/office/drawing/2014/main" id="{63306BE0-9AA2-8AE8-6767-2B9EC4DA212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45">
              <a:extLst>
                <a:ext uri="{FF2B5EF4-FFF2-40B4-BE49-F238E27FC236}">
                  <a16:creationId xmlns:a16="http://schemas.microsoft.com/office/drawing/2014/main" id="{014292AA-C92A-4858-6963-707D8BFC315A}"/>
                </a:ext>
              </a:extLst>
            </p:cNvPr>
            <p:cNvGrpSpPr/>
            <p:nvPr/>
          </p:nvGrpSpPr>
          <p:grpSpPr>
            <a:xfrm>
              <a:off x="1390597" y="2305735"/>
              <a:ext cx="135248" cy="135248"/>
              <a:chOff x="0" y="0"/>
              <a:chExt cx="812800" cy="812800"/>
            </a:xfrm>
          </p:grpSpPr>
          <p:sp>
            <p:nvSpPr>
              <p:cNvPr id="129" name="Freeform 46">
                <a:extLst>
                  <a:ext uri="{FF2B5EF4-FFF2-40B4-BE49-F238E27FC236}">
                    <a16:creationId xmlns:a16="http://schemas.microsoft.com/office/drawing/2014/main" id="{FB6EEAF5-4826-82D9-A66C-50A164FDC0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30" name="TextBox 47">
                <a:extLst>
                  <a:ext uri="{FF2B5EF4-FFF2-40B4-BE49-F238E27FC236}">
                    <a16:creationId xmlns:a16="http://schemas.microsoft.com/office/drawing/2014/main" id="{9C9093A1-6085-C5DD-EE70-056E734316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48">
              <a:extLst>
                <a:ext uri="{FF2B5EF4-FFF2-40B4-BE49-F238E27FC236}">
                  <a16:creationId xmlns:a16="http://schemas.microsoft.com/office/drawing/2014/main" id="{877B7448-09B8-DD3C-50BC-7E8F88767ED2}"/>
                </a:ext>
              </a:extLst>
            </p:cNvPr>
            <p:cNvGrpSpPr/>
            <p:nvPr/>
          </p:nvGrpSpPr>
          <p:grpSpPr>
            <a:xfrm>
              <a:off x="0" y="1563176"/>
              <a:ext cx="135248" cy="135248"/>
              <a:chOff x="0" y="0"/>
              <a:chExt cx="812800" cy="812800"/>
            </a:xfrm>
          </p:grpSpPr>
          <p:sp>
            <p:nvSpPr>
              <p:cNvPr id="127" name="Freeform 49">
                <a:extLst>
                  <a:ext uri="{FF2B5EF4-FFF2-40B4-BE49-F238E27FC236}">
                    <a16:creationId xmlns:a16="http://schemas.microsoft.com/office/drawing/2014/main" id="{5370C33E-C461-78C4-C709-9CCBF19D1F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8" name="TextBox 50">
                <a:extLst>
                  <a:ext uri="{FF2B5EF4-FFF2-40B4-BE49-F238E27FC236}">
                    <a16:creationId xmlns:a16="http://schemas.microsoft.com/office/drawing/2014/main" id="{8EE81863-B00C-FA69-62A6-CED4FE835BD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51">
              <a:extLst>
                <a:ext uri="{FF2B5EF4-FFF2-40B4-BE49-F238E27FC236}">
                  <a16:creationId xmlns:a16="http://schemas.microsoft.com/office/drawing/2014/main" id="{0C99A96B-F910-FB4E-56A0-0384508CDBEC}"/>
                </a:ext>
              </a:extLst>
            </p:cNvPr>
            <p:cNvGrpSpPr/>
            <p:nvPr/>
          </p:nvGrpSpPr>
          <p:grpSpPr>
            <a:xfrm>
              <a:off x="0" y="2305735"/>
              <a:ext cx="135248" cy="135248"/>
              <a:chOff x="0" y="0"/>
              <a:chExt cx="812800" cy="812800"/>
            </a:xfrm>
          </p:grpSpPr>
          <p:sp>
            <p:nvSpPr>
              <p:cNvPr id="125" name="Freeform 52">
                <a:extLst>
                  <a:ext uri="{FF2B5EF4-FFF2-40B4-BE49-F238E27FC236}">
                    <a16:creationId xmlns:a16="http://schemas.microsoft.com/office/drawing/2014/main" id="{6D7566C9-168E-908E-A5F1-C40EC6C321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6" name="TextBox 53">
                <a:extLst>
                  <a:ext uri="{FF2B5EF4-FFF2-40B4-BE49-F238E27FC236}">
                    <a16:creationId xmlns:a16="http://schemas.microsoft.com/office/drawing/2014/main" id="{604ECC74-E19C-42F2-9D42-E3DE91A774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54">
              <a:extLst>
                <a:ext uri="{FF2B5EF4-FFF2-40B4-BE49-F238E27FC236}">
                  <a16:creationId xmlns:a16="http://schemas.microsoft.com/office/drawing/2014/main" id="{BBADDA53-0835-E85B-B82E-6ED23EEA9EA8}"/>
                </a:ext>
              </a:extLst>
            </p:cNvPr>
            <p:cNvGrpSpPr/>
            <p:nvPr/>
          </p:nvGrpSpPr>
          <p:grpSpPr>
            <a:xfrm>
              <a:off x="702179" y="2714614"/>
              <a:ext cx="135248" cy="135248"/>
              <a:chOff x="0" y="0"/>
              <a:chExt cx="812800" cy="812800"/>
            </a:xfrm>
          </p:grpSpPr>
          <p:sp>
            <p:nvSpPr>
              <p:cNvPr id="123" name="Freeform 55">
                <a:extLst>
                  <a:ext uri="{FF2B5EF4-FFF2-40B4-BE49-F238E27FC236}">
                    <a16:creationId xmlns:a16="http://schemas.microsoft.com/office/drawing/2014/main" id="{4131A010-CAC7-93E4-AC51-97D907E1DD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4" name="TextBox 56">
                <a:extLst>
                  <a:ext uri="{FF2B5EF4-FFF2-40B4-BE49-F238E27FC236}">
                    <a16:creationId xmlns:a16="http://schemas.microsoft.com/office/drawing/2014/main" id="{4FBDA61D-902B-0EE8-0715-93703AF51CC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57">
              <a:extLst>
                <a:ext uri="{FF2B5EF4-FFF2-40B4-BE49-F238E27FC236}">
                  <a16:creationId xmlns:a16="http://schemas.microsoft.com/office/drawing/2014/main" id="{10E335B1-8F22-E7CE-37CD-22488521CD3E}"/>
                </a:ext>
              </a:extLst>
            </p:cNvPr>
            <p:cNvGrpSpPr/>
            <p:nvPr/>
          </p:nvGrpSpPr>
          <p:grpSpPr>
            <a:xfrm>
              <a:off x="702179" y="412162"/>
              <a:ext cx="135248" cy="135248"/>
              <a:chOff x="0" y="0"/>
              <a:chExt cx="812800" cy="812800"/>
            </a:xfrm>
          </p:grpSpPr>
          <p:sp>
            <p:nvSpPr>
              <p:cNvPr id="121" name="Freeform 58">
                <a:extLst>
                  <a:ext uri="{FF2B5EF4-FFF2-40B4-BE49-F238E27FC236}">
                    <a16:creationId xmlns:a16="http://schemas.microsoft.com/office/drawing/2014/main" id="{BE83594E-7525-DC25-CBE6-8DA7AB8435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2" name="TextBox 59">
                <a:extLst>
                  <a:ext uri="{FF2B5EF4-FFF2-40B4-BE49-F238E27FC236}">
                    <a16:creationId xmlns:a16="http://schemas.microsoft.com/office/drawing/2014/main" id="{463F3691-5521-44CF-423C-986BCD71476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60">
              <a:extLst>
                <a:ext uri="{FF2B5EF4-FFF2-40B4-BE49-F238E27FC236}">
                  <a16:creationId xmlns:a16="http://schemas.microsoft.com/office/drawing/2014/main" id="{45D886A2-2096-2377-0EDF-E007D405B308}"/>
                </a:ext>
              </a:extLst>
            </p:cNvPr>
            <p:cNvGrpSpPr/>
            <p:nvPr/>
          </p:nvGrpSpPr>
          <p:grpSpPr>
            <a:xfrm>
              <a:off x="2778440" y="2302452"/>
              <a:ext cx="135248" cy="135248"/>
              <a:chOff x="0" y="0"/>
              <a:chExt cx="812800" cy="812800"/>
            </a:xfrm>
          </p:grpSpPr>
          <p:sp>
            <p:nvSpPr>
              <p:cNvPr id="119" name="Freeform 61">
                <a:extLst>
                  <a:ext uri="{FF2B5EF4-FFF2-40B4-BE49-F238E27FC236}">
                    <a16:creationId xmlns:a16="http://schemas.microsoft.com/office/drawing/2014/main" id="{8B272295-D79A-0BAE-8B36-07DEE8FDFD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20" name="TextBox 62">
                <a:extLst>
                  <a:ext uri="{FF2B5EF4-FFF2-40B4-BE49-F238E27FC236}">
                    <a16:creationId xmlns:a16="http://schemas.microsoft.com/office/drawing/2014/main" id="{5F711C4D-9975-9066-5872-653BD90E8F9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63">
              <a:extLst>
                <a:ext uri="{FF2B5EF4-FFF2-40B4-BE49-F238E27FC236}">
                  <a16:creationId xmlns:a16="http://schemas.microsoft.com/office/drawing/2014/main" id="{AED8D070-32E7-9486-E2E4-62A210D2CE72}"/>
                </a:ext>
              </a:extLst>
            </p:cNvPr>
            <p:cNvGrpSpPr/>
            <p:nvPr/>
          </p:nvGrpSpPr>
          <p:grpSpPr>
            <a:xfrm>
              <a:off x="2090021" y="2711331"/>
              <a:ext cx="135248" cy="135248"/>
              <a:chOff x="0" y="0"/>
              <a:chExt cx="812800" cy="812800"/>
            </a:xfrm>
          </p:grpSpPr>
          <p:sp>
            <p:nvSpPr>
              <p:cNvPr id="117" name="Freeform 64">
                <a:extLst>
                  <a:ext uri="{FF2B5EF4-FFF2-40B4-BE49-F238E27FC236}">
                    <a16:creationId xmlns:a16="http://schemas.microsoft.com/office/drawing/2014/main" id="{5FA2B8F1-969C-7E4D-4D09-51CB824D47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118" name="TextBox 65">
                <a:extLst>
                  <a:ext uri="{FF2B5EF4-FFF2-40B4-BE49-F238E27FC236}">
                    <a16:creationId xmlns:a16="http://schemas.microsoft.com/office/drawing/2014/main" id="{5DF00C34-81F9-78B7-5629-3D66CD20CFB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57" name="Group 66">
            <a:extLst>
              <a:ext uri="{FF2B5EF4-FFF2-40B4-BE49-F238E27FC236}">
                <a16:creationId xmlns:a16="http://schemas.microsoft.com/office/drawing/2014/main" id="{5244F06E-5CD4-9041-95FC-64D96A88EFC4}"/>
              </a:ext>
            </a:extLst>
          </p:cNvPr>
          <p:cNvGrpSpPr/>
          <p:nvPr userDrawn="1"/>
        </p:nvGrpSpPr>
        <p:grpSpPr>
          <a:xfrm>
            <a:off x="13848739" y="0"/>
            <a:ext cx="2103152" cy="2205744"/>
            <a:chOff x="0" y="0"/>
            <a:chExt cx="2804202" cy="2940993"/>
          </a:xfrm>
        </p:grpSpPr>
        <p:grpSp>
          <p:nvGrpSpPr>
            <p:cNvPr id="158" name="Group 67">
              <a:extLst>
                <a:ext uri="{FF2B5EF4-FFF2-40B4-BE49-F238E27FC236}">
                  <a16:creationId xmlns:a16="http://schemas.microsoft.com/office/drawing/2014/main" id="{798E0772-C6C6-6A26-02B1-388FA42EB45C}"/>
                </a:ext>
              </a:extLst>
            </p:cNvPr>
            <p:cNvGrpSpPr/>
            <p:nvPr/>
          </p:nvGrpSpPr>
          <p:grpSpPr>
            <a:xfrm>
              <a:off x="0" y="1200182"/>
              <a:ext cx="1740810" cy="1740810"/>
              <a:chOff x="0" y="0"/>
              <a:chExt cx="812800" cy="812800"/>
            </a:xfrm>
          </p:grpSpPr>
          <p:sp>
            <p:nvSpPr>
              <p:cNvPr id="165" name="Freeform 68">
                <a:extLst>
                  <a:ext uri="{FF2B5EF4-FFF2-40B4-BE49-F238E27FC236}">
                    <a16:creationId xmlns:a16="http://schemas.microsoft.com/office/drawing/2014/main" id="{E9417354-B6C8-2733-D662-91B1B5A9F3A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6" name="TextBox 69">
                <a:extLst>
                  <a:ext uri="{FF2B5EF4-FFF2-40B4-BE49-F238E27FC236}">
                    <a16:creationId xmlns:a16="http://schemas.microsoft.com/office/drawing/2014/main" id="{692474C9-F5F6-9794-6D1B-10F0BB19355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70">
              <a:extLst>
                <a:ext uri="{FF2B5EF4-FFF2-40B4-BE49-F238E27FC236}">
                  <a16:creationId xmlns:a16="http://schemas.microsoft.com/office/drawing/2014/main" id="{F5B6CBB1-F48C-2B0D-A5A8-828829F1A477}"/>
                </a:ext>
              </a:extLst>
            </p:cNvPr>
            <p:cNvGrpSpPr/>
            <p:nvPr/>
          </p:nvGrpSpPr>
          <p:grpSpPr>
            <a:xfrm>
              <a:off x="1740810" y="764422"/>
              <a:ext cx="1063392" cy="1063392"/>
              <a:chOff x="0" y="0"/>
              <a:chExt cx="812800" cy="812800"/>
            </a:xfrm>
          </p:grpSpPr>
          <p:sp>
            <p:nvSpPr>
              <p:cNvPr id="163" name="Freeform 71">
                <a:extLst>
                  <a:ext uri="{FF2B5EF4-FFF2-40B4-BE49-F238E27FC236}">
                    <a16:creationId xmlns:a16="http://schemas.microsoft.com/office/drawing/2014/main" id="{5A8578BC-F2E8-9F4D-8927-5B3B1C6AD5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4" name="TextBox 72">
                <a:extLst>
                  <a:ext uri="{FF2B5EF4-FFF2-40B4-BE49-F238E27FC236}">
                    <a16:creationId xmlns:a16="http://schemas.microsoft.com/office/drawing/2014/main" id="{63C4CC2E-01C5-50AF-76C7-E227CCA9337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0" name="Group 73">
              <a:extLst>
                <a:ext uri="{FF2B5EF4-FFF2-40B4-BE49-F238E27FC236}">
                  <a16:creationId xmlns:a16="http://schemas.microsoft.com/office/drawing/2014/main" id="{DDEAB73A-F941-C20C-15F4-4FCC1CF0A840}"/>
                </a:ext>
              </a:extLst>
            </p:cNvPr>
            <p:cNvGrpSpPr/>
            <p:nvPr/>
          </p:nvGrpSpPr>
          <p:grpSpPr>
            <a:xfrm>
              <a:off x="1469022" y="0"/>
              <a:ext cx="572840" cy="572840"/>
              <a:chOff x="0" y="0"/>
              <a:chExt cx="812800" cy="812800"/>
            </a:xfrm>
          </p:grpSpPr>
          <p:sp>
            <p:nvSpPr>
              <p:cNvPr id="161" name="Freeform 74">
                <a:extLst>
                  <a:ext uri="{FF2B5EF4-FFF2-40B4-BE49-F238E27FC236}">
                    <a16:creationId xmlns:a16="http://schemas.microsoft.com/office/drawing/2014/main" id="{3F89D18A-E58B-EFB8-86F3-605E42E704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51765"/>
                  </a:srgbClr>
                </a:solidFill>
                <a:prstDash val="solid"/>
                <a:miter/>
              </a:ln>
            </p:spPr>
            <p:txBody>
              <a:bodyPr/>
              <a:lstStyle/>
              <a:p>
                <a:endParaRPr lang="en-IN"/>
              </a:p>
            </p:txBody>
          </p:sp>
          <p:sp>
            <p:nvSpPr>
              <p:cNvPr id="162" name="TextBox 75">
                <a:extLst>
                  <a:ext uri="{FF2B5EF4-FFF2-40B4-BE49-F238E27FC236}">
                    <a16:creationId xmlns:a16="http://schemas.microsoft.com/office/drawing/2014/main" id="{5B7A7204-53EB-5D90-364D-96CD56277EC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67" name="Group 76">
            <a:extLst>
              <a:ext uri="{FF2B5EF4-FFF2-40B4-BE49-F238E27FC236}">
                <a16:creationId xmlns:a16="http://schemas.microsoft.com/office/drawing/2014/main" id="{56FA9906-FFF9-3949-3CF5-AA702C895075}"/>
              </a:ext>
            </a:extLst>
          </p:cNvPr>
          <p:cNvGrpSpPr/>
          <p:nvPr userDrawn="1"/>
        </p:nvGrpSpPr>
        <p:grpSpPr>
          <a:xfrm>
            <a:off x="-1265773" y="6795835"/>
            <a:ext cx="2800373" cy="2936977"/>
            <a:chOff x="0" y="0"/>
            <a:chExt cx="3733831" cy="3915969"/>
          </a:xfrm>
        </p:grpSpPr>
        <p:grpSp>
          <p:nvGrpSpPr>
            <p:cNvPr id="168" name="Group 77">
              <a:extLst>
                <a:ext uri="{FF2B5EF4-FFF2-40B4-BE49-F238E27FC236}">
                  <a16:creationId xmlns:a16="http://schemas.microsoft.com/office/drawing/2014/main" id="{A3CC7E0B-1624-F713-EDDA-144DD076C0BA}"/>
                </a:ext>
              </a:extLst>
            </p:cNvPr>
            <p:cNvGrpSpPr/>
            <p:nvPr/>
          </p:nvGrpSpPr>
          <p:grpSpPr>
            <a:xfrm>
              <a:off x="0" y="1598058"/>
              <a:ext cx="2317911" cy="2317911"/>
              <a:chOff x="0" y="0"/>
              <a:chExt cx="812800" cy="812800"/>
            </a:xfrm>
          </p:grpSpPr>
          <p:sp>
            <p:nvSpPr>
              <p:cNvPr id="175" name="Freeform 78">
                <a:extLst>
                  <a:ext uri="{FF2B5EF4-FFF2-40B4-BE49-F238E27FC236}">
                    <a16:creationId xmlns:a16="http://schemas.microsoft.com/office/drawing/2014/main" id="{40B5E2E5-1E81-A339-F1B1-71014C317D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6" name="TextBox 79">
                <a:extLst>
                  <a:ext uri="{FF2B5EF4-FFF2-40B4-BE49-F238E27FC236}">
                    <a16:creationId xmlns:a16="http://schemas.microsoft.com/office/drawing/2014/main" id="{D60554A2-2D2D-0F12-0CC2-45CC56DFBE6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9" name="Group 80">
              <a:extLst>
                <a:ext uri="{FF2B5EF4-FFF2-40B4-BE49-F238E27FC236}">
                  <a16:creationId xmlns:a16="http://schemas.microsoft.com/office/drawing/2014/main" id="{E21D5B05-C36B-91BD-8E02-F06EFDE02AC9}"/>
                </a:ext>
              </a:extLst>
            </p:cNvPr>
            <p:cNvGrpSpPr/>
            <p:nvPr/>
          </p:nvGrpSpPr>
          <p:grpSpPr>
            <a:xfrm>
              <a:off x="2317911" y="1017838"/>
              <a:ext cx="1415920" cy="1415920"/>
              <a:chOff x="0" y="0"/>
              <a:chExt cx="812800" cy="812800"/>
            </a:xfrm>
          </p:grpSpPr>
          <p:sp>
            <p:nvSpPr>
              <p:cNvPr id="173" name="Freeform 81">
                <a:extLst>
                  <a:ext uri="{FF2B5EF4-FFF2-40B4-BE49-F238E27FC236}">
                    <a16:creationId xmlns:a16="http://schemas.microsoft.com/office/drawing/2014/main" id="{AEFDA149-B593-0DCC-DF62-61E2A722B5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4" name="TextBox 82">
                <a:extLst>
                  <a:ext uri="{FF2B5EF4-FFF2-40B4-BE49-F238E27FC236}">
                    <a16:creationId xmlns:a16="http://schemas.microsoft.com/office/drawing/2014/main" id="{7F307CD3-E194-A8A1-4639-1D3CED26603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83">
              <a:extLst>
                <a:ext uri="{FF2B5EF4-FFF2-40B4-BE49-F238E27FC236}">
                  <a16:creationId xmlns:a16="http://schemas.microsoft.com/office/drawing/2014/main" id="{A1317001-EDB3-4116-EF81-BC6D2B24BCF9}"/>
                </a:ext>
              </a:extLst>
            </p:cNvPr>
            <p:cNvGrpSpPr/>
            <p:nvPr/>
          </p:nvGrpSpPr>
          <p:grpSpPr>
            <a:xfrm>
              <a:off x="1956022" y="0"/>
              <a:ext cx="762743" cy="762743"/>
              <a:chOff x="0" y="0"/>
              <a:chExt cx="812800" cy="812800"/>
            </a:xfrm>
          </p:grpSpPr>
          <p:sp>
            <p:nvSpPr>
              <p:cNvPr id="171" name="Freeform 84">
                <a:extLst>
                  <a:ext uri="{FF2B5EF4-FFF2-40B4-BE49-F238E27FC236}">
                    <a16:creationId xmlns:a16="http://schemas.microsoft.com/office/drawing/2014/main" id="{FC4D8CC8-3808-9FD2-693B-857C902AD9A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solidFill>
                <a:prstDash val="solid"/>
                <a:miter/>
              </a:ln>
            </p:spPr>
            <p:txBody>
              <a:bodyPr/>
              <a:lstStyle/>
              <a:p>
                <a:endParaRPr lang="en-IN"/>
              </a:p>
            </p:txBody>
          </p:sp>
          <p:sp>
            <p:nvSpPr>
              <p:cNvPr id="172" name="TextBox 85">
                <a:extLst>
                  <a:ext uri="{FF2B5EF4-FFF2-40B4-BE49-F238E27FC236}">
                    <a16:creationId xmlns:a16="http://schemas.microsoft.com/office/drawing/2014/main" id="{3ECA998D-210D-589B-C609-BCDF2E08104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177" name="Group 86">
            <a:extLst>
              <a:ext uri="{FF2B5EF4-FFF2-40B4-BE49-F238E27FC236}">
                <a16:creationId xmlns:a16="http://schemas.microsoft.com/office/drawing/2014/main" id="{9048198D-D07C-0EDB-7129-A9599B2BD29F}"/>
              </a:ext>
            </a:extLst>
          </p:cNvPr>
          <p:cNvGrpSpPr/>
          <p:nvPr userDrawn="1"/>
        </p:nvGrpSpPr>
        <p:grpSpPr>
          <a:xfrm>
            <a:off x="15951891" y="2728632"/>
            <a:ext cx="2336109" cy="2063610"/>
            <a:chOff x="0" y="0"/>
            <a:chExt cx="3114812" cy="2751480"/>
          </a:xfrm>
        </p:grpSpPr>
        <p:grpSp>
          <p:nvGrpSpPr>
            <p:cNvPr id="178" name="Group 87">
              <a:extLst>
                <a:ext uri="{FF2B5EF4-FFF2-40B4-BE49-F238E27FC236}">
                  <a16:creationId xmlns:a16="http://schemas.microsoft.com/office/drawing/2014/main" id="{5BB8874A-61D8-A52C-A260-65F75AD5606D}"/>
                </a:ext>
              </a:extLst>
            </p:cNvPr>
            <p:cNvGrpSpPr/>
            <p:nvPr/>
          </p:nvGrpSpPr>
          <p:grpSpPr>
            <a:xfrm>
              <a:off x="0" y="1339129"/>
              <a:ext cx="3114812" cy="1302514"/>
              <a:chOff x="0" y="0"/>
              <a:chExt cx="856537" cy="358176"/>
            </a:xfrm>
          </p:grpSpPr>
          <p:sp>
            <p:nvSpPr>
              <p:cNvPr id="185" name="Freeform 88">
                <a:extLst>
                  <a:ext uri="{FF2B5EF4-FFF2-40B4-BE49-F238E27FC236}">
                    <a16:creationId xmlns:a16="http://schemas.microsoft.com/office/drawing/2014/main" id="{E2D798BC-CB3A-814E-F8F2-B132DE5FA4C0}"/>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solidFill>
                <a:prstDash val="solid"/>
                <a:miter/>
              </a:ln>
            </p:spPr>
            <p:txBody>
              <a:bodyPr/>
              <a:lstStyle/>
              <a:p>
                <a:endParaRPr lang="en-IN"/>
              </a:p>
            </p:txBody>
          </p:sp>
          <p:sp>
            <p:nvSpPr>
              <p:cNvPr id="186" name="TextBox 89">
                <a:extLst>
                  <a:ext uri="{FF2B5EF4-FFF2-40B4-BE49-F238E27FC236}">
                    <a16:creationId xmlns:a16="http://schemas.microsoft.com/office/drawing/2014/main" id="{A73C11CA-378E-7E8C-CC2D-EBF1F421ACA1}"/>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179" name="Group 90">
              <a:extLst>
                <a:ext uri="{FF2B5EF4-FFF2-40B4-BE49-F238E27FC236}">
                  <a16:creationId xmlns:a16="http://schemas.microsoft.com/office/drawing/2014/main" id="{03FC78A0-819E-8446-2CEA-164B0DDD0FBA}"/>
                </a:ext>
              </a:extLst>
            </p:cNvPr>
            <p:cNvGrpSpPr/>
            <p:nvPr/>
          </p:nvGrpSpPr>
          <p:grpSpPr>
            <a:xfrm>
              <a:off x="0" y="2355453"/>
              <a:ext cx="3114812" cy="396026"/>
              <a:chOff x="0" y="0"/>
              <a:chExt cx="856537" cy="108903"/>
            </a:xfrm>
          </p:grpSpPr>
          <p:sp>
            <p:nvSpPr>
              <p:cNvPr id="183" name="Freeform 91">
                <a:extLst>
                  <a:ext uri="{FF2B5EF4-FFF2-40B4-BE49-F238E27FC236}">
                    <a16:creationId xmlns:a16="http://schemas.microsoft.com/office/drawing/2014/main" id="{7E312C3C-FAE6-D121-9FA8-7CF08EE045F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solidFill>
            </p:spPr>
            <p:txBody>
              <a:bodyPr/>
              <a:lstStyle/>
              <a:p>
                <a:endParaRPr lang="en-IN"/>
              </a:p>
            </p:txBody>
          </p:sp>
          <p:sp>
            <p:nvSpPr>
              <p:cNvPr id="184" name="TextBox 92">
                <a:extLst>
                  <a:ext uri="{FF2B5EF4-FFF2-40B4-BE49-F238E27FC236}">
                    <a16:creationId xmlns:a16="http://schemas.microsoft.com/office/drawing/2014/main" id="{9D69B023-120F-BE55-CB2B-557C72EEF0E4}"/>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dirty="0"/>
              </a:p>
            </p:txBody>
          </p:sp>
        </p:grpSp>
        <p:sp>
          <p:nvSpPr>
            <p:cNvPr id="180" name="AutoShape 93">
              <a:extLst>
                <a:ext uri="{FF2B5EF4-FFF2-40B4-BE49-F238E27FC236}">
                  <a16:creationId xmlns:a16="http://schemas.microsoft.com/office/drawing/2014/main" id="{68E48E6C-C938-848F-8479-0ED7D93F1D95}"/>
                </a:ext>
              </a:extLst>
            </p:cNvPr>
            <p:cNvSpPr/>
            <p:nvPr/>
          </p:nvSpPr>
          <p:spPr>
            <a:xfrm>
              <a:off x="1647974"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1" name="AutoShape 94">
              <a:extLst>
                <a:ext uri="{FF2B5EF4-FFF2-40B4-BE49-F238E27FC236}">
                  <a16:creationId xmlns:a16="http://schemas.microsoft.com/office/drawing/2014/main" id="{05E99FDC-3BCD-504D-8487-BD5879FE0BF2}"/>
                </a:ext>
              </a:extLst>
            </p:cNvPr>
            <p:cNvSpPr/>
            <p:nvPr/>
          </p:nvSpPr>
          <p:spPr>
            <a:xfrm>
              <a:off x="1466838" y="716389"/>
              <a:ext cx="0" cy="708796"/>
            </a:xfrm>
            <a:prstGeom prst="line">
              <a:avLst/>
            </a:prstGeom>
            <a:ln w="21510" cap="flat">
              <a:solidFill>
                <a:srgbClr val="166FAC"/>
              </a:solidFill>
              <a:prstDash val="solid"/>
              <a:headEnd type="none" w="sm" len="sm"/>
              <a:tailEnd type="none" w="sm" len="sm"/>
            </a:ln>
          </p:spPr>
          <p:txBody>
            <a:bodyPr/>
            <a:lstStyle/>
            <a:p>
              <a:endParaRPr lang="en-IN"/>
            </a:p>
          </p:txBody>
        </p:sp>
        <p:sp>
          <p:nvSpPr>
            <p:cNvPr id="182" name="TextBox 95">
              <a:extLst>
                <a:ext uri="{FF2B5EF4-FFF2-40B4-BE49-F238E27FC236}">
                  <a16:creationId xmlns:a16="http://schemas.microsoft.com/office/drawing/2014/main" id="{4D37D3A9-C8D9-B2C2-2C0A-98D7D2D6D4A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166FAC"/>
                  </a:solidFill>
                  <a:latin typeface="Antic"/>
                </a:rPr>
                <a:t>O</a:t>
              </a:r>
            </a:p>
          </p:txBody>
        </p:sp>
      </p:grpSp>
      <p:sp>
        <p:nvSpPr>
          <p:cNvPr id="187" name="AutoShape 96">
            <a:extLst>
              <a:ext uri="{FF2B5EF4-FFF2-40B4-BE49-F238E27FC236}">
                <a16:creationId xmlns:a16="http://schemas.microsoft.com/office/drawing/2014/main" id="{1ED7DD3D-A3B0-8F52-9AFC-55525574A947}"/>
              </a:ext>
            </a:extLst>
          </p:cNvPr>
          <p:cNvSpPr/>
          <p:nvPr userDrawn="1"/>
        </p:nvSpPr>
        <p:spPr>
          <a:xfrm flipH="1">
            <a:off x="3972809" y="5492158"/>
            <a:ext cx="26599" cy="3240000"/>
          </a:xfrm>
          <a:prstGeom prst="line">
            <a:avLst/>
          </a:prstGeom>
          <a:ln w="38100" cap="flat">
            <a:solidFill>
              <a:srgbClr val="166FAC"/>
            </a:solidFill>
            <a:prstDash val="solid"/>
            <a:headEnd type="none" w="sm" len="sm"/>
            <a:tailEnd type="none" w="sm" len="sm"/>
          </a:ln>
        </p:spPr>
        <p:txBody>
          <a:bodyPr/>
          <a:lstStyle/>
          <a:p>
            <a:endParaRPr lang="en-IN"/>
          </a:p>
        </p:txBody>
      </p:sp>
      <p:grpSp>
        <p:nvGrpSpPr>
          <p:cNvPr id="188" name="Group 97">
            <a:extLst>
              <a:ext uri="{FF2B5EF4-FFF2-40B4-BE49-F238E27FC236}">
                <a16:creationId xmlns:a16="http://schemas.microsoft.com/office/drawing/2014/main" id="{C6C280B0-290F-CE35-C9B8-9E8C9623F2A1}"/>
              </a:ext>
            </a:extLst>
          </p:cNvPr>
          <p:cNvGrpSpPr/>
          <p:nvPr userDrawn="1"/>
        </p:nvGrpSpPr>
        <p:grpSpPr>
          <a:xfrm>
            <a:off x="-1932618" y="628409"/>
            <a:ext cx="4848511" cy="3782002"/>
            <a:chOff x="0" y="0"/>
            <a:chExt cx="6464681" cy="5042669"/>
          </a:xfrm>
        </p:grpSpPr>
        <p:grpSp>
          <p:nvGrpSpPr>
            <p:cNvPr id="189" name="Group 98">
              <a:extLst>
                <a:ext uri="{FF2B5EF4-FFF2-40B4-BE49-F238E27FC236}">
                  <a16:creationId xmlns:a16="http://schemas.microsoft.com/office/drawing/2014/main" id="{58AC5EB2-C5D3-7F38-17F8-410430B6D46D}"/>
                </a:ext>
              </a:extLst>
            </p:cNvPr>
            <p:cNvGrpSpPr/>
            <p:nvPr/>
          </p:nvGrpSpPr>
          <p:grpSpPr>
            <a:xfrm>
              <a:off x="4940639" y="0"/>
              <a:ext cx="239314" cy="239314"/>
              <a:chOff x="0" y="0"/>
              <a:chExt cx="812800" cy="812800"/>
            </a:xfrm>
          </p:grpSpPr>
          <p:sp>
            <p:nvSpPr>
              <p:cNvPr id="247" name="Freeform 99">
                <a:extLst>
                  <a:ext uri="{FF2B5EF4-FFF2-40B4-BE49-F238E27FC236}">
                    <a16:creationId xmlns:a16="http://schemas.microsoft.com/office/drawing/2014/main" id="{0789CBC2-0B01-4DEE-851A-B4E7E054443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8" name="TextBox 100">
                <a:extLst>
                  <a:ext uri="{FF2B5EF4-FFF2-40B4-BE49-F238E27FC236}">
                    <a16:creationId xmlns:a16="http://schemas.microsoft.com/office/drawing/2014/main" id="{0F9E4D01-5D01-08B0-BF2E-92723676ED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0" name="Group 101">
              <a:extLst>
                <a:ext uri="{FF2B5EF4-FFF2-40B4-BE49-F238E27FC236}">
                  <a16:creationId xmlns:a16="http://schemas.microsoft.com/office/drawing/2014/main" id="{E89C0588-9455-2AA7-9005-B2004274F2F3}"/>
                </a:ext>
              </a:extLst>
            </p:cNvPr>
            <p:cNvGrpSpPr/>
            <p:nvPr/>
          </p:nvGrpSpPr>
          <p:grpSpPr>
            <a:xfrm>
              <a:off x="2484931" y="3281"/>
              <a:ext cx="239314" cy="239314"/>
              <a:chOff x="0" y="0"/>
              <a:chExt cx="812800" cy="812800"/>
            </a:xfrm>
          </p:grpSpPr>
          <p:sp>
            <p:nvSpPr>
              <p:cNvPr id="245" name="Freeform 102">
                <a:extLst>
                  <a:ext uri="{FF2B5EF4-FFF2-40B4-BE49-F238E27FC236}">
                    <a16:creationId xmlns:a16="http://schemas.microsoft.com/office/drawing/2014/main" id="{CF6142BE-16A1-3F5D-F5CA-146804085EA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46" name="TextBox 103">
                <a:extLst>
                  <a:ext uri="{FF2B5EF4-FFF2-40B4-BE49-F238E27FC236}">
                    <a16:creationId xmlns:a16="http://schemas.microsoft.com/office/drawing/2014/main" id="{1406B492-3ADE-6F76-2075-FF6D3E05DA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04">
              <a:extLst>
                <a:ext uri="{FF2B5EF4-FFF2-40B4-BE49-F238E27FC236}">
                  <a16:creationId xmlns:a16="http://schemas.microsoft.com/office/drawing/2014/main" id="{A566DDC9-7F0A-B340-3569-BD11639CD347}"/>
                </a:ext>
              </a:extLst>
            </p:cNvPr>
            <p:cNvGrpSpPr/>
            <p:nvPr/>
          </p:nvGrpSpPr>
          <p:grpSpPr>
            <a:xfrm rot="5400000">
              <a:off x="3759545" y="177944"/>
              <a:ext cx="2763422" cy="2646850"/>
              <a:chOff x="0" y="-47625"/>
              <a:chExt cx="812800" cy="778513"/>
            </a:xfrm>
          </p:grpSpPr>
          <p:sp>
            <p:nvSpPr>
              <p:cNvPr id="243" name="Freeform 105">
                <a:extLst>
                  <a:ext uri="{FF2B5EF4-FFF2-40B4-BE49-F238E27FC236}">
                    <a16:creationId xmlns:a16="http://schemas.microsoft.com/office/drawing/2014/main" id="{67CD8CBA-6A47-68CF-5BE0-8EEB0D7A5383}"/>
                  </a:ext>
                </a:extLst>
              </p:cNvPr>
              <p:cNvSpPr/>
              <p:nvPr/>
            </p:nvSpPr>
            <p:spPr>
              <a:xfrm>
                <a:off x="0" y="1104"/>
                <a:ext cx="812800" cy="724909"/>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4" name="TextBox 106">
                <a:extLst>
                  <a:ext uri="{FF2B5EF4-FFF2-40B4-BE49-F238E27FC236}">
                    <a16:creationId xmlns:a16="http://schemas.microsoft.com/office/drawing/2014/main" id="{29D0A11E-A780-B044-6D1D-5C273E30D2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2" name="Group 107">
              <a:extLst>
                <a:ext uri="{FF2B5EF4-FFF2-40B4-BE49-F238E27FC236}">
                  <a16:creationId xmlns:a16="http://schemas.microsoft.com/office/drawing/2014/main" id="{39F1B8A0-3F26-1099-1FE2-09ACF7CA9FA3}"/>
                </a:ext>
              </a:extLst>
            </p:cNvPr>
            <p:cNvGrpSpPr/>
            <p:nvPr/>
          </p:nvGrpSpPr>
          <p:grpSpPr>
            <a:xfrm rot="5400000">
              <a:off x="1218003" y="258902"/>
              <a:ext cx="2763422" cy="2484931"/>
              <a:chOff x="0" y="0"/>
              <a:chExt cx="812800" cy="730888"/>
            </a:xfrm>
          </p:grpSpPr>
          <p:sp>
            <p:nvSpPr>
              <p:cNvPr id="241" name="Freeform 108">
                <a:extLst>
                  <a:ext uri="{FF2B5EF4-FFF2-40B4-BE49-F238E27FC236}">
                    <a16:creationId xmlns:a16="http://schemas.microsoft.com/office/drawing/2014/main" id="{77F049B9-FD0F-C0E7-632F-413E2D74CEF2}"/>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2" name="TextBox 109">
                <a:extLst>
                  <a:ext uri="{FF2B5EF4-FFF2-40B4-BE49-F238E27FC236}">
                    <a16:creationId xmlns:a16="http://schemas.microsoft.com/office/drawing/2014/main" id="{183FF5F4-4F3F-3A18-3BE3-2E0D0769F0A5}"/>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3" name="Group 110">
              <a:extLst>
                <a:ext uri="{FF2B5EF4-FFF2-40B4-BE49-F238E27FC236}">
                  <a16:creationId xmlns:a16="http://schemas.microsoft.com/office/drawing/2014/main" id="{FC90FF47-1B4C-2F14-1A03-2F5D07F9DC77}"/>
                </a:ext>
              </a:extLst>
            </p:cNvPr>
            <p:cNvGrpSpPr/>
            <p:nvPr/>
          </p:nvGrpSpPr>
          <p:grpSpPr>
            <a:xfrm rot="5400000">
              <a:off x="2523048" y="2251773"/>
              <a:ext cx="2751489" cy="2646850"/>
              <a:chOff x="11724" y="-47625"/>
              <a:chExt cx="809290" cy="778513"/>
            </a:xfrm>
          </p:grpSpPr>
          <p:sp>
            <p:nvSpPr>
              <p:cNvPr id="239" name="Freeform 111">
                <a:extLst>
                  <a:ext uri="{FF2B5EF4-FFF2-40B4-BE49-F238E27FC236}">
                    <a16:creationId xmlns:a16="http://schemas.microsoft.com/office/drawing/2014/main" id="{D895C3CD-B411-B230-2B75-57ADB9DE88FA}"/>
                  </a:ext>
                </a:extLst>
              </p:cNvPr>
              <p:cNvSpPr/>
              <p:nvPr/>
            </p:nvSpPr>
            <p:spPr>
              <a:xfrm>
                <a:off x="11724" y="-3525"/>
                <a:ext cx="809290" cy="72490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dirty="0"/>
              </a:p>
            </p:txBody>
          </p:sp>
          <p:sp>
            <p:nvSpPr>
              <p:cNvPr id="240" name="TextBox 112">
                <a:extLst>
                  <a:ext uri="{FF2B5EF4-FFF2-40B4-BE49-F238E27FC236}">
                    <a16:creationId xmlns:a16="http://schemas.microsoft.com/office/drawing/2014/main" id="{ACE7BAB1-2151-17F8-D9A8-3C1C4A9489D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4" name="Group 113">
              <a:extLst>
                <a:ext uri="{FF2B5EF4-FFF2-40B4-BE49-F238E27FC236}">
                  <a16:creationId xmlns:a16="http://schemas.microsoft.com/office/drawing/2014/main" id="{75894102-8BB5-5935-B6E4-70990FE216FF}"/>
                </a:ext>
              </a:extLst>
            </p:cNvPr>
            <p:cNvGrpSpPr/>
            <p:nvPr/>
          </p:nvGrpSpPr>
          <p:grpSpPr>
            <a:xfrm rot="5400000">
              <a:off x="-24463" y="2323184"/>
              <a:ext cx="2763422" cy="2484931"/>
              <a:chOff x="0" y="0"/>
              <a:chExt cx="812800" cy="730888"/>
            </a:xfrm>
          </p:grpSpPr>
          <p:sp>
            <p:nvSpPr>
              <p:cNvPr id="237" name="Freeform 114">
                <a:extLst>
                  <a:ext uri="{FF2B5EF4-FFF2-40B4-BE49-F238E27FC236}">
                    <a16:creationId xmlns:a16="http://schemas.microsoft.com/office/drawing/2014/main" id="{FFDD22D3-ADDD-EDF1-6EFF-DA435F6EED0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solidFill>
                <a:prstDash val="solid"/>
                <a:miter/>
              </a:ln>
            </p:spPr>
            <p:txBody>
              <a:bodyPr/>
              <a:lstStyle/>
              <a:p>
                <a:endParaRPr lang="en-IN"/>
              </a:p>
            </p:txBody>
          </p:sp>
          <p:sp>
            <p:nvSpPr>
              <p:cNvPr id="238" name="TextBox 115">
                <a:extLst>
                  <a:ext uri="{FF2B5EF4-FFF2-40B4-BE49-F238E27FC236}">
                    <a16:creationId xmlns:a16="http://schemas.microsoft.com/office/drawing/2014/main" id="{86C84414-868A-BD14-9850-7823A2042826}"/>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95" name="Group 116">
              <a:extLst>
                <a:ext uri="{FF2B5EF4-FFF2-40B4-BE49-F238E27FC236}">
                  <a16:creationId xmlns:a16="http://schemas.microsoft.com/office/drawing/2014/main" id="{5F2311E5-7D9B-24BA-1EA4-4452C224A0CB}"/>
                </a:ext>
              </a:extLst>
            </p:cNvPr>
            <p:cNvGrpSpPr/>
            <p:nvPr/>
          </p:nvGrpSpPr>
          <p:grpSpPr>
            <a:xfrm>
              <a:off x="6158756" y="726017"/>
              <a:ext cx="239314" cy="239314"/>
              <a:chOff x="0" y="0"/>
              <a:chExt cx="812800" cy="812800"/>
            </a:xfrm>
          </p:grpSpPr>
          <p:sp>
            <p:nvSpPr>
              <p:cNvPr id="235" name="Freeform 117">
                <a:extLst>
                  <a:ext uri="{FF2B5EF4-FFF2-40B4-BE49-F238E27FC236}">
                    <a16:creationId xmlns:a16="http://schemas.microsoft.com/office/drawing/2014/main" id="{5EA29493-CE04-F57B-B473-EE5FF0179C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6" name="TextBox 118">
                <a:extLst>
                  <a:ext uri="{FF2B5EF4-FFF2-40B4-BE49-F238E27FC236}">
                    <a16:creationId xmlns:a16="http://schemas.microsoft.com/office/drawing/2014/main" id="{C3E3445B-2EEC-D4B9-FC83-E32B426BF9B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6" name="Group 119">
              <a:extLst>
                <a:ext uri="{FF2B5EF4-FFF2-40B4-BE49-F238E27FC236}">
                  <a16:creationId xmlns:a16="http://schemas.microsoft.com/office/drawing/2014/main" id="{CF3ED1DD-D60B-0271-6DEB-9D7B815E2150}"/>
                </a:ext>
              </a:extLst>
            </p:cNvPr>
            <p:cNvGrpSpPr/>
            <p:nvPr/>
          </p:nvGrpSpPr>
          <p:grpSpPr>
            <a:xfrm>
              <a:off x="6158756" y="2039934"/>
              <a:ext cx="239314" cy="239314"/>
              <a:chOff x="0" y="0"/>
              <a:chExt cx="812800" cy="812800"/>
            </a:xfrm>
          </p:grpSpPr>
          <p:sp>
            <p:nvSpPr>
              <p:cNvPr id="233" name="Freeform 120">
                <a:extLst>
                  <a:ext uri="{FF2B5EF4-FFF2-40B4-BE49-F238E27FC236}">
                    <a16:creationId xmlns:a16="http://schemas.microsoft.com/office/drawing/2014/main" id="{D387B0EF-DB19-C617-A813-930938CC7C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4" name="TextBox 121">
                <a:extLst>
                  <a:ext uri="{FF2B5EF4-FFF2-40B4-BE49-F238E27FC236}">
                    <a16:creationId xmlns:a16="http://schemas.microsoft.com/office/drawing/2014/main" id="{0CCC5D42-DC8F-FD14-A552-C415BCEEFA6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22">
              <a:extLst>
                <a:ext uri="{FF2B5EF4-FFF2-40B4-BE49-F238E27FC236}">
                  <a16:creationId xmlns:a16="http://schemas.microsoft.com/office/drawing/2014/main" id="{C16C97BF-559C-05D5-6011-EB6445A834E6}"/>
                </a:ext>
              </a:extLst>
            </p:cNvPr>
            <p:cNvGrpSpPr/>
            <p:nvPr/>
          </p:nvGrpSpPr>
          <p:grpSpPr>
            <a:xfrm>
              <a:off x="3698174" y="726017"/>
              <a:ext cx="239314" cy="239314"/>
              <a:chOff x="0" y="0"/>
              <a:chExt cx="812800" cy="812800"/>
            </a:xfrm>
          </p:grpSpPr>
          <p:sp>
            <p:nvSpPr>
              <p:cNvPr id="231" name="Freeform 123">
                <a:extLst>
                  <a:ext uri="{FF2B5EF4-FFF2-40B4-BE49-F238E27FC236}">
                    <a16:creationId xmlns:a16="http://schemas.microsoft.com/office/drawing/2014/main" id="{5D4C479E-9D2E-81C7-C530-249D188D1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2" name="TextBox 124">
                <a:extLst>
                  <a:ext uri="{FF2B5EF4-FFF2-40B4-BE49-F238E27FC236}">
                    <a16:creationId xmlns:a16="http://schemas.microsoft.com/office/drawing/2014/main" id="{AFCEF566-3647-703A-C1EE-9F75664A72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25">
              <a:extLst>
                <a:ext uri="{FF2B5EF4-FFF2-40B4-BE49-F238E27FC236}">
                  <a16:creationId xmlns:a16="http://schemas.microsoft.com/office/drawing/2014/main" id="{B975B3E0-A38D-F897-641E-306308ACFAB1}"/>
                </a:ext>
              </a:extLst>
            </p:cNvPr>
            <p:cNvGrpSpPr/>
            <p:nvPr/>
          </p:nvGrpSpPr>
          <p:grpSpPr>
            <a:xfrm>
              <a:off x="3698174" y="2039934"/>
              <a:ext cx="239314" cy="239314"/>
              <a:chOff x="0" y="0"/>
              <a:chExt cx="812800" cy="812800"/>
            </a:xfrm>
          </p:grpSpPr>
          <p:sp>
            <p:nvSpPr>
              <p:cNvPr id="229" name="Freeform 126">
                <a:extLst>
                  <a:ext uri="{FF2B5EF4-FFF2-40B4-BE49-F238E27FC236}">
                    <a16:creationId xmlns:a16="http://schemas.microsoft.com/office/drawing/2014/main" id="{6619684D-B461-8A2B-0957-F039E8A822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30" name="TextBox 127">
                <a:extLst>
                  <a:ext uri="{FF2B5EF4-FFF2-40B4-BE49-F238E27FC236}">
                    <a16:creationId xmlns:a16="http://schemas.microsoft.com/office/drawing/2014/main" id="{95318EA3-63DB-2277-D7B2-0174F41C4B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9" name="Group 128">
              <a:extLst>
                <a:ext uri="{FF2B5EF4-FFF2-40B4-BE49-F238E27FC236}">
                  <a16:creationId xmlns:a16="http://schemas.microsoft.com/office/drawing/2014/main" id="{82859213-5D48-75F1-8041-D2663C7944E4}"/>
                </a:ext>
              </a:extLst>
            </p:cNvPr>
            <p:cNvGrpSpPr/>
            <p:nvPr/>
          </p:nvGrpSpPr>
          <p:grpSpPr>
            <a:xfrm>
              <a:off x="4940639" y="2763422"/>
              <a:ext cx="239314" cy="239314"/>
              <a:chOff x="0" y="0"/>
              <a:chExt cx="812800" cy="812800"/>
            </a:xfrm>
          </p:grpSpPr>
          <p:sp>
            <p:nvSpPr>
              <p:cNvPr id="227" name="Freeform 129">
                <a:extLst>
                  <a:ext uri="{FF2B5EF4-FFF2-40B4-BE49-F238E27FC236}">
                    <a16:creationId xmlns:a16="http://schemas.microsoft.com/office/drawing/2014/main" id="{9B2D9B3E-ECC2-AB67-A6A6-7C8907AB41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8" name="TextBox 130">
                <a:extLst>
                  <a:ext uri="{FF2B5EF4-FFF2-40B4-BE49-F238E27FC236}">
                    <a16:creationId xmlns:a16="http://schemas.microsoft.com/office/drawing/2014/main" id="{3DC16777-6AD4-7277-DDEA-3D60CFAF07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131">
              <a:extLst>
                <a:ext uri="{FF2B5EF4-FFF2-40B4-BE49-F238E27FC236}">
                  <a16:creationId xmlns:a16="http://schemas.microsoft.com/office/drawing/2014/main" id="{03BBE11C-B7A1-0654-AA4D-B94D0F604629}"/>
                </a:ext>
              </a:extLst>
            </p:cNvPr>
            <p:cNvGrpSpPr/>
            <p:nvPr/>
          </p:nvGrpSpPr>
          <p:grpSpPr>
            <a:xfrm>
              <a:off x="1242465" y="2039934"/>
              <a:ext cx="239314" cy="239314"/>
              <a:chOff x="0" y="0"/>
              <a:chExt cx="812800" cy="812800"/>
            </a:xfrm>
          </p:grpSpPr>
          <p:sp>
            <p:nvSpPr>
              <p:cNvPr id="225" name="Freeform 132">
                <a:extLst>
                  <a:ext uri="{FF2B5EF4-FFF2-40B4-BE49-F238E27FC236}">
                    <a16:creationId xmlns:a16="http://schemas.microsoft.com/office/drawing/2014/main" id="{32EF9F42-B8F1-56A9-3CF2-A72C2F37A5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6" name="TextBox 133">
                <a:extLst>
                  <a:ext uri="{FF2B5EF4-FFF2-40B4-BE49-F238E27FC236}">
                    <a16:creationId xmlns:a16="http://schemas.microsoft.com/office/drawing/2014/main" id="{7E3A5CED-7DDC-4E4B-C74C-5C9C046E952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134">
              <a:extLst>
                <a:ext uri="{FF2B5EF4-FFF2-40B4-BE49-F238E27FC236}">
                  <a16:creationId xmlns:a16="http://schemas.microsoft.com/office/drawing/2014/main" id="{4AECBBF8-6145-12F9-3806-9EC761113FFA}"/>
                </a:ext>
              </a:extLst>
            </p:cNvPr>
            <p:cNvGrpSpPr/>
            <p:nvPr/>
          </p:nvGrpSpPr>
          <p:grpSpPr>
            <a:xfrm>
              <a:off x="2460583" y="2765950"/>
              <a:ext cx="239314" cy="239314"/>
              <a:chOff x="0" y="0"/>
              <a:chExt cx="812800" cy="812800"/>
            </a:xfrm>
          </p:grpSpPr>
          <p:sp>
            <p:nvSpPr>
              <p:cNvPr id="223" name="Freeform 135">
                <a:extLst>
                  <a:ext uri="{FF2B5EF4-FFF2-40B4-BE49-F238E27FC236}">
                    <a16:creationId xmlns:a16="http://schemas.microsoft.com/office/drawing/2014/main" id="{7AB24BDD-39C5-E73E-4D94-1D55617C293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4" name="TextBox 136">
                <a:extLst>
                  <a:ext uri="{FF2B5EF4-FFF2-40B4-BE49-F238E27FC236}">
                    <a16:creationId xmlns:a16="http://schemas.microsoft.com/office/drawing/2014/main" id="{ED6FB63D-591F-4D60-8EEF-7843CCE8BF04}"/>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2" name="Group 137">
              <a:extLst>
                <a:ext uri="{FF2B5EF4-FFF2-40B4-BE49-F238E27FC236}">
                  <a16:creationId xmlns:a16="http://schemas.microsoft.com/office/drawing/2014/main" id="{7BB1A68D-C549-1957-ACDA-A33609A5A288}"/>
                </a:ext>
              </a:extLst>
            </p:cNvPr>
            <p:cNvGrpSpPr/>
            <p:nvPr/>
          </p:nvGrpSpPr>
          <p:grpSpPr>
            <a:xfrm>
              <a:off x="2460583" y="4079867"/>
              <a:ext cx="239314" cy="239314"/>
              <a:chOff x="0" y="0"/>
              <a:chExt cx="812800" cy="812800"/>
            </a:xfrm>
          </p:grpSpPr>
          <p:sp>
            <p:nvSpPr>
              <p:cNvPr id="221" name="Freeform 138">
                <a:extLst>
                  <a:ext uri="{FF2B5EF4-FFF2-40B4-BE49-F238E27FC236}">
                    <a16:creationId xmlns:a16="http://schemas.microsoft.com/office/drawing/2014/main" id="{8BC9E8A8-8968-A1EA-D7EE-1F6709DD17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2" name="TextBox 139">
                <a:extLst>
                  <a:ext uri="{FF2B5EF4-FFF2-40B4-BE49-F238E27FC236}">
                    <a16:creationId xmlns:a16="http://schemas.microsoft.com/office/drawing/2014/main" id="{4171482C-8E98-71B4-8F0E-283A6B027CD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140">
              <a:extLst>
                <a:ext uri="{FF2B5EF4-FFF2-40B4-BE49-F238E27FC236}">
                  <a16:creationId xmlns:a16="http://schemas.microsoft.com/office/drawing/2014/main" id="{FEC5B2DE-0D8B-A4E8-5961-007D35DD1BE2}"/>
                </a:ext>
              </a:extLst>
            </p:cNvPr>
            <p:cNvGrpSpPr/>
            <p:nvPr/>
          </p:nvGrpSpPr>
          <p:grpSpPr>
            <a:xfrm>
              <a:off x="0" y="2765950"/>
              <a:ext cx="239314" cy="239314"/>
              <a:chOff x="0" y="0"/>
              <a:chExt cx="812800" cy="812800"/>
            </a:xfrm>
          </p:grpSpPr>
          <p:sp>
            <p:nvSpPr>
              <p:cNvPr id="219" name="Freeform 141">
                <a:extLst>
                  <a:ext uri="{FF2B5EF4-FFF2-40B4-BE49-F238E27FC236}">
                    <a16:creationId xmlns:a16="http://schemas.microsoft.com/office/drawing/2014/main" id="{ADB6251B-00D0-F317-854C-363220E778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20" name="TextBox 142">
                <a:extLst>
                  <a:ext uri="{FF2B5EF4-FFF2-40B4-BE49-F238E27FC236}">
                    <a16:creationId xmlns:a16="http://schemas.microsoft.com/office/drawing/2014/main" id="{9681CA5F-4AD9-49A3-CFB7-CCB1F10E48A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143">
              <a:extLst>
                <a:ext uri="{FF2B5EF4-FFF2-40B4-BE49-F238E27FC236}">
                  <a16:creationId xmlns:a16="http://schemas.microsoft.com/office/drawing/2014/main" id="{75EE5EB4-7619-C6A8-8A40-732F37120660}"/>
                </a:ext>
              </a:extLst>
            </p:cNvPr>
            <p:cNvGrpSpPr/>
            <p:nvPr/>
          </p:nvGrpSpPr>
          <p:grpSpPr>
            <a:xfrm>
              <a:off x="0" y="4079867"/>
              <a:ext cx="239314" cy="239314"/>
              <a:chOff x="0" y="0"/>
              <a:chExt cx="812800" cy="812800"/>
            </a:xfrm>
          </p:grpSpPr>
          <p:sp>
            <p:nvSpPr>
              <p:cNvPr id="217" name="Freeform 144">
                <a:extLst>
                  <a:ext uri="{FF2B5EF4-FFF2-40B4-BE49-F238E27FC236}">
                    <a16:creationId xmlns:a16="http://schemas.microsoft.com/office/drawing/2014/main" id="{78E5B4EF-8572-354C-6745-F2313041ED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8" name="TextBox 145">
                <a:extLst>
                  <a:ext uri="{FF2B5EF4-FFF2-40B4-BE49-F238E27FC236}">
                    <a16:creationId xmlns:a16="http://schemas.microsoft.com/office/drawing/2014/main" id="{635CC5AD-3BCC-3204-B050-9C404641D1A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5" name="Group 146">
              <a:extLst>
                <a:ext uri="{FF2B5EF4-FFF2-40B4-BE49-F238E27FC236}">
                  <a16:creationId xmlns:a16="http://schemas.microsoft.com/office/drawing/2014/main" id="{09AE2E1D-4678-46BA-6228-63FAF0913E3A}"/>
                </a:ext>
              </a:extLst>
            </p:cNvPr>
            <p:cNvGrpSpPr/>
            <p:nvPr/>
          </p:nvGrpSpPr>
          <p:grpSpPr>
            <a:xfrm>
              <a:off x="1242465" y="4803355"/>
              <a:ext cx="239314" cy="239314"/>
              <a:chOff x="0" y="0"/>
              <a:chExt cx="812800" cy="812800"/>
            </a:xfrm>
          </p:grpSpPr>
          <p:sp>
            <p:nvSpPr>
              <p:cNvPr id="215" name="Freeform 147">
                <a:extLst>
                  <a:ext uri="{FF2B5EF4-FFF2-40B4-BE49-F238E27FC236}">
                    <a16:creationId xmlns:a16="http://schemas.microsoft.com/office/drawing/2014/main" id="{6C8AC1F9-F7B0-9751-1BD8-F6675BEF91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6" name="TextBox 148">
                <a:extLst>
                  <a:ext uri="{FF2B5EF4-FFF2-40B4-BE49-F238E27FC236}">
                    <a16:creationId xmlns:a16="http://schemas.microsoft.com/office/drawing/2014/main" id="{37D8007B-8E74-A8BD-A05B-F381BB39A6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149">
              <a:extLst>
                <a:ext uri="{FF2B5EF4-FFF2-40B4-BE49-F238E27FC236}">
                  <a16:creationId xmlns:a16="http://schemas.microsoft.com/office/drawing/2014/main" id="{C845CC0A-37EC-8534-9A52-EC48194D4A50}"/>
                </a:ext>
              </a:extLst>
            </p:cNvPr>
            <p:cNvGrpSpPr/>
            <p:nvPr/>
          </p:nvGrpSpPr>
          <p:grpSpPr>
            <a:xfrm>
              <a:off x="1242465" y="729298"/>
              <a:ext cx="239314" cy="239314"/>
              <a:chOff x="0" y="0"/>
              <a:chExt cx="812800" cy="812800"/>
            </a:xfrm>
          </p:grpSpPr>
          <p:sp>
            <p:nvSpPr>
              <p:cNvPr id="213" name="Freeform 150">
                <a:extLst>
                  <a:ext uri="{FF2B5EF4-FFF2-40B4-BE49-F238E27FC236}">
                    <a16:creationId xmlns:a16="http://schemas.microsoft.com/office/drawing/2014/main" id="{1461D8E8-F0F1-436A-89A2-A43C853F27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4" name="TextBox 151">
                <a:extLst>
                  <a:ext uri="{FF2B5EF4-FFF2-40B4-BE49-F238E27FC236}">
                    <a16:creationId xmlns:a16="http://schemas.microsoft.com/office/drawing/2014/main" id="{CC4E9F51-D9AC-DFBC-4846-44A6164190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152">
              <a:extLst>
                <a:ext uri="{FF2B5EF4-FFF2-40B4-BE49-F238E27FC236}">
                  <a16:creationId xmlns:a16="http://schemas.microsoft.com/office/drawing/2014/main" id="{FA227587-1CD1-69DF-502A-D757C2DBE862}"/>
                </a:ext>
              </a:extLst>
            </p:cNvPr>
            <p:cNvGrpSpPr/>
            <p:nvPr/>
          </p:nvGrpSpPr>
          <p:grpSpPr>
            <a:xfrm>
              <a:off x="4916291" y="4074057"/>
              <a:ext cx="239314" cy="239314"/>
              <a:chOff x="0" y="0"/>
              <a:chExt cx="812800" cy="812800"/>
            </a:xfrm>
          </p:grpSpPr>
          <p:sp>
            <p:nvSpPr>
              <p:cNvPr id="211" name="Freeform 153">
                <a:extLst>
                  <a:ext uri="{FF2B5EF4-FFF2-40B4-BE49-F238E27FC236}">
                    <a16:creationId xmlns:a16="http://schemas.microsoft.com/office/drawing/2014/main" id="{47CC0138-154A-C395-13AC-9C3BBD59FB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2" name="TextBox 154">
                <a:extLst>
                  <a:ext uri="{FF2B5EF4-FFF2-40B4-BE49-F238E27FC236}">
                    <a16:creationId xmlns:a16="http://schemas.microsoft.com/office/drawing/2014/main" id="{A57E086F-ECED-D952-5C02-105D7ABC6F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8" name="Group 155">
              <a:extLst>
                <a:ext uri="{FF2B5EF4-FFF2-40B4-BE49-F238E27FC236}">
                  <a16:creationId xmlns:a16="http://schemas.microsoft.com/office/drawing/2014/main" id="{2B157B61-3A83-1082-C889-B7E18154FF91}"/>
                </a:ext>
              </a:extLst>
            </p:cNvPr>
            <p:cNvGrpSpPr/>
            <p:nvPr/>
          </p:nvGrpSpPr>
          <p:grpSpPr>
            <a:xfrm>
              <a:off x="3698174" y="4797545"/>
              <a:ext cx="239314" cy="239314"/>
              <a:chOff x="0" y="0"/>
              <a:chExt cx="812800" cy="812800"/>
            </a:xfrm>
          </p:grpSpPr>
          <p:sp>
            <p:nvSpPr>
              <p:cNvPr id="209" name="Freeform 156">
                <a:extLst>
                  <a:ext uri="{FF2B5EF4-FFF2-40B4-BE49-F238E27FC236}">
                    <a16:creationId xmlns:a16="http://schemas.microsoft.com/office/drawing/2014/main" id="{4F2A00D6-E784-322F-A87F-15E82E6B49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solidFill>
            </p:spPr>
            <p:txBody>
              <a:bodyPr/>
              <a:lstStyle/>
              <a:p>
                <a:endParaRPr lang="en-IN"/>
              </a:p>
            </p:txBody>
          </p:sp>
          <p:sp>
            <p:nvSpPr>
              <p:cNvPr id="210" name="TextBox 157">
                <a:extLst>
                  <a:ext uri="{FF2B5EF4-FFF2-40B4-BE49-F238E27FC236}">
                    <a16:creationId xmlns:a16="http://schemas.microsoft.com/office/drawing/2014/main" id="{D398815C-84DB-702F-D122-880C39FD21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49" name="AutoShape 158">
            <a:extLst>
              <a:ext uri="{FF2B5EF4-FFF2-40B4-BE49-F238E27FC236}">
                <a16:creationId xmlns:a16="http://schemas.microsoft.com/office/drawing/2014/main" id="{B1BC3C24-EB40-0593-7CA8-28F39EBF9E59}"/>
              </a:ext>
            </a:extLst>
          </p:cNvPr>
          <p:cNvSpPr/>
          <p:nvPr userDrawn="1"/>
        </p:nvSpPr>
        <p:spPr>
          <a:xfrm flipH="1">
            <a:off x="3989884" y="2205893"/>
            <a:ext cx="19050" cy="2438259"/>
          </a:xfrm>
          <a:prstGeom prst="line">
            <a:avLst/>
          </a:prstGeom>
          <a:ln w="38100" cap="flat">
            <a:solidFill>
              <a:srgbClr val="166FAC"/>
            </a:solidFill>
            <a:prstDash val="solid"/>
            <a:headEnd type="none" w="sm" len="sm"/>
            <a:tailEnd type="none" w="sm" len="sm"/>
          </a:ln>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7" y="593179"/>
            <a:ext cx="8229600" cy="1143000"/>
          </a:xfrm>
          <a:prstGeom prst="rect">
            <a:avLst/>
          </a:prstGeom>
        </p:spPr>
        <p:txBody>
          <a:bodyPr>
            <a:normAutofit/>
          </a:bodyPr>
          <a:lstStyle>
            <a:lvl1pPr algn="l">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44000" y="7335704"/>
            <a:ext cx="14400000" cy="20650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2">
            <a:extLst>
              <a:ext uri="{FF2B5EF4-FFF2-40B4-BE49-F238E27FC236}">
                <a16:creationId xmlns:a16="http://schemas.microsoft.com/office/drawing/2014/main" id="{D73D13A9-FF69-9A8F-A8D2-4743D71041BA}"/>
              </a:ext>
            </a:extLst>
          </p:cNvPr>
          <p:cNvGrpSpPr/>
          <p:nvPr userDrawn="1"/>
        </p:nvGrpSpPr>
        <p:grpSpPr>
          <a:xfrm>
            <a:off x="0" y="9685252"/>
            <a:ext cx="18288000" cy="601748"/>
            <a:chOff x="0" y="0"/>
            <a:chExt cx="4816593" cy="158485"/>
          </a:xfrm>
        </p:grpSpPr>
        <p:sp>
          <p:nvSpPr>
            <p:cNvPr id="8" name="Freeform 3">
              <a:extLst>
                <a:ext uri="{FF2B5EF4-FFF2-40B4-BE49-F238E27FC236}">
                  <a16:creationId xmlns:a16="http://schemas.microsoft.com/office/drawing/2014/main" id="{F48FF52B-7C68-9B7E-7907-BCB833FD3CE7}"/>
                </a:ext>
              </a:extLst>
            </p:cNvPr>
            <p:cNvSpPr/>
            <p:nvPr/>
          </p:nvSpPr>
          <p:spPr>
            <a:xfrm>
              <a:off x="0" y="0"/>
              <a:ext cx="4816592" cy="158485"/>
            </a:xfrm>
            <a:custGeom>
              <a:avLst/>
              <a:gdLst/>
              <a:ahLst/>
              <a:cxnLst/>
              <a:rect l="l" t="t" r="r" b="b"/>
              <a:pathLst>
                <a:path w="4816592" h="158485">
                  <a:moveTo>
                    <a:pt x="0" y="0"/>
                  </a:moveTo>
                  <a:lnTo>
                    <a:pt x="4816592" y="0"/>
                  </a:lnTo>
                  <a:lnTo>
                    <a:pt x="4816592" y="158485"/>
                  </a:lnTo>
                  <a:lnTo>
                    <a:pt x="0" y="158485"/>
                  </a:lnTo>
                  <a:close/>
                </a:path>
              </a:pathLst>
            </a:custGeom>
            <a:solidFill>
              <a:srgbClr val="166FAC"/>
            </a:solidFill>
          </p:spPr>
          <p:txBody>
            <a:bodyPr/>
            <a:lstStyle/>
            <a:p>
              <a:endParaRPr lang="en-IN" dirty="0"/>
            </a:p>
          </p:txBody>
        </p:sp>
        <p:sp>
          <p:nvSpPr>
            <p:cNvPr id="9" name="TextBox 4">
              <a:extLst>
                <a:ext uri="{FF2B5EF4-FFF2-40B4-BE49-F238E27FC236}">
                  <a16:creationId xmlns:a16="http://schemas.microsoft.com/office/drawing/2014/main" id="{E68C8E1C-45E6-EF75-C691-3EF48765DAF9}"/>
                </a:ext>
              </a:extLst>
            </p:cNvPr>
            <p:cNvSpPr txBox="1"/>
            <p:nvPr/>
          </p:nvSpPr>
          <p:spPr>
            <a:xfrm>
              <a:off x="0" y="-47625"/>
              <a:ext cx="4816593" cy="206110"/>
            </a:xfrm>
            <a:prstGeom prst="rect">
              <a:avLst/>
            </a:prstGeom>
          </p:spPr>
          <p:txBody>
            <a:bodyPr lIns="50800" tIns="50800" rIns="50800" bIns="50800" rtlCol="0" anchor="ctr"/>
            <a:lstStyle/>
            <a:p>
              <a:pPr algn="ctr">
                <a:lnSpc>
                  <a:spcPts val="2659"/>
                </a:lnSpc>
              </a:pPr>
              <a:endParaRPr/>
            </a:p>
          </p:txBody>
        </p:sp>
      </p:grpSp>
      <p:grpSp>
        <p:nvGrpSpPr>
          <p:cNvPr id="10" name="Group 5">
            <a:extLst>
              <a:ext uri="{FF2B5EF4-FFF2-40B4-BE49-F238E27FC236}">
                <a16:creationId xmlns:a16="http://schemas.microsoft.com/office/drawing/2014/main" id="{7447E3F0-C7FD-94A7-5E6F-F087DC62CFA2}"/>
              </a:ext>
            </a:extLst>
          </p:cNvPr>
          <p:cNvGrpSpPr/>
          <p:nvPr userDrawn="1"/>
        </p:nvGrpSpPr>
        <p:grpSpPr>
          <a:xfrm>
            <a:off x="16488514" y="8173839"/>
            <a:ext cx="2711900" cy="2137397"/>
            <a:chOff x="0" y="0"/>
            <a:chExt cx="3615867" cy="2849862"/>
          </a:xfrm>
        </p:grpSpPr>
        <p:grpSp>
          <p:nvGrpSpPr>
            <p:cNvPr id="11" name="Group 6">
              <a:extLst>
                <a:ext uri="{FF2B5EF4-FFF2-40B4-BE49-F238E27FC236}">
                  <a16:creationId xmlns:a16="http://schemas.microsoft.com/office/drawing/2014/main" id="{4D574A3A-29F8-AFF9-A5A2-D688DEF60BB7}"/>
                </a:ext>
              </a:extLst>
            </p:cNvPr>
            <p:cNvGrpSpPr/>
            <p:nvPr/>
          </p:nvGrpSpPr>
          <p:grpSpPr>
            <a:xfrm>
              <a:off x="2792200" y="0"/>
              <a:ext cx="135248" cy="135248"/>
              <a:chOff x="0" y="0"/>
              <a:chExt cx="812800" cy="812800"/>
            </a:xfrm>
          </p:grpSpPr>
          <p:sp>
            <p:nvSpPr>
              <p:cNvPr id="69" name="Freeform 7">
                <a:extLst>
                  <a:ext uri="{FF2B5EF4-FFF2-40B4-BE49-F238E27FC236}">
                    <a16:creationId xmlns:a16="http://schemas.microsoft.com/office/drawing/2014/main" id="{5DFEA858-1CCC-7AFE-359D-C4AB4311AF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70" name="TextBox 8">
                <a:extLst>
                  <a:ext uri="{FF2B5EF4-FFF2-40B4-BE49-F238E27FC236}">
                    <a16:creationId xmlns:a16="http://schemas.microsoft.com/office/drawing/2014/main" id="{F1E1AD24-22EA-96D2-3535-CEAB9C0E23D6}"/>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9">
              <a:extLst>
                <a:ext uri="{FF2B5EF4-FFF2-40B4-BE49-F238E27FC236}">
                  <a16:creationId xmlns:a16="http://schemas.microsoft.com/office/drawing/2014/main" id="{95EE174B-141D-73FB-85AB-EF5F6273004A}"/>
                </a:ext>
              </a:extLst>
            </p:cNvPr>
            <p:cNvGrpSpPr/>
            <p:nvPr/>
          </p:nvGrpSpPr>
          <p:grpSpPr>
            <a:xfrm>
              <a:off x="1404358" y="1854"/>
              <a:ext cx="135248" cy="135248"/>
              <a:chOff x="0" y="0"/>
              <a:chExt cx="812800" cy="812800"/>
            </a:xfrm>
          </p:grpSpPr>
          <p:sp>
            <p:nvSpPr>
              <p:cNvPr id="67" name="Freeform 10">
                <a:extLst>
                  <a:ext uri="{FF2B5EF4-FFF2-40B4-BE49-F238E27FC236}">
                    <a16:creationId xmlns:a16="http://schemas.microsoft.com/office/drawing/2014/main" id="{FABF7FC3-B86B-FD0A-BF88-6C569F30C50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68" name="TextBox 11">
                <a:extLst>
                  <a:ext uri="{FF2B5EF4-FFF2-40B4-BE49-F238E27FC236}">
                    <a16:creationId xmlns:a16="http://schemas.microsoft.com/office/drawing/2014/main" id="{8C31EC3D-6351-85D7-8C95-05AB132FF78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2">
              <a:extLst>
                <a:ext uri="{FF2B5EF4-FFF2-40B4-BE49-F238E27FC236}">
                  <a16:creationId xmlns:a16="http://schemas.microsoft.com/office/drawing/2014/main" id="{6211DA2F-F61E-582C-1413-D59E06E3BDF6}"/>
                </a:ext>
              </a:extLst>
            </p:cNvPr>
            <p:cNvGrpSpPr/>
            <p:nvPr/>
          </p:nvGrpSpPr>
          <p:grpSpPr>
            <a:xfrm rot="5400000">
              <a:off x="2078951" y="146318"/>
              <a:ext cx="1561747" cy="1404358"/>
              <a:chOff x="0" y="0"/>
              <a:chExt cx="812800" cy="730888"/>
            </a:xfrm>
          </p:grpSpPr>
          <p:sp>
            <p:nvSpPr>
              <p:cNvPr id="65" name="Freeform 13">
                <a:extLst>
                  <a:ext uri="{FF2B5EF4-FFF2-40B4-BE49-F238E27FC236}">
                    <a16:creationId xmlns:a16="http://schemas.microsoft.com/office/drawing/2014/main" id="{32260F9B-C3C5-6860-8BEC-50563FAEBC6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6" name="TextBox 14">
                <a:extLst>
                  <a:ext uri="{FF2B5EF4-FFF2-40B4-BE49-F238E27FC236}">
                    <a16:creationId xmlns:a16="http://schemas.microsoft.com/office/drawing/2014/main" id="{51E81CC1-6A9B-B59D-A8C9-7E4B1BF800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4" name="Group 15">
              <a:extLst>
                <a:ext uri="{FF2B5EF4-FFF2-40B4-BE49-F238E27FC236}">
                  <a16:creationId xmlns:a16="http://schemas.microsoft.com/office/drawing/2014/main" id="{51ADCD82-C680-99F9-9169-DE08ED920A6C}"/>
                </a:ext>
              </a:extLst>
            </p:cNvPr>
            <p:cNvGrpSpPr/>
            <p:nvPr/>
          </p:nvGrpSpPr>
          <p:grpSpPr>
            <a:xfrm rot="5400000">
              <a:off x="688354" y="146318"/>
              <a:ext cx="1561747" cy="1404358"/>
              <a:chOff x="0" y="0"/>
              <a:chExt cx="812800" cy="730888"/>
            </a:xfrm>
          </p:grpSpPr>
          <p:sp>
            <p:nvSpPr>
              <p:cNvPr id="63" name="Freeform 16">
                <a:extLst>
                  <a:ext uri="{FF2B5EF4-FFF2-40B4-BE49-F238E27FC236}">
                    <a16:creationId xmlns:a16="http://schemas.microsoft.com/office/drawing/2014/main" id="{FA27CC0C-AB1A-952B-5141-C057DEC9C998}"/>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4" name="TextBox 17">
                <a:extLst>
                  <a:ext uri="{FF2B5EF4-FFF2-40B4-BE49-F238E27FC236}">
                    <a16:creationId xmlns:a16="http://schemas.microsoft.com/office/drawing/2014/main" id="{35AC05EE-1214-824B-0013-5E669E3604C3}"/>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5" name="Group 18">
              <a:extLst>
                <a:ext uri="{FF2B5EF4-FFF2-40B4-BE49-F238E27FC236}">
                  <a16:creationId xmlns:a16="http://schemas.microsoft.com/office/drawing/2014/main" id="{758DA383-D8A5-59D2-623A-888DE29B8C34}"/>
                </a:ext>
              </a:extLst>
            </p:cNvPr>
            <p:cNvGrpSpPr/>
            <p:nvPr/>
          </p:nvGrpSpPr>
          <p:grpSpPr>
            <a:xfrm rot="5400000">
              <a:off x="1376772" y="1299186"/>
              <a:ext cx="1561747" cy="1404358"/>
              <a:chOff x="0" y="0"/>
              <a:chExt cx="812800" cy="730888"/>
            </a:xfrm>
          </p:grpSpPr>
          <p:sp>
            <p:nvSpPr>
              <p:cNvPr id="61" name="Freeform 19">
                <a:extLst>
                  <a:ext uri="{FF2B5EF4-FFF2-40B4-BE49-F238E27FC236}">
                    <a16:creationId xmlns:a16="http://schemas.microsoft.com/office/drawing/2014/main" id="{104D0B1C-07EF-AFE5-7C96-14D49FF259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2" name="TextBox 20">
                <a:extLst>
                  <a:ext uri="{FF2B5EF4-FFF2-40B4-BE49-F238E27FC236}">
                    <a16:creationId xmlns:a16="http://schemas.microsoft.com/office/drawing/2014/main" id="{6D741A08-36DD-173C-F95C-50EE179842B7}"/>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6" name="Group 21">
              <a:extLst>
                <a:ext uri="{FF2B5EF4-FFF2-40B4-BE49-F238E27FC236}">
                  <a16:creationId xmlns:a16="http://schemas.microsoft.com/office/drawing/2014/main" id="{09B42B1C-F92A-7FCB-1792-3E9091756379}"/>
                </a:ext>
              </a:extLst>
            </p:cNvPr>
            <p:cNvGrpSpPr/>
            <p:nvPr/>
          </p:nvGrpSpPr>
          <p:grpSpPr>
            <a:xfrm rot="5400000">
              <a:off x="-13825" y="1312947"/>
              <a:ext cx="1561747" cy="1404358"/>
              <a:chOff x="0" y="0"/>
              <a:chExt cx="812800" cy="730888"/>
            </a:xfrm>
          </p:grpSpPr>
          <p:sp>
            <p:nvSpPr>
              <p:cNvPr id="59" name="Freeform 22">
                <a:extLst>
                  <a:ext uri="{FF2B5EF4-FFF2-40B4-BE49-F238E27FC236}">
                    <a16:creationId xmlns:a16="http://schemas.microsoft.com/office/drawing/2014/main" id="{F152520A-52B5-5E80-DD5E-FB566D079BF9}"/>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60" name="TextBox 23">
                <a:extLst>
                  <a:ext uri="{FF2B5EF4-FFF2-40B4-BE49-F238E27FC236}">
                    <a16:creationId xmlns:a16="http://schemas.microsoft.com/office/drawing/2014/main" id="{64EECA7F-2E8A-ED0D-532A-153E82199711}"/>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7" name="Group 24">
              <a:extLst>
                <a:ext uri="{FF2B5EF4-FFF2-40B4-BE49-F238E27FC236}">
                  <a16:creationId xmlns:a16="http://schemas.microsoft.com/office/drawing/2014/main" id="{1966B766-3536-D4EA-760E-5F407B35EFBB}"/>
                </a:ext>
              </a:extLst>
            </p:cNvPr>
            <p:cNvGrpSpPr/>
            <p:nvPr/>
          </p:nvGrpSpPr>
          <p:grpSpPr>
            <a:xfrm>
              <a:off x="3480619" y="410308"/>
              <a:ext cx="135248" cy="135248"/>
              <a:chOff x="0" y="0"/>
              <a:chExt cx="812800" cy="812800"/>
            </a:xfrm>
          </p:grpSpPr>
          <p:sp>
            <p:nvSpPr>
              <p:cNvPr id="57" name="Freeform 25">
                <a:extLst>
                  <a:ext uri="{FF2B5EF4-FFF2-40B4-BE49-F238E27FC236}">
                    <a16:creationId xmlns:a16="http://schemas.microsoft.com/office/drawing/2014/main" id="{B247E226-CCFE-1CDB-2C2B-BF3C15E24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8" name="TextBox 26">
                <a:extLst>
                  <a:ext uri="{FF2B5EF4-FFF2-40B4-BE49-F238E27FC236}">
                    <a16:creationId xmlns:a16="http://schemas.microsoft.com/office/drawing/2014/main" id="{9881EF05-2610-E323-23FF-E5E3AE93561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27">
              <a:extLst>
                <a:ext uri="{FF2B5EF4-FFF2-40B4-BE49-F238E27FC236}">
                  <a16:creationId xmlns:a16="http://schemas.microsoft.com/office/drawing/2014/main" id="{BD6219C6-BCAF-2B89-526F-1F574658AD71}"/>
                </a:ext>
              </a:extLst>
            </p:cNvPr>
            <p:cNvGrpSpPr/>
            <p:nvPr/>
          </p:nvGrpSpPr>
          <p:grpSpPr>
            <a:xfrm>
              <a:off x="3480619" y="1152868"/>
              <a:ext cx="135248" cy="135248"/>
              <a:chOff x="0" y="0"/>
              <a:chExt cx="812800" cy="812800"/>
            </a:xfrm>
          </p:grpSpPr>
          <p:sp>
            <p:nvSpPr>
              <p:cNvPr id="55" name="Freeform 28">
                <a:extLst>
                  <a:ext uri="{FF2B5EF4-FFF2-40B4-BE49-F238E27FC236}">
                    <a16:creationId xmlns:a16="http://schemas.microsoft.com/office/drawing/2014/main" id="{E25A610E-9D39-1090-CDE1-A47212E44F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6" name="TextBox 29">
                <a:extLst>
                  <a:ext uri="{FF2B5EF4-FFF2-40B4-BE49-F238E27FC236}">
                    <a16:creationId xmlns:a16="http://schemas.microsoft.com/office/drawing/2014/main" id="{ADFF8554-ECB7-22AF-D716-6107D4EE658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30">
              <a:extLst>
                <a:ext uri="{FF2B5EF4-FFF2-40B4-BE49-F238E27FC236}">
                  <a16:creationId xmlns:a16="http://schemas.microsoft.com/office/drawing/2014/main" id="{42895B60-AE75-A181-9982-753A9777A95C}"/>
                </a:ext>
              </a:extLst>
            </p:cNvPr>
            <p:cNvGrpSpPr/>
            <p:nvPr/>
          </p:nvGrpSpPr>
          <p:grpSpPr>
            <a:xfrm>
              <a:off x="2090021" y="410308"/>
              <a:ext cx="135248" cy="135248"/>
              <a:chOff x="0" y="0"/>
              <a:chExt cx="812800" cy="812800"/>
            </a:xfrm>
          </p:grpSpPr>
          <p:sp>
            <p:nvSpPr>
              <p:cNvPr id="53" name="Freeform 31">
                <a:extLst>
                  <a:ext uri="{FF2B5EF4-FFF2-40B4-BE49-F238E27FC236}">
                    <a16:creationId xmlns:a16="http://schemas.microsoft.com/office/drawing/2014/main" id="{632C5ECC-3D54-010B-2D2E-2D31E9CAC0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4" name="TextBox 32">
                <a:extLst>
                  <a:ext uri="{FF2B5EF4-FFF2-40B4-BE49-F238E27FC236}">
                    <a16:creationId xmlns:a16="http://schemas.microsoft.com/office/drawing/2014/main" id="{4B28A901-9673-D271-A385-0A4CC48B725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33">
              <a:extLst>
                <a:ext uri="{FF2B5EF4-FFF2-40B4-BE49-F238E27FC236}">
                  <a16:creationId xmlns:a16="http://schemas.microsoft.com/office/drawing/2014/main" id="{9BDE2B9A-7B43-21EF-28D6-F28041DAC0F8}"/>
                </a:ext>
              </a:extLst>
            </p:cNvPr>
            <p:cNvGrpSpPr/>
            <p:nvPr/>
          </p:nvGrpSpPr>
          <p:grpSpPr>
            <a:xfrm>
              <a:off x="2090021" y="1152868"/>
              <a:ext cx="135248" cy="135248"/>
              <a:chOff x="0" y="0"/>
              <a:chExt cx="812800" cy="812800"/>
            </a:xfrm>
          </p:grpSpPr>
          <p:sp>
            <p:nvSpPr>
              <p:cNvPr id="51" name="Freeform 34">
                <a:extLst>
                  <a:ext uri="{FF2B5EF4-FFF2-40B4-BE49-F238E27FC236}">
                    <a16:creationId xmlns:a16="http://schemas.microsoft.com/office/drawing/2014/main" id="{05CCF522-97E1-4521-D142-EAE6803ACE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2" name="TextBox 35">
                <a:extLst>
                  <a:ext uri="{FF2B5EF4-FFF2-40B4-BE49-F238E27FC236}">
                    <a16:creationId xmlns:a16="http://schemas.microsoft.com/office/drawing/2014/main" id="{1C22D4DE-A3F6-82F6-20A0-7F706237EB4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36">
              <a:extLst>
                <a:ext uri="{FF2B5EF4-FFF2-40B4-BE49-F238E27FC236}">
                  <a16:creationId xmlns:a16="http://schemas.microsoft.com/office/drawing/2014/main" id="{3F8EF035-8F3F-30DB-F68B-3A4A84E8FD58}"/>
                </a:ext>
              </a:extLst>
            </p:cNvPr>
            <p:cNvGrpSpPr/>
            <p:nvPr/>
          </p:nvGrpSpPr>
          <p:grpSpPr>
            <a:xfrm>
              <a:off x="2792200" y="1561747"/>
              <a:ext cx="135248" cy="135248"/>
              <a:chOff x="0" y="0"/>
              <a:chExt cx="812800" cy="812800"/>
            </a:xfrm>
          </p:grpSpPr>
          <p:sp>
            <p:nvSpPr>
              <p:cNvPr id="49" name="Freeform 37">
                <a:extLst>
                  <a:ext uri="{FF2B5EF4-FFF2-40B4-BE49-F238E27FC236}">
                    <a16:creationId xmlns:a16="http://schemas.microsoft.com/office/drawing/2014/main" id="{1F99B8B4-DCBB-FC7B-9FB3-98582B501FC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50" name="TextBox 38">
                <a:extLst>
                  <a:ext uri="{FF2B5EF4-FFF2-40B4-BE49-F238E27FC236}">
                    <a16:creationId xmlns:a16="http://schemas.microsoft.com/office/drawing/2014/main" id="{C1A9482F-870F-8C52-8669-BE1F0E6B4E4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39">
              <a:extLst>
                <a:ext uri="{FF2B5EF4-FFF2-40B4-BE49-F238E27FC236}">
                  <a16:creationId xmlns:a16="http://schemas.microsoft.com/office/drawing/2014/main" id="{267A1C91-EB62-F118-8737-679F4A463C88}"/>
                </a:ext>
              </a:extLst>
            </p:cNvPr>
            <p:cNvGrpSpPr/>
            <p:nvPr/>
          </p:nvGrpSpPr>
          <p:grpSpPr>
            <a:xfrm>
              <a:off x="702179" y="1152868"/>
              <a:ext cx="135248" cy="135248"/>
              <a:chOff x="0" y="0"/>
              <a:chExt cx="812800" cy="812800"/>
            </a:xfrm>
          </p:grpSpPr>
          <p:sp>
            <p:nvSpPr>
              <p:cNvPr id="47" name="Freeform 40">
                <a:extLst>
                  <a:ext uri="{FF2B5EF4-FFF2-40B4-BE49-F238E27FC236}">
                    <a16:creationId xmlns:a16="http://schemas.microsoft.com/office/drawing/2014/main" id="{AF51DC6A-6711-54DB-15F1-157F70D027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8" name="TextBox 41">
                <a:extLst>
                  <a:ext uri="{FF2B5EF4-FFF2-40B4-BE49-F238E27FC236}">
                    <a16:creationId xmlns:a16="http://schemas.microsoft.com/office/drawing/2014/main" id="{5B665A0B-EFB7-E56F-D45E-FBC907C7EB4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42">
              <a:extLst>
                <a:ext uri="{FF2B5EF4-FFF2-40B4-BE49-F238E27FC236}">
                  <a16:creationId xmlns:a16="http://schemas.microsoft.com/office/drawing/2014/main" id="{86D7344B-C5D9-E8CA-984F-E10B0EA3C54B}"/>
                </a:ext>
              </a:extLst>
            </p:cNvPr>
            <p:cNvGrpSpPr/>
            <p:nvPr/>
          </p:nvGrpSpPr>
          <p:grpSpPr>
            <a:xfrm>
              <a:off x="1390597" y="1563176"/>
              <a:ext cx="135248" cy="135248"/>
              <a:chOff x="0" y="0"/>
              <a:chExt cx="812800" cy="812800"/>
            </a:xfrm>
          </p:grpSpPr>
          <p:sp>
            <p:nvSpPr>
              <p:cNvPr id="45" name="Freeform 43">
                <a:extLst>
                  <a:ext uri="{FF2B5EF4-FFF2-40B4-BE49-F238E27FC236}">
                    <a16:creationId xmlns:a16="http://schemas.microsoft.com/office/drawing/2014/main" id="{085426CC-F193-CAFB-8A12-7758F8605E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6" name="TextBox 44">
                <a:extLst>
                  <a:ext uri="{FF2B5EF4-FFF2-40B4-BE49-F238E27FC236}">
                    <a16:creationId xmlns:a16="http://schemas.microsoft.com/office/drawing/2014/main" id="{DCB48739-1D1B-4D71-170B-B4F5748C83E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45">
              <a:extLst>
                <a:ext uri="{FF2B5EF4-FFF2-40B4-BE49-F238E27FC236}">
                  <a16:creationId xmlns:a16="http://schemas.microsoft.com/office/drawing/2014/main" id="{42B966A4-444A-F3C8-F47B-05CAF0A6129A}"/>
                </a:ext>
              </a:extLst>
            </p:cNvPr>
            <p:cNvGrpSpPr/>
            <p:nvPr/>
          </p:nvGrpSpPr>
          <p:grpSpPr>
            <a:xfrm>
              <a:off x="1390597" y="2305735"/>
              <a:ext cx="135248" cy="135248"/>
              <a:chOff x="0" y="0"/>
              <a:chExt cx="812800" cy="812800"/>
            </a:xfrm>
          </p:grpSpPr>
          <p:sp>
            <p:nvSpPr>
              <p:cNvPr id="43" name="Freeform 46">
                <a:extLst>
                  <a:ext uri="{FF2B5EF4-FFF2-40B4-BE49-F238E27FC236}">
                    <a16:creationId xmlns:a16="http://schemas.microsoft.com/office/drawing/2014/main" id="{5A7E75C6-F59D-43CD-0801-F60E49A1E6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4" name="TextBox 47">
                <a:extLst>
                  <a:ext uri="{FF2B5EF4-FFF2-40B4-BE49-F238E27FC236}">
                    <a16:creationId xmlns:a16="http://schemas.microsoft.com/office/drawing/2014/main" id="{9F73B4E0-88B9-1A96-6B71-54483D00DAE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5" name="Group 48">
              <a:extLst>
                <a:ext uri="{FF2B5EF4-FFF2-40B4-BE49-F238E27FC236}">
                  <a16:creationId xmlns:a16="http://schemas.microsoft.com/office/drawing/2014/main" id="{130CA8FC-3156-A467-4069-ED014CDC48E4}"/>
                </a:ext>
              </a:extLst>
            </p:cNvPr>
            <p:cNvGrpSpPr/>
            <p:nvPr/>
          </p:nvGrpSpPr>
          <p:grpSpPr>
            <a:xfrm>
              <a:off x="0" y="1563176"/>
              <a:ext cx="135248" cy="135248"/>
              <a:chOff x="0" y="0"/>
              <a:chExt cx="812800" cy="812800"/>
            </a:xfrm>
          </p:grpSpPr>
          <p:sp>
            <p:nvSpPr>
              <p:cNvPr id="41" name="Freeform 49">
                <a:extLst>
                  <a:ext uri="{FF2B5EF4-FFF2-40B4-BE49-F238E27FC236}">
                    <a16:creationId xmlns:a16="http://schemas.microsoft.com/office/drawing/2014/main" id="{8C6CED11-5822-B5EF-B346-FEF32329D0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2" name="TextBox 50">
                <a:extLst>
                  <a:ext uri="{FF2B5EF4-FFF2-40B4-BE49-F238E27FC236}">
                    <a16:creationId xmlns:a16="http://schemas.microsoft.com/office/drawing/2014/main" id="{8EFC8F86-6EA7-4BB4-38D1-7632BA43778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51">
              <a:extLst>
                <a:ext uri="{FF2B5EF4-FFF2-40B4-BE49-F238E27FC236}">
                  <a16:creationId xmlns:a16="http://schemas.microsoft.com/office/drawing/2014/main" id="{0C212B78-7B7B-5F85-1287-EEA4C503D913}"/>
                </a:ext>
              </a:extLst>
            </p:cNvPr>
            <p:cNvGrpSpPr/>
            <p:nvPr/>
          </p:nvGrpSpPr>
          <p:grpSpPr>
            <a:xfrm>
              <a:off x="0" y="2305735"/>
              <a:ext cx="135248" cy="135248"/>
              <a:chOff x="0" y="0"/>
              <a:chExt cx="812800" cy="812800"/>
            </a:xfrm>
          </p:grpSpPr>
          <p:sp>
            <p:nvSpPr>
              <p:cNvPr id="39" name="Freeform 52">
                <a:extLst>
                  <a:ext uri="{FF2B5EF4-FFF2-40B4-BE49-F238E27FC236}">
                    <a16:creationId xmlns:a16="http://schemas.microsoft.com/office/drawing/2014/main" id="{47F814F0-AA21-C327-3C5B-06FC02923C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40" name="TextBox 53">
                <a:extLst>
                  <a:ext uri="{FF2B5EF4-FFF2-40B4-BE49-F238E27FC236}">
                    <a16:creationId xmlns:a16="http://schemas.microsoft.com/office/drawing/2014/main" id="{1C001A57-4BB3-A754-A234-351FA95AD6F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54">
              <a:extLst>
                <a:ext uri="{FF2B5EF4-FFF2-40B4-BE49-F238E27FC236}">
                  <a16:creationId xmlns:a16="http://schemas.microsoft.com/office/drawing/2014/main" id="{9CFB26D8-EC67-B255-7D4D-6FB51E7C3303}"/>
                </a:ext>
              </a:extLst>
            </p:cNvPr>
            <p:cNvGrpSpPr/>
            <p:nvPr/>
          </p:nvGrpSpPr>
          <p:grpSpPr>
            <a:xfrm>
              <a:off x="702179" y="2714614"/>
              <a:ext cx="135248" cy="135248"/>
              <a:chOff x="0" y="0"/>
              <a:chExt cx="812800" cy="812800"/>
            </a:xfrm>
          </p:grpSpPr>
          <p:sp>
            <p:nvSpPr>
              <p:cNvPr id="37" name="Freeform 55">
                <a:extLst>
                  <a:ext uri="{FF2B5EF4-FFF2-40B4-BE49-F238E27FC236}">
                    <a16:creationId xmlns:a16="http://schemas.microsoft.com/office/drawing/2014/main" id="{F77432AF-C12C-2425-653C-1EDDD04B8C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8" name="TextBox 56">
                <a:extLst>
                  <a:ext uri="{FF2B5EF4-FFF2-40B4-BE49-F238E27FC236}">
                    <a16:creationId xmlns:a16="http://schemas.microsoft.com/office/drawing/2014/main" id="{8C3A85A5-92BC-EE44-D5AE-B8406AABF7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57">
              <a:extLst>
                <a:ext uri="{FF2B5EF4-FFF2-40B4-BE49-F238E27FC236}">
                  <a16:creationId xmlns:a16="http://schemas.microsoft.com/office/drawing/2014/main" id="{0E4920F6-7C79-212A-91FB-B8DDA0858257}"/>
                </a:ext>
              </a:extLst>
            </p:cNvPr>
            <p:cNvGrpSpPr/>
            <p:nvPr/>
          </p:nvGrpSpPr>
          <p:grpSpPr>
            <a:xfrm>
              <a:off x="702179" y="412162"/>
              <a:ext cx="135248" cy="135248"/>
              <a:chOff x="0" y="0"/>
              <a:chExt cx="812800" cy="812800"/>
            </a:xfrm>
          </p:grpSpPr>
          <p:sp>
            <p:nvSpPr>
              <p:cNvPr id="35" name="Freeform 58">
                <a:extLst>
                  <a:ext uri="{FF2B5EF4-FFF2-40B4-BE49-F238E27FC236}">
                    <a16:creationId xmlns:a16="http://schemas.microsoft.com/office/drawing/2014/main" id="{EB75C6D9-5847-D7C3-B4EE-528887B797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6" name="TextBox 59">
                <a:extLst>
                  <a:ext uri="{FF2B5EF4-FFF2-40B4-BE49-F238E27FC236}">
                    <a16:creationId xmlns:a16="http://schemas.microsoft.com/office/drawing/2014/main" id="{5334FFF5-6405-98D1-31C9-5C4AA2B2BA6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60">
              <a:extLst>
                <a:ext uri="{FF2B5EF4-FFF2-40B4-BE49-F238E27FC236}">
                  <a16:creationId xmlns:a16="http://schemas.microsoft.com/office/drawing/2014/main" id="{92A59FCE-DEBD-5AB3-B458-FDE173C2D6A4}"/>
                </a:ext>
              </a:extLst>
            </p:cNvPr>
            <p:cNvGrpSpPr/>
            <p:nvPr/>
          </p:nvGrpSpPr>
          <p:grpSpPr>
            <a:xfrm>
              <a:off x="2778440" y="2302452"/>
              <a:ext cx="135248" cy="135248"/>
              <a:chOff x="0" y="0"/>
              <a:chExt cx="812800" cy="812800"/>
            </a:xfrm>
          </p:grpSpPr>
          <p:sp>
            <p:nvSpPr>
              <p:cNvPr id="33" name="Freeform 61">
                <a:extLst>
                  <a:ext uri="{FF2B5EF4-FFF2-40B4-BE49-F238E27FC236}">
                    <a16:creationId xmlns:a16="http://schemas.microsoft.com/office/drawing/2014/main" id="{843B9217-76C2-5D47-9F48-055494BFF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4" name="TextBox 62">
                <a:extLst>
                  <a:ext uri="{FF2B5EF4-FFF2-40B4-BE49-F238E27FC236}">
                    <a16:creationId xmlns:a16="http://schemas.microsoft.com/office/drawing/2014/main" id="{88872ED8-0C72-6FDE-41D6-ED5B3845D0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63">
              <a:extLst>
                <a:ext uri="{FF2B5EF4-FFF2-40B4-BE49-F238E27FC236}">
                  <a16:creationId xmlns:a16="http://schemas.microsoft.com/office/drawing/2014/main" id="{B618E0DE-E645-D890-9385-69DBB29C431A}"/>
                </a:ext>
              </a:extLst>
            </p:cNvPr>
            <p:cNvGrpSpPr/>
            <p:nvPr/>
          </p:nvGrpSpPr>
          <p:grpSpPr>
            <a:xfrm>
              <a:off x="2090021" y="2711331"/>
              <a:ext cx="135248" cy="135248"/>
              <a:chOff x="0" y="0"/>
              <a:chExt cx="812800" cy="812800"/>
            </a:xfrm>
          </p:grpSpPr>
          <p:sp>
            <p:nvSpPr>
              <p:cNvPr id="31" name="Freeform 64">
                <a:extLst>
                  <a:ext uri="{FF2B5EF4-FFF2-40B4-BE49-F238E27FC236}">
                    <a16:creationId xmlns:a16="http://schemas.microsoft.com/office/drawing/2014/main" id="{EC667ED6-9C44-FA18-E43E-D3DD563DEC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32" name="TextBox 65">
                <a:extLst>
                  <a:ext uri="{FF2B5EF4-FFF2-40B4-BE49-F238E27FC236}">
                    <a16:creationId xmlns:a16="http://schemas.microsoft.com/office/drawing/2014/main" id="{F28BB44D-9F43-6C2B-C6BB-06AEB01E091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71" name="Group 66">
            <a:extLst>
              <a:ext uri="{FF2B5EF4-FFF2-40B4-BE49-F238E27FC236}">
                <a16:creationId xmlns:a16="http://schemas.microsoft.com/office/drawing/2014/main" id="{A89C4735-8625-0D39-29D9-0D8F44677008}"/>
              </a:ext>
            </a:extLst>
          </p:cNvPr>
          <p:cNvGrpSpPr/>
          <p:nvPr userDrawn="1"/>
        </p:nvGrpSpPr>
        <p:grpSpPr>
          <a:xfrm>
            <a:off x="14682493" y="276361"/>
            <a:ext cx="2103152" cy="2205744"/>
            <a:chOff x="0" y="0"/>
            <a:chExt cx="2804202" cy="2940993"/>
          </a:xfrm>
        </p:grpSpPr>
        <p:grpSp>
          <p:nvGrpSpPr>
            <p:cNvPr id="72" name="Group 67">
              <a:extLst>
                <a:ext uri="{FF2B5EF4-FFF2-40B4-BE49-F238E27FC236}">
                  <a16:creationId xmlns:a16="http://schemas.microsoft.com/office/drawing/2014/main" id="{A1906CBF-4D8C-DD15-4928-AE36D075F0D8}"/>
                </a:ext>
              </a:extLst>
            </p:cNvPr>
            <p:cNvGrpSpPr/>
            <p:nvPr/>
          </p:nvGrpSpPr>
          <p:grpSpPr>
            <a:xfrm>
              <a:off x="0" y="1200182"/>
              <a:ext cx="1740810" cy="1740810"/>
              <a:chOff x="0" y="0"/>
              <a:chExt cx="812800" cy="812800"/>
            </a:xfrm>
          </p:grpSpPr>
          <p:sp>
            <p:nvSpPr>
              <p:cNvPr id="79" name="Freeform 68">
                <a:extLst>
                  <a:ext uri="{FF2B5EF4-FFF2-40B4-BE49-F238E27FC236}">
                    <a16:creationId xmlns:a16="http://schemas.microsoft.com/office/drawing/2014/main" id="{586A60B2-A289-7C23-6DD0-48DA6DCB3D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0" name="TextBox 69">
                <a:extLst>
                  <a:ext uri="{FF2B5EF4-FFF2-40B4-BE49-F238E27FC236}">
                    <a16:creationId xmlns:a16="http://schemas.microsoft.com/office/drawing/2014/main" id="{0311A0D9-20D9-023B-93D4-294E2739250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0">
              <a:extLst>
                <a:ext uri="{FF2B5EF4-FFF2-40B4-BE49-F238E27FC236}">
                  <a16:creationId xmlns:a16="http://schemas.microsoft.com/office/drawing/2014/main" id="{19E3DA1A-EBE5-D431-CABB-01DC844589EE}"/>
                </a:ext>
              </a:extLst>
            </p:cNvPr>
            <p:cNvGrpSpPr/>
            <p:nvPr/>
          </p:nvGrpSpPr>
          <p:grpSpPr>
            <a:xfrm>
              <a:off x="1740810" y="764422"/>
              <a:ext cx="1063392" cy="1063392"/>
              <a:chOff x="0" y="0"/>
              <a:chExt cx="812800" cy="812800"/>
            </a:xfrm>
          </p:grpSpPr>
          <p:sp>
            <p:nvSpPr>
              <p:cNvPr id="77" name="Freeform 71">
                <a:extLst>
                  <a:ext uri="{FF2B5EF4-FFF2-40B4-BE49-F238E27FC236}">
                    <a16:creationId xmlns:a16="http://schemas.microsoft.com/office/drawing/2014/main" id="{6BCD56F0-A15A-DF4F-AE5B-CCE8CDC4C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8" name="TextBox 72">
                <a:extLst>
                  <a:ext uri="{FF2B5EF4-FFF2-40B4-BE49-F238E27FC236}">
                    <a16:creationId xmlns:a16="http://schemas.microsoft.com/office/drawing/2014/main" id="{806A2035-B4B7-D263-BF03-81E4EB28B70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3">
              <a:extLst>
                <a:ext uri="{FF2B5EF4-FFF2-40B4-BE49-F238E27FC236}">
                  <a16:creationId xmlns:a16="http://schemas.microsoft.com/office/drawing/2014/main" id="{FEF1C240-468E-49B0-5565-5234E39E5520}"/>
                </a:ext>
              </a:extLst>
            </p:cNvPr>
            <p:cNvGrpSpPr/>
            <p:nvPr/>
          </p:nvGrpSpPr>
          <p:grpSpPr>
            <a:xfrm>
              <a:off x="1469022" y="0"/>
              <a:ext cx="572840" cy="572840"/>
              <a:chOff x="0" y="0"/>
              <a:chExt cx="812800" cy="812800"/>
            </a:xfrm>
          </p:grpSpPr>
          <p:sp>
            <p:nvSpPr>
              <p:cNvPr id="75" name="Freeform 74">
                <a:extLst>
                  <a:ext uri="{FF2B5EF4-FFF2-40B4-BE49-F238E27FC236}">
                    <a16:creationId xmlns:a16="http://schemas.microsoft.com/office/drawing/2014/main" id="{E1655212-991F-036A-735F-AD6498889B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76" name="TextBox 75">
                <a:extLst>
                  <a:ext uri="{FF2B5EF4-FFF2-40B4-BE49-F238E27FC236}">
                    <a16:creationId xmlns:a16="http://schemas.microsoft.com/office/drawing/2014/main" id="{5C821D55-FE8F-2D4F-2719-71E28BFA7F1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81" name="Group 76">
            <a:extLst>
              <a:ext uri="{FF2B5EF4-FFF2-40B4-BE49-F238E27FC236}">
                <a16:creationId xmlns:a16="http://schemas.microsoft.com/office/drawing/2014/main" id="{A3986777-554C-0D82-C1F4-9220909331FF}"/>
              </a:ext>
            </a:extLst>
          </p:cNvPr>
          <p:cNvGrpSpPr/>
          <p:nvPr userDrawn="1"/>
        </p:nvGrpSpPr>
        <p:grpSpPr>
          <a:xfrm>
            <a:off x="-1265773" y="7789812"/>
            <a:ext cx="2800373" cy="2936977"/>
            <a:chOff x="0" y="0"/>
            <a:chExt cx="3733831" cy="3915969"/>
          </a:xfrm>
        </p:grpSpPr>
        <p:grpSp>
          <p:nvGrpSpPr>
            <p:cNvPr id="82" name="Group 77">
              <a:extLst>
                <a:ext uri="{FF2B5EF4-FFF2-40B4-BE49-F238E27FC236}">
                  <a16:creationId xmlns:a16="http://schemas.microsoft.com/office/drawing/2014/main" id="{A6064988-E5C7-8F22-8F61-14BF7252B914}"/>
                </a:ext>
              </a:extLst>
            </p:cNvPr>
            <p:cNvGrpSpPr/>
            <p:nvPr/>
          </p:nvGrpSpPr>
          <p:grpSpPr>
            <a:xfrm>
              <a:off x="0" y="1598058"/>
              <a:ext cx="2317911" cy="2317911"/>
              <a:chOff x="0" y="0"/>
              <a:chExt cx="812800" cy="812800"/>
            </a:xfrm>
          </p:grpSpPr>
          <p:sp>
            <p:nvSpPr>
              <p:cNvPr id="89" name="Freeform 78">
                <a:extLst>
                  <a:ext uri="{FF2B5EF4-FFF2-40B4-BE49-F238E27FC236}">
                    <a16:creationId xmlns:a16="http://schemas.microsoft.com/office/drawing/2014/main" id="{46587EC0-1B39-703C-E98F-FF7DABE149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90" name="TextBox 79">
                <a:extLst>
                  <a:ext uri="{FF2B5EF4-FFF2-40B4-BE49-F238E27FC236}">
                    <a16:creationId xmlns:a16="http://schemas.microsoft.com/office/drawing/2014/main" id="{40C03291-390E-7167-CAB7-EC656408CF0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0">
              <a:extLst>
                <a:ext uri="{FF2B5EF4-FFF2-40B4-BE49-F238E27FC236}">
                  <a16:creationId xmlns:a16="http://schemas.microsoft.com/office/drawing/2014/main" id="{627CDA42-7885-1A9D-CC44-280AEBD8FE39}"/>
                </a:ext>
              </a:extLst>
            </p:cNvPr>
            <p:cNvGrpSpPr/>
            <p:nvPr/>
          </p:nvGrpSpPr>
          <p:grpSpPr>
            <a:xfrm>
              <a:off x="2317911" y="1017838"/>
              <a:ext cx="1415920" cy="1415920"/>
              <a:chOff x="0" y="0"/>
              <a:chExt cx="812800" cy="812800"/>
            </a:xfrm>
          </p:grpSpPr>
          <p:sp>
            <p:nvSpPr>
              <p:cNvPr id="87" name="Freeform 81">
                <a:extLst>
                  <a:ext uri="{FF2B5EF4-FFF2-40B4-BE49-F238E27FC236}">
                    <a16:creationId xmlns:a16="http://schemas.microsoft.com/office/drawing/2014/main" id="{CE5C9CFC-54E5-2BDF-DEC3-88AC003E03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8" name="TextBox 82">
                <a:extLst>
                  <a:ext uri="{FF2B5EF4-FFF2-40B4-BE49-F238E27FC236}">
                    <a16:creationId xmlns:a16="http://schemas.microsoft.com/office/drawing/2014/main" id="{5407893F-AC8D-BBF4-C7DD-5A9471E22EE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3">
              <a:extLst>
                <a:ext uri="{FF2B5EF4-FFF2-40B4-BE49-F238E27FC236}">
                  <a16:creationId xmlns:a16="http://schemas.microsoft.com/office/drawing/2014/main" id="{99EF8749-9864-EE0F-B782-69A06C746AD2}"/>
                </a:ext>
              </a:extLst>
            </p:cNvPr>
            <p:cNvGrpSpPr/>
            <p:nvPr/>
          </p:nvGrpSpPr>
          <p:grpSpPr>
            <a:xfrm>
              <a:off x="1956022" y="0"/>
              <a:ext cx="762743" cy="762743"/>
              <a:chOff x="0" y="0"/>
              <a:chExt cx="812800" cy="812800"/>
            </a:xfrm>
          </p:grpSpPr>
          <p:sp>
            <p:nvSpPr>
              <p:cNvPr id="85" name="Freeform 84">
                <a:extLst>
                  <a:ext uri="{FF2B5EF4-FFF2-40B4-BE49-F238E27FC236}">
                    <a16:creationId xmlns:a16="http://schemas.microsoft.com/office/drawing/2014/main" id="{920B9C8C-D974-C957-D81E-BB0827F134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166FAC">
                    <a:alpha val="29804"/>
                  </a:srgbClr>
                </a:solidFill>
                <a:prstDash val="solid"/>
                <a:miter/>
              </a:ln>
            </p:spPr>
            <p:txBody>
              <a:bodyPr/>
              <a:lstStyle/>
              <a:p>
                <a:endParaRPr lang="en-IN"/>
              </a:p>
            </p:txBody>
          </p:sp>
          <p:sp>
            <p:nvSpPr>
              <p:cNvPr id="86" name="TextBox 85">
                <a:extLst>
                  <a:ext uri="{FF2B5EF4-FFF2-40B4-BE49-F238E27FC236}">
                    <a16:creationId xmlns:a16="http://schemas.microsoft.com/office/drawing/2014/main" id="{5B8C44C4-94BB-EE75-9604-108B03F7EEC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91" name="Group 86">
            <a:extLst>
              <a:ext uri="{FF2B5EF4-FFF2-40B4-BE49-F238E27FC236}">
                <a16:creationId xmlns:a16="http://schemas.microsoft.com/office/drawing/2014/main" id="{13C1144A-95BA-0A8B-A343-82AD29C58200}"/>
              </a:ext>
            </a:extLst>
          </p:cNvPr>
          <p:cNvGrpSpPr/>
          <p:nvPr userDrawn="1"/>
        </p:nvGrpSpPr>
        <p:grpSpPr>
          <a:xfrm>
            <a:off x="16091245" y="2482106"/>
            <a:ext cx="2336109" cy="2063610"/>
            <a:chOff x="0" y="0"/>
            <a:chExt cx="3114812" cy="2751480"/>
          </a:xfrm>
        </p:grpSpPr>
        <p:grpSp>
          <p:nvGrpSpPr>
            <p:cNvPr id="92" name="Group 87">
              <a:extLst>
                <a:ext uri="{FF2B5EF4-FFF2-40B4-BE49-F238E27FC236}">
                  <a16:creationId xmlns:a16="http://schemas.microsoft.com/office/drawing/2014/main" id="{A309A6C1-7F3A-D7EC-C978-B770711AF6EC}"/>
                </a:ext>
              </a:extLst>
            </p:cNvPr>
            <p:cNvGrpSpPr/>
            <p:nvPr/>
          </p:nvGrpSpPr>
          <p:grpSpPr>
            <a:xfrm>
              <a:off x="0" y="1339129"/>
              <a:ext cx="3114812" cy="1302514"/>
              <a:chOff x="0" y="0"/>
              <a:chExt cx="856537" cy="358176"/>
            </a:xfrm>
          </p:grpSpPr>
          <p:sp>
            <p:nvSpPr>
              <p:cNvPr id="99" name="Freeform 88">
                <a:extLst>
                  <a:ext uri="{FF2B5EF4-FFF2-40B4-BE49-F238E27FC236}">
                    <a16:creationId xmlns:a16="http://schemas.microsoft.com/office/drawing/2014/main" id="{E7B40F12-E2A0-1668-44DC-16C7AE217D47}"/>
                  </a:ext>
                </a:extLst>
              </p:cNvPr>
              <p:cNvSpPr/>
              <p:nvPr/>
            </p:nvSpPr>
            <p:spPr>
              <a:xfrm>
                <a:off x="0" y="0"/>
                <a:ext cx="856537" cy="358176"/>
              </a:xfrm>
              <a:custGeom>
                <a:avLst/>
                <a:gdLst/>
                <a:ahLst/>
                <a:cxnLst/>
                <a:rect l="l" t="t" r="r" b="b"/>
                <a:pathLst>
                  <a:path w="856537" h="358176">
                    <a:moveTo>
                      <a:pt x="428269" y="0"/>
                    </a:moveTo>
                    <a:lnTo>
                      <a:pt x="856537" y="358176"/>
                    </a:lnTo>
                    <a:lnTo>
                      <a:pt x="0" y="358176"/>
                    </a:lnTo>
                    <a:lnTo>
                      <a:pt x="428269" y="0"/>
                    </a:lnTo>
                    <a:close/>
                  </a:path>
                </a:pathLst>
              </a:custGeom>
              <a:solidFill>
                <a:srgbClr val="000000">
                  <a:alpha val="0"/>
                </a:srgbClr>
              </a:solidFill>
              <a:ln w="19050" cap="sq">
                <a:solidFill>
                  <a:srgbClr val="166FAC">
                    <a:alpha val="29804"/>
                  </a:srgbClr>
                </a:solidFill>
                <a:prstDash val="solid"/>
                <a:miter/>
              </a:ln>
            </p:spPr>
            <p:txBody>
              <a:bodyPr/>
              <a:lstStyle/>
              <a:p>
                <a:endParaRPr lang="en-IN"/>
              </a:p>
            </p:txBody>
          </p:sp>
          <p:sp>
            <p:nvSpPr>
              <p:cNvPr id="100" name="TextBox 89">
                <a:extLst>
                  <a:ext uri="{FF2B5EF4-FFF2-40B4-BE49-F238E27FC236}">
                    <a16:creationId xmlns:a16="http://schemas.microsoft.com/office/drawing/2014/main" id="{D35413ED-39ED-CC9B-2E56-759CFEA0DCD2}"/>
                  </a:ext>
                </a:extLst>
              </p:cNvPr>
              <p:cNvSpPr txBox="1"/>
              <p:nvPr/>
            </p:nvSpPr>
            <p:spPr>
              <a:xfrm>
                <a:off x="133834" y="118671"/>
                <a:ext cx="588869" cy="213921"/>
              </a:xfrm>
              <a:prstGeom prst="rect">
                <a:avLst/>
              </a:prstGeom>
            </p:spPr>
            <p:txBody>
              <a:bodyPr lIns="84028" tIns="84028" rIns="84028" bIns="84028" rtlCol="0" anchor="ctr"/>
              <a:lstStyle/>
              <a:p>
                <a:pPr algn="ctr">
                  <a:lnSpc>
                    <a:spcPts val="2660"/>
                  </a:lnSpc>
                </a:pPr>
                <a:endParaRPr/>
              </a:p>
            </p:txBody>
          </p:sp>
        </p:grpSp>
        <p:grpSp>
          <p:nvGrpSpPr>
            <p:cNvPr id="93" name="Group 90">
              <a:extLst>
                <a:ext uri="{FF2B5EF4-FFF2-40B4-BE49-F238E27FC236}">
                  <a16:creationId xmlns:a16="http://schemas.microsoft.com/office/drawing/2014/main" id="{7B4F9528-C2E4-BEDA-0686-7A67623D8196}"/>
                </a:ext>
              </a:extLst>
            </p:cNvPr>
            <p:cNvGrpSpPr/>
            <p:nvPr/>
          </p:nvGrpSpPr>
          <p:grpSpPr>
            <a:xfrm>
              <a:off x="0" y="2355453"/>
              <a:ext cx="3114812" cy="396026"/>
              <a:chOff x="0" y="0"/>
              <a:chExt cx="856537" cy="108903"/>
            </a:xfrm>
          </p:grpSpPr>
          <p:sp>
            <p:nvSpPr>
              <p:cNvPr id="97" name="Freeform 91">
                <a:extLst>
                  <a:ext uri="{FF2B5EF4-FFF2-40B4-BE49-F238E27FC236}">
                    <a16:creationId xmlns:a16="http://schemas.microsoft.com/office/drawing/2014/main" id="{0F7A02E0-1131-7E9F-3731-FC3B25662A63}"/>
                  </a:ext>
                </a:extLst>
              </p:cNvPr>
              <p:cNvSpPr/>
              <p:nvPr/>
            </p:nvSpPr>
            <p:spPr>
              <a:xfrm>
                <a:off x="0" y="0"/>
                <a:ext cx="856537" cy="108903"/>
              </a:xfrm>
              <a:custGeom>
                <a:avLst/>
                <a:gdLst/>
                <a:ahLst/>
                <a:cxnLst/>
                <a:rect l="l" t="t" r="r" b="b"/>
                <a:pathLst>
                  <a:path w="856537" h="108903">
                    <a:moveTo>
                      <a:pt x="0" y="0"/>
                    </a:moveTo>
                    <a:lnTo>
                      <a:pt x="856537" y="0"/>
                    </a:lnTo>
                    <a:lnTo>
                      <a:pt x="856537" y="108903"/>
                    </a:lnTo>
                    <a:lnTo>
                      <a:pt x="0" y="108903"/>
                    </a:lnTo>
                    <a:close/>
                  </a:path>
                </a:pathLst>
              </a:custGeom>
              <a:solidFill>
                <a:srgbClr val="FEFEFE">
                  <a:alpha val="29804"/>
                </a:srgbClr>
              </a:solidFill>
            </p:spPr>
            <p:txBody>
              <a:bodyPr/>
              <a:lstStyle/>
              <a:p>
                <a:endParaRPr lang="en-IN"/>
              </a:p>
            </p:txBody>
          </p:sp>
          <p:sp>
            <p:nvSpPr>
              <p:cNvPr id="98" name="TextBox 92">
                <a:extLst>
                  <a:ext uri="{FF2B5EF4-FFF2-40B4-BE49-F238E27FC236}">
                    <a16:creationId xmlns:a16="http://schemas.microsoft.com/office/drawing/2014/main" id="{B7124644-FDA8-DBD6-EEB5-3E7E2EB4BFAD}"/>
                  </a:ext>
                </a:extLst>
              </p:cNvPr>
              <p:cNvSpPr txBox="1"/>
              <p:nvPr/>
            </p:nvSpPr>
            <p:spPr>
              <a:xfrm>
                <a:off x="0" y="-47625"/>
                <a:ext cx="856537" cy="156528"/>
              </a:xfrm>
              <a:prstGeom prst="rect">
                <a:avLst/>
              </a:prstGeom>
            </p:spPr>
            <p:txBody>
              <a:bodyPr lIns="84028" tIns="84028" rIns="84028" bIns="84028" rtlCol="0" anchor="ctr"/>
              <a:lstStyle/>
              <a:p>
                <a:pPr algn="ctr">
                  <a:lnSpc>
                    <a:spcPts val="2660"/>
                  </a:lnSpc>
                </a:pPr>
                <a:endParaRPr/>
              </a:p>
            </p:txBody>
          </p:sp>
        </p:grpSp>
        <p:sp>
          <p:nvSpPr>
            <p:cNvPr id="94" name="AutoShape 93">
              <a:extLst>
                <a:ext uri="{FF2B5EF4-FFF2-40B4-BE49-F238E27FC236}">
                  <a16:creationId xmlns:a16="http://schemas.microsoft.com/office/drawing/2014/main" id="{06E13791-A5EB-450F-0F0E-9BF6A6279D4A}"/>
                </a:ext>
              </a:extLst>
            </p:cNvPr>
            <p:cNvSpPr/>
            <p:nvPr/>
          </p:nvSpPr>
          <p:spPr>
            <a:xfrm>
              <a:off x="1647974"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5" name="AutoShape 94">
              <a:extLst>
                <a:ext uri="{FF2B5EF4-FFF2-40B4-BE49-F238E27FC236}">
                  <a16:creationId xmlns:a16="http://schemas.microsoft.com/office/drawing/2014/main" id="{1FDEF9A7-802F-9DA0-9269-9143E8918E27}"/>
                </a:ext>
              </a:extLst>
            </p:cNvPr>
            <p:cNvSpPr/>
            <p:nvPr/>
          </p:nvSpPr>
          <p:spPr>
            <a:xfrm>
              <a:off x="1466838" y="716389"/>
              <a:ext cx="0" cy="708796"/>
            </a:xfrm>
            <a:prstGeom prst="line">
              <a:avLst/>
            </a:prstGeom>
            <a:ln w="21510" cap="flat">
              <a:solidFill>
                <a:srgbClr val="166FAC">
                  <a:alpha val="29804"/>
                </a:srgbClr>
              </a:solidFill>
              <a:prstDash val="solid"/>
              <a:headEnd type="none" w="sm" len="sm"/>
              <a:tailEnd type="none" w="sm" len="sm"/>
            </a:ln>
          </p:spPr>
          <p:txBody>
            <a:bodyPr/>
            <a:lstStyle/>
            <a:p>
              <a:endParaRPr lang="en-IN"/>
            </a:p>
          </p:txBody>
        </p:sp>
        <p:sp>
          <p:nvSpPr>
            <p:cNvPr id="96" name="TextBox 95">
              <a:extLst>
                <a:ext uri="{FF2B5EF4-FFF2-40B4-BE49-F238E27FC236}">
                  <a16:creationId xmlns:a16="http://schemas.microsoft.com/office/drawing/2014/main" id="{03EC41A0-9884-A094-1DD5-33411820CAE2}"/>
                </a:ext>
              </a:extLst>
            </p:cNvPr>
            <p:cNvSpPr txBox="1"/>
            <p:nvPr/>
          </p:nvSpPr>
          <p:spPr>
            <a:xfrm>
              <a:off x="1306188" y="-76200"/>
              <a:ext cx="502436" cy="792589"/>
            </a:xfrm>
            <a:prstGeom prst="rect">
              <a:avLst/>
            </a:prstGeom>
          </p:spPr>
          <p:txBody>
            <a:bodyPr lIns="0" tIns="0" rIns="0" bIns="0" rtlCol="0" anchor="t">
              <a:spAutoFit/>
            </a:bodyPr>
            <a:lstStyle/>
            <a:p>
              <a:pPr algn="ctr">
                <a:lnSpc>
                  <a:spcPts val="4947"/>
                </a:lnSpc>
              </a:pPr>
              <a:r>
                <a:rPr lang="en-US" sz="3533">
                  <a:solidFill>
                    <a:srgbClr val="267FFF">
                      <a:alpha val="29804"/>
                    </a:srgbClr>
                  </a:solidFill>
                  <a:latin typeface="Antic"/>
                </a:rPr>
                <a:t>O</a:t>
              </a:r>
            </a:p>
          </p:txBody>
        </p:sp>
      </p:grpSp>
      <p:grpSp>
        <p:nvGrpSpPr>
          <p:cNvPr id="101" name="Group 96">
            <a:extLst>
              <a:ext uri="{FF2B5EF4-FFF2-40B4-BE49-F238E27FC236}">
                <a16:creationId xmlns:a16="http://schemas.microsoft.com/office/drawing/2014/main" id="{E93D5931-CDF0-C254-35BC-89A6674CCB51}"/>
              </a:ext>
            </a:extLst>
          </p:cNvPr>
          <p:cNvGrpSpPr/>
          <p:nvPr userDrawn="1"/>
        </p:nvGrpSpPr>
        <p:grpSpPr>
          <a:xfrm>
            <a:off x="-2833007" y="681337"/>
            <a:ext cx="4866237" cy="3782002"/>
            <a:chOff x="0" y="0"/>
            <a:chExt cx="6488316" cy="5042669"/>
          </a:xfrm>
        </p:grpSpPr>
        <p:grpSp>
          <p:nvGrpSpPr>
            <p:cNvPr id="102" name="Group 97">
              <a:extLst>
                <a:ext uri="{FF2B5EF4-FFF2-40B4-BE49-F238E27FC236}">
                  <a16:creationId xmlns:a16="http://schemas.microsoft.com/office/drawing/2014/main" id="{55342759-BD93-D46F-6A9F-08B21199774C}"/>
                </a:ext>
              </a:extLst>
            </p:cNvPr>
            <p:cNvGrpSpPr/>
            <p:nvPr/>
          </p:nvGrpSpPr>
          <p:grpSpPr>
            <a:xfrm>
              <a:off x="4940639" y="0"/>
              <a:ext cx="239314" cy="239314"/>
              <a:chOff x="0" y="0"/>
              <a:chExt cx="812800" cy="812800"/>
            </a:xfrm>
          </p:grpSpPr>
          <p:sp>
            <p:nvSpPr>
              <p:cNvPr id="160" name="Freeform 98">
                <a:extLst>
                  <a:ext uri="{FF2B5EF4-FFF2-40B4-BE49-F238E27FC236}">
                    <a16:creationId xmlns:a16="http://schemas.microsoft.com/office/drawing/2014/main" id="{91AB0488-9208-09D2-D45D-2BB85BBF25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61" name="TextBox 99">
                <a:extLst>
                  <a:ext uri="{FF2B5EF4-FFF2-40B4-BE49-F238E27FC236}">
                    <a16:creationId xmlns:a16="http://schemas.microsoft.com/office/drawing/2014/main" id="{4C16EAE8-9CAB-B137-8589-8978678AF8F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0">
              <a:extLst>
                <a:ext uri="{FF2B5EF4-FFF2-40B4-BE49-F238E27FC236}">
                  <a16:creationId xmlns:a16="http://schemas.microsoft.com/office/drawing/2014/main" id="{6BCECA83-3B01-D4A4-1C2C-80726D39214D}"/>
                </a:ext>
              </a:extLst>
            </p:cNvPr>
            <p:cNvGrpSpPr/>
            <p:nvPr/>
          </p:nvGrpSpPr>
          <p:grpSpPr>
            <a:xfrm>
              <a:off x="2484931" y="3281"/>
              <a:ext cx="239314" cy="239314"/>
              <a:chOff x="0" y="0"/>
              <a:chExt cx="812800" cy="812800"/>
            </a:xfrm>
          </p:grpSpPr>
          <p:sp>
            <p:nvSpPr>
              <p:cNvPr id="158" name="Freeform 101">
                <a:extLst>
                  <a:ext uri="{FF2B5EF4-FFF2-40B4-BE49-F238E27FC236}">
                    <a16:creationId xmlns:a16="http://schemas.microsoft.com/office/drawing/2014/main" id="{DE9AA5E3-4E3D-F081-3CEC-1DB81A9C3C6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59" name="TextBox 102">
                <a:extLst>
                  <a:ext uri="{FF2B5EF4-FFF2-40B4-BE49-F238E27FC236}">
                    <a16:creationId xmlns:a16="http://schemas.microsoft.com/office/drawing/2014/main" id="{3176FAE2-0C4B-3F1C-F1F3-24D9AD7D638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3">
              <a:extLst>
                <a:ext uri="{FF2B5EF4-FFF2-40B4-BE49-F238E27FC236}">
                  <a16:creationId xmlns:a16="http://schemas.microsoft.com/office/drawing/2014/main" id="{1191ED22-3294-6ABA-8A04-40A1C6FBAD10}"/>
                </a:ext>
              </a:extLst>
            </p:cNvPr>
            <p:cNvGrpSpPr/>
            <p:nvPr/>
          </p:nvGrpSpPr>
          <p:grpSpPr>
            <a:xfrm rot="5400000">
              <a:off x="3783179" y="177943"/>
              <a:ext cx="2763422" cy="2646852"/>
              <a:chOff x="0" y="-54577"/>
              <a:chExt cx="812800" cy="778514"/>
            </a:xfrm>
          </p:grpSpPr>
          <p:sp>
            <p:nvSpPr>
              <p:cNvPr id="156" name="Freeform 104">
                <a:extLst>
                  <a:ext uri="{FF2B5EF4-FFF2-40B4-BE49-F238E27FC236}">
                    <a16:creationId xmlns:a16="http://schemas.microsoft.com/office/drawing/2014/main" id="{4DA8EC5D-5942-F8FF-7ACA-6840DA18E520}"/>
                  </a:ext>
                </a:extLst>
              </p:cNvPr>
              <p:cNvSpPr/>
              <p:nvPr/>
            </p:nvSpPr>
            <p:spPr>
              <a:xfrm>
                <a:off x="0" y="0"/>
                <a:ext cx="812800" cy="723937"/>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7" name="TextBox 105">
                <a:extLst>
                  <a:ext uri="{FF2B5EF4-FFF2-40B4-BE49-F238E27FC236}">
                    <a16:creationId xmlns:a16="http://schemas.microsoft.com/office/drawing/2014/main" id="{9D0FE44F-EC06-DDB5-CBC5-ED6232893147}"/>
                  </a:ext>
                </a:extLst>
              </p:cNvPr>
              <p:cNvSpPr txBox="1"/>
              <p:nvPr/>
            </p:nvSpPr>
            <p:spPr>
              <a:xfrm>
                <a:off x="114299" y="-54577"/>
                <a:ext cx="584200" cy="778513"/>
              </a:xfrm>
              <a:prstGeom prst="rect">
                <a:avLst/>
              </a:prstGeom>
            </p:spPr>
            <p:txBody>
              <a:bodyPr lIns="50800" tIns="50800" rIns="50800" bIns="50800" rtlCol="0" anchor="ctr"/>
              <a:lstStyle/>
              <a:p>
                <a:pPr algn="ctr">
                  <a:lnSpc>
                    <a:spcPts val="2659"/>
                  </a:lnSpc>
                </a:pPr>
                <a:endParaRPr/>
              </a:p>
            </p:txBody>
          </p:sp>
        </p:grpSp>
        <p:grpSp>
          <p:nvGrpSpPr>
            <p:cNvPr id="105" name="Group 106">
              <a:extLst>
                <a:ext uri="{FF2B5EF4-FFF2-40B4-BE49-F238E27FC236}">
                  <a16:creationId xmlns:a16="http://schemas.microsoft.com/office/drawing/2014/main" id="{07D8BA46-283E-E809-5193-62FE18EC2A15}"/>
                </a:ext>
              </a:extLst>
            </p:cNvPr>
            <p:cNvGrpSpPr/>
            <p:nvPr/>
          </p:nvGrpSpPr>
          <p:grpSpPr>
            <a:xfrm rot="5400000">
              <a:off x="1218003" y="258902"/>
              <a:ext cx="2763422" cy="2484931"/>
              <a:chOff x="0" y="0"/>
              <a:chExt cx="812800" cy="730888"/>
            </a:xfrm>
          </p:grpSpPr>
          <p:sp>
            <p:nvSpPr>
              <p:cNvPr id="154" name="Freeform 107">
                <a:extLst>
                  <a:ext uri="{FF2B5EF4-FFF2-40B4-BE49-F238E27FC236}">
                    <a16:creationId xmlns:a16="http://schemas.microsoft.com/office/drawing/2014/main" id="{212E57B9-C1E9-8807-58B4-B74558821791}"/>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5" name="TextBox 108">
                <a:extLst>
                  <a:ext uri="{FF2B5EF4-FFF2-40B4-BE49-F238E27FC236}">
                    <a16:creationId xmlns:a16="http://schemas.microsoft.com/office/drawing/2014/main" id="{4BA1433B-4022-4393-03B2-319A16F2F994}"/>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6" name="Group 109">
              <a:extLst>
                <a:ext uri="{FF2B5EF4-FFF2-40B4-BE49-F238E27FC236}">
                  <a16:creationId xmlns:a16="http://schemas.microsoft.com/office/drawing/2014/main" id="{E1DE3FCE-39CE-2C32-3853-1C302E15A47C}"/>
                </a:ext>
              </a:extLst>
            </p:cNvPr>
            <p:cNvGrpSpPr/>
            <p:nvPr/>
          </p:nvGrpSpPr>
          <p:grpSpPr>
            <a:xfrm rot="5400000">
              <a:off x="2529373" y="2247073"/>
              <a:ext cx="2738837" cy="2646850"/>
              <a:chOff x="12204" y="-47625"/>
              <a:chExt cx="805569" cy="778513"/>
            </a:xfrm>
          </p:grpSpPr>
          <p:sp>
            <p:nvSpPr>
              <p:cNvPr id="152" name="Freeform 110">
                <a:extLst>
                  <a:ext uri="{FF2B5EF4-FFF2-40B4-BE49-F238E27FC236}">
                    <a16:creationId xmlns:a16="http://schemas.microsoft.com/office/drawing/2014/main" id="{0A1A54D4-DE0D-E3F8-B88E-7E0AD2B45D88}"/>
                  </a:ext>
                </a:extLst>
              </p:cNvPr>
              <p:cNvSpPr/>
              <p:nvPr/>
            </p:nvSpPr>
            <p:spPr>
              <a:xfrm>
                <a:off x="12204" y="563"/>
                <a:ext cx="805569" cy="7213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3" name="TextBox 111">
                <a:extLst>
                  <a:ext uri="{FF2B5EF4-FFF2-40B4-BE49-F238E27FC236}">
                    <a16:creationId xmlns:a16="http://schemas.microsoft.com/office/drawing/2014/main" id="{E0C90289-D89B-5AF3-A45A-2F2CD7FAEE1D}"/>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7" name="Group 112">
              <a:extLst>
                <a:ext uri="{FF2B5EF4-FFF2-40B4-BE49-F238E27FC236}">
                  <a16:creationId xmlns:a16="http://schemas.microsoft.com/office/drawing/2014/main" id="{6B360F31-935C-ECA0-BCEB-25C9F33C64BE}"/>
                </a:ext>
              </a:extLst>
            </p:cNvPr>
            <p:cNvGrpSpPr/>
            <p:nvPr/>
          </p:nvGrpSpPr>
          <p:grpSpPr>
            <a:xfrm rot="5400000">
              <a:off x="-24463" y="2323184"/>
              <a:ext cx="2763422" cy="2484931"/>
              <a:chOff x="0" y="0"/>
              <a:chExt cx="812800" cy="730888"/>
            </a:xfrm>
          </p:grpSpPr>
          <p:sp>
            <p:nvSpPr>
              <p:cNvPr id="150" name="Freeform 113">
                <a:extLst>
                  <a:ext uri="{FF2B5EF4-FFF2-40B4-BE49-F238E27FC236}">
                    <a16:creationId xmlns:a16="http://schemas.microsoft.com/office/drawing/2014/main" id="{224CD98F-3162-00D2-0D15-55523C4D17BA}"/>
                  </a:ext>
                </a:extLst>
              </p:cNvPr>
              <p:cNvSpPr/>
              <p:nvPr/>
            </p:nvSpPr>
            <p:spPr>
              <a:xfrm>
                <a:off x="0" y="0"/>
                <a:ext cx="812800" cy="730888"/>
              </a:xfrm>
              <a:custGeom>
                <a:avLst/>
                <a:gdLst/>
                <a:ahLst/>
                <a:cxnLst/>
                <a:rect l="l" t="t" r="r" b="b"/>
                <a:pathLst>
                  <a:path w="812800" h="730888">
                    <a:moveTo>
                      <a:pt x="812800" y="365444"/>
                    </a:moveTo>
                    <a:lnTo>
                      <a:pt x="609600" y="730888"/>
                    </a:lnTo>
                    <a:lnTo>
                      <a:pt x="203200" y="730888"/>
                    </a:lnTo>
                    <a:lnTo>
                      <a:pt x="0" y="365444"/>
                    </a:lnTo>
                    <a:lnTo>
                      <a:pt x="203200" y="0"/>
                    </a:lnTo>
                    <a:lnTo>
                      <a:pt x="609600" y="0"/>
                    </a:lnTo>
                    <a:lnTo>
                      <a:pt x="812800" y="365444"/>
                    </a:lnTo>
                    <a:close/>
                  </a:path>
                </a:pathLst>
              </a:custGeom>
              <a:solidFill>
                <a:srgbClr val="000000">
                  <a:alpha val="0"/>
                </a:srgbClr>
              </a:solidFill>
              <a:ln w="9525" cap="sq">
                <a:solidFill>
                  <a:srgbClr val="166FAC">
                    <a:alpha val="29804"/>
                  </a:srgbClr>
                </a:solidFill>
                <a:prstDash val="solid"/>
                <a:miter/>
              </a:ln>
            </p:spPr>
            <p:txBody>
              <a:bodyPr/>
              <a:lstStyle/>
              <a:p>
                <a:endParaRPr lang="en-IN"/>
              </a:p>
            </p:txBody>
          </p:sp>
          <p:sp>
            <p:nvSpPr>
              <p:cNvPr id="151" name="TextBox 114">
                <a:extLst>
                  <a:ext uri="{FF2B5EF4-FFF2-40B4-BE49-F238E27FC236}">
                    <a16:creationId xmlns:a16="http://schemas.microsoft.com/office/drawing/2014/main" id="{1658BF1E-9485-CF70-0CD2-A07EAD6CB37B}"/>
                  </a:ext>
                </a:extLst>
              </p:cNvPr>
              <p:cNvSpPr txBox="1"/>
              <p:nvPr/>
            </p:nvSpPr>
            <p:spPr>
              <a:xfrm>
                <a:off x="114300" y="-47625"/>
                <a:ext cx="584200" cy="778513"/>
              </a:xfrm>
              <a:prstGeom prst="rect">
                <a:avLst/>
              </a:prstGeom>
            </p:spPr>
            <p:txBody>
              <a:bodyPr lIns="50800" tIns="50800" rIns="50800" bIns="50800" rtlCol="0" anchor="ctr"/>
              <a:lstStyle/>
              <a:p>
                <a:pPr algn="ctr">
                  <a:lnSpc>
                    <a:spcPts val="2659"/>
                  </a:lnSpc>
                </a:pPr>
                <a:endParaRPr/>
              </a:p>
            </p:txBody>
          </p:sp>
        </p:grpSp>
        <p:grpSp>
          <p:nvGrpSpPr>
            <p:cNvPr id="108" name="Group 115">
              <a:extLst>
                <a:ext uri="{FF2B5EF4-FFF2-40B4-BE49-F238E27FC236}">
                  <a16:creationId xmlns:a16="http://schemas.microsoft.com/office/drawing/2014/main" id="{A5C171E9-603D-1755-4B24-5296E8F7F7F7}"/>
                </a:ext>
              </a:extLst>
            </p:cNvPr>
            <p:cNvGrpSpPr/>
            <p:nvPr/>
          </p:nvGrpSpPr>
          <p:grpSpPr>
            <a:xfrm>
              <a:off x="6158756" y="726017"/>
              <a:ext cx="239314" cy="239314"/>
              <a:chOff x="0" y="0"/>
              <a:chExt cx="812800" cy="812800"/>
            </a:xfrm>
          </p:grpSpPr>
          <p:sp>
            <p:nvSpPr>
              <p:cNvPr id="148" name="Freeform 116">
                <a:extLst>
                  <a:ext uri="{FF2B5EF4-FFF2-40B4-BE49-F238E27FC236}">
                    <a16:creationId xmlns:a16="http://schemas.microsoft.com/office/drawing/2014/main" id="{46FBA827-0C2E-EEB6-E3A1-D55D8DE498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9" name="TextBox 117">
                <a:extLst>
                  <a:ext uri="{FF2B5EF4-FFF2-40B4-BE49-F238E27FC236}">
                    <a16:creationId xmlns:a16="http://schemas.microsoft.com/office/drawing/2014/main" id="{EDB7C1B5-049D-12A2-64C8-B618F6131B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18">
              <a:extLst>
                <a:ext uri="{FF2B5EF4-FFF2-40B4-BE49-F238E27FC236}">
                  <a16:creationId xmlns:a16="http://schemas.microsoft.com/office/drawing/2014/main" id="{9AFEE21E-8748-471B-0896-4AF7B1AFE1BE}"/>
                </a:ext>
              </a:extLst>
            </p:cNvPr>
            <p:cNvGrpSpPr/>
            <p:nvPr/>
          </p:nvGrpSpPr>
          <p:grpSpPr>
            <a:xfrm>
              <a:off x="6158756" y="2039934"/>
              <a:ext cx="239314" cy="239314"/>
              <a:chOff x="0" y="0"/>
              <a:chExt cx="812800" cy="812800"/>
            </a:xfrm>
          </p:grpSpPr>
          <p:sp>
            <p:nvSpPr>
              <p:cNvPr id="146" name="Freeform 119">
                <a:extLst>
                  <a:ext uri="{FF2B5EF4-FFF2-40B4-BE49-F238E27FC236}">
                    <a16:creationId xmlns:a16="http://schemas.microsoft.com/office/drawing/2014/main" id="{EA20F931-5171-F22B-1A4B-425A58B14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7" name="TextBox 120">
                <a:extLst>
                  <a:ext uri="{FF2B5EF4-FFF2-40B4-BE49-F238E27FC236}">
                    <a16:creationId xmlns:a16="http://schemas.microsoft.com/office/drawing/2014/main" id="{F59579AC-2A9D-7218-02F2-E44AF08046A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21">
              <a:extLst>
                <a:ext uri="{FF2B5EF4-FFF2-40B4-BE49-F238E27FC236}">
                  <a16:creationId xmlns:a16="http://schemas.microsoft.com/office/drawing/2014/main" id="{1B8DE089-FB96-F39F-0BFC-B05BBE4A4A55}"/>
                </a:ext>
              </a:extLst>
            </p:cNvPr>
            <p:cNvGrpSpPr/>
            <p:nvPr/>
          </p:nvGrpSpPr>
          <p:grpSpPr>
            <a:xfrm>
              <a:off x="3698174" y="726017"/>
              <a:ext cx="239314" cy="239314"/>
              <a:chOff x="0" y="0"/>
              <a:chExt cx="812800" cy="812800"/>
            </a:xfrm>
          </p:grpSpPr>
          <p:sp>
            <p:nvSpPr>
              <p:cNvPr id="144" name="Freeform 122">
                <a:extLst>
                  <a:ext uri="{FF2B5EF4-FFF2-40B4-BE49-F238E27FC236}">
                    <a16:creationId xmlns:a16="http://schemas.microsoft.com/office/drawing/2014/main" id="{C5F43699-3A48-AA99-0D2E-6DB5EEC9C66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5" name="TextBox 123">
                <a:extLst>
                  <a:ext uri="{FF2B5EF4-FFF2-40B4-BE49-F238E27FC236}">
                    <a16:creationId xmlns:a16="http://schemas.microsoft.com/office/drawing/2014/main" id="{E1885342-109F-B608-9F8E-3C023F47935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24">
              <a:extLst>
                <a:ext uri="{FF2B5EF4-FFF2-40B4-BE49-F238E27FC236}">
                  <a16:creationId xmlns:a16="http://schemas.microsoft.com/office/drawing/2014/main" id="{CE3B7F05-B0F8-1E3D-BC3E-674583ADB5F4}"/>
                </a:ext>
              </a:extLst>
            </p:cNvPr>
            <p:cNvGrpSpPr/>
            <p:nvPr/>
          </p:nvGrpSpPr>
          <p:grpSpPr>
            <a:xfrm>
              <a:off x="3698174" y="2039934"/>
              <a:ext cx="239314" cy="239314"/>
              <a:chOff x="0" y="0"/>
              <a:chExt cx="812800" cy="812800"/>
            </a:xfrm>
          </p:grpSpPr>
          <p:sp>
            <p:nvSpPr>
              <p:cNvPr id="142" name="Freeform 125">
                <a:extLst>
                  <a:ext uri="{FF2B5EF4-FFF2-40B4-BE49-F238E27FC236}">
                    <a16:creationId xmlns:a16="http://schemas.microsoft.com/office/drawing/2014/main" id="{DA4B5777-2DF2-3C0D-A567-C4B6B991D3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3" name="TextBox 126">
                <a:extLst>
                  <a:ext uri="{FF2B5EF4-FFF2-40B4-BE49-F238E27FC236}">
                    <a16:creationId xmlns:a16="http://schemas.microsoft.com/office/drawing/2014/main" id="{B2C6BA45-66B0-FDA9-B799-1F5E7C118D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27">
              <a:extLst>
                <a:ext uri="{FF2B5EF4-FFF2-40B4-BE49-F238E27FC236}">
                  <a16:creationId xmlns:a16="http://schemas.microsoft.com/office/drawing/2014/main" id="{B3310A64-4FE8-4177-F8EA-C7D8E93BACC4}"/>
                </a:ext>
              </a:extLst>
            </p:cNvPr>
            <p:cNvGrpSpPr/>
            <p:nvPr/>
          </p:nvGrpSpPr>
          <p:grpSpPr>
            <a:xfrm>
              <a:off x="4940639" y="2763422"/>
              <a:ext cx="239314" cy="239314"/>
              <a:chOff x="0" y="0"/>
              <a:chExt cx="812800" cy="812800"/>
            </a:xfrm>
          </p:grpSpPr>
          <p:sp>
            <p:nvSpPr>
              <p:cNvPr id="140" name="Freeform 128">
                <a:extLst>
                  <a:ext uri="{FF2B5EF4-FFF2-40B4-BE49-F238E27FC236}">
                    <a16:creationId xmlns:a16="http://schemas.microsoft.com/office/drawing/2014/main" id="{7DCFBEA1-E823-4BE1-F132-ABC1298729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41" name="TextBox 129">
                <a:extLst>
                  <a:ext uri="{FF2B5EF4-FFF2-40B4-BE49-F238E27FC236}">
                    <a16:creationId xmlns:a16="http://schemas.microsoft.com/office/drawing/2014/main" id="{6D42F432-B29E-086A-6641-4C7A3113132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30">
              <a:extLst>
                <a:ext uri="{FF2B5EF4-FFF2-40B4-BE49-F238E27FC236}">
                  <a16:creationId xmlns:a16="http://schemas.microsoft.com/office/drawing/2014/main" id="{E8E30D70-4C4C-B6C8-63F3-B4BD53E7C052}"/>
                </a:ext>
              </a:extLst>
            </p:cNvPr>
            <p:cNvGrpSpPr/>
            <p:nvPr/>
          </p:nvGrpSpPr>
          <p:grpSpPr>
            <a:xfrm>
              <a:off x="1242465" y="2039934"/>
              <a:ext cx="239314" cy="239314"/>
              <a:chOff x="0" y="0"/>
              <a:chExt cx="812800" cy="812800"/>
            </a:xfrm>
          </p:grpSpPr>
          <p:sp>
            <p:nvSpPr>
              <p:cNvPr id="138" name="Freeform 131">
                <a:extLst>
                  <a:ext uri="{FF2B5EF4-FFF2-40B4-BE49-F238E27FC236}">
                    <a16:creationId xmlns:a16="http://schemas.microsoft.com/office/drawing/2014/main" id="{38567AD9-ED73-85E9-75AA-0A853C7DCB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9" name="TextBox 132">
                <a:extLst>
                  <a:ext uri="{FF2B5EF4-FFF2-40B4-BE49-F238E27FC236}">
                    <a16:creationId xmlns:a16="http://schemas.microsoft.com/office/drawing/2014/main" id="{11AFC430-ADD5-0D7B-4883-C33F19818BB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33">
              <a:extLst>
                <a:ext uri="{FF2B5EF4-FFF2-40B4-BE49-F238E27FC236}">
                  <a16:creationId xmlns:a16="http://schemas.microsoft.com/office/drawing/2014/main" id="{F5434BA1-9BB3-3BC9-CBE6-F5942B43254A}"/>
                </a:ext>
              </a:extLst>
            </p:cNvPr>
            <p:cNvGrpSpPr/>
            <p:nvPr/>
          </p:nvGrpSpPr>
          <p:grpSpPr>
            <a:xfrm>
              <a:off x="2460583" y="2765950"/>
              <a:ext cx="239314" cy="239314"/>
              <a:chOff x="0" y="0"/>
              <a:chExt cx="812800" cy="812800"/>
            </a:xfrm>
          </p:grpSpPr>
          <p:sp>
            <p:nvSpPr>
              <p:cNvPr id="136" name="Freeform 134">
                <a:extLst>
                  <a:ext uri="{FF2B5EF4-FFF2-40B4-BE49-F238E27FC236}">
                    <a16:creationId xmlns:a16="http://schemas.microsoft.com/office/drawing/2014/main" id="{E7171E11-B362-527F-D88D-E58845C1F0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7" name="TextBox 135">
                <a:extLst>
                  <a:ext uri="{FF2B5EF4-FFF2-40B4-BE49-F238E27FC236}">
                    <a16:creationId xmlns:a16="http://schemas.microsoft.com/office/drawing/2014/main" id="{BA4BA6F0-3054-6A14-172F-E2A464D293BF}"/>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36">
              <a:extLst>
                <a:ext uri="{FF2B5EF4-FFF2-40B4-BE49-F238E27FC236}">
                  <a16:creationId xmlns:a16="http://schemas.microsoft.com/office/drawing/2014/main" id="{880C773D-2AD2-EAE7-23BC-BA14D322DEDC}"/>
                </a:ext>
              </a:extLst>
            </p:cNvPr>
            <p:cNvGrpSpPr/>
            <p:nvPr/>
          </p:nvGrpSpPr>
          <p:grpSpPr>
            <a:xfrm>
              <a:off x="2460583" y="4079867"/>
              <a:ext cx="239314" cy="239314"/>
              <a:chOff x="0" y="0"/>
              <a:chExt cx="812800" cy="812800"/>
            </a:xfrm>
          </p:grpSpPr>
          <p:sp>
            <p:nvSpPr>
              <p:cNvPr id="134" name="Freeform 137">
                <a:extLst>
                  <a:ext uri="{FF2B5EF4-FFF2-40B4-BE49-F238E27FC236}">
                    <a16:creationId xmlns:a16="http://schemas.microsoft.com/office/drawing/2014/main" id="{33C573C9-964E-F573-E548-8D7C971B1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5" name="TextBox 138">
                <a:extLst>
                  <a:ext uri="{FF2B5EF4-FFF2-40B4-BE49-F238E27FC236}">
                    <a16:creationId xmlns:a16="http://schemas.microsoft.com/office/drawing/2014/main" id="{220FE0F7-3DC9-323E-0CB2-AD844B4D0B6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39">
              <a:extLst>
                <a:ext uri="{FF2B5EF4-FFF2-40B4-BE49-F238E27FC236}">
                  <a16:creationId xmlns:a16="http://schemas.microsoft.com/office/drawing/2014/main" id="{12C13DB5-9171-6B47-54A3-E649CB22F64D}"/>
                </a:ext>
              </a:extLst>
            </p:cNvPr>
            <p:cNvGrpSpPr/>
            <p:nvPr/>
          </p:nvGrpSpPr>
          <p:grpSpPr>
            <a:xfrm>
              <a:off x="0" y="2765950"/>
              <a:ext cx="239314" cy="239314"/>
              <a:chOff x="0" y="0"/>
              <a:chExt cx="812800" cy="812800"/>
            </a:xfrm>
          </p:grpSpPr>
          <p:sp>
            <p:nvSpPr>
              <p:cNvPr id="132" name="Freeform 140">
                <a:extLst>
                  <a:ext uri="{FF2B5EF4-FFF2-40B4-BE49-F238E27FC236}">
                    <a16:creationId xmlns:a16="http://schemas.microsoft.com/office/drawing/2014/main" id="{FAE5588E-B6C1-B25B-9122-02EDB53982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3" name="TextBox 141">
                <a:extLst>
                  <a:ext uri="{FF2B5EF4-FFF2-40B4-BE49-F238E27FC236}">
                    <a16:creationId xmlns:a16="http://schemas.microsoft.com/office/drawing/2014/main" id="{6A178691-5719-B297-24E9-C92EB045958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42">
              <a:extLst>
                <a:ext uri="{FF2B5EF4-FFF2-40B4-BE49-F238E27FC236}">
                  <a16:creationId xmlns:a16="http://schemas.microsoft.com/office/drawing/2014/main" id="{89AFE0A5-C5A0-6698-7988-5FC7667461E4}"/>
                </a:ext>
              </a:extLst>
            </p:cNvPr>
            <p:cNvGrpSpPr/>
            <p:nvPr/>
          </p:nvGrpSpPr>
          <p:grpSpPr>
            <a:xfrm>
              <a:off x="0" y="4079867"/>
              <a:ext cx="239314" cy="239314"/>
              <a:chOff x="0" y="0"/>
              <a:chExt cx="812800" cy="812800"/>
            </a:xfrm>
          </p:grpSpPr>
          <p:sp>
            <p:nvSpPr>
              <p:cNvPr id="130" name="Freeform 143">
                <a:extLst>
                  <a:ext uri="{FF2B5EF4-FFF2-40B4-BE49-F238E27FC236}">
                    <a16:creationId xmlns:a16="http://schemas.microsoft.com/office/drawing/2014/main" id="{00235309-82EF-D54C-F311-BED71311E9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31" name="TextBox 144">
                <a:extLst>
                  <a:ext uri="{FF2B5EF4-FFF2-40B4-BE49-F238E27FC236}">
                    <a16:creationId xmlns:a16="http://schemas.microsoft.com/office/drawing/2014/main" id="{9CAA6863-4D7D-5EE5-B2E9-D7F05D13753C}"/>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45">
              <a:extLst>
                <a:ext uri="{FF2B5EF4-FFF2-40B4-BE49-F238E27FC236}">
                  <a16:creationId xmlns:a16="http://schemas.microsoft.com/office/drawing/2014/main" id="{DE318A5E-29B6-065A-47E8-0B2B401918F3}"/>
                </a:ext>
              </a:extLst>
            </p:cNvPr>
            <p:cNvGrpSpPr/>
            <p:nvPr/>
          </p:nvGrpSpPr>
          <p:grpSpPr>
            <a:xfrm>
              <a:off x="1242465" y="4803355"/>
              <a:ext cx="239314" cy="239314"/>
              <a:chOff x="0" y="0"/>
              <a:chExt cx="812800" cy="812800"/>
            </a:xfrm>
          </p:grpSpPr>
          <p:sp>
            <p:nvSpPr>
              <p:cNvPr id="128" name="Freeform 146">
                <a:extLst>
                  <a:ext uri="{FF2B5EF4-FFF2-40B4-BE49-F238E27FC236}">
                    <a16:creationId xmlns:a16="http://schemas.microsoft.com/office/drawing/2014/main" id="{E8341F5D-4EBB-CFDF-9240-4FC65D53266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9" name="TextBox 147">
                <a:extLst>
                  <a:ext uri="{FF2B5EF4-FFF2-40B4-BE49-F238E27FC236}">
                    <a16:creationId xmlns:a16="http://schemas.microsoft.com/office/drawing/2014/main" id="{1168D67F-6C23-F342-535A-C3E9D9237E1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48">
              <a:extLst>
                <a:ext uri="{FF2B5EF4-FFF2-40B4-BE49-F238E27FC236}">
                  <a16:creationId xmlns:a16="http://schemas.microsoft.com/office/drawing/2014/main" id="{04E8B073-CB53-8231-56F5-742485AD3AA5}"/>
                </a:ext>
              </a:extLst>
            </p:cNvPr>
            <p:cNvGrpSpPr/>
            <p:nvPr/>
          </p:nvGrpSpPr>
          <p:grpSpPr>
            <a:xfrm>
              <a:off x="1242465" y="729298"/>
              <a:ext cx="239314" cy="239314"/>
              <a:chOff x="0" y="0"/>
              <a:chExt cx="812800" cy="812800"/>
            </a:xfrm>
          </p:grpSpPr>
          <p:sp>
            <p:nvSpPr>
              <p:cNvPr id="126" name="Freeform 149">
                <a:extLst>
                  <a:ext uri="{FF2B5EF4-FFF2-40B4-BE49-F238E27FC236}">
                    <a16:creationId xmlns:a16="http://schemas.microsoft.com/office/drawing/2014/main" id="{88A2C813-4DD5-A7A5-0BC1-8295017C91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7" name="TextBox 150">
                <a:extLst>
                  <a:ext uri="{FF2B5EF4-FFF2-40B4-BE49-F238E27FC236}">
                    <a16:creationId xmlns:a16="http://schemas.microsoft.com/office/drawing/2014/main" id="{DC938EC1-DCC0-5F4C-C3ED-0FCF353492D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51">
              <a:extLst>
                <a:ext uri="{FF2B5EF4-FFF2-40B4-BE49-F238E27FC236}">
                  <a16:creationId xmlns:a16="http://schemas.microsoft.com/office/drawing/2014/main" id="{CB7848EB-C792-CE49-2BAA-865C6A82077F}"/>
                </a:ext>
              </a:extLst>
            </p:cNvPr>
            <p:cNvGrpSpPr/>
            <p:nvPr/>
          </p:nvGrpSpPr>
          <p:grpSpPr>
            <a:xfrm>
              <a:off x="4916291" y="4074057"/>
              <a:ext cx="239314" cy="239314"/>
              <a:chOff x="0" y="0"/>
              <a:chExt cx="812800" cy="812800"/>
            </a:xfrm>
          </p:grpSpPr>
          <p:sp>
            <p:nvSpPr>
              <p:cNvPr id="124" name="Freeform 152">
                <a:extLst>
                  <a:ext uri="{FF2B5EF4-FFF2-40B4-BE49-F238E27FC236}">
                    <a16:creationId xmlns:a16="http://schemas.microsoft.com/office/drawing/2014/main" id="{3BFDEE2D-1D0F-176E-F48C-747E1BE0C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5" name="TextBox 153">
                <a:extLst>
                  <a:ext uri="{FF2B5EF4-FFF2-40B4-BE49-F238E27FC236}">
                    <a16:creationId xmlns:a16="http://schemas.microsoft.com/office/drawing/2014/main" id="{2FD8133B-A741-9A98-C896-BC8CA30B0CC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54">
              <a:extLst>
                <a:ext uri="{FF2B5EF4-FFF2-40B4-BE49-F238E27FC236}">
                  <a16:creationId xmlns:a16="http://schemas.microsoft.com/office/drawing/2014/main" id="{D628B4BC-E7BD-F6FA-5A13-3556B868C62B}"/>
                </a:ext>
              </a:extLst>
            </p:cNvPr>
            <p:cNvGrpSpPr/>
            <p:nvPr/>
          </p:nvGrpSpPr>
          <p:grpSpPr>
            <a:xfrm>
              <a:off x="3698174" y="4797545"/>
              <a:ext cx="239314" cy="239314"/>
              <a:chOff x="0" y="0"/>
              <a:chExt cx="812800" cy="812800"/>
            </a:xfrm>
          </p:grpSpPr>
          <p:sp>
            <p:nvSpPr>
              <p:cNvPr id="122" name="Freeform 155">
                <a:extLst>
                  <a:ext uri="{FF2B5EF4-FFF2-40B4-BE49-F238E27FC236}">
                    <a16:creationId xmlns:a16="http://schemas.microsoft.com/office/drawing/2014/main" id="{562ABB4C-46F7-FB56-1491-E7A7464389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6FAC">
                  <a:alpha val="29804"/>
                </a:srgbClr>
              </a:solidFill>
            </p:spPr>
            <p:txBody>
              <a:bodyPr/>
              <a:lstStyle/>
              <a:p>
                <a:endParaRPr lang="en-IN"/>
              </a:p>
            </p:txBody>
          </p:sp>
          <p:sp>
            <p:nvSpPr>
              <p:cNvPr id="123" name="TextBox 156">
                <a:extLst>
                  <a:ext uri="{FF2B5EF4-FFF2-40B4-BE49-F238E27FC236}">
                    <a16:creationId xmlns:a16="http://schemas.microsoft.com/office/drawing/2014/main" id="{F9ACCCA4-5774-7E2E-8F1B-6FA162EEFB5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5" name="Footer Placeholder 4"/>
          <p:cNvSpPr>
            <a:spLocks noGrp="1"/>
          </p:cNvSpPr>
          <p:nvPr>
            <p:ph type="ftr" sz="quarter" idx="11"/>
          </p:nvPr>
        </p:nvSpPr>
        <p:spPr>
          <a:xfrm>
            <a:off x="2844000" y="9801101"/>
            <a:ext cx="12600000" cy="365125"/>
          </a:xfrm>
          <a:prstGeom prst="rect">
            <a:avLst/>
          </a:prstGeom>
        </p:spPr>
        <p:txBody>
          <a:bodyPr/>
          <a:lstStyle>
            <a:lvl1pPr algn="ctr">
              <a:defRPr sz="1600">
                <a:solidFill>
                  <a:srgbClr val="FFFFFF"/>
                </a:solidFill>
              </a:defRPr>
            </a:lvl1pPr>
          </a:lstStyle>
          <a:p>
            <a:r>
              <a:rPr lang="en-US" dirty="0">
                <a:latin typeface="Raleway" pitchFamily="2" charset="0"/>
              </a:rPr>
              <a:t>Organic And Biochemistry Supplement To Enhanced Introductory College Chemistry, CC BY 4.0, except where otherwise noted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Organic And Biochemistry Supplement To Enhanced Introductory College Chemistry, CC BY 4.0, except where otherwise noted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Organic And Biochemistry Supplement To Enhanced Introductory College Chemistry, CC BY 4.0, except where otherwise noted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412" name="Footer Placeholder 4">
            <a:extLst>
              <a:ext uri="{FF2B5EF4-FFF2-40B4-BE49-F238E27FC236}">
                <a16:creationId xmlns:a16="http://schemas.microsoft.com/office/drawing/2014/main" id="{8A5DE2C1-351E-6A06-0AA2-29650039C73B}"/>
              </a:ext>
            </a:extLst>
          </p:cNvPr>
          <p:cNvSpPr txBox="1">
            <a:spLocks/>
          </p:cNvSpPr>
          <p:nvPr userDrawn="1"/>
        </p:nvSpPr>
        <p:spPr>
          <a:xfrm>
            <a:off x="2844000" y="9801101"/>
            <a:ext cx="12600000" cy="365125"/>
          </a:xfrm>
          <a:prstGeom prst="rect">
            <a:avLst/>
          </a:prstGeom>
        </p:spPr>
        <p:txBody>
          <a:bodyPr/>
          <a:lstStyle>
            <a:defPPr>
              <a:defRPr lang="en-US"/>
            </a:defPPr>
            <a:lvl1pPr marL="0" algn="ctr" defTabSz="914400" rtl="0" eaLnBrk="1" latinLnBrk="0" hangingPunct="1">
              <a:defRPr sz="16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aleway" pitchFamily="2" charset="0"/>
              </a:rPr>
              <a:t>Organic And Biochemistry Supplement To Enhanced Introductory College Chemistry, CC BY 4.0, except where otherwise noted</a:t>
            </a:r>
            <a:endParaRPr lang="en-US" dirty="0">
              <a:latin typeface="Raleway"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campusontario.pressbooks.pub/orgbiochemsuppl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2-alcohols-nomenclature-and-clas.html"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2-alcohols-nomenclature-and-clas.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public_domain" TargetMode="External"/><Relationship Id="rId3" Type="http://schemas.openxmlformats.org/officeDocument/2006/relationships/hyperlink" Target="https://commons.wikimedia.org/wiki/File:Salix_herbacea_%C3%96BG_2012-05-17_02.jpg" TargetMode="External"/><Relationship Id="rId7" Type="http://schemas.openxmlformats.org/officeDocument/2006/relationships/hyperlink" Target="https://commons.wikimedia.org/w/index.php?title=User:Fuse809&amp;action=edit&amp;redlink=1"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commons.wikimedia.org/wiki/File:Salicin2DCSDS.svg" TargetMode="Externa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User:El_Graf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3-physical-properties-of-alcohol.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Alcohol_Structure_with_angle_and_lone_pair.sv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ndex.php?title=User:RamaKrishnaHare&amp;action=edit&amp;redlink=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3-physical-properties-of-alcohol.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s://2012books.lardbucket.org/books/introduction-to-chemistry-general-organic-and-biological/s17-02-alcohols-nomenclature-and-cla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3-physical-properties-of-alcohol.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4-reactions-that-form-alcohols.html"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stax.org/books/chemistry/pages/20-2-alcohols-and-ethers"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photos/person-pouring-brown-liquid-on-clear-drinking-glass--Ygu9Qx309s"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unsplash.com/@josholald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4-reactions-that-form-alcohols.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4-reactions-that-form-alcohols.html"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4-reactions-that-form-alcohols.html"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4-reactions-that-form-alcohols.html"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Ester_hydrolysis_reaction.png"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Ahazard.sciencewrite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penstax.org/books/organic-chemistry/pages/17-4-alcohols-from-carbonyl-compounds-reduction"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5-reactions-of-alcohols.html"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5-reactions-of-alcohols.html"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5-reactions-of-alcohols.html"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Ethanol-2D-flat.sv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commons.wikimedia.org/wiki/User:Benjah-bmm27" TargetMode="External"/><Relationship Id="rId5" Type="http://schemas.openxmlformats.org/officeDocument/2006/relationships/hyperlink" Target="https://commons.wikimedia.org/wiki/File:Ethanol-3D-balls.png" TargetMode="External"/><Relationship Id="rId4" Type="http://schemas.openxmlformats.org/officeDocument/2006/relationships/hyperlink" Target="https://en.wikipedia.org/wiki/public_domai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5-reactions-of-alcohols.html"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5-reactions-of-alcohols.html"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hem.libretexts.org/Bookshelves/Organic_Chemistry/Supplemental_Modules_(Organic_Chemistry)/Alcohols/Reactivity_of_Alcohols/Elimination_Reactions_of_Alcohols"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5-reactions-of-alcohols.html"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5-reactions-of-alcohols.html"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hem.libretexts.org/Bookshelves/Organic_Chemistry/Map%3A_Organic_Chemistry_(Wade)_Complete_and_Semesters_I_and_II/Map%3A_Organic_Chemistry_(Wade)/21%3A_Carboxylic_Acids/21.06%3A_Condensation_of_Acids_with_Alcohols-_The_Fischer_Esterification" TargetMode="Externa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hem.libretexts.org/Bookshelves/Organic_Chemistry/Map%3A_Organic_Chemistry_(Wade)_Complete_and_Semesters_I_and_II/Map%3A_Organic_Chemistry_(Wade)/21%3A_Carboxylic_Acids/21.06%3A_Condensation_of_Acids_with_Alcohols-_The_Fischer_Esterification" TargetMode="External"/><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hem.libretexts.org/Courses/Georgia_Southern_University/CHEM_1152%3A_Survey_of_Chemistry_II_(GSU_-_Dr._Osborne)/03%3A_Organic_Nomenclature_-_Functional_Groups/3.03%3A_Phenols"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hem.libretexts.org/Courses/Georgia_Southern_University/CHEM_1152%3A_Survey_of_Chemistry_II_(GSU_-_Dr._Osborne)/03%3A_Organic_Nomenclature_-_Functional_Groups/3.03%3A_Phenols"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1753_Traversi_Operation_anagoria.JPG"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s://commons.wikimedia.org/wiki/File:1753_Traversi_Operation_anagoria.JPG?uselang=en#Licens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DL-Glucose.sv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en.wikipedia.org/wiki/en:public_domain" TargetMode="External"/><Relationship Id="rId4" Type="http://schemas.openxmlformats.org/officeDocument/2006/relationships/hyperlink" Target="https://commons.wikimedia.org/wiki/User:NEUROtiker"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7-phenols.html"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creativecommons.org/licenses/by-nc-sa/4.0" TargetMode="External"/><Relationship Id="rId5" Type="http://schemas.openxmlformats.org/officeDocument/2006/relationships/hyperlink" Target="https://chem.libretexts.org/Bookshelves/Introductory_Chemistry/Basics_of_General_Organic_and_Biological_Chemistry_(Ball_et_al.)" TargetMode="External"/><Relationship Id="rId4" Type="http://schemas.openxmlformats.org/officeDocument/2006/relationships/hyperlink" Target="https://creativecommons.org/licenses/by-nc-sa/3.0/"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commons.wikimedia.org/wiki/File:Ether-(general).svg" TargetMode="External"/><Relationship Id="rId7" Type="http://schemas.openxmlformats.org/officeDocument/2006/relationships/hyperlink" Target="https://commons.wikimedia.org/w/index.php?title=User:B_Levin13&amp;action=edit&amp;redlink=1"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s://commons.wikimedia.org/wiki/File:Dimethyl_Ether_with_no_lone_pairs.png" TargetMode="External"/><Relationship Id="rId11" Type="http://schemas.openxmlformats.org/officeDocument/2006/relationships/hyperlink" Target="https://en.wikipedia.org/wiki/en:public_domain" TargetMode="External"/><Relationship Id="rId5" Type="http://schemas.openxmlformats.org/officeDocument/2006/relationships/hyperlink" Target="https://creativecommons.org/publicdomain/zero/1.0/" TargetMode="External"/><Relationship Id="rId10" Type="http://schemas.openxmlformats.org/officeDocument/2006/relationships/hyperlink" Target="https://commons.wikimedia.org/wiki/User:Benjah-bmm27" TargetMode="External"/><Relationship Id="rId4" Type="http://schemas.openxmlformats.org/officeDocument/2006/relationships/hyperlink" Target="https://commons.wikimedia.org/wiki/User:Hbf878" TargetMode="External"/><Relationship Id="rId9" Type="http://schemas.openxmlformats.org/officeDocument/2006/relationships/hyperlink" Target="https://commons.wikimedia.org/wiki/File:Dimethyl-ether-3D-balls.pn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hem.libretexts.org/Bookshelves/Introductory_Chemistry/Basics_of_General_Organic_and_Biological_Chemistry_(Ball_et_al.)" TargetMode="External"/><Relationship Id="rId2" Type="http://schemas.openxmlformats.org/officeDocument/2006/relationships/hyperlink" Target="https://chem.libretexts.org/Bookshelves/Introductory_Chemistry/Basics_of_General_Organic_and_Biological_Chemistry_(Ball_et_al.)/14%3A_Organic_Compounds_of_Oxygen/14.08%3A_Ethers"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Morton_Ether_1846.jpg"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hyperlink" Target="https://en.wikipedia.org/wiki/public_domain" TargetMode="External"/><Relationship Id="rId4" Type="http://schemas.openxmlformats.org/officeDocument/2006/relationships/hyperlink" Target="https://en.wikipedia.org/wiki/en:Ernest_Boar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8-ethers.html"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oisestate.pressbooks.pub/chemistry/chapter/21-2-alcohols-and-ethers/"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hem.libretexts.org/Bookshelves/Organic_Chemistry/Map%3A_Organic_Chemistry_(Wade)_Complete_and_Semesters_I_and_II/Map%3A_Organic_Chemistry_(Wade)/13%3A_Structure_and_Synthesis_of_Alcohols/13.10%3A_Thiols_(Mercaptans)"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hem.libretexts.org/Bookshelves/Organic_Chemistry/Map%3A_Organic_Chemistry_(Wade)_Complete_and_Semesters_I_and_II/Map%3A_Organic_Chemistry_(Wade)/13%3A_Structure_and_Synthesis_of_Alcohols/13.10%3A_Thiols_(Mercaptans)" TargetMode="Externa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chem.libretexts.org/Bookshelves/Organic_Chemistry/Map%3A_Organic_Chemistry_(Wade)_Complete_and_Semesters_I_and_II/Map%3A_Organic_Chemistry_(Wade)/13%3A_Structure_and_Synthesis_of_Alcohols/13.10%3A_Thiols_(Mercaptans)" TargetMode="Externa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oisestate.pressbooks.pub/chemistry/chapter/21-2-alcohols-and-ether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2-alcohols-nomenclature-and-clas.htm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2-alcohols-nomenclature-and-clas.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2-alcohols-nomenclature-and-clas.html"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17-02-alcohols-nomenclature-and-clas.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782-E1DF-0CB0-63FE-6A79AAC2141F}"/>
              </a:ext>
            </a:extLst>
          </p:cNvPr>
          <p:cNvSpPr>
            <a:spLocks noGrp="1"/>
          </p:cNvSpPr>
          <p:nvPr>
            <p:ph type="ctrTitle"/>
          </p:nvPr>
        </p:nvSpPr>
        <p:spPr>
          <a:xfrm>
            <a:off x="4343400" y="2171701"/>
            <a:ext cx="11506200" cy="1143000"/>
          </a:xfrm>
        </p:spPr>
        <p:txBody>
          <a:bodyPr>
            <a:normAutofit/>
          </a:bodyPr>
          <a:lstStyle/>
          <a:p>
            <a:r>
              <a:rPr lang="en-IN" sz="6000" dirty="0">
                <a:solidFill>
                  <a:schemeClr val="tx2">
                    <a:lumMod val="50000"/>
                  </a:schemeClr>
                </a:solidFill>
              </a:rPr>
              <a:t>Chapter 23</a:t>
            </a:r>
          </a:p>
        </p:txBody>
      </p:sp>
      <p:sp>
        <p:nvSpPr>
          <p:cNvPr id="3" name="Subtitle 2">
            <a:extLst>
              <a:ext uri="{FF2B5EF4-FFF2-40B4-BE49-F238E27FC236}">
                <a16:creationId xmlns:a16="http://schemas.microsoft.com/office/drawing/2014/main" id="{AC26731A-B968-8B31-3116-D9B31971C08D}"/>
              </a:ext>
            </a:extLst>
          </p:cNvPr>
          <p:cNvSpPr>
            <a:spLocks noGrp="1"/>
          </p:cNvSpPr>
          <p:nvPr>
            <p:ph type="subTitle" idx="4294967295"/>
          </p:nvPr>
        </p:nvSpPr>
        <p:spPr>
          <a:xfrm>
            <a:off x="4343400" y="3408218"/>
            <a:ext cx="11506200" cy="1278082"/>
          </a:xfrm>
          <a:prstGeom prst="rect">
            <a:avLst/>
          </a:prstGeom>
        </p:spPr>
        <p:txBody>
          <a:bodyPr>
            <a:normAutofit/>
          </a:bodyPr>
          <a:lstStyle/>
          <a:p>
            <a:pPr marL="0" indent="0">
              <a:buNone/>
            </a:pPr>
            <a:r>
              <a:rPr lang="en-IN" sz="5400" dirty="0">
                <a:solidFill>
                  <a:schemeClr val="tx2">
                    <a:lumMod val="50000"/>
                  </a:schemeClr>
                </a:solidFill>
                <a:latin typeface="Arial" panose="020B0604020202020204" pitchFamily="34" charset="0"/>
                <a:cs typeface="Arial" panose="020B0604020202020204" pitchFamily="34" charset="0"/>
              </a:rPr>
              <a:t>Alcohols, Ethers and </a:t>
            </a:r>
            <a:r>
              <a:rPr lang="en-IN" sz="5400">
                <a:solidFill>
                  <a:schemeClr val="tx2">
                    <a:lumMod val="50000"/>
                  </a:schemeClr>
                </a:solidFill>
                <a:latin typeface="Arial" panose="020B0604020202020204" pitchFamily="34" charset="0"/>
                <a:cs typeface="Arial" panose="020B0604020202020204" pitchFamily="34" charset="0"/>
              </a:rPr>
              <a:t>Related Groups</a:t>
            </a:r>
            <a:endParaRPr lang="en-IN" sz="5400" dirty="0">
              <a:solidFill>
                <a:schemeClr val="tx2">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4FBB15-6F7C-E8D7-8F4B-5E0E0ECCA24D}"/>
              </a:ext>
            </a:extLst>
          </p:cNvPr>
          <p:cNvSpPr txBox="1"/>
          <p:nvPr/>
        </p:nvSpPr>
        <p:spPr>
          <a:xfrm>
            <a:off x="4343400" y="5600701"/>
            <a:ext cx="11506200" cy="3389711"/>
          </a:xfrm>
          <a:prstGeom prst="rect">
            <a:avLst/>
          </a:prstGeom>
          <a:noFill/>
        </p:spPr>
        <p:txBody>
          <a:bodyPr wrap="square" rtlCol="0">
            <a:spAutoFit/>
          </a:bodyPr>
          <a:lstStyle/>
          <a:p>
            <a:pPr algn="l">
              <a:lnSpc>
                <a:spcPct val="120000"/>
              </a:lnSpc>
            </a:pPr>
            <a:r>
              <a:rPr lang="en-US" sz="2000" i="0" dirty="0">
                <a:solidFill>
                  <a:schemeClr val="accent1">
                    <a:lumMod val="50000"/>
                  </a:schemeClr>
                </a:solidFill>
                <a:latin typeface="Arial" panose="020B0604020202020204" pitchFamily="34" charset="0"/>
              </a:rPr>
              <a:t>Slides to accompany Organic and Biochemistry Supplement to Enhanced Introductory College Chemistry by Gregory Anderson, Jen Booth, Caryn Fahey, Adrienne Richards, Samantha Sullivan Sauer, and David Wegman</a:t>
            </a:r>
          </a:p>
          <a:p>
            <a:pPr algn="l">
              <a:lnSpc>
                <a:spcPct val="120000"/>
              </a:lnSpc>
            </a:pPr>
            <a:endParaRPr lang="en-US" sz="2000" i="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 design and template by Revathi Mahadevan</a:t>
            </a:r>
          </a:p>
          <a:p>
            <a:pPr algn="l">
              <a:lnSpc>
                <a:spcPct val="120000"/>
              </a:lnSpc>
            </a:pPr>
            <a:endParaRPr lang="en-US" sz="2000" i="0" dirty="0">
              <a:solidFill>
                <a:schemeClr val="accent1">
                  <a:lumMod val="50000"/>
                </a:schemeClr>
              </a:solidFill>
              <a:latin typeface="Arial" panose="020B0604020202020204" pitchFamily="34" charset="0"/>
            </a:endParaRPr>
          </a:p>
          <a:p>
            <a:pPr>
              <a:lnSpc>
                <a:spcPct val="120000"/>
              </a:lnSpc>
            </a:pPr>
            <a:r>
              <a:rPr lang="en-US" sz="2000" i="0" dirty="0">
                <a:solidFill>
                  <a:schemeClr val="accent1">
                    <a:lumMod val="50000"/>
                  </a:schemeClr>
                </a:solidFill>
                <a:latin typeface="Arial" panose="020B0604020202020204" pitchFamily="34" charset="0"/>
              </a:rPr>
              <a:t>Except where otherwise noted, images, tables &amp; diagrams are reused from </a:t>
            </a:r>
            <a:r>
              <a:rPr lang="en-US" sz="2000" i="0" dirty="0">
                <a:solidFill>
                  <a:schemeClr val="tx2">
                    <a:lumMod val="50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Organic and Biochemistry Supplement to Enhanced Introductory College Chemistry</a:t>
            </a:r>
            <a:endParaRPr lang="en-US" sz="2000" dirty="0">
              <a:solidFill>
                <a:schemeClr val="accent1">
                  <a:lumMod val="50000"/>
                </a:schemeClr>
              </a:solidFill>
              <a:latin typeface="Arial" panose="020B0604020202020204" pitchFamily="34" charset="0"/>
            </a:endParaRPr>
          </a:p>
          <a:p>
            <a:pPr algn="l">
              <a:lnSpc>
                <a:spcPct val="120000"/>
              </a:lnSpc>
            </a:pPr>
            <a:r>
              <a:rPr lang="en-US" sz="2000" i="0" dirty="0">
                <a:solidFill>
                  <a:schemeClr val="accent1">
                    <a:lumMod val="50000"/>
                  </a:schemeClr>
                </a:solidFill>
                <a:latin typeface="Arial" panose="020B0604020202020204" pitchFamily="34" charset="0"/>
              </a:rPr>
              <a:t>Slides are licensed under CC-BY 4.0, Except while otherwise noted</a:t>
            </a:r>
            <a:endParaRPr lang="en-IN" sz="2000" dirty="0">
              <a:solidFill>
                <a:schemeClr val="accent1">
                  <a:lumMod val="50000"/>
                </a:schemeClr>
              </a:solidFill>
            </a:endParaRPr>
          </a:p>
        </p:txBody>
      </p:sp>
      <p:sp>
        <p:nvSpPr>
          <p:cNvPr id="7" name="Footer Placeholder 6">
            <a:extLst>
              <a:ext uri="{FF2B5EF4-FFF2-40B4-BE49-F238E27FC236}">
                <a16:creationId xmlns:a16="http://schemas.microsoft.com/office/drawing/2014/main" id="{5FAF7653-FF33-7040-C653-43C44039C2AB}"/>
              </a:ext>
            </a:extLst>
          </p:cNvPr>
          <p:cNvSpPr>
            <a:spLocks noGrp="1"/>
          </p:cNvSpPr>
          <p:nvPr>
            <p:ph type="ftr" sz="quarter" idx="11"/>
          </p:nvPr>
        </p:nvSpPr>
        <p:spPr>
          <a:xfrm>
            <a:off x="2844000" y="9563100"/>
            <a:ext cx="12600000" cy="365125"/>
          </a:xfrm>
        </p:spPr>
        <p:txBody>
          <a:bodyPr/>
          <a:lstStyle/>
          <a:p>
            <a:r>
              <a:rPr lang="en-US" dirty="0">
                <a:solidFill>
                  <a:schemeClr val="tx2">
                    <a:lumMod val="50000"/>
                  </a:schemeClr>
                </a:solidFill>
              </a:rPr>
              <a:t>Organic And Biochemistry Supplement To Enhanced Introductory College Chemistry, CC BY 4.0, except where otherwise noted</a:t>
            </a:r>
          </a:p>
        </p:txBody>
      </p:sp>
    </p:spTree>
    <p:extLst>
      <p:ext uri="{BB962C8B-B14F-4D97-AF65-F5344CB8AC3E}">
        <p14:creationId xmlns:p14="http://schemas.microsoft.com/office/powerpoint/2010/main" val="256842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729E-7938-A55B-3DD5-00E2C47F6B06}"/>
              </a:ext>
            </a:extLst>
          </p:cNvPr>
          <p:cNvSpPr>
            <a:spLocks noGrp="1"/>
          </p:cNvSpPr>
          <p:nvPr>
            <p:ph type="title"/>
          </p:nvPr>
        </p:nvSpPr>
        <p:spPr/>
        <p:txBody>
          <a:bodyPr>
            <a:normAutofit/>
          </a:bodyPr>
          <a:lstStyle/>
          <a:p>
            <a:r>
              <a:rPr lang="en-US" sz="4000" dirty="0">
                <a:latin typeface="Arial"/>
                <a:cs typeface="Arial"/>
              </a:rPr>
              <a:t>Figure 23.1h</a:t>
            </a:r>
            <a:endParaRPr lang="en-US" sz="4000" dirty="0"/>
          </a:p>
        </p:txBody>
      </p:sp>
      <p:pic>
        <p:nvPicPr>
          <p:cNvPr id="5" name="Picture 4" descr="Three structure: On the left is isobutyl group showing a 3 carbon chain with a methyl group on C2 and a dash to connect to a molecule at the end carbon; in the middle it is sec-butyl group with a 4 carbon with a dash to connect to another molecule at the C2; and on the right it is tert-butyl showing a central carbon atom with 3 carbon atoms connected on each side like a &quot;T&quot; shape. ">
            <a:extLst>
              <a:ext uri="{FF2B5EF4-FFF2-40B4-BE49-F238E27FC236}">
                <a16:creationId xmlns:a16="http://schemas.microsoft.com/office/drawing/2014/main" id="{AD727007-7F65-A0B0-8EB2-F4DD8A9718B3}"/>
              </a:ext>
            </a:extLst>
          </p:cNvPr>
          <p:cNvPicPr>
            <a:picLocks noChangeAspect="1"/>
          </p:cNvPicPr>
          <p:nvPr/>
        </p:nvPicPr>
        <p:blipFill>
          <a:blip r:embed="rId2"/>
          <a:stretch>
            <a:fillRect/>
          </a:stretch>
        </p:blipFill>
        <p:spPr>
          <a:xfrm>
            <a:off x="1887607" y="2328656"/>
            <a:ext cx="14512786" cy="3790949"/>
          </a:xfrm>
          <a:prstGeom prst="rect">
            <a:avLst/>
          </a:prstGeom>
        </p:spPr>
      </p:pic>
      <p:sp>
        <p:nvSpPr>
          <p:cNvPr id="3" name="Content Placeholder 2">
            <a:extLst>
              <a:ext uri="{FF2B5EF4-FFF2-40B4-BE49-F238E27FC236}">
                <a16:creationId xmlns:a16="http://schemas.microsoft.com/office/drawing/2014/main" id="{E7C4C024-56AF-4C1A-28D7-3C0784846515}"/>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23.1h. </a:t>
            </a:r>
            <a:r>
              <a:rPr lang="en-US" sz="2400" dirty="0">
                <a:latin typeface="Arial"/>
                <a:ea typeface="+mn-lt"/>
                <a:cs typeface="+mn-lt"/>
              </a:rPr>
              <a:t>Structure of isobutyl, sec-butyl and tert-butyl groups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7EA50F0-AC72-8675-717A-BDF713F4DD8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0517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6B32-8011-759E-04A7-06E4E516E7E5}"/>
              </a:ext>
            </a:extLst>
          </p:cNvPr>
          <p:cNvSpPr>
            <a:spLocks noGrp="1"/>
          </p:cNvSpPr>
          <p:nvPr>
            <p:ph type="title"/>
          </p:nvPr>
        </p:nvSpPr>
        <p:spPr>
          <a:xfrm>
            <a:off x="2018915" y="97914"/>
            <a:ext cx="15286382" cy="1153137"/>
          </a:xfrm>
        </p:spPr>
        <p:txBody>
          <a:bodyPr>
            <a:normAutofit/>
          </a:bodyPr>
          <a:lstStyle/>
          <a:p>
            <a:r>
              <a:rPr lang="en-US" sz="4000" dirty="0">
                <a:latin typeface="Arial"/>
                <a:cs typeface="Arial"/>
              </a:rPr>
              <a:t>Table 23.1a. </a:t>
            </a:r>
            <a:endParaRPr lang="en-US" sz="4000" dirty="0"/>
          </a:p>
        </p:txBody>
      </p:sp>
      <p:sp>
        <p:nvSpPr>
          <p:cNvPr id="5" name="Content Placeholder 2">
            <a:extLst>
              <a:ext uri="{FF2B5EF4-FFF2-40B4-BE49-F238E27FC236}">
                <a16:creationId xmlns:a16="http://schemas.microsoft.com/office/drawing/2014/main" id="{B0E47296-498D-0D6C-388D-5CA3E45A5463}"/>
              </a:ext>
            </a:extLst>
          </p:cNvPr>
          <p:cNvSpPr txBox="1">
            <a:spLocks/>
          </p:cNvSpPr>
          <p:nvPr/>
        </p:nvSpPr>
        <p:spPr>
          <a:xfrm>
            <a:off x="1935363" y="1346262"/>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23.1a. </a:t>
            </a:r>
            <a:r>
              <a:rPr lang="en-US" sz="2800" dirty="0">
                <a:latin typeface="Arial"/>
                <a:ea typeface="+mn-lt"/>
                <a:cs typeface="+mn-lt"/>
              </a:rPr>
              <a:t>Classification and Nomenclature of Some Alcohols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E4F82CA5-61F7-CE6D-4E92-A6E975D0AEF3}"/>
              </a:ext>
            </a:extLst>
          </p:cNvPr>
          <p:cNvGraphicFramePr>
            <a:graphicFrameLocks noGrp="1"/>
          </p:cNvGraphicFramePr>
          <p:nvPr>
            <p:extLst>
              <p:ext uri="{D42A27DB-BD31-4B8C-83A1-F6EECF244321}">
                <p14:modId xmlns:p14="http://schemas.microsoft.com/office/powerpoint/2010/main" val="2659716457"/>
              </p:ext>
            </p:extLst>
          </p:nvPr>
        </p:nvGraphicFramePr>
        <p:xfrm>
          <a:off x="2097622" y="2049734"/>
          <a:ext cx="14255015" cy="6524153"/>
        </p:xfrm>
        <a:graphic>
          <a:graphicData uri="http://schemas.openxmlformats.org/drawingml/2006/table">
            <a:tbl>
              <a:tblPr firstRow="1">
                <a:tableStyleId>{BC89EF96-8CEA-46FF-86C4-4CE0E7609802}</a:tableStyleId>
              </a:tblPr>
              <a:tblGrid>
                <a:gridCol w="5066751">
                  <a:extLst>
                    <a:ext uri="{9D8B030D-6E8A-4147-A177-3AD203B41FA5}">
                      <a16:colId xmlns:a16="http://schemas.microsoft.com/office/drawing/2014/main" val="3592984377"/>
                    </a:ext>
                  </a:extLst>
                </a:gridCol>
                <a:gridCol w="2669311">
                  <a:extLst>
                    <a:ext uri="{9D8B030D-6E8A-4147-A177-3AD203B41FA5}">
                      <a16:colId xmlns:a16="http://schemas.microsoft.com/office/drawing/2014/main" val="3008655761"/>
                    </a:ext>
                  </a:extLst>
                </a:gridCol>
                <a:gridCol w="3014412">
                  <a:extLst>
                    <a:ext uri="{9D8B030D-6E8A-4147-A177-3AD203B41FA5}">
                      <a16:colId xmlns:a16="http://schemas.microsoft.com/office/drawing/2014/main" val="796121552"/>
                    </a:ext>
                  </a:extLst>
                </a:gridCol>
                <a:gridCol w="3504541">
                  <a:extLst>
                    <a:ext uri="{9D8B030D-6E8A-4147-A177-3AD203B41FA5}">
                      <a16:colId xmlns:a16="http://schemas.microsoft.com/office/drawing/2014/main" val="1201938471"/>
                    </a:ext>
                  </a:extLst>
                </a:gridCol>
              </a:tblGrid>
              <a:tr h="763433">
                <a:tc>
                  <a:txBody>
                    <a:bodyPr/>
                    <a:lstStyle/>
                    <a:p>
                      <a:pPr algn="ctr" fontAlgn="ctr"/>
                      <a:r>
                        <a:rPr lang="en-US" sz="2400" dirty="0">
                          <a:solidFill>
                            <a:schemeClr val="bg1"/>
                          </a:solidFill>
                          <a:latin typeface="Arial"/>
                        </a:rPr>
                        <a:t>Condensed Structural Formula</a:t>
                      </a:r>
                    </a:p>
                  </a:txBody>
                  <a:tcPr marL="0" marR="0" marT="0" marB="0" anchor="ctr">
                    <a:solidFill>
                      <a:srgbClr val="166FAC"/>
                    </a:solidFill>
                  </a:tcPr>
                </a:tc>
                <a:tc>
                  <a:txBody>
                    <a:bodyPr/>
                    <a:lstStyle/>
                    <a:p>
                      <a:pPr algn="ctr" fontAlgn="ctr"/>
                      <a:r>
                        <a:rPr lang="en-US" sz="2400" dirty="0">
                          <a:solidFill>
                            <a:schemeClr val="bg1"/>
                          </a:solidFill>
                          <a:latin typeface="Arial"/>
                        </a:rPr>
                        <a:t>Class of Alcohol</a:t>
                      </a:r>
                    </a:p>
                  </a:txBody>
                  <a:tcPr marL="0" marR="0" marT="0" marB="0" anchor="ctr">
                    <a:solidFill>
                      <a:srgbClr val="166FAC"/>
                    </a:solidFill>
                  </a:tcPr>
                </a:tc>
                <a:tc>
                  <a:txBody>
                    <a:bodyPr/>
                    <a:lstStyle/>
                    <a:p>
                      <a:pPr algn="ctr" fontAlgn="ctr"/>
                      <a:r>
                        <a:rPr lang="en-US" sz="2400" dirty="0">
                          <a:solidFill>
                            <a:schemeClr val="bg1"/>
                          </a:solidFill>
                          <a:latin typeface="Arial"/>
                        </a:rPr>
                        <a:t>Common Name</a:t>
                      </a:r>
                    </a:p>
                  </a:txBody>
                  <a:tcPr marL="0" marR="0" marT="0" marB="0" anchor="ctr">
                    <a:solidFill>
                      <a:srgbClr val="166FAC"/>
                    </a:solidFill>
                  </a:tcPr>
                </a:tc>
                <a:tc>
                  <a:txBody>
                    <a:bodyPr/>
                    <a:lstStyle/>
                    <a:p>
                      <a:pPr algn="ctr" fontAlgn="ctr"/>
                      <a:r>
                        <a:rPr lang="en-US" sz="2400" dirty="0">
                          <a:solidFill>
                            <a:schemeClr val="bg1"/>
                          </a:solidFill>
                          <a:latin typeface="Arial"/>
                        </a:rPr>
                        <a:t>IUPAC Name</a:t>
                      </a:r>
                    </a:p>
                  </a:txBody>
                  <a:tcPr marL="0" marR="0" marT="0" marB="0" anchor="ctr">
                    <a:solidFill>
                      <a:srgbClr val="166FAC"/>
                    </a:solidFill>
                  </a:tcPr>
                </a:tc>
                <a:extLst>
                  <a:ext uri="{0D108BD9-81ED-4DB2-BD59-A6C34878D82A}">
                    <a16:rowId xmlns:a16="http://schemas.microsoft.com/office/drawing/2014/main" val="1900233900"/>
                  </a:ext>
                </a:extLst>
              </a:tr>
              <a:tr h="640080">
                <a:tc>
                  <a:txBody>
                    <a:bodyPr/>
                    <a:lstStyle/>
                    <a:p>
                      <a:pPr algn="ctr" fontAlgn="ctr"/>
                      <a:r>
                        <a:rPr lang="en-US" sz="2400" dirty="0">
                          <a:latin typeface="Arial"/>
                        </a:rPr>
                        <a:t>CH</a:t>
                      </a:r>
                      <a:r>
                        <a:rPr lang="en-US" sz="2400" baseline="-25000" dirty="0">
                          <a:latin typeface="Arial"/>
                        </a:rPr>
                        <a:t>3</a:t>
                      </a:r>
                      <a:r>
                        <a:rPr lang="en-US" sz="2400" dirty="0">
                          <a:latin typeface="Arial"/>
                        </a:rPr>
                        <a:t>OH</a:t>
                      </a:r>
                    </a:p>
                  </a:txBody>
                  <a:tcPr marL="0" marR="0" marT="0" marB="0" anchor="ctr"/>
                </a:tc>
                <a:tc>
                  <a:txBody>
                    <a:bodyPr/>
                    <a:lstStyle/>
                    <a:p>
                      <a:pPr algn="ctr" fontAlgn="ctr"/>
                      <a:r>
                        <a:rPr lang="en-US" sz="2400" dirty="0">
                          <a:latin typeface="Arial"/>
                        </a:rPr>
                        <a:t>—</a:t>
                      </a:r>
                    </a:p>
                  </a:txBody>
                  <a:tcPr marL="0" marR="0" marT="0" marB="0" anchor="ctr"/>
                </a:tc>
                <a:tc>
                  <a:txBody>
                    <a:bodyPr/>
                    <a:lstStyle/>
                    <a:p>
                      <a:pPr algn="ctr" fontAlgn="ctr"/>
                      <a:r>
                        <a:rPr lang="en-US" sz="2400" dirty="0">
                          <a:latin typeface="Arial"/>
                        </a:rPr>
                        <a:t>methyl alcohol</a:t>
                      </a:r>
                    </a:p>
                  </a:txBody>
                  <a:tcPr marL="0" marR="0" marT="0" marB="0" anchor="ctr"/>
                </a:tc>
                <a:tc>
                  <a:txBody>
                    <a:bodyPr/>
                    <a:lstStyle/>
                    <a:p>
                      <a:pPr algn="ctr" fontAlgn="ctr"/>
                      <a:r>
                        <a:rPr lang="en-US" sz="2400" dirty="0">
                          <a:latin typeface="Arial"/>
                        </a:rPr>
                        <a:t>methanol</a:t>
                      </a:r>
                    </a:p>
                  </a:txBody>
                  <a:tcPr marL="0" marR="0" marT="0" marB="0" anchor="ctr"/>
                </a:tc>
                <a:extLst>
                  <a:ext uri="{0D108BD9-81ED-4DB2-BD59-A6C34878D82A}">
                    <a16:rowId xmlns:a16="http://schemas.microsoft.com/office/drawing/2014/main" val="2775001144"/>
                  </a:ext>
                </a:extLst>
              </a:tr>
              <a:tr h="640080">
                <a:tc>
                  <a:txBody>
                    <a:bodyPr/>
                    <a:lstStyle/>
                    <a:p>
                      <a:pPr algn="ctr" fontAlgn="ctr"/>
                      <a:r>
                        <a:rPr lang="en-US" sz="2400" dirty="0">
                          <a:latin typeface="Arial"/>
                        </a:rPr>
                        <a:t>CH</a:t>
                      </a:r>
                      <a:r>
                        <a:rPr lang="en-US" sz="2400" baseline="-25000" dirty="0">
                          <a:latin typeface="Arial"/>
                        </a:rPr>
                        <a:t>3</a:t>
                      </a:r>
                      <a:r>
                        <a:rPr lang="en-US" sz="2400" dirty="0">
                          <a:latin typeface="Arial"/>
                        </a:rPr>
                        <a:t>CH</a:t>
                      </a:r>
                      <a:r>
                        <a:rPr lang="en-US" sz="2400" baseline="-25000" dirty="0">
                          <a:latin typeface="Arial"/>
                        </a:rPr>
                        <a:t>2</a:t>
                      </a:r>
                      <a:r>
                        <a:rPr lang="en-US" sz="2400" dirty="0">
                          <a:latin typeface="Arial"/>
                        </a:rPr>
                        <a:t>OH</a:t>
                      </a:r>
                    </a:p>
                  </a:txBody>
                  <a:tcPr marL="0" marR="0" marT="0" marB="0" anchor="ctr"/>
                </a:tc>
                <a:tc>
                  <a:txBody>
                    <a:bodyPr/>
                    <a:lstStyle/>
                    <a:p>
                      <a:pPr algn="ctr" fontAlgn="ctr"/>
                      <a:r>
                        <a:rPr lang="en-US" sz="2400" dirty="0">
                          <a:latin typeface="Arial"/>
                        </a:rPr>
                        <a:t>primary</a:t>
                      </a:r>
                    </a:p>
                  </a:txBody>
                  <a:tcPr marL="0" marR="0" marT="0" marB="0" anchor="ctr"/>
                </a:tc>
                <a:tc>
                  <a:txBody>
                    <a:bodyPr/>
                    <a:lstStyle/>
                    <a:p>
                      <a:pPr algn="ctr" fontAlgn="ctr"/>
                      <a:r>
                        <a:rPr lang="en-US" sz="2400" dirty="0">
                          <a:latin typeface="Arial"/>
                        </a:rPr>
                        <a:t>ethyl alcohol</a:t>
                      </a:r>
                    </a:p>
                  </a:txBody>
                  <a:tcPr marL="0" marR="0" marT="0" marB="0" anchor="ctr"/>
                </a:tc>
                <a:tc>
                  <a:txBody>
                    <a:bodyPr/>
                    <a:lstStyle/>
                    <a:p>
                      <a:pPr algn="ctr" fontAlgn="ctr"/>
                      <a:r>
                        <a:rPr lang="en-US" sz="2400" dirty="0">
                          <a:latin typeface="Arial"/>
                        </a:rPr>
                        <a:t>ethanol</a:t>
                      </a:r>
                    </a:p>
                  </a:txBody>
                  <a:tcPr marL="0" marR="0" marT="0" marB="0" anchor="ctr"/>
                </a:tc>
                <a:extLst>
                  <a:ext uri="{0D108BD9-81ED-4DB2-BD59-A6C34878D82A}">
                    <a16:rowId xmlns:a16="http://schemas.microsoft.com/office/drawing/2014/main" val="1937766516"/>
                  </a:ext>
                </a:extLst>
              </a:tr>
              <a:tr h="640080">
                <a:tc>
                  <a:txBody>
                    <a:bodyPr/>
                    <a:lstStyle/>
                    <a:p>
                      <a:pPr algn="ctr" fontAlgn="ctr"/>
                      <a:r>
                        <a:rPr lang="en-US" sz="2400" dirty="0">
                          <a:latin typeface="Arial"/>
                        </a:rPr>
                        <a:t>CH</a:t>
                      </a:r>
                      <a:r>
                        <a:rPr lang="en-US" sz="2400" baseline="-25000" dirty="0">
                          <a:latin typeface="Arial"/>
                        </a:rPr>
                        <a:t>3</a:t>
                      </a:r>
                      <a:r>
                        <a:rPr lang="en-US" sz="2400" dirty="0">
                          <a:latin typeface="Arial"/>
                        </a:rPr>
                        <a:t>CH</a:t>
                      </a:r>
                      <a:r>
                        <a:rPr lang="en-US" sz="2400" baseline="-25000" dirty="0">
                          <a:latin typeface="Arial"/>
                        </a:rPr>
                        <a:t>2</a:t>
                      </a:r>
                      <a:r>
                        <a:rPr lang="en-US" sz="2400" dirty="0">
                          <a:latin typeface="Arial"/>
                        </a:rPr>
                        <a:t>CH</a:t>
                      </a:r>
                      <a:r>
                        <a:rPr lang="en-US" sz="2400" baseline="-25000" dirty="0">
                          <a:latin typeface="Arial"/>
                        </a:rPr>
                        <a:t>2</a:t>
                      </a:r>
                      <a:r>
                        <a:rPr lang="en-US" sz="2400" dirty="0">
                          <a:latin typeface="Arial"/>
                        </a:rPr>
                        <a:t>OH</a:t>
                      </a:r>
                    </a:p>
                  </a:txBody>
                  <a:tcPr marL="0" marR="0" marT="0" marB="0" anchor="ctr"/>
                </a:tc>
                <a:tc>
                  <a:txBody>
                    <a:bodyPr/>
                    <a:lstStyle/>
                    <a:p>
                      <a:pPr algn="ctr" fontAlgn="ctr"/>
                      <a:r>
                        <a:rPr lang="en-US" sz="2400" dirty="0">
                          <a:latin typeface="Arial"/>
                        </a:rPr>
                        <a:t>primary</a:t>
                      </a:r>
                    </a:p>
                  </a:txBody>
                  <a:tcPr marL="0" marR="0" marT="0" marB="0" anchor="ctr"/>
                </a:tc>
                <a:tc>
                  <a:txBody>
                    <a:bodyPr/>
                    <a:lstStyle/>
                    <a:p>
                      <a:pPr algn="ctr" fontAlgn="ctr"/>
                      <a:r>
                        <a:rPr lang="en-US" sz="2400" dirty="0">
                          <a:latin typeface="Arial"/>
                        </a:rPr>
                        <a:t>propyl alcohol</a:t>
                      </a:r>
                    </a:p>
                  </a:txBody>
                  <a:tcPr marL="0" marR="0" marT="0" marB="0" anchor="ctr"/>
                </a:tc>
                <a:tc>
                  <a:txBody>
                    <a:bodyPr/>
                    <a:lstStyle/>
                    <a:p>
                      <a:pPr algn="ctr" fontAlgn="ctr"/>
                      <a:r>
                        <a:rPr lang="en-US" sz="2400" dirty="0">
                          <a:latin typeface="Arial"/>
                        </a:rPr>
                        <a:t>1-propanol</a:t>
                      </a:r>
                    </a:p>
                  </a:txBody>
                  <a:tcPr marL="0" marR="0" marT="0" marB="0" anchor="ctr"/>
                </a:tc>
                <a:extLst>
                  <a:ext uri="{0D108BD9-81ED-4DB2-BD59-A6C34878D82A}">
                    <a16:rowId xmlns:a16="http://schemas.microsoft.com/office/drawing/2014/main" val="1064910592"/>
                  </a:ext>
                </a:extLst>
              </a:tr>
              <a:tr h="640080">
                <a:tc>
                  <a:txBody>
                    <a:bodyPr/>
                    <a:lstStyle/>
                    <a:p>
                      <a:pPr algn="ctr" fontAlgn="ctr"/>
                      <a:r>
                        <a:rPr lang="en-US" sz="2400" dirty="0">
                          <a:latin typeface="Arial"/>
                        </a:rPr>
                        <a:t>(CH</a:t>
                      </a:r>
                      <a:r>
                        <a:rPr lang="en-US" sz="2400" baseline="-25000" dirty="0">
                          <a:latin typeface="Arial"/>
                        </a:rPr>
                        <a:t>3</a:t>
                      </a:r>
                      <a:r>
                        <a:rPr lang="en-US" sz="2400" dirty="0">
                          <a:latin typeface="Arial"/>
                        </a:rPr>
                        <a:t>)</a:t>
                      </a:r>
                      <a:r>
                        <a:rPr lang="en-US" sz="2400" baseline="-25000" dirty="0">
                          <a:latin typeface="Arial"/>
                        </a:rPr>
                        <a:t>2</a:t>
                      </a:r>
                      <a:r>
                        <a:rPr lang="en-US" sz="2400" dirty="0">
                          <a:latin typeface="Arial"/>
                        </a:rPr>
                        <a:t>CHOH</a:t>
                      </a:r>
                    </a:p>
                  </a:txBody>
                  <a:tcPr marL="0" marR="0" marT="0" marB="0" anchor="ctr"/>
                </a:tc>
                <a:tc>
                  <a:txBody>
                    <a:bodyPr/>
                    <a:lstStyle/>
                    <a:p>
                      <a:pPr algn="ctr" fontAlgn="ctr"/>
                      <a:r>
                        <a:rPr lang="en-US" sz="2400" dirty="0">
                          <a:latin typeface="Arial"/>
                        </a:rPr>
                        <a:t>secondary</a:t>
                      </a:r>
                    </a:p>
                  </a:txBody>
                  <a:tcPr marL="0" marR="0" marT="0" marB="0" anchor="ctr"/>
                </a:tc>
                <a:tc>
                  <a:txBody>
                    <a:bodyPr/>
                    <a:lstStyle/>
                    <a:p>
                      <a:pPr algn="ctr" fontAlgn="ctr"/>
                      <a:r>
                        <a:rPr lang="en-US" sz="2400" dirty="0">
                          <a:latin typeface="Arial"/>
                        </a:rPr>
                        <a:t>isopropyl alcohol</a:t>
                      </a:r>
                    </a:p>
                  </a:txBody>
                  <a:tcPr marL="0" marR="0" marT="0" marB="0" anchor="ctr"/>
                </a:tc>
                <a:tc>
                  <a:txBody>
                    <a:bodyPr/>
                    <a:lstStyle/>
                    <a:p>
                      <a:pPr algn="ctr" fontAlgn="ctr"/>
                      <a:r>
                        <a:rPr lang="en-US" sz="2400" dirty="0">
                          <a:latin typeface="Arial"/>
                        </a:rPr>
                        <a:t>2-propanol</a:t>
                      </a:r>
                    </a:p>
                  </a:txBody>
                  <a:tcPr marL="0" marR="0" marT="0" marB="0" anchor="ctr"/>
                </a:tc>
                <a:extLst>
                  <a:ext uri="{0D108BD9-81ED-4DB2-BD59-A6C34878D82A}">
                    <a16:rowId xmlns:a16="http://schemas.microsoft.com/office/drawing/2014/main" val="2317826414"/>
                  </a:ext>
                </a:extLst>
              </a:tr>
              <a:tr h="640080">
                <a:tc>
                  <a:txBody>
                    <a:bodyPr/>
                    <a:lstStyle/>
                    <a:p>
                      <a:pPr algn="ctr" fontAlgn="ctr"/>
                      <a:r>
                        <a:rPr lang="en-US" sz="2400" dirty="0">
                          <a:latin typeface="Arial"/>
                        </a:rPr>
                        <a:t>CH</a:t>
                      </a:r>
                      <a:r>
                        <a:rPr lang="en-US" sz="2400" baseline="-25000" dirty="0">
                          <a:latin typeface="Arial"/>
                        </a:rPr>
                        <a:t>3</a:t>
                      </a:r>
                      <a:r>
                        <a:rPr lang="en-US" sz="2400" dirty="0">
                          <a:latin typeface="Arial"/>
                        </a:rPr>
                        <a:t>CH</a:t>
                      </a:r>
                      <a:r>
                        <a:rPr lang="en-US" sz="2400" baseline="-25000" dirty="0">
                          <a:latin typeface="Arial"/>
                        </a:rPr>
                        <a:t>2</a:t>
                      </a:r>
                      <a:r>
                        <a:rPr lang="en-US" sz="2400" dirty="0">
                          <a:latin typeface="Arial"/>
                        </a:rPr>
                        <a:t>CH</a:t>
                      </a:r>
                      <a:r>
                        <a:rPr lang="en-US" sz="2400" baseline="-25000" dirty="0">
                          <a:latin typeface="Arial"/>
                        </a:rPr>
                        <a:t>2</a:t>
                      </a:r>
                      <a:r>
                        <a:rPr lang="en-US" sz="2400" dirty="0">
                          <a:latin typeface="Arial"/>
                        </a:rPr>
                        <a:t>CH</a:t>
                      </a:r>
                      <a:r>
                        <a:rPr lang="en-US" sz="2400" baseline="-25000" dirty="0">
                          <a:latin typeface="Arial"/>
                        </a:rPr>
                        <a:t>2</a:t>
                      </a:r>
                      <a:r>
                        <a:rPr lang="en-US" sz="2400" dirty="0">
                          <a:latin typeface="Arial"/>
                        </a:rPr>
                        <a:t>OH</a:t>
                      </a:r>
                    </a:p>
                  </a:txBody>
                  <a:tcPr marL="0" marR="0" marT="0" marB="0" anchor="ctr"/>
                </a:tc>
                <a:tc>
                  <a:txBody>
                    <a:bodyPr/>
                    <a:lstStyle/>
                    <a:p>
                      <a:pPr algn="ctr" fontAlgn="ctr"/>
                      <a:r>
                        <a:rPr lang="en-US" sz="2400" dirty="0">
                          <a:latin typeface="Arial"/>
                        </a:rPr>
                        <a:t>primary</a:t>
                      </a:r>
                    </a:p>
                  </a:txBody>
                  <a:tcPr marL="0" marR="0" marT="0" marB="0" anchor="ctr"/>
                </a:tc>
                <a:tc>
                  <a:txBody>
                    <a:bodyPr/>
                    <a:lstStyle/>
                    <a:p>
                      <a:pPr algn="ctr" fontAlgn="ctr"/>
                      <a:r>
                        <a:rPr lang="en-US" sz="2400" dirty="0">
                          <a:latin typeface="Arial"/>
                        </a:rPr>
                        <a:t>butyl alcohol</a:t>
                      </a:r>
                    </a:p>
                  </a:txBody>
                  <a:tcPr marL="0" marR="0" marT="0" marB="0" anchor="ctr"/>
                </a:tc>
                <a:tc>
                  <a:txBody>
                    <a:bodyPr/>
                    <a:lstStyle/>
                    <a:p>
                      <a:pPr algn="ctr" fontAlgn="ctr"/>
                      <a:r>
                        <a:rPr lang="en-US" sz="2400" dirty="0">
                          <a:latin typeface="Arial"/>
                        </a:rPr>
                        <a:t>1-butanol</a:t>
                      </a:r>
                    </a:p>
                  </a:txBody>
                  <a:tcPr marL="0" marR="0" marT="0" marB="0" anchor="ctr"/>
                </a:tc>
                <a:extLst>
                  <a:ext uri="{0D108BD9-81ED-4DB2-BD59-A6C34878D82A}">
                    <a16:rowId xmlns:a16="http://schemas.microsoft.com/office/drawing/2014/main" val="1135225350"/>
                  </a:ext>
                </a:extLst>
              </a:tr>
              <a:tr h="640080">
                <a:tc>
                  <a:txBody>
                    <a:bodyPr/>
                    <a:lstStyle/>
                    <a:p>
                      <a:pPr algn="ctr" fontAlgn="ctr"/>
                      <a:r>
                        <a:rPr lang="en-US" sz="2400" dirty="0">
                          <a:latin typeface="Arial"/>
                        </a:rPr>
                        <a:t>CH</a:t>
                      </a:r>
                      <a:r>
                        <a:rPr lang="en-US" sz="2400" baseline="-25000" dirty="0">
                          <a:latin typeface="Arial"/>
                        </a:rPr>
                        <a:t>3</a:t>
                      </a:r>
                      <a:r>
                        <a:rPr lang="en-US" sz="2400" dirty="0">
                          <a:latin typeface="Arial"/>
                        </a:rPr>
                        <a:t>CH</a:t>
                      </a:r>
                      <a:r>
                        <a:rPr lang="en-US" sz="2400" baseline="-25000" dirty="0">
                          <a:latin typeface="Arial"/>
                        </a:rPr>
                        <a:t>2</a:t>
                      </a:r>
                      <a:r>
                        <a:rPr lang="en-US" sz="2400" dirty="0">
                          <a:latin typeface="Arial"/>
                        </a:rPr>
                        <a:t>CHOHCH</a:t>
                      </a:r>
                      <a:r>
                        <a:rPr lang="en-US" sz="2400" baseline="-25000" dirty="0">
                          <a:latin typeface="Arial"/>
                        </a:rPr>
                        <a:t>3</a:t>
                      </a:r>
                    </a:p>
                  </a:txBody>
                  <a:tcPr marL="0" marR="0" marT="0" marB="0" anchor="ctr"/>
                </a:tc>
                <a:tc>
                  <a:txBody>
                    <a:bodyPr/>
                    <a:lstStyle/>
                    <a:p>
                      <a:pPr algn="ctr" fontAlgn="ctr"/>
                      <a:r>
                        <a:rPr lang="en-US" sz="2400" dirty="0">
                          <a:latin typeface="Arial"/>
                        </a:rPr>
                        <a:t>secondary</a:t>
                      </a:r>
                    </a:p>
                  </a:txBody>
                  <a:tcPr marL="0" marR="0" marT="0" marB="0" anchor="ctr"/>
                </a:tc>
                <a:tc>
                  <a:txBody>
                    <a:bodyPr/>
                    <a:lstStyle/>
                    <a:p>
                      <a:pPr algn="ctr" fontAlgn="ctr"/>
                      <a:r>
                        <a:rPr lang="en-US" sz="2400" dirty="0">
                          <a:latin typeface="Arial"/>
                        </a:rPr>
                        <a:t>sec-butyl alcohol</a:t>
                      </a:r>
                    </a:p>
                  </a:txBody>
                  <a:tcPr marL="0" marR="0" marT="0" marB="0" anchor="ctr"/>
                </a:tc>
                <a:tc>
                  <a:txBody>
                    <a:bodyPr/>
                    <a:lstStyle/>
                    <a:p>
                      <a:pPr algn="ctr" fontAlgn="ctr"/>
                      <a:r>
                        <a:rPr lang="en-US" sz="2400" dirty="0">
                          <a:latin typeface="Arial"/>
                        </a:rPr>
                        <a:t>2-butanol</a:t>
                      </a:r>
                    </a:p>
                  </a:txBody>
                  <a:tcPr marL="0" marR="0" marT="0" marB="0" anchor="ctr"/>
                </a:tc>
                <a:extLst>
                  <a:ext uri="{0D108BD9-81ED-4DB2-BD59-A6C34878D82A}">
                    <a16:rowId xmlns:a16="http://schemas.microsoft.com/office/drawing/2014/main" val="1905587620"/>
                  </a:ext>
                </a:extLst>
              </a:tr>
              <a:tr h="640080">
                <a:tc>
                  <a:txBody>
                    <a:bodyPr/>
                    <a:lstStyle/>
                    <a:p>
                      <a:pPr algn="ctr" fontAlgn="ctr"/>
                      <a:r>
                        <a:rPr lang="en-US" sz="2400" dirty="0">
                          <a:latin typeface="Arial"/>
                        </a:rPr>
                        <a:t>(CH</a:t>
                      </a:r>
                      <a:r>
                        <a:rPr lang="en-US" sz="2400" baseline="-25000" dirty="0">
                          <a:latin typeface="Arial"/>
                        </a:rPr>
                        <a:t>3</a:t>
                      </a:r>
                      <a:r>
                        <a:rPr lang="en-US" sz="2400" dirty="0">
                          <a:latin typeface="Arial"/>
                        </a:rPr>
                        <a:t>)</a:t>
                      </a:r>
                      <a:r>
                        <a:rPr lang="en-US" sz="2400" baseline="-25000" dirty="0">
                          <a:latin typeface="Arial"/>
                        </a:rPr>
                        <a:t>2</a:t>
                      </a:r>
                      <a:r>
                        <a:rPr lang="en-US" sz="2400" dirty="0">
                          <a:latin typeface="Arial"/>
                        </a:rPr>
                        <a:t>CHCH</a:t>
                      </a:r>
                      <a:r>
                        <a:rPr lang="en-US" sz="2400" baseline="-25000" dirty="0">
                          <a:latin typeface="Arial"/>
                        </a:rPr>
                        <a:t>2</a:t>
                      </a:r>
                      <a:r>
                        <a:rPr lang="en-US" sz="2400" dirty="0">
                          <a:latin typeface="Arial"/>
                        </a:rPr>
                        <a:t>OH</a:t>
                      </a:r>
                    </a:p>
                  </a:txBody>
                  <a:tcPr marL="0" marR="0" marT="0" marB="0" anchor="ctr"/>
                </a:tc>
                <a:tc>
                  <a:txBody>
                    <a:bodyPr/>
                    <a:lstStyle/>
                    <a:p>
                      <a:pPr algn="ctr" fontAlgn="ctr"/>
                      <a:r>
                        <a:rPr lang="en-US" sz="2400" dirty="0">
                          <a:latin typeface="Arial"/>
                        </a:rPr>
                        <a:t>primary</a:t>
                      </a:r>
                    </a:p>
                  </a:txBody>
                  <a:tcPr marL="0" marR="0" marT="0" marB="0" anchor="ctr"/>
                </a:tc>
                <a:tc>
                  <a:txBody>
                    <a:bodyPr/>
                    <a:lstStyle/>
                    <a:p>
                      <a:pPr algn="ctr" fontAlgn="ctr"/>
                      <a:r>
                        <a:rPr lang="en-US" sz="2400" dirty="0">
                          <a:latin typeface="Arial"/>
                        </a:rPr>
                        <a:t>isobutyl alcohol</a:t>
                      </a:r>
                    </a:p>
                  </a:txBody>
                  <a:tcPr marL="0" marR="0" marT="0" marB="0" anchor="ctr"/>
                </a:tc>
                <a:tc>
                  <a:txBody>
                    <a:bodyPr/>
                    <a:lstStyle/>
                    <a:p>
                      <a:pPr algn="ctr" fontAlgn="ctr"/>
                      <a:r>
                        <a:rPr lang="en-US" sz="2400" dirty="0">
                          <a:latin typeface="Arial"/>
                        </a:rPr>
                        <a:t>2-methyl-1-propanol</a:t>
                      </a:r>
                    </a:p>
                  </a:txBody>
                  <a:tcPr marL="0" marR="0" marT="0" marB="0" anchor="ctr"/>
                </a:tc>
                <a:extLst>
                  <a:ext uri="{0D108BD9-81ED-4DB2-BD59-A6C34878D82A}">
                    <a16:rowId xmlns:a16="http://schemas.microsoft.com/office/drawing/2014/main" val="2589728043"/>
                  </a:ext>
                </a:extLst>
              </a:tr>
              <a:tr h="640080">
                <a:tc>
                  <a:txBody>
                    <a:bodyPr/>
                    <a:lstStyle/>
                    <a:p>
                      <a:pPr algn="ctr" fontAlgn="ctr"/>
                      <a:r>
                        <a:rPr lang="en-US" sz="2400" dirty="0">
                          <a:latin typeface="Arial"/>
                        </a:rPr>
                        <a:t>(CH</a:t>
                      </a:r>
                      <a:r>
                        <a:rPr lang="en-US" sz="2400" baseline="-25000" dirty="0">
                          <a:latin typeface="Arial"/>
                        </a:rPr>
                        <a:t>3</a:t>
                      </a:r>
                      <a:r>
                        <a:rPr lang="en-US" sz="2400" dirty="0">
                          <a:latin typeface="Arial"/>
                        </a:rPr>
                        <a:t>)</a:t>
                      </a:r>
                      <a:r>
                        <a:rPr lang="en-US" sz="2400" baseline="-25000" dirty="0">
                          <a:latin typeface="Arial"/>
                        </a:rPr>
                        <a:t>3</a:t>
                      </a:r>
                      <a:r>
                        <a:rPr lang="en-US" sz="2400" dirty="0">
                          <a:latin typeface="Arial"/>
                        </a:rPr>
                        <a:t>COH</a:t>
                      </a:r>
                    </a:p>
                  </a:txBody>
                  <a:tcPr marL="0" marR="0" marT="0" marB="0" anchor="ctr"/>
                </a:tc>
                <a:tc>
                  <a:txBody>
                    <a:bodyPr/>
                    <a:lstStyle/>
                    <a:p>
                      <a:pPr algn="ctr" fontAlgn="ctr"/>
                      <a:r>
                        <a:rPr lang="en-US" sz="2400" dirty="0">
                          <a:latin typeface="Arial"/>
                        </a:rPr>
                        <a:t>tertiary</a:t>
                      </a:r>
                    </a:p>
                  </a:txBody>
                  <a:tcPr marL="0" marR="0" marT="0" marB="0" anchor="ctr"/>
                </a:tc>
                <a:tc>
                  <a:txBody>
                    <a:bodyPr/>
                    <a:lstStyle/>
                    <a:p>
                      <a:pPr algn="ctr" fontAlgn="ctr"/>
                      <a:r>
                        <a:rPr lang="en-US" sz="2400" dirty="0">
                          <a:latin typeface="Arial"/>
                        </a:rPr>
                        <a:t>tert-butyl alcohol</a:t>
                      </a:r>
                    </a:p>
                  </a:txBody>
                  <a:tcPr marL="0" marR="0" marT="0" marB="0" anchor="ctr"/>
                </a:tc>
                <a:tc>
                  <a:txBody>
                    <a:bodyPr/>
                    <a:lstStyle/>
                    <a:p>
                      <a:pPr algn="ctr" fontAlgn="ctr"/>
                      <a:r>
                        <a:rPr lang="en-US" sz="2400" dirty="0">
                          <a:latin typeface="Arial"/>
                        </a:rPr>
                        <a:t>2-methyl-2-propanol</a:t>
                      </a:r>
                    </a:p>
                  </a:txBody>
                  <a:tcPr marL="0" marR="0" marT="0" marB="0" anchor="ctr"/>
                </a:tc>
                <a:extLst>
                  <a:ext uri="{0D108BD9-81ED-4DB2-BD59-A6C34878D82A}">
                    <a16:rowId xmlns:a16="http://schemas.microsoft.com/office/drawing/2014/main" val="3273173802"/>
                  </a:ext>
                </a:extLst>
              </a:tr>
              <a:tr h="640080">
                <a:tc>
                  <a:txBody>
                    <a:bodyPr/>
                    <a:lstStyle/>
                    <a:p>
                      <a:pPr algn="ctr" fontAlgn="ctr"/>
                      <a:endParaRPr lang="en-US" sz="2400" dirty="0">
                        <a:effectLst/>
                        <a:latin typeface="Arial"/>
                      </a:endParaRPr>
                    </a:p>
                  </a:txBody>
                  <a:tcPr marL="0" marR="0" marT="0" marB="0" anchor="ctr"/>
                </a:tc>
                <a:tc>
                  <a:txBody>
                    <a:bodyPr/>
                    <a:lstStyle/>
                    <a:p>
                      <a:pPr algn="ctr" fontAlgn="ctr"/>
                      <a:r>
                        <a:rPr lang="en-US" sz="2400" dirty="0">
                          <a:latin typeface="Arial"/>
                        </a:rPr>
                        <a:t>secondary</a:t>
                      </a:r>
                    </a:p>
                  </a:txBody>
                  <a:tcPr marL="0" marR="0" marT="0" marB="0" anchor="ctr"/>
                </a:tc>
                <a:tc>
                  <a:txBody>
                    <a:bodyPr/>
                    <a:lstStyle/>
                    <a:p>
                      <a:pPr algn="ctr" fontAlgn="ctr"/>
                      <a:r>
                        <a:rPr lang="en-US" sz="2400" dirty="0">
                          <a:latin typeface="Arial"/>
                        </a:rPr>
                        <a:t>cyclohexyl alcohol</a:t>
                      </a:r>
                    </a:p>
                  </a:txBody>
                  <a:tcPr marL="0" marR="0" marT="0" marB="0" anchor="ctr"/>
                </a:tc>
                <a:tc>
                  <a:txBody>
                    <a:bodyPr/>
                    <a:lstStyle/>
                    <a:p>
                      <a:pPr algn="ctr" fontAlgn="ctr"/>
                      <a:r>
                        <a:rPr lang="en-US" sz="2400" dirty="0">
                          <a:latin typeface="Arial"/>
                        </a:rPr>
                        <a:t>cyclohexanol</a:t>
                      </a:r>
                    </a:p>
                  </a:txBody>
                  <a:tcPr marL="0" marR="0" marT="0" marB="0" anchor="ctr"/>
                </a:tc>
                <a:extLst>
                  <a:ext uri="{0D108BD9-81ED-4DB2-BD59-A6C34878D82A}">
                    <a16:rowId xmlns:a16="http://schemas.microsoft.com/office/drawing/2014/main" val="3258130322"/>
                  </a:ext>
                </a:extLst>
              </a:tr>
            </a:tbl>
          </a:graphicData>
        </a:graphic>
      </p:graphicFrame>
      <p:pic>
        <p:nvPicPr>
          <p:cNvPr id="7" name="Picture 6" descr="A structure of cyclohexanol ">
            <a:extLst>
              <a:ext uri="{FF2B5EF4-FFF2-40B4-BE49-F238E27FC236}">
                <a16:creationId xmlns:a16="http://schemas.microsoft.com/office/drawing/2014/main" id="{BBACBAFA-FCD3-D6DF-9E4F-37C24EF9C407}"/>
              </a:ext>
            </a:extLst>
          </p:cNvPr>
          <p:cNvPicPr>
            <a:picLocks noChangeAspect="1"/>
          </p:cNvPicPr>
          <p:nvPr/>
        </p:nvPicPr>
        <p:blipFill rotWithShape="1">
          <a:blip r:embed="rId2"/>
          <a:srcRect t="9023" b="6015"/>
          <a:stretch/>
        </p:blipFill>
        <p:spPr>
          <a:xfrm>
            <a:off x="3962400" y="7954807"/>
            <a:ext cx="896272" cy="477760"/>
          </a:xfrm>
          <a:prstGeom prst="rect">
            <a:avLst/>
          </a:prstGeom>
        </p:spPr>
      </p:pic>
      <p:sp>
        <p:nvSpPr>
          <p:cNvPr id="3" name="TextBox 2">
            <a:extLst>
              <a:ext uri="{FF2B5EF4-FFF2-40B4-BE49-F238E27FC236}">
                <a16:creationId xmlns:a16="http://schemas.microsoft.com/office/drawing/2014/main" id="{EE41E6DA-6DBD-29E6-49F8-0B6A3DF9B2B2}"/>
              </a:ext>
            </a:extLst>
          </p:cNvPr>
          <p:cNvSpPr txBox="1"/>
          <p:nvPr/>
        </p:nvSpPr>
        <p:spPr>
          <a:xfrm>
            <a:off x="2021045" y="8866417"/>
            <a:ext cx="140482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rial"/>
                <a:ea typeface="+mn-lt"/>
                <a:cs typeface="+mn-lt"/>
              </a:rPr>
              <a:t>Image Credits: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F57906DC-5FDE-7769-4D90-F986AC07F3F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20266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D760-1923-3210-2113-19C7E6A6CB5A}"/>
              </a:ext>
            </a:extLst>
          </p:cNvPr>
          <p:cNvSpPr>
            <a:spLocks noGrp="1"/>
          </p:cNvSpPr>
          <p:nvPr>
            <p:ph type="title"/>
          </p:nvPr>
        </p:nvSpPr>
        <p:spPr/>
        <p:txBody>
          <a:bodyPr>
            <a:normAutofit/>
          </a:bodyPr>
          <a:lstStyle/>
          <a:p>
            <a:r>
              <a:rPr lang="en-US" sz="4000" dirty="0">
                <a:latin typeface="Arial"/>
                <a:cs typeface="Arial"/>
              </a:rPr>
              <a:t>Figure 23.1i</a:t>
            </a:r>
          </a:p>
        </p:txBody>
      </p:sp>
      <p:pic>
        <p:nvPicPr>
          <p:cNvPr id="5" name="Picture 4" descr="Dwarf willow (Salix herbacea) on the left which is a photo of a green plant on the ground. Salicin molecule is on the right showing multiple OH groups surrounding an oxygen substituted cyclohexane group joined by an oxygen to a benzene ring. ">
            <a:extLst>
              <a:ext uri="{FF2B5EF4-FFF2-40B4-BE49-F238E27FC236}">
                <a16:creationId xmlns:a16="http://schemas.microsoft.com/office/drawing/2014/main" id="{32448FCD-375E-F422-5CF4-12AB1EDEC896}"/>
              </a:ext>
            </a:extLst>
          </p:cNvPr>
          <p:cNvPicPr>
            <a:picLocks noChangeAspect="1"/>
          </p:cNvPicPr>
          <p:nvPr/>
        </p:nvPicPr>
        <p:blipFill>
          <a:blip r:embed="rId2"/>
          <a:stretch>
            <a:fillRect/>
          </a:stretch>
        </p:blipFill>
        <p:spPr>
          <a:xfrm>
            <a:off x="2670314" y="2564503"/>
            <a:ext cx="12930808" cy="4776994"/>
          </a:xfrm>
          <a:prstGeom prst="rect">
            <a:avLst/>
          </a:prstGeom>
        </p:spPr>
      </p:pic>
      <p:sp>
        <p:nvSpPr>
          <p:cNvPr id="3" name="Content Placeholder 2">
            <a:extLst>
              <a:ext uri="{FF2B5EF4-FFF2-40B4-BE49-F238E27FC236}">
                <a16:creationId xmlns:a16="http://schemas.microsoft.com/office/drawing/2014/main" id="{C830FE1D-A00B-C61A-B576-31693AEAA13D}"/>
              </a:ext>
            </a:extLst>
          </p:cNvPr>
          <p:cNvSpPr>
            <a:spLocks noGrp="1"/>
          </p:cNvSpPr>
          <p:nvPr>
            <p:ph idx="1"/>
          </p:nvPr>
        </p:nvSpPr>
        <p:spPr>
          <a:xfrm>
            <a:off x="1944000" y="8462138"/>
            <a:ext cx="14400000" cy="938612"/>
          </a:xfrm>
        </p:spPr>
        <p:txBody>
          <a:bodyPr vert="horz" lIns="91440" tIns="45720" rIns="91440" bIns="45720" rtlCol="0" anchor="t">
            <a:normAutofit/>
          </a:bodyPr>
          <a:lstStyle/>
          <a:p>
            <a:pPr marL="0" indent="0" algn="ctr">
              <a:buNone/>
            </a:pPr>
            <a:r>
              <a:rPr lang="en-US" sz="2400" b="1" dirty="0">
                <a:latin typeface="Arial"/>
                <a:ea typeface="+mn-lt"/>
                <a:cs typeface="+mn-lt"/>
              </a:rPr>
              <a:t>Figure 23.1i. </a:t>
            </a:r>
            <a:r>
              <a:rPr lang="en-US" sz="2400" dirty="0">
                <a:latin typeface="Arial"/>
                <a:ea typeface="+mn-lt"/>
                <a:cs typeface="+mn-lt"/>
              </a:rPr>
              <a:t>Dwarf willow (</a:t>
            </a:r>
            <a:r>
              <a:rPr lang="en-US" sz="2400" i="1" dirty="0">
                <a:latin typeface="Arial"/>
                <a:ea typeface="+mn-lt"/>
                <a:cs typeface="+mn-lt"/>
              </a:rPr>
              <a:t>Salix </a:t>
            </a:r>
            <a:r>
              <a:rPr lang="en-US" sz="2400" i="1" err="1">
                <a:latin typeface="Arial"/>
                <a:ea typeface="+mn-lt"/>
                <a:cs typeface="+mn-lt"/>
              </a:rPr>
              <a:t>herbacea</a:t>
            </a:r>
            <a:r>
              <a:rPr lang="en-US" sz="2400" dirty="0">
                <a:latin typeface="Arial"/>
                <a:ea typeface="+mn-lt"/>
                <a:cs typeface="+mn-lt"/>
              </a:rPr>
              <a:t>) (left). Salicin molecule (right) (credit left: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El Grafo</a:t>
            </a:r>
            <a:r>
              <a:rPr lang="en-US" sz="2400" dirty="0">
                <a:latin typeface="Arial"/>
                <a:ea typeface="+mn-lt"/>
                <a:cs typeface="+mn-lt"/>
              </a:rPr>
              <a:t>, </a:t>
            </a:r>
            <a:r>
              <a:rPr lang="en-US" sz="2400" dirty="0">
                <a:latin typeface="Arial"/>
                <a:ea typeface="+mn-lt"/>
                <a:cs typeface="+mn-lt"/>
                <a:hlinkClick r:id="rId5"/>
              </a:rPr>
              <a:t>CC BY-SA 3.0</a:t>
            </a:r>
            <a:r>
              <a:rPr lang="en-US" sz="2400" dirty="0">
                <a:latin typeface="Arial"/>
                <a:ea typeface="+mn-lt"/>
                <a:cs typeface="+mn-lt"/>
              </a:rPr>
              <a:t>; right: </a:t>
            </a:r>
            <a:r>
              <a:rPr lang="en-US" sz="2400" dirty="0">
                <a:latin typeface="Arial"/>
                <a:ea typeface="+mn-lt"/>
                <a:cs typeface="+mn-lt"/>
                <a:hlinkClick r:id="rId6"/>
              </a:rPr>
              <a:t>Image</a:t>
            </a:r>
            <a:r>
              <a:rPr lang="en-US" sz="2400" dirty="0">
                <a:latin typeface="Arial"/>
                <a:ea typeface="+mn-lt"/>
                <a:cs typeface="+mn-lt"/>
              </a:rPr>
              <a:t> by </a:t>
            </a:r>
            <a:r>
              <a:rPr lang="en-US" sz="2400" dirty="0">
                <a:latin typeface="Arial"/>
                <a:ea typeface="+mn-lt"/>
                <a:cs typeface="+mn-lt"/>
                <a:hlinkClick r:id="rId7"/>
              </a:rPr>
              <a:t>Fuse809</a:t>
            </a:r>
            <a:r>
              <a:rPr lang="en-US" sz="2400" dirty="0">
                <a:latin typeface="Arial"/>
                <a:ea typeface="+mn-lt"/>
                <a:cs typeface="+mn-lt"/>
              </a:rPr>
              <a:t>; </a:t>
            </a:r>
            <a:r>
              <a:rPr lang="en-US" sz="2400" dirty="0">
                <a:latin typeface="Arial"/>
                <a:ea typeface="+mn-lt"/>
                <a:cs typeface="+mn-lt"/>
                <a:hlinkClick r:id="rId8"/>
              </a:rPr>
              <a:t>PDM</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278B6F1-BF3F-8B00-AF6E-AA447AB5EB84}"/>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675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26E3-F445-8269-FF70-A9F7B8B51154}"/>
              </a:ext>
            </a:extLst>
          </p:cNvPr>
          <p:cNvSpPr>
            <a:spLocks noGrp="1"/>
          </p:cNvSpPr>
          <p:nvPr>
            <p:ph type="title"/>
          </p:nvPr>
        </p:nvSpPr>
        <p:spPr/>
        <p:txBody>
          <a:bodyPr>
            <a:normAutofit/>
          </a:bodyPr>
          <a:lstStyle/>
          <a:p>
            <a:r>
              <a:rPr lang="en-US" sz="4000" dirty="0">
                <a:latin typeface="Arial"/>
                <a:cs typeface="Arial"/>
              </a:rPr>
              <a:t>Figure 23.2a</a:t>
            </a:r>
            <a:endParaRPr lang="en-US" sz="4000" dirty="0"/>
          </a:p>
        </p:txBody>
      </p:sp>
      <p:pic>
        <p:nvPicPr>
          <p:cNvPr id="5" name="Picture 4" descr="Structure of water (left) showing an oxygen connected by two hydrogens and an alcohol (right) showing an oxygen connected to a hydrogen and an R group.">
            <a:extLst>
              <a:ext uri="{FF2B5EF4-FFF2-40B4-BE49-F238E27FC236}">
                <a16:creationId xmlns:a16="http://schemas.microsoft.com/office/drawing/2014/main" id="{1F495091-33AE-2F20-C1EC-6BBCA3807086}"/>
              </a:ext>
            </a:extLst>
          </p:cNvPr>
          <p:cNvPicPr>
            <a:picLocks noChangeAspect="1"/>
          </p:cNvPicPr>
          <p:nvPr/>
        </p:nvPicPr>
        <p:blipFill>
          <a:blip r:embed="rId2"/>
          <a:stretch>
            <a:fillRect/>
          </a:stretch>
        </p:blipFill>
        <p:spPr>
          <a:xfrm>
            <a:off x="1401418" y="3158988"/>
            <a:ext cx="15153861" cy="2329068"/>
          </a:xfrm>
          <a:prstGeom prst="rect">
            <a:avLst/>
          </a:prstGeom>
        </p:spPr>
      </p:pic>
      <p:sp>
        <p:nvSpPr>
          <p:cNvPr id="3" name="Content Placeholder 2">
            <a:extLst>
              <a:ext uri="{FF2B5EF4-FFF2-40B4-BE49-F238E27FC236}">
                <a16:creationId xmlns:a16="http://schemas.microsoft.com/office/drawing/2014/main" id="{55C6D16E-1C9B-C6C5-2DA2-0F6BA2C6E475}"/>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23.2a. </a:t>
            </a:r>
            <a:r>
              <a:rPr lang="en-US" sz="2400" dirty="0">
                <a:latin typeface="Arial"/>
                <a:ea typeface="+mn-lt"/>
                <a:cs typeface="+mn-lt"/>
              </a:rPr>
              <a:t>Structure of water (left) and alcohol (right)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4692571-F4B7-949C-7C17-81637B387A43}"/>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9505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451A-1CCB-9A86-FCE4-1FE616567EAA}"/>
              </a:ext>
            </a:extLst>
          </p:cNvPr>
          <p:cNvSpPr>
            <a:spLocks noGrp="1"/>
          </p:cNvSpPr>
          <p:nvPr>
            <p:ph type="title"/>
          </p:nvPr>
        </p:nvSpPr>
        <p:spPr/>
        <p:txBody>
          <a:bodyPr>
            <a:normAutofit/>
          </a:bodyPr>
          <a:lstStyle/>
          <a:p>
            <a:r>
              <a:rPr lang="en-US" sz="4000" dirty="0">
                <a:latin typeface="Arial"/>
                <a:cs typeface="Arial"/>
              </a:rPr>
              <a:t>Figure 23.2b</a:t>
            </a:r>
            <a:endParaRPr lang="en-US" sz="4000" dirty="0"/>
          </a:p>
        </p:txBody>
      </p:sp>
      <p:pic>
        <p:nvPicPr>
          <p:cNvPr id="5" name="Picture 4" descr="Bent structure of alcohol showing the presence of two lone pairs of electrons on the oxygen atom. The oxygen central atom is connected to an R group on one side and a hydrogen on the other side. The carbon-oxygen-hydrogen bond angle is shown to be 109° ">
            <a:extLst>
              <a:ext uri="{FF2B5EF4-FFF2-40B4-BE49-F238E27FC236}">
                <a16:creationId xmlns:a16="http://schemas.microsoft.com/office/drawing/2014/main" id="{49983D22-B189-BA90-A932-1D021B336C2F}"/>
              </a:ext>
            </a:extLst>
          </p:cNvPr>
          <p:cNvPicPr>
            <a:picLocks noChangeAspect="1"/>
          </p:cNvPicPr>
          <p:nvPr/>
        </p:nvPicPr>
        <p:blipFill>
          <a:blip r:embed="rId2"/>
          <a:stretch>
            <a:fillRect/>
          </a:stretch>
        </p:blipFill>
        <p:spPr>
          <a:xfrm>
            <a:off x="6070014" y="1846370"/>
            <a:ext cx="5326787" cy="4907502"/>
          </a:xfrm>
          <a:prstGeom prst="rect">
            <a:avLst/>
          </a:prstGeom>
        </p:spPr>
      </p:pic>
      <p:sp>
        <p:nvSpPr>
          <p:cNvPr id="7" name="Content Placeholder 6">
            <a:extLst>
              <a:ext uri="{FF2B5EF4-FFF2-40B4-BE49-F238E27FC236}">
                <a16:creationId xmlns:a16="http://schemas.microsoft.com/office/drawing/2014/main" id="{CC15DD65-061C-6694-212B-5DB6A3A2E75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23.2b. </a:t>
            </a:r>
            <a:r>
              <a:rPr lang="en-US" sz="2400" dirty="0">
                <a:latin typeface="Arial"/>
                <a:ea typeface="+mn-lt"/>
                <a:cs typeface="+mn-lt"/>
              </a:rPr>
              <a:t>Bent structure of alcohol showing the presence of two lone pairs of electrons on the oxygen atom and the carbon-oxygen-hydrogen bond angle of 109° (credit: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RamaKrishnaHare</a:t>
            </a:r>
            <a:r>
              <a:rPr lang="en-US" sz="2400" dirty="0">
                <a:latin typeface="Arial"/>
                <a:ea typeface="+mn-lt"/>
                <a:cs typeface="+mn-lt"/>
              </a:rPr>
              <a:t>, </a:t>
            </a:r>
            <a:r>
              <a:rPr lang="en-US" sz="2400" dirty="0">
                <a:latin typeface="Arial"/>
                <a:ea typeface="+mn-lt"/>
                <a:cs typeface="+mn-lt"/>
                <a:hlinkClick r:id="rId5"/>
              </a:rPr>
              <a:t>CC BY-SA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81B5C4E-AA9C-3D70-00AD-5362ABE4E5A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9175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C917-532C-96AC-320F-192D5EF45753}"/>
              </a:ext>
            </a:extLst>
          </p:cNvPr>
          <p:cNvSpPr>
            <a:spLocks noGrp="1"/>
          </p:cNvSpPr>
          <p:nvPr>
            <p:ph type="title"/>
          </p:nvPr>
        </p:nvSpPr>
        <p:spPr/>
        <p:txBody>
          <a:bodyPr>
            <a:normAutofit/>
          </a:bodyPr>
          <a:lstStyle/>
          <a:p>
            <a:r>
              <a:rPr lang="en-US" sz="4000" dirty="0">
                <a:latin typeface="Arial"/>
                <a:cs typeface="Arial"/>
              </a:rPr>
              <a:t>Figure 23.2c</a:t>
            </a:r>
            <a:endParaRPr lang="en-US" sz="4000" dirty="0"/>
          </a:p>
        </p:txBody>
      </p:sp>
      <p:pic>
        <p:nvPicPr>
          <p:cNvPr id="5" name="Picture 4" descr="Intermolecular hydrogen bonding in methanol demonstrated by multiple methanol groups close to one another. The OH groups of alcohol molecules make hydrogen bonding possible as shown with green dotted lines between the hydrogen from one molecule and a oxygen in the other molecule">
            <a:extLst>
              <a:ext uri="{FF2B5EF4-FFF2-40B4-BE49-F238E27FC236}">
                <a16:creationId xmlns:a16="http://schemas.microsoft.com/office/drawing/2014/main" id="{E5842CF3-DE42-0F10-9F55-9F3E00069C00}"/>
              </a:ext>
            </a:extLst>
          </p:cNvPr>
          <p:cNvPicPr>
            <a:picLocks noChangeAspect="1"/>
          </p:cNvPicPr>
          <p:nvPr/>
        </p:nvPicPr>
        <p:blipFill>
          <a:blip r:embed="rId2"/>
          <a:stretch>
            <a:fillRect/>
          </a:stretch>
        </p:blipFill>
        <p:spPr>
          <a:xfrm>
            <a:off x="4970394" y="1376569"/>
            <a:ext cx="8330647" cy="6556512"/>
          </a:xfrm>
          <a:prstGeom prst="rect">
            <a:avLst/>
          </a:prstGeom>
        </p:spPr>
      </p:pic>
      <p:sp>
        <p:nvSpPr>
          <p:cNvPr id="3" name="Content Placeholder 2">
            <a:extLst>
              <a:ext uri="{FF2B5EF4-FFF2-40B4-BE49-F238E27FC236}">
                <a16:creationId xmlns:a16="http://schemas.microsoft.com/office/drawing/2014/main" id="{5993CC55-3995-EC90-479A-5C0737AF2963}"/>
              </a:ext>
            </a:extLst>
          </p:cNvPr>
          <p:cNvSpPr>
            <a:spLocks noGrp="1"/>
          </p:cNvSpPr>
          <p:nvPr>
            <p:ph idx="1"/>
          </p:nvPr>
        </p:nvSpPr>
        <p:spPr>
          <a:xfrm>
            <a:off x="1944000" y="8462138"/>
            <a:ext cx="14400000" cy="938612"/>
          </a:xfrm>
        </p:spPr>
        <p:txBody>
          <a:bodyPr vert="horz" lIns="91440" tIns="45720" rIns="91440" bIns="45720" rtlCol="0" anchor="t">
            <a:normAutofit/>
          </a:bodyPr>
          <a:lstStyle/>
          <a:p>
            <a:pPr marL="0" indent="0" algn="ctr">
              <a:buNone/>
            </a:pPr>
            <a:r>
              <a:rPr lang="en-US" sz="2400" b="1" dirty="0">
                <a:latin typeface="Arial"/>
                <a:ea typeface="+mn-lt"/>
                <a:cs typeface="+mn-lt"/>
              </a:rPr>
              <a:t>Figure 23.2c.</a:t>
            </a:r>
            <a:r>
              <a:rPr lang="en-US" sz="2400" dirty="0">
                <a:latin typeface="Arial"/>
                <a:ea typeface="+mn-lt"/>
                <a:cs typeface="+mn-lt"/>
              </a:rPr>
              <a:t> Intermolecular hydrogen bonding in methanol. The OH groups of alcohol molecules make hydrogen bonding possible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8EBFA28-BBFC-FACB-E237-73A9908DDCC3}"/>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79243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DFDF-1B92-BE1A-508A-FA78C86BB6F4}"/>
              </a:ext>
            </a:extLst>
          </p:cNvPr>
          <p:cNvSpPr>
            <a:spLocks noGrp="1"/>
          </p:cNvSpPr>
          <p:nvPr>
            <p:ph type="title"/>
          </p:nvPr>
        </p:nvSpPr>
        <p:spPr>
          <a:xfrm>
            <a:off x="2447574" y="0"/>
            <a:ext cx="13464208" cy="1072536"/>
          </a:xfrm>
        </p:spPr>
        <p:txBody>
          <a:bodyPr>
            <a:normAutofit/>
          </a:bodyPr>
          <a:lstStyle/>
          <a:p>
            <a:r>
              <a:rPr lang="en-US" sz="4000" dirty="0">
                <a:latin typeface="Arial"/>
                <a:cs typeface="Arial"/>
              </a:rPr>
              <a:t>Table 23.2a. </a:t>
            </a:r>
            <a:endParaRPr lang="en-US" dirty="0"/>
          </a:p>
        </p:txBody>
      </p:sp>
      <p:sp>
        <p:nvSpPr>
          <p:cNvPr id="5" name="Content Placeholder 2">
            <a:extLst>
              <a:ext uri="{FF2B5EF4-FFF2-40B4-BE49-F238E27FC236}">
                <a16:creationId xmlns:a16="http://schemas.microsoft.com/office/drawing/2014/main" id="{A4931B29-B524-DF38-5D2F-A89B7D9B22EB}"/>
              </a:ext>
            </a:extLst>
          </p:cNvPr>
          <p:cNvSpPr txBox="1">
            <a:spLocks/>
          </p:cNvSpPr>
          <p:nvPr/>
        </p:nvSpPr>
        <p:spPr>
          <a:xfrm>
            <a:off x="1944000" y="1156632"/>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23.2a. </a:t>
            </a:r>
            <a:r>
              <a:rPr lang="en-US" sz="2800" dirty="0">
                <a:latin typeface="Arial"/>
                <a:ea typeface="+mn-lt"/>
                <a:cs typeface="+mn-lt"/>
              </a:rPr>
              <a:t>Comparison of Boiling Points and Molar Masses</a:t>
            </a:r>
            <a:endParaRPr lang="en-US" sz="2800" dirty="0">
              <a:latin typeface="Arial"/>
              <a:cs typeface="Arial"/>
            </a:endParaRPr>
          </a:p>
        </p:txBody>
      </p:sp>
      <p:graphicFrame>
        <p:nvGraphicFramePr>
          <p:cNvPr id="6" name="Table 5">
            <a:extLst>
              <a:ext uri="{FF2B5EF4-FFF2-40B4-BE49-F238E27FC236}">
                <a16:creationId xmlns:a16="http://schemas.microsoft.com/office/drawing/2014/main" id="{6DD02BFA-480E-BDBC-812B-EE0B24C515D8}"/>
              </a:ext>
            </a:extLst>
          </p:cNvPr>
          <p:cNvGraphicFramePr>
            <a:graphicFrameLocks noGrp="1"/>
          </p:cNvGraphicFramePr>
          <p:nvPr>
            <p:extLst>
              <p:ext uri="{D42A27DB-BD31-4B8C-83A1-F6EECF244321}">
                <p14:modId xmlns:p14="http://schemas.microsoft.com/office/powerpoint/2010/main" val="1254835097"/>
              </p:ext>
            </p:extLst>
          </p:nvPr>
        </p:nvGraphicFramePr>
        <p:xfrm>
          <a:off x="1961865" y="1774208"/>
          <a:ext cx="13919437" cy="6806518"/>
        </p:xfrm>
        <a:graphic>
          <a:graphicData uri="http://schemas.openxmlformats.org/drawingml/2006/table">
            <a:tbl>
              <a:tblPr firstRow="1">
                <a:tableStyleId>{616DA210-FB5B-4158-B5E0-FEB733F419BA}</a:tableStyleId>
              </a:tblPr>
              <a:tblGrid>
                <a:gridCol w="3748386">
                  <a:extLst>
                    <a:ext uri="{9D8B030D-6E8A-4147-A177-3AD203B41FA5}">
                      <a16:colId xmlns:a16="http://schemas.microsoft.com/office/drawing/2014/main" val="2346616684"/>
                    </a:ext>
                  </a:extLst>
                </a:gridCol>
                <a:gridCol w="2812685">
                  <a:extLst>
                    <a:ext uri="{9D8B030D-6E8A-4147-A177-3AD203B41FA5}">
                      <a16:colId xmlns:a16="http://schemas.microsoft.com/office/drawing/2014/main" val="2622677928"/>
                    </a:ext>
                  </a:extLst>
                </a:gridCol>
                <a:gridCol w="3061840">
                  <a:extLst>
                    <a:ext uri="{9D8B030D-6E8A-4147-A177-3AD203B41FA5}">
                      <a16:colId xmlns:a16="http://schemas.microsoft.com/office/drawing/2014/main" val="166787263"/>
                    </a:ext>
                  </a:extLst>
                </a:gridCol>
                <a:gridCol w="4296526">
                  <a:extLst>
                    <a:ext uri="{9D8B030D-6E8A-4147-A177-3AD203B41FA5}">
                      <a16:colId xmlns:a16="http://schemas.microsoft.com/office/drawing/2014/main" val="3314195123"/>
                    </a:ext>
                  </a:extLst>
                </a:gridCol>
              </a:tblGrid>
              <a:tr h="696121">
                <a:tc>
                  <a:txBody>
                    <a:bodyPr/>
                    <a:lstStyle/>
                    <a:p>
                      <a:pPr algn="ctr" fontAlgn="ctr"/>
                      <a:r>
                        <a:rPr lang="en-US" sz="2400" dirty="0">
                          <a:solidFill>
                            <a:srgbClr val="FFFFFF"/>
                          </a:solidFill>
                          <a:effectLst/>
                          <a:latin typeface="Arial" panose="020B0604020202020204" pitchFamily="34" charset="0"/>
                          <a:cs typeface="Arial" panose="020B0604020202020204" pitchFamily="34" charset="0"/>
                        </a:rPr>
                        <a:t>Formula</a:t>
                      </a:r>
                    </a:p>
                  </a:txBody>
                  <a:tcPr marL="0" marR="0" marT="0" marB="0" anchor="ctr">
                    <a:solidFill>
                      <a:srgbClr val="166FAC"/>
                    </a:solidFill>
                  </a:tcPr>
                </a:tc>
                <a:tc>
                  <a:txBody>
                    <a:bodyPr/>
                    <a:lstStyle/>
                    <a:p>
                      <a:pPr algn="ctr" fontAlgn="ctr"/>
                      <a:r>
                        <a:rPr lang="en-US" sz="2400" dirty="0">
                          <a:solidFill>
                            <a:srgbClr val="FFFFFF"/>
                          </a:solidFill>
                          <a:effectLst/>
                          <a:latin typeface="Arial" panose="020B0604020202020204" pitchFamily="34" charset="0"/>
                          <a:cs typeface="Arial" panose="020B0604020202020204" pitchFamily="34" charset="0"/>
                        </a:rPr>
                        <a:t>Name</a:t>
                      </a:r>
                    </a:p>
                  </a:txBody>
                  <a:tcPr marL="0" marR="0" marT="0" marB="0" anchor="ctr">
                    <a:solidFill>
                      <a:srgbClr val="166FAC"/>
                    </a:solidFill>
                  </a:tcPr>
                </a:tc>
                <a:tc>
                  <a:txBody>
                    <a:bodyPr/>
                    <a:lstStyle/>
                    <a:p>
                      <a:pPr algn="ctr" fontAlgn="ctr"/>
                      <a:r>
                        <a:rPr lang="en-US" sz="2400" dirty="0">
                          <a:solidFill>
                            <a:srgbClr val="FFFFFF"/>
                          </a:solidFill>
                          <a:effectLst/>
                          <a:latin typeface="Arial" panose="020B0604020202020204" pitchFamily="34" charset="0"/>
                          <a:cs typeface="Arial" panose="020B0604020202020204" pitchFamily="34" charset="0"/>
                        </a:rPr>
                        <a:t>Molar Mass</a:t>
                      </a:r>
                    </a:p>
                  </a:txBody>
                  <a:tcPr marL="0" marR="0" marT="0" marB="0" anchor="ctr">
                    <a:solidFill>
                      <a:srgbClr val="166FAC"/>
                    </a:solidFill>
                  </a:tcPr>
                </a:tc>
                <a:tc>
                  <a:txBody>
                    <a:bodyPr/>
                    <a:lstStyle/>
                    <a:p>
                      <a:pPr algn="ctr" fontAlgn="ctr"/>
                      <a:r>
                        <a:rPr lang="en-US" sz="2400" dirty="0">
                          <a:solidFill>
                            <a:srgbClr val="FFFFFF"/>
                          </a:solidFill>
                          <a:effectLst/>
                          <a:latin typeface="Arial" panose="020B0604020202020204" pitchFamily="34" charset="0"/>
                          <a:cs typeface="Arial" panose="020B0604020202020204" pitchFamily="34" charset="0"/>
                        </a:rPr>
                        <a:t>Boiling Point (°C)</a:t>
                      </a:r>
                    </a:p>
                  </a:txBody>
                  <a:tcPr marL="0" marR="0" marT="0" marB="0" anchor="ctr">
                    <a:solidFill>
                      <a:srgbClr val="166FAC"/>
                    </a:solidFill>
                  </a:tcPr>
                </a:tc>
                <a:extLst>
                  <a:ext uri="{0D108BD9-81ED-4DB2-BD59-A6C34878D82A}">
                    <a16:rowId xmlns:a16="http://schemas.microsoft.com/office/drawing/2014/main" val="293628368"/>
                  </a:ext>
                </a:extLst>
              </a:tr>
              <a:tr h="773468">
                <a:tc>
                  <a:txBody>
                    <a:bodyPr/>
                    <a:lstStyle/>
                    <a:p>
                      <a:pPr algn="ctr" font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4</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methane</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16</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–164</a:t>
                      </a:r>
                    </a:p>
                  </a:txBody>
                  <a:tcPr marL="0" marR="0" marT="0" marB="0" anchor="ctr"/>
                </a:tc>
                <a:extLst>
                  <a:ext uri="{0D108BD9-81ED-4DB2-BD59-A6C34878D82A}">
                    <a16:rowId xmlns:a16="http://schemas.microsoft.com/office/drawing/2014/main" val="1443310967"/>
                  </a:ext>
                </a:extLst>
              </a:tr>
              <a:tr h="696121">
                <a:tc>
                  <a:txBody>
                    <a:bodyPr/>
                    <a:lstStyle/>
                    <a:p>
                      <a:pPr algn="ctr" fontAlgn="ctr"/>
                      <a:r>
                        <a:rPr lang="en-US" sz="2400" dirty="0">
                          <a:effectLst/>
                          <a:latin typeface="Arial" panose="020B0604020202020204" pitchFamily="34" charset="0"/>
                          <a:cs typeface="Arial" panose="020B0604020202020204" pitchFamily="34" charset="0"/>
                        </a:rPr>
                        <a:t>HOH</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water</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18</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100</a:t>
                      </a:r>
                    </a:p>
                  </a:txBody>
                  <a:tcPr marL="0" marR="0" marT="0" marB="0" anchor="ctr"/>
                </a:tc>
                <a:extLst>
                  <a:ext uri="{0D108BD9-81ED-4DB2-BD59-A6C34878D82A}">
                    <a16:rowId xmlns:a16="http://schemas.microsoft.com/office/drawing/2014/main" val="3390118402"/>
                  </a:ext>
                </a:extLst>
              </a:tr>
              <a:tr h="773468">
                <a:tc>
                  <a:txBody>
                    <a:bodyPr/>
                    <a:lstStyle/>
                    <a:p>
                      <a:pPr algn="ctr" fontAlgn="ctr"/>
                      <a:r>
                        <a:rPr lang="en-US" sz="2400" dirty="0">
                          <a:effectLst/>
                          <a:latin typeface="Arial" panose="020B0604020202020204" pitchFamily="34" charset="0"/>
                          <a:cs typeface="Arial" panose="020B0604020202020204" pitchFamily="34" charset="0"/>
                        </a:rPr>
                        <a:t>C</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H</a:t>
                      </a:r>
                      <a:r>
                        <a:rPr lang="en-US" sz="2400" baseline="-25000" dirty="0">
                          <a:effectLst/>
                          <a:latin typeface="Arial" panose="020B0604020202020204" pitchFamily="34" charset="0"/>
                          <a:cs typeface="Arial" panose="020B0604020202020204" pitchFamily="34" charset="0"/>
                        </a:rPr>
                        <a:t>6</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ethane</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30</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–89</a:t>
                      </a:r>
                    </a:p>
                  </a:txBody>
                  <a:tcPr marL="0" marR="0" marT="0" marB="0" anchor="ctr"/>
                </a:tc>
                <a:extLst>
                  <a:ext uri="{0D108BD9-81ED-4DB2-BD59-A6C34878D82A}">
                    <a16:rowId xmlns:a16="http://schemas.microsoft.com/office/drawing/2014/main" val="236958969"/>
                  </a:ext>
                </a:extLst>
              </a:tr>
              <a:tr h="773468">
                <a:tc>
                  <a:txBody>
                    <a:bodyPr/>
                    <a:lstStyle/>
                    <a:p>
                      <a:pPr algn="ctr" fontAlgn="ctr"/>
                      <a:r>
                        <a:rPr lang="en-US" sz="2400" u="none" dirty="0">
                          <a:effectLst/>
                          <a:latin typeface="Arial" panose="020B0604020202020204" pitchFamily="34" charset="0"/>
                          <a:cs typeface="Arial" panose="020B0604020202020204" pitchFamily="34" charset="0"/>
                        </a:rPr>
                        <a:t>CH</a:t>
                      </a:r>
                      <a:r>
                        <a:rPr lang="en-US" sz="2400" u="none" baseline="-25000" dirty="0">
                          <a:effectLst/>
                          <a:latin typeface="Arial" panose="020B0604020202020204" pitchFamily="34" charset="0"/>
                          <a:cs typeface="Arial" panose="020B0604020202020204" pitchFamily="34" charset="0"/>
                        </a:rPr>
                        <a:t>3</a:t>
                      </a:r>
                      <a:r>
                        <a:rPr lang="en-US" sz="2400" u="none" dirty="0">
                          <a:effectLst/>
                          <a:latin typeface="Arial" panose="020B0604020202020204" pitchFamily="34" charset="0"/>
                          <a:cs typeface="Arial" panose="020B0604020202020204" pitchFamily="34" charset="0"/>
                        </a:rPr>
                        <a:t>OH</a:t>
                      </a:r>
                    </a:p>
                  </a:txBody>
                  <a:tcPr marL="0" marR="0" marT="0" marB="0" anchor="ctr"/>
                </a:tc>
                <a:tc>
                  <a:txBody>
                    <a:bodyPr/>
                    <a:lstStyle/>
                    <a:p>
                      <a:pPr algn="ctr" fontAlgn="ctr"/>
                      <a:r>
                        <a:rPr lang="en-US" sz="2400" u="none" dirty="0">
                          <a:effectLst/>
                          <a:latin typeface="Arial" panose="020B0604020202020204" pitchFamily="34" charset="0"/>
                          <a:cs typeface="Arial" panose="020B0604020202020204" pitchFamily="34" charset="0"/>
                        </a:rPr>
                        <a:t>methanol</a:t>
                      </a:r>
                    </a:p>
                  </a:txBody>
                  <a:tcPr marL="0" marR="0" marT="0" marB="0" anchor="ctr"/>
                </a:tc>
                <a:tc>
                  <a:txBody>
                    <a:bodyPr/>
                    <a:lstStyle/>
                    <a:p>
                      <a:pPr algn="ctr" fontAlgn="ctr"/>
                      <a:r>
                        <a:rPr lang="en-US" sz="2400" u="none" dirty="0">
                          <a:effectLst/>
                          <a:latin typeface="Arial" panose="020B0604020202020204" pitchFamily="34" charset="0"/>
                          <a:cs typeface="Arial" panose="020B0604020202020204" pitchFamily="34" charset="0"/>
                        </a:rPr>
                        <a:t>32</a:t>
                      </a:r>
                    </a:p>
                  </a:txBody>
                  <a:tcPr marL="0" marR="0" marT="0" marB="0" anchor="ctr"/>
                </a:tc>
                <a:tc>
                  <a:txBody>
                    <a:bodyPr/>
                    <a:lstStyle/>
                    <a:p>
                      <a:pPr algn="ctr" fontAlgn="ctr"/>
                      <a:r>
                        <a:rPr lang="en-US" sz="2400" u="none" dirty="0">
                          <a:effectLst/>
                          <a:latin typeface="Arial" panose="020B0604020202020204" pitchFamily="34" charset="0"/>
                          <a:cs typeface="Arial" panose="020B0604020202020204" pitchFamily="34" charset="0"/>
                        </a:rPr>
                        <a:t>65</a:t>
                      </a:r>
                    </a:p>
                  </a:txBody>
                  <a:tcPr marL="0" marR="0" marT="0" marB="0" anchor="ctr"/>
                </a:tc>
                <a:extLst>
                  <a:ext uri="{0D108BD9-81ED-4DB2-BD59-A6C34878D82A}">
                    <a16:rowId xmlns:a16="http://schemas.microsoft.com/office/drawing/2014/main" val="2521299250"/>
                  </a:ext>
                </a:extLst>
              </a:tr>
              <a:tr h="773468">
                <a:tc>
                  <a:txBody>
                    <a:bodyPr/>
                    <a:lstStyle/>
                    <a:p>
                      <a:pPr algn="ctr" fontAlgn="ctr"/>
                      <a:r>
                        <a:rPr lang="en-US" sz="2400" dirty="0">
                          <a:effectLst/>
                          <a:latin typeface="Arial" panose="020B0604020202020204" pitchFamily="34" charset="0"/>
                          <a:cs typeface="Arial" panose="020B0604020202020204" pitchFamily="34" charset="0"/>
                        </a:rPr>
                        <a:t>C</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H</a:t>
                      </a:r>
                      <a:r>
                        <a:rPr lang="en-US" sz="2400" baseline="-250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propane</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44</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–42</a:t>
                      </a:r>
                    </a:p>
                  </a:txBody>
                  <a:tcPr marL="0" marR="0" marT="0" marB="0" anchor="ctr"/>
                </a:tc>
                <a:extLst>
                  <a:ext uri="{0D108BD9-81ED-4DB2-BD59-A6C34878D82A}">
                    <a16:rowId xmlns:a16="http://schemas.microsoft.com/office/drawing/2014/main" val="3338965312"/>
                  </a:ext>
                </a:extLst>
              </a:tr>
              <a:tr h="773468">
                <a:tc>
                  <a:txBody>
                    <a:bodyPr/>
                    <a:lstStyle/>
                    <a:p>
                      <a:pPr algn="ctr" font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OH</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ethanol</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46</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78</a:t>
                      </a:r>
                    </a:p>
                  </a:txBody>
                  <a:tcPr marL="0" marR="0" marT="0" marB="0" anchor="ctr"/>
                </a:tc>
                <a:extLst>
                  <a:ext uri="{0D108BD9-81ED-4DB2-BD59-A6C34878D82A}">
                    <a16:rowId xmlns:a16="http://schemas.microsoft.com/office/drawing/2014/main" val="2490165231"/>
                  </a:ext>
                </a:extLst>
              </a:tr>
              <a:tr h="773468">
                <a:tc>
                  <a:txBody>
                    <a:bodyPr/>
                    <a:lstStyle/>
                    <a:p>
                      <a:pPr algn="ctr" fontAlgn="ctr"/>
                      <a:r>
                        <a:rPr lang="en-US" sz="2400" dirty="0">
                          <a:effectLst/>
                          <a:latin typeface="Arial" panose="020B0604020202020204" pitchFamily="34" charset="0"/>
                          <a:cs typeface="Arial" panose="020B0604020202020204" pitchFamily="34" charset="0"/>
                        </a:rPr>
                        <a:t>C</a:t>
                      </a:r>
                      <a:r>
                        <a:rPr lang="en-US" sz="2400" baseline="-25000" dirty="0">
                          <a:effectLst/>
                          <a:latin typeface="Arial" panose="020B0604020202020204" pitchFamily="34" charset="0"/>
                          <a:cs typeface="Arial" panose="020B0604020202020204" pitchFamily="34" charset="0"/>
                        </a:rPr>
                        <a:t>4</a:t>
                      </a:r>
                      <a:r>
                        <a:rPr lang="en-US" sz="2400" dirty="0">
                          <a:effectLst/>
                          <a:latin typeface="Arial" panose="020B0604020202020204" pitchFamily="34" charset="0"/>
                          <a:cs typeface="Arial" panose="020B0604020202020204" pitchFamily="34" charset="0"/>
                        </a:rPr>
                        <a:t>H</a:t>
                      </a:r>
                      <a:r>
                        <a:rPr lang="en-US" sz="2400" baseline="-25000" dirty="0">
                          <a:effectLst/>
                          <a:latin typeface="Arial" panose="020B0604020202020204" pitchFamily="34" charset="0"/>
                          <a:cs typeface="Arial" panose="020B0604020202020204" pitchFamily="34" charset="0"/>
                        </a:rPr>
                        <a:t>10</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butane</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58</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–1</a:t>
                      </a:r>
                    </a:p>
                  </a:txBody>
                  <a:tcPr marL="0" marR="0" marT="0" marB="0" anchor="ctr"/>
                </a:tc>
                <a:extLst>
                  <a:ext uri="{0D108BD9-81ED-4DB2-BD59-A6C34878D82A}">
                    <a16:rowId xmlns:a16="http://schemas.microsoft.com/office/drawing/2014/main" val="2374665214"/>
                  </a:ext>
                </a:extLst>
              </a:tr>
              <a:tr h="773468">
                <a:tc>
                  <a:txBody>
                    <a:bodyPr/>
                    <a:lstStyle/>
                    <a:p>
                      <a:pPr algn="ctr" font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OH</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1-propanol</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60</a:t>
                      </a:r>
                    </a:p>
                  </a:txBody>
                  <a:tcPr marL="0" marR="0" marT="0" marB="0" anchor="ctr"/>
                </a:tc>
                <a:tc>
                  <a:txBody>
                    <a:bodyPr/>
                    <a:lstStyle/>
                    <a:p>
                      <a:pPr algn="ctr" fontAlgn="ctr"/>
                      <a:r>
                        <a:rPr lang="en-US" sz="2400" dirty="0">
                          <a:effectLst/>
                          <a:latin typeface="Arial" panose="020B0604020202020204" pitchFamily="34" charset="0"/>
                          <a:cs typeface="Arial" panose="020B0604020202020204" pitchFamily="34" charset="0"/>
                        </a:rPr>
                        <a:t>97</a:t>
                      </a:r>
                    </a:p>
                  </a:txBody>
                  <a:tcPr marL="0" marR="0" marT="0" marB="0" anchor="ctr"/>
                </a:tc>
                <a:extLst>
                  <a:ext uri="{0D108BD9-81ED-4DB2-BD59-A6C34878D82A}">
                    <a16:rowId xmlns:a16="http://schemas.microsoft.com/office/drawing/2014/main" val="3181589474"/>
                  </a:ext>
                </a:extLst>
              </a:tr>
            </a:tbl>
          </a:graphicData>
        </a:graphic>
      </p:graphicFrame>
      <p:sp>
        <p:nvSpPr>
          <p:cNvPr id="3" name="TextBox 2">
            <a:extLst>
              <a:ext uri="{FF2B5EF4-FFF2-40B4-BE49-F238E27FC236}">
                <a16:creationId xmlns:a16="http://schemas.microsoft.com/office/drawing/2014/main" id="{B60731B7-5A3A-A1AE-6DD0-2C2D8189485B}"/>
              </a:ext>
            </a:extLst>
          </p:cNvPr>
          <p:cNvSpPr txBox="1"/>
          <p:nvPr/>
        </p:nvSpPr>
        <p:spPr>
          <a:xfrm>
            <a:off x="1825612" y="8994105"/>
            <a:ext cx="13729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rial"/>
                <a:ea typeface="+mn-lt"/>
                <a:cs typeface="+mn-lt"/>
              </a:rPr>
              <a:t>Image Credits: </a:t>
            </a:r>
            <a:r>
              <a:rPr lang="en-US" sz="2400" i="1" dirty="0">
                <a:latin typeface="Arial"/>
                <a:ea typeface="+mn-lt"/>
                <a:cs typeface="+mn-lt"/>
                <a:hlinkClick r:id="rId2"/>
              </a:rPr>
              <a:t>Introduction to Chemistry: GOB (V. 1.0).</a:t>
            </a:r>
            <a:r>
              <a:rPr lang="en-US" sz="2400" dirty="0">
                <a:latin typeface="Arial"/>
                <a:ea typeface="+mn-lt"/>
                <a:cs typeface="+mn-lt"/>
              </a:rPr>
              <a:t>, </a:t>
            </a:r>
            <a:r>
              <a:rPr lang="en-US" sz="2400" dirty="0">
                <a:latin typeface="Arial"/>
                <a:ea typeface="+mn-lt"/>
                <a:cs typeface="+mn-lt"/>
                <a:hlinkClick r:id="rId3"/>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0ACF3E46-FBE1-0250-6F53-AE4BC86E6025}"/>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19734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7D5E-0438-4ECC-D7E9-32B759FF2A01}"/>
              </a:ext>
            </a:extLst>
          </p:cNvPr>
          <p:cNvSpPr>
            <a:spLocks noGrp="1"/>
          </p:cNvSpPr>
          <p:nvPr>
            <p:ph type="title"/>
          </p:nvPr>
        </p:nvSpPr>
        <p:spPr/>
        <p:txBody>
          <a:bodyPr>
            <a:normAutofit/>
          </a:bodyPr>
          <a:lstStyle/>
          <a:p>
            <a:r>
              <a:rPr lang="en-US" sz="4000">
                <a:latin typeface="Arial"/>
                <a:cs typeface="Arial"/>
              </a:rPr>
              <a:t>Figure 23.2d</a:t>
            </a:r>
            <a:endParaRPr lang="en-US" sz="4000"/>
          </a:p>
        </p:txBody>
      </p:sp>
      <p:pic>
        <p:nvPicPr>
          <p:cNvPr id="5" name="Picture 4" descr="Intermolecular hydrogen bonding between multiple molecules of ethanol (an alcohol) and water molecules. The OH groups of alcohol molecules allow for the hydrogen bonding to occur with the water molecules. The hydrogen from ethanol and the oxygen from water demonstrate the hydrogen bonding by dotted green lines. ">
            <a:extLst>
              <a:ext uri="{FF2B5EF4-FFF2-40B4-BE49-F238E27FC236}">
                <a16:creationId xmlns:a16="http://schemas.microsoft.com/office/drawing/2014/main" id="{81080E37-C893-405B-E640-4E6071CC1AFE}"/>
              </a:ext>
            </a:extLst>
          </p:cNvPr>
          <p:cNvPicPr>
            <a:picLocks noChangeAspect="1"/>
          </p:cNvPicPr>
          <p:nvPr/>
        </p:nvPicPr>
        <p:blipFill>
          <a:blip r:embed="rId2"/>
          <a:stretch>
            <a:fillRect/>
          </a:stretch>
        </p:blipFill>
        <p:spPr>
          <a:xfrm>
            <a:off x="4787347" y="1367459"/>
            <a:ext cx="9077739" cy="7137952"/>
          </a:xfrm>
          <a:prstGeom prst="rect">
            <a:avLst/>
          </a:prstGeom>
        </p:spPr>
      </p:pic>
      <p:sp>
        <p:nvSpPr>
          <p:cNvPr id="3" name="Content Placeholder 2">
            <a:extLst>
              <a:ext uri="{FF2B5EF4-FFF2-40B4-BE49-F238E27FC236}">
                <a16:creationId xmlns:a16="http://schemas.microsoft.com/office/drawing/2014/main" id="{CF3CFFFC-606B-25F7-7239-D4877A314540}"/>
              </a:ext>
            </a:extLst>
          </p:cNvPr>
          <p:cNvSpPr>
            <a:spLocks noGrp="1"/>
          </p:cNvSpPr>
          <p:nvPr>
            <p:ph idx="1"/>
          </p:nvPr>
        </p:nvSpPr>
        <p:spPr>
          <a:xfrm>
            <a:off x="1944000" y="8495269"/>
            <a:ext cx="14400000" cy="905481"/>
          </a:xfrm>
        </p:spPr>
        <p:txBody>
          <a:bodyPr vert="horz" lIns="91440" tIns="45720" rIns="91440" bIns="45720" rtlCol="0" anchor="t">
            <a:normAutofit fontScale="92500" lnSpcReduction="20000"/>
          </a:bodyPr>
          <a:lstStyle/>
          <a:p>
            <a:pPr marL="0" indent="0" algn="ctr">
              <a:buNone/>
            </a:pPr>
            <a:r>
              <a:rPr lang="en-US" sz="2400" b="1" dirty="0">
                <a:latin typeface="Arial"/>
                <a:ea typeface="+mn-lt"/>
                <a:cs typeface="+mn-lt"/>
              </a:rPr>
              <a:t>Figure 23.2d.</a:t>
            </a:r>
            <a:r>
              <a:rPr lang="en-US" sz="2400" dirty="0">
                <a:latin typeface="Arial"/>
                <a:ea typeface="+mn-lt"/>
                <a:cs typeface="+mn-lt"/>
              </a:rPr>
              <a:t> Intermolecular hydrogen bonding between ethanol (an alcohol) and water molecules. The OH groups of alcohol molecules allow for the hydrogen bonding to occur with the water molecules.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F36B1697-80D2-7C01-444F-632598272DC6}"/>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16071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248F-6830-ED16-98FC-F8538C4B6CF0}"/>
              </a:ext>
            </a:extLst>
          </p:cNvPr>
          <p:cNvSpPr>
            <a:spLocks noGrp="1"/>
          </p:cNvSpPr>
          <p:nvPr>
            <p:ph type="title"/>
          </p:nvPr>
        </p:nvSpPr>
        <p:spPr/>
        <p:txBody>
          <a:bodyPr>
            <a:normAutofit/>
          </a:bodyPr>
          <a:lstStyle/>
          <a:p>
            <a:r>
              <a:rPr lang="en-US" sz="4000">
                <a:latin typeface="Arial"/>
                <a:cs typeface="Arial"/>
              </a:rPr>
              <a:t>Figure 23.3a</a:t>
            </a:r>
            <a:endParaRPr lang="en-US" sz="4000"/>
          </a:p>
        </p:txBody>
      </p:sp>
      <p:pic>
        <p:nvPicPr>
          <p:cNvPr id="5" name="Picture 4" descr="A chemical reaction showing 2 molecules of hydrogen reacting with 1 molecule of carbon monoxide to produce methanol. ">
            <a:extLst>
              <a:ext uri="{FF2B5EF4-FFF2-40B4-BE49-F238E27FC236}">
                <a16:creationId xmlns:a16="http://schemas.microsoft.com/office/drawing/2014/main" id="{4A3254B9-414F-79D1-B467-59E8D588B8A0}"/>
              </a:ext>
            </a:extLst>
          </p:cNvPr>
          <p:cNvPicPr>
            <a:picLocks noChangeAspect="1"/>
          </p:cNvPicPr>
          <p:nvPr/>
        </p:nvPicPr>
        <p:blipFill>
          <a:blip r:embed="rId2"/>
          <a:stretch>
            <a:fillRect/>
          </a:stretch>
        </p:blipFill>
        <p:spPr>
          <a:xfrm>
            <a:off x="4298233" y="3259702"/>
            <a:ext cx="9126179" cy="2132985"/>
          </a:xfrm>
          <a:prstGeom prst="rect">
            <a:avLst/>
          </a:prstGeom>
        </p:spPr>
      </p:pic>
      <p:sp>
        <p:nvSpPr>
          <p:cNvPr id="3" name="Content Placeholder 2">
            <a:extLst>
              <a:ext uri="{FF2B5EF4-FFF2-40B4-BE49-F238E27FC236}">
                <a16:creationId xmlns:a16="http://schemas.microsoft.com/office/drawing/2014/main" id="{8D93AC66-5BE7-EA56-B543-E75E76445AD3}"/>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23.3a.</a:t>
            </a:r>
            <a:r>
              <a:rPr lang="en-US" sz="2400" dirty="0">
                <a:latin typeface="Arial"/>
                <a:ea typeface="+mn-lt"/>
                <a:cs typeface="+mn-lt"/>
              </a:rPr>
              <a:t> Preparation of methanol from carbon monoxide.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0DE313D4-BFB2-D9A4-B357-6FFC69E2E90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8736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D33E-EB5F-35A9-4181-C20710EED328}"/>
              </a:ext>
            </a:extLst>
          </p:cNvPr>
          <p:cNvSpPr>
            <a:spLocks noGrp="1"/>
          </p:cNvSpPr>
          <p:nvPr>
            <p:ph type="title"/>
          </p:nvPr>
        </p:nvSpPr>
        <p:spPr/>
        <p:txBody>
          <a:bodyPr>
            <a:normAutofit/>
          </a:bodyPr>
          <a:lstStyle/>
          <a:p>
            <a:r>
              <a:rPr lang="en-US" sz="4000" dirty="0">
                <a:latin typeface="Arial"/>
                <a:cs typeface="Arial"/>
              </a:rPr>
              <a:t>Figure 23.3b</a:t>
            </a:r>
            <a:endParaRPr lang="en-US" sz="4000" dirty="0"/>
          </a:p>
        </p:txBody>
      </p:sp>
      <p:pic>
        <p:nvPicPr>
          <p:cNvPr id="5" name="Picture 4" descr="This figure shows the reaction of glucose to produce ethanol and C O subscript 2. The reaction shows C subscript 6 H subscript 12 O subscript 6 ( a q ) arrow labeled “yeast” 2 C subscript 2 H subscript 5 O H (a q) plus 2 C O subscript 2 ( g ). The O H in ethanol is shown in red.">
            <a:extLst>
              <a:ext uri="{FF2B5EF4-FFF2-40B4-BE49-F238E27FC236}">
                <a16:creationId xmlns:a16="http://schemas.microsoft.com/office/drawing/2014/main" id="{08EABC1F-3941-5CB8-3E96-A8BD5152154D}"/>
              </a:ext>
            </a:extLst>
          </p:cNvPr>
          <p:cNvPicPr>
            <a:picLocks noChangeAspect="1"/>
          </p:cNvPicPr>
          <p:nvPr/>
        </p:nvPicPr>
        <p:blipFill>
          <a:blip r:embed="rId2"/>
          <a:stretch>
            <a:fillRect/>
          </a:stretch>
        </p:blipFill>
        <p:spPr>
          <a:xfrm>
            <a:off x="2536550" y="3562143"/>
            <a:ext cx="13214901" cy="2036279"/>
          </a:xfrm>
          <a:prstGeom prst="rect">
            <a:avLst/>
          </a:prstGeom>
        </p:spPr>
      </p:pic>
      <p:sp>
        <p:nvSpPr>
          <p:cNvPr id="3" name="Content Placeholder 2">
            <a:extLst>
              <a:ext uri="{FF2B5EF4-FFF2-40B4-BE49-F238E27FC236}">
                <a16:creationId xmlns:a16="http://schemas.microsoft.com/office/drawing/2014/main" id="{9064D4FA-F707-120E-30C3-F835ABBD5643}"/>
              </a:ext>
            </a:extLst>
          </p:cNvPr>
          <p:cNvSpPr>
            <a:spLocks noGrp="1"/>
          </p:cNvSpPr>
          <p:nvPr>
            <p:ph idx="1"/>
          </p:nvPr>
        </p:nvSpPr>
        <p:spPr>
          <a:xfrm>
            <a:off x="1944000" y="8329617"/>
            <a:ext cx="14400000" cy="1071133"/>
          </a:xfrm>
        </p:spPr>
        <p:txBody>
          <a:bodyPr vert="horz" lIns="91440" tIns="45720" rIns="91440" bIns="45720" rtlCol="0" anchor="t">
            <a:normAutofit/>
          </a:bodyPr>
          <a:lstStyle/>
          <a:p>
            <a:pPr marL="0" indent="0" algn="ctr">
              <a:buNone/>
            </a:pPr>
            <a:r>
              <a:rPr lang="en-US" sz="2400" b="1" dirty="0">
                <a:latin typeface="Arial"/>
                <a:ea typeface="+mn-lt"/>
                <a:cs typeface="+mn-lt"/>
              </a:rPr>
              <a:t>Figure 23.3b.</a:t>
            </a:r>
            <a:r>
              <a:rPr lang="en-US" sz="2400" dirty="0">
                <a:latin typeface="Arial"/>
                <a:ea typeface="+mn-lt"/>
                <a:cs typeface="+mn-lt"/>
              </a:rPr>
              <a:t> Preparation of ethanol from glucose using yeast (credit: </a:t>
            </a:r>
            <a:r>
              <a:rPr lang="en-US" sz="2400" i="1" dirty="0">
                <a:latin typeface="Arial"/>
                <a:ea typeface="+mn-lt"/>
                <a:cs typeface="+mn-lt"/>
                <a:hlinkClick r:id="rId3"/>
              </a:rPr>
              <a:t>Chemistry (OpenStax)</a:t>
            </a:r>
            <a:r>
              <a:rPr lang="en-US" sz="2400" dirty="0">
                <a:latin typeface="Arial"/>
                <a:ea typeface="+mn-lt"/>
                <a:cs typeface="+mn-lt"/>
              </a:rPr>
              <a:t>, </a:t>
            </a:r>
            <a:r>
              <a:rPr lang="en-US" sz="2400" dirty="0">
                <a:latin typeface="Arial"/>
                <a:ea typeface="+mn-lt"/>
                <a:cs typeface="+mn-lt"/>
                <a:hlinkClick r:id="rId4"/>
              </a:rPr>
              <a:t>CC BY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9955CD9-8B53-56FC-2DF4-11B93FA916A0}"/>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6005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E5AA-8805-754D-1AB8-1CAB01A0A5BD}"/>
              </a:ext>
            </a:extLst>
          </p:cNvPr>
          <p:cNvSpPr>
            <a:spLocks noGrp="1"/>
          </p:cNvSpPr>
          <p:nvPr>
            <p:ph type="title"/>
          </p:nvPr>
        </p:nvSpPr>
        <p:spPr/>
        <p:txBody>
          <a:bodyPr>
            <a:normAutofit/>
          </a:bodyPr>
          <a:lstStyle/>
          <a:p>
            <a:r>
              <a:rPr lang="en-US" sz="4000" dirty="0">
                <a:latin typeface="Arial"/>
                <a:cs typeface="Arial"/>
              </a:rPr>
              <a:t>Figure 23.0a</a:t>
            </a:r>
            <a:endParaRPr lang="en-US" dirty="0"/>
          </a:p>
        </p:txBody>
      </p:sp>
      <p:pic>
        <p:nvPicPr>
          <p:cNvPr id="5" name="Picture 4" descr="An image of beer poured into a glass cup. ">
            <a:extLst>
              <a:ext uri="{FF2B5EF4-FFF2-40B4-BE49-F238E27FC236}">
                <a16:creationId xmlns:a16="http://schemas.microsoft.com/office/drawing/2014/main" id="{C45D82A6-C897-75F6-6373-62F43703ABD9}"/>
              </a:ext>
            </a:extLst>
          </p:cNvPr>
          <p:cNvPicPr>
            <a:picLocks noChangeAspect="1"/>
          </p:cNvPicPr>
          <p:nvPr/>
        </p:nvPicPr>
        <p:blipFill>
          <a:blip r:embed="rId2"/>
          <a:stretch>
            <a:fillRect/>
          </a:stretch>
        </p:blipFill>
        <p:spPr>
          <a:xfrm>
            <a:off x="5030056" y="1963386"/>
            <a:ext cx="8256674" cy="5509971"/>
          </a:xfrm>
          <a:prstGeom prst="rect">
            <a:avLst/>
          </a:prstGeom>
        </p:spPr>
      </p:pic>
      <p:sp>
        <p:nvSpPr>
          <p:cNvPr id="3" name="Content Placeholder 2">
            <a:extLst>
              <a:ext uri="{FF2B5EF4-FFF2-40B4-BE49-F238E27FC236}">
                <a16:creationId xmlns:a16="http://schemas.microsoft.com/office/drawing/2014/main" id="{554F5101-4FB8-3834-ED7A-2EAEBAB31E90}"/>
              </a:ext>
            </a:extLst>
          </p:cNvPr>
          <p:cNvSpPr>
            <a:spLocks noGrp="1"/>
          </p:cNvSpPr>
          <p:nvPr>
            <p:ph idx="1"/>
          </p:nvPr>
        </p:nvSpPr>
        <p:spPr>
          <a:xfrm>
            <a:off x="1944000" y="8230225"/>
            <a:ext cx="14400000" cy="1170525"/>
          </a:xfrm>
        </p:spPr>
        <p:txBody>
          <a:bodyPr vert="horz" lIns="91440" tIns="45720" rIns="91440" bIns="45720" rtlCol="0" anchor="t">
            <a:normAutofit/>
          </a:bodyPr>
          <a:lstStyle/>
          <a:p>
            <a:pPr marL="0" indent="0" algn="ctr">
              <a:buNone/>
            </a:pPr>
            <a:r>
              <a:rPr lang="en-US" sz="2400" b="1" dirty="0">
                <a:latin typeface="Arial"/>
                <a:ea typeface="+mn-lt"/>
                <a:cs typeface="+mn-lt"/>
              </a:rPr>
              <a:t>Figure 23.0a. </a:t>
            </a:r>
            <a:r>
              <a:rPr lang="en-US" sz="2400" dirty="0">
                <a:latin typeface="Arial"/>
                <a:ea typeface="+mn-lt"/>
                <a:cs typeface="+mn-lt"/>
              </a:rPr>
              <a:t>A glass of beer. </a:t>
            </a:r>
            <a:r>
              <a:rPr lang="en-US" sz="2400" dirty="0">
                <a:latin typeface="Arial"/>
                <a:ea typeface="+mn-lt"/>
                <a:cs typeface="+mn-lt"/>
                <a:hlinkClick r:id="rId3"/>
              </a:rPr>
              <a:t>Photo</a:t>
            </a:r>
            <a:r>
              <a:rPr lang="en-US" sz="2400" dirty="0">
                <a:latin typeface="Arial"/>
                <a:ea typeface="+mn-lt"/>
                <a:cs typeface="+mn-lt"/>
              </a:rPr>
              <a:t> by </a:t>
            </a:r>
            <a:r>
              <a:rPr lang="en-US" sz="2400" dirty="0">
                <a:latin typeface="Arial"/>
                <a:ea typeface="+mn-lt"/>
                <a:cs typeface="+mn-lt"/>
                <a:hlinkClick r:id="rId4"/>
              </a:rPr>
              <a:t>Josh Olalde</a:t>
            </a:r>
            <a:r>
              <a:rPr lang="en-US" sz="2400" dirty="0">
                <a:latin typeface="Arial"/>
                <a:ea typeface="+mn-lt"/>
                <a:cs typeface="+mn-lt"/>
              </a:rPr>
              <a:t> on </a:t>
            </a:r>
            <a:r>
              <a:rPr lang="en-US" sz="2400" dirty="0">
                <a:latin typeface="Arial"/>
                <a:ea typeface="+mn-lt"/>
                <a:cs typeface="+mn-lt"/>
                <a:hlinkClick r:id="rId3"/>
              </a:rPr>
              <a:t>Unsplash</a:t>
            </a:r>
            <a:endParaRPr lang="en-US" sz="2400">
              <a:latin typeface="Arial"/>
              <a:cs typeface="Arial"/>
            </a:endParaRPr>
          </a:p>
        </p:txBody>
      </p:sp>
      <p:sp>
        <p:nvSpPr>
          <p:cNvPr id="4" name="Footer Placeholder 3">
            <a:extLst>
              <a:ext uri="{FF2B5EF4-FFF2-40B4-BE49-F238E27FC236}">
                <a16:creationId xmlns:a16="http://schemas.microsoft.com/office/drawing/2014/main" id="{F9E04E52-DA0F-48CA-90D8-EA8A7B112DA8}"/>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29146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92FC-293E-9667-7F7A-7DE9FEE18F10}"/>
              </a:ext>
            </a:extLst>
          </p:cNvPr>
          <p:cNvSpPr>
            <a:spLocks noGrp="1"/>
          </p:cNvSpPr>
          <p:nvPr>
            <p:ph type="title"/>
          </p:nvPr>
        </p:nvSpPr>
        <p:spPr/>
        <p:txBody>
          <a:bodyPr>
            <a:normAutofit/>
          </a:bodyPr>
          <a:lstStyle/>
          <a:p>
            <a:r>
              <a:rPr lang="en-US" sz="4000" dirty="0">
                <a:latin typeface="Arial"/>
                <a:cs typeface="Arial"/>
              </a:rPr>
              <a:t>Figure 23.3c</a:t>
            </a:r>
            <a:endParaRPr lang="en-US" sz="4000" dirty="0"/>
          </a:p>
        </p:txBody>
      </p:sp>
      <p:pic>
        <p:nvPicPr>
          <p:cNvPr id="5" name="Picture 4" descr="Conversion of methanol to formaldehyde (methanal) using liver enzymes as the catalyst. ">
            <a:extLst>
              <a:ext uri="{FF2B5EF4-FFF2-40B4-BE49-F238E27FC236}">
                <a16:creationId xmlns:a16="http://schemas.microsoft.com/office/drawing/2014/main" id="{460B624A-3E79-8C1B-2EC5-FA2EDE56FC8E}"/>
              </a:ext>
            </a:extLst>
          </p:cNvPr>
          <p:cNvPicPr>
            <a:picLocks noChangeAspect="1"/>
          </p:cNvPicPr>
          <p:nvPr/>
        </p:nvPicPr>
        <p:blipFill>
          <a:blip r:embed="rId2"/>
          <a:stretch>
            <a:fillRect/>
          </a:stretch>
        </p:blipFill>
        <p:spPr>
          <a:xfrm>
            <a:off x="3805859" y="2447304"/>
            <a:ext cx="9450456" cy="3354870"/>
          </a:xfrm>
          <a:prstGeom prst="rect">
            <a:avLst/>
          </a:prstGeom>
        </p:spPr>
      </p:pic>
      <p:sp>
        <p:nvSpPr>
          <p:cNvPr id="3" name="Content Placeholder 2">
            <a:extLst>
              <a:ext uri="{FF2B5EF4-FFF2-40B4-BE49-F238E27FC236}">
                <a16:creationId xmlns:a16="http://schemas.microsoft.com/office/drawing/2014/main" id="{F9855453-35C1-0A28-CFFE-E4C67BD5D26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23.3c.</a:t>
            </a:r>
            <a:r>
              <a:rPr lang="en-US" sz="2400" dirty="0">
                <a:latin typeface="Arial"/>
                <a:ea typeface="+mn-lt"/>
                <a:cs typeface="+mn-lt"/>
              </a:rPr>
              <a:t> Conversion of methanol to formaldehyde (methanal).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9D32B8C-A496-F1EC-5493-AF7DA885A9E4}"/>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2848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09C8-D48E-3B7E-58A2-0A32DFB1676C}"/>
              </a:ext>
            </a:extLst>
          </p:cNvPr>
          <p:cNvSpPr>
            <a:spLocks noGrp="1"/>
          </p:cNvSpPr>
          <p:nvPr>
            <p:ph type="title"/>
          </p:nvPr>
        </p:nvSpPr>
        <p:spPr/>
        <p:txBody>
          <a:bodyPr>
            <a:normAutofit/>
          </a:bodyPr>
          <a:lstStyle/>
          <a:p>
            <a:r>
              <a:rPr lang="en-US" sz="4000" dirty="0">
                <a:latin typeface="Arial"/>
                <a:cs typeface="Arial"/>
              </a:rPr>
              <a:t>Figure 23.3d</a:t>
            </a:r>
            <a:endParaRPr lang="en-US" sz="4000" dirty="0"/>
          </a:p>
        </p:txBody>
      </p:sp>
      <p:pic>
        <p:nvPicPr>
          <p:cNvPr id="5" name="Picture 4" descr="Conversion of ethanol to acetaldehyde (ethanal) using liver enzymes as the catalyst. ">
            <a:extLst>
              <a:ext uri="{FF2B5EF4-FFF2-40B4-BE49-F238E27FC236}">
                <a16:creationId xmlns:a16="http://schemas.microsoft.com/office/drawing/2014/main" id="{8A7878BC-24F9-7D5C-A5E1-F7D5F0AC1A85}"/>
              </a:ext>
            </a:extLst>
          </p:cNvPr>
          <p:cNvPicPr>
            <a:picLocks noChangeAspect="1"/>
          </p:cNvPicPr>
          <p:nvPr/>
        </p:nvPicPr>
        <p:blipFill>
          <a:blip r:embed="rId2"/>
          <a:stretch>
            <a:fillRect/>
          </a:stretch>
        </p:blipFill>
        <p:spPr>
          <a:xfrm>
            <a:off x="3375164" y="2572994"/>
            <a:ext cx="11554238" cy="3815797"/>
          </a:xfrm>
          <a:prstGeom prst="rect">
            <a:avLst/>
          </a:prstGeom>
        </p:spPr>
      </p:pic>
      <p:sp>
        <p:nvSpPr>
          <p:cNvPr id="3" name="Content Placeholder 2">
            <a:extLst>
              <a:ext uri="{FF2B5EF4-FFF2-40B4-BE49-F238E27FC236}">
                <a16:creationId xmlns:a16="http://schemas.microsoft.com/office/drawing/2014/main" id="{5B874011-4651-83B9-1E91-173DDB65A625}"/>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23.3d. </a:t>
            </a:r>
            <a:r>
              <a:rPr lang="en-US" sz="2400" dirty="0">
                <a:latin typeface="Arial"/>
                <a:ea typeface="+mn-lt"/>
                <a:cs typeface="+mn-lt"/>
              </a:rPr>
              <a:t>Conversion of ethanol to acetaldehyde (ethanal).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FA179B6-C7A4-3159-326E-C73AD1F54D6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4896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44F6-310D-7448-C2B8-45550EC5FEDF}"/>
              </a:ext>
            </a:extLst>
          </p:cNvPr>
          <p:cNvSpPr>
            <a:spLocks noGrp="1"/>
          </p:cNvSpPr>
          <p:nvPr>
            <p:ph type="title"/>
          </p:nvPr>
        </p:nvSpPr>
        <p:spPr/>
        <p:txBody>
          <a:bodyPr>
            <a:normAutofit/>
          </a:bodyPr>
          <a:lstStyle/>
          <a:p>
            <a:r>
              <a:rPr lang="en-US" sz="4000" dirty="0">
                <a:latin typeface="Arial"/>
                <a:cs typeface="Arial"/>
              </a:rPr>
              <a:t>Figure 23.3e</a:t>
            </a:r>
            <a:endParaRPr lang="en-US" sz="4000" dirty="0"/>
          </a:p>
        </p:txBody>
      </p:sp>
      <p:pic>
        <p:nvPicPr>
          <p:cNvPr id="5" name="Picture 4" descr="An addition reaction showing water (in a blue colour) and ethene (ethylene) as the reactants producing ethanol where the hydrogen and the OH group from the water molecule attach to either carbon from the ethylene. ">
            <a:extLst>
              <a:ext uri="{FF2B5EF4-FFF2-40B4-BE49-F238E27FC236}">
                <a16:creationId xmlns:a16="http://schemas.microsoft.com/office/drawing/2014/main" id="{4F12D299-A520-66FE-43BD-28CDD29D92B5}"/>
              </a:ext>
            </a:extLst>
          </p:cNvPr>
          <p:cNvPicPr>
            <a:picLocks noChangeAspect="1"/>
          </p:cNvPicPr>
          <p:nvPr/>
        </p:nvPicPr>
        <p:blipFill>
          <a:blip r:embed="rId2"/>
          <a:stretch>
            <a:fillRect/>
          </a:stretch>
        </p:blipFill>
        <p:spPr>
          <a:xfrm>
            <a:off x="2169663" y="2866159"/>
            <a:ext cx="13938354" cy="3857040"/>
          </a:xfrm>
          <a:prstGeom prst="rect">
            <a:avLst/>
          </a:prstGeom>
        </p:spPr>
      </p:pic>
      <p:sp>
        <p:nvSpPr>
          <p:cNvPr id="3" name="Content Placeholder 2">
            <a:extLst>
              <a:ext uri="{FF2B5EF4-FFF2-40B4-BE49-F238E27FC236}">
                <a16:creationId xmlns:a16="http://schemas.microsoft.com/office/drawing/2014/main" id="{F00CB2D7-DDBC-971B-50DA-BA973DB1832B}"/>
              </a:ext>
            </a:extLst>
          </p:cNvPr>
          <p:cNvSpPr>
            <a:spLocks noGrp="1"/>
          </p:cNvSpPr>
          <p:nvPr>
            <p:ph idx="1"/>
          </p:nvPr>
        </p:nvSpPr>
        <p:spPr>
          <a:xfrm>
            <a:off x="1944000" y="8064573"/>
            <a:ext cx="14400000" cy="1336177"/>
          </a:xfrm>
        </p:spPr>
        <p:txBody>
          <a:bodyPr vert="horz" lIns="91440" tIns="45720" rIns="91440" bIns="45720" rtlCol="0" anchor="t">
            <a:normAutofit/>
          </a:bodyPr>
          <a:lstStyle/>
          <a:p>
            <a:pPr marL="0" indent="0" algn="ctr">
              <a:buNone/>
            </a:pPr>
            <a:r>
              <a:rPr lang="en-US" sz="2400" b="1" dirty="0">
                <a:latin typeface="Arial"/>
                <a:ea typeface="+mn-lt"/>
                <a:cs typeface="+mn-lt"/>
              </a:rPr>
              <a:t>Figure 23.3e. </a:t>
            </a:r>
            <a:r>
              <a:rPr lang="en-US" sz="2400" dirty="0">
                <a:latin typeface="Arial"/>
                <a:ea typeface="+mn-lt"/>
                <a:cs typeface="+mn-lt"/>
              </a:rPr>
              <a:t>Formation of ethanol from addition of water to ethene (ethylene).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32807D3-EBDB-60D0-B95A-60A91F915721}"/>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4806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6690-3AA3-EB12-64C7-F19AAC013E5B}"/>
              </a:ext>
            </a:extLst>
          </p:cNvPr>
          <p:cNvSpPr>
            <a:spLocks noGrp="1"/>
          </p:cNvSpPr>
          <p:nvPr>
            <p:ph type="title"/>
          </p:nvPr>
        </p:nvSpPr>
        <p:spPr/>
        <p:txBody>
          <a:bodyPr>
            <a:normAutofit/>
          </a:bodyPr>
          <a:lstStyle/>
          <a:p>
            <a:r>
              <a:rPr lang="en-US" sz="4000">
                <a:latin typeface="Arial"/>
                <a:cs typeface="Arial"/>
              </a:rPr>
              <a:t>Figure 23.3f</a:t>
            </a:r>
            <a:endParaRPr lang="en-US" sz="4000"/>
          </a:p>
        </p:txBody>
      </p:sp>
      <p:pic>
        <p:nvPicPr>
          <p:cNvPr id="5" name="Picture 4" descr="Formation of 2-propanol (isopropyl alcohol) from addition of water (in blue) to propene (propylene) with sulfuric acid as the catalyst. The OH group bonds to C2 and the hydrogen bonds to C1 of the double bond in propylene forming isopropyl alcohol. ">
            <a:extLst>
              <a:ext uri="{FF2B5EF4-FFF2-40B4-BE49-F238E27FC236}">
                <a16:creationId xmlns:a16="http://schemas.microsoft.com/office/drawing/2014/main" id="{3ADEA5EA-82B1-29A0-CCBD-C3F9CCF8BBF4}"/>
              </a:ext>
            </a:extLst>
          </p:cNvPr>
          <p:cNvPicPr>
            <a:picLocks noChangeAspect="1"/>
          </p:cNvPicPr>
          <p:nvPr/>
        </p:nvPicPr>
        <p:blipFill>
          <a:blip r:embed="rId2"/>
          <a:stretch>
            <a:fillRect/>
          </a:stretch>
        </p:blipFill>
        <p:spPr>
          <a:xfrm>
            <a:off x="1285461" y="2646500"/>
            <a:ext cx="15402339" cy="3784738"/>
          </a:xfrm>
          <a:prstGeom prst="rect">
            <a:avLst/>
          </a:prstGeom>
        </p:spPr>
      </p:pic>
      <p:sp>
        <p:nvSpPr>
          <p:cNvPr id="3" name="Content Placeholder 2">
            <a:extLst>
              <a:ext uri="{FF2B5EF4-FFF2-40B4-BE49-F238E27FC236}">
                <a16:creationId xmlns:a16="http://schemas.microsoft.com/office/drawing/2014/main" id="{60AE99A2-86B8-8E1F-8563-6308B5D70C29}"/>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23.3f. </a:t>
            </a:r>
            <a:r>
              <a:rPr lang="en-US" sz="2400" dirty="0">
                <a:latin typeface="Arial"/>
                <a:ea typeface="+mn-lt"/>
                <a:cs typeface="+mn-lt"/>
              </a:rPr>
              <a:t>Formation of 2-propanol (isopropyl alcohol) from addition of water to propene (propylene).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A6A5215-BE7E-CF57-D925-7B927954F46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53813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7624-E168-E4A4-2FC8-36ACA81828BE}"/>
              </a:ext>
            </a:extLst>
          </p:cNvPr>
          <p:cNvSpPr>
            <a:spLocks noGrp="1"/>
          </p:cNvSpPr>
          <p:nvPr>
            <p:ph type="title"/>
          </p:nvPr>
        </p:nvSpPr>
        <p:spPr/>
        <p:txBody>
          <a:bodyPr>
            <a:normAutofit/>
          </a:bodyPr>
          <a:lstStyle/>
          <a:p>
            <a:r>
              <a:rPr lang="en-US" sz="4000" dirty="0">
                <a:latin typeface="Arial"/>
                <a:cs typeface="Arial"/>
              </a:rPr>
              <a:t>Figure 23.3g</a:t>
            </a:r>
            <a:endParaRPr lang="en-US" sz="4000"/>
          </a:p>
        </p:txBody>
      </p:sp>
      <p:pic>
        <p:nvPicPr>
          <p:cNvPr id="7" name="Picture 6" descr="1-chloropropane reacts with sodium hydroxide reacts to produce 1-propanol and sodium chloride. ">
            <a:extLst>
              <a:ext uri="{FF2B5EF4-FFF2-40B4-BE49-F238E27FC236}">
                <a16:creationId xmlns:a16="http://schemas.microsoft.com/office/drawing/2014/main" id="{1F5EAAFE-146A-35D0-073D-95B05F67E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589" y="4408749"/>
            <a:ext cx="15018821" cy="1469502"/>
          </a:xfrm>
          <a:prstGeom prst="rect">
            <a:avLst/>
          </a:prstGeom>
        </p:spPr>
      </p:pic>
      <p:sp>
        <p:nvSpPr>
          <p:cNvPr id="3" name="Content Placeholder 2">
            <a:extLst>
              <a:ext uri="{FF2B5EF4-FFF2-40B4-BE49-F238E27FC236}">
                <a16:creationId xmlns:a16="http://schemas.microsoft.com/office/drawing/2014/main" id="{CFBF8AF1-66F2-1E3F-014B-541885140CBB}"/>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23.3g.</a:t>
            </a:r>
            <a:r>
              <a:rPr lang="en-US" sz="2400" dirty="0">
                <a:latin typeface="Arial"/>
                <a:ea typeface="+mn-lt"/>
                <a:cs typeface="+mn-lt"/>
              </a:rPr>
              <a:t> Alkyl halide substitution with sodium hydroxide to form primary alcohol. (credit: Samantha Sullivan Sauer / </a:t>
            </a:r>
            <a:r>
              <a:rPr lang="en-US" sz="2400" err="1">
                <a:latin typeface="Arial"/>
                <a:ea typeface="+mn-lt"/>
                <a:cs typeface="+mn-lt"/>
              </a:rPr>
              <a:t>Biovia</a:t>
            </a:r>
            <a:r>
              <a:rPr lang="en-US" sz="2400" dirty="0">
                <a:latin typeface="Arial"/>
                <a:ea typeface="+mn-lt"/>
                <a:cs typeface="+mn-lt"/>
              </a:rPr>
              <a:t> Draw, </a:t>
            </a:r>
            <a:r>
              <a:rPr lang="en-US" sz="2400" dirty="0">
                <a:latin typeface="Arial"/>
                <a:ea typeface="+mn-lt"/>
                <a:cs typeface="+mn-lt"/>
                <a:hlinkClick r:id="rId3"/>
              </a:rPr>
              <a:t>CC BY-NC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D2DFD181-CCBC-2566-5DBE-718F936AA05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07630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A2EE-CF73-E1C9-97A4-161EC79B6833}"/>
              </a:ext>
            </a:extLst>
          </p:cNvPr>
          <p:cNvSpPr>
            <a:spLocks noGrp="1"/>
          </p:cNvSpPr>
          <p:nvPr>
            <p:ph type="title"/>
          </p:nvPr>
        </p:nvSpPr>
        <p:spPr/>
        <p:txBody>
          <a:bodyPr>
            <a:normAutofit/>
          </a:bodyPr>
          <a:lstStyle/>
          <a:p>
            <a:r>
              <a:rPr lang="en-US" sz="4000" dirty="0">
                <a:latin typeface="Arial"/>
                <a:cs typeface="Arial"/>
              </a:rPr>
              <a:t>Figure 23.3h</a:t>
            </a:r>
            <a:endParaRPr lang="en-US" sz="4000" dirty="0"/>
          </a:p>
        </p:txBody>
      </p:sp>
      <p:pic>
        <p:nvPicPr>
          <p:cNvPr id="5" name="Picture 4" descr="An ester reacts with water (shaded in blue) which splits the ester into two components: an alcohol and a carboxylic acid. The OH from the water bonds to the carbonyl portion of the ester and the H from the water bonds with the oxygen that was connected to the carbon in the ester. ">
            <a:extLst>
              <a:ext uri="{FF2B5EF4-FFF2-40B4-BE49-F238E27FC236}">
                <a16:creationId xmlns:a16="http://schemas.microsoft.com/office/drawing/2014/main" id="{E107DE80-E8EE-9853-6B4B-A0795D661AB6}"/>
              </a:ext>
            </a:extLst>
          </p:cNvPr>
          <p:cNvPicPr>
            <a:picLocks noChangeAspect="1"/>
          </p:cNvPicPr>
          <p:nvPr/>
        </p:nvPicPr>
        <p:blipFill>
          <a:blip r:embed="rId2"/>
          <a:stretch>
            <a:fillRect/>
          </a:stretch>
        </p:blipFill>
        <p:spPr>
          <a:xfrm>
            <a:off x="2231128" y="3777284"/>
            <a:ext cx="13444744" cy="2169215"/>
          </a:xfrm>
          <a:prstGeom prst="rect">
            <a:avLst/>
          </a:prstGeom>
        </p:spPr>
      </p:pic>
      <p:sp>
        <p:nvSpPr>
          <p:cNvPr id="3" name="Content Placeholder 2">
            <a:extLst>
              <a:ext uri="{FF2B5EF4-FFF2-40B4-BE49-F238E27FC236}">
                <a16:creationId xmlns:a16="http://schemas.microsoft.com/office/drawing/2014/main" id="{30C9AA95-ECBD-7320-F454-699F251912F5}"/>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23.3h. </a:t>
            </a:r>
            <a:r>
              <a:rPr lang="en-US" sz="2400" dirty="0">
                <a:latin typeface="Arial"/>
                <a:ea typeface="+mn-lt"/>
                <a:cs typeface="+mn-lt"/>
              </a:rPr>
              <a:t>Hydrolysis of an ester to produce an alcohol and a carboxylic acid (credit: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Ahazard.sciencewriter</a:t>
            </a:r>
            <a:r>
              <a:rPr lang="en-US" sz="2400" dirty="0">
                <a:latin typeface="Arial"/>
                <a:ea typeface="+mn-lt"/>
                <a:cs typeface="+mn-lt"/>
              </a:rPr>
              <a:t>, </a:t>
            </a:r>
            <a:r>
              <a:rPr lang="en-US" sz="2400" dirty="0">
                <a:latin typeface="Arial"/>
                <a:ea typeface="+mn-lt"/>
                <a:cs typeface="+mn-lt"/>
                <a:hlinkClick r:id="rId5"/>
              </a:rPr>
              <a:t>CC BY-SA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A856EB92-99BC-7617-9A98-A10C7942D41E}"/>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4848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0CB4-5BBC-7C86-589E-1AC90AF34F79}"/>
              </a:ext>
            </a:extLst>
          </p:cNvPr>
          <p:cNvSpPr>
            <a:spLocks noGrp="1"/>
          </p:cNvSpPr>
          <p:nvPr>
            <p:ph type="title"/>
          </p:nvPr>
        </p:nvSpPr>
        <p:spPr/>
        <p:txBody>
          <a:bodyPr>
            <a:normAutofit/>
          </a:bodyPr>
          <a:lstStyle/>
          <a:p>
            <a:r>
              <a:rPr lang="en-US" sz="4000" dirty="0">
                <a:latin typeface="Arial"/>
                <a:cs typeface="Arial"/>
              </a:rPr>
              <a:t>Figure 23.3i</a:t>
            </a:r>
            <a:endParaRPr lang="en-US" sz="4000" dirty="0"/>
          </a:p>
        </p:txBody>
      </p:sp>
      <p:pic>
        <p:nvPicPr>
          <p:cNvPr id="5" name="Picture 4" descr="There are two reactions. On the left is an aldehyde is reduced to a primary alcohol. On the right is a ketone reduced to a secondary alcohol.">
            <a:extLst>
              <a:ext uri="{FF2B5EF4-FFF2-40B4-BE49-F238E27FC236}">
                <a16:creationId xmlns:a16="http://schemas.microsoft.com/office/drawing/2014/main" id="{7B71C4C8-3699-930A-CA12-46130E54ADE5}"/>
              </a:ext>
            </a:extLst>
          </p:cNvPr>
          <p:cNvPicPr>
            <a:picLocks noChangeAspect="1"/>
          </p:cNvPicPr>
          <p:nvPr/>
        </p:nvPicPr>
        <p:blipFill>
          <a:blip r:embed="rId2"/>
          <a:stretch>
            <a:fillRect/>
          </a:stretch>
        </p:blipFill>
        <p:spPr>
          <a:xfrm>
            <a:off x="2196549" y="3301863"/>
            <a:ext cx="13166034" cy="2291797"/>
          </a:xfrm>
          <a:prstGeom prst="rect">
            <a:avLst/>
          </a:prstGeom>
        </p:spPr>
      </p:pic>
      <p:sp>
        <p:nvSpPr>
          <p:cNvPr id="3" name="Content Placeholder 2">
            <a:extLst>
              <a:ext uri="{FF2B5EF4-FFF2-40B4-BE49-F238E27FC236}">
                <a16:creationId xmlns:a16="http://schemas.microsoft.com/office/drawing/2014/main" id="{AE6A17DA-3B55-EDD3-4F7B-261B469FEAD6}"/>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23.3i. </a:t>
            </a:r>
            <a:r>
              <a:rPr lang="en-US" sz="2400" dirty="0">
                <a:latin typeface="Arial"/>
                <a:ea typeface="+mn-lt"/>
                <a:cs typeface="+mn-lt"/>
              </a:rPr>
              <a:t>An aldehyde is reduced to a primary alcohol. A ketone is reduced to a secondary alcohol (</a:t>
            </a:r>
            <a:r>
              <a:rPr lang="en-US" sz="2400" i="1" dirty="0">
                <a:latin typeface="Arial"/>
                <a:ea typeface="+mn-lt"/>
                <a:cs typeface="+mn-lt"/>
                <a:hlinkClick r:id="rId3"/>
              </a:rPr>
              <a:t>Organic Chemistry</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3611E3EC-8D0D-E272-D311-9000BB247762}"/>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67513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E836-5A75-FEF4-6275-FF0EE0C59EAF}"/>
              </a:ext>
            </a:extLst>
          </p:cNvPr>
          <p:cNvSpPr>
            <a:spLocks noGrp="1"/>
          </p:cNvSpPr>
          <p:nvPr>
            <p:ph type="title"/>
          </p:nvPr>
        </p:nvSpPr>
        <p:spPr/>
        <p:txBody>
          <a:bodyPr>
            <a:normAutofit/>
          </a:bodyPr>
          <a:lstStyle/>
          <a:p>
            <a:r>
              <a:rPr lang="en-US" sz="4000">
                <a:latin typeface="Arial"/>
                <a:cs typeface="Arial"/>
              </a:rPr>
              <a:t>Figure 23.4a</a:t>
            </a:r>
            <a:endParaRPr lang="en-US" sz="4000"/>
          </a:p>
        </p:txBody>
      </p:sp>
      <p:pic>
        <p:nvPicPr>
          <p:cNvPr id="5" name="Picture 4" descr="A flow diagram of three possible reactions of an alcohol. The final products of the reactions are also shown at the end of the flow diagram. ">
            <a:extLst>
              <a:ext uri="{FF2B5EF4-FFF2-40B4-BE49-F238E27FC236}">
                <a16:creationId xmlns:a16="http://schemas.microsoft.com/office/drawing/2014/main" id="{5DD5AA16-1884-B029-5CE5-C5C9A65B735F}"/>
              </a:ext>
            </a:extLst>
          </p:cNvPr>
          <p:cNvPicPr>
            <a:picLocks noChangeAspect="1"/>
          </p:cNvPicPr>
          <p:nvPr/>
        </p:nvPicPr>
        <p:blipFill>
          <a:blip r:embed="rId2"/>
          <a:stretch>
            <a:fillRect/>
          </a:stretch>
        </p:blipFill>
        <p:spPr>
          <a:xfrm>
            <a:off x="1931505" y="1938752"/>
            <a:ext cx="14424991" cy="5912539"/>
          </a:xfrm>
          <a:prstGeom prst="rect">
            <a:avLst/>
          </a:prstGeom>
        </p:spPr>
      </p:pic>
      <p:sp>
        <p:nvSpPr>
          <p:cNvPr id="3" name="Content Placeholder 2">
            <a:extLst>
              <a:ext uri="{FF2B5EF4-FFF2-40B4-BE49-F238E27FC236}">
                <a16:creationId xmlns:a16="http://schemas.microsoft.com/office/drawing/2014/main" id="{3E38C772-F8BB-549C-2FD6-5320867A505E}"/>
              </a:ext>
            </a:extLst>
          </p:cNvPr>
          <p:cNvSpPr>
            <a:spLocks noGrp="1"/>
          </p:cNvSpPr>
          <p:nvPr>
            <p:ph idx="1"/>
          </p:nvPr>
        </p:nvSpPr>
        <p:spPr>
          <a:xfrm>
            <a:off x="1944000" y="8478704"/>
            <a:ext cx="14400000" cy="922046"/>
          </a:xfrm>
        </p:spPr>
        <p:txBody>
          <a:bodyPr vert="horz" lIns="91440" tIns="45720" rIns="91440" bIns="45720" rtlCol="0" anchor="t">
            <a:normAutofit/>
          </a:bodyPr>
          <a:lstStyle/>
          <a:p>
            <a:pPr marL="0" indent="0" algn="ctr">
              <a:buNone/>
            </a:pPr>
            <a:r>
              <a:rPr lang="en-US" sz="2400" b="1" dirty="0">
                <a:latin typeface="Arial"/>
                <a:ea typeface="+mn-lt"/>
                <a:cs typeface="+mn-lt"/>
              </a:rPr>
              <a:t>Figure 23.4a.</a:t>
            </a:r>
            <a:r>
              <a:rPr lang="en-US" sz="2400" dirty="0">
                <a:latin typeface="Arial"/>
                <a:ea typeface="+mn-lt"/>
                <a:cs typeface="+mn-lt"/>
              </a:rPr>
              <a:t> Reactions of Alcohols. (Credits: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CE82B015-0BE2-B808-E447-06B4FA041B4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408722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9554-107A-B8CB-34D9-D4394C73C758}"/>
              </a:ext>
            </a:extLst>
          </p:cNvPr>
          <p:cNvSpPr>
            <a:spLocks noGrp="1"/>
          </p:cNvSpPr>
          <p:nvPr>
            <p:ph type="title"/>
          </p:nvPr>
        </p:nvSpPr>
        <p:spPr/>
        <p:txBody>
          <a:bodyPr>
            <a:normAutofit/>
          </a:bodyPr>
          <a:lstStyle/>
          <a:p>
            <a:r>
              <a:rPr lang="en-US" sz="4000" dirty="0">
                <a:latin typeface="Arial"/>
                <a:cs typeface="Arial"/>
              </a:rPr>
              <a:t>Figure 23.4b</a:t>
            </a:r>
            <a:endParaRPr lang="en-US" sz="4000" dirty="0"/>
          </a:p>
        </p:txBody>
      </p:sp>
      <p:pic>
        <p:nvPicPr>
          <p:cNvPr id="5" name="Picture 4" descr="Formula of ethanol reacting to form acetaldehyde with an O in a bracket above the right pointing arrow.">
            <a:extLst>
              <a:ext uri="{FF2B5EF4-FFF2-40B4-BE49-F238E27FC236}">
                <a16:creationId xmlns:a16="http://schemas.microsoft.com/office/drawing/2014/main" id="{554E42CA-4362-5DA1-C23E-A66287D544D2}"/>
              </a:ext>
            </a:extLst>
          </p:cNvPr>
          <p:cNvPicPr>
            <a:picLocks noChangeAspect="1"/>
          </p:cNvPicPr>
          <p:nvPr/>
        </p:nvPicPr>
        <p:blipFill>
          <a:blip r:embed="rId2"/>
          <a:stretch>
            <a:fillRect/>
          </a:stretch>
        </p:blipFill>
        <p:spPr>
          <a:xfrm>
            <a:off x="606287" y="2968073"/>
            <a:ext cx="17539252" cy="3125028"/>
          </a:xfrm>
          <a:prstGeom prst="rect">
            <a:avLst/>
          </a:prstGeom>
        </p:spPr>
      </p:pic>
      <p:sp>
        <p:nvSpPr>
          <p:cNvPr id="3" name="Content Placeholder 2">
            <a:extLst>
              <a:ext uri="{FF2B5EF4-FFF2-40B4-BE49-F238E27FC236}">
                <a16:creationId xmlns:a16="http://schemas.microsoft.com/office/drawing/2014/main" id="{A86EB4AD-1613-16AB-4F44-39346F226A36}"/>
              </a:ext>
            </a:extLst>
          </p:cNvPr>
          <p:cNvSpPr>
            <a:spLocks noGrp="1"/>
          </p:cNvSpPr>
          <p:nvPr>
            <p:ph idx="1"/>
          </p:nvPr>
        </p:nvSpPr>
        <p:spPr>
          <a:xfrm>
            <a:off x="1944000" y="8114269"/>
            <a:ext cx="14400000" cy="1286481"/>
          </a:xfrm>
        </p:spPr>
        <p:txBody>
          <a:bodyPr vert="horz" lIns="91440" tIns="45720" rIns="91440" bIns="45720" rtlCol="0" anchor="t">
            <a:normAutofit/>
          </a:bodyPr>
          <a:lstStyle/>
          <a:p>
            <a:pPr marL="0" indent="0" algn="ctr">
              <a:buNone/>
            </a:pPr>
            <a:r>
              <a:rPr lang="en-US" sz="2400" b="1" dirty="0">
                <a:latin typeface="Arial"/>
                <a:ea typeface="+mn-lt"/>
                <a:cs typeface="+mn-lt"/>
              </a:rPr>
              <a:t>Figure 23.4b. </a:t>
            </a:r>
            <a:r>
              <a:rPr lang="en-US" sz="2400" dirty="0">
                <a:latin typeface="Arial"/>
                <a:ea typeface="+mn-lt"/>
                <a:cs typeface="+mn-lt"/>
              </a:rPr>
              <a:t>Oxidation of ethanol to ethanal (acetaldehyde).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9992D44-F4B6-5106-E8F1-1AFCB47EE4F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754632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DD79-14EF-A7CB-89F2-F704FC0ADE8E}"/>
              </a:ext>
            </a:extLst>
          </p:cNvPr>
          <p:cNvSpPr>
            <a:spLocks noGrp="1"/>
          </p:cNvSpPr>
          <p:nvPr>
            <p:ph type="title"/>
          </p:nvPr>
        </p:nvSpPr>
        <p:spPr/>
        <p:txBody>
          <a:bodyPr>
            <a:normAutofit/>
          </a:bodyPr>
          <a:lstStyle/>
          <a:p>
            <a:r>
              <a:rPr lang="en-US" sz="4000" dirty="0">
                <a:latin typeface="Arial"/>
                <a:cs typeface="Arial"/>
              </a:rPr>
              <a:t>Figure 23.4c</a:t>
            </a:r>
            <a:endParaRPr lang="en-US" sz="4000" dirty="0"/>
          </a:p>
        </p:txBody>
      </p:sp>
      <p:pic>
        <p:nvPicPr>
          <p:cNvPr id="5" name="Picture 4" descr="Oxidation of propan-2-ol (isopropyl alcohol) to propanone (acetone) using potassium dichromate as the catalyst. ">
            <a:extLst>
              <a:ext uri="{FF2B5EF4-FFF2-40B4-BE49-F238E27FC236}">
                <a16:creationId xmlns:a16="http://schemas.microsoft.com/office/drawing/2014/main" id="{24642820-4150-D837-622E-40D93C25F241}"/>
              </a:ext>
            </a:extLst>
          </p:cNvPr>
          <p:cNvPicPr>
            <a:picLocks noChangeAspect="1"/>
          </p:cNvPicPr>
          <p:nvPr/>
        </p:nvPicPr>
        <p:blipFill>
          <a:blip r:embed="rId2"/>
          <a:stretch>
            <a:fillRect/>
          </a:stretch>
        </p:blipFill>
        <p:spPr>
          <a:xfrm>
            <a:off x="1621735" y="2689984"/>
            <a:ext cx="15027965" cy="4045639"/>
          </a:xfrm>
          <a:prstGeom prst="rect">
            <a:avLst/>
          </a:prstGeom>
        </p:spPr>
      </p:pic>
      <p:sp>
        <p:nvSpPr>
          <p:cNvPr id="3" name="Content Placeholder 2">
            <a:extLst>
              <a:ext uri="{FF2B5EF4-FFF2-40B4-BE49-F238E27FC236}">
                <a16:creationId xmlns:a16="http://schemas.microsoft.com/office/drawing/2014/main" id="{5EE7502E-7E66-B808-6231-FD201A2FD117}"/>
              </a:ext>
            </a:extLst>
          </p:cNvPr>
          <p:cNvSpPr>
            <a:spLocks noGrp="1"/>
          </p:cNvSpPr>
          <p:nvPr>
            <p:ph idx="1"/>
          </p:nvPr>
        </p:nvSpPr>
        <p:spPr>
          <a:xfrm>
            <a:off x="1944000" y="8180530"/>
            <a:ext cx="14400000" cy="1220220"/>
          </a:xfrm>
        </p:spPr>
        <p:txBody>
          <a:bodyPr vert="horz" lIns="91440" tIns="45720" rIns="91440" bIns="45720" rtlCol="0" anchor="t">
            <a:normAutofit/>
          </a:bodyPr>
          <a:lstStyle/>
          <a:p>
            <a:pPr marL="0" indent="0" algn="ctr">
              <a:buNone/>
            </a:pPr>
            <a:r>
              <a:rPr lang="en-US" sz="2400" b="1" dirty="0">
                <a:latin typeface="Arial"/>
                <a:ea typeface="+mn-lt"/>
                <a:cs typeface="+mn-lt"/>
              </a:rPr>
              <a:t>Figure 23.4c.</a:t>
            </a:r>
            <a:r>
              <a:rPr lang="en-US" sz="2400" dirty="0">
                <a:latin typeface="Arial"/>
                <a:ea typeface="+mn-lt"/>
                <a:cs typeface="+mn-lt"/>
              </a:rPr>
              <a:t> Oxidation of propan-2-ol (isopropyl alcohol) to propanone (acetone)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5B9CB02-F40F-25E2-1AA7-290F931DA3B7}"/>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12241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FA1A-65F3-5499-5A24-0680381C6E9C}"/>
              </a:ext>
            </a:extLst>
          </p:cNvPr>
          <p:cNvSpPr>
            <a:spLocks noGrp="1"/>
          </p:cNvSpPr>
          <p:nvPr>
            <p:ph type="title"/>
          </p:nvPr>
        </p:nvSpPr>
        <p:spPr/>
        <p:txBody>
          <a:bodyPr>
            <a:normAutofit/>
          </a:bodyPr>
          <a:lstStyle/>
          <a:p>
            <a:r>
              <a:rPr lang="en-US" sz="4000" dirty="0">
                <a:latin typeface="Arial"/>
                <a:cs typeface="Arial"/>
              </a:rPr>
              <a:t>Figure 23.1a</a:t>
            </a:r>
          </a:p>
        </p:txBody>
      </p:sp>
      <p:pic>
        <p:nvPicPr>
          <p:cNvPr id="5" name="Picture 4" descr="Structure of ethanol from left to right a) structural formula, b) ball and stick model, c) space-filling model. ">
            <a:extLst>
              <a:ext uri="{FF2B5EF4-FFF2-40B4-BE49-F238E27FC236}">
                <a16:creationId xmlns:a16="http://schemas.microsoft.com/office/drawing/2014/main" id="{D0F38C83-E7F2-09E2-97F3-7D68E41A5D83}"/>
              </a:ext>
            </a:extLst>
          </p:cNvPr>
          <p:cNvPicPr>
            <a:picLocks noChangeAspect="1"/>
          </p:cNvPicPr>
          <p:nvPr/>
        </p:nvPicPr>
        <p:blipFill>
          <a:blip r:embed="rId2"/>
          <a:stretch>
            <a:fillRect/>
          </a:stretch>
        </p:blipFill>
        <p:spPr>
          <a:xfrm>
            <a:off x="1702283" y="3266454"/>
            <a:ext cx="14916563" cy="3373091"/>
          </a:xfrm>
          <a:prstGeom prst="rect">
            <a:avLst/>
          </a:prstGeom>
        </p:spPr>
      </p:pic>
      <p:sp>
        <p:nvSpPr>
          <p:cNvPr id="3" name="Content Placeholder 2">
            <a:extLst>
              <a:ext uri="{FF2B5EF4-FFF2-40B4-BE49-F238E27FC236}">
                <a16:creationId xmlns:a16="http://schemas.microsoft.com/office/drawing/2014/main" id="{70206CF0-99FB-4AAF-4926-40B5E0DC2A08}"/>
              </a:ext>
            </a:extLst>
          </p:cNvPr>
          <p:cNvSpPr>
            <a:spLocks noGrp="1"/>
          </p:cNvSpPr>
          <p:nvPr>
            <p:ph idx="1"/>
          </p:nvPr>
        </p:nvSpPr>
        <p:spPr>
          <a:xfrm>
            <a:off x="1944000" y="8362747"/>
            <a:ext cx="14400000" cy="1038003"/>
          </a:xfrm>
        </p:spPr>
        <p:txBody>
          <a:bodyPr vert="horz" lIns="91440" tIns="45720" rIns="91440" bIns="45720" rtlCol="0" anchor="t">
            <a:normAutofit/>
          </a:bodyPr>
          <a:lstStyle/>
          <a:p>
            <a:pPr marL="0" indent="0" algn="ctr">
              <a:buNone/>
            </a:pPr>
            <a:r>
              <a:rPr lang="en-US" sz="2400" b="1" dirty="0">
                <a:latin typeface="Arial"/>
                <a:ea typeface="+mn-lt"/>
                <a:cs typeface="+mn-lt"/>
              </a:rPr>
              <a:t>Figure 23.1a. </a:t>
            </a:r>
            <a:r>
              <a:rPr lang="en-US" sz="2400" dirty="0">
                <a:latin typeface="Arial"/>
                <a:ea typeface="+mn-lt"/>
                <a:cs typeface="+mn-lt"/>
              </a:rPr>
              <a:t>Structure of ethanol a) structural formula, b) ball and stick model, c) space-filling model. (credit a: </a:t>
            </a:r>
            <a:r>
              <a:rPr lang="en-US" sz="2400" dirty="0">
                <a:latin typeface="Arial"/>
                <a:ea typeface="+mn-lt"/>
                <a:cs typeface="+mn-lt"/>
                <a:hlinkClick r:id="rId3"/>
              </a:rPr>
              <a:t>Image </a:t>
            </a:r>
            <a:r>
              <a:rPr lang="en-US" sz="2400" dirty="0">
                <a:latin typeface="Arial"/>
                <a:ea typeface="+mn-lt"/>
                <a:cs typeface="+mn-lt"/>
              </a:rPr>
              <a:t>by Ju, </a:t>
            </a:r>
            <a:r>
              <a:rPr lang="en-US" sz="2400" dirty="0">
                <a:latin typeface="Arial"/>
                <a:ea typeface="+mn-lt"/>
                <a:cs typeface="+mn-lt"/>
                <a:hlinkClick r:id="rId4"/>
              </a:rPr>
              <a:t>PDM</a:t>
            </a:r>
            <a:r>
              <a:rPr lang="en-US" sz="2400" dirty="0">
                <a:latin typeface="Arial"/>
                <a:ea typeface="+mn-lt"/>
                <a:cs typeface="+mn-lt"/>
              </a:rPr>
              <a:t>; b: </a:t>
            </a:r>
            <a:r>
              <a:rPr lang="en-US" sz="2400" dirty="0">
                <a:latin typeface="Arial"/>
                <a:ea typeface="+mn-lt"/>
                <a:cs typeface="+mn-lt"/>
                <a:hlinkClick r:id="rId5"/>
              </a:rPr>
              <a:t>Image</a:t>
            </a:r>
            <a:r>
              <a:rPr lang="en-US" sz="2400" dirty="0">
                <a:latin typeface="Arial"/>
                <a:ea typeface="+mn-lt"/>
                <a:cs typeface="+mn-lt"/>
              </a:rPr>
              <a:t> by </a:t>
            </a:r>
            <a:r>
              <a:rPr lang="en-US" sz="2400" dirty="0">
                <a:latin typeface="Arial"/>
                <a:ea typeface="+mn-lt"/>
                <a:cs typeface="+mn-lt"/>
                <a:hlinkClick r:id="rId6"/>
              </a:rPr>
              <a:t>Benjah-bmm27</a:t>
            </a:r>
            <a:r>
              <a:rPr lang="en-US" sz="2400" dirty="0">
                <a:latin typeface="Arial"/>
                <a:ea typeface="+mn-lt"/>
                <a:cs typeface="+mn-lt"/>
              </a:rPr>
              <a:t>, </a:t>
            </a:r>
            <a:r>
              <a:rPr lang="en-US" sz="2400" dirty="0">
                <a:latin typeface="Arial"/>
                <a:ea typeface="+mn-lt"/>
                <a:cs typeface="+mn-lt"/>
                <a:hlinkClick r:id="rId4"/>
              </a:rPr>
              <a:t>PDM</a:t>
            </a:r>
            <a:r>
              <a:rPr lang="en-US" sz="2400" dirty="0">
                <a:latin typeface="Arial"/>
                <a:ea typeface="+mn-lt"/>
                <a:cs typeface="+mn-lt"/>
              </a:rPr>
              <a:t>; c: </a:t>
            </a:r>
            <a:r>
              <a:rPr lang="en-US" sz="2400" dirty="0">
                <a:latin typeface="Arial"/>
                <a:ea typeface="+mn-lt"/>
                <a:cs typeface="+mn-lt"/>
                <a:hlinkClick r:id="rId5"/>
              </a:rPr>
              <a:t>Image</a:t>
            </a:r>
            <a:r>
              <a:rPr lang="en-US" sz="2400" dirty="0">
                <a:latin typeface="Arial"/>
                <a:ea typeface="+mn-lt"/>
                <a:cs typeface="+mn-lt"/>
              </a:rPr>
              <a:t> by </a:t>
            </a:r>
            <a:r>
              <a:rPr lang="en-US" sz="2400" dirty="0">
                <a:latin typeface="Arial"/>
                <a:ea typeface="+mn-lt"/>
                <a:cs typeface="+mn-lt"/>
                <a:hlinkClick r:id="rId6"/>
              </a:rPr>
              <a:t>Benjah-bmm27</a:t>
            </a:r>
            <a:r>
              <a:rPr lang="en-US" sz="2400" dirty="0">
                <a:latin typeface="Arial"/>
                <a:ea typeface="+mn-lt"/>
                <a:cs typeface="+mn-lt"/>
              </a:rPr>
              <a:t>, </a:t>
            </a:r>
            <a:r>
              <a:rPr lang="en-US" sz="2400" dirty="0">
                <a:latin typeface="Arial"/>
                <a:ea typeface="+mn-lt"/>
                <a:cs typeface="+mn-lt"/>
                <a:hlinkClick r:id="rId4"/>
              </a:rPr>
              <a:t>PDM</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4BD5664-623F-F773-44F9-83D6C33025D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452192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311A-6FA6-7AAB-EB75-16A42C59B5F6}"/>
              </a:ext>
            </a:extLst>
          </p:cNvPr>
          <p:cNvSpPr>
            <a:spLocks noGrp="1"/>
          </p:cNvSpPr>
          <p:nvPr>
            <p:ph type="title"/>
          </p:nvPr>
        </p:nvSpPr>
        <p:spPr/>
        <p:txBody>
          <a:bodyPr>
            <a:normAutofit/>
          </a:bodyPr>
          <a:lstStyle/>
          <a:p>
            <a:r>
              <a:rPr lang="en-US" sz="4000" dirty="0">
                <a:latin typeface="Arial"/>
                <a:cs typeface="Arial"/>
              </a:rPr>
              <a:t>Figure 23.4d</a:t>
            </a:r>
            <a:endParaRPr lang="en-US" sz="4000" dirty="0"/>
          </a:p>
        </p:txBody>
      </p:sp>
      <p:pic>
        <p:nvPicPr>
          <p:cNvPr id="5" name="Picture 4" descr="Oxidation of isocitrate to oxalosuccinate using an enzyme as a catalyst. ">
            <a:extLst>
              <a:ext uri="{FF2B5EF4-FFF2-40B4-BE49-F238E27FC236}">
                <a16:creationId xmlns:a16="http://schemas.microsoft.com/office/drawing/2014/main" id="{B9C6F566-3650-BF49-D7B1-30028EB5BF3F}"/>
              </a:ext>
            </a:extLst>
          </p:cNvPr>
          <p:cNvPicPr>
            <a:picLocks noChangeAspect="1"/>
          </p:cNvPicPr>
          <p:nvPr/>
        </p:nvPicPr>
        <p:blipFill>
          <a:blip r:embed="rId2"/>
          <a:stretch>
            <a:fillRect/>
          </a:stretch>
        </p:blipFill>
        <p:spPr>
          <a:xfrm>
            <a:off x="1070114" y="2449374"/>
            <a:ext cx="15534860" cy="4692511"/>
          </a:xfrm>
          <a:prstGeom prst="rect">
            <a:avLst/>
          </a:prstGeom>
        </p:spPr>
      </p:pic>
      <p:sp>
        <p:nvSpPr>
          <p:cNvPr id="3" name="Content Placeholder 2">
            <a:extLst>
              <a:ext uri="{FF2B5EF4-FFF2-40B4-BE49-F238E27FC236}">
                <a16:creationId xmlns:a16="http://schemas.microsoft.com/office/drawing/2014/main" id="{89254F69-EC11-9E7C-F3D7-EB49B40A5826}"/>
              </a:ext>
            </a:extLst>
          </p:cNvPr>
          <p:cNvSpPr>
            <a:spLocks noGrp="1"/>
          </p:cNvSpPr>
          <p:nvPr>
            <p:ph idx="1"/>
          </p:nvPr>
        </p:nvSpPr>
        <p:spPr>
          <a:xfrm>
            <a:off x="1944000" y="8362747"/>
            <a:ext cx="14400000" cy="1038003"/>
          </a:xfrm>
        </p:spPr>
        <p:txBody>
          <a:bodyPr vert="horz" lIns="91440" tIns="45720" rIns="91440" bIns="45720" rtlCol="0" anchor="t">
            <a:normAutofit/>
          </a:bodyPr>
          <a:lstStyle/>
          <a:p>
            <a:pPr marL="0" indent="0" algn="ctr">
              <a:buNone/>
            </a:pPr>
            <a:r>
              <a:rPr lang="en-US" sz="2400" b="1" dirty="0">
                <a:latin typeface="Arial"/>
                <a:ea typeface="+mn-lt"/>
                <a:cs typeface="+mn-lt"/>
              </a:rPr>
              <a:t>Figure 23.4d. </a:t>
            </a:r>
            <a:r>
              <a:rPr lang="en-US" sz="2400" dirty="0">
                <a:latin typeface="Arial"/>
                <a:ea typeface="+mn-lt"/>
                <a:cs typeface="+mn-lt"/>
              </a:rPr>
              <a:t>Oxidation of isocitrate to </a:t>
            </a:r>
            <a:r>
              <a:rPr lang="en-US" sz="2400" err="1">
                <a:latin typeface="Arial"/>
                <a:ea typeface="+mn-lt"/>
                <a:cs typeface="+mn-lt"/>
              </a:rPr>
              <a:t>oxalosuccinate</a:t>
            </a:r>
            <a:r>
              <a:rPr lang="en-US" sz="2400" dirty="0">
                <a:latin typeface="Arial"/>
                <a:ea typeface="+mn-lt"/>
                <a:cs typeface="+mn-lt"/>
              </a:rPr>
              <a:t>.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4D090300-E639-B62E-F05E-863BD11F4C50}"/>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80996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4F9B-16F2-C9C0-3466-0E6793F043F9}"/>
              </a:ext>
            </a:extLst>
          </p:cNvPr>
          <p:cNvSpPr>
            <a:spLocks noGrp="1"/>
          </p:cNvSpPr>
          <p:nvPr>
            <p:ph type="title"/>
          </p:nvPr>
        </p:nvSpPr>
        <p:spPr/>
        <p:txBody>
          <a:bodyPr>
            <a:normAutofit/>
          </a:bodyPr>
          <a:lstStyle/>
          <a:p>
            <a:r>
              <a:rPr lang="en-US" sz="4000" dirty="0">
                <a:latin typeface="Arial"/>
                <a:cs typeface="Arial"/>
              </a:rPr>
              <a:t>Figure 23.4e</a:t>
            </a:r>
            <a:endParaRPr lang="en-US" sz="4000" dirty="0"/>
          </a:p>
        </p:txBody>
      </p:sp>
      <p:pic>
        <p:nvPicPr>
          <p:cNvPr id="5" name="Picture 4" descr="Structural formula of ethanol dehydrating under excess concentrated sulfuric acid at 180 degrees celsius. The products are ethylene and a side product of a water molecule.">
            <a:extLst>
              <a:ext uri="{FF2B5EF4-FFF2-40B4-BE49-F238E27FC236}">
                <a16:creationId xmlns:a16="http://schemas.microsoft.com/office/drawing/2014/main" id="{8494541D-6020-61D9-FCA4-BE85B2C1CECC}"/>
              </a:ext>
            </a:extLst>
          </p:cNvPr>
          <p:cNvPicPr>
            <a:picLocks noChangeAspect="1"/>
          </p:cNvPicPr>
          <p:nvPr/>
        </p:nvPicPr>
        <p:blipFill>
          <a:blip r:embed="rId2"/>
          <a:stretch>
            <a:fillRect/>
          </a:stretch>
        </p:blipFill>
        <p:spPr>
          <a:xfrm>
            <a:off x="2155135" y="2985467"/>
            <a:ext cx="13994295" cy="3703153"/>
          </a:xfrm>
          <a:prstGeom prst="rect">
            <a:avLst/>
          </a:prstGeom>
        </p:spPr>
      </p:pic>
      <p:sp>
        <p:nvSpPr>
          <p:cNvPr id="3" name="Content Placeholder 2">
            <a:extLst>
              <a:ext uri="{FF2B5EF4-FFF2-40B4-BE49-F238E27FC236}">
                <a16:creationId xmlns:a16="http://schemas.microsoft.com/office/drawing/2014/main" id="{6F8207D0-1134-75E2-8C16-3DAC5E6EF6C7}"/>
              </a:ext>
            </a:extLst>
          </p:cNvPr>
          <p:cNvSpPr>
            <a:spLocks noGrp="1"/>
          </p:cNvSpPr>
          <p:nvPr>
            <p:ph idx="1"/>
          </p:nvPr>
        </p:nvSpPr>
        <p:spPr>
          <a:xfrm>
            <a:off x="1944000" y="8130834"/>
            <a:ext cx="14400000" cy="1269916"/>
          </a:xfrm>
        </p:spPr>
        <p:txBody>
          <a:bodyPr vert="horz" lIns="91440" tIns="45720" rIns="91440" bIns="45720" rtlCol="0" anchor="t">
            <a:normAutofit/>
          </a:bodyPr>
          <a:lstStyle/>
          <a:p>
            <a:pPr marL="0" indent="0" algn="ctr">
              <a:buNone/>
            </a:pPr>
            <a:r>
              <a:rPr lang="en-US" sz="2400" b="1" dirty="0">
                <a:latin typeface="Arial"/>
                <a:ea typeface="+mn-lt"/>
                <a:cs typeface="+mn-lt"/>
              </a:rPr>
              <a:t>Figure 23.4e.</a:t>
            </a:r>
            <a:r>
              <a:rPr lang="en-US" sz="2400" dirty="0">
                <a:latin typeface="Arial"/>
                <a:ea typeface="+mn-lt"/>
                <a:cs typeface="+mn-lt"/>
              </a:rPr>
              <a:t> Elimination of water (dehydration) from an alcohol to form an alkene.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E74535F-2331-898D-2010-D8AD428CC0A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664042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CE11-6B22-A74F-A212-755E175C6F35}"/>
              </a:ext>
            </a:extLst>
          </p:cNvPr>
          <p:cNvSpPr>
            <a:spLocks noGrp="1"/>
          </p:cNvSpPr>
          <p:nvPr>
            <p:ph type="title"/>
          </p:nvPr>
        </p:nvSpPr>
        <p:spPr/>
        <p:txBody>
          <a:bodyPr>
            <a:normAutofit/>
          </a:bodyPr>
          <a:lstStyle/>
          <a:p>
            <a:r>
              <a:rPr lang="en-US" sz="4000" dirty="0">
                <a:latin typeface="Arial"/>
                <a:cs typeface="Arial"/>
              </a:rPr>
              <a:t>Figure 23.4f</a:t>
            </a:r>
            <a:endParaRPr lang="en-US" sz="4000" dirty="0"/>
          </a:p>
        </p:txBody>
      </p:sp>
      <p:pic>
        <p:nvPicPr>
          <p:cNvPr id="7" name="Picture 6" descr="Dehydration of unsymmetrical secondary alcohol (2-methyl, 3-pentanol) showing major product (2-methyl-2-pentene) and minor product (2-methyl, 3-pentene) according to Zaitsev's rule. ">
            <a:extLst>
              <a:ext uri="{FF2B5EF4-FFF2-40B4-BE49-F238E27FC236}">
                <a16:creationId xmlns:a16="http://schemas.microsoft.com/office/drawing/2014/main" id="{E3181125-064B-011E-5A92-DCF70A200658}"/>
              </a:ext>
            </a:extLst>
          </p:cNvPr>
          <p:cNvPicPr>
            <a:picLocks noChangeAspect="1"/>
          </p:cNvPicPr>
          <p:nvPr/>
        </p:nvPicPr>
        <p:blipFill>
          <a:blip r:embed="rId2"/>
          <a:stretch>
            <a:fillRect/>
          </a:stretch>
        </p:blipFill>
        <p:spPr>
          <a:xfrm>
            <a:off x="3581400" y="3555144"/>
            <a:ext cx="11365570" cy="3176712"/>
          </a:xfrm>
          <a:prstGeom prst="rect">
            <a:avLst/>
          </a:prstGeom>
        </p:spPr>
      </p:pic>
      <p:sp>
        <p:nvSpPr>
          <p:cNvPr id="3" name="Content Placeholder 2">
            <a:extLst>
              <a:ext uri="{FF2B5EF4-FFF2-40B4-BE49-F238E27FC236}">
                <a16:creationId xmlns:a16="http://schemas.microsoft.com/office/drawing/2014/main" id="{FF9823EE-84A7-5784-ACC2-5F938EAF42F9}"/>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23.4f. </a:t>
            </a:r>
            <a:r>
              <a:rPr lang="en-US" sz="2400" dirty="0">
                <a:latin typeface="Arial"/>
                <a:ea typeface="+mn-lt"/>
                <a:cs typeface="+mn-lt"/>
              </a:rPr>
              <a:t>Dehydration of unsymmetrical secondary alcohol showing major and minor product according to Zaitsev's rule. (credit: </a:t>
            </a:r>
            <a:r>
              <a:rPr lang="en-US" sz="2400" i="1" dirty="0">
                <a:latin typeface="Arial"/>
                <a:ea typeface="+mn-lt"/>
                <a:cs typeface="+mn-lt"/>
                <a:hlinkClick r:id="rId3"/>
              </a:rPr>
              <a:t>Supplemental Modules (Organic Chemistry)</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EC59D94-3B5D-0533-5882-464CB61E3C2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48154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1B75-51BC-2FDF-C062-D43342536265}"/>
              </a:ext>
            </a:extLst>
          </p:cNvPr>
          <p:cNvSpPr>
            <a:spLocks noGrp="1"/>
          </p:cNvSpPr>
          <p:nvPr>
            <p:ph type="title"/>
          </p:nvPr>
        </p:nvSpPr>
        <p:spPr/>
        <p:txBody>
          <a:bodyPr/>
          <a:lstStyle/>
          <a:p>
            <a:r>
              <a:rPr lang="en-US" sz="4000" dirty="0">
                <a:latin typeface="Arial"/>
                <a:cs typeface="Arial"/>
              </a:rPr>
              <a:t>Figure 23.4g</a:t>
            </a:r>
          </a:p>
        </p:txBody>
      </p:sp>
      <p:pic>
        <p:nvPicPr>
          <p:cNvPr id="5" name="Picture 4" descr="Two molecules of ethanol are dehydrated under concentrated sulfuric acid at 140 degrees celsius and excess ethanol to give a diethyl ether and a water molecule.">
            <a:extLst>
              <a:ext uri="{FF2B5EF4-FFF2-40B4-BE49-F238E27FC236}">
                <a16:creationId xmlns:a16="http://schemas.microsoft.com/office/drawing/2014/main" id="{AC158B04-543D-6264-42E2-F5FB2411BCCC}"/>
              </a:ext>
            </a:extLst>
          </p:cNvPr>
          <p:cNvPicPr>
            <a:picLocks noChangeAspect="1"/>
          </p:cNvPicPr>
          <p:nvPr/>
        </p:nvPicPr>
        <p:blipFill>
          <a:blip r:embed="rId2"/>
          <a:stretch>
            <a:fillRect/>
          </a:stretch>
        </p:blipFill>
        <p:spPr>
          <a:xfrm>
            <a:off x="1619250" y="3092726"/>
            <a:ext cx="15049500" cy="2461590"/>
          </a:xfrm>
          <a:prstGeom prst="rect">
            <a:avLst/>
          </a:prstGeom>
        </p:spPr>
      </p:pic>
      <p:sp>
        <p:nvSpPr>
          <p:cNvPr id="3" name="Content Placeholder 2">
            <a:extLst>
              <a:ext uri="{FF2B5EF4-FFF2-40B4-BE49-F238E27FC236}">
                <a16:creationId xmlns:a16="http://schemas.microsoft.com/office/drawing/2014/main" id="{D22FD9DD-E167-3384-FAD5-5BBC4BCDADF6}"/>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23.4g. </a:t>
            </a:r>
            <a:r>
              <a:rPr lang="en-US" sz="2400" dirty="0">
                <a:latin typeface="Arial"/>
                <a:ea typeface="+mn-lt"/>
                <a:cs typeface="+mn-lt"/>
              </a:rPr>
              <a:t>Elimination of water from two alcohol molecules to form an ether.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719D3D72-2323-3317-41CA-CE508CC529C9}"/>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916638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75DD5-597A-A85B-B11F-4F5F4C0FB19D}"/>
              </a:ext>
            </a:extLst>
          </p:cNvPr>
          <p:cNvSpPr>
            <a:spLocks noGrp="1"/>
          </p:cNvSpPr>
          <p:nvPr>
            <p:ph type="title"/>
          </p:nvPr>
        </p:nvSpPr>
        <p:spPr/>
        <p:txBody>
          <a:bodyPr>
            <a:normAutofit/>
          </a:bodyPr>
          <a:lstStyle/>
          <a:p>
            <a:r>
              <a:rPr lang="en-US" sz="4000" dirty="0">
                <a:latin typeface="Arial"/>
                <a:cs typeface="Arial"/>
              </a:rPr>
              <a:t>Figure 23.4h</a:t>
            </a:r>
            <a:endParaRPr lang="en-US" sz="4000" dirty="0"/>
          </a:p>
        </p:txBody>
      </p:sp>
      <p:pic>
        <p:nvPicPr>
          <p:cNvPr id="5" name="Picture 4" descr="Structural formula of 2 phosphoglycerate forming phosphoenolpyruvate and a water molecule with the aid of enzymes.">
            <a:extLst>
              <a:ext uri="{FF2B5EF4-FFF2-40B4-BE49-F238E27FC236}">
                <a16:creationId xmlns:a16="http://schemas.microsoft.com/office/drawing/2014/main" id="{8DC97862-93AE-0CA1-7B6C-42F2C99EFDC5}"/>
              </a:ext>
            </a:extLst>
          </p:cNvPr>
          <p:cNvPicPr>
            <a:picLocks noChangeAspect="1"/>
          </p:cNvPicPr>
          <p:nvPr/>
        </p:nvPicPr>
        <p:blipFill>
          <a:blip r:embed="rId2"/>
          <a:stretch>
            <a:fillRect/>
          </a:stretch>
        </p:blipFill>
        <p:spPr>
          <a:xfrm>
            <a:off x="987287" y="2574235"/>
            <a:ext cx="16329990" cy="4740964"/>
          </a:xfrm>
          <a:prstGeom prst="rect">
            <a:avLst/>
          </a:prstGeom>
        </p:spPr>
      </p:pic>
      <p:sp>
        <p:nvSpPr>
          <p:cNvPr id="3" name="Content Placeholder 2">
            <a:extLst>
              <a:ext uri="{FF2B5EF4-FFF2-40B4-BE49-F238E27FC236}">
                <a16:creationId xmlns:a16="http://schemas.microsoft.com/office/drawing/2014/main" id="{EE71F93A-C24E-12D3-3F53-1D3F491155FA}"/>
              </a:ext>
            </a:extLst>
          </p:cNvPr>
          <p:cNvSpPr>
            <a:spLocks noGrp="1"/>
          </p:cNvSpPr>
          <p:nvPr>
            <p:ph idx="1"/>
          </p:nvPr>
        </p:nvSpPr>
        <p:spPr>
          <a:xfrm>
            <a:off x="1944000" y="8313051"/>
            <a:ext cx="14400000" cy="1087699"/>
          </a:xfrm>
        </p:spPr>
        <p:txBody>
          <a:bodyPr vert="horz" lIns="91440" tIns="45720" rIns="91440" bIns="45720" rtlCol="0" anchor="t">
            <a:normAutofit/>
          </a:bodyPr>
          <a:lstStyle/>
          <a:p>
            <a:pPr marL="0" indent="0" algn="ctr">
              <a:buNone/>
            </a:pPr>
            <a:r>
              <a:rPr lang="en-US" sz="2400" b="1" dirty="0">
                <a:latin typeface="Arial"/>
                <a:ea typeface="+mn-lt"/>
                <a:cs typeface="+mn-lt"/>
              </a:rPr>
              <a:t>Figure 23.4h. </a:t>
            </a:r>
            <a:r>
              <a:rPr lang="en-US" sz="2400" dirty="0">
                <a:latin typeface="Arial"/>
                <a:ea typeface="+mn-lt"/>
                <a:cs typeface="+mn-lt"/>
              </a:rPr>
              <a:t>Dehydration of 2-phosphoglycerate into phosphoenolpyruvate. (Credit: </a:t>
            </a:r>
            <a:r>
              <a:rPr lang="en-US" sz="2400" i="1" dirty="0">
                <a:latin typeface="Arial"/>
                <a:ea typeface="+mn-lt"/>
                <a:cs typeface="+mn-lt"/>
                <a:hlinkClick r:id="rId3"/>
              </a:rPr>
              <a:t>Introduction to Chemistry: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913F7A4-ABE5-99C1-054E-10072A7F2FA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253398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0546-F1A6-EF57-C53E-558791A474B4}"/>
              </a:ext>
            </a:extLst>
          </p:cNvPr>
          <p:cNvSpPr>
            <a:spLocks noGrp="1"/>
          </p:cNvSpPr>
          <p:nvPr>
            <p:ph type="title"/>
          </p:nvPr>
        </p:nvSpPr>
        <p:spPr/>
        <p:txBody>
          <a:bodyPr>
            <a:normAutofit/>
          </a:bodyPr>
          <a:lstStyle/>
          <a:p>
            <a:r>
              <a:rPr lang="en-US" sz="4000" dirty="0">
                <a:latin typeface="Arial"/>
                <a:cs typeface="Arial"/>
              </a:rPr>
              <a:t>Figure 23.4i</a:t>
            </a:r>
            <a:endParaRPr lang="en-US" sz="4000" dirty="0"/>
          </a:p>
        </p:txBody>
      </p:sp>
      <p:pic>
        <p:nvPicPr>
          <p:cNvPr id="7" name="Picture 6" descr="The reaction of a carboxylic acid with an alcohol in the presence of sulfuric acid produces an ester and water known as esterification">
            <a:extLst>
              <a:ext uri="{FF2B5EF4-FFF2-40B4-BE49-F238E27FC236}">
                <a16:creationId xmlns:a16="http://schemas.microsoft.com/office/drawing/2014/main" id="{BB02CABB-98A6-69CA-6C17-FF7E30BC6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100" y="4155745"/>
            <a:ext cx="15505800" cy="1574599"/>
          </a:xfrm>
          <a:prstGeom prst="rect">
            <a:avLst/>
          </a:prstGeom>
        </p:spPr>
      </p:pic>
      <p:sp>
        <p:nvSpPr>
          <p:cNvPr id="3" name="Content Placeholder 2">
            <a:extLst>
              <a:ext uri="{FF2B5EF4-FFF2-40B4-BE49-F238E27FC236}">
                <a16:creationId xmlns:a16="http://schemas.microsoft.com/office/drawing/2014/main" id="{D4AFFC03-4747-B9A4-D023-E3EDA5213858}"/>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23.4i. </a:t>
            </a:r>
            <a:r>
              <a:rPr lang="en-US" sz="2400" dirty="0">
                <a:latin typeface="Arial"/>
                <a:ea typeface="+mn-lt"/>
                <a:cs typeface="+mn-lt"/>
              </a:rPr>
              <a:t>Process of esterification which combines a carboxylic acid with an alcohol (credit: </a:t>
            </a:r>
            <a:r>
              <a:rPr lang="en-US" sz="2400" i="1" dirty="0">
                <a:latin typeface="Arial"/>
                <a:ea typeface="+mn-lt"/>
                <a:cs typeface="+mn-lt"/>
                <a:hlinkClick r:id="rId3"/>
              </a:rPr>
              <a:t>Organic Chemistry (Wade)</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4D52DF9B-9B40-1B9B-EA93-C8E41127B487}"/>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343020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EEA8-252A-D353-14D5-2D679F11A1AB}"/>
              </a:ext>
            </a:extLst>
          </p:cNvPr>
          <p:cNvSpPr>
            <a:spLocks noGrp="1"/>
          </p:cNvSpPr>
          <p:nvPr>
            <p:ph type="title"/>
          </p:nvPr>
        </p:nvSpPr>
        <p:spPr/>
        <p:txBody>
          <a:bodyPr>
            <a:normAutofit/>
          </a:bodyPr>
          <a:lstStyle/>
          <a:p>
            <a:r>
              <a:rPr lang="en-US" sz="4000" dirty="0">
                <a:latin typeface="Arial"/>
                <a:cs typeface="Arial"/>
              </a:rPr>
              <a:t>Figure 23.4j</a:t>
            </a:r>
            <a:endParaRPr lang="en-US" sz="4000" dirty="0"/>
          </a:p>
        </p:txBody>
      </p:sp>
      <p:pic>
        <p:nvPicPr>
          <p:cNvPr id="7" name="Picture 6" descr="Butanoic acid reacts with methanol to form methyl butanoate in the presence of sulfuric acid as the catalyst. ">
            <a:extLst>
              <a:ext uri="{FF2B5EF4-FFF2-40B4-BE49-F238E27FC236}">
                <a16:creationId xmlns:a16="http://schemas.microsoft.com/office/drawing/2014/main" id="{413D3D53-0ED1-C0B6-DF8A-FEB8001D3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193381"/>
            <a:ext cx="13734624" cy="1900237"/>
          </a:xfrm>
          <a:prstGeom prst="rect">
            <a:avLst/>
          </a:prstGeom>
        </p:spPr>
      </p:pic>
      <p:sp>
        <p:nvSpPr>
          <p:cNvPr id="3" name="Content Placeholder 2">
            <a:extLst>
              <a:ext uri="{FF2B5EF4-FFF2-40B4-BE49-F238E27FC236}">
                <a16:creationId xmlns:a16="http://schemas.microsoft.com/office/drawing/2014/main" id="{2C8DFF86-A2DF-B541-F6D4-3F96639381A3}"/>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23.4j. </a:t>
            </a:r>
            <a:r>
              <a:rPr lang="en-US" sz="2400" dirty="0">
                <a:latin typeface="Arial"/>
                <a:ea typeface="+mn-lt"/>
                <a:cs typeface="+mn-lt"/>
              </a:rPr>
              <a:t>Reaction of butanoic acid with methanol to form methyl butanoate (credit: </a:t>
            </a:r>
            <a:r>
              <a:rPr lang="en-US" sz="2400" i="1" dirty="0">
                <a:latin typeface="Arial"/>
                <a:ea typeface="+mn-lt"/>
                <a:cs typeface="+mn-lt"/>
                <a:hlinkClick r:id="rId3"/>
              </a:rPr>
              <a:t>Organic Chemistry (Wade)</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AEC6938C-DE63-DC80-0C8E-FC69B08D97D0}"/>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638655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2C7D-922E-1A29-149F-6BF300F433F4}"/>
              </a:ext>
            </a:extLst>
          </p:cNvPr>
          <p:cNvSpPr>
            <a:spLocks noGrp="1"/>
          </p:cNvSpPr>
          <p:nvPr>
            <p:ph type="title"/>
          </p:nvPr>
        </p:nvSpPr>
        <p:spPr/>
        <p:txBody>
          <a:bodyPr>
            <a:normAutofit/>
          </a:bodyPr>
          <a:lstStyle/>
          <a:p>
            <a:r>
              <a:rPr lang="en-US" sz="4000" dirty="0">
                <a:latin typeface="Arial"/>
                <a:cs typeface="Arial"/>
              </a:rPr>
              <a:t>Figure 23.5a</a:t>
            </a:r>
            <a:endParaRPr lang="en-US" sz="4000"/>
          </a:p>
        </p:txBody>
      </p:sp>
      <p:pic>
        <p:nvPicPr>
          <p:cNvPr id="5" name="Picture 4" descr="There are two images: On the left is a ball and stick structure of phenol showing a benzene ring with an OH group attached.  On the right is phenol within a test tube in a crystal form">
            <a:extLst>
              <a:ext uri="{FF2B5EF4-FFF2-40B4-BE49-F238E27FC236}">
                <a16:creationId xmlns:a16="http://schemas.microsoft.com/office/drawing/2014/main" id="{26E2477A-BA83-6BC0-BCED-A27CC5738462}"/>
              </a:ext>
            </a:extLst>
          </p:cNvPr>
          <p:cNvPicPr>
            <a:picLocks noChangeAspect="1"/>
          </p:cNvPicPr>
          <p:nvPr/>
        </p:nvPicPr>
        <p:blipFill>
          <a:blip r:embed="rId2"/>
          <a:stretch>
            <a:fillRect/>
          </a:stretch>
        </p:blipFill>
        <p:spPr>
          <a:xfrm>
            <a:off x="3480135" y="2046565"/>
            <a:ext cx="11313879" cy="5591819"/>
          </a:xfrm>
          <a:prstGeom prst="rect">
            <a:avLst/>
          </a:prstGeom>
        </p:spPr>
      </p:pic>
      <p:sp>
        <p:nvSpPr>
          <p:cNvPr id="3" name="Content Placeholder 2">
            <a:extLst>
              <a:ext uri="{FF2B5EF4-FFF2-40B4-BE49-F238E27FC236}">
                <a16:creationId xmlns:a16="http://schemas.microsoft.com/office/drawing/2014/main" id="{C8AA3923-3D9C-F72E-4494-C0680746D812}"/>
              </a:ext>
            </a:extLst>
          </p:cNvPr>
          <p:cNvSpPr>
            <a:spLocks noGrp="1"/>
          </p:cNvSpPr>
          <p:nvPr>
            <p:ph idx="1"/>
          </p:nvPr>
        </p:nvSpPr>
        <p:spPr>
          <a:xfrm>
            <a:off x="1944000" y="8627790"/>
            <a:ext cx="14400000" cy="772960"/>
          </a:xfrm>
        </p:spPr>
        <p:txBody>
          <a:bodyPr vert="horz" lIns="91440" tIns="45720" rIns="91440" bIns="45720" rtlCol="0" anchor="t">
            <a:normAutofit lnSpcReduction="10000"/>
          </a:bodyPr>
          <a:lstStyle/>
          <a:p>
            <a:pPr marL="0" indent="0" algn="ctr">
              <a:buNone/>
            </a:pPr>
            <a:r>
              <a:rPr lang="en-US" sz="2400" b="1" dirty="0">
                <a:latin typeface="Arial"/>
                <a:ea typeface="+mn-lt"/>
                <a:cs typeface="+mn-lt"/>
              </a:rPr>
              <a:t>Figure 23.5a.</a:t>
            </a:r>
            <a:r>
              <a:rPr lang="en-US" sz="2400" dirty="0">
                <a:latin typeface="Arial"/>
                <a:ea typeface="+mn-lt"/>
                <a:cs typeface="+mn-lt"/>
              </a:rPr>
              <a:t> Structure of phenol (left).  Crystal form of phenol (right). (credit: </a:t>
            </a:r>
            <a:r>
              <a:rPr lang="en-US" sz="2400" i="1" dirty="0">
                <a:latin typeface="Arial"/>
                <a:ea typeface="+mn-lt"/>
                <a:cs typeface="+mn-lt"/>
                <a:hlinkClick r:id="rId3"/>
              </a:rPr>
              <a:t>CHEM 1152: Survey of Chemistry II (GSU - Dr. Osborne)</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15750C91-5A29-D2F4-3341-AD52BCC50028}"/>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733014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D182-4693-77A2-0F25-370F89B0757C}"/>
              </a:ext>
            </a:extLst>
          </p:cNvPr>
          <p:cNvSpPr>
            <a:spLocks noGrp="1"/>
          </p:cNvSpPr>
          <p:nvPr>
            <p:ph type="title"/>
          </p:nvPr>
        </p:nvSpPr>
        <p:spPr/>
        <p:txBody>
          <a:bodyPr>
            <a:normAutofit/>
          </a:bodyPr>
          <a:lstStyle/>
          <a:p>
            <a:r>
              <a:rPr lang="en-US" sz="4000" dirty="0">
                <a:latin typeface="Arial"/>
                <a:cs typeface="Arial"/>
              </a:rPr>
              <a:t>Figure 23.5b</a:t>
            </a:r>
            <a:endParaRPr lang="en-US" sz="4000" dirty="0"/>
          </a:p>
        </p:txBody>
      </p:sp>
      <p:pic>
        <p:nvPicPr>
          <p:cNvPr id="5" name="Picture 4" descr="a phenol structure with an ethyl group attached at the 3rd carbon in the ring. ">
            <a:extLst>
              <a:ext uri="{FF2B5EF4-FFF2-40B4-BE49-F238E27FC236}">
                <a16:creationId xmlns:a16="http://schemas.microsoft.com/office/drawing/2014/main" id="{31A7928A-1953-8698-41F6-BA3797E726F6}"/>
              </a:ext>
            </a:extLst>
          </p:cNvPr>
          <p:cNvPicPr>
            <a:picLocks noChangeAspect="1"/>
          </p:cNvPicPr>
          <p:nvPr/>
        </p:nvPicPr>
        <p:blipFill>
          <a:blip r:embed="rId2"/>
          <a:stretch>
            <a:fillRect/>
          </a:stretch>
        </p:blipFill>
        <p:spPr>
          <a:xfrm>
            <a:off x="4172364" y="2553942"/>
            <a:ext cx="9297227" cy="4400550"/>
          </a:xfrm>
          <a:prstGeom prst="rect">
            <a:avLst/>
          </a:prstGeom>
        </p:spPr>
      </p:pic>
      <p:sp>
        <p:nvSpPr>
          <p:cNvPr id="3" name="Content Placeholder 2">
            <a:extLst>
              <a:ext uri="{FF2B5EF4-FFF2-40B4-BE49-F238E27FC236}">
                <a16:creationId xmlns:a16="http://schemas.microsoft.com/office/drawing/2014/main" id="{F1600F41-D0DD-878F-04DB-BD618BE983B9}"/>
              </a:ext>
            </a:extLst>
          </p:cNvPr>
          <p:cNvSpPr>
            <a:spLocks noGrp="1"/>
          </p:cNvSpPr>
          <p:nvPr>
            <p:ph idx="1"/>
          </p:nvPr>
        </p:nvSpPr>
        <p:spPr>
          <a:xfrm>
            <a:off x="1944000" y="7981747"/>
            <a:ext cx="14400000" cy="1419003"/>
          </a:xfrm>
        </p:spPr>
        <p:txBody>
          <a:bodyPr vert="horz" lIns="91440" tIns="45720" rIns="91440" bIns="45720" rtlCol="0" anchor="t">
            <a:normAutofit/>
          </a:bodyPr>
          <a:lstStyle/>
          <a:p>
            <a:pPr marL="0" indent="0" algn="ctr">
              <a:buNone/>
            </a:pPr>
            <a:r>
              <a:rPr lang="en-US" sz="2400" b="1" dirty="0">
                <a:latin typeface="Arial"/>
                <a:ea typeface="+mn-lt"/>
                <a:cs typeface="+mn-lt"/>
              </a:rPr>
              <a:t>Figure 23.5b.</a:t>
            </a:r>
            <a:r>
              <a:rPr lang="en-US" sz="2400" dirty="0">
                <a:latin typeface="Arial"/>
                <a:ea typeface="+mn-lt"/>
                <a:cs typeface="+mn-lt"/>
              </a:rPr>
              <a:t> Structure of a substituted phenol (credit: </a:t>
            </a:r>
            <a:r>
              <a:rPr lang="en-US" sz="2400" i="1" dirty="0">
                <a:latin typeface="Arial"/>
                <a:ea typeface="+mn-lt"/>
                <a:cs typeface="+mn-lt"/>
                <a:hlinkClick r:id="rId3"/>
              </a:rPr>
              <a:t>CHEM 1152: Survey of Chemistry II (GSU - Dr. Osborne)</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19C0773C-9625-6506-887B-24C212305DF0}"/>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52550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0115-DD1A-6C35-DEC5-0E7F24FBE0CF}"/>
              </a:ext>
            </a:extLst>
          </p:cNvPr>
          <p:cNvSpPr>
            <a:spLocks noGrp="1"/>
          </p:cNvSpPr>
          <p:nvPr>
            <p:ph type="title"/>
          </p:nvPr>
        </p:nvSpPr>
        <p:spPr/>
        <p:txBody>
          <a:bodyPr>
            <a:normAutofit/>
          </a:bodyPr>
          <a:lstStyle/>
          <a:p>
            <a:r>
              <a:rPr lang="en-US" sz="4000" dirty="0">
                <a:latin typeface="Arial"/>
                <a:cs typeface="Arial"/>
              </a:rPr>
              <a:t>Figure 23.5c</a:t>
            </a:r>
            <a:endParaRPr lang="en-US" sz="4000" dirty="0"/>
          </a:p>
        </p:txBody>
      </p:sp>
      <p:pic>
        <p:nvPicPr>
          <p:cNvPr id="5" name="Picture 4" descr="A painting showing the pain in ones face while undergoing an operation without antiseptics.">
            <a:extLst>
              <a:ext uri="{FF2B5EF4-FFF2-40B4-BE49-F238E27FC236}">
                <a16:creationId xmlns:a16="http://schemas.microsoft.com/office/drawing/2014/main" id="{68F8AFAB-3398-AF22-D103-F51B274A938A}"/>
              </a:ext>
            </a:extLst>
          </p:cNvPr>
          <p:cNvPicPr>
            <a:picLocks noChangeAspect="1"/>
          </p:cNvPicPr>
          <p:nvPr/>
        </p:nvPicPr>
        <p:blipFill>
          <a:blip r:embed="rId2"/>
          <a:stretch>
            <a:fillRect/>
          </a:stretch>
        </p:blipFill>
        <p:spPr>
          <a:xfrm>
            <a:off x="5084165" y="1743154"/>
            <a:ext cx="8137051" cy="5953422"/>
          </a:xfrm>
          <a:prstGeom prst="rect">
            <a:avLst/>
          </a:prstGeom>
        </p:spPr>
      </p:pic>
      <p:sp>
        <p:nvSpPr>
          <p:cNvPr id="3" name="Content Placeholder 2">
            <a:extLst>
              <a:ext uri="{FF2B5EF4-FFF2-40B4-BE49-F238E27FC236}">
                <a16:creationId xmlns:a16="http://schemas.microsoft.com/office/drawing/2014/main" id="{1FB3B451-6AF0-AA6E-E5B2-B34249DFAD15}"/>
              </a:ext>
            </a:extLst>
          </p:cNvPr>
          <p:cNvSpPr>
            <a:spLocks noGrp="1"/>
          </p:cNvSpPr>
          <p:nvPr>
            <p:ph idx="1"/>
          </p:nvPr>
        </p:nvSpPr>
        <p:spPr>
          <a:xfrm>
            <a:off x="1944000" y="8594660"/>
            <a:ext cx="14400000" cy="806090"/>
          </a:xfrm>
        </p:spPr>
        <p:txBody>
          <a:bodyPr vert="horz" lIns="91440" tIns="45720" rIns="91440" bIns="45720" rtlCol="0" anchor="t">
            <a:normAutofit lnSpcReduction="10000"/>
          </a:bodyPr>
          <a:lstStyle/>
          <a:p>
            <a:pPr marL="0" indent="0" algn="ctr">
              <a:buNone/>
            </a:pPr>
            <a:r>
              <a:rPr lang="en-US" sz="2400" b="1" dirty="0">
                <a:latin typeface="Arial"/>
                <a:ea typeface="+mn-lt"/>
                <a:cs typeface="+mn-lt"/>
              </a:rPr>
              <a:t>Figure 23.5c. </a:t>
            </a:r>
            <a:r>
              <a:rPr lang="en-US" sz="2400" dirty="0">
                <a:latin typeface="Arial"/>
                <a:ea typeface="+mn-lt"/>
                <a:cs typeface="+mn-lt"/>
              </a:rPr>
              <a:t>An operation in 1753, painted by Gaspare Traversi, of a surgery before antiseptics were used. (Credit:</a:t>
            </a:r>
            <a:r>
              <a:rPr lang="en-US" sz="2400" dirty="0">
                <a:latin typeface="Arial"/>
                <a:ea typeface="+mn-lt"/>
                <a:cs typeface="+mn-lt"/>
                <a:hlinkClick r:id="rId3"/>
              </a:rPr>
              <a:t> Oil Painting</a:t>
            </a:r>
            <a:r>
              <a:rPr lang="en-US" sz="2400" dirty="0">
                <a:latin typeface="Arial"/>
                <a:ea typeface="+mn-lt"/>
                <a:cs typeface="+mn-lt"/>
              </a:rPr>
              <a:t> by Gaspare Traversi, </a:t>
            </a:r>
            <a:r>
              <a:rPr lang="en-US" sz="2400" dirty="0">
                <a:latin typeface="Arial"/>
                <a:ea typeface="+mn-lt"/>
                <a:cs typeface="+mn-lt"/>
                <a:hlinkClick r:id="rId4"/>
              </a:rPr>
              <a:t>Public Domain</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629F18EC-227B-C513-B8AF-5AA80ECC210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7725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3DEF-BDEF-19D7-2DB8-3EB1FE13DABD}"/>
              </a:ext>
            </a:extLst>
          </p:cNvPr>
          <p:cNvSpPr>
            <a:spLocks noGrp="1"/>
          </p:cNvSpPr>
          <p:nvPr>
            <p:ph type="title"/>
          </p:nvPr>
        </p:nvSpPr>
        <p:spPr/>
        <p:txBody>
          <a:bodyPr>
            <a:normAutofit/>
          </a:bodyPr>
          <a:lstStyle/>
          <a:p>
            <a:r>
              <a:rPr lang="en-US" sz="4000" dirty="0">
                <a:latin typeface="Arial"/>
                <a:cs typeface="Arial"/>
              </a:rPr>
              <a:t>Figure 23.1b</a:t>
            </a:r>
          </a:p>
        </p:txBody>
      </p:sp>
      <p:pic>
        <p:nvPicPr>
          <p:cNvPr id="5" name="Picture 4" descr="Two structures: D-glucose (on the left) and L-glucose (on the right). D-Glucose has one OH group on the left with three OH groups on the right. L-Glucose has three OH groups on the left and one OH group on the right. ">
            <a:extLst>
              <a:ext uri="{FF2B5EF4-FFF2-40B4-BE49-F238E27FC236}">
                <a16:creationId xmlns:a16="http://schemas.microsoft.com/office/drawing/2014/main" id="{626C6229-8A73-945A-28D1-D3FE81612D8E}"/>
              </a:ext>
            </a:extLst>
          </p:cNvPr>
          <p:cNvPicPr>
            <a:picLocks noChangeAspect="1"/>
          </p:cNvPicPr>
          <p:nvPr/>
        </p:nvPicPr>
        <p:blipFill>
          <a:blip r:embed="rId2"/>
          <a:stretch>
            <a:fillRect/>
          </a:stretch>
        </p:blipFill>
        <p:spPr>
          <a:xfrm>
            <a:off x="5611468" y="1751979"/>
            <a:ext cx="7065064" cy="6021041"/>
          </a:xfrm>
          <a:prstGeom prst="rect">
            <a:avLst/>
          </a:prstGeom>
        </p:spPr>
      </p:pic>
      <p:sp>
        <p:nvSpPr>
          <p:cNvPr id="3" name="Content Placeholder 2">
            <a:extLst>
              <a:ext uri="{FF2B5EF4-FFF2-40B4-BE49-F238E27FC236}">
                <a16:creationId xmlns:a16="http://schemas.microsoft.com/office/drawing/2014/main" id="{B18C088D-3F26-6535-9C42-DE2124FB0CA0}"/>
              </a:ext>
            </a:extLst>
          </p:cNvPr>
          <p:cNvSpPr>
            <a:spLocks noGrp="1"/>
          </p:cNvSpPr>
          <p:nvPr>
            <p:ph idx="1"/>
          </p:nvPr>
        </p:nvSpPr>
        <p:spPr>
          <a:xfrm>
            <a:off x="1944000" y="8163964"/>
            <a:ext cx="14400000" cy="1236786"/>
          </a:xfrm>
        </p:spPr>
        <p:txBody>
          <a:bodyPr vert="horz" lIns="91440" tIns="45720" rIns="91440" bIns="45720" rtlCol="0" anchor="t">
            <a:normAutofit/>
          </a:bodyPr>
          <a:lstStyle/>
          <a:p>
            <a:pPr marL="0" indent="0" algn="ctr">
              <a:buNone/>
            </a:pPr>
            <a:r>
              <a:rPr lang="en-US" sz="2400" b="1" dirty="0">
                <a:latin typeface="Arial"/>
                <a:ea typeface="+mn-lt"/>
                <a:cs typeface="+mn-lt"/>
              </a:rPr>
              <a:t>Figure 23.1b.</a:t>
            </a:r>
            <a:r>
              <a:rPr lang="en-US" sz="2400" dirty="0">
                <a:latin typeface="Arial"/>
                <a:ea typeface="+mn-lt"/>
                <a:cs typeface="+mn-lt"/>
              </a:rPr>
              <a:t> Structure of D-glucose and L-glucose showing multiple -OH groups per molecule (credit: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NEUROtiker</a:t>
            </a:r>
            <a:r>
              <a:rPr lang="en-US" sz="2400" dirty="0">
                <a:latin typeface="Arial"/>
                <a:ea typeface="+mn-lt"/>
                <a:cs typeface="+mn-lt"/>
              </a:rPr>
              <a:t>, </a:t>
            </a:r>
            <a:r>
              <a:rPr lang="en-US" sz="2400" dirty="0">
                <a:latin typeface="Arial"/>
                <a:ea typeface="+mn-lt"/>
                <a:cs typeface="+mn-lt"/>
                <a:hlinkClick r:id="rId5"/>
              </a:rPr>
              <a:t>PDM</a:t>
            </a:r>
            <a:r>
              <a:rPr lang="en-US" sz="2400" dirty="0">
                <a:latin typeface="Arial"/>
                <a:ea typeface="+mn-lt"/>
                <a:cs typeface="+mn-lt"/>
              </a:rPr>
              <a:t>).</a:t>
            </a:r>
            <a:endParaRPr lang="en-US" sz="2400">
              <a:latin typeface="Arial"/>
              <a:ea typeface="+mn-lt"/>
              <a:cs typeface="+mn-lt"/>
            </a:endParaRPr>
          </a:p>
        </p:txBody>
      </p:sp>
      <p:sp>
        <p:nvSpPr>
          <p:cNvPr id="4" name="Footer Placeholder 3">
            <a:extLst>
              <a:ext uri="{FF2B5EF4-FFF2-40B4-BE49-F238E27FC236}">
                <a16:creationId xmlns:a16="http://schemas.microsoft.com/office/drawing/2014/main" id="{631668ED-C0B5-36C5-CE8A-63D4F054C649}"/>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50304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79D5-C729-F0FA-73B7-A05A434F04E6}"/>
              </a:ext>
            </a:extLst>
          </p:cNvPr>
          <p:cNvSpPr>
            <a:spLocks noGrp="1"/>
          </p:cNvSpPr>
          <p:nvPr>
            <p:ph type="title"/>
          </p:nvPr>
        </p:nvSpPr>
        <p:spPr/>
        <p:txBody>
          <a:bodyPr>
            <a:normAutofit/>
          </a:bodyPr>
          <a:lstStyle/>
          <a:p>
            <a:r>
              <a:rPr lang="en-US" sz="4000">
                <a:latin typeface="Arial"/>
                <a:cs typeface="Arial"/>
              </a:rPr>
              <a:t>Figure 23.5d</a:t>
            </a:r>
            <a:endParaRPr lang="en-US" sz="4000"/>
          </a:p>
        </p:txBody>
      </p:sp>
      <p:pic>
        <p:nvPicPr>
          <p:cNvPr id="5" name="Picture 4" descr="The structure of 4-hexylresorcinol which shows a phenol with an additional OH group at C2 in the ring and a hexyl group at C6 in the ring ">
            <a:extLst>
              <a:ext uri="{FF2B5EF4-FFF2-40B4-BE49-F238E27FC236}">
                <a16:creationId xmlns:a16="http://schemas.microsoft.com/office/drawing/2014/main" id="{349B8D38-519E-CA25-0979-2BD26971FE56}"/>
              </a:ext>
            </a:extLst>
          </p:cNvPr>
          <p:cNvPicPr>
            <a:picLocks noChangeAspect="1"/>
          </p:cNvPicPr>
          <p:nvPr/>
        </p:nvPicPr>
        <p:blipFill>
          <a:blip r:embed="rId2"/>
          <a:stretch>
            <a:fillRect/>
          </a:stretch>
        </p:blipFill>
        <p:spPr>
          <a:xfrm>
            <a:off x="6060561" y="2099805"/>
            <a:ext cx="6187243" cy="5048127"/>
          </a:xfrm>
          <a:prstGeom prst="rect">
            <a:avLst/>
          </a:prstGeom>
        </p:spPr>
      </p:pic>
      <p:sp>
        <p:nvSpPr>
          <p:cNvPr id="3" name="Content Placeholder 2">
            <a:extLst>
              <a:ext uri="{FF2B5EF4-FFF2-40B4-BE49-F238E27FC236}">
                <a16:creationId xmlns:a16="http://schemas.microsoft.com/office/drawing/2014/main" id="{819E7A3C-11A7-4000-5870-C5FA445D15DF}"/>
              </a:ext>
            </a:extLst>
          </p:cNvPr>
          <p:cNvSpPr>
            <a:spLocks noGrp="1"/>
          </p:cNvSpPr>
          <p:nvPr>
            <p:ph idx="1"/>
          </p:nvPr>
        </p:nvSpPr>
        <p:spPr>
          <a:xfrm>
            <a:off x="1944000" y="8130834"/>
            <a:ext cx="14400000" cy="1269916"/>
          </a:xfrm>
        </p:spPr>
        <p:txBody>
          <a:bodyPr vert="horz" lIns="91440" tIns="45720" rIns="91440" bIns="45720" rtlCol="0" anchor="t">
            <a:normAutofit/>
          </a:bodyPr>
          <a:lstStyle/>
          <a:p>
            <a:pPr marL="0" indent="0" algn="ctr">
              <a:buNone/>
            </a:pPr>
            <a:r>
              <a:rPr lang="en-US" sz="2400" b="1" dirty="0">
                <a:latin typeface="Arial"/>
                <a:ea typeface="+mn-lt"/>
                <a:cs typeface="+mn-lt"/>
              </a:rPr>
              <a:t>Figure 23.5d. </a:t>
            </a:r>
            <a:r>
              <a:rPr lang="en-US" sz="2400" dirty="0">
                <a:latin typeface="Arial"/>
                <a:ea typeface="+mn-lt"/>
                <a:cs typeface="+mn-lt"/>
              </a:rPr>
              <a:t>The compound 4-hexylresorcinol is mild enough to be used as the active ingredient in antiseptic preparations for use on the skin.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 edited by </a:t>
            </a:r>
            <a:r>
              <a:rPr lang="en-US" sz="2400" i="1" dirty="0">
                <a:latin typeface="Arial"/>
                <a:ea typeface="+mn-lt"/>
                <a:cs typeface="+mn-lt"/>
                <a:hlinkClick r:id="rId5"/>
              </a:rPr>
              <a:t>(Ball et al.) </a:t>
            </a:r>
            <a:r>
              <a:rPr lang="en-US" sz="2400" i="1" dirty="0">
                <a:latin typeface="Arial"/>
                <a:ea typeface="+mn-lt"/>
                <a:cs typeface="+mn-lt"/>
                <a:hlinkClick r:id="rId6"/>
              </a:rPr>
              <a:t>CC BY-NC-SA 4.0</a:t>
            </a:r>
            <a:r>
              <a:rPr lang="en-US" sz="2400" i="1" dirty="0">
                <a:latin typeface="Arial"/>
                <a:ea typeface="+mn-lt"/>
                <a:cs typeface="+mn-lt"/>
              </a:rPr>
              <a:t>.</a:t>
            </a:r>
            <a:r>
              <a:rPr lang="en-US" sz="2400" dirty="0">
                <a:latin typeface="Arial"/>
                <a:ea typeface="+mn-lt"/>
                <a:cs typeface="+mn-lt"/>
              </a:rPr>
              <a:t> )</a:t>
            </a:r>
            <a:endParaRPr lang="en-US" sz="2400">
              <a:latin typeface="Arial"/>
              <a:cs typeface="Arial"/>
            </a:endParaRPr>
          </a:p>
        </p:txBody>
      </p:sp>
      <p:sp>
        <p:nvSpPr>
          <p:cNvPr id="4" name="Footer Placeholder 3">
            <a:extLst>
              <a:ext uri="{FF2B5EF4-FFF2-40B4-BE49-F238E27FC236}">
                <a16:creationId xmlns:a16="http://schemas.microsoft.com/office/drawing/2014/main" id="{531E35A9-9EF2-2A2F-06AA-5F66D252173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654933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C782-48C0-351B-153D-5D1439F6974C}"/>
              </a:ext>
            </a:extLst>
          </p:cNvPr>
          <p:cNvSpPr>
            <a:spLocks noGrp="1"/>
          </p:cNvSpPr>
          <p:nvPr>
            <p:ph type="title"/>
          </p:nvPr>
        </p:nvSpPr>
        <p:spPr/>
        <p:txBody>
          <a:bodyPr>
            <a:normAutofit/>
          </a:bodyPr>
          <a:lstStyle/>
          <a:p>
            <a:r>
              <a:rPr lang="en-US" sz="4000" dirty="0">
                <a:latin typeface="Arial"/>
                <a:cs typeface="Arial"/>
              </a:rPr>
              <a:t>Figure 23.6a</a:t>
            </a:r>
            <a:endParaRPr lang="en-US" sz="4000" dirty="0"/>
          </a:p>
        </p:txBody>
      </p:sp>
      <p:pic>
        <p:nvPicPr>
          <p:cNvPr id="5" name="Picture 4" descr="There are three structures: On the left is the general structure of ethers showing an oxygen with an R group on one side and an R' on the other; in the middle is the condensed structure of methoxymethane (dimethyl ether) where a central oxygen has a methyl on either side; and c) ball and stick model of methoxymethane (dimethyl ether)">
            <a:extLst>
              <a:ext uri="{FF2B5EF4-FFF2-40B4-BE49-F238E27FC236}">
                <a16:creationId xmlns:a16="http://schemas.microsoft.com/office/drawing/2014/main" id="{053CA224-F203-EA48-C693-5AA08F88EC93}"/>
              </a:ext>
            </a:extLst>
          </p:cNvPr>
          <p:cNvPicPr>
            <a:picLocks noChangeAspect="1"/>
          </p:cNvPicPr>
          <p:nvPr/>
        </p:nvPicPr>
        <p:blipFill>
          <a:blip r:embed="rId2"/>
          <a:stretch>
            <a:fillRect/>
          </a:stretch>
        </p:blipFill>
        <p:spPr>
          <a:xfrm>
            <a:off x="2391189" y="3452812"/>
            <a:ext cx="13472491" cy="2039592"/>
          </a:xfrm>
          <a:prstGeom prst="rect">
            <a:avLst/>
          </a:prstGeom>
        </p:spPr>
      </p:pic>
      <p:sp>
        <p:nvSpPr>
          <p:cNvPr id="3" name="Content Placeholder 2">
            <a:extLst>
              <a:ext uri="{FF2B5EF4-FFF2-40B4-BE49-F238E27FC236}">
                <a16:creationId xmlns:a16="http://schemas.microsoft.com/office/drawing/2014/main" id="{5AF0471B-8D45-1590-3A96-191AF4443E90}"/>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23.6a. </a:t>
            </a:r>
            <a:r>
              <a:rPr lang="en-US" sz="2400" dirty="0">
                <a:latin typeface="Arial"/>
                <a:ea typeface="+mn-lt"/>
                <a:cs typeface="+mn-lt"/>
              </a:rPr>
              <a:t>a) General structure of ethers, b) condensed structure of methoxymethane (dimethyl ether) and c) ball and stick model of methoxymethane (dimethyl ether) (credit left: </a:t>
            </a:r>
            <a:r>
              <a:rPr lang="en-US" sz="2400" dirty="0">
                <a:latin typeface="Arial"/>
                <a:ea typeface="+mn-lt"/>
                <a:cs typeface="+mn-lt"/>
                <a:hlinkClick r:id="rId3"/>
              </a:rPr>
              <a:t>Image</a:t>
            </a:r>
            <a:r>
              <a:rPr lang="en-US" sz="2400" dirty="0">
                <a:latin typeface="Arial"/>
                <a:ea typeface="+mn-lt"/>
                <a:cs typeface="+mn-lt"/>
              </a:rPr>
              <a:t> by </a:t>
            </a:r>
            <a:r>
              <a:rPr lang="en-US" sz="2400" dirty="0">
                <a:latin typeface="Arial"/>
                <a:ea typeface="+mn-lt"/>
                <a:cs typeface="+mn-lt"/>
                <a:hlinkClick r:id="rId4"/>
              </a:rPr>
              <a:t>Hbf878</a:t>
            </a:r>
            <a:r>
              <a:rPr lang="en-US" sz="2400" dirty="0">
                <a:latin typeface="Arial"/>
                <a:ea typeface="+mn-lt"/>
                <a:cs typeface="+mn-lt"/>
              </a:rPr>
              <a:t>, </a:t>
            </a:r>
            <a:r>
              <a:rPr lang="en-US" sz="2400" dirty="0">
                <a:latin typeface="Arial"/>
                <a:ea typeface="+mn-lt"/>
                <a:cs typeface="+mn-lt"/>
                <a:hlinkClick r:id="rId5"/>
              </a:rPr>
              <a:t>CC0</a:t>
            </a:r>
            <a:r>
              <a:rPr lang="en-US" sz="2400" dirty="0">
                <a:latin typeface="Arial"/>
                <a:ea typeface="+mn-lt"/>
                <a:cs typeface="+mn-lt"/>
              </a:rPr>
              <a:t>; middle: </a:t>
            </a:r>
            <a:r>
              <a:rPr lang="en-US" sz="2400" dirty="0">
                <a:latin typeface="Arial"/>
                <a:ea typeface="+mn-lt"/>
                <a:cs typeface="+mn-lt"/>
                <a:hlinkClick r:id="rId6"/>
              </a:rPr>
              <a:t>Image</a:t>
            </a:r>
            <a:r>
              <a:rPr lang="en-US" sz="2400" dirty="0">
                <a:latin typeface="Arial"/>
                <a:ea typeface="+mn-lt"/>
                <a:cs typeface="+mn-lt"/>
              </a:rPr>
              <a:t> by </a:t>
            </a:r>
            <a:r>
              <a:rPr lang="en-US" sz="2400" dirty="0">
                <a:latin typeface="Arial"/>
                <a:ea typeface="+mn-lt"/>
                <a:cs typeface="+mn-lt"/>
                <a:hlinkClick r:id="rId7"/>
              </a:rPr>
              <a:t>B Levin13</a:t>
            </a:r>
            <a:r>
              <a:rPr lang="en-US" sz="2400" dirty="0">
                <a:latin typeface="Arial"/>
                <a:ea typeface="+mn-lt"/>
                <a:cs typeface="+mn-lt"/>
              </a:rPr>
              <a:t>, </a:t>
            </a:r>
            <a:r>
              <a:rPr lang="en-US" sz="2400" dirty="0">
                <a:latin typeface="Arial"/>
                <a:ea typeface="+mn-lt"/>
                <a:cs typeface="+mn-lt"/>
                <a:hlinkClick r:id="rId8"/>
              </a:rPr>
              <a:t>CC BY-SA 3.0</a:t>
            </a:r>
            <a:r>
              <a:rPr lang="en-US" sz="2400" dirty="0">
                <a:latin typeface="Arial"/>
                <a:ea typeface="+mn-lt"/>
                <a:cs typeface="+mn-lt"/>
              </a:rPr>
              <a:t>; right: </a:t>
            </a:r>
            <a:r>
              <a:rPr lang="en-US" sz="2400" dirty="0">
                <a:latin typeface="Arial"/>
                <a:ea typeface="+mn-lt"/>
                <a:cs typeface="+mn-lt"/>
                <a:hlinkClick r:id="rId9"/>
              </a:rPr>
              <a:t>Image</a:t>
            </a:r>
            <a:r>
              <a:rPr lang="en-US" sz="2400" dirty="0">
                <a:latin typeface="Arial"/>
                <a:ea typeface="+mn-lt"/>
                <a:cs typeface="+mn-lt"/>
              </a:rPr>
              <a:t> by </a:t>
            </a:r>
            <a:r>
              <a:rPr lang="en-US" sz="2400" dirty="0">
                <a:latin typeface="Arial"/>
                <a:ea typeface="+mn-lt"/>
                <a:cs typeface="+mn-lt"/>
                <a:hlinkClick r:id="rId10"/>
              </a:rPr>
              <a:t>Benjah-bmm27</a:t>
            </a:r>
            <a:r>
              <a:rPr lang="en-US" sz="2400" dirty="0">
                <a:latin typeface="Arial"/>
                <a:ea typeface="+mn-lt"/>
                <a:cs typeface="+mn-lt"/>
              </a:rPr>
              <a:t>, </a:t>
            </a:r>
            <a:r>
              <a:rPr lang="en-US" sz="2400" dirty="0">
                <a:latin typeface="Arial"/>
                <a:ea typeface="+mn-lt"/>
                <a:cs typeface="+mn-lt"/>
                <a:hlinkClick r:id="rId11"/>
              </a:rPr>
              <a:t>PDM</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E7C9795-DB0B-15DE-F1A8-C82C2F20F8C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888790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05DE-3CE2-6098-5FEC-F6D45E540517}"/>
              </a:ext>
            </a:extLst>
          </p:cNvPr>
          <p:cNvSpPr>
            <a:spLocks noGrp="1"/>
          </p:cNvSpPr>
          <p:nvPr>
            <p:ph type="title"/>
          </p:nvPr>
        </p:nvSpPr>
        <p:spPr>
          <a:xfrm>
            <a:off x="2438400" y="374411"/>
            <a:ext cx="14491251" cy="1143000"/>
          </a:xfrm>
        </p:spPr>
        <p:txBody>
          <a:bodyPr>
            <a:noAutofit/>
          </a:bodyPr>
          <a:lstStyle/>
          <a:p>
            <a:r>
              <a:rPr lang="en-US" sz="4000" dirty="0">
                <a:latin typeface="Arial"/>
                <a:cs typeface="Arial"/>
              </a:rPr>
              <a:t>Table 23.6a </a:t>
            </a:r>
            <a:endParaRPr lang="en-US" sz="4000" dirty="0"/>
          </a:p>
        </p:txBody>
      </p:sp>
      <p:sp>
        <p:nvSpPr>
          <p:cNvPr id="5" name="Content Placeholder 2">
            <a:extLst>
              <a:ext uri="{FF2B5EF4-FFF2-40B4-BE49-F238E27FC236}">
                <a16:creationId xmlns:a16="http://schemas.microsoft.com/office/drawing/2014/main" id="{D9588AE9-E0EE-230B-5DD2-CF753CD5AABB}"/>
              </a:ext>
            </a:extLst>
          </p:cNvPr>
          <p:cNvSpPr txBox="1">
            <a:spLocks/>
          </p:cNvSpPr>
          <p:nvPr/>
        </p:nvSpPr>
        <p:spPr>
          <a:xfrm>
            <a:off x="1935363" y="1346262"/>
            <a:ext cx="14400000" cy="82177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a:latin typeface="Arial"/>
                <a:ea typeface="+mn-lt"/>
                <a:cs typeface="+mn-lt"/>
              </a:rPr>
              <a:t>Table 23.6a. </a:t>
            </a:r>
            <a:r>
              <a:rPr lang="en-US" sz="2800" dirty="0">
                <a:latin typeface="Arial"/>
                <a:ea typeface="+mn-lt"/>
                <a:cs typeface="+mn-lt"/>
              </a:rPr>
              <a:t>Comparison of Boiling Points of Alkanes, Alcohols and Ethers</a:t>
            </a:r>
            <a:endParaRPr lang="en-US" sz="2800" dirty="0">
              <a:latin typeface="Arial"/>
              <a:cs typeface="Arial"/>
            </a:endParaRPr>
          </a:p>
        </p:txBody>
      </p:sp>
      <p:graphicFrame>
        <p:nvGraphicFramePr>
          <p:cNvPr id="7" name="Table 6">
            <a:extLst>
              <a:ext uri="{FF2B5EF4-FFF2-40B4-BE49-F238E27FC236}">
                <a16:creationId xmlns:a16="http://schemas.microsoft.com/office/drawing/2014/main" id="{C285A2EA-32CC-A0F9-ACFC-FD1A3B49B630}"/>
              </a:ext>
            </a:extLst>
          </p:cNvPr>
          <p:cNvGraphicFramePr>
            <a:graphicFrameLocks noGrp="1"/>
          </p:cNvGraphicFramePr>
          <p:nvPr>
            <p:extLst>
              <p:ext uri="{D42A27DB-BD31-4B8C-83A1-F6EECF244321}">
                <p14:modId xmlns:p14="http://schemas.microsoft.com/office/powerpoint/2010/main" val="3973735780"/>
              </p:ext>
            </p:extLst>
          </p:nvPr>
        </p:nvGraphicFramePr>
        <p:xfrm>
          <a:off x="2113935" y="2040193"/>
          <a:ext cx="14421465" cy="6583680"/>
        </p:xfrm>
        <a:graphic>
          <a:graphicData uri="http://schemas.openxmlformats.org/drawingml/2006/table">
            <a:tbl>
              <a:tblPr firstRow="1">
                <a:tableStyleId>{616DA210-FB5B-4158-B5E0-FEB733F419BA}</a:tableStyleId>
              </a:tblPr>
              <a:tblGrid>
                <a:gridCol w="3345229">
                  <a:extLst>
                    <a:ext uri="{9D8B030D-6E8A-4147-A177-3AD203B41FA5}">
                      <a16:colId xmlns:a16="http://schemas.microsoft.com/office/drawing/2014/main" val="1850510295"/>
                    </a:ext>
                  </a:extLst>
                </a:gridCol>
                <a:gridCol w="2541836">
                  <a:extLst>
                    <a:ext uri="{9D8B030D-6E8A-4147-A177-3AD203B41FA5}">
                      <a16:colId xmlns:a16="http://schemas.microsoft.com/office/drawing/2014/main" val="3844279864"/>
                    </a:ext>
                  </a:extLst>
                </a:gridCol>
                <a:gridCol w="1752600">
                  <a:extLst>
                    <a:ext uri="{9D8B030D-6E8A-4147-A177-3AD203B41FA5}">
                      <a16:colId xmlns:a16="http://schemas.microsoft.com/office/drawing/2014/main" val="3964844609"/>
                    </a:ext>
                  </a:extLst>
                </a:gridCol>
                <a:gridCol w="1676400">
                  <a:extLst>
                    <a:ext uri="{9D8B030D-6E8A-4147-A177-3AD203B41FA5}">
                      <a16:colId xmlns:a16="http://schemas.microsoft.com/office/drawing/2014/main" val="4194658959"/>
                    </a:ext>
                  </a:extLst>
                </a:gridCol>
                <a:gridCol w="1828800">
                  <a:extLst>
                    <a:ext uri="{9D8B030D-6E8A-4147-A177-3AD203B41FA5}">
                      <a16:colId xmlns:a16="http://schemas.microsoft.com/office/drawing/2014/main" val="2801820529"/>
                    </a:ext>
                  </a:extLst>
                </a:gridCol>
                <a:gridCol w="3276600">
                  <a:extLst>
                    <a:ext uri="{9D8B030D-6E8A-4147-A177-3AD203B41FA5}">
                      <a16:colId xmlns:a16="http://schemas.microsoft.com/office/drawing/2014/main" val="3564799497"/>
                    </a:ext>
                  </a:extLst>
                </a:gridCol>
              </a:tblGrid>
              <a:tr h="219075">
                <a:tc>
                  <a:txBody>
                    <a:bodyPr/>
                    <a:lstStyle/>
                    <a:p>
                      <a:pPr algn="ctr" fontAlgn="ctr"/>
                      <a:r>
                        <a:rPr lang="en-US" sz="2400" dirty="0">
                          <a:solidFill>
                            <a:schemeClr val="bg1"/>
                          </a:solidFill>
                          <a:effectLst/>
                          <a:latin typeface="Arial" panose="020B0604020202020204" pitchFamily="34" charset="0"/>
                          <a:cs typeface="Arial" panose="020B0604020202020204" pitchFamily="34" charset="0"/>
                        </a:rPr>
                        <a:t>Condensed Structural Formula</a:t>
                      </a:r>
                    </a:p>
                  </a:txBody>
                  <a:tcPr marL="0" marR="0" marT="0" marB="0" anchor="ctr">
                    <a:solidFill>
                      <a:srgbClr val="166FAC"/>
                    </a:solidFill>
                  </a:tcPr>
                </a:tc>
                <a:tc>
                  <a:txBody>
                    <a:bodyPr/>
                    <a:lstStyle/>
                    <a:p>
                      <a:pPr algn="ctr" fontAlgn="ctr"/>
                      <a:r>
                        <a:rPr lang="en-US" sz="2400" dirty="0">
                          <a:solidFill>
                            <a:schemeClr val="bg1"/>
                          </a:solidFill>
                          <a:effectLst/>
                          <a:latin typeface="Arial" panose="020B0604020202020204" pitchFamily="34" charset="0"/>
                          <a:cs typeface="Arial" panose="020B0604020202020204" pitchFamily="34" charset="0"/>
                        </a:rPr>
                        <a:t>IUPAC Name</a:t>
                      </a:r>
                    </a:p>
                  </a:txBody>
                  <a:tcPr marL="0" marR="0" marT="0" marB="0" anchor="ctr">
                    <a:solidFill>
                      <a:srgbClr val="166FAC"/>
                    </a:solidFill>
                  </a:tcPr>
                </a:tc>
                <a:tc>
                  <a:txBody>
                    <a:bodyPr/>
                    <a:lstStyle/>
                    <a:p>
                      <a:pPr algn="ctr" fontAlgn="ctr"/>
                      <a:r>
                        <a:rPr lang="en-US" sz="2400" dirty="0">
                          <a:solidFill>
                            <a:schemeClr val="bg1"/>
                          </a:solidFill>
                          <a:effectLst/>
                          <a:latin typeface="Arial" panose="020B0604020202020204" pitchFamily="34" charset="0"/>
                          <a:cs typeface="Arial" panose="020B0604020202020204" pitchFamily="34" charset="0"/>
                        </a:rPr>
                        <a:t>Common Name</a:t>
                      </a:r>
                    </a:p>
                  </a:txBody>
                  <a:tcPr marL="0" marR="0" marT="0" marB="0" anchor="ctr">
                    <a:solidFill>
                      <a:srgbClr val="166FAC"/>
                    </a:solidFill>
                  </a:tcPr>
                </a:tc>
                <a:tc>
                  <a:txBody>
                    <a:bodyPr/>
                    <a:lstStyle/>
                    <a:p>
                      <a:pPr algn="ctr" fontAlgn="ctr"/>
                      <a:r>
                        <a:rPr lang="en-US" sz="2400" dirty="0">
                          <a:solidFill>
                            <a:schemeClr val="bg1"/>
                          </a:solidFill>
                          <a:effectLst/>
                          <a:latin typeface="Arial" panose="020B0604020202020204" pitchFamily="34" charset="0"/>
                          <a:cs typeface="Arial" panose="020B0604020202020204" pitchFamily="34" charset="0"/>
                        </a:rPr>
                        <a:t>Molar Mass</a:t>
                      </a:r>
                    </a:p>
                  </a:txBody>
                  <a:tcPr marL="0" marR="0" marT="0" marB="0" anchor="ctr">
                    <a:solidFill>
                      <a:srgbClr val="166FAC"/>
                    </a:solidFill>
                  </a:tcPr>
                </a:tc>
                <a:tc>
                  <a:txBody>
                    <a:bodyPr/>
                    <a:lstStyle/>
                    <a:p>
                      <a:pPr algn="ctr" fontAlgn="ctr"/>
                      <a:r>
                        <a:rPr lang="en-US" sz="2400" dirty="0">
                          <a:solidFill>
                            <a:schemeClr val="bg1"/>
                          </a:solidFill>
                          <a:effectLst/>
                          <a:latin typeface="Arial" panose="020B0604020202020204" pitchFamily="34" charset="0"/>
                          <a:cs typeface="Arial" panose="020B0604020202020204" pitchFamily="34" charset="0"/>
                        </a:rPr>
                        <a:t>Boiling Point (°C)</a:t>
                      </a:r>
                    </a:p>
                  </a:txBody>
                  <a:tcPr marL="0" marR="0" marT="0" marB="0" anchor="ctr">
                    <a:solidFill>
                      <a:srgbClr val="166FAC"/>
                    </a:solidFill>
                  </a:tcPr>
                </a:tc>
                <a:tc>
                  <a:txBody>
                    <a:bodyPr/>
                    <a:lstStyle/>
                    <a:p>
                      <a:pPr algn="ctr" fontAlgn="ctr"/>
                      <a:r>
                        <a:rPr lang="en-US" sz="2400" dirty="0">
                          <a:solidFill>
                            <a:schemeClr val="bg1"/>
                          </a:solidFill>
                          <a:effectLst/>
                          <a:latin typeface="Arial" panose="020B0604020202020204" pitchFamily="34" charset="0"/>
                          <a:cs typeface="Arial" panose="020B0604020202020204" pitchFamily="34" charset="0"/>
                        </a:rPr>
                        <a:t>Intermolecular Hydrogen Bonding in Pure Liquid?</a:t>
                      </a:r>
                    </a:p>
                  </a:txBody>
                  <a:tcPr marL="0" marR="0" marT="0" marB="0" anchor="ctr">
                    <a:solidFill>
                      <a:srgbClr val="166FAC"/>
                    </a:solidFill>
                  </a:tcPr>
                </a:tc>
                <a:extLst>
                  <a:ext uri="{0D108BD9-81ED-4DB2-BD59-A6C34878D82A}">
                    <a16:rowId xmlns:a16="http://schemas.microsoft.com/office/drawing/2014/main" val="1044670065"/>
                  </a:ext>
                </a:extLst>
              </a:tr>
              <a:tr h="914400">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propane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propane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44</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–42</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no</a:t>
                      </a:r>
                    </a:p>
                  </a:txBody>
                  <a:tcPr marL="0" marR="0" marT="0" marB="0" anchor="ctr"/>
                </a:tc>
                <a:extLst>
                  <a:ext uri="{0D108BD9-81ED-4DB2-BD59-A6C34878D82A}">
                    <a16:rowId xmlns:a16="http://schemas.microsoft.com/office/drawing/2014/main" val="1198595495"/>
                  </a:ext>
                </a:extLst>
              </a:tr>
              <a:tr h="914400">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OCH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methoxymethane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dimethyl ether</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46</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–25</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no</a:t>
                      </a:r>
                    </a:p>
                  </a:txBody>
                  <a:tcPr marL="0" marR="0" marT="0" marB="0" anchor="ctr"/>
                </a:tc>
                <a:extLst>
                  <a:ext uri="{0D108BD9-81ED-4DB2-BD59-A6C34878D82A}">
                    <a16:rowId xmlns:a16="http://schemas.microsoft.com/office/drawing/2014/main" val="2018869621"/>
                  </a:ext>
                </a:extLst>
              </a:tr>
              <a:tr h="914400">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OH</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ethanol</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ethyl alcohol</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46</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78</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yes</a:t>
                      </a:r>
                    </a:p>
                  </a:txBody>
                  <a:tcPr marL="0" marR="0" marT="0" marB="0" anchor="ctr"/>
                </a:tc>
                <a:extLst>
                  <a:ext uri="{0D108BD9-81ED-4DB2-BD59-A6C34878D82A}">
                    <a16:rowId xmlns:a16="http://schemas.microsoft.com/office/drawing/2014/main" val="1581638628"/>
                  </a:ext>
                </a:extLst>
              </a:tr>
              <a:tr h="914400">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pentane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pentane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72</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36</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no</a:t>
                      </a:r>
                    </a:p>
                  </a:txBody>
                  <a:tcPr marL="0" marR="0" marT="0" marB="0" anchor="ctr"/>
                </a:tc>
                <a:extLst>
                  <a:ext uri="{0D108BD9-81ED-4DB2-BD59-A6C34878D82A}">
                    <a16:rowId xmlns:a16="http://schemas.microsoft.com/office/drawing/2014/main" val="4018479454"/>
                  </a:ext>
                </a:extLst>
              </a:tr>
              <a:tr h="914400">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OCH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cs typeface="Arial" panose="020B0604020202020204" pitchFamily="34" charset="0"/>
                      </a:endParaRP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ethoxyethane</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diethyl ether</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74</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35</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no</a:t>
                      </a:r>
                    </a:p>
                  </a:txBody>
                  <a:tcPr marL="0" marR="0" marT="0" marB="0" anchor="ctr"/>
                </a:tc>
                <a:extLst>
                  <a:ext uri="{0D108BD9-81ED-4DB2-BD59-A6C34878D82A}">
                    <a16:rowId xmlns:a16="http://schemas.microsoft.com/office/drawing/2014/main" val="2500234461"/>
                  </a:ext>
                </a:extLst>
              </a:tr>
              <a:tr h="914400">
                <a:tc>
                  <a:txBody>
                    <a:bodyPr/>
                    <a:lstStyle/>
                    <a:p>
                      <a:pPr algn="ct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3</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CH</a:t>
                      </a:r>
                      <a:r>
                        <a:rPr lang="en-US" sz="2400" baseline="-25000" dirty="0">
                          <a:effectLst/>
                          <a:latin typeface="Arial" panose="020B0604020202020204" pitchFamily="34" charset="0"/>
                          <a:cs typeface="Arial" panose="020B0604020202020204" pitchFamily="34" charset="0"/>
                        </a:rPr>
                        <a:t>2</a:t>
                      </a:r>
                      <a:r>
                        <a:rPr lang="en-US" sz="2400" dirty="0">
                          <a:effectLst/>
                          <a:latin typeface="Arial" panose="020B0604020202020204" pitchFamily="34" charset="0"/>
                          <a:cs typeface="Arial" panose="020B0604020202020204" pitchFamily="34" charset="0"/>
                        </a:rPr>
                        <a:t>OH</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butan-1-ol</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butyl alcohol</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74</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117</a:t>
                      </a:r>
                    </a:p>
                  </a:txBody>
                  <a:tcPr marL="0" marR="0" marT="0" marB="0" anchor="ctr"/>
                </a:tc>
                <a:tc>
                  <a:txBody>
                    <a:bodyPr/>
                    <a:lstStyle/>
                    <a:p>
                      <a:pPr algn="ctr"/>
                      <a:r>
                        <a:rPr lang="en-US" sz="2400" dirty="0">
                          <a:effectLst/>
                          <a:latin typeface="Arial" panose="020B0604020202020204" pitchFamily="34" charset="0"/>
                          <a:cs typeface="Arial" panose="020B0604020202020204" pitchFamily="34" charset="0"/>
                        </a:rPr>
                        <a:t>yes</a:t>
                      </a:r>
                    </a:p>
                  </a:txBody>
                  <a:tcPr marL="0" marR="0" marT="0" marB="0" anchor="ctr"/>
                </a:tc>
                <a:extLst>
                  <a:ext uri="{0D108BD9-81ED-4DB2-BD59-A6C34878D82A}">
                    <a16:rowId xmlns:a16="http://schemas.microsoft.com/office/drawing/2014/main" val="993147333"/>
                  </a:ext>
                </a:extLst>
              </a:tr>
            </a:tbl>
          </a:graphicData>
        </a:graphic>
      </p:graphicFrame>
      <p:sp>
        <p:nvSpPr>
          <p:cNvPr id="3" name="Content Placeholder 2">
            <a:extLst>
              <a:ext uri="{FF2B5EF4-FFF2-40B4-BE49-F238E27FC236}">
                <a16:creationId xmlns:a16="http://schemas.microsoft.com/office/drawing/2014/main" id="{92B42537-C41F-06CF-7B2B-759FA8D04BDD}"/>
              </a:ext>
            </a:extLst>
          </p:cNvPr>
          <p:cNvSpPr>
            <a:spLocks noGrp="1"/>
          </p:cNvSpPr>
          <p:nvPr>
            <p:ph idx="1"/>
          </p:nvPr>
        </p:nvSpPr>
        <p:spPr>
          <a:xfrm>
            <a:off x="1944000" y="8886219"/>
            <a:ext cx="14400000" cy="905481"/>
          </a:xfrm>
        </p:spPr>
        <p:txBody>
          <a:bodyPr vert="horz" lIns="91440" tIns="45720" rIns="91440" bIns="45720" rtlCol="0" anchor="t">
            <a:normAutofit/>
          </a:bodyPr>
          <a:lstStyle/>
          <a:p>
            <a:pPr marL="0" indent="0" algn="ctr">
              <a:buNone/>
            </a:pPr>
            <a:r>
              <a:rPr lang="en-US" sz="2400" b="1" dirty="0">
                <a:latin typeface="Arial"/>
                <a:ea typeface="+mn-lt"/>
                <a:cs typeface="+mn-lt"/>
              </a:rPr>
              <a:t>Source:</a:t>
            </a:r>
            <a:r>
              <a:rPr lang="en-US" sz="2400" dirty="0">
                <a:latin typeface="Arial"/>
                <a:ea typeface="+mn-lt"/>
                <a:cs typeface="+mn-lt"/>
              </a:rPr>
              <a:t> "</a:t>
            </a:r>
            <a:r>
              <a:rPr lang="en-US" sz="2400" dirty="0">
                <a:latin typeface="Arial"/>
                <a:ea typeface="+mn-lt"/>
                <a:cs typeface="+mn-lt"/>
                <a:hlinkClick r:id="rId2"/>
              </a:rPr>
              <a:t>14.8: Ethers</a:t>
            </a:r>
            <a:r>
              <a:rPr lang="en-US" sz="2400" dirty="0">
                <a:latin typeface="Arial"/>
                <a:ea typeface="+mn-lt"/>
                <a:cs typeface="+mn-lt"/>
              </a:rPr>
              <a:t>" In </a:t>
            </a:r>
            <a:r>
              <a:rPr lang="en-US" sz="2400" i="1" dirty="0">
                <a:latin typeface="Arial"/>
                <a:ea typeface="+mn-lt"/>
                <a:cs typeface="+mn-lt"/>
                <a:hlinkClick r:id="rId3"/>
              </a:rPr>
              <a:t>Basics of GOB (Ball et al.)</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F4F9611B-855A-0D41-8205-7B07A670F324}"/>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157340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4220-43A0-7A37-17E4-AC0C00B6D559}"/>
              </a:ext>
            </a:extLst>
          </p:cNvPr>
          <p:cNvSpPr>
            <a:spLocks noGrp="1"/>
          </p:cNvSpPr>
          <p:nvPr>
            <p:ph type="title"/>
          </p:nvPr>
        </p:nvSpPr>
        <p:spPr/>
        <p:txBody>
          <a:bodyPr>
            <a:normAutofit/>
          </a:bodyPr>
          <a:lstStyle/>
          <a:p>
            <a:r>
              <a:rPr lang="en-US" sz="4000" dirty="0">
                <a:latin typeface="Arial"/>
                <a:cs typeface="Arial"/>
              </a:rPr>
              <a:t>Figure 23.6b</a:t>
            </a:r>
            <a:endParaRPr lang="en-US" sz="4000"/>
          </a:p>
        </p:txBody>
      </p:sp>
      <p:pic>
        <p:nvPicPr>
          <p:cNvPr id="5" name="Picture 4" descr="Oil painting depicting the first use of ether as an anesthetic in 1846 by the dental surgeon W.T.G. Morton ">
            <a:extLst>
              <a:ext uri="{FF2B5EF4-FFF2-40B4-BE49-F238E27FC236}">
                <a16:creationId xmlns:a16="http://schemas.microsoft.com/office/drawing/2014/main" id="{F1EAD51C-D813-F3FF-BA8B-77BBE0259876}"/>
              </a:ext>
            </a:extLst>
          </p:cNvPr>
          <p:cNvPicPr>
            <a:picLocks noChangeAspect="1"/>
          </p:cNvPicPr>
          <p:nvPr/>
        </p:nvPicPr>
        <p:blipFill>
          <a:blip r:embed="rId2"/>
          <a:stretch>
            <a:fillRect/>
          </a:stretch>
        </p:blipFill>
        <p:spPr>
          <a:xfrm>
            <a:off x="5180772" y="1912247"/>
            <a:ext cx="8092108" cy="5269809"/>
          </a:xfrm>
          <a:prstGeom prst="rect">
            <a:avLst/>
          </a:prstGeom>
        </p:spPr>
      </p:pic>
      <p:sp>
        <p:nvSpPr>
          <p:cNvPr id="3" name="Content Placeholder 2">
            <a:extLst>
              <a:ext uri="{FF2B5EF4-FFF2-40B4-BE49-F238E27FC236}">
                <a16:creationId xmlns:a16="http://schemas.microsoft.com/office/drawing/2014/main" id="{4A5AF03A-7B4E-55A6-4875-5A31C7F0012C}"/>
              </a:ext>
            </a:extLst>
          </p:cNvPr>
          <p:cNvSpPr>
            <a:spLocks noGrp="1"/>
          </p:cNvSpPr>
          <p:nvPr>
            <p:ph idx="1"/>
          </p:nvPr>
        </p:nvSpPr>
        <p:spPr>
          <a:xfrm>
            <a:off x="1695522" y="7832661"/>
            <a:ext cx="14648478" cy="1568089"/>
          </a:xfrm>
        </p:spPr>
        <p:txBody>
          <a:bodyPr vert="horz" lIns="91440" tIns="45720" rIns="91440" bIns="45720" rtlCol="0" anchor="t">
            <a:normAutofit/>
          </a:bodyPr>
          <a:lstStyle/>
          <a:p>
            <a:pPr marL="0" indent="0" algn="ctr">
              <a:buNone/>
            </a:pPr>
            <a:r>
              <a:rPr lang="en-US" sz="2400" b="1" dirty="0">
                <a:latin typeface="Arial"/>
                <a:ea typeface="+mn-lt"/>
                <a:cs typeface="Arial"/>
              </a:rPr>
              <a:t>Figure 23.6b. </a:t>
            </a:r>
            <a:r>
              <a:rPr lang="en-US" sz="2400" dirty="0">
                <a:latin typeface="Arial"/>
                <a:ea typeface="+mn-lt"/>
                <a:cs typeface="Arial"/>
              </a:rPr>
              <a:t>William Morton, a Boston dentist, introduced diethyl ether into surgical practice in 1846. This painting shows an operation in Boston in 1846 in which diethyl ether was used as an anesthetic. Inhalation of ether vapor produces unconsciousness by depressing the activity of the central nervous system. (Image credit: </a:t>
            </a:r>
            <a:r>
              <a:rPr lang="en-US" sz="2400" dirty="0">
                <a:latin typeface="Arial"/>
                <a:ea typeface="+mn-lt"/>
                <a:cs typeface="Arial"/>
                <a:hlinkClick r:id="rId3"/>
              </a:rPr>
              <a:t>Oil painting</a:t>
            </a:r>
            <a:r>
              <a:rPr lang="en-US" sz="2400" dirty="0">
                <a:latin typeface="Arial"/>
                <a:ea typeface="+mn-lt"/>
                <a:cs typeface="Arial"/>
              </a:rPr>
              <a:t> (V0018140) by </a:t>
            </a:r>
            <a:r>
              <a:rPr lang="en-US" sz="2400" dirty="0">
                <a:latin typeface="Arial"/>
                <a:ea typeface="+mn-lt"/>
                <a:cs typeface="Arial"/>
                <a:hlinkClick r:id="rId4"/>
              </a:rPr>
              <a:t>Ernest Board</a:t>
            </a:r>
            <a:r>
              <a:rPr lang="en-US" sz="2400" dirty="0">
                <a:latin typeface="Arial"/>
                <a:ea typeface="+mn-lt"/>
                <a:cs typeface="Arial"/>
              </a:rPr>
              <a:t>, </a:t>
            </a:r>
            <a:r>
              <a:rPr lang="en-US" sz="2400" dirty="0">
                <a:latin typeface="Arial"/>
                <a:ea typeface="+mn-lt"/>
                <a:cs typeface="Arial"/>
                <a:hlinkClick r:id="rId5"/>
              </a:rPr>
              <a:t>PDM</a:t>
            </a:r>
            <a:r>
              <a:rPr lang="en-US" sz="2400" dirty="0">
                <a:latin typeface="Arial"/>
                <a:ea typeface="+mn-lt"/>
                <a:cs typeface="Arial"/>
              </a:rPr>
              <a:t>).</a:t>
            </a:r>
            <a:endParaRPr lang="en-US" sz="2400">
              <a:latin typeface="Arial"/>
              <a:cs typeface="Arial"/>
            </a:endParaRPr>
          </a:p>
        </p:txBody>
      </p:sp>
      <p:sp>
        <p:nvSpPr>
          <p:cNvPr id="4" name="Footer Placeholder 3">
            <a:extLst>
              <a:ext uri="{FF2B5EF4-FFF2-40B4-BE49-F238E27FC236}">
                <a16:creationId xmlns:a16="http://schemas.microsoft.com/office/drawing/2014/main" id="{B2785513-6BBE-8AC3-C7A4-91C5B83F23FC}"/>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978581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F1FF-AAD0-B2B4-3A3B-3271C45795EB}"/>
              </a:ext>
            </a:extLst>
          </p:cNvPr>
          <p:cNvSpPr>
            <a:spLocks noGrp="1"/>
          </p:cNvSpPr>
          <p:nvPr>
            <p:ph type="title"/>
          </p:nvPr>
        </p:nvSpPr>
        <p:spPr/>
        <p:txBody>
          <a:bodyPr>
            <a:normAutofit/>
          </a:bodyPr>
          <a:lstStyle/>
          <a:p>
            <a:r>
              <a:rPr lang="en-US" sz="4000" dirty="0">
                <a:latin typeface="Arial"/>
                <a:cs typeface="Arial"/>
              </a:rPr>
              <a:t>Figure 23.6c</a:t>
            </a:r>
            <a:endParaRPr lang="en-US" sz="4000"/>
          </a:p>
        </p:txBody>
      </p:sp>
      <p:pic>
        <p:nvPicPr>
          <p:cNvPr id="5" name="Picture 4" descr="3 compounds from left to right represent three modern, inhalant, halogen-containing, anesthetic compounds (halothane, enflurane, and isoflurane) ">
            <a:extLst>
              <a:ext uri="{FF2B5EF4-FFF2-40B4-BE49-F238E27FC236}">
                <a16:creationId xmlns:a16="http://schemas.microsoft.com/office/drawing/2014/main" id="{009F8642-5511-A378-D549-01D3BE9D94FE}"/>
              </a:ext>
            </a:extLst>
          </p:cNvPr>
          <p:cNvPicPr>
            <a:picLocks noChangeAspect="1"/>
          </p:cNvPicPr>
          <p:nvPr/>
        </p:nvPicPr>
        <p:blipFill>
          <a:blip r:embed="rId2"/>
          <a:stretch>
            <a:fillRect/>
          </a:stretch>
        </p:blipFill>
        <p:spPr>
          <a:xfrm>
            <a:off x="1848679" y="3162715"/>
            <a:ext cx="15485164" cy="3663397"/>
          </a:xfrm>
          <a:prstGeom prst="rect">
            <a:avLst/>
          </a:prstGeom>
        </p:spPr>
      </p:pic>
      <p:sp>
        <p:nvSpPr>
          <p:cNvPr id="3" name="Content Placeholder 2">
            <a:extLst>
              <a:ext uri="{FF2B5EF4-FFF2-40B4-BE49-F238E27FC236}">
                <a16:creationId xmlns:a16="http://schemas.microsoft.com/office/drawing/2014/main" id="{DB3D72EF-AD52-5359-F829-515CEB0D4A18}"/>
              </a:ext>
            </a:extLst>
          </p:cNvPr>
          <p:cNvSpPr>
            <a:spLocks noGrp="1"/>
          </p:cNvSpPr>
          <p:nvPr>
            <p:ph idx="1"/>
          </p:nvPr>
        </p:nvSpPr>
        <p:spPr>
          <a:xfrm>
            <a:off x="1944000" y="8081138"/>
            <a:ext cx="14400000" cy="1319612"/>
          </a:xfrm>
        </p:spPr>
        <p:txBody>
          <a:bodyPr vert="horz" lIns="91440" tIns="45720" rIns="91440" bIns="45720" rtlCol="0" anchor="t">
            <a:normAutofit/>
          </a:bodyPr>
          <a:lstStyle/>
          <a:p>
            <a:pPr marL="0" indent="0" algn="ctr">
              <a:buNone/>
            </a:pPr>
            <a:r>
              <a:rPr lang="en-US" sz="2400" b="1" dirty="0">
                <a:latin typeface="Arial"/>
                <a:ea typeface="+mn-lt"/>
                <a:cs typeface="+mn-lt"/>
              </a:rPr>
              <a:t>Figure 23.6c. </a:t>
            </a:r>
            <a:r>
              <a:rPr lang="en-US" sz="2400" dirty="0">
                <a:latin typeface="Arial"/>
                <a:ea typeface="+mn-lt"/>
                <a:cs typeface="+mn-lt"/>
              </a:rPr>
              <a:t>These three modern, inhalant, halogen-containing, anesthetic compounds (halothane, enflurane, and isoflurane) are less flammable than diethyl ether.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84E6B0E8-1492-2EA7-FB11-FBF50E8796B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990864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0846-0DE2-E498-6A53-1FDD2DEE2D61}"/>
              </a:ext>
            </a:extLst>
          </p:cNvPr>
          <p:cNvSpPr>
            <a:spLocks noGrp="1"/>
          </p:cNvSpPr>
          <p:nvPr>
            <p:ph type="title"/>
          </p:nvPr>
        </p:nvSpPr>
        <p:spPr/>
        <p:txBody>
          <a:bodyPr>
            <a:normAutofit/>
          </a:bodyPr>
          <a:lstStyle/>
          <a:p>
            <a:r>
              <a:rPr lang="en-US" sz="4000">
                <a:latin typeface="Arial"/>
                <a:cs typeface="Arial"/>
              </a:rPr>
              <a:t>Figure 23.6d</a:t>
            </a:r>
            <a:endParaRPr lang="en-US" sz="4000"/>
          </a:p>
        </p:txBody>
      </p:sp>
      <p:pic>
        <p:nvPicPr>
          <p:cNvPr id="5" name="Picture 4" descr="This figure shows a reaction that results in diethyl ether. The first molecule, which is labeled, “ethanol,” is a two C atom chain. The first C atom is bonded to three H atoms and a second C atom. The second C atom is bonded to a red O atom with two sets of electron dots. The O atom has a red bond to a red H atom. There is a plus sign. The next molecule, which is labeled, “ethanol,” is a red H atom with a red bond to a red O atom with two pairs of electron dots. The O atom is bonded to a C atom which is bonded to two H atoms and a second C atom. The second C atom is bonded to three H atoms. There is a green dotted box around the red H atom in the first molecule, the plus sign, and the red H and O atoms in the second molecule. To the right o the second molecule there is an arrow labeled H subscript 2 S O subscript 4 above and Greek capital delta below. The arrow is labeled, “sulfuric acid.” The resulting molecules are a C atom bonded with three H atoms and a second C atom. The second C atom is bonded to two H atoms and a red O atom. The red O atom has two sets of electron dots. The O atom is bonded to a third C atom which is bonded to two H atoms and a fourth C atom. The fourth C atom is bonded to three H atoms. This molecule is labeled, “diethyl ether.” There is a plus sign and a red H O H.">
            <a:extLst>
              <a:ext uri="{FF2B5EF4-FFF2-40B4-BE49-F238E27FC236}">
                <a16:creationId xmlns:a16="http://schemas.microsoft.com/office/drawing/2014/main" id="{3DEB7282-80F7-7F04-7201-6E0F45269034}"/>
              </a:ext>
            </a:extLst>
          </p:cNvPr>
          <p:cNvPicPr>
            <a:picLocks noChangeAspect="1"/>
          </p:cNvPicPr>
          <p:nvPr/>
        </p:nvPicPr>
        <p:blipFill>
          <a:blip r:embed="rId2"/>
          <a:stretch>
            <a:fillRect/>
          </a:stretch>
        </p:blipFill>
        <p:spPr>
          <a:xfrm>
            <a:off x="451402" y="3391314"/>
            <a:ext cx="17385195" cy="2593284"/>
          </a:xfrm>
          <a:prstGeom prst="rect">
            <a:avLst/>
          </a:prstGeom>
        </p:spPr>
      </p:pic>
      <p:sp>
        <p:nvSpPr>
          <p:cNvPr id="3" name="Content Placeholder 2">
            <a:extLst>
              <a:ext uri="{FF2B5EF4-FFF2-40B4-BE49-F238E27FC236}">
                <a16:creationId xmlns:a16="http://schemas.microsoft.com/office/drawing/2014/main" id="{DDFD39C5-A1E9-413E-72E4-E5758DB95943}"/>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23.6d.</a:t>
            </a:r>
            <a:r>
              <a:rPr lang="en-US" sz="2400" dirty="0">
                <a:latin typeface="Arial"/>
                <a:ea typeface="+mn-lt"/>
                <a:cs typeface="+mn-lt"/>
              </a:rPr>
              <a:t> Formation of ether from intermolecular dehydration of two alcohol molecules (credit: </a:t>
            </a:r>
            <a:r>
              <a:rPr lang="en-US" sz="2400" i="1" dirty="0">
                <a:latin typeface="Arial"/>
                <a:ea typeface="+mn-lt"/>
                <a:cs typeface="+mn-lt"/>
                <a:hlinkClick r:id="rId3"/>
              </a:rPr>
              <a:t>General Chemistry 1 &amp; 2</a:t>
            </a:r>
            <a:r>
              <a:rPr lang="en-US" sz="2400" dirty="0">
                <a:latin typeface="Arial"/>
                <a:ea typeface="+mn-lt"/>
                <a:cs typeface="+mn-lt"/>
              </a:rPr>
              <a:t>, </a:t>
            </a:r>
            <a:r>
              <a:rPr lang="en-US" sz="2400" dirty="0">
                <a:latin typeface="Arial"/>
                <a:ea typeface="+mn-lt"/>
                <a:cs typeface="+mn-lt"/>
                <a:hlinkClick r:id="rId4"/>
              </a:rPr>
              <a:t>CC BY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B86AE9C6-9F40-4B7A-FAF8-80C57908FFA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1266742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41AD-6013-1008-6595-ECC1B3FFECD2}"/>
              </a:ext>
            </a:extLst>
          </p:cNvPr>
          <p:cNvSpPr>
            <a:spLocks noGrp="1"/>
          </p:cNvSpPr>
          <p:nvPr>
            <p:ph type="title"/>
          </p:nvPr>
        </p:nvSpPr>
        <p:spPr/>
        <p:txBody>
          <a:bodyPr>
            <a:normAutofit/>
          </a:bodyPr>
          <a:lstStyle/>
          <a:p>
            <a:r>
              <a:rPr lang="en-US" sz="4000">
                <a:latin typeface="Arial"/>
                <a:cs typeface="Arial"/>
              </a:rPr>
              <a:t>Figure 23.7a</a:t>
            </a:r>
            <a:endParaRPr lang="en-US" sz="4000"/>
          </a:p>
        </p:txBody>
      </p:sp>
      <p:pic>
        <p:nvPicPr>
          <p:cNvPr id="5" name="Picture 4" descr="Thiol structures from left to right: propanethiol (a 3 carbon chain ending in SH), cyclopentanethiol (a cyclopentane with an SH attached) and o-mercaptobenzoic acid (benzoic acid with an adjacent SH group attached)">
            <a:extLst>
              <a:ext uri="{FF2B5EF4-FFF2-40B4-BE49-F238E27FC236}">
                <a16:creationId xmlns:a16="http://schemas.microsoft.com/office/drawing/2014/main" id="{6E9CADE6-5980-AD71-491A-D23DE903F267}"/>
              </a:ext>
            </a:extLst>
          </p:cNvPr>
          <p:cNvPicPr>
            <a:picLocks noChangeAspect="1"/>
          </p:cNvPicPr>
          <p:nvPr/>
        </p:nvPicPr>
        <p:blipFill>
          <a:blip r:embed="rId2"/>
          <a:stretch>
            <a:fillRect/>
          </a:stretch>
        </p:blipFill>
        <p:spPr>
          <a:xfrm>
            <a:off x="4004642" y="2575270"/>
            <a:ext cx="9384195" cy="3198329"/>
          </a:xfrm>
          <a:prstGeom prst="rect">
            <a:avLst/>
          </a:prstGeom>
        </p:spPr>
      </p:pic>
      <p:sp>
        <p:nvSpPr>
          <p:cNvPr id="3" name="Content Placeholder 2">
            <a:extLst>
              <a:ext uri="{FF2B5EF4-FFF2-40B4-BE49-F238E27FC236}">
                <a16:creationId xmlns:a16="http://schemas.microsoft.com/office/drawing/2014/main" id="{C81A86EB-284B-C789-E74E-9B7A31497C0D}"/>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23.7a. </a:t>
            </a:r>
            <a:r>
              <a:rPr lang="en-US" sz="2400" dirty="0">
                <a:latin typeface="Arial"/>
                <a:ea typeface="+mn-lt"/>
                <a:cs typeface="+mn-lt"/>
              </a:rPr>
              <a:t>Thiol structures of </a:t>
            </a:r>
            <a:r>
              <a:rPr lang="en-US" sz="2400" err="1">
                <a:latin typeface="Arial"/>
                <a:ea typeface="+mn-lt"/>
                <a:cs typeface="+mn-lt"/>
              </a:rPr>
              <a:t>propanethiol</a:t>
            </a:r>
            <a:r>
              <a:rPr lang="en-US" sz="2400" dirty="0">
                <a:latin typeface="Arial"/>
                <a:ea typeface="+mn-lt"/>
                <a:cs typeface="+mn-lt"/>
              </a:rPr>
              <a:t>, </a:t>
            </a:r>
            <a:r>
              <a:rPr lang="en-US" sz="2400" err="1">
                <a:latin typeface="Arial"/>
                <a:ea typeface="+mn-lt"/>
                <a:cs typeface="+mn-lt"/>
              </a:rPr>
              <a:t>cyclopentanethiol</a:t>
            </a:r>
            <a:r>
              <a:rPr lang="en-US" sz="2400" dirty="0">
                <a:latin typeface="Arial"/>
                <a:ea typeface="+mn-lt"/>
                <a:cs typeface="+mn-lt"/>
              </a:rPr>
              <a:t> and o-mercaptobenzoic acid (credit: </a:t>
            </a:r>
            <a:r>
              <a:rPr lang="en-US" sz="2400" i="1" dirty="0">
                <a:latin typeface="Arial"/>
                <a:ea typeface="+mn-lt"/>
                <a:cs typeface="+mn-lt"/>
                <a:hlinkClick r:id="rId3"/>
              </a:rPr>
              <a:t>Organic Chemistry (Wade)</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DFF7ADB5-1C0A-7DAF-3CCF-89033279CA57}"/>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71303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86C4-53BE-8A53-1187-4354A1FB2C94}"/>
              </a:ext>
            </a:extLst>
          </p:cNvPr>
          <p:cNvSpPr>
            <a:spLocks noGrp="1"/>
          </p:cNvSpPr>
          <p:nvPr>
            <p:ph type="title"/>
          </p:nvPr>
        </p:nvSpPr>
        <p:spPr/>
        <p:txBody>
          <a:bodyPr>
            <a:normAutofit/>
          </a:bodyPr>
          <a:lstStyle/>
          <a:p>
            <a:r>
              <a:rPr lang="en-US" sz="4000" dirty="0">
                <a:latin typeface="Arial"/>
                <a:cs typeface="Arial"/>
              </a:rPr>
              <a:t>Figure 23.7b</a:t>
            </a:r>
            <a:endParaRPr lang="en-US" sz="4000" dirty="0"/>
          </a:p>
        </p:txBody>
      </p:sp>
      <p:pic>
        <p:nvPicPr>
          <p:cNvPr id="5" name="Picture 4" descr="Two reactions shown. The top reaction shows a general structure of thiol (R-S-H) undergoing mild oxidation of thiol to disulfide. The bottom reaction shows R-S-S-H (a thoil) oxidized to R-SO subscript 3 H. ">
            <a:extLst>
              <a:ext uri="{FF2B5EF4-FFF2-40B4-BE49-F238E27FC236}">
                <a16:creationId xmlns:a16="http://schemas.microsoft.com/office/drawing/2014/main" id="{700B2D83-065D-AC0E-FDB2-BA49B928D819}"/>
              </a:ext>
            </a:extLst>
          </p:cNvPr>
          <p:cNvPicPr>
            <a:picLocks noChangeAspect="1"/>
          </p:cNvPicPr>
          <p:nvPr/>
        </p:nvPicPr>
        <p:blipFill>
          <a:blip r:embed="rId2"/>
          <a:stretch>
            <a:fillRect/>
          </a:stretch>
        </p:blipFill>
        <p:spPr>
          <a:xfrm>
            <a:off x="1411357" y="3188391"/>
            <a:ext cx="15481852" cy="2783784"/>
          </a:xfrm>
          <a:prstGeom prst="rect">
            <a:avLst/>
          </a:prstGeom>
        </p:spPr>
      </p:pic>
      <p:sp>
        <p:nvSpPr>
          <p:cNvPr id="3" name="Content Placeholder 2">
            <a:extLst>
              <a:ext uri="{FF2B5EF4-FFF2-40B4-BE49-F238E27FC236}">
                <a16:creationId xmlns:a16="http://schemas.microsoft.com/office/drawing/2014/main" id="{3499DF66-7A26-B1EE-31FA-C039F6216565}"/>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23.7b.</a:t>
            </a:r>
            <a:r>
              <a:rPr lang="en-US" sz="2400" dirty="0">
                <a:latin typeface="Arial"/>
                <a:ea typeface="+mn-lt"/>
                <a:cs typeface="+mn-lt"/>
              </a:rPr>
              <a:t> Mild oxidation of thiol to disulfide (credit: </a:t>
            </a:r>
            <a:r>
              <a:rPr lang="en-US" sz="2400" i="1" dirty="0">
                <a:latin typeface="Arial"/>
                <a:ea typeface="+mn-lt"/>
                <a:cs typeface="+mn-lt"/>
                <a:hlinkClick r:id="rId3"/>
              </a:rPr>
              <a:t>Organic Chemistry (Wade)</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dirty="0">
              <a:latin typeface="Arial"/>
              <a:cs typeface="Arial"/>
            </a:endParaRPr>
          </a:p>
        </p:txBody>
      </p:sp>
      <p:sp>
        <p:nvSpPr>
          <p:cNvPr id="4" name="Footer Placeholder 3">
            <a:extLst>
              <a:ext uri="{FF2B5EF4-FFF2-40B4-BE49-F238E27FC236}">
                <a16:creationId xmlns:a16="http://schemas.microsoft.com/office/drawing/2014/main" id="{593D8D92-A571-9031-EF28-9B931354C38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43126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9BA4-0BDE-1517-43AD-2595CD022E80}"/>
              </a:ext>
            </a:extLst>
          </p:cNvPr>
          <p:cNvSpPr>
            <a:spLocks noGrp="1"/>
          </p:cNvSpPr>
          <p:nvPr>
            <p:ph type="title"/>
          </p:nvPr>
        </p:nvSpPr>
        <p:spPr/>
        <p:txBody>
          <a:bodyPr>
            <a:normAutofit/>
          </a:bodyPr>
          <a:lstStyle/>
          <a:p>
            <a:r>
              <a:rPr lang="en-US" sz="4000" dirty="0">
                <a:latin typeface="Arial"/>
                <a:cs typeface="Arial"/>
              </a:rPr>
              <a:t>Figure 23.7c</a:t>
            </a:r>
            <a:endParaRPr lang="en-US" sz="4000" dirty="0"/>
          </a:p>
        </p:txBody>
      </p:sp>
      <p:pic>
        <p:nvPicPr>
          <p:cNvPr id="5" name="Picture 4" descr="Two structures of protein showing the difference between thiol and disulfide in protein structures. On the left it shows two HS molecules connected to a protein as reduced (free thiol). On the right shows proteins connected to either side of a S-S molecule which is considered oxidized (disulfide). ">
            <a:extLst>
              <a:ext uri="{FF2B5EF4-FFF2-40B4-BE49-F238E27FC236}">
                <a16:creationId xmlns:a16="http://schemas.microsoft.com/office/drawing/2014/main" id="{82ACA4E0-A95B-F845-5BFD-ACA415CD3166}"/>
              </a:ext>
            </a:extLst>
          </p:cNvPr>
          <p:cNvPicPr>
            <a:picLocks noChangeAspect="1"/>
          </p:cNvPicPr>
          <p:nvPr/>
        </p:nvPicPr>
        <p:blipFill>
          <a:blip r:embed="rId2"/>
          <a:stretch>
            <a:fillRect/>
          </a:stretch>
        </p:blipFill>
        <p:spPr>
          <a:xfrm>
            <a:off x="5296729" y="2452274"/>
            <a:ext cx="7711107" cy="4603887"/>
          </a:xfrm>
          <a:prstGeom prst="rect">
            <a:avLst/>
          </a:prstGeom>
        </p:spPr>
      </p:pic>
      <p:sp>
        <p:nvSpPr>
          <p:cNvPr id="3" name="Content Placeholder 2">
            <a:extLst>
              <a:ext uri="{FF2B5EF4-FFF2-40B4-BE49-F238E27FC236}">
                <a16:creationId xmlns:a16="http://schemas.microsoft.com/office/drawing/2014/main" id="{F58E2957-CDCF-E063-5819-480E5B82C381}"/>
              </a:ext>
            </a:extLst>
          </p:cNvPr>
          <p:cNvSpPr>
            <a:spLocks noGrp="1"/>
          </p:cNvSpPr>
          <p:nvPr>
            <p:ph idx="1"/>
          </p:nvPr>
        </p:nvSpPr>
        <p:spPr>
          <a:xfrm>
            <a:off x="1944000" y="8064573"/>
            <a:ext cx="14400000" cy="1336177"/>
          </a:xfrm>
        </p:spPr>
        <p:txBody>
          <a:bodyPr vert="horz" lIns="91440" tIns="45720" rIns="91440" bIns="45720" rtlCol="0" anchor="t">
            <a:normAutofit/>
          </a:bodyPr>
          <a:lstStyle/>
          <a:p>
            <a:pPr marL="0" indent="0" algn="ctr">
              <a:buNone/>
            </a:pPr>
            <a:r>
              <a:rPr lang="en-US" sz="2400" b="1" dirty="0">
                <a:latin typeface="Arial"/>
                <a:ea typeface="+mn-lt"/>
                <a:cs typeface="+mn-lt"/>
              </a:rPr>
              <a:t>Figure 23.7c. </a:t>
            </a:r>
            <a:r>
              <a:rPr lang="en-US" sz="2400" dirty="0">
                <a:latin typeface="Arial"/>
                <a:ea typeface="+mn-lt"/>
                <a:cs typeface="+mn-lt"/>
              </a:rPr>
              <a:t>Difference between thiol and disulfide in protein structures (credit: </a:t>
            </a:r>
            <a:r>
              <a:rPr lang="en-US" sz="2400" i="1" dirty="0">
                <a:latin typeface="Arial"/>
                <a:ea typeface="+mn-lt"/>
                <a:cs typeface="+mn-lt"/>
                <a:hlinkClick r:id="rId3"/>
              </a:rPr>
              <a:t>Organic Chemistry (Wade)</a:t>
            </a:r>
            <a:r>
              <a:rPr lang="en-US" sz="2400" dirty="0">
                <a:latin typeface="Arial"/>
                <a:ea typeface="+mn-lt"/>
                <a:cs typeface="+mn-lt"/>
              </a:rPr>
              <a:t>, </a:t>
            </a:r>
            <a:r>
              <a:rPr lang="en-US" sz="2400" dirty="0">
                <a:latin typeface="Arial"/>
                <a:ea typeface="+mn-lt"/>
                <a:cs typeface="+mn-lt"/>
                <a:hlinkClick r:id="rId4"/>
              </a:rPr>
              <a:t>CC BY-NC-SA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F7C0826-85F7-2A16-2A4C-8321E8551817}"/>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324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CB61-D121-84DA-2F90-DB30B015B995}"/>
              </a:ext>
            </a:extLst>
          </p:cNvPr>
          <p:cNvSpPr>
            <a:spLocks noGrp="1"/>
          </p:cNvSpPr>
          <p:nvPr>
            <p:ph type="title"/>
          </p:nvPr>
        </p:nvSpPr>
        <p:spPr/>
        <p:txBody>
          <a:bodyPr>
            <a:normAutofit/>
          </a:bodyPr>
          <a:lstStyle/>
          <a:p>
            <a:r>
              <a:rPr lang="en-US" sz="4000">
                <a:latin typeface="Arial"/>
                <a:cs typeface="Arial"/>
              </a:rPr>
              <a:t>Figure 23.1c</a:t>
            </a:r>
          </a:p>
        </p:txBody>
      </p:sp>
      <p:pic>
        <p:nvPicPr>
          <p:cNvPr id="5" name="Picture 4" descr="Structural formulas for 1 comma 2 dash ethanediol and 1 comma 2 comma 3 dash propanetriol are shown. The first structure has a two C atom hydrocarbon chain with an O H group attached to each carbon. The O H groups are shown in red an each O atom has two sets of electron dots. Each C atom also has two H atoms bonded to it. The second structure shows a three C atom hydrocarbon chain with an O H group bonded to each carbon. The O H groups are shown in red, and each O atom has two sets of electron dots. The first C atom has two H atoms bonded to it. The second C atom has one H atom bonded to it. The third C atom has two H atoms bonded to it.">
            <a:extLst>
              <a:ext uri="{FF2B5EF4-FFF2-40B4-BE49-F238E27FC236}">
                <a16:creationId xmlns:a16="http://schemas.microsoft.com/office/drawing/2014/main" id="{920A0235-5A5C-7FC2-0CA7-A165F9D92CB4}"/>
              </a:ext>
            </a:extLst>
          </p:cNvPr>
          <p:cNvPicPr>
            <a:picLocks noChangeAspect="1"/>
          </p:cNvPicPr>
          <p:nvPr/>
        </p:nvPicPr>
        <p:blipFill>
          <a:blip r:embed="rId2"/>
          <a:stretch>
            <a:fillRect/>
          </a:stretch>
        </p:blipFill>
        <p:spPr>
          <a:xfrm>
            <a:off x="3232288" y="1946828"/>
            <a:ext cx="11823423" cy="5548519"/>
          </a:xfrm>
          <a:prstGeom prst="rect">
            <a:avLst/>
          </a:prstGeom>
        </p:spPr>
      </p:pic>
      <p:sp>
        <p:nvSpPr>
          <p:cNvPr id="3" name="Content Placeholder 2">
            <a:extLst>
              <a:ext uri="{FF2B5EF4-FFF2-40B4-BE49-F238E27FC236}">
                <a16:creationId xmlns:a16="http://schemas.microsoft.com/office/drawing/2014/main" id="{45847B77-03A9-DF2D-224D-44D6D3DFB187}"/>
              </a:ext>
            </a:extLst>
          </p:cNvPr>
          <p:cNvSpPr>
            <a:spLocks noGrp="1"/>
          </p:cNvSpPr>
          <p:nvPr>
            <p:ph idx="1"/>
          </p:nvPr>
        </p:nvSpPr>
        <p:spPr>
          <a:xfrm>
            <a:off x="1944000" y="8379312"/>
            <a:ext cx="14400000" cy="1021438"/>
          </a:xfrm>
        </p:spPr>
        <p:txBody>
          <a:bodyPr vert="horz" lIns="91440" tIns="45720" rIns="91440" bIns="45720" rtlCol="0" anchor="t">
            <a:normAutofit/>
          </a:bodyPr>
          <a:lstStyle/>
          <a:p>
            <a:pPr marL="0" indent="0" algn="ctr">
              <a:buNone/>
            </a:pPr>
            <a:r>
              <a:rPr lang="en-US" sz="2400" b="1" dirty="0">
                <a:latin typeface="Arial"/>
                <a:ea typeface="+mn-lt"/>
                <a:cs typeface="+mn-lt"/>
              </a:rPr>
              <a:t>Figure 23.1c.</a:t>
            </a:r>
            <a:r>
              <a:rPr lang="en-US" sz="2400" dirty="0">
                <a:latin typeface="Arial"/>
                <a:ea typeface="+mn-lt"/>
                <a:cs typeface="+mn-lt"/>
              </a:rPr>
              <a:t> Structure of 1,2-ethanediol and 1,2,3-propanetriol (credit: </a:t>
            </a:r>
            <a:r>
              <a:rPr lang="en-US" sz="2400" i="1" dirty="0">
                <a:latin typeface="Arial"/>
                <a:ea typeface="+mn-lt"/>
                <a:cs typeface="+mn-lt"/>
                <a:hlinkClick r:id="rId3"/>
              </a:rPr>
              <a:t>General Chemistry 1 &amp; 2</a:t>
            </a:r>
            <a:r>
              <a:rPr lang="en-US" sz="2400" dirty="0">
                <a:latin typeface="Arial"/>
                <a:ea typeface="+mn-lt"/>
                <a:cs typeface="+mn-lt"/>
              </a:rPr>
              <a:t>, </a:t>
            </a:r>
            <a:r>
              <a:rPr lang="en-US" sz="2400" dirty="0">
                <a:latin typeface="Arial"/>
                <a:ea typeface="+mn-lt"/>
                <a:cs typeface="+mn-lt"/>
                <a:hlinkClick r:id="rId4"/>
              </a:rPr>
              <a:t>CC BY 4.0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98562033-D555-9633-C393-D382E2FDD18D}"/>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5283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44EB-6C07-D793-2788-F52EC761F061}"/>
              </a:ext>
            </a:extLst>
          </p:cNvPr>
          <p:cNvSpPr>
            <a:spLocks noGrp="1"/>
          </p:cNvSpPr>
          <p:nvPr>
            <p:ph type="title"/>
          </p:nvPr>
        </p:nvSpPr>
        <p:spPr/>
        <p:txBody>
          <a:bodyPr>
            <a:normAutofit/>
          </a:bodyPr>
          <a:lstStyle/>
          <a:p>
            <a:r>
              <a:rPr lang="en-US" sz="4000" dirty="0">
                <a:latin typeface="Arial"/>
                <a:cs typeface="Arial"/>
              </a:rPr>
              <a:t>Figure 23.1d</a:t>
            </a:r>
            <a:endParaRPr lang="en-US" sz="4000" dirty="0"/>
          </a:p>
        </p:txBody>
      </p:sp>
      <p:pic>
        <p:nvPicPr>
          <p:cNvPr id="5" name="Picture 4" descr="The molecular structures from left to right of methyl alcohol (methanol), ethyl alcohol (ethanol), propyl alcohol (propan-1-ol), and Isopropyl alcohol (propan-2-ol). The methyl, ethyl, propyl and isopropyl are identified using the colour green. ">
            <a:extLst>
              <a:ext uri="{FF2B5EF4-FFF2-40B4-BE49-F238E27FC236}">
                <a16:creationId xmlns:a16="http://schemas.microsoft.com/office/drawing/2014/main" id="{F5F8A46C-0079-3A85-0041-229AE7D4C8C6}"/>
              </a:ext>
            </a:extLst>
          </p:cNvPr>
          <p:cNvPicPr>
            <a:picLocks noChangeAspect="1"/>
          </p:cNvPicPr>
          <p:nvPr/>
        </p:nvPicPr>
        <p:blipFill>
          <a:blip r:embed="rId2"/>
          <a:stretch>
            <a:fillRect/>
          </a:stretch>
        </p:blipFill>
        <p:spPr>
          <a:xfrm>
            <a:off x="1403488" y="3138487"/>
            <a:ext cx="15464458" cy="3214894"/>
          </a:xfrm>
          <a:prstGeom prst="rect">
            <a:avLst/>
          </a:prstGeom>
        </p:spPr>
      </p:pic>
      <p:sp>
        <p:nvSpPr>
          <p:cNvPr id="3" name="Content Placeholder 2">
            <a:extLst>
              <a:ext uri="{FF2B5EF4-FFF2-40B4-BE49-F238E27FC236}">
                <a16:creationId xmlns:a16="http://schemas.microsoft.com/office/drawing/2014/main" id="{2B0D96EB-4157-88EE-0771-37F23C7AD87D}"/>
              </a:ext>
            </a:extLst>
          </p:cNvPr>
          <p:cNvSpPr>
            <a:spLocks noGrp="1"/>
          </p:cNvSpPr>
          <p:nvPr>
            <p:ph idx="1"/>
          </p:nvPr>
        </p:nvSpPr>
        <p:spPr>
          <a:xfrm>
            <a:off x="1944000" y="7716704"/>
            <a:ext cx="14400000" cy="1684046"/>
          </a:xfrm>
        </p:spPr>
        <p:txBody>
          <a:bodyPr vert="horz" lIns="91440" tIns="45720" rIns="91440" bIns="45720" rtlCol="0" anchor="t">
            <a:normAutofit/>
          </a:bodyPr>
          <a:lstStyle/>
          <a:p>
            <a:pPr marL="0" indent="0" algn="ctr">
              <a:buNone/>
            </a:pPr>
            <a:r>
              <a:rPr lang="en-US" sz="2400" b="1" dirty="0">
                <a:latin typeface="Arial"/>
                <a:ea typeface="+mn-lt"/>
                <a:cs typeface="+mn-lt"/>
              </a:rPr>
              <a:t>Figure 23.1d. </a:t>
            </a:r>
            <a:r>
              <a:rPr lang="en-US" sz="2400" dirty="0">
                <a:latin typeface="Arial"/>
                <a:ea typeface="+mn-lt"/>
                <a:cs typeface="+mn-lt"/>
              </a:rPr>
              <a:t>Structure of methyl alcohol (methanol), ethyl alcohol (ethanol), Propyl alcohol (propan-1-ol), and Isopropyl alcohol (propan-2-ol)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52500E55-94F5-1EEF-3232-BE3FA51DF01F}"/>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9480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6C8B-98AC-B659-7038-A8B81987F580}"/>
              </a:ext>
            </a:extLst>
          </p:cNvPr>
          <p:cNvSpPr>
            <a:spLocks noGrp="1"/>
          </p:cNvSpPr>
          <p:nvPr>
            <p:ph type="title"/>
          </p:nvPr>
        </p:nvSpPr>
        <p:spPr/>
        <p:txBody>
          <a:bodyPr>
            <a:normAutofit/>
          </a:bodyPr>
          <a:lstStyle/>
          <a:p>
            <a:r>
              <a:rPr lang="en-US" sz="4000">
                <a:latin typeface="Arial"/>
                <a:cs typeface="Arial"/>
              </a:rPr>
              <a:t>Figure 23.1e</a:t>
            </a:r>
            <a:endParaRPr lang="en-US" sz="4000"/>
          </a:p>
        </p:txBody>
      </p:sp>
      <p:pic>
        <p:nvPicPr>
          <p:cNvPr id="5" name="Picture 4" descr="A primary alcohol showing a central carbon atom connected to one R group, two hydrogens and an OH group ">
            <a:extLst>
              <a:ext uri="{FF2B5EF4-FFF2-40B4-BE49-F238E27FC236}">
                <a16:creationId xmlns:a16="http://schemas.microsoft.com/office/drawing/2014/main" id="{B7C241F4-9A23-7A02-61E2-D0691E3EBD79}"/>
              </a:ext>
            </a:extLst>
          </p:cNvPr>
          <p:cNvPicPr>
            <a:picLocks noChangeAspect="1"/>
          </p:cNvPicPr>
          <p:nvPr/>
        </p:nvPicPr>
        <p:blipFill>
          <a:blip r:embed="rId2"/>
          <a:stretch>
            <a:fillRect/>
          </a:stretch>
        </p:blipFill>
        <p:spPr>
          <a:xfrm>
            <a:off x="1623806" y="2877586"/>
            <a:ext cx="15040389" cy="2891872"/>
          </a:xfrm>
          <a:prstGeom prst="rect">
            <a:avLst/>
          </a:prstGeom>
        </p:spPr>
      </p:pic>
      <p:sp>
        <p:nvSpPr>
          <p:cNvPr id="3" name="Content Placeholder 2">
            <a:extLst>
              <a:ext uri="{FF2B5EF4-FFF2-40B4-BE49-F238E27FC236}">
                <a16:creationId xmlns:a16="http://schemas.microsoft.com/office/drawing/2014/main" id="{CAC2E0B9-1203-4FAD-E5C7-9F8EED4F108F}"/>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23.1e.</a:t>
            </a:r>
            <a:r>
              <a:rPr lang="en-US" sz="2400" dirty="0">
                <a:latin typeface="Arial"/>
                <a:ea typeface="+mn-lt"/>
                <a:cs typeface="+mn-lt"/>
              </a:rPr>
              <a:t> Structure of primary (1</a:t>
            </a:r>
            <a:r>
              <a:rPr lang="en-US" sz="2400" baseline="30000" dirty="0">
                <a:latin typeface="Arial"/>
                <a:ea typeface="+mn-lt"/>
                <a:cs typeface="+mn-lt"/>
              </a:rPr>
              <a:t>o</a:t>
            </a:r>
            <a:r>
              <a:rPr lang="en-US" sz="2400" dirty="0">
                <a:latin typeface="Arial"/>
                <a:ea typeface="+mn-lt"/>
                <a:cs typeface="+mn-lt"/>
              </a:rPr>
              <a:t>) alcohol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2E332C69-2828-494C-52B0-AADE7520FDEA}"/>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03841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785A-438A-3C6C-D58E-6F9750AA8E18}"/>
              </a:ext>
            </a:extLst>
          </p:cNvPr>
          <p:cNvSpPr>
            <a:spLocks noGrp="1"/>
          </p:cNvSpPr>
          <p:nvPr>
            <p:ph type="title"/>
          </p:nvPr>
        </p:nvSpPr>
        <p:spPr/>
        <p:txBody>
          <a:bodyPr>
            <a:normAutofit/>
          </a:bodyPr>
          <a:lstStyle/>
          <a:p>
            <a:r>
              <a:rPr lang="en-US" sz="4000">
                <a:latin typeface="Arial"/>
                <a:cs typeface="Arial"/>
              </a:rPr>
              <a:t>Figure 23.1f</a:t>
            </a:r>
            <a:endParaRPr lang="en-US" sz="4000"/>
          </a:p>
        </p:txBody>
      </p:sp>
      <p:pic>
        <p:nvPicPr>
          <p:cNvPr id="5" name="Picture 4" descr="A secondary alcohol structure showing a carbon central atom connected to two R groups, a hydrogen and an OH group">
            <a:extLst>
              <a:ext uri="{FF2B5EF4-FFF2-40B4-BE49-F238E27FC236}">
                <a16:creationId xmlns:a16="http://schemas.microsoft.com/office/drawing/2014/main" id="{2023646C-B6A1-185E-6BCF-C34DEA442403}"/>
              </a:ext>
            </a:extLst>
          </p:cNvPr>
          <p:cNvPicPr>
            <a:picLocks noChangeAspect="1"/>
          </p:cNvPicPr>
          <p:nvPr/>
        </p:nvPicPr>
        <p:blipFill>
          <a:blip r:embed="rId2"/>
          <a:stretch>
            <a:fillRect/>
          </a:stretch>
        </p:blipFill>
        <p:spPr>
          <a:xfrm>
            <a:off x="1618837" y="3137866"/>
            <a:ext cx="15083458" cy="2917963"/>
          </a:xfrm>
          <a:prstGeom prst="rect">
            <a:avLst/>
          </a:prstGeom>
        </p:spPr>
      </p:pic>
      <p:sp>
        <p:nvSpPr>
          <p:cNvPr id="3" name="Content Placeholder 2">
            <a:extLst>
              <a:ext uri="{FF2B5EF4-FFF2-40B4-BE49-F238E27FC236}">
                <a16:creationId xmlns:a16="http://schemas.microsoft.com/office/drawing/2014/main" id="{533FAB25-F89A-1B9D-6B3F-A74827A9691E}"/>
              </a:ext>
            </a:extLst>
          </p:cNvPr>
          <p:cNvSpPr>
            <a:spLocks noGrp="1"/>
          </p:cNvSpPr>
          <p:nvPr>
            <p:ph idx="1"/>
          </p:nvPr>
        </p:nvSpPr>
        <p:spPr/>
        <p:txBody>
          <a:bodyPr vert="horz" lIns="91440" tIns="45720" rIns="91440" bIns="45720" rtlCol="0" anchor="t">
            <a:normAutofit/>
          </a:bodyPr>
          <a:lstStyle/>
          <a:p>
            <a:pPr marL="0" indent="0" algn="ctr">
              <a:buNone/>
            </a:pPr>
            <a:r>
              <a:rPr lang="en-US" sz="2400" b="1" dirty="0">
                <a:latin typeface="Arial"/>
                <a:ea typeface="+mn-lt"/>
                <a:cs typeface="+mn-lt"/>
              </a:rPr>
              <a:t>Figure 23.1f.</a:t>
            </a:r>
            <a:r>
              <a:rPr lang="en-US" sz="2400" dirty="0">
                <a:latin typeface="Arial"/>
                <a:ea typeface="+mn-lt"/>
                <a:cs typeface="+mn-lt"/>
              </a:rPr>
              <a:t> Structure of secondary (2</a:t>
            </a:r>
            <a:r>
              <a:rPr lang="en-US" sz="2400" baseline="30000" dirty="0">
                <a:latin typeface="Arial"/>
                <a:ea typeface="+mn-lt"/>
                <a:cs typeface="+mn-lt"/>
              </a:rPr>
              <a:t>o</a:t>
            </a:r>
            <a:r>
              <a:rPr lang="en-US" sz="2400" dirty="0">
                <a:latin typeface="Arial"/>
                <a:ea typeface="+mn-lt"/>
                <a:cs typeface="+mn-lt"/>
              </a:rPr>
              <a:t>) alcohol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8BB730AC-76A9-C01D-CCA8-96BDE89BDEF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242918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9CD2-F7DF-EEA9-F4BF-C380D12688A5}"/>
              </a:ext>
            </a:extLst>
          </p:cNvPr>
          <p:cNvSpPr>
            <a:spLocks noGrp="1"/>
          </p:cNvSpPr>
          <p:nvPr>
            <p:ph type="title"/>
          </p:nvPr>
        </p:nvSpPr>
        <p:spPr/>
        <p:txBody>
          <a:bodyPr>
            <a:normAutofit/>
          </a:bodyPr>
          <a:lstStyle/>
          <a:p>
            <a:r>
              <a:rPr lang="en-US" sz="4000" dirty="0">
                <a:latin typeface="Arial"/>
                <a:cs typeface="Arial"/>
              </a:rPr>
              <a:t>Figure 23.1g</a:t>
            </a:r>
            <a:endParaRPr lang="en-US" sz="4000" dirty="0"/>
          </a:p>
        </p:txBody>
      </p:sp>
      <p:pic>
        <p:nvPicPr>
          <p:cNvPr id="5" name="Picture 4" descr="A tertiary alcohol with a central carbon atom connected to three R groups and an OH group">
            <a:extLst>
              <a:ext uri="{FF2B5EF4-FFF2-40B4-BE49-F238E27FC236}">
                <a16:creationId xmlns:a16="http://schemas.microsoft.com/office/drawing/2014/main" id="{5B7CA608-8FF7-4F32-C31F-E4678B4EBE9E}"/>
              </a:ext>
            </a:extLst>
          </p:cNvPr>
          <p:cNvPicPr>
            <a:picLocks noChangeAspect="1"/>
          </p:cNvPicPr>
          <p:nvPr/>
        </p:nvPicPr>
        <p:blipFill>
          <a:blip r:embed="rId2"/>
          <a:stretch>
            <a:fillRect/>
          </a:stretch>
        </p:blipFill>
        <p:spPr>
          <a:xfrm>
            <a:off x="2083077" y="3215930"/>
            <a:ext cx="14121847" cy="2811531"/>
          </a:xfrm>
          <a:prstGeom prst="rect">
            <a:avLst/>
          </a:prstGeom>
        </p:spPr>
      </p:pic>
      <p:sp>
        <p:nvSpPr>
          <p:cNvPr id="3" name="Content Placeholder 2">
            <a:extLst>
              <a:ext uri="{FF2B5EF4-FFF2-40B4-BE49-F238E27FC236}">
                <a16:creationId xmlns:a16="http://schemas.microsoft.com/office/drawing/2014/main" id="{E70765BD-A170-B260-2E1D-6E41C7FEC7AD}"/>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Arial"/>
                <a:ea typeface="+mn-lt"/>
                <a:cs typeface="+mn-lt"/>
              </a:rPr>
              <a:t>Figure 23.1g.</a:t>
            </a:r>
            <a:r>
              <a:rPr lang="en-US" sz="2400" dirty="0">
                <a:latin typeface="Arial"/>
                <a:ea typeface="+mn-lt"/>
                <a:cs typeface="+mn-lt"/>
              </a:rPr>
              <a:t> Structure of tertiary (3</a:t>
            </a:r>
            <a:r>
              <a:rPr lang="en-US" sz="2400" baseline="30000" dirty="0">
                <a:latin typeface="Arial"/>
                <a:ea typeface="+mn-lt"/>
                <a:cs typeface="+mn-lt"/>
              </a:rPr>
              <a:t>o</a:t>
            </a:r>
            <a:r>
              <a:rPr lang="en-US" sz="2400" dirty="0">
                <a:latin typeface="Arial"/>
                <a:ea typeface="+mn-lt"/>
                <a:cs typeface="+mn-lt"/>
              </a:rPr>
              <a:t>) alcohol (credit: </a:t>
            </a:r>
            <a:r>
              <a:rPr lang="en-US" sz="2400" i="1" dirty="0">
                <a:latin typeface="Arial"/>
                <a:ea typeface="+mn-lt"/>
                <a:cs typeface="+mn-lt"/>
                <a:hlinkClick r:id="rId3"/>
              </a:rPr>
              <a:t>Intro Chem: GOB (V. 1.0).</a:t>
            </a:r>
            <a:r>
              <a:rPr lang="en-US" sz="2400" dirty="0">
                <a:latin typeface="Arial"/>
                <a:ea typeface="+mn-lt"/>
                <a:cs typeface="+mn-lt"/>
              </a:rPr>
              <a:t>, </a:t>
            </a:r>
            <a:r>
              <a:rPr lang="en-US" sz="2400" dirty="0">
                <a:latin typeface="Arial"/>
                <a:ea typeface="+mn-lt"/>
                <a:cs typeface="+mn-lt"/>
                <a:hlinkClick r:id="rId4"/>
              </a:rPr>
              <a:t>CC BY-NC-SA 3.0</a:t>
            </a:r>
            <a:r>
              <a:rPr lang="en-US" sz="2400" dirty="0">
                <a:latin typeface="Arial"/>
                <a:ea typeface="+mn-lt"/>
                <a:cs typeface="+mn-lt"/>
              </a:rPr>
              <a:t>).</a:t>
            </a:r>
            <a:endParaRPr lang="en-US" sz="2400">
              <a:latin typeface="Arial"/>
              <a:cs typeface="Arial"/>
            </a:endParaRPr>
          </a:p>
        </p:txBody>
      </p:sp>
      <p:sp>
        <p:nvSpPr>
          <p:cNvPr id="4" name="Footer Placeholder 3">
            <a:extLst>
              <a:ext uri="{FF2B5EF4-FFF2-40B4-BE49-F238E27FC236}">
                <a16:creationId xmlns:a16="http://schemas.microsoft.com/office/drawing/2014/main" id="{30705423-B968-7804-6420-C2F104D6D56B}"/>
              </a:ext>
            </a:extLst>
          </p:cNvPr>
          <p:cNvSpPr>
            <a:spLocks noGrp="1"/>
          </p:cNvSpPr>
          <p:nvPr>
            <p:ph type="ftr" sz="quarter" idx="11"/>
          </p:nvPr>
        </p:nvSpPr>
        <p:spPr/>
        <p:txBody>
          <a:bodyPr/>
          <a:lstStyle/>
          <a:p>
            <a:r>
              <a:rPr lang="en-US" dirty="0">
                <a:latin typeface="Raleway" pitchFamily="2" charset="0"/>
              </a:rPr>
              <a:t>Organic And Biochemistry Supplement To Enhanced Introductory College Chemistry, CC BY 4.0, except where otherwise noted</a:t>
            </a:r>
          </a:p>
        </p:txBody>
      </p:sp>
    </p:spTree>
    <p:extLst>
      <p:ext uri="{BB962C8B-B14F-4D97-AF65-F5344CB8AC3E}">
        <p14:creationId xmlns:p14="http://schemas.microsoft.com/office/powerpoint/2010/main" val="3411288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8" ma:contentTypeDescription="Create a new document." ma:contentTypeScope="" ma:versionID="4cddf7e39a562c1b0dd1d64d3f892817">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95912a75eb4c9b5dcae321dd66edb795"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Props1.xml><?xml version="1.0" encoding="utf-8"?>
<ds:datastoreItem xmlns:ds="http://schemas.openxmlformats.org/officeDocument/2006/customXml" ds:itemID="{D3FEDE95-BB74-499D-80B6-4FED891EA2FF}">
  <ds:schemaRefs>
    <ds:schemaRef ds:uri="http://schemas.microsoft.com/sharepoint/v3/contenttype/forms"/>
  </ds:schemaRefs>
</ds:datastoreItem>
</file>

<file path=customXml/itemProps2.xml><?xml version="1.0" encoding="utf-8"?>
<ds:datastoreItem xmlns:ds="http://schemas.openxmlformats.org/officeDocument/2006/customXml" ds:itemID="{06192700-D5E6-4CEC-BB79-2F334B290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0F2D21-956A-4AFE-950A-B36B8A2C76FF}">
  <ds:schemaRefs>
    <ds:schemaRef ds:uri="http://schemas.openxmlformats.org/package/2006/metadata/core-properties"/>
    <ds:schemaRef ds:uri="36d4da47-f79c-4ed6-a65a-415e2f572cf4"/>
    <ds:schemaRef ds:uri="dd613c2f-ec96-4a26-b230-097ac645d2df"/>
    <ds:schemaRef ds:uri="http://schemas.microsoft.com/office/infopath/2007/PartnerControl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142</TotalTime>
  <Words>2700</Words>
  <Application>Microsoft Office PowerPoint</Application>
  <PresentationFormat>Custom</PresentationFormat>
  <Paragraphs>270</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Raleway</vt:lpstr>
      <vt:lpstr>Antic</vt:lpstr>
      <vt:lpstr>Office Theme</vt:lpstr>
      <vt:lpstr>Chapter 23</vt:lpstr>
      <vt:lpstr>Figure 23.0a</vt:lpstr>
      <vt:lpstr>Figure 23.1a</vt:lpstr>
      <vt:lpstr>Figure 23.1b</vt:lpstr>
      <vt:lpstr>Figure 23.1c</vt:lpstr>
      <vt:lpstr>Figure 23.1d</vt:lpstr>
      <vt:lpstr>Figure 23.1e</vt:lpstr>
      <vt:lpstr>Figure 23.1f</vt:lpstr>
      <vt:lpstr>Figure 23.1g</vt:lpstr>
      <vt:lpstr>Figure 23.1h</vt:lpstr>
      <vt:lpstr>Table 23.1a. </vt:lpstr>
      <vt:lpstr>Figure 23.1i</vt:lpstr>
      <vt:lpstr>Figure 23.2a</vt:lpstr>
      <vt:lpstr>Figure 23.2b</vt:lpstr>
      <vt:lpstr>Figure 23.2c</vt:lpstr>
      <vt:lpstr>Table 23.2a. </vt:lpstr>
      <vt:lpstr>Figure 23.2d</vt:lpstr>
      <vt:lpstr>Figure 23.3a</vt:lpstr>
      <vt:lpstr>Figure 23.3b</vt:lpstr>
      <vt:lpstr>Figure 23.3c</vt:lpstr>
      <vt:lpstr>Figure 23.3d</vt:lpstr>
      <vt:lpstr>Figure 23.3e</vt:lpstr>
      <vt:lpstr>Figure 23.3f</vt:lpstr>
      <vt:lpstr>Figure 23.3g</vt:lpstr>
      <vt:lpstr>Figure 23.3h</vt:lpstr>
      <vt:lpstr>Figure 23.3i</vt:lpstr>
      <vt:lpstr>Figure 23.4a</vt:lpstr>
      <vt:lpstr>Figure 23.4b</vt:lpstr>
      <vt:lpstr>Figure 23.4c</vt:lpstr>
      <vt:lpstr>Figure 23.4d</vt:lpstr>
      <vt:lpstr>Figure 23.4e</vt:lpstr>
      <vt:lpstr>Figure 23.4f</vt:lpstr>
      <vt:lpstr>Figure 23.4g</vt:lpstr>
      <vt:lpstr>Figure 23.4h</vt:lpstr>
      <vt:lpstr>Figure 23.4i</vt:lpstr>
      <vt:lpstr>Figure 23.4j</vt:lpstr>
      <vt:lpstr>Figure 23.5a</vt:lpstr>
      <vt:lpstr>Figure 23.5b</vt:lpstr>
      <vt:lpstr>Figure 23.5c</vt:lpstr>
      <vt:lpstr>Figure 23.5d</vt:lpstr>
      <vt:lpstr>Figure 23.6a</vt:lpstr>
      <vt:lpstr>Table 23.6a </vt:lpstr>
      <vt:lpstr>Figure 23.6b</vt:lpstr>
      <vt:lpstr>Figure 23.6c</vt:lpstr>
      <vt:lpstr>Figure 23.6d</vt:lpstr>
      <vt:lpstr>Figure 23.7a</vt:lpstr>
      <vt:lpstr>Figure 23.7b</vt:lpstr>
      <vt:lpstr>Figure 23.7c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Revathi Mahadevan</dc:creator>
  <cp:lastModifiedBy>Samantha Sullivan Sauer</cp:lastModifiedBy>
  <cp:revision>514</cp:revision>
  <dcterms:created xsi:type="dcterms:W3CDTF">2006-08-16T00:00:00Z</dcterms:created>
  <dcterms:modified xsi:type="dcterms:W3CDTF">2024-02-13T18:28:35Z</dcterms:modified>
  <dc:identifier>DAF7aMQEQsw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