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81"/>
  </p:notesMasterIdLst>
  <p:sldIdLst>
    <p:sldId id="258" r:id="rId5"/>
    <p:sldId id="262" r:id="rId6"/>
    <p:sldId id="272" r:id="rId7"/>
    <p:sldId id="264" r:id="rId8"/>
    <p:sldId id="265" r:id="rId9"/>
    <p:sldId id="266" r:id="rId10"/>
    <p:sldId id="267" r:id="rId11"/>
    <p:sldId id="268" r:id="rId12"/>
    <p:sldId id="269" r:id="rId13"/>
    <p:sldId id="270" r:id="rId14"/>
    <p:sldId id="271"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4" r:id="rId44"/>
    <p:sldId id="305" r:id="rId45"/>
    <p:sldId id="306" r:id="rId46"/>
    <p:sldId id="307" r:id="rId47"/>
    <p:sldId id="308" r:id="rId48"/>
    <p:sldId id="310" r:id="rId49"/>
    <p:sldId id="311" r:id="rId50"/>
    <p:sldId id="312" r:id="rId51"/>
    <p:sldId id="313" r:id="rId52"/>
    <p:sldId id="314" r:id="rId53"/>
    <p:sldId id="315" r:id="rId54"/>
    <p:sldId id="317" r:id="rId55"/>
    <p:sldId id="320"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40" r:id="rId74"/>
    <p:sldId id="339" r:id="rId75"/>
    <p:sldId id="341" r:id="rId76"/>
    <p:sldId id="343" r:id="rId77"/>
    <p:sldId id="344" r:id="rId78"/>
    <p:sldId id="345" r:id="rId79"/>
    <p:sldId id="346" r:id="rId80"/>
  </p:sldIdLst>
  <p:sldSz cx="18288000" cy="10287000"/>
  <p:notesSz cx="6858000" cy="9144000"/>
  <p:embeddedFontLst>
    <p:embeddedFont>
      <p:font typeface="Antic" panose="020B0604020202020204" charset="0"/>
      <p:regular r:id="rId82"/>
    </p:embeddedFont>
    <p:embeddedFont>
      <p:font typeface="Calibri" panose="020F0502020204030204" pitchFamily="34" charset="0"/>
      <p:regular r:id="rId83"/>
      <p:bold r:id="rId84"/>
      <p:italic r:id="rId85"/>
      <p:boldItalic r:id="rId86"/>
    </p:embeddedFont>
    <p:embeddedFont>
      <p:font typeface="Raleway" pitchFamily="2" charset="0"/>
      <p:regular r:id="rId87"/>
      <p:bold r:id="rId88"/>
      <p:italic r:id="rId89"/>
      <p:boldItalic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133A3-2329-4A45-F9D6-D528B4A45492}" v="155" dt="2024-02-12T23:41:24.289"/>
    <p1510:client id="{57932D3B-F0DF-F1BB-0BD0-67AD0848882B}" v="15" dt="2024-02-12T20:47:33.367"/>
    <p1510:client id="{6941A40C-5BCA-4BDD-AD8F-68488ED49F8C}" v="5" dt="2024-02-13T15:53:24.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2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font" Target="fonts/font9.fntdata"/><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font" Target="fonts/font4.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6.fntdata"/><Relationship Id="rId61" Type="http://schemas.openxmlformats.org/officeDocument/2006/relationships/slide" Target="slides/slide57.xml"/><Relationship Id="rId82"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Richards" userId="S::adrienne.richards@georgiancollege.ca::bcd77ec0-3859-46f9-a15a-134c9aca8844" providerId="AD" clId="Web-{C0F4AA8D-6B72-8F4B-F2EA-E3A0C2A4C349}"/>
    <pc:docChg chg="modSld">
      <pc:chgData name="Adrienne Richards" userId="S::adrienne.richards@georgiancollege.ca::bcd77ec0-3859-46f9-a15a-134c9aca8844" providerId="AD" clId="Web-{C0F4AA8D-6B72-8F4B-F2EA-E3A0C2A4C349}" dt="2024-02-07T03:14:45.727" v="23"/>
      <pc:docMkLst>
        <pc:docMk/>
      </pc:docMkLst>
      <pc:sldChg chg="addSp modSp">
        <pc:chgData name="Adrienne Richards" userId="S::adrienne.richards@georgiancollege.ca::bcd77ec0-3859-46f9-a15a-134c9aca8844" providerId="AD" clId="Web-{C0F4AA8D-6B72-8F4B-F2EA-E3A0C2A4C349}" dt="2024-02-07T03:12:48.068" v="4" actId="1076"/>
        <pc:sldMkLst>
          <pc:docMk/>
          <pc:sldMk cId="3828760957" sldId="266"/>
        </pc:sldMkLst>
        <pc:graphicFrameChg chg="add mod modGraphic">
          <ac:chgData name="Adrienne Richards" userId="S::adrienne.richards@georgiancollege.ca::bcd77ec0-3859-46f9-a15a-134c9aca8844" providerId="AD" clId="Web-{C0F4AA8D-6B72-8F4B-F2EA-E3A0C2A4C349}" dt="2024-02-07T03:12:48.068" v="4" actId="1076"/>
          <ac:graphicFrameMkLst>
            <pc:docMk/>
            <pc:sldMk cId="3828760957" sldId="266"/>
            <ac:graphicFrameMk id="6" creationId="{CF6502BE-7D49-022F-68A3-763374BBC92B}"/>
          </ac:graphicFrameMkLst>
        </pc:graphicFrameChg>
      </pc:sldChg>
      <pc:sldChg chg="addSp modSp">
        <pc:chgData name="Adrienne Richards" userId="S::adrienne.richards@georgiancollege.ca::bcd77ec0-3859-46f9-a15a-134c9aca8844" providerId="AD" clId="Web-{C0F4AA8D-6B72-8F4B-F2EA-E3A0C2A4C349}" dt="2024-02-07T03:13:43.991" v="9"/>
        <pc:sldMkLst>
          <pc:docMk/>
          <pc:sldMk cId="1096014048" sldId="308"/>
        </pc:sldMkLst>
        <pc:graphicFrameChg chg="add mod modGraphic">
          <ac:chgData name="Adrienne Richards" userId="S::adrienne.richards@georgiancollege.ca::bcd77ec0-3859-46f9-a15a-134c9aca8844" providerId="AD" clId="Web-{C0F4AA8D-6B72-8F4B-F2EA-E3A0C2A4C349}" dt="2024-02-07T03:13:43.991" v="9"/>
          <ac:graphicFrameMkLst>
            <pc:docMk/>
            <pc:sldMk cId="1096014048" sldId="308"/>
            <ac:graphicFrameMk id="6" creationId="{E7C66C87-E165-5AB2-A2AB-BB49C045CDDB}"/>
          </ac:graphicFrameMkLst>
        </pc:graphicFrameChg>
      </pc:sldChg>
      <pc:sldChg chg="addSp delSp modSp">
        <pc:chgData name="Adrienne Richards" userId="S::adrienne.richards@georgiancollege.ca::bcd77ec0-3859-46f9-a15a-134c9aca8844" providerId="AD" clId="Web-{C0F4AA8D-6B72-8F4B-F2EA-E3A0C2A4C349}" dt="2024-02-07T03:14:45.727" v="23"/>
        <pc:sldMkLst>
          <pc:docMk/>
          <pc:sldMk cId="2883198873" sldId="310"/>
        </pc:sldMkLst>
        <pc:graphicFrameChg chg="add del mod">
          <ac:chgData name="Adrienne Richards" userId="S::adrienne.richards@georgiancollege.ca::bcd77ec0-3859-46f9-a15a-134c9aca8844" providerId="AD" clId="Web-{C0F4AA8D-6B72-8F4B-F2EA-E3A0C2A4C349}" dt="2024-02-07T03:14:16.461" v="11"/>
          <ac:graphicFrameMkLst>
            <pc:docMk/>
            <pc:sldMk cId="2883198873" sldId="310"/>
            <ac:graphicFrameMk id="6" creationId="{73B1CD09-8D95-62F2-62B9-C25B9270C003}"/>
          </ac:graphicFrameMkLst>
        </pc:graphicFrameChg>
        <pc:graphicFrameChg chg="add del mod">
          <ac:chgData name="Adrienne Richards" userId="S::adrienne.richards@georgiancollege.ca::bcd77ec0-3859-46f9-a15a-134c9aca8844" providerId="AD" clId="Web-{C0F4AA8D-6B72-8F4B-F2EA-E3A0C2A4C349}" dt="2024-02-07T03:14:45.727" v="23"/>
          <ac:graphicFrameMkLst>
            <pc:docMk/>
            <pc:sldMk cId="2883198873" sldId="310"/>
            <ac:graphicFrameMk id="8" creationId="{64D7F037-B78E-A7A0-DACE-B8CBAF3C296D}"/>
          </ac:graphicFrameMkLst>
        </pc:graphicFrameChg>
        <pc:picChg chg="add del mod">
          <ac:chgData name="Adrienne Richards" userId="S::adrienne.richards@georgiancollege.ca::bcd77ec0-3859-46f9-a15a-134c9aca8844" providerId="AD" clId="Web-{C0F4AA8D-6B72-8F4B-F2EA-E3A0C2A4C349}" dt="2024-02-07T03:14:45.727" v="22"/>
          <ac:picMkLst>
            <pc:docMk/>
            <pc:sldMk cId="2883198873" sldId="310"/>
            <ac:picMk id="9" creationId="{2AF4F79B-7A5E-3907-58A4-B5579547B4D4}"/>
          </ac:picMkLst>
        </pc:picChg>
        <pc:picChg chg="add del mod">
          <ac:chgData name="Adrienne Richards" userId="S::adrienne.richards@georgiancollege.ca::bcd77ec0-3859-46f9-a15a-134c9aca8844" providerId="AD" clId="Web-{C0F4AA8D-6B72-8F4B-F2EA-E3A0C2A4C349}" dt="2024-02-07T03:14:45.727" v="21"/>
          <ac:picMkLst>
            <pc:docMk/>
            <pc:sldMk cId="2883198873" sldId="310"/>
            <ac:picMk id="10" creationId="{D9A54765-2547-50E4-9B39-8126446B28E1}"/>
          </ac:picMkLst>
        </pc:picChg>
        <pc:picChg chg="add del mod">
          <ac:chgData name="Adrienne Richards" userId="S::adrienne.richards@georgiancollege.ca::bcd77ec0-3859-46f9-a15a-134c9aca8844" providerId="AD" clId="Web-{C0F4AA8D-6B72-8F4B-F2EA-E3A0C2A4C349}" dt="2024-02-07T03:14:45.727" v="20"/>
          <ac:picMkLst>
            <pc:docMk/>
            <pc:sldMk cId="2883198873" sldId="310"/>
            <ac:picMk id="11" creationId="{64E46354-70C2-3C59-8365-E40CA9BF6587}"/>
          </ac:picMkLst>
        </pc:picChg>
        <pc:picChg chg="add del mod">
          <ac:chgData name="Adrienne Richards" userId="S::adrienne.richards@georgiancollege.ca::bcd77ec0-3859-46f9-a15a-134c9aca8844" providerId="AD" clId="Web-{C0F4AA8D-6B72-8F4B-F2EA-E3A0C2A4C349}" dt="2024-02-07T03:14:45.727" v="19"/>
          <ac:picMkLst>
            <pc:docMk/>
            <pc:sldMk cId="2883198873" sldId="310"/>
            <ac:picMk id="12" creationId="{1377D4E5-4943-F5CD-4394-B984A5139DDB}"/>
          </ac:picMkLst>
        </pc:picChg>
        <pc:picChg chg="add del mod">
          <ac:chgData name="Adrienne Richards" userId="S::adrienne.richards@georgiancollege.ca::bcd77ec0-3859-46f9-a15a-134c9aca8844" providerId="AD" clId="Web-{C0F4AA8D-6B72-8F4B-F2EA-E3A0C2A4C349}" dt="2024-02-07T03:14:45.727" v="18"/>
          <ac:picMkLst>
            <pc:docMk/>
            <pc:sldMk cId="2883198873" sldId="310"/>
            <ac:picMk id="13" creationId="{33059FE5-FB90-110D-61F0-396F7F822995}"/>
          </ac:picMkLst>
        </pc:picChg>
      </pc:sldChg>
    </pc:docChg>
  </pc:docChgLst>
  <pc:docChgLst>
    <pc:chgData name="Samantha Sullivan Sauer" userId="db6c8d62-cc93-4a4e-9e21-89806dc604a0" providerId="ADAL" clId="{6941A40C-5BCA-4BDD-AD8F-68488ED49F8C}"/>
    <pc:docChg chg="undo custSel modSld">
      <pc:chgData name="Samantha Sullivan Sauer" userId="db6c8d62-cc93-4a4e-9e21-89806dc604a0" providerId="ADAL" clId="{6941A40C-5BCA-4BDD-AD8F-68488ED49F8C}" dt="2024-02-13T15:55:45.728" v="516" actId="13244"/>
      <pc:docMkLst>
        <pc:docMk/>
      </pc:docMkLst>
      <pc:sldChg chg="modSp mod">
        <pc:chgData name="Samantha Sullivan Sauer" userId="db6c8d62-cc93-4a4e-9e21-89806dc604a0" providerId="ADAL" clId="{6941A40C-5BCA-4BDD-AD8F-68488ED49F8C}" dt="2024-02-02T00:36:31.277" v="34" actId="6549"/>
        <pc:sldMkLst>
          <pc:docMk/>
          <pc:sldMk cId="2568429511" sldId="258"/>
        </pc:sldMkLst>
        <pc:spChg chg="mod">
          <ac:chgData name="Samantha Sullivan Sauer" userId="db6c8d62-cc93-4a4e-9e21-89806dc604a0" providerId="ADAL" clId="{6941A40C-5BCA-4BDD-AD8F-68488ED49F8C}" dt="2024-02-02T00:36:07.513" v="1" actId="20577"/>
          <ac:spMkLst>
            <pc:docMk/>
            <pc:sldMk cId="2568429511" sldId="258"/>
            <ac:spMk id="2" creationId="{A165E782-E1DF-0CB0-63FE-6A79AAC2141F}"/>
          </ac:spMkLst>
        </pc:spChg>
        <pc:spChg chg="mod">
          <ac:chgData name="Samantha Sullivan Sauer" userId="db6c8d62-cc93-4a4e-9e21-89806dc604a0" providerId="ADAL" clId="{6941A40C-5BCA-4BDD-AD8F-68488ED49F8C}" dt="2024-02-02T00:36:31.277" v="34" actId="6549"/>
          <ac:spMkLst>
            <pc:docMk/>
            <pc:sldMk cId="2568429511" sldId="258"/>
            <ac:spMk id="3" creationId="{AC26731A-B968-8B31-3116-D9B31971C08D}"/>
          </ac:spMkLst>
        </pc:spChg>
      </pc:sldChg>
      <pc:sldChg chg="modSp mod">
        <pc:chgData name="Samantha Sullivan Sauer" userId="db6c8d62-cc93-4a4e-9e21-89806dc604a0" providerId="ADAL" clId="{6941A40C-5BCA-4BDD-AD8F-68488ED49F8C}" dt="2024-02-11T23:45:52.818" v="42" actId="5793"/>
        <pc:sldMkLst>
          <pc:docMk/>
          <pc:sldMk cId="3923850593" sldId="264"/>
        </pc:sldMkLst>
        <pc:spChg chg="mod">
          <ac:chgData name="Samantha Sullivan Sauer" userId="db6c8d62-cc93-4a4e-9e21-89806dc604a0" providerId="ADAL" clId="{6941A40C-5BCA-4BDD-AD8F-68488ED49F8C}" dt="2024-02-11T23:45:52.818" v="42" actId="5793"/>
          <ac:spMkLst>
            <pc:docMk/>
            <pc:sldMk cId="3923850593" sldId="264"/>
            <ac:spMk id="3" creationId="{A06546EE-BF78-5200-5906-38F3C66722D9}"/>
          </ac:spMkLst>
        </pc:spChg>
      </pc:sldChg>
      <pc:sldChg chg="modSp mod">
        <pc:chgData name="Samantha Sullivan Sauer" userId="db6c8d62-cc93-4a4e-9e21-89806dc604a0" providerId="ADAL" clId="{6941A40C-5BCA-4BDD-AD8F-68488ED49F8C}" dt="2024-02-11T23:45:59.894" v="43" actId="5793"/>
        <pc:sldMkLst>
          <pc:docMk/>
          <pc:sldMk cId="3442494509" sldId="265"/>
        </pc:sldMkLst>
        <pc:spChg chg="mod">
          <ac:chgData name="Samantha Sullivan Sauer" userId="db6c8d62-cc93-4a4e-9e21-89806dc604a0" providerId="ADAL" clId="{6941A40C-5BCA-4BDD-AD8F-68488ED49F8C}" dt="2024-02-11T23:45:59.894" v="43" actId="5793"/>
          <ac:spMkLst>
            <pc:docMk/>
            <pc:sldMk cId="3442494509" sldId="265"/>
            <ac:spMk id="3" creationId="{5D40BD29-3B1C-956F-4030-9E3AA34D486C}"/>
          </ac:spMkLst>
        </pc:spChg>
      </pc:sldChg>
      <pc:sldChg chg="addSp modSp mod">
        <pc:chgData name="Samantha Sullivan Sauer" userId="db6c8d62-cc93-4a4e-9e21-89806dc604a0" providerId="ADAL" clId="{6941A40C-5BCA-4BDD-AD8F-68488ED49F8C}" dt="2024-02-13T15:55:05.778" v="511" actId="13244"/>
        <pc:sldMkLst>
          <pc:docMk/>
          <pc:sldMk cId="3828760957" sldId="266"/>
        </pc:sldMkLst>
        <pc:spChg chg="mod">
          <ac:chgData name="Samantha Sullivan Sauer" userId="db6c8d62-cc93-4a4e-9e21-89806dc604a0" providerId="ADAL" clId="{6941A40C-5BCA-4BDD-AD8F-68488ED49F8C}" dt="2024-02-13T15:45:53.156" v="153" actId="6549"/>
          <ac:spMkLst>
            <pc:docMk/>
            <pc:sldMk cId="3828760957" sldId="266"/>
            <ac:spMk id="2" creationId="{06D0E491-8649-6404-9A2B-7C5DA5AE3CB5}"/>
          </ac:spMkLst>
        </pc:spChg>
        <pc:spChg chg="add mod ord">
          <ac:chgData name="Samantha Sullivan Sauer" userId="db6c8d62-cc93-4a4e-9e21-89806dc604a0" providerId="ADAL" clId="{6941A40C-5BCA-4BDD-AD8F-68488ED49F8C}" dt="2024-02-13T15:55:05.778" v="511" actId="13244"/>
          <ac:spMkLst>
            <pc:docMk/>
            <pc:sldMk cId="3828760957" sldId="266"/>
            <ac:spMk id="5" creationId="{862E59EE-70EA-AED6-87A7-4BA6F01C0641}"/>
          </ac:spMkLst>
        </pc:spChg>
        <pc:graphicFrameChg chg="mod modGraphic">
          <ac:chgData name="Samantha Sullivan Sauer" userId="db6c8d62-cc93-4a4e-9e21-89806dc604a0" providerId="ADAL" clId="{6941A40C-5BCA-4BDD-AD8F-68488ED49F8C}" dt="2024-02-13T15:46:42.264" v="165" actId="122"/>
          <ac:graphicFrameMkLst>
            <pc:docMk/>
            <pc:sldMk cId="3828760957" sldId="266"/>
            <ac:graphicFrameMk id="6" creationId="{CF6502BE-7D49-022F-68A3-763374BBC92B}"/>
          </ac:graphicFrameMkLst>
        </pc:graphicFrameChg>
      </pc:sldChg>
      <pc:sldChg chg="modSp mod">
        <pc:chgData name="Samantha Sullivan Sauer" userId="db6c8d62-cc93-4a4e-9e21-89806dc604a0" providerId="ADAL" clId="{6941A40C-5BCA-4BDD-AD8F-68488ED49F8C}" dt="2024-02-11T23:46:11.968" v="44" actId="5793"/>
        <pc:sldMkLst>
          <pc:docMk/>
          <pc:sldMk cId="1257040885" sldId="267"/>
        </pc:sldMkLst>
        <pc:spChg chg="mod">
          <ac:chgData name="Samantha Sullivan Sauer" userId="db6c8d62-cc93-4a4e-9e21-89806dc604a0" providerId="ADAL" clId="{6941A40C-5BCA-4BDD-AD8F-68488ED49F8C}" dt="2024-02-11T23:46:11.968" v="44" actId="5793"/>
          <ac:spMkLst>
            <pc:docMk/>
            <pc:sldMk cId="1257040885" sldId="267"/>
            <ac:spMk id="3" creationId="{9AE9DED3-39F4-72C1-65AD-956F4164A0AB}"/>
          </ac:spMkLst>
        </pc:spChg>
      </pc:sldChg>
      <pc:sldChg chg="modSp mod">
        <pc:chgData name="Samantha Sullivan Sauer" userId="db6c8d62-cc93-4a4e-9e21-89806dc604a0" providerId="ADAL" clId="{6941A40C-5BCA-4BDD-AD8F-68488ED49F8C}" dt="2024-02-11T23:46:14.675" v="45" actId="5793"/>
        <pc:sldMkLst>
          <pc:docMk/>
          <pc:sldMk cId="52052889" sldId="268"/>
        </pc:sldMkLst>
        <pc:spChg chg="mod">
          <ac:chgData name="Samantha Sullivan Sauer" userId="db6c8d62-cc93-4a4e-9e21-89806dc604a0" providerId="ADAL" clId="{6941A40C-5BCA-4BDD-AD8F-68488ED49F8C}" dt="2024-02-11T23:46:14.675" v="45" actId="5793"/>
          <ac:spMkLst>
            <pc:docMk/>
            <pc:sldMk cId="52052889" sldId="268"/>
            <ac:spMk id="3" creationId="{013C3CBE-99B5-2AEC-6EDC-B7594F949D19}"/>
          </ac:spMkLst>
        </pc:spChg>
      </pc:sldChg>
      <pc:sldChg chg="modSp mod">
        <pc:chgData name="Samantha Sullivan Sauer" userId="db6c8d62-cc93-4a4e-9e21-89806dc604a0" providerId="ADAL" clId="{6941A40C-5BCA-4BDD-AD8F-68488ED49F8C}" dt="2024-02-11T23:46:18.012" v="46" actId="5793"/>
        <pc:sldMkLst>
          <pc:docMk/>
          <pc:sldMk cId="1006523682" sldId="269"/>
        </pc:sldMkLst>
        <pc:spChg chg="mod">
          <ac:chgData name="Samantha Sullivan Sauer" userId="db6c8d62-cc93-4a4e-9e21-89806dc604a0" providerId="ADAL" clId="{6941A40C-5BCA-4BDD-AD8F-68488ED49F8C}" dt="2024-02-11T23:46:18.012" v="46" actId="5793"/>
          <ac:spMkLst>
            <pc:docMk/>
            <pc:sldMk cId="1006523682" sldId="269"/>
            <ac:spMk id="3" creationId="{252285AF-D433-8337-E30D-1D030F3002C2}"/>
          </ac:spMkLst>
        </pc:spChg>
      </pc:sldChg>
      <pc:sldChg chg="modSp mod">
        <pc:chgData name="Samantha Sullivan Sauer" userId="db6c8d62-cc93-4a4e-9e21-89806dc604a0" providerId="ADAL" clId="{6941A40C-5BCA-4BDD-AD8F-68488ED49F8C}" dt="2024-02-11T23:46:20.547" v="47" actId="5793"/>
        <pc:sldMkLst>
          <pc:docMk/>
          <pc:sldMk cId="2941189187" sldId="270"/>
        </pc:sldMkLst>
        <pc:spChg chg="mod">
          <ac:chgData name="Samantha Sullivan Sauer" userId="db6c8d62-cc93-4a4e-9e21-89806dc604a0" providerId="ADAL" clId="{6941A40C-5BCA-4BDD-AD8F-68488ED49F8C}" dt="2024-02-11T23:46:20.547" v="47" actId="5793"/>
          <ac:spMkLst>
            <pc:docMk/>
            <pc:sldMk cId="2941189187" sldId="270"/>
            <ac:spMk id="3" creationId="{26806475-92C6-96FF-FC06-38980885E54C}"/>
          </ac:spMkLst>
        </pc:spChg>
      </pc:sldChg>
      <pc:sldChg chg="modSp mod">
        <pc:chgData name="Samantha Sullivan Sauer" userId="db6c8d62-cc93-4a4e-9e21-89806dc604a0" providerId="ADAL" clId="{6941A40C-5BCA-4BDD-AD8F-68488ED49F8C}" dt="2024-02-11T23:46:23.338" v="48" actId="5793"/>
        <pc:sldMkLst>
          <pc:docMk/>
          <pc:sldMk cId="4215045153" sldId="271"/>
        </pc:sldMkLst>
        <pc:spChg chg="mod">
          <ac:chgData name="Samantha Sullivan Sauer" userId="db6c8d62-cc93-4a4e-9e21-89806dc604a0" providerId="ADAL" clId="{6941A40C-5BCA-4BDD-AD8F-68488ED49F8C}" dt="2024-02-11T23:46:23.338" v="48" actId="5793"/>
          <ac:spMkLst>
            <pc:docMk/>
            <pc:sldMk cId="4215045153" sldId="271"/>
            <ac:spMk id="3" creationId="{A23E8CE5-823A-BC69-1029-F45D350BC6B1}"/>
          </ac:spMkLst>
        </pc:spChg>
      </pc:sldChg>
      <pc:sldChg chg="modSp mod">
        <pc:chgData name="Samantha Sullivan Sauer" userId="db6c8d62-cc93-4a4e-9e21-89806dc604a0" providerId="ADAL" clId="{6941A40C-5BCA-4BDD-AD8F-68488ED49F8C}" dt="2024-02-11T23:45:48.313" v="41" actId="5793"/>
        <pc:sldMkLst>
          <pc:docMk/>
          <pc:sldMk cId="2111398536" sldId="272"/>
        </pc:sldMkLst>
        <pc:spChg chg="mod">
          <ac:chgData name="Samantha Sullivan Sauer" userId="db6c8d62-cc93-4a4e-9e21-89806dc604a0" providerId="ADAL" clId="{6941A40C-5BCA-4BDD-AD8F-68488ED49F8C}" dt="2024-02-11T23:45:48.313" v="41" actId="5793"/>
          <ac:spMkLst>
            <pc:docMk/>
            <pc:sldMk cId="2111398536" sldId="272"/>
            <ac:spMk id="3" creationId="{C9A6FB42-F3C0-C8A0-6D20-6E7AB8474E2F}"/>
          </ac:spMkLst>
        </pc:spChg>
      </pc:sldChg>
      <pc:sldChg chg="modSp mod">
        <pc:chgData name="Samantha Sullivan Sauer" userId="db6c8d62-cc93-4a4e-9e21-89806dc604a0" providerId="ADAL" clId="{6941A40C-5BCA-4BDD-AD8F-68488ED49F8C}" dt="2024-02-11T23:46:25.942" v="49" actId="5793"/>
        <pc:sldMkLst>
          <pc:docMk/>
          <pc:sldMk cId="1689547673" sldId="275"/>
        </pc:sldMkLst>
        <pc:spChg chg="mod">
          <ac:chgData name="Samantha Sullivan Sauer" userId="db6c8d62-cc93-4a4e-9e21-89806dc604a0" providerId="ADAL" clId="{6941A40C-5BCA-4BDD-AD8F-68488ED49F8C}" dt="2024-02-11T23:46:25.942" v="49" actId="5793"/>
          <ac:spMkLst>
            <pc:docMk/>
            <pc:sldMk cId="1689547673" sldId="275"/>
            <ac:spMk id="3" creationId="{F8C28B79-F155-324D-CC06-316EEE64DD3A}"/>
          </ac:spMkLst>
        </pc:spChg>
      </pc:sldChg>
      <pc:sldChg chg="modSp mod">
        <pc:chgData name="Samantha Sullivan Sauer" userId="db6c8d62-cc93-4a4e-9e21-89806dc604a0" providerId="ADAL" clId="{6941A40C-5BCA-4BDD-AD8F-68488ED49F8C}" dt="2024-02-11T23:46:28.533" v="50" actId="5793"/>
        <pc:sldMkLst>
          <pc:docMk/>
          <pc:sldMk cId="1580987004" sldId="276"/>
        </pc:sldMkLst>
        <pc:spChg chg="mod">
          <ac:chgData name="Samantha Sullivan Sauer" userId="db6c8d62-cc93-4a4e-9e21-89806dc604a0" providerId="ADAL" clId="{6941A40C-5BCA-4BDD-AD8F-68488ED49F8C}" dt="2024-02-11T23:46:28.533" v="50" actId="5793"/>
          <ac:spMkLst>
            <pc:docMk/>
            <pc:sldMk cId="1580987004" sldId="276"/>
            <ac:spMk id="3" creationId="{328A52BD-2A4A-EBB3-9D91-58E7A15CA856}"/>
          </ac:spMkLst>
        </pc:spChg>
      </pc:sldChg>
      <pc:sldChg chg="modSp mod">
        <pc:chgData name="Samantha Sullivan Sauer" userId="db6c8d62-cc93-4a4e-9e21-89806dc604a0" providerId="ADAL" clId="{6941A40C-5BCA-4BDD-AD8F-68488ED49F8C}" dt="2024-02-11T23:46:31.393" v="51" actId="5793"/>
        <pc:sldMkLst>
          <pc:docMk/>
          <pc:sldMk cId="2881371256" sldId="277"/>
        </pc:sldMkLst>
        <pc:spChg chg="mod">
          <ac:chgData name="Samantha Sullivan Sauer" userId="db6c8d62-cc93-4a4e-9e21-89806dc604a0" providerId="ADAL" clId="{6941A40C-5BCA-4BDD-AD8F-68488ED49F8C}" dt="2024-02-11T23:46:31.393" v="51" actId="5793"/>
          <ac:spMkLst>
            <pc:docMk/>
            <pc:sldMk cId="2881371256" sldId="277"/>
            <ac:spMk id="3" creationId="{60D94EFF-FC41-5D45-B07A-9DB6F70145EA}"/>
          </ac:spMkLst>
        </pc:spChg>
      </pc:sldChg>
      <pc:sldChg chg="modSp mod">
        <pc:chgData name="Samantha Sullivan Sauer" userId="db6c8d62-cc93-4a4e-9e21-89806dc604a0" providerId="ADAL" clId="{6941A40C-5BCA-4BDD-AD8F-68488ED49F8C}" dt="2024-02-11T23:46:33.862" v="52" actId="5793"/>
        <pc:sldMkLst>
          <pc:docMk/>
          <pc:sldMk cId="3681889970" sldId="278"/>
        </pc:sldMkLst>
        <pc:spChg chg="mod">
          <ac:chgData name="Samantha Sullivan Sauer" userId="db6c8d62-cc93-4a4e-9e21-89806dc604a0" providerId="ADAL" clId="{6941A40C-5BCA-4BDD-AD8F-68488ED49F8C}" dt="2024-02-11T23:46:33.862" v="52" actId="5793"/>
          <ac:spMkLst>
            <pc:docMk/>
            <pc:sldMk cId="3681889970" sldId="278"/>
            <ac:spMk id="3" creationId="{2467B1B7-6A86-E6EB-68D1-C509D013E835}"/>
          </ac:spMkLst>
        </pc:spChg>
      </pc:sldChg>
      <pc:sldChg chg="modSp mod">
        <pc:chgData name="Samantha Sullivan Sauer" userId="db6c8d62-cc93-4a4e-9e21-89806dc604a0" providerId="ADAL" clId="{6941A40C-5BCA-4BDD-AD8F-68488ED49F8C}" dt="2024-02-11T23:46:36.616" v="53" actId="5793"/>
        <pc:sldMkLst>
          <pc:docMk/>
          <pc:sldMk cId="4169197424" sldId="279"/>
        </pc:sldMkLst>
        <pc:spChg chg="mod">
          <ac:chgData name="Samantha Sullivan Sauer" userId="db6c8d62-cc93-4a4e-9e21-89806dc604a0" providerId="ADAL" clId="{6941A40C-5BCA-4BDD-AD8F-68488ED49F8C}" dt="2024-02-11T23:46:36.616" v="53" actId="5793"/>
          <ac:spMkLst>
            <pc:docMk/>
            <pc:sldMk cId="4169197424" sldId="279"/>
            <ac:spMk id="3" creationId="{EE384D66-35C3-292A-FA4E-44BB48B0CB19}"/>
          </ac:spMkLst>
        </pc:spChg>
      </pc:sldChg>
      <pc:sldChg chg="modSp mod">
        <pc:chgData name="Samantha Sullivan Sauer" userId="db6c8d62-cc93-4a4e-9e21-89806dc604a0" providerId="ADAL" clId="{6941A40C-5BCA-4BDD-AD8F-68488ED49F8C}" dt="2024-02-11T23:46:39.406" v="54" actId="5793"/>
        <pc:sldMkLst>
          <pc:docMk/>
          <pc:sldMk cId="939058906" sldId="280"/>
        </pc:sldMkLst>
        <pc:spChg chg="mod">
          <ac:chgData name="Samantha Sullivan Sauer" userId="db6c8d62-cc93-4a4e-9e21-89806dc604a0" providerId="ADAL" clId="{6941A40C-5BCA-4BDD-AD8F-68488ED49F8C}" dt="2024-02-11T23:46:39.406" v="54" actId="5793"/>
          <ac:spMkLst>
            <pc:docMk/>
            <pc:sldMk cId="939058906" sldId="280"/>
            <ac:spMk id="3" creationId="{716605FF-BEB6-F396-E51F-D07ED97D248E}"/>
          </ac:spMkLst>
        </pc:spChg>
      </pc:sldChg>
      <pc:sldChg chg="modSp mod">
        <pc:chgData name="Samantha Sullivan Sauer" userId="db6c8d62-cc93-4a4e-9e21-89806dc604a0" providerId="ADAL" clId="{6941A40C-5BCA-4BDD-AD8F-68488ED49F8C}" dt="2024-02-11T23:46:44.195" v="55" actId="5793"/>
        <pc:sldMkLst>
          <pc:docMk/>
          <pc:sldMk cId="1003168821" sldId="281"/>
        </pc:sldMkLst>
        <pc:spChg chg="mod">
          <ac:chgData name="Samantha Sullivan Sauer" userId="db6c8d62-cc93-4a4e-9e21-89806dc604a0" providerId="ADAL" clId="{6941A40C-5BCA-4BDD-AD8F-68488ED49F8C}" dt="2024-02-11T23:46:44.195" v="55" actId="5793"/>
          <ac:spMkLst>
            <pc:docMk/>
            <pc:sldMk cId="1003168821" sldId="281"/>
            <ac:spMk id="3" creationId="{A41D3CDF-FF0F-89C1-7618-69CFB06B4948}"/>
          </ac:spMkLst>
        </pc:spChg>
      </pc:sldChg>
      <pc:sldChg chg="modSp mod">
        <pc:chgData name="Samantha Sullivan Sauer" userId="db6c8d62-cc93-4a4e-9e21-89806dc604a0" providerId="ADAL" clId="{6941A40C-5BCA-4BDD-AD8F-68488ED49F8C}" dt="2024-02-11T23:46:46.668" v="56" actId="5793"/>
        <pc:sldMkLst>
          <pc:docMk/>
          <pc:sldMk cId="3270358694" sldId="282"/>
        </pc:sldMkLst>
        <pc:spChg chg="mod">
          <ac:chgData name="Samantha Sullivan Sauer" userId="db6c8d62-cc93-4a4e-9e21-89806dc604a0" providerId="ADAL" clId="{6941A40C-5BCA-4BDD-AD8F-68488ED49F8C}" dt="2024-02-11T23:46:46.668" v="56" actId="5793"/>
          <ac:spMkLst>
            <pc:docMk/>
            <pc:sldMk cId="3270358694" sldId="282"/>
            <ac:spMk id="3" creationId="{2EF6C164-B189-3416-404C-15F91A274183}"/>
          </ac:spMkLst>
        </pc:spChg>
      </pc:sldChg>
      <pc:sldChg chg="modSp mod">
        <pc:chgData name="Samantha Sullivan Sauer" userId="db6c8d62-cc93-4a4e-9e21-89806dc604a0" providerId="ADAL" clId="{6941A40C-5BCA-4BDD-AD8F-68488ED49F8C}" dt="2024-02-11T23:46:50.918" v="57" actId="5793"/>
        <pc:sldMkLst>
          <pc:docMk/>
          <pc:sldMk cId="2697662971" sldId="283"/>
        </pc:sldMkLst>
        <pc:spChg chg="mod">
          <ac:chgData name="Samantha Sullivan Sauer" userId="db6c8d62-cc93-4a4e-9e21-89806dc604a0" providerId="ADAL" clId="{6941A40C-5BCA-4BDD-AD8F-68488ED49F8C}" dt="2024-02-11T23:46:50.918" v="57" actId="5793"/>
          <ac:spMkLst>
            <pc:docMk/>
            <pc:sldMk cId="2697662971" sldId="283"/>
            <ac:spMk id="3" creationId="{18DEA9F7-3FAF-1EAE-4004-84E87F42D2C1}"/>
          </ac:spMkLst>
        </pc:spChg>
      </pc:sldChg>
      <pc:sldChg chg="addSp modSp mod">
        <pc:chgData name="Samantha Sullivan Sauer" userId="db6c8d62-cc93-4a4e-9e21-89806dc604a0" providerId="ADAL" clId="{6941A40C-5BCA-4BDD-AD8F-68488ED49F8C}" dt="2024-02-13T15:55:15.446" v="512" actId="13244"/>
        <pc:sldMkLst>
          <pc:docMk/>
          <pc:sldMk cId="1096014048" sldId="308"/>
        </pc:sldMkLst>
        <pc:spChg chg="mod">
          <ac:chgData name="Samantha Sullivan Sauer" userId="db6c8d62-cc93-4a4e-9e21-89806dc604a0" providerId="ADAL" clId="{6941A40C-5BCA-4BDD-AD8F-68488ED49F8C}" dt="2024-02-13T15:48:14.934" v="268" actId="20577"/>
          <ac:spMkLst>
            <pc:docMk/>
            <pc:sldMk cId="1096014048" sldId="308"/>
            <ac:spMk id="2" creationId="{E770C36D-B48E-1EDA-374B-7C95C59251FF}"/>
          </ac:spMkLst>
        </pc:spChg>
        <pc:spChg chg="mod">
          <ac:chgData name="Samantha Sullivan Sauer" userId="db6c8d62-cc93-4a4e-9e21-89806dc604a0" providerId="ADAL" clId="{6941A40C-5BCA-4BDD-AD8F-68488ED49F8C}" dt="2024-02-13T15:47:29.565" v="175" actId="1036"/>
          <ac:spMkLst>
            <pc:docMk/>
            <pc:sldMk cId="1096014048" sldId="308"/>
            <ac:spMk id="3" creationId="{1A420EC5-6192-C437-D1B6-947646C5A944}"/>
          </ac:spMkLst>
        </pc:spChg>
        <pc:spChg chg="add mod ord">
          <ac:chgData name="Samantha Sullivan Sauer" userId="db6c8d62-cc93-4a4e-9e21-89806dc604a0" providerId="ADAL" clId="{6941A40C-5BCA-4BDD-AD8F-68488ED49F8C}" dt="2024-02-13T15:55:15.446" v="512" actId="13244"/>
          <ac:spMkLst>
            <pc:docMk/>
            <pc:sldMk cId="1096014048" sldId="308"/>
            <ac:spMk id="5" creationId="{122B2CAC-E4E0-2982-6BEE-E16B3A22A80F}"/>
          </ac:spMkLst>
        </pc:spChg>
        <pc:graphicFrameChg chg="mod modGraphic">
          <ac:chgData name="Samantha Sullivan Sauer" userId="db6c8d62-cc93-4a4e-9e21-89806dc604a0" providerId="ADAL" clId="{6941A40C-5BCA-4BDD-AD8F-68488ED49F8C}" dt="2024-02-13T15:49:51.525" v="286" actId="58"/>
          <ac:graphicFrameMkLst>
            <pc:docMk/>
            <pc:sldMk cId="1096014048" sldId="308"/>
            <ac:graphicFrameMk id="6" creationId="{E7C66C87-E165-5AB2-A2AB-BB49C045CDDB}"/>
          </ac:graphicFrameMkLst>
        </pc:graphicFrameChg>
      </pc:sldChg>
      <pc:sldChg chg="addSp modSp mod">
        <pc:chgData name="Samantha Sullivan Sauer" userId="db6c8d62-cc93-4a4e-9e21-89806dc604a0" providerId="ADAL" clId="{6941A40C-5BCA-4BDD-AD8F-68488ED49F8C}" dt="2024-02-13T15:55:25.440" v="513" actId="13244"/>
        <pc:sldMkLst>
          <pc:docMk/>
          <pc:sldMk cId="2883198873" sldId="310"/>
        </pc:sldMkLst>
        <pc:spChg chg="mod">
          <ac:chgData name="Samantha Sullivan Sauer" userId="db6c8d62-cc93-4a4e-9e21-89806dc604a0" providerId="ADAL" clId="{6941A40C-5BCA-4BDD-AD8F-68488ED49F8C}" dt="2024-02-13T15:51:38.709" v="373" actId="6549"/>
          <ac:spMkLst>
            <pc:docMk/>
            <pc:sldMk cId="2883198873" sldId="310"/>
            <ac:spMk id="2" creationId="{121E194B-4D35-03CE-EC5F-6673F825DAD3}"/>
          </ac:spMkLst>
        </pc:spChg>
        <pc:spChg chg="mod">
          <ac:chgData name="Samantha Sullivan Sauer" userId="db6c8d62-cc93-4a4e-9e21-89806dc604a0" providerId="ADAL" clId="{6941A40C-5BCA-4BDD-AD8F-68488ED49F8C}" dt="2024-02-13T15:52:25.367" v="383" actId="20577"/>
          <ac:spMkLst>
            <pc:docMk/>
            <pc:sldMk cId="2883198873" sldId="310"/>
            <ac:spMk id="3" creationId="{A3980079-C78A-06B3-2FE3-7C37455C9E6F}"/>
          </ac:spMkLst>
        </pc:spChg>
        <pc:spChg chg="add mod ord">
          <ac:chgData name="Samantha Sullivan Sauer" userId="db6c8d62-cc93-4a4e-9e21-89806dc604a0" providerId="ADAL" clId="{6941A40C-5BCA-4BDD-AD8F-68488ED49F8C}" dt="2024-02-13T15:55:25.440" v="513" actId="13244"/>
          <ac:spMkLst>
            <pc:docMk/>
            <pc:sldMk cId="2883198873" sldId="310"/>
            <ac:spMk id="8" creationId="{2A82CAD0-FF5F-1E17-8754-2CA3010E0117}"/>
          </ac:spMkLst>
        </pc:spChg>
        <pc:graphicFrameChg chg="mod modGraphic">
          <ac:chgData name="Samantha Sullivan Sauer" userId="db6c8d62-cc93-4a4e-9e21-89806dc604a0" providerId="ADAL" clId="{6941A40C-5BCA-4BDD-AD8F-68488ED49F8C}" dt="2024-02-13T15:51:54.059" v="375" actId="255"/>
          <ac:graphicFrameMkLst>
            <pc:docMk/>
            <pc:sldMk cId="2883198873" sldId="310"/>
            <ac:graphicFrameMk id="7" creationId="{FC498150-CF91-C93A-9988-31FEA8D9E45C}"/>
          </ac:graphicFrameMkLst>
        </pc:graphicFrameChg>
        <pc:picChg chg="mod">
          <ac:chgData name="Samantha Sullivan Sauer" userId="db6c8d62-cc93-4a4e-9e21-89806dc604a0" providerId="ADAL" clId="{6941A40C-5BCA-4BDD-AD8F-68488ED49F8C}" dt="2024-02-13T15:51:59.022" v="377" actId="1076"/>
          <ac:picMkLst>
            <pc:docMk/>
            <pc:sldMk cId="2883198873" sldId="310"/>
            <ac:picMk id="5" creationId="{4CABE597-C203-9095-AB85-734468E62804}"/>
          </ac:picMkLst>
        </pc:picChg>
        <pc:picChg chg="mod">
          <ac:chgData name="Samantha Sullivan Sauer" userId="db6c8d62-cc93-4a4e-9e21-89806dc604a0" providerId="ADAL" clId="{6941A40C-5BCA-4BDD-AD8F-68488ED49F8C}" dt="2024-02-13T15:51:57.662" v="376" actId="1076"/>
          <ac:picMkLst>
            <pc:docMk/>
            <pc:sldMk cId="2883198873" sldId="310"/>
            <ac:picMk id="6" creationId="{9274CF07-7C62-F5FC-AC40-03E6D50CB119}"/>
          </ac:picMkLst>
        </pc:picChg>
        <pc:picChg chg="mod">
          <ac:chgData name="Samantha Sullivan Sauer" userId="db6c8d62-cc93-4a4e-9e21-89806dc604a0" providerId="ADAL" clId="{6941A40C-5BCA-4BDD-AD8F-68488ED49F8C}" dt="2024-02-13T15:52:04.235" v="380" actId="1076"/>
          <ac:picMkLst>
            <pc:docMk/>
            <pc:sldMk cId="2883198873" sldId="310"/>
            <ac:picMk id="13" creationId="{6AF13520-821F-6C3F-4414-F92DF1AD619F}"/>
          </ac:picMkLst>
        </pc:picChg>
        <pc:picChg chg="mod">
          <ac:chgData name="Samantha Sullivan Sauer" userId="db6c8d62-cc93-4a4e-9e21-89806dc604a0" providerId="ADAL" clId="{6941A40C-5BCA-4BDD-AD8F-68488ED49F8C}" dt="2024-02-13T15:52:02.451" v="379" actId="1076"/>
          <ac:picMkLst>
            <pc:docMk/>
            <pc:sldMk cId="2883198873" sldId="310"/>
            <ac:picMk id="14" creationId="{7DFF2B29-F466-FB7D-3BEC-68B56DA8DA01}"/>
          </ac:picMkLst>
        </pc:picChg>
        <pc:picChg chg="mod">
          <ac:chgData name="Samantha Sullivan Sauer" userId="db6c8d62-cc93-4a4e-9e21-89806dc604a0" providerId="ADAL" clId="{6941A40C-5BCA-4BDD-AD8F-68488ED49F8C}" dt="2024-02-13T15:52:00.577" v="378" actId="1076"/>
          <ac:picMkLst>
            <pc:docMk/>
            <pc:sldMk cId="2883198873" sldId="310"/>
            <ac:picMk id="15" creationId="{CB6D19FC-76E3-EFC6-E716-20813BF098F9}"/>
          </ac:picMkLst>
        </pc:picChg>
      </pc:sldChg>
      <pc:sldChg chg="addSp modSp mod">
        <pc:chgData name="Samantha Sullivan Sauer" userId="db6c8d62-cc93-4a4e-9e21-89806dc604a0" providerId="ADAL" clId="{6941A40C-5BCA-4BDD-AD8F-68488ED49F8C}" dt="2024-02-13T15:55:45.728" v="516" actId="13244"/>
        <pc:sldMkLst>
          <pc:docMk/>
          <pc:sldMk cId="1341178010" sldId="314"/>
        </pc:sldMkLst>
        <pc:spChg chg="mod">
          <ac:chgData name="Samantha Sullivan Sauer" userId="db6c8d62-cc93-4a4e-9e21-89806dc604a0" providerId="ADAL" clId="{6941A40C-5BCA-4BDD-AD8F-68488ED49F8C}" dt="2024-02-13T15:53:55.466" v="462" actId="20577"/>
          <ac:spMkLst>
            <pc:docMk/>
            <pc:sldMk cId="1341178010" sldId="314"/>
            <ac:spMk id="2" creationId="{4EB9CBEB-A949-9C72-8315-826678BB1AD2}"/>
          </ac:spMkLst>
        </pc:spChg>
        <pc:spChg chg="add mod ord">
          <ac:chgData name="Samantha Sullivan Sauer" userId="db6c8d62-cc93-4a4e-9e21-89806dc604a0" providerId="ADAL" clId="{6941A40C-5BCA-4BDD-AD8F-68488ED49F8C}" dt="2024-02-13T15:55:43.624" v="515" actId="13244"/>
          <ac:spMkLst>
            <pc:docMk/>
            <pc:sldMk cId="1341178010" sldId="314"/>
            <ac:spMk id="3" creationId="{F95AE66D-9888-23B2-887C-7FDDB864E82B}"/>
          </ac:spMkLst>
        </pc:spChg>
        <pc:spChg chg="add mod ord">
          <ac:chgData name="Samantha Sullivan Sauer" userId="db6c8d62-cc93-4a4e-9e21-89806dc604a0" providerId="ADAL" clId="{6941A40C-5BCA-4BDD-AD8F-68488ED49F8C}" dt="2024-02-13T15:55:45.728" v="516" actId="13244"/>
          <ac:spMkLst>
            <pc:docMk/>
            <pc:sldMk cId="1341178010" sldId="314"/>
            <ac:spMk id="5" creationId="{F1EE1B53-B899-9E59-CC00-27FBAA84D145}"/>
          </ac:spMkLst>
        </pc:spChg>
        <pc:graphicFrameChg chg="mod modGraphic">
          <ac:chgData name="Samantha Sullivan Sauer" userId="db6c8d62-cc93-4a4e-9e21-89806dc604a0" providerId="ADAL" clId="{6941A40C-5BCA-4BDD-AD8F-68488ED49F8C}" dt="2024-02-13T15:52:56.609" v="388" actId="122"/>
          <ac:graphicFrameMkLst>
            <pc:docMk/>
            <pc:sldMk cId="1341178010" sldId="314"/>
            <ac:graphicFrameMk id="6" creationId="{11B4A858-1976-B358-3FFC-659170256567}"/>
          </ac:graphicFrameMkLst>
        </pc:graphicFrameChg>
      </pc:sldChg>
    </pc:docChg>
  </pc:docChgLst>
  <pc:docChgLst>
    <pc:chgData name="revm1514@gmail.com" userId="S::urn:spo:guest#revm1514@gmail.com::" providerId="AD" clId="Web-{7E73241C-CFD7-EC71-B578-566F59DB43D9}"/>
    <pc:docChg chg="modSld">
      <pc:chgData name="revm1514@gmail.com" userId="S::urn:spo:guest#revm1514@gmail.com::" providerId="AD" clId="Web-{7E73241C-CFD7-EC71-B578-566F59DB43D9}" dt="2024-02-11T23:16:19.822" v="244"/>
      <pc:docMkLst>
        <pc:docMk/>
      </pc:docMkLst>
      <pc:sldChg chg="modSp">
        <pc:chgData name="revm1514@gmail.com" userId="S::urn:spo:guest#revm1514@gmail.com::" providerId="AD" clId="Web-{7E73241C-CFD7-EC71-B578-566F59DB43D9}" dt="2024-02-11T23:13:02.761" v="164"/>
        <pc:sldMkLst>
          <pc:docMk/>
          <pc:sldMk cId="3828760957" sldId="266"/>
        </pc:sldMkLst>
        <pc:spChg chg="mod">
          <ac:chgData name="revm1514@gmail.com" userId="S::urn:spo:guest#revm1514@gmail.com::" providerId="AD" clId="Web-{7E73241C-CFD7-EC71-B578-566F59DB43D9}" dt="2024-02-11T23:12:44.746" v="157" actId="14100"/>
          <ac:spMkLst>
            <pc:docMk/>
            <pc:sldMk cId="3828760957" sldId="266"/>
            <ac:spMk id="3" creationId="{4BEA3D12-C56E-A6E7-F0DF-3F2733C8633A}"/>
          </ac:spMkLst>
        </pc:spChg>
        <pc:graphicFrameChg chg="mod modGraphic">
          <ac:chgData name="revm1514@gmail.com" userId="S::urn:spo:guest#revm1514@gmail.com::" providerId="AD" clId="Web-{7E73241C-CFD7-EC71-B578-566F59DB43D9}" dt="2024-02-11T23:13:02.761" v="164"/>
          <ac:graphicFrameMkLst>
            <pc:docMk/>
            <pc:sldMk cId="3828760957" sldId="266"/>
            <ac:graphicFrameMk id="6" creationId="{CF6502BE-7D49-022F-68A3-763374BBC92B}"/>
          </ac:graphicFrameMkLst>
        </pc:graphicFrameChg>
      </pc:sldChg>
      <pc:sldChg chg="modSp">
        <pc:chgData name="revm1514@gmail.com" userId="S::urn:spo:guest#revm1514@gmail.com::" providerId="AD" clId="Web-{7E73241C-CFD7-EC71-B578-566F59DB43D9}" dt="2024-02-11T23:16:19.822" v="244"/>
        <pc:sldMkLst>
          <pc:docMk/>
          <pc:sldMk cId="2111398536" sldId="272"/>
        </pc:sldMkLst>
        <pc:picChg chg="mod">
          <ac:chgData name="revm1514@gmail.com" userId="S::urn:spo:guest#revm1514@gmail.com::" providerId="AD" clId="Web-{7E73241C-CFD7-EC71-B578-566F59DB43D9}" dt="2024-02-11T23:16:19.822" v="244"/>
          <ac:picMkLst>
            <pc:docMk/>
            <pc:sldMk cId="2111398536" sldId="272"/>
            <ac:picMk id="7" creationId="{12657A08-636A-CDFA-3ECD-734E389B2B33}"/>
          </ac:picMkLst>
        </pc:picChg>
      </pc:sldChg>
      <pc:sldChg chg="addSp modSp">
        <pc:chgData name="revm1514@gmail.com" userId="S::urn:spo:guest#revm1514@gmail.com::" providerId="AD" clId="Web-{7E73241C-CFD7-EC71-B578-566F59DB43D9}" dt="2024-02-11T23:11:47.918" v="15" actId="1076"/>
        <pc:sldMkLst>
          <pc:docMk/>
          <pc:sldMk cId="2883198873" sldId="310"/>
        </pc:sldMkLst>
        <pc:graphicFrameChg chg="modGraphic">
          <ac:chgData name="revm1514@gmail.com" userId="S::urn:spo:guest#revm1514@gmail.com::" providerId="AD" clId="Web-{7E73241C-CFD7-EC71-B578-566F59DB43D9}" dt="2024-02-11T23:11:36.043" v="9"/>
          <ac:graphicFrameMkLst>
            <pc:docMk/>
            <pc:sldMk cId="2883198873" sldId="310"/>
            <ac:graphicFrameMk id="7" creationId="{FC498150-CF91-C93A-9988-31FEA8D9E45C}"/>
          </ac:graphicFrameMkLst>
        </pc:graphicFrameChg>
        <pc:picChg chg="add mod">
          <ac:chgData name="revm1514@gmail.com" userId="S::urn:spo:guest#revm1514@gmail.com::" providerId="AD" clId="Web-{7E73241C-CFD7-EC71-B578-566F59DB43D9}" dt="2024-02-11T23:11:47.918" v="15" actId="1076"/>
          <ac:picMkLst>
            <pc:docMk/>
            <pc:sldMk cId="2883198873" sldId="310"/>
            <ac:picMk id="5" creationId="{4CABE597-C203-9095-AB85-734468E62804}"/>
          </ac:picMkLst>
        </pc:picChg>
        <pc:picChg chg="add mod">
          <ac:chgData name="revm1514@gmail.com" userId="S::urn:spo:guest#revm1514@gmail.com::" providerId="AD" clId="Web-{7E73241C-CFD7-EC71-B578-566F59DB43D9}" dt="2024-02-11T23:11:43.074" v="14" actId="1076"/>
          <ac:picMkLst>
            <pc:docMk/>
            <pc:sldMk cId="2883198873" sldId="310"/>
            <ac:picMk id="6" creationId="{9274CF07-7C62-F5FC-AC40-03E6D50CB119}"/>
          </ac:picMkLst>
        </pc:picChg>
        <pc:picChg chg="mod">
          <ac:chgData name="revm1514@gmail.com" userId="S::urn:spo:guest#revm1514@gmail.com::" providerId="AD" clId="Web-{7E73241C-CFD7-EC71-B578-566F59DB43D9}" dt="2024-02-11T23:11:42.996" v="10" actId="1076"/>
          <ac:picMkLst>
            <pc:docMk/>
            <pc:sldMk cId="2883198873" sldId="310"/>
            <ac:picMk id="13" creationId="{6AF13520-821F-6C3F-4414-F92DF1AD619F}"/>
          </ac:picMkLst>
        </pc:picChg>
        <pc:picChg chg="mod">
          <ac:chgData name="revm1514@gmail.com" userId="S::urn:spo:guest#revm1514@gmail.com::" providerId="AD" clId="Web-{7E73241C-CFD7-EC71-B578-566F59DB43D9}" dt="2024-02-11T23:11:43.012" v="11" actId="1076"/>
          <ac:picMkLst>
            <pc:docMk/>
            <pc:sldMk cId="2883198873" sldId="310"/>
            <ac:picMk id="14" creationId="{7DFF2B29-F466-FB7D-3BEC-68B56DA8DA01}"/>
          </ac:picMkLst>
        </pc:picChg>
        <pc:picChg chg="mod">
          <ac:chgData name="revm1514@gmail.com" userId="S::urn:spo:guest#revm1514@gmail.com::" providerId="AD" clId="Web-{7E73241C-CFD7-EC71-B578-566F59DB43D9}" dt="2024-02-11T23:11:43.043" v="12" actId="1076"/>
          <ac:picMkLst>
            <pc:docMk/>
            <pc:sldMk cId="2883198873" sldId="310"/>
            <ac:picMk id="15" creationId="{CB6D19FC-76E3-EFC6-E716-20813BF098F9}"/>
          </ac:picMkLst>
        </pc:picChg>
      </pc:sldChg>
      <pc:sldChg chg="addSp delSp modSp">
        <pc:chgData name="revm1514@gmail.com" userId="S::urn:spo:guest#revm1514@gmail.com::" providerId="AD" clId="Web-{7E73241C-CFD7-EC71-B578-566F59DB43D9}" dt="2024-02-11T23:15:32.745" v="242" actId="20577"/>
        <pc:sldMkLst>
          <pc:docMk/>
          <pc:sldMk cId="1341178010" sldId="314"/>
        </pc:sldMkLst>
        <pc:spChg chg="mod">
          <ac:chgData name="revm1514@gmail.com" userId="S::urn:spo:guest#revm1514@gmail.com::" providerId="AD" clId="Web-{7E73241C-CFD7-EC71-B578-566F59DB43D9}" dt="2024-02-11T23:15:32.745" v="242" actId="20577"/>
          <ac:spMkLst>
            <pc:docMk/>
            <pc:sldMk cId="1341178010" sldId="314"/>
            <ac:spMk id="2" creationId="{4EB9CBEB-A949-9C72-8315-826678BB1AD2}"/>
          </ac:spMkLst>
        </pc:spChg>
        <pc:spChg chg="add del mod">
          <ac:chgData name="revm1514@gmail.com" userId="S::urn:spo:guest#revm1514@gmail.com::" providerId="AD" clId="Web-{7E73241C-CFD7-EC71-B578-566F59DB43D9}" dt="2024-02-11T23:15:29.370" v="240"/>
          <ac:spMkLst>
            <pc:docMk/>
            <pc:sldMk cId="1341178010" sldId="314"/>
            <ac:spMk id="3" creationId="{42CE3439-054B-8FD6-0D7F-0ED0BE5EF12A}"/>
          </ac:spMkLst>
        </pc:spChg>
        <pc:graphicFrameChg chg="mod modGraphic">
          <ac:chgData name="revm1514@gmail.com" userId="S::urn:spo:guest#revm1514@gmail.com::" providerId="AD" clId="Web-{7E73241C-CFD7-EC71-B578-566F59DB43D9}" dt="2024-02-11T23:15:32.088" v="241" actId="1076"/>
          <ac:graphicFrameMkLst>
            <pc:docMk/>
            <pc:sldMk cId="1341178010" sldId="314"/>
            <ac:graphicFrameMk id="6" creationId="{11B4A858-1976-B358-3FFC-659170256567}"/>
          </ac:graphicFrameMkLst>
        </pc:graphicFrameChg>
      </pc:sldChg>
    </pc:docChg>
  </pc:docChgLst>
  <pc:docChgLst>
    <pc:chgData name="Adrienne Richards" userId="S::adrienne.richards@georgiancollege.ca::bcd77ec0-3859-46f9-a15a-134c9aca8844" providerId="AD" clId="Web-{00D8F3B6-9D70-C06D-1E55-5D8CB5ABAE9C}"/>
    <pc:docChg chg="delSld">
      <pc:chgData name="Adrienne Richards" userId="S::adrienne.richards@georgiancollege.ca::bcd77ec0-3859-46f9-a15a-134c9aca8844" providerId="AD" clId="Web-{00D8F3B6-9D70-C06D-1E55-5D8CB5ABAE9C}" dt="2024-02-07T02:29:33.740" v="9"/>
      <pc:docMkLst>
        <pc:docMk/>
      </pc:docMkLst>
      <pc:sldChg chg="del">
        <pc:chgData name="Adrienne Richards" userId="S::adrienne.richards@georgiancollege.ca::bcd77ec0-3859-46f9-a15a-134c9aca8844" providerId="AD" clId="Web-{00D8F3B6-9D70-C06D-1E55-5D8CB5ABAE9C}" dt="2024-02-07T02:28:44.066" v="0"/>
        <pc:sldMkLst>
          <pc:docMk/>
          <pc:sldMk cId="3379590622" sldId="263"/>
        </pc:sldMkLst>
      </pc:sldChg>
      <pc:sldChg chg="del">
        <pc:chgData name="Adrienne Richards" userId="S::adrienne.richards@georgiancollege.ca::bcd77ec0-3859-46f9-a15a-134c9aca8844" providerId="AD" clId="Web-{00D8F3B6-9D70-C06D-1E55-5D8CB5ABAE9C}" dt="2024-02-07T02:28:54.223" v="1"/>
        <pc:sldMkLst>
          <pc:docMk/>
          <pc:sldMk cId="2772914577" sldId="273"/>
        </pc:sldMkLst>
      </pc:sldChg>
      <pc:sldChg chg="del">
        <pc:chgData name="Adrienne Richards" userId="S::adrienne.richards@georgiancollege.ca::bcd77ec0-3859-46f9-a15a-134c9aca8844" providerId="AD" clId="Web-{00D8F3B6-9D70-C06D-1E55-5D8CB5ABAE9C}" dt="2024-02-07T02:28:55.410" v="2"/>
        <pc:sldMkLst>
          <pc:docMk/>
          <pc:sldMk cId="2082077182" sldId="274"/>
        </pc:sldMkLst>
      </pc:sldChg>
      <pc:sldChg chg="del">
        <pc:chgData name="Adrienne Richards" userId="S::adrienne.richards@georgiancollege.ca::bcd77ec0-3859-46f9-a15a-134c9aca8844" providerId="AD" clId="Web-{00D8F3B6-9D70-C06D-1E55-5D8CB5ABAE9C}" dt="2024-02-07T02:29:05.911" v="3"/>
        <pc:sldMkLst>
          <pc:docMk/>
          <pc:sldMk cId="1091309539" sldId="301"/>
        </pc:sldMkLst>
      </pc:sldChg>
      <pc:sldChg chg="del">
        <pc:chgData name="Adrienne Richards" userId="S::adrienne.richards@georgiancollege.ca::bcd77ec0-3859-46f9-a15a-134c9aca8844" providerId="AD" clId="Web-{00D8F3B6-9D70-C06D-1E55-5D8CB5ABAE9C}" dt="2024-02-07T02:29:10.770" v="4"/>
        <pc:sldMkLst>
          <pc:docMk/>
          <pc:sldMk cId="1589625247" sldId="309"/>
        </pc:sldMkLst>
      </pc:sldChg>
      <pc:sldChg chg="del">
        <pc:chgData name="Adrienne Richards" userId="S::adrienne.richards@georgiancollege.ca::bcd77ec0-3859-46f9-a15a-134c9aca8844" providerId="AD" clId="Web-{00D8F3B6-9D70-C06D-1E55-5D8CB5ABAE9C}" dt="2024-02-07T02:29:17.599" v="5"/>
        <pc:sldMkLst>
          <pc:docMk/>
          <pc:sldMk cId="1099359446" sldId="316"/>
        </pc:sldMkLst>
      </pc:sldChg>
      <pc:sldChg chg="del">
        <pc:chgData name="Adrienne Richards" userId="S::adrienne.richards@georgiancollege.ca::bcd77ec0-3859-46f9-a15a-134c9aca8844" providerId="AD" clId="Web-{00D8F3B6-9D70-C06D-1E55-5D8CB5ABAE9C}" dt="2024-02-07T02:29:21.114" v="6"/>
        <pc:sldMkLst>
          <pc:docMk/>
          <pc:sldMk cId="3781846702" sldId="318"/>
        </pc:sldMkLst>
      </pc:sldChg>
      <pc:sldChg chg="del">
        <pc:chgData name="Adrienne Richards" userId="S::adrienne.richards@georgiancollege.ca::bcd77ec0-3859-46f9-a15a-134c9aca8844" providerId="AD" clId="Web-{00D8F3B6-9D70-C06D-1E55-5D8CB5ABAE9C}" dt="2024-02-07T02:29:22.865" v="7"/>
        <pc:sldMkLst>
          <pc:docMk/>
          <pc:sldMk cId="1375922133" sldId="319"/>
        </pc:sldMkLst>
      </pc:sldChg>
      <pc:sldChg chg="del">
        <pc:chgData name="Adrienne Richards" userId="S::adrienne.richards@georgiancollege.ca::bcd77ec0-3859-46f9-a15a-134c9aca8844" providerId="AD" clId="Web-{00D8F3B6-9D70-C06D-1E55-5D8CB5ABAE9C}" dt="2024-02-07T02:29:25.927" v="8"/>
        <pc:sldMkLst>
          <pc:docMk/>
          <pc:sldMk cId="3203897594" sldId="321"/>
        </pc:sldMkLst>
      </pc:sldChg>
      <pc:sldChg chg="del">
        <pc:chgData name="Adrienne Richards" userId="S::adrienne.richards@georgiancollege.ca::bcd77ec0-3859-46f9-a15a-134c9aca8844" providerId="AD" clId="Web-{00D8F3B6-9D70-C06D-1E55-5D8CB5ABAE9C}" dt="2024-02-07T02:29:33.740" v="9"/>
        <pc:sldMkLst>
          <pc:docMk/>
          <pc:sldMk cId="747582267" sldId="342"/>
        </pc:sldMkLst>
      </pc:sldChg>
    </pc:docChg>
  </pc:docChgLst>
  <pc:docChgLst>
    <pc:chgData name="Adrienne Richards" userId="S::adrienne.richards@georgiancollege.ca::bcd77ec0-3859-46f9-a15a-134c9aca8844" providerId="AD" clId="Web-{1BB9592C-D4C4-1072-78CE-B414C72C7230}"/>
    <pc:docChg chg="modSld">
      <pc:chgData name="Adrienne Richards" userId="S::adrienne.richards@georgiancollege.ca::bcd77ec0-3859-46f9-a15a-134c9aca8844" providerId="AD" clId="Web-{1BB9592C-D4C4-1072-78CE-B414C72C7230}" dt="2024-02-12T00:43:20.528" v="63" actId="20577"/>
      <pc:docMkLst>
        <pc:docMk/>
      </pc:docMkLst>
      <pc:sldChg chg="modSp">
        <pc:chgData name="Adrienne Richards" userId="S::adrienne.richards@georgiancollege.ca::bcd77ec0-3859-46f9-a15a-134c9aca8844" providerId="AD" clId="Web-{1BB9592C-D4C4-1072-78CE-B414C72C7230}" dt="2024-02-12T00:40:00.344" v="0" actId="20577"/>
        <pc:sldMkLst>
          <pc:docMk/>
          <pc:sldMk cId="3683626893" sldId="284"/>
        </pc:sldMkLst>
        <pc:spChg chg="mod">
          <ac:chgData name="Adrienne Richards" userId="S::adrienne.richards@georgiancollege.ca::bcd77ec0-3859-46f9-a15a-134c9aca8844" providerId="AD" clId="Web-{1BB9592C-D4C4-1072-78CE-B414C72C7230}" dt="2024-02-12T00:40:00.344" v="0" actId="20577"/>
          <ac:spMkLst>
            <pc:docMk/>
            <pc:sldMk cId="3683626893" sldId="284"/>
            <ac:spMk id="3" creationId="{D40CAED7-1118-01EF-9963-1522C31D4B44}"/>
          </ac:spMkLst>
        </pc:spChg>
      </pc:sldChg>
      <pc:sldChg chg="modSp">
        <pc:chgData name="Adrienne Richards" userId="S::adrienne.richards@georgiancollege.ca::bcd77ec0-3859-46f9-a15a-134c9aca8844" providerId="AD" clId="Web-{1BB9592C-D4C4-1072-78CE-B414C72C7230}" dt="2024-02-12T00:40:05.188" v="2" actId="20577"/>
        <pc:sldMkLst>
          <pc:docMk/>
          <pc:sldMk cId="439182134" sldId="285"/>
        </pc:sldMkLst>
        <pc:spChg chg="mod">
          <ac:chgData name="Adrienne Richards" userId="S::adrienne.richards@georgiancollege.ca::bcd77ec0-3859-46f9-a15a-134c9aca8844" providerId="AD" clId="Web-{1BB9592C-D4C4-1072-78CE-B414C72C7230}" dt="2024-02-12T00:40:05.188" v="2" actId="20577"/>
          <ac:spMkLst>
            <pc:docMk/>
            <pc:sldMk cId="439182134" sldId="285"/>
            <ac:spMk id="3" creationId="{EADC7557-254F-D31D-0901-498264EB12D8}"/>
          </ac:spMkLst>
        </pc:spChg>
      </pc:sldChg>
      <pc:sldChg chg="modSp">
        <pc:chgData name="Adrienne Richards" userId="S::adrienne.richards@georgiancollege.ca::bcd77ec0-3859-46f9-a15a-134c9aca8844" providerId="AD" clId="Web-{1BB9592C-D4C4-1072-78CE-B414C72C7230}" dt="2024-02-12T00:40:07.126" v="3" actId="20577"/>
        <pc:sldMkLst>
          <pc:docMk/>
          <pc:sldMk cId="1511115840" sldId="286"/>
        </pc:sldMkLst>
        <pc:spChg chg="mod">
          <ac:chgData name="Adrienne Richards" userId="S::adrienne.richards@georgiancollege.ca::bcd77ec0-3859-46f9-a15a-134c9aca8844" providerId="AD" clId="Web-{1BB9592C-D4C4-1072-78CE-B414C72C7230}" dt="2024-02-12T00:40:07.126" v="3" actId="20577"/>
          <ac:spMkLst>
            <pc:docMk/>
            <pc:sldMk cId="1511115840" sldId="286"/>
            <ac:spMk id="3" creationId="{448B6DE1-AC97-7F42-CD15-947B84E1D58A}"/>
          </ac:spMkLst>
        </pc:spChg>
      </pc:sldChg>
      <pc:sldChg chg="modSp">
        <pc:chgData name="Adrienne Richards" userId="S::adrienne.richards@georgiancollege.ca::bcd77ec0-3859-46f9-a15a-134c9aca8844" providerId="AD" clId="Web-{1BB9592C-D4C4-1072-78CE-B414C72C7230}" dt="2024-02-12T00:40:08.548" v="4" actId="20577"/>
        <pc:sldMkLst>
          <pc:docMk/>
          <pc:sldMk cId="4071869637" sldId="287"/>
        </pc:sldMkLst>
        <pc:spChg chg="mod">
          <ac:chgData name="Adrienne Richards" userId="S::adrienne.richards@georgiancollege.ca::bcd77ec0-3859-46f9-a15a-134c9aca8844" providerId="AD" clId="Web-{1BB9592C-D4C4-1072-78CE-B414C72C7230}" dt="2024-02-12T00:40:08.548" v="4" actId="20577"/>
          <ac:spMkLst>
            <pc:docMk/>
            <pc:sldMk cId="4071869637" sldId="287"/>
            <ac:spMk id="3" creationId="{C1DF5CA5-0029-E801-1ED1-2DD57CB024BD}"/>
          </ac:spMkLst>
        </pc:spChg>
      </pc:sldChg>
      <pc:sldChg chg="modSp">
        <pc:chgData name="Adrienne Richards" userId="S::adrienne.richards@georgiancollege.ca::bcd77ec0-3859-46f9-a15a-134c9aca8844" providerId="AD" clId="Web-{1BB9592C-D4C4-1072-78CE-B414C72C7230}" dt="2024-02-12T00:40:12.345" v="5" actId="20577"/>
        <pc:sldMkLst>
          <pc:docMk/>
          <pc:sldMk cId="870614121" sldId="288"/>
        </pc:sldMkLst>
        <pc:spChg chg="mod">
          <ac:chgData name="Adrienne Richards" userId="S::adrienne.richards@georgiancollege.ca::bcd77ec0-3859-46f9-a15a-134c9aca8844" providerId="AD" clId="Web-{1BB9592C-D4C4-1072-78CE-B414C72C7230}" dt="2024-02-12T00:40:12.345" v="5" actId="20577"/>
          <ac:spMkLst>
            <pc:docMk/>
            <pc:sldMk cId="870614121" sldId="288"/>
            <ac:spMk id="3" creationId="{6A59CFB6-3D1D-4AE6-2FA1-738C75ADCE0D}"/>
          </ac:spMkLst>
        </pc:spChg>
      </pc:sldChg>
      <pc:sldChg chg="modSp">
        <pc:chgData name="Adrienne Richards" userId="S::adrienne.richards@georgiancollege.ca::bcd77ec0-3859-46f9-a15a-134c9aca8844" providerId="AD" clId="Web-{1BB9592C-D4C4-1072-78CE-B414C72C7230}" dt="2024-02-12T00:40:15.282" v="6" actId="20577"/>
        <pc:sldMkLst>
          <pc:docMk/>
          <pc:sldMk cId="957347906" sldId="289"/>
        </pc:sldMkLst>
        <pc:spChg chg="mod">
          <ac:chgData name="Adrienne Richards" userId="S::adrienne.richards@georgiancollege.ca::bcd77ec0-3859-46f9-a15a-134c9aca8844" providerId="AD" clId="Web-{1BB9592C-D4C4-1072-78CE-B414C72C7230}" dt="2024-02-12T00:40:15.282" v="6" actId="20577"/>
          <ac:spMkLst>
            <pc:docMk/>
            <pc:sldMk cId="957347906" sldId="289"/>
            <ac:spMk id="3" creationId="{ED9368D2-75AF-159E-8C76-6B1935CAEAB6}"/>
          </ac:spMkLst>
        </pc:spChg>
      </pc:sldChg>
      <pc:sldChg chg="modSp">
        <pc:chgData name="Adrienne Richards" userId="S::adrienne.richards@georgiancollege.ca::bcd77ec0-3859-46f9-a15a-134c9aca8844" providerId="AD" clId="Web-{1BB9592C-D4C4-1072-78CE-B414C72C7230}" dt="2024-02-12T00:40:19.298" v="7" actId="20577"/>
        <pc:sldMkLst>
          <pc:docMk/>
          <pc:sldMk cId="892562854" sldId="290"/>
        </pc:sldMkLst>
        <pc:spChg chg="mod">
          <ac:chgData name="Adrienne Richards" userId="S::adrienne.richards@georgiancollege.ca::bcd77ec0-3859-46f9-a15a-134c9aca8844" providerId="AD" clId="Web-{1BB9592C-D4C4-1072-78CE-B414C72C7230}" dt="2024-02-12T00:40:19.298" v="7" actId="20577"/>
          <ac:spMkLst>
            <pc:docMk/>
            <pc:sldMk cId="892562854" sldId="290"/>
            <ac:spMk id="3" creationId="{8D504CCF-3A74-4237-A680-EDF0EC03C8CE}"/>
          </ac:spMkLst>
        </pc:spChg>
      </pc:sldChg>
      <pc:sldChg chg="modSp">
        <pc:chgData name="Adrienne Richards" userId="S::adrienne.richards@georgiancollege.ca::bcd77ec0-3859-46f9-a15a-134c9aca8844" providerId="AD" clId="Web-{1BB9592C-D4C4-1072-78CE-B414C72C7230}" dt="2024-02-12T00:40:22.423" v="8" actId="20577"/>
        <pc:sldMkLst>
          <pc:docMk/>
          <pc:sldMk cId="1360693098" sldId="291"/>
        </pc:sldMkLst>
        <pc:spChg chg="mod">
          <ac:chgData name="Adrienne Richards" userId="S::adrienne.richards@georgiancollege.ca::bcd77ec0-3859-46f9-a15a-134c9aca8844" providerId="AD" clId="Web-{1BB9592C-D4C4-1072-78CE-B414C72C7230}" dt="2024-02-12T00:40:22.423" v="8" actId="20577"/>
          <ac:spMkLst>
            <pc:docMk/>
            <pc:sldMk cId="1360693098" sldId="291"/>
            <ac:spMk id="3" creationId="{F601837F-24AF-7864-0C18-67D0B05E061F}"/>
          </ac:spMkLst>
        </pc:spChg>
      </pc:sldChg>
      <pc:sldChg chg="modSp">
        <pc:chgData name="Adrienne Richards" userId="S::adrienne.richards@georgiancollege.ca::bcd77ec0-3859-46f9-a15a-134c9aca8844" providerId="AD" clId="Web-{1BB9592C-D4C4-1072-78CE-B414C72C7230}" dt="2024-02-12T00:40:28.080" v="9" actId="20577"/>
        <pc:sldMkLst>
          <pc:docMk/>
          <pc:sldMk cId="2034645009" sldId="292"/>
        </pc:sldMkLst>
        <pc:spChg chg="mod">
          <ac:chgData name="Adrienne Richards" userId="S::adrienne.richards@georgiancollege.ca::bcd77ec0-3859-46f9-a15a-134c9aca8844" providerId="AD" clId="Web-{1BB9592C-D4C4-1072-78CE-B414C72C7230}" dt="2024-02-12T00:40:28.080" v="9" actId="20577"/>
          <ac:spMkLst>
            <pc:docMk/>
            <pc:sldMk cId="2034645009" sldId="292"/>
            <ac:spMk id="3" creationId="{1BC6AA30-2EDD-9D2E-9B3C-68B0502C1456}"/>
          </ac:spMkLst>
        </pc:spChg>
      </pc:sldChg>
      <pc:sldChg chg="modSp">
        <pc:chgData name="Adrienne Richards" userId="S::adrienne.richards@georgiancollege.ca::bcd77ec0-3859-46f9-a15a-134c9aca8844" providerId="AD" clId="Web-{1BB9592C-D4C4-1072-78CE-B414C72C7230}" dt="2024-02-12T00:40:33.049" v="10" actId="20577"/>
        <pc:sldMkLst>
          <pc:docMk/>
          <pc:sldMk cId="523887839" sldId="293"/>
        </pc:sldMkLst>
        <pc:spChg chg="mod">
          <ac:chgData name="Adrienne Richards" userId="S::adrienne.richards@georgiancollege.ca::bcd77ec0-3859-46f9-a15a-134c9aca8844" providerId="AD" clId="Web-{1BB9592C-D4C4-1072-78CE-B414C72C7230}" dt="2024-02-12T00:40:33.049" v="10" actId="20577"/>
          <ac:spMkLst>
            <pc:docMk/>
            <pc:sldMk cId="523887839" sldId="293"/>
            <ac:spMk id="3" creationId="{E5D112D7-616A-DAA3-5837-E8DBEA21BE74}"/>
          </ac:spMkLst>
        </pc:spChg>
      </pc:sldChg>
      <pc:sldChg chg="modSp">
        <pc:chgData name="Adrienne Richards" userId="S::adrienne.richards@georgiancollege.ca::bcd77ec0-3859-46f9-a15a-134c9aca8844" providerId="AD" clId="Web-{1BB9592C-D4C4-1072-78CE-B414C72C7230}" dt="2024-02-12T00:40:36.814" v="11" actId="20577"/>
        <pc:sldMkLst>
          <pc:docMk/>
          <pc:sldMk cId="351213785" sldId="294"/>
        </pc:sldMkLst>
        <pc:spChg chg="mod">
          <ac:chgData name="Adrienne Richards" userId="S::adrienne.richards@georgiancollege.ca::bcd77ec0-3859-46f9-a15a-134c9aca8844" providerId="AD" clId="Web-{1BB9592C-D4C4-1072-78CE-B414C72C7230}" dt="2024-02-12T00:40:36.814" v="11" actId="20577"/>
          <ac:spMkLst>
            <pc:docMk/>
            <pc:sldMk cId="351213785" sldId="294"/>
            <ac:spMk id="3" creationId="{42C4BCC0-F277-B691-BBB5-22253F7A3BD8}"/>
          </ac:spMkLst>
        </pc:spChg>
      </pc:sldChg>
      <pc:sldChg chg="modSp">
        <pc:chgData name="Adrienne Richards" userId="S::adrienne.richards@georgiancollege.ca::bcd77ec0-3859-46f9-a15a-134c9aca8844" providerId="AD" clId="Web-{1BB9592C-D4C4-1072-78CE-B414C72C7230}" dt="2024-02-12T00:40:41.143" v="12" actId="20577"/>
        <pc:sldMkLst>
          <pc:docMk/>
          <pc:sldMk cId="3290365050" sldId="295"/>
        </pc:sldMkLst>
        <pc:spChg chg="mod">
          <ac:chgData name="Adrienne Richards" userId="S::adrienne.richards@georgiancollege.ca::bcd77ec0-3859-46f9-a15a-134c9aca8844" providerId="AD" clId="Web-{1BB9592C-D4C4-1072-78CE-B414C72C7230}" dt="2024-02-12T00:40:41.143" v="12" actId="20577"/>
          <ac:spMkLst>
            <pc:docMk/>
            <pc:sldMk cId="3290365050" sldId="295"/>
            <ac:spMk id="3" creationId="{DE2CEFB8-C4CC-BDA8-F782-7DEF38638B20}"/>
          </ac:spMkLst>
        </pc:spChg>
      </pc:sldChg>
      <pc:sldChg chg="modSp">
        <pc:chgData name="Adrienne Richards" userId="S::adrienne.richards@georgiancollege.ca::bcd77ec0-3859-46f9-a15a-134c9aca8844" providerId="AD" clId="Web-{1BB9592C-D4C4-1072-78CE-B414C72C7230}" dt="2024-02-12T00:40:43.565" v="13" actId="20577"/>
        <pc:sldMkLst>
          <pc:docMk/>
          <pc:sldMk cId="672916431" sldId="296"/>
        </pc:sldMkLst>
        <pc:spChg chg="mod">
          <ac:chgData name="Adrienne Richards" userId="S::adrienne.richards@georgiancollege.ca::bcd77ec0-3859-46f9-a15a-134c9aca8844" providerId="AD" clId="Web-{1BB9592C-D4C4-1072-78CE-B414C72C7230}" dt="2024-02-12T00:40:43.565" v="13" actId="20577"/>
          <ac:spMkLst>
            <pc:docMk/>
            <pc:sldMk cId="672916431" sldId="296"/>
            <ac:spMk id="3" creationId="{CEDD4CDB-F713-2180-DE17-9EAAD29C82E1}"/>
          </ac:spMkLst>
        </pc:spChg>
      </pc:sldChg>
      <pc:sldChg chg="modSp">
        <pc:chgData name="Adrienne Richards" userId="S::adrienne.richards@georgiancollege.ca::bcd77ec0-3859-46f9-a15a-134c9aca8844" providerId="AD" clId="Web-{1BB9592C-D4C4-1072-78CE-B414C72C7230}" dt="2024-02-12T00:40:47.330" v="14" actId="20577"/>
        <pc:sldMkLst>
          <pc:docMk/>
          <pc:sldMk cId="3890245737" sldId="297"/>
        </pc:sldMkLst>
        <pc:spChg chg="mod">
          <ac:chgData name="Adrienne Richards" userId="S::adrienne.richards@georgiancollege.ca::bcd77ec0-3859-46f9-a15a-134c9aca8844" providerId="AD" clId="Web-{1BB9592C-D4C4-1072-78CE-B414C72C7230}" dt="2024-02-12T00:40:47.330" v="14" actId="20577"/>
          <ac:spMkLst>
            <pc:docMk/>
            <pc:sldMk cId="3890245737" sldId="297"/>
            <ac:spMk id="3" creationId="{59D3A4A1-7826-2FD5-93E7-54AE7DAF906F}"/>
          </ac:spMkLst>
        </pc:spChg>
      </pc:sldChg>
      <pc:sldChg chg="modSp">
        <pc:chgData name="Adrienne Richards" userId="S::adrienne.richards@georgiancollege.ca::bcd77ec0-3859-46f9-a15a-134c9aca8844" providerId="AD" clId="Web-{1BB9592C-D4C4-1072-78CE-B414C72C7230}" dt="2024-02-12T00:40:51.346" v="16" actId="20577"/>
        <pc:sldMkLst>
          <pc:docMk/>
          <pc:sldMk cId="3033414187" sldId="298"/>
        </pc:sldMkLst>
        <pc:spChg chg="mod">
          <ac:chgData name="Adrienne Richards" userId="S::adrienne.richards@georgiancollege.ca::bcd77ec0-3859-46f9-a15a-134c9aca8844" providerId="AD" clId="Web-{1BB9592C-D4C4-1072-78CE-B414C72C7230}" dt="2024-02-12T00:40:51.346" v="16" actId="20577"/>
          <ac:spMkLst>
            <pc:docMk/>
            <pc:sldMk cId="3033414187" sldId="298"/>
            <ac:spMk id="3" creationId="{21B8802F-ACDC-0E60-6A43-94B8D55F5CCF}"/>
          </ac:spMkLst>
        </pc:spChg>
      </pc:sldChg>
      <pc:sldChg chg="modSp">
        <pc:chgData name="Adrienne Richards" userId="S::adrienne.richards@georgiancollege.ca::bcd77ec0-3859-46f9-a15a-134c9aca8844" providerId="AD" clId="Web-{1BB9592C-D4C4-1072-78CE-B414C72C7230}" dt="2024-02-12T00:40:54.049" v="17" actId="20577"/>
        <pc:sldMkLst>
          <pc:docMk/>
          <pc:sldMk cId="1986636262" sldId="299"/>
        </pc:sldMkLst>
        <pc:spChg chg="mod">
          <ac:chgData name="Adrienne Richards" userId="S::adrienne.richards@georgiancollege.ca::bcd77ec0-3859-46f9-a15a-134c9aca8844" providerId="AD" clId="Web-{1BB9592C-D4C4-1072-78CE-B414C72C7230}" dt="2024-02-12T00:40:54.049" v="17" actId="20577"/>
          <ac:spMkLst>
            <pc:docMk/>
            <pc:sldMk cId="1986636262" sldId="299"/>
            <ac:spMk id="3" creationId="{867D6D6E-9359-85D1-BF86-A3837676B165}"/>
          </ac:spMkLst>
        </pc:spChg>
      </pc:sldChg>
      <pc:sldChg chg="modSp">
        <pc:chgData name="Adrienne Richards" userId="S::adrienne.richards@georgiancollege.ca::bcd77ec0-3859-46f9-a15a-134c9aca8844" providerId="AD" clId="Web-{1BB9592C-D4C4-1072-78CE-B414C72C7230}" dt="2024-02-12T00:40:58.221" v="18" actId="20577"/>
        <pc:sldMkLst>
          <pc:docMk/>
          <pc:sldMk cId="108217232" sldId="300"/>
        </pc:sldMkLst>
        <pc:spChg chg="mod">
          <ac:chgData name="Adrienne Richards" userId="S::adrienne.richards@georgiancollege.ca::bcd77ec0-3859-46f9-a15a-134c9aca8844" providerId="AD" clId="Web-{1BB9592C-D4C4-1072-78CE-B414C72C7230}" dt="2024-02-12T00:40:58.221" v="18" actId="20577"/>
          <ac:spMkLst>
            <pc:docMk/>
            <pc:sldMk cId="108217232" sldId="300"/>
            <ac:spMk id="3" creationId="{930D8A8B-B921-4988-7D68-9C7F0A7C1CE5}"/>
          </ac:spMkLst>
        </pc:spChg>
      </pc:sldChg>
      <pc:sldChg chg="modSp">
        <pc:chgData name="Adrienne Richards" userId="S::adrienne.richards@georgiancollege.ca::bcd77ec0-3859-46f9-a15a-134c9aca8844" providerId="AD" clId="Web-{1BB9592C-D4C4-1072-78CE-B414C72C7230}" dt="2024-02-12T00:41:02.159" v="19" actId="20577"/>
        <pc:sldMkLst>
          <pc:docMk/>
          <pc:sldMk cId="3065310281" sldId="302"/>
        </pc:sldMkLst>
        <pc:spChg chg="mod">
          <ac:chgData name="Adrienne Richards" userId="S::adrienne.richards@georgiancollege.ca::bcd77ec0-3859-46f9-a15a-134c9aca8844" providerId="AD" clId="Web-{1BB9592C-D4C4-1072-78CE-B414C72C7230}" dt="2024-02-12T00:41:02.159" v="19" actId="20577"/>
          <ac:spMkLst>
            <pc:docMk/>
            <pc:sldMk cId="3065310281" sldId="302"/>
            <ac:spMk id="3" creationId="{3335298B-3A0C-633C-A9E3-94A1294DDEFE}"/>
          </ac:spMkLst>
        </pc:spChg>
      </pc:sldChg>
      <pc:sldChg chg="modSp">
        <pc:chgData name="Adrienne Richards" userId="S::adrienne.richards@georgiancollege.ca::bcd77ec0-3859-46f9-a15a-134c9aca8844" providerId="AD" clId="Web-{1BB9592C-D4C4-1072-78CE-B414C72C7230}" dt="2024-02-12T00:41:06.612" v="20" actId="20577"/>
        <pc:sldMkLst>
          <pc:docMk/>
          <pc:sldMk cId="976816389" sldId="303"/>
        </pc:sldMkLst>
        <pc:spChg chg="mod">
          <ac:chgData name="Adrienne Richards" userId="S::adrienne.richards@georgiancollege.ca::bcd77ec0-3859-46f9-a15a-134c9aca8844" providerId="AD" clId="Web-{1BB9592C-D4C4-1072-78CE-B414C72C7230}" dt="2024-02-12T00:41:06.612" v="20" actId="20577"/>
          <ac:spMkLst>
            <pc:docMk/>
            <pc:sldMk cId="976816389" sldId="303"/>
            <ac:spMk id="3" creationId="{188B39A9-999F-9227-2086-D4CE0F8B0030}"/>
          </ac:spMkLst>
        </pc:spChg>
      </pc:sldChg>
      <pc:sldChg chg="modSp">
        <pc:chgData name="Adrienne Richards" userId="S::adrienne.richards@georgiancollege.ca::bcd77ec0-3859-46f9-a15a-134c9aca8844" providerId="AD" clId="Web-{1BB9592C-D4C4-1072-78CE-B414C72C7230}" dt="2024-02-12T00:41:10.331" v="21" actId="20577"/>
        <pc:sldMkLst>
          <pc:docMk/>
          <pc:sldMk cId="3723821281" sldId="304"/>
        </pc:sldMkLst>
        <pc:spChg chg="mod">
          <ac:chgData name="Adrienne Richards" userId="S::adrienne.richards@georgiancollege.ca::bcd77ec0-3859-46f9-a15a-134c9aca8844" providerId="AD" clId="Web-{1BB9592C-D4C4-1072-78CE-B414C72C7230}" dt="2024-02-12T00:41:10.331" v="21" actId="20577"/>
          <ac:spMkLst>
            <pc:docMk/>
            <pc:sldMk cId="3723821281" sldId="304"/>
            <ac:spMk id="3" creationId="{EAF1CE33-97DE-F0C0-BED7-A6BA8492FA4E}"/>
          </ac:spMkLst>
        </pc:spChg>
      </pc:sldChg>
      <pc:sldChg chg="modSp">
        <pc:chgData name="Adrienne Richards" userId="S::adrienne.richards@georgiancollege.ca::bcd77ec0-3859-46f9-a15a-134c9aca8844" providerId="AD" clId="Web-{1BB9592C-D4C4-1072-78CE-B414C72C7230}" dt="2024-02-12T00:41:14.472" v="22" actId="20577"/>
        <pc:sldMkLst>
          <pc:docMk/>
          <pc:sldMk cId="1537182204" sldId="305"/>
        </pc:sldMkLst>
        <pc:spChg chg="mod">
          <ac:chgData name="Adrienne Richards" userId="S::adrienne.richards@georgiancollege.ca::bcd77ec0-3859-46f9-a15a-134c9aca8844" providerId="AD" clId="Web-{1BB9592C-D4C4-1072-78CE-B414C72C7230}" dt="2024-02-12T00:41:14.472" v="22" actId="20577"/>
          <ac:spMkLst>
            <pc:docMk/>
            <pc:sldMk cId="1537182204" sldId="305"/>
            <ac:spMk id="3" creationId="{A5875A34-11FF-66AC-CC07-E67088327931}"/>
          </ac:spMkLst>
        </pc:spChg>
      </pc:sldChg>
      <pc:sldChg chg="modSp">
        <pc:chgData name="Adrienne Richards" userId="S::adrienne.richards@georgiancollege.ca::bcd77ec0-3859-46f9-a15a-134c9aca8844" providerId="AD" clId="Web-{1BB9592C-D4C4-1072-78CE-B414C72C7230}" dt="2024-02-12T00:41:18.378" v="23" actId="20577"/>
        <pc:sldMkLst>
          <pc:docMk/>
          <pc:sldMk cId="1350058991" sldId="306"/>
        </pc:sldMkLst>
        <pc:spChg chg="mod">
          <ac:chgData name="Adrienne Richards" userId="S::adrienne.richards@georgiancollege.ca::bcd77ec0-3859-46f9-a15a-134c9aca8844" providerId="AD" clId="Web-{1BB9592C-D4C4-1072-78CE-B414C72C7230}" dt="2024-02-12T00:41:18.378" v="23" actId="20577"/>
          <ac:spMkLst>
            <pc:docMk/>
            <pc:sldMk cId="1350058991" sldId="306"/>
            <ac:spMk id="3" creationId="{F37962B6-AC85-C904-03E7-F9D17F143B90}"/>
          </ac:spMkLst>
        </pc:spChg>
      </pc:sldChg>
      <pc:sldChg chg="modSp">
        <pc:chgData name="Adrienne Richards" userId="S::adrienne.richards@georgiancollege.ca::bcd77ec0-3859-46f9-a15a-134c9aca8844" providerId="AD" clId="Web-{1BB9592C-D4C4-1072-78CE-B414C72C7230}" dt="2024-02-12T00:41:20.238" v="24" actId="20577"/>
        <pc:sldMkLst>
          <pc:docMk/>
          <pc:sldMk cId="3052101502" sldId="307"/>
        </pc:sldMkLst>
        <pc:spChg chg="mod">
          <ac:chgData name="Adrienne Richards" userId="S::adrienne.richards@georgiancollege.ca::bcd77ec0-3859-46f9-a15a-134c9aca8844" providerId="AD" clId="Web-{1BB9592C-D4C4-1072-78CE-B414C72C7230}" dt="2024-02-12T00:41:20.238" v="24" actId="20577"/>
          <ac:spMkLst>
            <pc:docMk/>
            <pc:sldMk cId="3052101502" sldId="307"/>
            <ac:spMk id="3" creationId="{265216CD-85BE-A63E-D4A8-70D65EA11D53}"/>
          </ac:spMkLst>
        </pc:spChg>
      </pc:sldChg>
      <pc:sldChg chg="modSp">
        <pc:chgData name="Adrienne Richards" userId="S::adrienne.richards@georgiancollege.ca::bcd77ec0-3859-46f9-a15a-134c9aca8844" providerId="AD" clId="Web-{1BB9592C-D4C4-1072-78CE-B414C72C7230}" dt="2024-02-12T00:41:30.347" v="25" actId="20577"/>
        <pc:sldMkLst>
          <pc:docMk/>
          <pc:sldMk cId="134354837" sldId="311"/>
        </pc:sldMkLst>
        <pc:spChg chg="mod">
          <ac:chgData name="Adrienne Richards" userId="S::adrienne.richards@georgiancollege.ca::bcd77ec0-3859-46f9-a15a-134c9aca8844" providerId="AD" clId="Web-{1BB9592C-D4C4-1072-78CE-B414C72C7230}" dt="2024-02-12T00:41:30.347" v="25" actId="20577"/>
          <ac:spMkLst>
            <pc:docMk/>
            <pc:sldMk cId="134354837" sldId="311"/>
            <ac:spMk id="3" creationId="{0A8C8626-57DA-471D-85A3-5BC5D4255AAA}"/>
          </ac:spMkLst>
        </pc:spChg>
      </pc:sldChg>
      <pc:sldChg chg="modSp">
        <pc:chgData name="Adrienne Richards" userId="S::adrienne.richards@georgiancollege.ca::bcd77ec0-3859-46f9-a15a-134c9aca8844" providerId="AD" clId="Web-{1BB9592C-D4C4-1072-78CE-B414C72C7230}" dt="2024-02-12T00:41:34.644" v="26" actId="20577"/>
        <pc:sldMkLst>
          <pc:docMk/>
          <pc:sldMk cId="1789034070" sldId="312"/>
        </pc:sldMkLst>
        <pc:spChg chg="mod">
          <ac:chgData name="Adrienne Richards" userId="S::adrienne.richards@georgiancollege.ca::bcd77ec0-3859-46f9-a15a-134c9aca8844" providerId="AD" clId="Web-{1BB9592C-D4C4-1072-78CE-B414C72C7230}" dt="2024-02-12T00:41:34.644" v="26" actId="20577"/>
          <ac:spMkLst>
            <pc:docMk/>
            <pc:sldMk cId="1789034070" sldId="312"/>
            <ac:spMk id="3" creationId="{2AC9D59A-8EEC-7903-EA1D-AA329BD82FA8}"/>
          </ac:spMkLst>
        </pc:spChg>
      </pc:sldChg>
      <pc:sldChg chg="modSp">
        <pc:chgData name="Adrienne Richards" userId="S::adrienne.richards@georgiancollege.ca::bcd77ec0-3859-46f9-a15a-134c9aca8844" providerId="AD" clId="Web-{1BB9592C-D4C4-1072-78CE-B414C72C7230}" dt="2024-02-12T00:41:38.535" v="27" actId="20577"/>
        <pc:sldMkLst>
          <pc:docMk/>
          <pc:sldMk cId="364285735" sldId="313"/>
        </pc:sldMkLst>
        <pc:spChg chg="mod">
          <ac:chgData name="Adrienne Richards" userId="S::adrienne.richards@georgiancollege.ca::bcd77ec0-3859-46f9-a15a-134c9aca8844" providerId="AD" clId="Web-{1BB9592C-D4C4-1072-78CE-B414C72C7230}" dt="2024-02-12T00:41:38.535" v="27" actId="20577"/>
          <ac:spMkLst>
            <pc:docMk/>
            <pc:sldMk cId="364285735" sldId="313"/>
            <ac:spMk id="3" creationId="{F3920DD0-A539-2504-0B84-767E9F5BCE1C}"/>
          </ac:spMkLst>
        </pc:spChg>
      </pc:sldChg>
      <pc:sldChg chg="modSp">
        <pc:chgData name="Adrienne Richards" userId="S::adrienne.richards@georgiancollege.ca::bcd77ec0-3859-46f9-a15a-134c9aca8844" providerId="AD" clId="Web-{1BB9592C-D4C4-1072-78CE-B414C72C7230}" dt="2024-02-12T00:41:43.738" v="28" actId="20577"/>
        <pc:sldMkLst>
          <pc:docMk/>
          <pc:sldMk cId="2899150996" sldId="315"/>
        </pc:sldMkLst>
        <pc:spChg chg="mod">
          <ac:chgData name="Adrienne Richards" userId="S::adrienne.richards@georgiancollege.ca::bcd77ec0-3859-46f9-a15a-134c9aca8844" providerId="AD" clId="Web-{1BB9592C-D4C4-1072-78CE-B414C72C7230}" dt="2024-02-12T00:41:43.738" v="28" actId="20577"/>
          <ac:spMkLst>
            <pc:docMk/>
            <pc:sldMk cId="2899150996" sldId="315"/>
            <ac:spMk id="3" creationId="{2441929D-79DB-8913-CAAF-A94EF068D2A3}"/>
          </ac:spMkLst>
        </pc:spChg>
      </pc:sldChg>
      <pc:sldChg chg="modSp">
        <pc:chgData name="Adrienne Richards" userId="S::adrienne.richards@georgiancollege.ca::bcd77ec0-3859-46f9-a15a-134c9aca8844" providerId="AD" clId="Web-{1BB9592C-D4C4-1072-78CE-B414C72C7230}" dt="2024-02-12T00:41:48.645" v="30" actId="20577"/>
        <pc:sldMkLst>
          <pc:docMk/>
          <pc:sldMk cId="1471269543" sldId="317"/>
        </pc:sldMkLst>
        <pc:spChg chg="mod">
          <ac:chgData name="Adrienne Richards" userId="S::adrienne.richards@georgiancollege.ca::bcd77ec0-3859-46f9-a15a-134c9aca8844" providerId="AD" clId="Web-{1BB9592C-D4C4-1072-78CE-B414C72C7230}" dt="2024-02-12T00:41:48.645" v="30" actId="20577"/>
          <ac:spMkLst>
            <pc:docMk/>
            <pc:sldMk cId="1471269543" sldId="317"/>
            <ac:spMk id="3" creationId="{31172070-A3B8-CC60-2F6E-47E7DEC8C16E}"/>
          </ac:spMkLst>
        </pc:spChg>
      </pc:sldChg>
      <pc:sldChg chg="modSp">
        <pc:chgData name="Adrienne Richards" userId="S::adrienne.richards@georgiancollege.ca::bcd77ec0-3859-46f9-a15a-134c9aca8844" providerId="AD" clId="Web-{1BB9592C-D4C4-1072-78CE-B414C72C7230}" dt="2024-02-12T00:41:51.239" v="31" actId="20577"/>
        <pc:sldMkLst>
          <pc:docMk/>
          <pc:sldMk cId="1418756211" sldId="320"/>
        </pc:sldMkLst>
        <pc:spChg chg="mod">
          <ac:chgData name="Adrienne Richards" userId="S::adrienne.richards@georgiancollege.ca::bcd77ec0-3859-46f9-a15a-134c9aca8844" providerId="AD" clId="Web-{1BB9592C-D4C4-1072-78CE-B414C72C7230}" dt="2024-02-12T00:41:51.239" v="31" actId="20577"/>
          <ac:spMkLst>
            <pc:docMk/>
            <pc:sldMk cId="1418756211" sldId="320"/>
            <ac:spMk id="3" creationId="{9CBEEB7C-C1F0-4391-9661-AB117C81D138}"/>
          </ac:spMkLst>
        </pc:spChg>
      </pc:sldChg>
      <pc:sldChg chg="modSp">
        <pc:chgData name="Adrienne Richards" userId="S::adrienne.richards@georgiancollege.ca::bcd77ec0-3859-46f9-a15a-134c9aca8844" providerId="AD" clId="Web-{1BB9592C-D4C4-1072-78CE-B414C72C7230}" dt="2024-02-12T00:41:55.270" v="32" actId="20577"/>
        <pc:sldMkLst>
          <pc:docMk/>
          <pc:sldMk cId="4044864994" sldId="322"/>
        </pc:sldMkLst>
        <pc:spChg chg="mod">
          <ac:chgData name="Adrienne Richards" userId="S::adrienne.richards@georgiancollege.ca::bcd77ec0-3859-46f9-a15a-134c9aca8844" providerId="AD" clId="Web-{1BB9592C-D4C4-1072-78CE-B414C72C7230}" dt="2024-02-12T00:41:55.270" v="32" actId="20577"/>
          <ac:spMkLst>
            <pc:docMk/>
            <pc:sldMk cId="4044864994" sldId="322"/>
            <ac:spMk id="3" creationId="{1ED867F1-38D3-FBFF-AF6C-21FB2084B893}"/>
          </ac:spMkLst>
        </pc:spChg>
      </pc:sldChg>
      <pc:sldChg chg="modSp">
        <pc:chgData name="Adrienne Richards" userId="S::adrienne.richards@georgiancollege.ca::bcd77ec0-3859-46f9-a15a-134c9aca8844" providerId="AD" clId="Web-{1BB9592C-D4C4-1072-78CE-B414C72C7230}" dt="2024-02-12T00:42:02.380" v="34" actId="20577"/>
        <pc:sldMkLst>
          <pc:docMk/>
          <pc:sldMk cId="539795794" sldId="323"/>
        </pc:sldMkLst>
        <pc:spChg chg="mod">
          <ac:chgData name="Adrienne Richards" userId="S::adrienne.richards@georgiancollege.ca::bcd77ec0-3859-46f9-a15a-134c9aca8844" providerId="AD" clId="Web-{1BB9592C-D4C4-1072-78CE-B414C72C7230}" dt="2024-02-12T00:42:02.380" v="34" actId="20577"/>
          <ac:spMkLst>
            <pc:docMk/>
            <pc:sldMk cId="539795794" sldId="323"/>
            <ac:spMk id="3" creationId="{2AF7A5DD-561B-2820-E647-0B93DBB806AA}"/>
          </ac:spMkLst>
        </pc:spChg>
      </pc:sldChg>
      <pc:sldChg chg="modSp">
        <pc:chgData name="Adrienne Richards" userId="S::adrienne.richards@georgiancollege.ca::bcd77ec0-3859-46f9-a15a-134c9aca8844" providerId="AD" clId="Web-{1BB9592C-D4C4-1072-78CE-B414C72C7230}" dt="2024-02-12T00:42:08.895" v="35" actId="20577"/>
        <pc:sldMkLst>
          <pc:docMk/>
          <pc:sldMk cId="57495298" sldId="324"/>
        </pc:sldMkLst>
        <pc:spChg chg="mod">
          <ac:chgData name="Adrienne Richards" userId="S::adrienne.richards@georgiancollege.ca::bcd77ec0-3859-46f9-a15a-134c9aca8844" providerId="AD" clId="Web-{1BB9592C-D4C4-1072-78CE-B414C72C7230}" dt="2024-02-12T00:42:08.895" v="35" actId="20577"/>
          <ac:spMkLst>
            <pc:docMk/>
            <pc:sldMk cId="57495298" sldId="324"/>
            <ac:spMk id="3" creationId="{7AD64439-97E8-E13E-681E-8B59E453496E}"/>
          </ac:spMkLst>
        </pc:spChg>
      </pc:sldChg>
      <pc:sldChg chg="modSp">
        <pc:chgData name="Adrienne Richards" userId="S::adrienne.richards@georgiancollege.ca::bcd77ec0-3859-46f9-a15a-134c9aca8844" providerId="AD" clId="Web-{1BB9592C-D4C4-1072-78CE-B414C72C7230}" dt="2024-02-12T00:42:13.146" v="36" actId="20577"/>
        <pc:sldMkLst>
          <pc:docMk/>
          <pc:sldMk cId="3443501783" sldId="325"/>
        </pc:sldMkLst>
        <pc:spChg chg="mod">
          <ac:chgData name="Adrienne Richards" userId="S::adrienne.richards@georgiancollege.ca::bcd77ec0-3859-46f9-a15a-134c9aca8844" providerId="AD" clId="Web-{1BB9592C-D4C4-1072-78CE-B414C72C7230}" dt="2024-02-12T00:42:13.146" v="36" actId="20577"/>
          <ac:spMkLst>
            <pc:docMk/>
            <pc:sldMk cId="3443501783" sldId="325"/>
            <ac:spMk id="3" creationId="{9FBA2607-9C9F-A3A7-38EE-5A915D499C72}"/>
          </ac:spMkLst>
        </pc:spChg>
      </pc:sldChg>
      <pc:sldChg chg="modSp">
        <pc:chgData name="Adrienne Richards" userId="S::adrienne.richards@georgiancollege.ca::bcd77ec0-3859-46f9-a15a-134c9aca8844" providerId="AD" clId="Web-{1BB9592C-D4C4-1072-78CE-B414C72C7230}" dt="2024-02-12T00:42:16.818" v="38" actId="20577"/>
        <pc:sldMkLst>
          <pc:docMk/>
          <pc:sldMk cId="2940704649" sldId="326"/>
        </pc:sldMkLst>
        <pc:spChg chg="mod">
          <ac:chgData name="Adrienne Richards" userId="S::adrienne.richards@georgiancollege.ca::bcd77ec0-3859-46f9-a15a-134c9aca8844" providerId="AD" clId="Web-{1BB9592C-D4C4-1072-78CE-B414C72C7230}" dt="2024-02-12T00:42:16.818" v="38" actId="20577"/>
          <ac:spMkLst>
            <pc:docMk/>
            <pc:sldMk cId="2940704649" sldId="326"/>
            <ac:spMk id="3" creationId="{D245B802-98E4-82D3-4B2B-1561D0AD86AF}"/>
          </ac:spMkLst>
        </pc:spChg>
      </pc:sldChg>
      <pc:sldChg chg="modSp">
        <pc:chgData name="Adrienne Richards" userId="S::adrienne.richards@georgiancollege.ca::bcd77ec0-3859-46f9-a15a-134c9aca8844" providerId="AD" clId="Web-{1BB9592C-D4C4-1072-78CE-B414C72C7230}" dt="2024-02-12T00:42:19.130" v="39" actId="20577"/>
        <pc:sldMkLst>
          <pc:docMk/>
          <pc:sldMk cId="4105732275" sldId="327"/>
        </pc:sldMkLst>
        <pc:spChg chg="mod">
          <ac:chgData name="Adrienne Richards" userId="S::adrienne.richards@georgiancollege.ca::bcd77ec0-3859-46f9-a15a-134c9aca8844" providerId="AD" clId="Web-{1BB9592C-D4C4-1072-78CE-B414C72C7230}" dt="2024-02-12T00:42:19.130" v="39" actId="20577"/>
          <ac:spMkLst>
            <pc:docMk/>
            <pc:sldMk cId="4105732275" sldId="327"/>
            <ac:spMk id="3" creationId="{0ECEEDAE-8BB4-C0FC-2AE2-553C96E29F26}"/>
          </ac:spMkLst>
        </pc:spChg>
      </pc:sldChg>
      <pc:sldChg chg="modSp">
        <pc:chgData name="Adrienne Richards" userId="S::adrienne.richards@georgiancollege.ca::bcd77ec0-3859-46f9-a15a-134c9aca8844" providerId="AD" clId="Web-{1BB9592C-D4C4-1072-78CE-B414C72C7230}" dt="2024-02-12T00:42:27.833" v="40" actId="20577"/>
        <pc:sldMkLst>
          <pc:docMk/>
          <pc:sldMk cId="2284556826" sldId="328"/>
        </pc:sldMkLst>
        <pc:spChg chg="mod">
          <ac:chgData name="Adrienne Richards" userId="S::adrienne.richards@georgiancollege.ca::bcd77ec0-3859-46f9-a15a-134c9aca8844" providerId="AD" clId="Web-{1BB9592C-D4C4-1072-78CE-B414C72C7230}" dt="2024-02-12T00:42:27.833" v="40" actId="20577"/>
          <ac:spMkLst>
            <pc:docMk/>
            <pc:sldMk cId="2284556826" sldId="328"/>
            <ac:spMk id="3" creationId="{A1AD00DC-A58F-D565-5F46-3CEA555AEF8B}"/>
          </ac:spMkLst>
        </pc:spChg>
      </pc:sldChg>
      <pc:sldChg chg="modSp">
        <pc:chgData name="Adrienne Richards" userId="S::adrienne.richards@georgiancollege.ca::bcd77ec0-3859-46f9-a15a-134c9aca8844" providerId="AD" clId="Web-{1BB9592C-D4C4-1072-78CE-B414C72C7230}" dt="2024-02-12T00:42:30.474" v="42" actId="20577"/>
        <pc:sldMkLst>
          <pc:docMk/>
          <pc:sldMk cId="2120213873" sldId="329"/>
        </pc:sldMkLst>
        <pc:spChg chg="mod">
          <ac:chgData name="Adrienne Richards" userId="S::adrienne.richards@georgiancollege.ca::bcd77ec0-3859-46f9-a15a-134c9aca8844" providerId="AD" clId="Web-{1BB9592C-D4C4-1072-78CE-B414C72C7230}" dt="2024-02-12T00:42:30.474" v="42" actId="20577"/>
          <ac:spMkLst>
            <pc:docMk/>
            <pc:sldMk cId="2120213873" sldId="329"/>
            <ac:spMk id="3" creationId="{B6D66C33-B63A-32F7-98A9-F7FFE91C27D4}"/>
          </ac:spMkLst>
        </pc:spChg>
      </pc:sldChg>
      <pc:sldChg chg="modSp">
        <pc:chgData name="Adrienne Richards" userId="S::adrienne.richards@georgiancollege.ca::bcd77ec0-3859-46f9-a15a-134c9aca8844" providerId="AD" clId="Web-{1BB9592C-D4C4-1072-78CE-B414C72C7230}" dt="2024-02-12T00:42:33.599" v="43" actId="20577"/>
        <pc:sldMkLst>
          <pc:docMk/>
          <pc:sldMk cId="2236974100" sldId="330"/>
        </pc:sldMkLst>
        <pc:spChg chg="mod">
          <ac:chgData name="Adrienne Richards" userId="S::adrienne.richards@georgiancollege.ca::bcd77ec0-3859-46f9-a15a-134c9aca8844" providerId="AD" clId="Web-{1BB9592C-D4C4-1072-78CE-B414C72C7230}" dt="2024-02-12T00:42:33.599" v="43" actId="20577"/>
          <ac:spMkLst>
            <pc:docMk/>
            <pc:sldMk cId="2236974100" sldId="330"/>
            <ac:spMk id="3" creationId="{43A2E0A3-0EE4-9F71-D65B-AB6F616F9D35}"/>
          </ac:spMkLst>
        </pc:spChg>
      </pc:sldChg>
      <pc:sldChg chg="modSp">
        <pc:chgData name="Adrienne Richards" userId="S::adrienne.richards@georgiancollege.ca::bcd77ec0-3859-46f9-a15a-134c9aca8844" providerId="AD" clId="Web-{1BB9592C-D4C4-1072-78CE-B414C72C7230}" dt="2024-02-12T00:42:37.006" v="44" actId="20577"/>
        <pc:sldMkLst>
          <pc:docMk/>
          <pc:sldMk cId="1810020895" sldId="331"/>
        </pc:sldMkLst>
        <pc:spChg chg="mod">
          <ac:chgData name="Adrienne Richards" userId="S::adrienne.richards@georgiancollege.ca::bcd77ec0-3859-46f9-a15a-134c9aca8844" providerId="AD" clId="Web-{1BB9592C-D4C4-1072-78CE-B414C72C7230}" dt="2024-02-12T00:42:37.006" v="44" actId="20577"/>
          <ac:spMkLst>
            <pc:docMk/>
            <pc:sldMk cId="1810020895" sldId="331"/>
            <ac:spMk id="3" creationId="{8AA9C901-4FFB-4BAC-83C2-8A77BDF2EB6C}"/>
          </ac:spMkLst>
        </pc:spChg>
      </pc:sldChg>
      <pc:sldChg chg="modSp">
        <pc:chgData name="Adrienne Richards" userId="S::adrienne.richards@georgiancollege.ca::bcd77ec0-3859-46f9-a15a-134c9aca8844" providerId="AD" clId="Web-{1BB9592C-D4C4-1072-78CE-B414C72C7230}" dt="2024-02-12T00:42:39.146" v="45" actId="20577"/>
        <pc:sldMkLst>
          <pc:docMk/>
          <pc:sldMk cId="2644879779" sldId="332"/>
        </pc:sldMkLst>
        <pc:spChg chg="mod">
          <ac:chgData name="Adrienne Richards" userId="S::adrienne.richards@georgiancollege.ca::bcd77ec0-3859-46f9-a15a-134c9aca8844" providerId="AD" clId="Web-{1BB9592C-D4C4-1072-78CE-B414C72C7230}" dt="2024-02-12T00:42:39.146" v="45" actId="20577"/>
          <ac:spMkLst>
            <pc:docMk/>
            <pc:sldMk cId="2644879779" sldId="332"/>
            <ac:spMk id="3" creationId="{F062E71C-9ACF-4A76-9C58-A2C23684A043}"/>
          </ac:spMkLst>
        </pc:spChg>
      </pc:sldChg>
      <pc:sldChg chg="modSp">
        <pc:chgData name="Adrienne Richards" userId="S::adrienne.richards@georgiancollege.ca::bcd77ec0-3859-46f9-a15a-134c9aca8844" providerId="AD" clId="Web-{1BB9592C-D4C4-1072-78CE-B414C72C7230}" dt="2024-02-12T00:42:42.943" v="46" actId="20577"/>
        <pc:sldMkLst>
          <pc:docMk/>
          <pc:sldMk cId="2961998400" sldId="333"/>
        </pc:sldMkLst>
        <pc:spChg chg="mod">
          <ac:chgData name="Adrienne Richards" userId="S::adrienne.richards@georgiancollege.ca::bcd77ec0-3859-46f9-a15a-134c9aca8844" providerId="AD" clId="Web-{1BB9592C-D4C4-1072-78CE-B414C72C7230}" dt="2024-02-12T00:42:42.943" v="46" actId="20577"/>
          <ac:spMkLst>
            <pc:docMk/>
            <pc:sldMk cId="2961998400" sldId="333"/>
            <ac:spMk id="3" creationId="{EBDCFDAC-2806-4E9E-D590-6172812E5C08}"/>
          </ac:spMkLst>
        </pc:spChg>
      </pc:sldChg>
      <pc:sldChg chg="modSp">
        <pc:chgData name="Adrienne Richards" userId="S::adrienne.richards@georgiancollege.ca::bcd77ec0-3859-46f9-a15a-134c9aca8844" providerId="AD" clId="Web-{1BB9592C-D4C4-1072-78CE-B414C72C7230}" dt="2024-02-12T00:42:46.943" v="48" actId="20577"/>
        <pc:sldMkLst>
          <pc:docMk/>
          <pc:sldMk cId="182826180" sldId="334"/>
        </pc:sldMkLst>
        <pc:spChg chg="mod">
          <ac:chgData name="Adrienne Richards" userId="S::adrienne.richards@georgiancollege.ca::bcd77ec0-3859-46f9-a15a-134c9aca8844" providerId="AD" clId="Web-{1BB9592C-D4C4-1072-78CE-B414C72C7230}" dt="2024-02-12T00:42:46.943" v="48" actId="20577"/>
          <ac:spMkLst>
            <pc:docMk/>
            <pc:sldMk cId="182826180" sldId="334"/>
            <ac:spMk id="3" creationId="{5C3BF473-E2BB-2230-6E21-EC1393967373}"/>
          </ac:spMkLst>
        </pc:spChg>
      </pc:sldChg>
      <pc:sldChg chg="modSp">
        <pc:chgData name="Adrienne Richards" userId="S::adrienne.richards@georgiancollege.ca::bcd77ec0-3859-46f9-a15a-134c9aca8844" providerId="AD" clId="Web-{1BB9592C-D4C4-1072-78CE-B414C72C7230}" dt="2024-02-12T00:42:49.490" v="49" actId="20577"/>
        <pc:sldMkLst>
          <pc:docMk/>
          <pc:sldMk cId="1116182386" sldId="335"/>
        </pc:sldMkLst>
        <pc:spChg chg="mod">
          <ac:chgData name="Adrienne Richards" userId="S::adrienne.richards@georgiancollege.ca::bcd77ec0-3859-46f9-a15a-134c9aca8844" providerId="AD" clId="Web-{1BB9592C-D4C4-1072-78CE-B414C72C7230}" dt="2024-02-12T00:42:49.490" v="49" actId="20577"/>
          <ac:spMkLst>
            <pc:docMk/>
            <pc:sldMk cId="1116182386" sldId="335"/>
            <ac:spMk id="3" creationId="{2DCDC987-7543-A26F-9FA8-5040ABF18860}"/>
          </ac:spMkLst>
        </pc:spChg>
      </pc:sldChg>
      <pc:sldChg chg="modSp">
        <pc:chgData name="Adrienne Richards" userId="S::adrienne.richards@georgiancollege.ca::bcd77ec0-3859-46f9-a15a-134c9aca8844" providerId="AD" clId="Web-{1BB9592C-D4C4-1072-78CE-B414C72C7230}" dt="2024-02-12T00:42:55.381" v="50" actId="20577"/>
        <pc:sldMkLst>
          <pc:docMk/>
          <pc:sldMk cId="1959223572" sldId="336"/>
        </pc:sldMkLst>
        <pc:spChg chg="mod">
          <ac:chgData name="Adrienne Richards" userId="S::adrienne.richards@georgiancollege.ca::bcd77ec0-3859-46f9-a15a-134c9aca8844" providerId="AD" clId="Web-{1BB9592C-D4C4-1072-78CE-B414C72C7230}" dt="2024-02-12T00:42:55.381" v="50" actId="20577"/>
          <ac:spMkLst>
            <pc:docMk/>
            <pc:sldMk cId="1959223572" sldId="336"/>
            <ac:spMk id="3" creationId="{D8309EB0-2596-0D91-60F0-4550E40636FE}"/>
          </ac:spMkLst>
        </pc:spChg>
      </pc:sldChg>
      <pc:sldChg chg="modSp">
        <pc:chgData name="Adrienne Richards" userId="S::adrienne.richards@georgiancollege.ca::bcd77ec0-3859-46f9-a15a-134c9aca8844" providerId="AD" clId="Web-{1BB9592C-D4C4-1072-78CE-B414C72C7230}" dt="2024-02-12T00:42:59.522" v="52" actId="20577"/>
        <pc:sldMkLst>
          <pc:docMk/>
          <pc:sldMk cId="395034442" sldId="337"/>
        </pc:sldMkLst>
        <pc:spChg chg="mod">
          <ac:chgData name="Adrienne Richards" userId="S::adrienne.richards@georgiancollege.ca::bcd77ec0-3859-46f9-a15a-134c9aca8844" providerId="AD" clId="Web-{1BB9592C-D4C4-1072-78CE-B414C72C7230}" dt="2024-02-12T00:42:59.522" v="52" actId="20577"/>
          <ac:spMkLst>
            <pc:docMk/>
            <pc:sldMk cId="395034442" sldId="337"/>
            <ac:spMk id="3" creationId="{1332D0B1-94F4-EAEE-B47E-59513E9C5DC8}"/>
          </ac:spMkLst>
        </pc:spChg>
      </pc:sldChg>
      <pc:sldChg chg="modSp">
        <pc:chgData name="Adrienne Richards" userId="S::adrienne.richards@georgiancollege.ca::bcd77ec0-3859-46f9-a15a-134c9aca8844" providerId="AD" clId="Web-{1BB9592C-D4C4-1072-78CE-B414C72C7230}" dt="2024-02-12T00:43:01.506" v="53" actId="20577"/>
        <pc:sldMkLst>
          <pc:docMk/>
          <pc:sldMk cId="1774608311" sldId="338"/>
        </pc:sldMkLst>
        <pc:spChg chg="mod">
          <ac:chgData name="Adrienne Richards" userId="S::adrienne.richards@georgiancollege.ca::bcd77ec0-3859-46f9-a15a-134c9aca8844" providerId="AD" clId="Web-{1BB9592C-D4C4-1072-78CE-B414C72C7230}" dt="2024-02-12T00:43:01.506" v="53" actId="20577"/>
          <ac:spMkLst>
            <pc:docMk/>
            <pc:sldMk cId="1774608311" sldId="338"/>
            <ac:spMk id="3" creationId="{C9BFDBCA-35CE-9A09-A906-4B994E96B444}"/>
          </ac:spMkLst>
        </pc:spChg>
      </pc:sldChg>
      <pc:sldChg chg="modSp">
        <pc:chgData name="Adrienne Richards" userId="S::adrienne.richards@georgiancollege.ca::bcd77ec0-3859-46f9-a15a-134c9aca8844" providerId="AD" clId="Web-{1BB9592C-D4C4-1072-78CE-B414C72C7230}" dt="2024-02-12T00:43:07.481" v="57" actId="20577"/>
        <pc:sldMkLst>
          <pc:docMk/>
          <pc:sldMk cId="2585107254" sldId="339"/>
        </pc:sldMkLst>
        <pc:spChg chg="mod">
          <ac:chgData name="Adrienne Richards" userId="S::adrienne.richards@georgiancollege.ca::bcd77ec0-3859-46f9-a15a-134c9aca8844" providerId="AD" clId="Web-{1BB9592C-D4C4-1072-78CE-B414C72C7230}" dt="2024-02-12T00:43:07.481" v="57" actId="20577"/>
          <ac:spMkLst>
            <pc:docMk/>
            <pc:sldMk cId="2585107254" sldId="339"/>
            <ac:spMk id="3" creationId="{7662DFE3-94DE-69CA-8FF0-861C84487404}"/>
          </ac:spMkLst>
        </pc:spChg>
      </pc:sldChg>
      <pc:sldChg chg="modSp">
        <pc:chgData name="Adrienne Richards" userId="S::adrienne.richards@georgiancollege.ca::bcd77ec0-3859-46f9-a15a-134c9aca8844" providerId="AD" clId="Web-{1BB9592C-D4C4-1072-78CE-B414C72C7230}" dt="2024-02-12T00:43:04.090" v="55" actId="20577"/>
        <pc:sldMkLst>
          <pc:docMk/>
          <pc:sldMk cId="1886561120" sldId="340"/>
        </pc:sldMkLst>
        <pc:spChg chg="mod">
          <ac:chgData name="Adrienne Richards" userId="S::adrienne.richards@georgiancollege.ca::bcd77ec0-3859-46f9-a15a-134c9aca8844" providerId="AD" clId="Web-{1BB9592C-D4C4-1072-78CE-B414C72C7230}" dt="2024-02-12T00:43:04.090" v="55" actId="20577"/>
          <ac:spMkLst>
            <pc:docMk/>
            <pc:sldMk cId="1886561120" sldId="340"/>
            <ac:spMk id="3" creationId="{9B5085E1-DF0D-0D25-8C55-3E1EC99D99E9}"/>
          </ac:spMkLst>
        </pc:spChg>
      </pc:sldChg>
      <pc:sldChg chg="modSp">
        <pc:chgData name="Adrienne Richards" userId="S::adrienne.richards@georgiancollege.ca::bcd77ec0-3859-46f9-a15a-134c9aca8844" providerId="AD" clId="Web-{1BB9592C-D4C4-1072-78CE-B414C72C7230}" dt="2024-02-12T00:43:09.872" v="58" actId="20577"/>
        <pc:sldMkLst>
          <pc:docMk/>
          <pc:sldMk cId="18901138" sldId="341"/>
        </pc:sldMkLst>
        <pc:spChg chg="mod">
          <ac:chgData name="Adrienne Richards" userId="S::adrienne.richards@georgiancollege.ca::bcd77ec0-3859-46f9-a15a-134c9aca8844" providerId="AD" clId="Web-{1BB9592C-D4C4-1072-78CE-B414C72C7230}" dt="2024-02-12T00:43:09.872" v="58" actId="20577"/>
          <ac:spMkLst>
            <pc:docMk/>
            <pc:sldMk cId="18901138" sldId="341"/>
            <ac:spMk id="3" creationId="{37DF7A03-5C9D-CFFA-2B2F-CF9F129BAD73}"/>
          </ac:spMkLst>
        </pc:spChg>
      </pc:sldChg>
      <pc:sldChg chg="modSp">
        <pc:chgData name="Adrienne Richards" userId="S::adrienne.richards@georgiancollege.ca::bcd77ec0-3859-46f9-a15a-134c9aca8844" providerId="AD" clId="Web-{1BB9592C-D4C4-1072-78CE-B414C72C7230}" dt="2024-02-12T00:43:12.309" v="59" actId="20577"/>
        <pc:sldMkLst>
          <pc:docMk/>
          <pc:sldMk cId="2792806160" sldId="343"/>
        </pc:sldMkLst>
        <pc:spChg chg="mod">
          <ac:chgData name="Adrienne Richards" userId="S::adrienne.richards@georgiancollege.ca::bcd77ec0-3859-46f9-a15a-134c9aca8844" providerId="AD" clId="Web-{1BB9592C-D4C4-1072-78CE-B414C72C7230}" dt="2024-02-12T00:43:12.309" v="59" actId="20577"/>
          <ac:spMkLst>
            <pc:docMk/>
            <pc:sldMk cId="2792806160" sldId="343"/>
            <ac:spMk id="3" creationId="{6993D608-D293-55A4-6B74-351D9EA21CA8}"/>
          </ac:spMkLst>
        </pc:spChg>
      </pc:sldChg>
      <pc:sldChg chg="modSp">
        <pc:chgData name="Adrienne Richards" userId="S::adrienne.richards@georgiancollege.ca::bcd77ec0-3859-46f9-a15a-134c9aca8844" providerId="AD" clId="Web-{1BB9592C-D4C4-1072-78CE-B414C72C7230}" dt="2024-02-12T00:43:15.215" v="61" actId="20577"/>
        <pc:sldMkLst>
          <pc:docMk/>
          <pc:sldMk cId="1614758511" sldId="344"/>
        </pc:sldMkLst>
        <pc:spChg chg="mod">
          <ac:chgData name="Adrienne Richards" userId="S::adrienne.richards@georgiancollege.ca::bcd77ec0-3859-46f9-a15a-134c9aca8844" providerId="AD" clId="Web-{1BB9592C-D4C4-1072-78CE-B414C72C7230}" dt="2024-02-12T00:43:15.215" v="61" actId="20577"/>
          <ac:spMkLst>
            <pc:docMk/>
            <pc:sldMk cId="1614758511" sldId="344"/>
            <ac:spMk id="3" creationId="{44BBECDE-6CEA-6B23-9955-03B812E2184A}"/>
          </ac:spMkLst>
        </pc:spChg>
      </pc:sldChg>
      <pc:sldChg chg="modSp">
        <pc:chgData name="Adrienne Richards" userId="S::adrienne.richards@georgiancollege.ca::bcd77ec0-3859-46f9-a15a-134c9aca8844" providerId="AD" clId="Web-{1BB9592C-D4C4-1072-78CE-B414C72C7230}" dt="2024-02-12T00:43:16.591" v="62" actId="20577"/>
        <pc:sldMkLst>
          <pc:docMk/>
          <pc:sldMk cId="2472959134" sldId="345"/>
        </pc:sldMkLst>
        <pc:spChg chg="mod">
          <ac:chgData name="Adrienne Richards" userId="S::adrienne.richards@georgiancollege.ca::bcd77ec0-3859-46f9-a15a-134c9aca8844" providerId="AD" clId="Web-{1BB9592C-D4C4-1072-78CE-B414C72C7230}" dt="2024-02-12T00:43:16.591" v="62" actId="20577"/>
          <ac:spMkLst>
            <pc:docMk/>
            <pc:sldMk cId="2472959134" sldId="345"/>
            <ac:spMk id="3" creationId="{F86DA424-8C95-C7CC-8CB5-10E4B71DFDF7}"/>
          </ac:spMkLst>
        </pc:spChg>
      </pc:sldChg>
      <pc:sldChg chg="modSp">
        <pc:chgData name="Adrienne Richards" userId="S::adrienne.richards@georgiancollege.ca::bcd77ec0-3859-46f9-a15a-134c9aca8844" providerId="AD" clId="Web-{1BB9592C-D4C4-1072-78CE-B414C72C7230}" dt="2024-02-12T00:43:20.528" v="63" actId="20577"/>
        <pc:sldMkLst>
          <pc:docMk/>
          <pc:sldMk cId="3991960284" sldId="346"/>
        </pc:sldMkLst>
        <pc:spChg chg="mod">
          <ac:chgData name="Adrienne Richards" userId="S::adrienne.richards@georgiancollege.ca::bcd77ec0-3859-46f9-a15a-134c9aca8844" providerId="AD" clId="Web-{1BB9592C-D4C4-1072-78CE-B414C72C7230}" dt="2024-02-12T00:43:20.528" v="63" actId="20577"/>
          <ac:spMkLst>
            <pc:docMk/>
            <pc:sldMk cId="3991960284" sldId="346"/>
            <ac:spMk id="3" creationId="{867DC22D-CC62-3C8F-EB04-DDB283B8CA28}"/>
          </ac:spMkLst>
        </pc:spChg>
      </pc:sldChg>
    </pc:docChg>
  </pc:docChgLst>
  <pc:docChgLst>
    <pc:chgData name="Adrienne Richards" userId="S::adrienne.richards@georgiancollege.ca::bcd77ec0-3859-46f9-a15a-134c9aca8844" providerId="AD" clId="Web-{7C785615-AAFD-B4F4-F2F4-5FF612A2B742}"/>
    <pc:docChg chg="addSld modSld sldOrd">
      <pc:chgData name="Adrienne Richards" userId="S::adrienne.richards@georgiancollege.ca::bcd77ec0-3859-46f9-a15a-134c9aca8844" providerId="AD" clId="Web-{7C785615-AAFD-B4F4-F2F4-5FF612A2B742}" dt="2024-02-04T20:47:46.032" v="1019" actId="1076"/>
      <pc:docMkLst>
        <pc:docMk/>
      </pc:docMkLst>
      <pc:sldChg chg="ord">
        <pc:chgData name="Adrienne Richards" userId="S::adrienne.richards@georgiancollege.ca::bcd77ec0-3859-46f9-a15a-134c9aca8844" providerId="AD" clId="Web-{7C785615-AAFD-B4F4-F2F4-5FF612A2B742}" dt="2024-02-04T19:47:40.080" v="1"/>
        <pc:sldMkLst>
          <pc:docMk/>
          <pc:sldMk cId="3961770017" sldId="261"/>
        </pc:sldMkLst>
      </pc:sldChg>
      <pc:sldChg chg="addSp modSp">
        <pc:chgData name="Adrienne Richards" userId="S::adrienne.richards@georgiancollege.ca::bcd77ec0-3859-46f9-a15a-134c9aca8844" providerId="AD" clId="Web-{7C785615-AAFD-B4F4-F2F4-5FF612A2B742}" dt="2024-02-04T19:48:58.520" v="9" actId="1076"/>
        <pc:sldMkLst>
          <pc:docMk/>
          <pc:sldMk cId="3291467616" sldId="262"/>
        </pc:sldMkLst>
        <pc:spChg chg="mod">
          <ac:chgData name="Adrienne Richards" userId="S::adrienne.richards@georgiancollege.ca::bcd77ec0-3859-46f9-a15a-134c9aca8844" providerId="AD" clId="Web-{7C785615-AAFD-B4F4-F2F4-5FF612A2B742}" dt="2024-02-04T19:48:48.488" v="5" actId="20577"/>
          <ac:spMkLst>
            <pc:docMk/>
            <pc:sldMk cId="3291467616" sldId="262"/>
            <ac:spMk id="2" creationId="{EF59E5AA-8805-754D-1AB8-1CAB01A0A5BD}"/>
          </ac:spMkLst>
        </pc:spChg>
        <pc:spChg chg="mod">
          <ac:chgData name="Adrienne Richards" userId="S::adrienne.richards@georgiancollege.ca::bcd77ec0-3859-46f9-a15a-134c9aca8844" providerId="AD" clId="Web-{7C785615-AAFD-B4F4-F2F4-5FF612A2B742}" dt="2024-02-04T19:48:39.113" v="3" actId="20577"/>
          <ac:spMkLst>
            <pc:docMk/>
            <pc:sldMk cId="3291467616" sldId="262"/>
            <ac:spMk id="3" creationId="{554F5101-4FB8-3834-ED7A-2EAEBAB31E90}"/>
          </ac:spMkLst>
        </pc:spChg>
        <pc:picChg chg="add mod">
          <ac:chgData name="Adrienne Richards" userId="S::adrienne.richards@georgiancollege.ca::bcd77ec0-3859-46f9-a15a-134c9aca8844" providerId="AD" clId="Web-{7C785615-AAFD-B4F4-F2F4-5FF612A2B742}" dt="2024-02-04T19:48:58.520" v="9" actId="1076"/>
          <ac:picMkLst>
            <pc:docMk/>
            <pc:sldMk cId="3291467616" sldId="262"/>
            <ac:picMk id="5" creationId="{1EC16E45-680C-EB8E-652B-839CD6BB3A8F}"/>
          </ac:picMkLst>
        </pc:picChg>
      </pc:sldChg>
      <pc:sldChg chg="addSp modSp new">
        <pc:chgData name="Adrienne Richards" userId="S::adrienne.richards@georgiancollege.ca::bcd77ec0-3859-46f9-a15a-134c9aca8844" providerId="AD" clId="Web-{7C785615-AAFD-B4F4-F2F4-5FF612A2B742}" dt="2024-02-04T19:52:37.853" v="55" actId="14100"/>
        <pc:sldMkLst>
          <pc:docMk/>
          <pc:sldMk cId="3379590622" sldId="263"/>
        </pc:sldMkLst>
        <pc:spChg chg="mod">
          <ac:chgData name="Adrienne Richards" userId="S::adrienne.richards@georgiancollege.ca::bcd77ec0-3859-46f9-a15a-134c9aca8844" providerId="AD" clId="Web-{7C785615-AAFD-B4F4-F2F4-5FF612A2B742}" dt="2024-02-04T19:52:07.009" v="49" actId="20577"/>
          <ac:spMkLst>
            <pc:docMk/>
            <pc:sldMk cId="3379590622" sldId="263"/>
            <ac:spMk id="2" creationId="{03197BAB-51F5-B654-4EEF-9BC4CD02BBA2}"/>
          </ac:spMkLst>
        </pc:spChg>
        <pc:spChg chg="mod">
          <ac:chgData name="Adrienne Richards" userId="S::adrienne.richards@georgiancollege.ca::bcd77ec0-3859-46f9-a15a-134c9aca8844" providerId="AD" clId="Web-{7C785615-AAFD-B4F4-F2F4-5FF612A2B742}" dt="2024-02-04T19:51:57.227" v="41" actId="20577"/>
          <ac:spMkLst>
            <pc:docMk/>
            <pc:sldMk cId="3379590622" sldId="263"/>
            <ac:spMk id="3" creationId="{ED7547DA-4BC7-7051-4841-7E52B9B3D1F3}"/>
          </ac:spMkLst>
        </pc:spChg>
        <pc:picChg chg="add mod">
          <ac:chgData name="Adrienne Richards" userId="S::adrienne.richards@georgiancollege.ca::bcd77ec0-3859-46f9-a15a-134c9aca8844" providerId="AD" clId="Web-{7C785615-AAFD-B4F4-F2F4-5FF612A2B742}" dt="2024-02-04T19:52:37.853" v="55" actId="14100"/>
          <ac:picMkLst>
            <pc:docMk/>
            <pc:sldMk cId="3379590622" sldId="263"/>
            <ac:picMk id="5" creationId="{082C3ADA-959B-9C18-D118-19A7D58FF752}"/>
          </ac:picMkLst>
        </pc:picChg>
      </pc:sldChg>
      <pc:sldChg chg="addSp modSp new">
        <pc:chgData name="Adrienne Richards" userId="S::adrienne.richards@georgiancollege.ca::bcd77ec0-3859-46f9-a15a-134c9aca8844" providerId="AD" clId="Web-{7C785615-AAFD-B4F4-F2F4-5FF612A2B742}" dt="2024-02-04T19:53:23.308" v="64" actId="1076"/>
        <pc:sldMkLst>
          <pc:docMk/>
          <pc:sldMk cId="3923850593" sldId="264"/>
        </pc:sldMkLst>
        <pc:spChg chg="mod">
          <ac:chgData name="Adrienne Richards" userId="S::adrienne.richards@georgiancollege.ca::bcd77ec0-3859-46f9-a15a-134c9aca8844" providerId="AD" clId="Web-{7C785615-AAFD-B4F4-F2F4-5FF612A2B742}" dt="2024-02-04T19:53:15.011" v="61" actId="20577"/>
          <ac:spMkLst>
            <pc:docMk/>
            <pc:sldMk cId="3923850593" sldId="264"/>
            <ac:spMk id="2" creationId="{A6984D0D-CFFD-999F-8A28-85B9406B278A}"/>
          </ac:spMkLst>
        </pc:spChg>
        <pc:spChg chg="mod">
          <ac:chgData name="Adrienne Richards" userId="S::adrienne.richards@georgiancollege.ca::bcd77ec0-3859-46f9-a15a-134c9aca8844" providerId="AD" clId="Web-{7C785615-AAFD-B4F4-F2F4-5FF612A2B742}" dt="2024-02-04T19:53:06.620" v="57" actId="20577"/>
          <ac:spMkLst>
            <pc:docMk/>
            <pc:sldMk cId="3923850593" sldId="264"/>
            <ac:spMk id="3" creationId="{A06546EE-BF78-5200-5906-38F3C66722D9}"/>
          </ac:spMkLst>
        </pc:spChg>
        <pc:picChg chg="add mod">
          <ac:chgData name="Adrienne Richards" userId="S::adrienne.richards@georgiancollege.ca::bcd77ec0-3859-46f9-a15a-134c9aca8844" providerId="AD" clId="Web-{7C785615-AAFD-B4F4-F2F4-5FF612A2B742}" dt="2024-02-04T19:53:23.308" v="64" actId="1076"/>
          <ac:picMkLst>
            <pc:docMk/>
            <pc:sldMk cId="3923850593" sldId="264"/>
            <ac:picMk id="5" creationId="{8494C5B0-B327-BAD1-98D9-8CC8CEE250B8}"/>
          </ac:picMkLst>
        </pc:picChg>
      </pc:sldChg>
      <pc:sldChg chg="addSp modSp new">
        <pc:chgData name="Adrienne Richards" userId="S::adrienne.richards@georgiancollege.ca::bcd77ec0-3859-46f9-a15a-134c9aca8844" providerId="AD" clId="Web-{7C785615-AAFD-B4F4-F2F4-5FF612A2B742}" dt="2024-02-04T19:53:53.793" v="75" actId="1076"/>
        <pc:sldMkLst>
          <pc:docMk/>
          <pc:sldMk cId="3442494509" sldId="265"/>
        </pc:sldMkLst>
        <pc:spChg chg="mod">
          <ac:chgData name="Adrienne Richards" userId="S::adrienne.richards@georgiancollege.ca::bcd77ec0-3859-46f9-a15a-134c9aca8844" providerId="AD" clId="Web-{7C785615-AAFD-B4F4-F2F4-5FF612A2B742}" dt="2024-02-04T19:53:41.324" v="71" actId="20577"/>
          <ac:spMkLst>
            <pc:docMk/>
            <pc:sldMk cId="3442494509" sldId="265"/>
            <ac:spMk id="2" creationId="{3A245261-F40C-00A2-4B16-F9AA445638DC}"/>
          </ac:spMkLst>
        </pc:spChg>
        <pc:spChg chg="mod">
          <ac:chgData name="Adrienne Richards" userId="S::adrienne.richards@georgiancollege.ca::bcd77ec0-3859-46f9-a15a-134c9aca8844" providerId="AD" clId="Web-{7C785615-AAFD-B4F4-F2F4-5FF612A2B742}" dt="2024-02-04T19:53:34.730" v="66" actId="20577"/>
          <ac:spMkLst>
            <pc:docMk/>
            <pc:sldMk cId="3442494509" sldId="265"/>
            <ac:spMk id="3" creationId="{5D40BD29-3B1C-956F-4030-9E3AA34D486C}"/>
          </ac:spMkLst>
        </pc:spChg>
        <pc:picChg chg="add mod">
          <ac:chgData name="Adrienne Richards" userId="S::adrienne.richards@georgiancollege.ca::bcd77ec0-3859-46f9-a15a-134c9aca8844" providerId="AD" clId="Web-{7C785615-AAFD-B4F4-F2F4-5FF612A2B742}" dt="2024-02-04T19:53:53.793" v="75" actId="1076"/>
          <ac:picMkLst>
            <pc:docMk/>
            <pc:sldMk cId="3442494509" sldId="265"/>
            <ac:picMk id="5" creationId="{B8029B0E-FB78-D080-0F5F-E93738648BED}"/>
          </ac:picMkLst>
        </pc:picChg>
      </pc:sldChg>
      <pc:sldChg chg="modSp new">
        <pc:chgData name="Adrienne Richards" userId="S::adrienne.richards@georgiancollege.ca::bcd77ec0-3859-46f9-a15a-134c9aca8844" providerId="AD" clId="Web-{7C785615-AAFD-B4F4-F2F4-5FF612A2B742}" dt="2024-02-04T19:55:01.701" v="110" actId="14100"/>
        <pc:sldMkLst>
          <pc:docMk/>
          <pc:sldMk cId="3828760957" sldId="266"/>
        </pc:sldMkLst>
        <pc:spChg chg="mod">
          <ac:chgData name="Adrienne Richards" userId="S::adrienne.richards@georgiancollege.ca::bcd77ec0-3859-46f9-a15a-134c9aca8844" providerId="AD" clId="Web-{7C785615-AAFD-B4F4-F2F4-5FF612A2B742}" dt="2024-02-04T19:54:57.670" v="109" actId="20577"/>
          <ac:spMkLst>
            <pc:docMk/>
            <pc:sldMk cId="3828760957" sldId="266"/>
            <ac:spMk id="2" creationId="{06D0E491-8649-6404-9A2B-7C5DA5AE3CB5}"/>
          </ac:spMkLst>
        </pc:spChg>
        <pc:spChg chg="mod">
          <ac:chgData name="Adrienne Richards" userId="S::adrienne.richards@georgiancollege.ca::bcd77ec0-3859-46f9-a15a-134c9aca8844" providerId="AD" clId="Web-{7C785615-AAFD-B4F4-F2F4-5FF612A2B742}" dt="2024-02-04T19:55:01.701" v="110" actId="14100"/>
          <ac:spMkLst>
            <pc:docMk/>
            <pc:sldMk cId="3828760957" sldId="266"/>
            <ac:spMk id="3" creationId="{4BEA3D12-C56E-A6E7-F0DF-3F2733C8633A}"/>
          </ac:spMkLst>
        </pc:spChg>
      </pc:sldChg>
      <pc:sldChg chg="addSp modSp new">
        <pc:chgData name="Adrienne Richards" userId="S::adrienne.richards@georgiancollege.ca::bcd77ec0-3859-46f9-a15a-134c9aca8844" providerId="AD" clId="Web-{7C785615-AAFD-B4F4-F2F4-5FF612A2B742}" dt="2024-02-04T19:56:07.640" v="120" actId="1076"/>
        <pc:sldMkLst>
          <pc:docMk/>
          <pc:sldMk cId="1257040885" sldId="267"/>
        </pc:sldMkLst>
        <pc:spChg chg="mod">
          <ac:chgData name="Adrienne Richards" userId="S::adrienne.richards@georgiancollege.ca::bcd77ec0-3859-46f9-a15a-134c9aca8844" providerId="AD" clId="Web-{7C785615-AAFD-B4F4-F2F4-5FF612A2B742}" dt="2024-02-04T19:55:57.562" v="116" actId="20577"/>
          <ac:spMkLst>
            <pc:docMk/>
            <pc:sldMk cId="1257040885" sldId="267"/>
            <ac:spMk id="2" creationId="{2FE7E520-BD52-7D9A-393D-94FF9ADEA971}"/>
          </ac:spMkLst>
        </pc:spChg>
        <pc:spChg chg="mod">
          <ac:chgData name="Adrienne Richards" userId="S::adrienne.richards@georgiancollege.ca::bcd77ec0-3859-46f9-a15a-134c9aca8844" providerId="AD" clId="Web-{7C785615-AAFD-B4F4-F2F4-5FF612A2B742}" dt="2024-02-04T19:55:42.030" v="113" actId="20577"/>
          <ac:spMkLst>
            <pc:docMk/>
            <pc:sldMk cId="1257040885" sldId="267"/>
            <ac:spMk id="3" creationId="{9AE9DED3-39F4-72C1-65AD-956F4164A0AB}"/>
          </ac:spMkLst>
        </pc:spChg>
        <pc:picChg chg="add mod">
          <ac:chgData name="Adrienne Richards" userId="S::adrienne.richards@georgiancollege.ca::bcd77ec0-3859-46f9-a15a-134c9aca8844" providerId="AD" clId="Web-{7C785615-AAFD-B4F4-F2F4-5FF612A2B742}" dt="2024-02-04T19:56:07.640" v="120" actId="1076"/>
          <ac:picMkLst>
            <pc:docMk/>
            <pc:sldMk cId="1257040885" sldId="267"/>
            <ac:picMk id="5" creationId="{F44C37D6-B24D-5078-20EE-FB00CBCDEE16}"/>
          </ac:picMkLst>
        </pc:picChg>
      </pc:sldChg>
      <pc:sldChg chg="addSp modSp new">
        <pc:chgData name="Adrienne Richards" userId="S::adrienne.richards@georgiancollege.ca::bcd77ec0-3859-46f9-a15a-134c9aca8844" providerId="AD" clId="Web-{7C785615-AAFD-B4F4-F2F4-5FF612A2B742}" dt="2024-02-04T19:56:33.828" v="128" actId="1076"/>
        <pc:sldMkLst>
          <pc:docMk/>
          <pc:sldMk cId="52052889" sldId="268"/>
        </pc:sldMkLst>
        <pc:spChg chg="mod">
          <ac:chgData name="Adrienne Richards" userId="S::adrienne.richards@georgiancollege.ca::bcd77ec0-3859-46f9-a15a-134c9aca8844" providerId="AD" clId="Web-{7C785615-AAFD-B4F4-F2F4-5FF612A2B742}" dt="2024-02-04T19:56:25.031" v="125" actId="20577"/>
          <ac:spMkLst>
            <pc:docMk/>
            <pc:sldMk cId="52052889" sldId="268"/>
            <ac:spMk id="2" creationId="{45A1AC27-94D4-CD6A-3EC9-8E5E5537AC52}"/>
          </ac:spMkLst>
        </pc:spChg>
        <pc:spChg chg="mod">
          <ac:chgData name="Adrienne Richards" userId="S::adrienne.richards@georgiancollege.ca::bcd77ec0-3859-46f9-a15a-134c9aca8844" providerId="AD" clId="Web-{7C785615-AAFD-B4F4-F2F4-5FF612A2B742}" dt="2024-02-04T19:56:17.953" v="122" actId="20577"/>
          <ac:spMkLst>
            <pc:docMk/>
            <pc:sldMk cId="52052889" sldId="268"/>
            <ac:spMk id="3" creationId="{013C3CBE-99B5-2AEC-6EDC-B7594F949D19}"/>
          </ac:spMkLst>
        </pc:spChg>
        <pc:picChg chg="add mod">
          <ac:chgData name="Adrienne Richards" userId="S::adrienne.richards@georgiancollege.ca::bcd77ec0-3859-46f9-a15a-134c9aca8844" providerId="AD" clId="Web-{7C785615-AAFD-B4F4-F2F4-5FF612A2B742}" dt="2024-02-04T19:56:33.828" v="128" actId="1076"/>
          <ac:picMkLst>
            <pc:docMk/>
            <pc:sldMk cId="52052889" sldId="268"/>
            <ac:picMk id="5" creationId="{C454CBA9-3408-7BCC-0270-F53D3FC779C7}"/>
          </ac:picMkLst>
        </pc:picChg>
      </pc:sldChg>
      <pc:sldChg chg="addSp modSp new">
        <pc:chgData name="Adrienne Richards" userId="S::adrienne.richards@georgiancollege.ca::bcd77ec0-3859-46f9-a15a-134c9aca8844" providerId="AD" clId="Web-{7C785615-AAFD-B4F4-F2F4-5FF612A2B742}" dt="2024-02-04T19:57:01.032" v="136" actId="1076"/>
        <pc:sldMkLst>
          <pc:docMk/>
          <pc:sldMk cId="1006523682" sldId="269"/>
        </pc:sldMkLst>
        <pc:spChg chg="mod">
          <ac:chgData name="Adrienne Richards" userId="S::adrienne.richards@georgiancollege.ca::bcd77ec0-3859-46f9-a15a-134c9aca8844" providerId="AD" clId="Web-{7C785615-AAFD-B4F4-F2F4-5FF612A2B742}" dt="2024-02-04T19:56:51.782" v="133" actId="20577"/>
          <ac:spMkLst>
            <pc:docMk/>
            <pc:sldMk cId="1006523682" sldId="269"/>
            <ac:spMk id="2" creationId="{CEDEC4B3-D55B-4105-99DA-CEA5A9336D9E}"/>
          </ac:spMkLst>
        </pc:spChg>
        <pc:spChg chg="mod">
          <ac:chgData name="Adrienne Richards" userId="S::adrienne.richards@georgiancollege.ca::bcd77ec0-3859-46f9-a15a-134c9aca8844" providerId="AD" clId="Web-{7C785615-AAFD-B4F4-F2F4-5FF612A2B742}" dt="2024-02-04T19:56:43.953" v="130" actId="20577"/>
          <ac:spMkLst>
            <pc:docMk/>
            <pc:sldMk cId="1006523682" sldId="269"/>
            <ac:spMk id="3" creationId="{252285AF-D433-8337-E30D-1D030F3002C2}"/>
          </ac:spMkLst>
        </pc:spChg>
        <pc:picChg chg="add mod">
          <ac:chgData name="Adrienne Richards" userId="S::adrienne.richards@georgiancollege.ca::bcd77ec0-3859-46f9-a15a-134c9aca8844" providerId="AD" clId="Web-{7C785615-AAFD-B4F4-F2F4-5FF612A2B742}" dt="2024-02-04T19:57:01.032" v="136" actId="1076"/>
          <ac:picMkLst>
            <pc:docMk/>
            <pc:sldMk cId="1006523682" sldId="269"/>
            <ac:picMk id="5" creationId="{8679DD43-2B9D-090F-7B5E-374B7BF8F90D}"/>
          </ac:picMkLst>
        </pc:picChg>
      </pc:sldChg>
      <pc:sldChg chg="addSp modSp new">
        <pc:chgData name="Adrienne Richards" userId="S::adrienne.richards@georgiancollege.ca::bcd77ec0-3859-46f9-a15a-134c9aca8844" providerId="AD" clId="Web-{7C785615-AAFD-B4F4-F2F4-5FF612A2B742}" dt="2024-02-04T19:57:27.845" v="144" actId="1076"/>
        <pc:sldMkLst>
          <pc:docMk/>
          <pc:sldMk cId="2941189187" sldId="270"/>
        </pc:sldMkLst>
        <pc:spChg chg="mod">
          <ac:chgData name="Adrienne Richards" userId="S::adrienne.richards@georgiancollege.ca::bcd77ec0-3859-46f9-a15a-134c9aca8844" providerId="AD" clId="Web-{7C785615-AAFD-B4F4-F2F4-5FF612A2B742}" dt="2024-02-04T19:57:18.907" v="141" actId="20577"/>
          <ac:spMkLst>
            <pc:docMk/>
            <pc:sldMk cId="2941189187" sldId="270"/>
            <ac:spMk id="2" creationId="{18FD4B1A-5CF3-B0FA-D156-DDFE09F29F7A}"/>
          </ac:spMkLst>
        </pc:spChg>
        <pc:spChg chg="mod">
          <ac:chgData name="Adrienne Richards" userId="S::adrienne.richards@georgiancollege.ca::bcd77ec0-3859-46f9-a15a-134c9aca8844" providerId="AD" clId="Web-{7C785615-AAFD-B4F4-F2F4-5FF612A2B742}" dt="2024-02-04T19:57:11.454" v="138" actId="20577"/>
          <ac:spMkLst>
            <pc:docMk/>
            <pc:sldMk cId="2941189187" sldId="270"/>
            <ac:spMk id="3" creationId="{26806475-92C6-96FF-FC06-38980885E54C}"/>
          </ac:spMkLst>
        </pc:spChg>
        <pc:picChg chg="add mod">
          <ac:chgData name="Adrienne Richards" userId="S::adrienne.richards@georgiancollege.ca::bcd77ec0-3859-46f9-a15a-134c9aca8844" providerId="AD" clId="Web-{7C785615-AAFD-B4F4-F2F4-5FF612A2B742}" dt="2024-02-04T19:57:27.845" v="144" actId="1076"/>
          <ac:picMkLst>
            <pc:docMk/>
            <pc:sldMk cId="2941189187" sldId="270"/>
            <ac:picMk id="5" creationId="{E07D4D2D-8964-4D9B-3D77-80A42DCE8149}"/>
          </ac:picMkLst>
        </pc:picChg>
      </pc:sldChg>
      <pc:sldChg chg="addSp modSp new">
        <pc:chgData name="Adrienne Richards" userId="S::adrienne.richards@georgiancollege.ca::bcd77ec0-3859-46f9-a15a-134c9aca8844" providerId="AD" clId="Web-{7C785615-AAFD-B4F4-F2F4-5FF612A2B742}" dt="2024-02-04T19:58:00.643" v="152" actId="1076"/>
        <pc:sldMkLst>
          <pc:docMk/>
          <pc:sldMk cId="4215045153" sldId="271"/>
        </pc:sldMkLst>
        <pc:spChg chg="mod">
          <ac:chgData name="Adrienne Richards" userId="S::adrienne.richards@georgiancollege.ca::bcd77ec0-3859-46f9-a15a-134c9aca8844" providerId="AD" clId="Web-{7C785615-AAFD-B4F4-F2F4-5FF612A2B742}" dt="2024-02-04T19:57:50.158" v="149" actId="20577"/>
          <ac:spMkLst>
            <pc:docMk/>
            <pc:sldMk cId="4215045153" sldId="271"/>
            <ac:spMk id="2" creationId="{59B2B232-AA20-45B6-2BF9-7BCC7055C7BD}"/>
          </ac:spMkLst>
        </pc:spChg>
        <pc:spChg chg="mod">
          <ac:chgData name="Adrienne Richards" userId="S::adrienne.richards@georgiancollege.ca::bcd77ec0-3859-46f9-a15a-134c9aca8844" providerId="AD" clId="Web-{7C785615-AAFD-B4F4-F2F4-5FF612A2B742}" dt="2024-02-04T19:57:42.861" v="146" actId="20577"/>
          <ac:spMkLst>
            <pc:docMk/>
            <pc:sldMk cId="4215045153" sldId="271"/>
            <ac:spMk id="3" creationId="{A23E8CE5-823A-BC69-1029-F45D350BC6B1}"/>
          </ac:spMkLst>
        </pc:spChg>
        <pc:picChg chg="add mod">
          <ac:chgData name="Adrienne Richards" userId="S::adrienne.richards@georgiancollege.ca::bcd77ec0-3859-46f9-a15a-134c9aca8844" providerId="AD" clId="Web-{7C785615-AAFD-B4F4-F2F4-5FF612A2B742}" dt="2024-02-04T19:58:00.643" v="152" actId="1076"/>
          <ac:picMkLst>
            <pc:docMk/>
            <pc:sldMk cId="4215045153" sldId="271"/>
            <ac:picMk id="5" creationId="{DB5C9DFE-3CDC-AC5C-CD32-810E05584954}"/>
          </ac:picMkLst>
        </pc:picChg>
      </pc:sldChg>
      <pc:sldChg chg="addSp delSp modSp new ord">
        <pc:chgData name="Adrienne Richards" userId="S::adrienne.richards@georgiancollege.ca::bcd77ec0-3859-46f9-a15a-134c9aca8844" providerId="AD" clId="Web-{7C785615-AAFD-B4F4-F2F4-5FF612A2B742}" dt="2024-02-04T19:51:44.086" v="39" actId="20577"/>
        <pc:sldMkLst>
          <pc:docMk/>
          <pc:sldMk cId="2111398536" sldId="272"/>
        </pc:sldMkLst>
        <pc:spChg chg="mod">
          <ac:chgData name="Adrienne Richards" userId="S::adrienne.richards@georgiancollege.ca::bcd77ec0-3859-46f9-a15a-134c9aca8844" providerId="AD" clId="Web-{7C785615-AAFD-B4F4-F2F4-5FF612A2B742}" dt="2024-02-04T19:51:44.086" v="39" actId="20577"/>
          <ac:spMkLst>
            <pc:docMk/>
            <pc:sldMk cId="2111398536" sldId="272"/>
            <ac:spMk id="2" creationId="{8156C717-7811-2E13-F353-9A320CACE784}"/>
          </ac:spMkLst>
        </pc:spChg>
        <pc:spChg chg="mod">
          <ac:chgData name="Adrienne Richards" userId="S::adrienne.richards@georgiancollege.ca::bcd77ec0-3859-46f9-a15a-134c9aca8844" providerId="AD" clId="Web-{7C785615-AAFD-B4F4-F2F4-5FF612A2B742}" dt="2024-02-04T19:49:37.630" v="22" actId="20577"/>
          <ac:spMkLst>
            <pc:docMk/>
            <pc:sldMk cId="2111398536" sldId="272"/>
            <ac:spMk id="3" creationId="{C9A6FB42-F3C0-C8A0-6D20-6E7AB8474E2F}"/>
          </ac:spMkLst>
        </pc:spChg>
        <pc:picChg chg="add del mod">
          <ac:chgData name="Adrienne Richards" userId="S::adrienne.richards@georgiancollege.ca::bcd77ec0-3859-46f9-a15a-134c9aca8844" providerId="AD" clId="Web-{7C785615-AAFD-B4F4-F2F4-5FF612A2B742}" dt="2024-02-04T19:50:25.178" v="28"/>
          <ac:picMkLst>
            <pc:docMk/>
            <pc:sldMk cId="2111398536" sldId="272"/>
            <ac:picMk id="5" creationId="{A63BB076-B31F-079C-690C-3216BB6D035D}"/>
          </ac:picMkLst>
        </pc:picChg>
        <pc:picChg chg="add del mod">
          <ac:chgData name="Adrienne Richards" userId="S::adrienne.richards@georgiancollege.ca::bcd77ec0-3859-46f9-a15a-134c9aca8844" providerId="AD" clId="Web-{7C785615-AAFD-B4F4-F2F4-5FF612A2B742}" dt="2024-02-04T19:51:08.086" v="30"/>
          <ac:picMkLst>
            <pc:docMk/>
            <pc:sldMk cId="2111398536" sldId="272"/>
            <ac:picMk id="6" creationId="{7A614DAA-79FC-D6B7-6A63-1487E39AE9F3}"/>
          </ac:picMkLst>
        </pc:picChg>
      </pc:sldChg>
      <pc:sldChg chg="addSp modSp new">
        <pc:chgData name="Adrienne Richards" userId="S::adrienne.richards@georgiancollege.ca::bcd77ec0-3859-46f9-a15a-134c9aca8844" providerId="AD" clId="Web-{7C785615-AAFD-B4F4-F2F4-5FF612A2B742}" dt="2024-02-04T19:58:57.004" v="167" actId="1076"/>
        <pc:sldMkLst>
          <pc:docMk/>
          <pc:sldMk cId="2772914577" sldId="273"/>
        </pc:sldMkLst>
        <pc:spChg chg="mod">
          <ac:chgData name="Adrienne Richards" userId="S::adrienne.richards@georgiancollege.ca::bcd77ec0-3859-46f9-a15a-134c9aca8844" providerId="AD" clId="Web-{7C785615-AAFD-B4F4-F2F4-5FF612A2B742}" dt="2024-02-04T19:58:49.535" v="165" actId="20577"/>
          <ac:spMkLst>
            <pc:docMk/>
            <pc:sldMk cId="2772914577" sldId="273"/>
            <ac:spMk id="2" creationId="{5E388A1B-413A-E9DB-D996-82C2EB21231F}"/>
          </ac:spMkLst>
        </pc:spChg>
        <pc:spChg chg="mod">
          <ac:chgData name="Adrienne Richards" userId="S::adrienne.richards@georgiancollege.ca::bcd77ec0-3859-46f9-a15a-134c9aca8844" providerId="AD" clId="Web-{7C785615-AAFD-B4F4-F2F4-5FF612A2B742}" dt="2024-02-04T19:58:40.035" v="161" actId="20577"/>
          <ac:spMkLst>
            <pc:docMk/>
            <pc:sldMk cId="2772914577" sldId="273"/>
            <ac:spMk id="3" creationId="{907D6272-CC76-A657-EFBC-6DA351BA0FA8}"/>
          </ac:spMkLst>
        </pc:spChg>
        <pc:picChg chg="add mod">
          <ac:chgData name="Adrienne Richards" userId="S::adrienne.richards@georgiancollege.ca::bcd77ec0-3859-46f9-a15a-134c9aca8844" providerId="AD" clId="Web-{7C785615-AAFD-B4F4-F2F4-5FF612A2B742}" dt="2024-02-04T19:58:57.004" v="167" actId="1076"/>
          <ac:picMkLst>
            <pc:docMk/>
            <pc:sldMk cId="2772914577" sldId="273"/>
            <ac:picMk id="5" creationId="{3D5013C0-B72F-62DE-20AF-A60D9C1F404A}"/>
          </ac:picMkLst>
        </pc:picChg>
      </pc:sldChg>
      <pc:sldChg chg="addSp modSp new">
        <pc:chgData name="Adrienne Richards" userId="S::adrienne.richards@georgiancollege.ca::bcd77ec0-3859-46f9-a15a-134c9aca8844" providerId="AD" clId="Web-{7C785615-AAFD-B4F4-F2F4-5FF612A2B742}" dt="2024-02-04T19:59:26.333" v="174" actId="1076"/>
        <pc:sldMkLst>
          <pc:docMk/>
          <pc:sldMk cId="2082077182" sldId="274"/>
        </pc:sldMkLst>
        <pc:spChg chg="mod">
          <ac:chgData name="Adrienne Richards" userId="S::adrienne.richards@georgiancollege.ca::bcd77ec0-3859-46f9-a15a-134c9aca8844" providerId="AD" clId="Web-{7C785615-AAFD-B4F4-F2F4-5FF612A2B742}" dt="2024-02-04T19:59:19.895" v="172" actId="20577"/>
          <ac:spMkLst>
            <pc:docMk/>
            <pc:sldMk cId="2082077182" sldId="274"/>
            <ac:spMk id="2" creationId="{C1398BE1-6080-08CB-5A02-FED4DFD3F547}"/>
          </ac:spMkLst>
        </pc:spChg>
        <pc:spChg chg="mod">
          <ac:chgData name="Adrienne Richards" userId="S::adrienne.richards@georgiancollege.ca::bcd77ec0-3859-46f9-a15a-134c9aca8844" providerId="AD" clId="Web-{7C785615-AAFD-B4F4-F2F4-5FF612A2B742}" dt="2024-02-04T19:59:11.754" v="169" actId="20577"/>
          <ac:spMkLst>
            <pc:docMk/>
            <pc:sldMk cId="2082077182" sldId="274"/>
            <ac:spMk id="3" creationId="{FC68ACC2-778E-510C-F0A7-80A0B2E0930F}"/>
          </ac:spMkLst>
        </pc:spChg>
        <pc:picChg chg="add mod">
          <ac:chgData name="Adrienne Richards" userId="S::adrienne.richards@georgiancollege.ca::bcd77ec0-3859-46f9-a15a-134c9aca8844" providerId="AD" clId="Web-{7C785615-AAFD-B4F4-F2F4-5FF612A2B742}" dt="2024-02-04T19:59:26.333" v="174" actId="1076"/>
          <ac:picMkLst>
            <pc:docMk/>
            <pc:sldMk cId="2082077182" sldId="274"/>
            <ac:picMk id="5" creationId="{951A570C-793A-4198-0BA6-628A58874926}"/>
          </ac:picMkLst>
        </pc:picChg>
      </pc:sldChg>
      <pc:sldChg chg="addSp modSp new">
        <pc:chgData name="Adrienne Richards" userId="S::adrienne.richards@georgiancollege.ca::bcd77ec0-3859-46f9-a15a-134c9aca8844" providerId="AD" clId="Web-{7C785615-AAFD-B4F4-F2F4-5FF612A2B742}" dt="2024-02-04T19:59:54.240" v="181" actId="1076"/>
        <pc:sldMkLst>
          <pc:docMk/>
          <pc:sldMk cId="1689547673" sldId="275"/>
        </pc:sldMkLst>
        <pc:spChg chg="mod">
          <ac:chgData name="Adrienne Richards" userId="S::adrienne.richards@georgiancollege.ca::bcd77ec0-3859-46f9-a15a-134c9aca8844" providerId="AD" clId="Web-{7C785615-AAFD-B4F4-F2F4-5FF612A2B742}" dt="2024-02-04T19:59:45.583" v="178" actId="20577"/>
          <ac:spMkLst>
            <pc:docMk/>
            <pc:sldMk cId="1689547673" sldId="275"/>
            <ac:spMk id="2" creationId="{51E3CD85-49B8-9EAC-3A73-FCFE66C52CC0}"/>
          </ac:spMkLst>
        </pc:spChg>
        <pc:spChg chg="mod">
          <ac:chgData name="Adrienne Richards" userId="S::adrienne.richards@georgiancollege.ca::bcd77ec0-3859-46f9-a15a-134c9aca8844" providerId="AD" clId="Web-{7C785615-AAFD-B4F4-F2F4-5FF612A2B742}" dt="2024-02-04T19:59:39.817" v="176" actId="20577"/>
          <ac:spMkLst>
            <pc:docMk/>
            <pc:sldMk cId="1689547673" sldId="275"/>
            <ac:spMk id="3" creationId="{F8C28B79-F155-324D-CC06-316EEE64DD3A}"/>
          </ac:spMkLst>
        </pc:spChg>
        <pc:picChg chg="add mod">
          <ac:chgData name="Adrienne Richards" userId="S::adrienne.richards@georgiancollege.ca::bcd77ec0-3859-46f9-a15a-134c9aca8844" providerId="AD" clId="Web-{7C785615-AAFD-B4F4-F2F4-5FF612A2B742}" dt="2024-02-04T19:59:54.240" v="181" actId="1076"/>
          <ac:picMkLst>
            <pc:docMk/>
            <pc:sldMk cId="1689547673" sldId="275"/>
            <ac:picMk id="5" creationId="{11C75E23-CAD8-A885-39BC-4825C55C7DC1}"/>
          </ac:picMkLst>
        </pc:picChg>
      </pc:sldChg>
      <pc:sldChg chg="addSp modSp new">
        <pc:chgData name="Adrienne Richards" userId="S::adrienne.richards@georgiancollege.ca::bcd77ec0-3859-46f9-a15a-134c9aca8844" providerId="AD" clId="Web-{7C785615-AAFD-B4F4-F2F4-5FF612A2B742}" dt="2024-02-04T20:00:23.303" v="191" actId="1076"/>
        <pc:sldMkLst>
          <pc:docMk/>
          <pc:sldMk cId="1580987004" sldId="276"/>
        </pc:sldMkLst>
        <pc:spChg chg="mod">
          <ac:chgData name="Adrienne Richards" userId="S::adrienne.richards@georgiancollege.ca::bcd77ec0-3859-46f9-a15a-134c9aca8844" providerId="AD" clId="Web-{7C785615-AAFD-B4F4-F2F4-5FF612A2B742}" dt="2024-02-04T20:00:15.334" v="188" actId="20577"/>
          <ac:spMkLst>
            <pc:docMk/>
            <pc:sldMk cId="1580987004" sldId="276"/>
            <ac:spMk id="2" creationId="{4DB9788E-B369-7324-DC5E-59EDBF7A5236}"/>
          </ac:spMkLst>
        </pc:spChg>
        <pc:spChg chg="mod">
          <ac:chgData name="Adrienne Richards" userId="S::adrienne.richards@georgiancollege.ca::bcd77ec0-3859-46f9-a15a-134c9aca8844" providerId="AD" clId="Web-{7C785615-AAFD-B4F4-F2F4-5FF612A2B742}" dt="2024-02-04T20:00:09.256" v="183" actId="20577"/>
          <ac:spMkLst>
            <pc:docMk/>
            <pc:sldMk cId="1580987004" sldId="276"/>
            <ac:spMk id="3" creationId="{328A52BD-2A4A-EBB3-9D91-58E7A15CA856}"/>
          </ac:spMkLst>
        </pc:spChg>
        <pc:picChg chg="add mod">
          <ac:chgData name="Adrienne Richards" userId="S::adrienne.richards@georgiancollege.ca::bcd77ec0-3859-46f9-a15a-134c9aca8844" providerId="AD" clId="Web-{7C785615-AAFD-B4F4-F2F4-5FF612A2B742}" dt="2024-02-04T20:00:23.303" v="191" actId="1076"/>
          <ac:picMkLst>
            <pc:docMk/>
            <pc:sldMk cId="1580987004" sldId="276"/>
            <ac:picMk id="5" creationId="{F7E62F86-A513-1354-ABAC-D815096B2B36}"/>
          </ac:picMkLst>
        </pc:picChg>
      </pc:sldChg>
      <pc:sldChg chg="addSp modSp new">
        <pc:chgData name="Adrienne Richards" userId="S::adrienne.richards@georgiancollege.ca::bcd77ec0-3859-46f9-a15a-134c9aca8844" providerId="AD" clId="Web-{7C785615-AAFD-B4F4-F2F4-5FF612A2B742}" dt="2024-02-04T20:00:49.757" v="200" actId="1076"/>
        <pc:sldMkLst>
          <pc:docMk/>
          <pc:sldMk cId="2881371256" sldId="277"/>
        </pc:sldMkLst>
        <pc:spChg chg="mod">
          <ac:chgData name="Adrienne Richards" userId="S::adrienne.richards@georgiancollege.ca::bcd77ec0-3859-46f9-a15a-134c9aca8844" providerId="AD" clId="Web-{7C785615-AAFD-B4F4-F2F4-5FF612A2B742}" dt="2024-02-04T20:00:39.319" v="196" actId="20577"/>
          <ac:spMkLst>
            <pc:docMk/>
            <pc:sldMk cId="2881371256" sldId="277"/>
            <ac:spMk id="2" creationId="{277FE557-0046-A777-1F96-DA3693640F61}"/>
          </ac:spMkLst>
        </pc:spChg>
        <pc:spChg chg="mod">
          <ac:chgData name="Adrienne Richards" userId="S::adrienne.richards@georgiancollege.ca::bcd77ec0-3859-46f9-a15a-134c9aca8844" providerId="AD" clId="Web-{7C785615-AAFD-B4F4-F2F4-5FF612A2B742}" dt="2024-02-04T20:00:34.225" v="193" actId="20577"/>
          <ac:spMkLst>
            <pc:docMk/>
            <pc:sldMk cId="2881371256" sldId="277"/>
            <ac:spMk id="3" creationId="{60D94EFF-FC41-5D45-B07A-9DB6F70145EA}"/>
          </ac:spMkLst>
        </pc:spChg>
        <pc:picChg chg="add mod">
          <ac:chgData name="Adrienne Richards" userId="S::adrienne.richards@georgiancollege.ca::bcd77ec0-3859-46f9-a15a-134c9aca8844" providerId="AD" clId="Web-{7C785615-AAFD-B4F4-F2F4-5FF612A2B742}" dt="2024-02-04T20:00:49.757" v="200" actId="1076"/>
          <ac:picMkLst>
            <pc:docMk/>
            <pc:sldMk cId="2881371256" sldId="277"/>
            <ac:picMk id="5" creationId="{D12D51C5-DE0D-030B-0A77-C744AD712AA8}"/>
          </ac:picMkLst>
        </pc:picChg>
      </pc:sldChg>
      <pc:sldChg chg="addSp modSp new">
        <pc:chgData name="Adrienne Richards" userId="S::adrienne.richards@georgiancollege.ca::bcd77ec0-3859-46f9-a15a-134c9aca8844" providerId="AD" clId="Web-{7C785615-AAFD-B4F4-F2F4-5FF612A2B742}" dt="2024-02-04T20:01:17.492" v="210" actId="1076"/>
        <pc:sldMkLst>
          <pc:docMk/>
          <pc:sldMk cId="3681889970" sldId="278"/>
        </pc:sldMkLst>
        <pc:spChg chg="mod">
          <ac:chgData name="Adrienne Richards" userId="S::adrienne.richards@georgiancollege.ca::bcd77ec0-3859-46f9-a15a-134c9aca8844" providerId="AD" clId="Web-{7C785615-AAFD-B4F4-F2F4-5FF612A2B742}" dt="2024-02-04T20:01:09.476" v="207" actId="20577"/>
          <ac:spMkLst>
            <pc:docMk/>
            <pc:sldMk cId="3681889970" sldId="278"/>
            <ac:spMk id="2" creationId="{859EE25B-6301-D8C0-F396-1E83F3F610EC}"/>
          </ac:spMkLst>
        </pc:spChg>
        <pc:spChg chg="mod">
          <ac:chgData name="Adrienne Richards" userId="S::adrienne.richards@georgiancollege.ca::bcd77ec0-3859-46f9-a15a-134c9aca8844" providerId="AD" clId="Web-{7C785615-AAFD-B4F4-F2F4-5FF612A2B742}" dt="2024-02-04T20:01:02.007" v="203" actId="20577"/>
          <ac:spMkLst>
            <pc:docMk/>
            <pc:sldMk cId="3681889970" sldId="278"/>
            <ac:spMk id="3" creationId="{2467B1B7-6A86-E6EB-68D1-C509D013E835}"/>
          </ac:spMkLst>
        </pc:spChg>
        <pc:picChg chg="add mod">
          <ac:chgData name="Adrienne Richards" userId="S::adrienne.richards@georgiancollege.ca::bcd77ec0-3859-46f9-a15a-134c9aca8844" providerId="AD" clId="Web-{7C785615-AAFD-B4F4-F2F4-5FF612A2B742}" dt="2024-02-04T20:01:17.492" v="210" actId="1076"/>
          <ac:picMkLst>
            <pc:docMk/>
            <pc:sldMk cId="3681889970" sldId="278"/>
            <ac:picMk id="5" creationId="{95849361-19AF-9519-03EF-3530D845015B}"/>
          </ac:picMkLst>
        </pc:picChg>
      </pc:sldChg>
      <pc:sldChg chg="addSp modSp new">
        <pc:chgData name="Adrienne Richards" userId="S::adrienne.richards@georgiancollege.ca::bcd77ec0-3859-46f9-a15a-134c9aca8844" providerId="AD" clId="Web-{7C785615-AAFD-B4F4-F2F4-5FF612A2B742}" dt="2024-02-04T20:01:55.071" v="222" actId="1076"/>
        <pc:sldMkLst>
          <pc:docMk/>
          <pc:sldMk cId="4169197424" sldId="279"/>
        </pc:sldMkLst>
        <pc:spChg chg="mod">
          <ac:chgData name="Adrienne Richards" userId="S::adrienne.richards@georgiancollege.ca::bcd77ec0-3859-46f9-a15a-134c9aca8844" providerId="AD" clId="Web-{7C785615-AAFD-B4F4-F2F4-5FF612A2B742}" dt="2024-02-04T20:01:47.196" v="219" actId="20577"/>
          <ac:spMkLst>
            <pc:docMk/>
            <pc:sldMk cId="4169197424" sldId="279"/>
            <ac:spMk id="2" creationId="{CA36BCCB-6BDC-2BB8-9562-344CECE57384}"/>
          </ac:spMkLst>
        </pc:spChg>
        <pc:spChg chg="mod">
          <ac:chgData name="Adrienne Richards" userId="S::adrienne.richards@georgiancollege.ca::bcd77ec0-3859-46f9-a15a-134c9aca8844" providerId="AD" clId="Web-{7C785615-AAFD-B4F4-F2F4-5FF612A2B742}" dt="2024-02-04T20:01:39.742" v="216" actId="20577"/>
          <ac:spMkLst>
            <pc:docMk/>
            <pc:sldMk cId="4169197424" sldId="279"/>
            <ac:spMk id="3" creationId="{EE384D66-35C3-292A-FA4E-44BB48B0CB19}"/>
          </ac:spMkLst>
        </pc:spChg>
        <pc:picChg chg="add mod">
          <ac:chgData name="Adrienne Richards" userId="S::adrienne.richards@georgiancollege.ca::bcd77ec0-3859-46f9-a15a-134c9aca8844" providerId="AD" clId="Web-{7C785615-AAFD-B4F4-F2F4-5FF612A2B742}" dt="2024-02-04T20:01:55.071" v="222" actId="1076"/>
          <ac:picMkLst>
            <pc:docMk/>
            <pc:sldMk cId="4169197424" sldId="279"/>
            <ac:picMk id="5" creationId="{5975C0F8-6134-2455-515B-E4E01FE5B51F}"/>
          </ac:picMkLst>
        </pc:picChg>
      </pc:sldChg>
      <pc:sldChg chg="addSp modSp new">
        <pc:chgData name="Adrienne Richards" userId="S::adrienne.richards@georgiancollege.ca::bcd77ec0-3859-46f9-a15a-134c9aca8844" providerId="AD" clId="Web-{7C785615-AAFD-B4F4-F2F4-5FF612A2B742}" dt="2024-02-04T20:02:46.666" v="234" actId="1076"/>
        <pc:sldMkLst>
          <pc:docMk/>
          <pc:sldMk cId="939058906" sldId="280"/>
        </pc:sldMkLst>
        <pc:spChg chg="mod">
          <ac:chgData name="Adrienne Richards" userId="S::adrienne.richards@georgiancollege.ca::bcd77ec0-3859-46f9-a15a-134c9aca8844" providerId="AD" clId="Web-{7C785615-AAFD-B4F4-F2F4-5FF612A2B742}" dt="2024-02-04T20:02:38.306" v="231" actId="20577"/>
          <ac:spMkLst>
            <pc:docMk/>
            <pc:sldMk cId="939058906" sldId="280"/>
            <ac:spMk id="2" creationId="{FCAD3897-0F7B-EB09-9AA7-7F3E930B0E3A}"/>
          </ac:spMkLst>
        </pc:spChg>
        <pc:spChg chg="mod">
          <ac:chgData name="Adrienne Richards" userId="S::adrienne.richards@georgiancollege.ca::bcd77ec0-3859-46f9-a15a-134c9aca8844" providerId="AD" clId="Web-{7C785615-AAFD-B4F4-F2F4-5FF612A2B742}" dt="2024-02-04T20:02:30.994" v="228" actId="20577"/>
          <ac:spMkLst>
            <pc:docMk/>
            <pc:sldMk cId="939058906" sldId="280"/>
            <ac:spMk id="3" creationId="{716605FF-BEB6-F396-E51F-D07ED97D248E}"/>
          </ac:spMkLst>
        </pc:spChg>
        <pc:picChg chg="add mod">
          <ac:chgData name="Adrienne Richards" userId="S::adrienne.richards@georgiancollege.ca::bcd77ec0-3859-46f9-a15a-134c9aca8844" providerId="AD" clId="Web-{7C785615-AAFD-B4F4-F2F4-5FF612A2B742}" dt="2024-02-04T20:02:46.666" v="234" actId="1076"/>
          <ac:picMkLst>
            <pc:docMk/>
            <pc:sldMk cId="939058906" sldId="280"/>
            <ac:picMk id="5" creationId="{2BD8A307-243E-2ED2-233C-E424CC2A3D9F}"/>
          </ac:picMkLst>
        </pc:picChg>
      </pc:sldChg>
      <pc:sldChg chg="addSp modSp new">
        <pc:chgData name="Adrienne Richards" userId="S::adrienne.richards@georgiancollege.ca::bcd77ec0-3859-46f9-a15a-134c9aca8844" providerId="AD" clId="Web-{7C785615-AAFD-B4F4-F2F4-5FF612A2B742}" dt="2024-02-04T20:03:42.199" v="242" actId="1076"/>
        <pc:sldMkLst>
          <pc:docMk/>
          <pc:sldMk cId="1003168821" sldId="281"/>
        </pc:sldMkLst>
        <pc:spChg chg="mod">
          <ac:chgData name="Adrienne Richards" userId="S::adrienne.richards@georgiancollege.ca::bcd77ec0-3859-46f9-a15a-134c9aca8844" providerId="AD" clId="Web-{7C785615-AAFD-B4F4-F2F4-5FF612A2B742}" dt="2024-02-04T20:03:33.714" v="239" actId="20577"/>
          <ac:spMkLst>
            <pc:docMk/>
            <pc:sldMk cId="1003168821" sldId="281"/>
            <ac:spMk id="2" creationId="{AC86D000-D25A-69AB-9E4F-32B2F3A363CC}"/>
          </ac:spMkLst>
        </pc:spChg>
        <pc:spChg chg="mod">
          <ac:chgData name="Adrienne Richards" userId="S::adrienne.richards@georgiancollege.ca::bcd77ec0-3859-46f9-a15a-134c9aca8844" providerId="AD" clId="Web-{7C785615-AAFD-B4F4-F2F4-5FF612A2B742}" dt="2024-02-04T20:03:26.120" v="236" actId="20577"/>
          <ac:spMkLst>
            <pc:docMk/>
            <pc:sldMk cId="1003168821" sldId="281"/>
            <ac:spMk id="3" creationId="{A41D3CDF-FF0F-89C1-7618-69CFB06B4948}"/>
          </ac:spMkLst>
        </pc:spChg>
        <pc:picChg chg="add mod">
          <ac:chgData name="Adrienne Richards" userId="S::adrienne.richards@georgiancollege.ca::bcd77ec0-3859-46f9-a15a-134c9aca8844" providerId="AD" clId="Web-{7C785615-AAFD-B4F4-F2F4-5FF612A2B742}" dt="2024-02-04T20:03:42.199" v="242" actId="1076"/>
          <ac:picMkLst>
            <pc:docMk/>
            <pc:sldMk cId="1003168821" sldId="281"/>
            <ac:picMk id="5" creationId="{E7EE08D9-22BA-2987-4264-294233DE14F4}"/>
          </ac:picMkLst>
        </pc:picChg>
      </pc:sldChg>
      <pc:sldChg chg="addSp modSp new">
        <pc:chgData name="Adrienne Richards" userId="S::adrienne.richards@georgiancollege.ca::bcd77ec0-3859-46f9-a15a-134c9aca8844" providerId="AD" clId="Web-{7C785615-AAFD-B4F4-F2F4-5FF612A2B742}" dt="2024-02-04T20:04:10.480" v="250" actId="1076"/>
        <pc:sldMkLst>
          <pc:docMk/>
          <pc:sldMk cId="3270358694" sldId="282"/>
        </pc:sldMkLst>
        <pc:spChg chg="mod">
          <ac:chgData name="Adrienne Richards" userId="S::adrienne.richards@georgiancollege.ca::bcd77ec0-3859-46f9-a15a-134c9aca8844" providerId="AD" clId="Web-{7C785615-AAFD-B4F4-F2F4-5FF612A2B742}" dt="2024-02-04T20:04:02.262" v="247" actId="20577"/>
          <ac:spMkLst>
            <pc:docMk/>
            <pc:sldMk cId="3270358694" sldId="282"/>
            <ac:spMk id="2" creationId="{A87D8FEE-64C2-A0E8-9141-B74634408B4C}"/>
          </ac:spMkLst>
        </pc:spChg>
        <pc:spChg chg="mod">
          <ac:chgData name="Adrienne Richards" userId="S::adrienne.richards@georgiancollege.ca::bcd77ec0-3859-46f9-a15a-134c9aca8844" providerId="AD" clId="Web-{7C785615-AAFD-B4F4-F2F4-5FF612A2B742}" dt="2024-02-04T20:03:56.074" v="244" actId="20577"/>
          <ac:spMkLst>
            <pc:docMk/>
            <pc:sldMk cId="3270358694" sldId="282"/>
            <ac:spMk id="3" creationId="{2EF6C164-B189-3416-404C-15F91A274183}"/>
          </ac:spMkLst>
        </pc:spChg>
        <pc:picChg chg="add mod">
          <ac:chgData name="Adrienne Richards" userId="S::adrienne.richards@georgiancollege.ca::bcd77ec0-3859-46f9-a15a-134c9aca8844" providerId="AD" clId="Web-{7C785615-AAFD-B4F4-F2F4-5FF612A2B742}" dt="2024-02-04T20:04:10.480" v="250" actId="1076"/>
          <ac:picMkLst>
            <pc:docMk/>
            <pc:sldMk cId="3270358694" sldId="282"/>
            <ac:picMk id="5" creationId="{FF24E303-3EB1-88DD-4B63-252A84A4D63D}"/>
          </ac:picMkLst>
        </pc:picChg>
      </pc:sldChg>
      <pc:sldChg chg="addSp modSp new">
        <pc:chgData name="Adrienne Richards" userId="S::adrienne.richards@georgiancollege.ca::bcd77ec0-3859-46f9-a15a-134c9aca8844" providerId="AD" clId="Web-{7C785615-AAFD-B4F4-F2F4-5FF612A2B742}" dt="2024-02-04T20:04:53.107" v="265" actId="1076"/>
        <pc:sldMkLst>
          <pc:docMk/>
          <pc:sldMk cId="2697662971" sldId="283"/>
        </pc:sldMkLst>
        <pc:spChg chg="mod">
          <ac:chgData name="Adrienne Richards" userId="S::adrienne.richards@georgiancollege.ca::bcd77ec0-3859-46f9-a15a-134c9aca8844" providerId="AD" clId="Web-{7C785615-AAFD-B4F4-F2F4-5FF612A2B742}" dt="2024-02-04T20:04:42.575" v="262" actId="20577"/>
          <ac:spMkLst>
            <pc:docMk/>
            <pc:sldMk cId="2697662971" sldId="283"/>
            <ac:spMk id="2" creationId="{2A89FB2E-33EB-7439-4636-82D357957C9B}"/>
          </ac:spMkLst>
        </pc:spChg>
        <pc:spChg chg="mod">
          <ac:chgData name="Adrienne Richards" userId="S::adrienne.richards@georgiancollege.ca::bcd77ec0-3859-46f9-a15a-134c9aca8844" providerId="AD" clId="Web-{7C785615-AAFD-B4F4-F2F4-5FF612A2B742}" dt="2024-02-04T20:04:35.278" v="259" actId="20577"/>
          <ac:spMkLst>
            <pc:docMk/>
            <pc:sldMk cId="2697662971" sldId="283"/>
            <ac:spMk id="3" creationId="{18DEA9F7-3FAF-1EAE-4004-84E87F42D2C1}"/>
          </ac:spMkLst>
        </pc:spChg>
        <pc:picChg chg="add mod">
          <ac:chgData name="Adrienne Richards" userId="S::adrienne.richards@georgiancollege.ca::bcd77ec0-3859-46f9-a15a-134c9aca8844" providerId="AD" clId="Web-{7C785615-AAFD-B4F4-F2F4-5FF612A2B742}" dt="2024-02-04T20:04:53.107" v="265" actId="1076"/>
          <ac:picMkLst>
            <pc:docMk/>
            <pc:sldMk cId="2697662971" sldId="283"/>
            <ac:picMk id="5" creationId="{526E2AD1-B09A-DA4A-724E-72AF732CB0E8}"/>
          </ac:picMkLst>
        </pc:picChg>
      </pc:sldChg>
      <pc:sldChg chg="addSp modSp new">
        <pc:chgData name="Adrienne Richards" userId="S::adrienne.richards@georgiancollege.ca::bcd77ec0-3859-46f9-a15a-134c9aca8844" providerId="AD" clId="Web-{7C785615-AAFD-B4F4-F2F4-5FF612A2B742}" dt="2024-02-04T20:05:26.061" v="278" actId="1076"/>
        <pc:sldMkLst>
          <pc:docMk/>
          <pc:sldMk cId="3683626893" sldId="284"/>
        </pc:sldMkLst>
        <pc:spChg chg="mod">
          <ac:chgData name="Adrienne Richards" userId="S::adrienne.richards@georgiancollege.ca::bcd77ec0-3859-46f9-a15a-134c9aca8844" providerId="AD" clId="Web-{7C785615-AAFD-B4F4-F2F4-5FF612A2B742}" dt="2024-02-04T20:05:13.748" v="273" actId="20577"/>
          <ac:spMkLst>
            <pc:docMk/>
            <pc:sldMk cId="3683626893" sldId="284"/>
            <ac:spMk id="2" creationId="{CE97AEDF-28F2-2028-7E2D-9E01D9807CBC}"/>
          </ac:spMkLst>
        </pc:spChg>
        <pc:spChg chg="mod">
          <ac:chgData name="Adrienne Richards" userId="S::adrienne.richards@georgiancollege.ca::bcd77ec0-3859-46f9-a15a-134c9aca8844" providerId="AD" clId="Web-{7C785615-AAFD-B4F4-F2F4-5FF612A2B742}" dt="2024-02-04T20:05:05.388" v="267" actId="20577"/>
          <ac:spMkLst>
            <pc:docMk/>
            <pc:sldMk cId="3683626893" sldId="284"/>
            <ac:spMk id="3" creationId="{D40CAED7-1118-01EF-9963-1522C31D4B44}"/>
          </ac:spMkLst>
        </pc:spChg>
        <pc:picChg chg="add mod">
          <ac:chgData name="Adrienne Richards" userId="S::adrienne.richards@georgiancollege.ca::bcd77ec0-3859-46f9-a15a-134c9aca8844" providerId="AD" clId="Web-{7C785615-AAFD-B4F4-F2F4-5FF612A2B742}" dt="2024-02-04T20:05:26.061" v="278" actId="1076"/>
          <ac:picMkLst>
            <pc:docMk/>
            <pc:sldMk cId="3683626893" sldId="284"/>
            <ac:picMk id="5" creationId="{910B1C2B-E6F3-D9AF-BA33-0EFE4B39A9CC}"/>
          </ac:picMkLst>
        </pc:picChg>
      </pc:sldChg>
      <pc:sldChg chg="addSp modSp new">
        <pc:chgData name="Adrienne Richards" userId="S::adrienne.richards@georgiancollege.ca::bcd77ec0-3859-46f9-a15a-134c9aca8844" providerId="AD" clId="Web-{7C785615-AAFD-B4F4-F2F4-5FF612A2B742}" dt="2024-02-04T20:05:51.311" v="286" actId="1076"/>
        <pc:sldMkLst>
          <pc:docMk/>
          <pc:sldMk cId="439182134" sldId="285"/>
        </pc:sldMkLst>
        <pc:spChg chg="mod">
          <ac:chgData name="Adrienne Richards" userId="S::adrienne.richards@georgiancollege.ca::bcd77ec0-3859-46f9-a15a-134c9aca8844" providerId="AD" clId="Web-{7C785615-AAFD-B4F4-F2F4-5FF612A2B742}" dt="2024-02-04T20:05:43.827" v="283" actId="20577"/>
          <ac:spMkLst>
            <pc:docMk/>
            <pc:sldMk cId="439182134" sldId="285"/>
            <ac:spMk id="2" creationId="{E546DF48-C6CE-F843-C017-0E22525DD2F8}"/>
          </ac:spMkLst>
        </pc:spChg>
        <pc:spChg chg="mod">
          <ac:chgData name="Adrienne Richards" userId="S::adrienne.richards@georgiancollege.ca::bcd77ec0-3859-46f9-a15a-134c9aca8844" providerId="AD" clId="Web-{7C785615-AAFD-B4F4-F2F4-5FF612A2B742}" dt="2024-02-04T20:05:37.842" v="280" actId="20577"/>
          <ac:spMkLst>
            <pc:docMk/>
            <pc:sldMk cId="439182134" sldId="285"/>
            <ac:spMk id="3" creationId="{EADC7557-254F-D31D-0901-498264EB12D8}"/>
          </ac:spMkLst>
        </pc:spChg>
        <pc:picChg chg="add mod">
          <ac:chgData name="Adrienne Richards" userId="S::adrienne.richards@georgiancollege.ca::bcd77ec0-3859-46f9-a15a-134c9aca8844" providerId="AD" clId="Web-{7C785615-AAFD-B4F4-F2F4-5FF612A2B742}" dt="2024-02-04T20:05:51.311" v="286" actId="1076"/>
          <ac:picMkLst>
            <pc:docMk/>
            <pc:sldMk cId="439182134" sldId="285"/>
            <ac:picMk id="5" creationId="{D23D505C-DC77-01B8-37D0-70E1D3E1917F}"/>
          </ac:picMkLst>
        </pc:picChg>
      </pc:sldChg>
      <pc:sldChg chg="addSp modSp new">
        <pc:chgData name="Adrienne Richards" userId="S::adrienne.richards@georgiancollege.ca::bcd77ec0-3859-46f9-a15a-134c9aca8844" providerId="AD" clId="Web-{7C785615-AAFD-B4F4-F2F4-5FF612A2B742}" dt="2024-02-04T20:06:36.828" v="294" actId="1076"/>
        <pc:sldMkLst>
          <pc:docMk/>
          <pc:sldMk cId="1511115840" sldId="286"/>
        </pc:sldMkLst>
        <pc:spChg chg="mod">
          <ac:chgData name="Adrienne Richards" userId="S::adrienne.richards@georgiancollege.ca::bcd77ec0-3859-46f9-a15a-134c9aca8844" providerId="AD" clId="Web-{7C785615-AAFD-B4F4-F2F4-5FF612A2B742}" dt="2024-02-04T20:06:26.109" v="291" actId="20577"/>
          <ac:spMkLst>
            <pc:docMk/>
            <pc:sldMk cId="1511115840" sldId="286"/>
            <ac:spMk id="2" creationId="{7DE5133B-A665-C554-EB3A-5B25B3D9474B}"/>
          </ac:spMkLst>
        </pc:spChg>
        <pc:spChg chg="mod">
          <ac:chgData name="Adrienne Richards" userId="S::adrienne.richards@georgiancollege.ca::bcd77ec0-3859-46f9-a15a-134c9aca8844" providerId="AD" clId="Web-{7C785615-AAFD-B4F4-F2F4-5FF612A2B742}" dt="2024-02-04T20:06:19.328" v="288" actId="20577"/>
          <ac:spMkLst>
            <pc:docMk/>
            <pc:sldMk cId="1511115840" sldId="286"/>
            <ac:spMk id="3" creationId="{448B6DE1-AC97-7F42-CD15-947B84E1D58A}"/>
          </ac:spMkLst>
        </pc:spChg>
        <pc:picChg chg="add mod">
          <ac:chgData name="Adrienne Richards" userId="S::adrienne.richards@georgiancollege.ca::bcd77ec0-3859-46f9-a15a-134c9aca8844" providerId="AD" clId="Web-{7C785615-AAFD-B4F4-F2F4-5FF612A2B742}" dt="2024-02-04T20:06:36.828" v="294" actId="1076"/>
          <ac:picMkLst>
            <pc:docMk/>
            <pc:sldMk cId="1511115840" sldId="286"/>
            <ac:picMk id="5" creationId="{981EB2D8-908C-4E92-E891-6F29640C8390}"/>
          </ac:picMkLst>
        </pc:picChg>
      </pc:sldChg>
      <pc:sldChg chg="addSp modSp new">
        <pc:chgData name="Adrienne Richards" userId="S::adrienne.richards@georgiancollege.ca::bcd77ec0-3859-46f9-a15a-134c9aca8844" providerId="AD" clId="Web-{7C785615-AAFD-B4F4-F2F4-5FF612A2B742}" dt="2024-02-04T20:07:02.157" v="304" actId="1076"/>
        <pc:sldMkLst>
          <pc:docMk/>
          <pc:sldMk cId="4071869637" sldId="287"/>
        </pc:sldMkLst>
        <pc:spChg chg="mod">
          <ac:chgData name="Adrienne Richards" userId="S::adrienne.richards@georgiancollege.ca::bcd77ec0-3859-46f9-a15a-134c9aca8844" providerId="AD" clId="Web-{7C785615-AAFD-B4F4-F2F4-5FF612A2B742}" dt="2024-02-04T20:06:54.235" v="301" actId="20577"/>
          <ac:spMkLst>
            <pc:docMk/>
            <pc:sldMk cId="4071869637" sldId="287"/>
            <ac:spMk id="2" creationId="{00372745-6BFB-1D01-E957-76EC80FE390E}"/>
          </ac:spMkLst>
        </pc:spChg>
        <pc:spChg chg="mod">
          <ac:chgData name="Adrienne Richards" userId="S::adrienne.richards@georgiancollege.ca::bcd77ec0-3859-46f9-a15a-134c9aca8844" providerId="AD" clId="Web-{7C785615-AAFD-B4F4-F2F4-5FF612A2B742}" dt="2024-02-04T20:06:47.813" v="297" actId="20577"/>
          <ac:spMkLst>
            <pc:docMk/>
            <pc:sldMk cId="4071869637" sldId="287"/>
            <ac:spMk id="3" creationId="{C1DF5CA5-0029-E801-1ED1-2DD57CB024BD}"/>
          </ac:spMkLst>
        </pc:spChg>
        <pc:picChg chg="add mod">
          <ac:chgData name="Adrienne Richards" userId="S::adrienne.richards@georgiancollege.ca::bcd77ec0-3859-46f9-a15a-134c9aca8844" providerId="AD" clId="Web-{7C785615-AAFD-B4F4-F2F4-5FF612A2B742}" dt="2024-02-04T20:07:02.157" v="304" actId="1076"/>
          <ac:picMkLst>
            <pc:docMk/>
            <pc:sldMk cId="4071869637" sldId="287"/>
            <ac:picMk id="5" creationId="{232CBB51-5633-04EE-3298-78B35BE8F4F2}"/>
          </ac:picMkLst>
        </pc:picChg>
      </pc:sldChg>
      <pc:sldChg chg="addSp modSp new">
        <pc:chgData name="Adrienne Richards" userId="S::adrienne.richards@georgiancollege.ca::bcd77ec0-3859-46f9-a15a-134c9aca8844" providerId="AD" clId="Web-{7C785615-AAFD-B4F4-F2F4-5FF612A2B742}" dt="2024-02-04T20:07:28.064" v="312" actId="1076"/>
        <pc:sldMkLst>
          <pc:docMk/>
          <pc:sldMk cId="870614121" sldId="288"/>
        </pc:sldMkLst>
        <pc:spChg chg="mod">
          <ac:chgData name="Adrienne Richards" userId="S::adrienne.richards@georgiancollege.ca::bcd77ec0-3859-46f9-a15a-134c9aca8844" providerId="AD" clId="Web-{7C785615-AAFD-B4F4-F2F4-5FF612A2B742}" dt="2024-02-04T20:07:20.579" v="309" actId="20577"/>
          <ac:spMkLst>
            <pc:docMk/>
            <pc:sldMk cId="870614121" sldId="288"/>
            <ac:spMk id="2" creationId="{9A2ACCEF-A029-C7F9-FBE2-5C7D7D42F4D9}"/>
          </ac:spMkLst>
        </pc:spChg>
        <pc:spChg chg="mod">
          <ac:chgData name="Adrienne Richards" userId="S::adrienne.richards@georgiancollege.ca::bcd77ec0-3859-46f9-a15a-134c9aca8844" providerId="AD" clId="Web-{7C785615-AAFD-B4F4-F2F4-5FF612A2B742}" dt="2024-02-04T20:07:12.766" v="306" actId="20577"/>
          <ac:spMkLst>
            <pc:docMk/>
            <pc:sldMk cId="870614121" sldId="288"/>
            <ac:spMk id="3" creationId="{6A59CFB6-3D1D-4AE6-2FA1-738C75ADCE0D}"/>
          </ac:spMkLst>
        </pc:spChg>
        <pc:picChg chg="add mod">
          <ac:chgData name="Adrienne Richards" userId="S::adrienne.richards@georgiancollege.ca::bcd77ec0-3859-46f9-a15a-134c9aca8844" providerId="AD" clId="Web-{7C785615-AAFD-B4F4-F2F4-5FF612A2B742}" dt="2024-02-04T20:07:28.064" v="312" actId="1076"/>
          <ac:picMkLst>
            <pc:docMk/>
            <pc:sldMk cId="870614121" sldId="288"/>
            <ac:picMk id="5" creationId="{61B38A15-8531-62E3-6B31-8B7EC1985CF8}"/>
          </ac:picMkLst>
        </pc:picChg>
      </pc:sldChg>
      <pc:sldChg chg="addSp modSp new">
        <pc:chgData name="Adrienne Richards" userId="S::adrienne.richards@georgiancollege.ca::bcd77ec0-3859-46f9-a15a-134c9aca8844" providerId="AD" clId="Web-{7C785615-AAFD-B4F4-F2F4-5FF612A2B742}" dt="2024-02-04T20:07:58.143" v="320" actId="1076"/>
        <pc:sldMkLst>
          <pc:docMk/>
          <pc:sldMk cId="957347906" sldId="289"/>
        </pc:sldMkLst>
        <pc:spChg chg="mod">
          <ac:chgData name="Adrienne Richards" userId="S::adrienne.richards@georgiancollege.ca::bcd77ec0-3859-46f9-a15a-134c9aca8844" providerId="AD" clId="Web-{7C785615-AAFD-B4F4-F2F4-5FF612A2B742}" dt="2024-02-04T20:07:49.314" v="317" actId="20577"/>
          <ac:spMkLst>
            <pc:docMk/>
            <pc:sldMk cId="957347906" sldId="289"/>
            <ac:spMk id="2" creationId="{0E65DBDB-5E6D-B5F5-D425-A75D0E569072}"/>
          </ac:spMkLst>
        </pc:spChg>
        <pc:spChg chg="mod">
          <ac:chgData name="Adrienne Richards" userId="S::adrienne.richards@georgiancollege.ca::bcd77ec0-3859-46f9-a15a-134c9aca8844" providerId="AD" clId="Web-{7C785615-AAFD-B4F4-F2F4-5FF612A2B742}" dt="2024-02-04T20:07:41.517" v="314" actId="20577"/>
          <ac:spMkLst>
            <pc:docMk/>
            <pc:sldMk cId="957347906" sldId="289"/>
            <ac:spMk id="3" creationId="{ED9368D2-75AF-159E-8C76-6B1935CAEAB6}"/>
          </ac:spMkLst>
        </pc:spChg>
        <pc:picChg chg="add mod">
          <ac:chgData name="Adrienne Richards" userId="S::adrienne.richards@georgiancollege.ca::bcd77ec0-3859-46f9-a15a-134c9aca8844" providerId="AD" clId="Web-{7C785615-AAFD-B4F4-F2F4-5FF612A2B742}" dt="2024-02-04T20:07:58.143" v="320" actId="1076"/>
          <ac:picMkLst>
            <pc:docMk/>
            <pc:sldMk cId="957347906" sldId="289"/>
            <ac:picMk id="5" creationId="{F9E4D6B0-3CE2-A4C3-1A19-59E453897D26}"/>
          </ac:picMkLst>
        </pc:picChg>
      </pc:sldChg>
      <pc:sldChg chg="addSp modSp new">
        <pc:chgData name="Adrienne Richards" userId="S::adrienne.richards@georgiancollege.ca::bcd77ec0-3859-46f9-a15a-134c9aca8844" providerId="AD" clId="Web-{7C785615-AAFD-B4F4-F2F4-5FF612A2B742}" dt="2024-02-04T20:08:51.050" v="341" actId="1076"/>
        <pc:sldMkLst>
          <pc:docMk/>
          <pc:sldMk cId="892562854" sldId="290"/>
        </pc:sldMkLst>
        <pc:spChg chg="mod">
          <ac:chgData name="Adrienne Richards" userId="S::adrienne.richards@georgiancollege.ca::bcd77ec0-3859-46f9-a15a-134c9aca8844" providerId="AD" clId="Web-{7C785615-AAFD-B4F4-F2F4-5FF612A2B742}" dt="2024-02-04T20:08:39.800" v="338" actId="20577"/>
          <ac:spMkLst>
            <pc:docMk/>
            <pc:sldMk cId="892562854" sldId="290"/>
            <ac:spMk id="2" creationId="{B281B7B1-BA80-DA7C-C9F8-E3B9A6F7BC14}"/>
          </ac:spMkLst>
        </pc:spChg>
        <pc:spChg chg="mod">
          <ac:chgData name="Adrienne Richards" userId="S::adrienne.richards@georgiancollege.ca::bcd77ec0-3859-46f9-a15a-134c9aca8844" providerId="AD" clId="Web-{7C785615-AAFD-B4F4-F2F4-5FF612A2B742}" dt="2024-02-04T20:08:33.581" v="327" actId="20577"/>
          <ac:spMkLst>
            <pc:docMk/>
            <pc:sldMk cId="892562854" sldId="290"/>
            <ac:spMk id="3" creationId="{8D504CCF-3A74-4237-A680-EDF0EC03C8CE}"/>
          </ac:spMkLst>
        </pc:spChg>
        <pc:picChg chg="add mod">
          <ac:chgData name="Adrienne Richards" userId="S::adrienne.richards@georgiancollege.ca::bcd77ec0-3859-46f9-a15a-134c9aca8844" providerId="AD" clId="Web-{7C785615-AAFD-B4F4-F2F4-5FF612A2B742}" dt="2024-02-04T20:08:51.050" v="341" actId="1076"/>
          <ac:picMkLst>
            <pc:docMk/>
            <pc:sldMk cId="892562854" sldId="290"/>
            <ac:picMk id="5" creationId="{5735FE9E-DA59-AAB2-C62F-8D2C223E2BEE}"/>
          </ac:picMkLst>
        </pc:picChg>
      </pc:sldChg>
      <pc:sldChg chg="addSp modSp new">
        <pc:chgData name="Adrienne Richards" userId="S::adrienne.richards@georgiancollege.ca::bcd77ec0-3859-46f9-a15a-134c9aca8844" providerId="AD" clId="Web-{7C785615-AAFD-B4F4-F2F4-5FF612A2B742}" dt="2024-02-04T20:09:21.457" v="350" actId="1076"/>
        <pc:sldMkLst>
          <pc:docMk/>
          <pc:sldMk cId="1360693098" sldId="291"/>
        </pc:sldMkLst>
        <pc:spChg chg="mod">
          <ac:chgData name="Adrienne Richards" userId="S::adrienne.richards@georgiancollege.ca::bcd77ec0-3859-46f9-a15a-134c9aca8844" providerId="AD" clId="Web-{7C785615-AAFD-B4F4-F2F4-5FF612A2B742}" dt="2024-02-04T20:09:09.785" v="345" actId="20577"/>
          <ac:spMkLst>
            <pc:docMk/>
            <pc:sldMk cId="1360693098" sldId="291"/>
            <ac:spMk id="2" creationId="{5B97CFC3-8875-9386-CE94-C3F5B92EAE63}"/>
          </ac:spMkLst>
        </pc:spChg>
        <pc:spChg chg="mod">
          <ac:chgData name="Adrienne Richards" userId="S::adrienne.richards@georgiancollege.ca::bcd77ec0-3859-46f9-a15a-134c9aca8844" providerId="AD" clId="Web-{7C785615-AAFD-B4F4-F2F4-5FF612A2B742}" dt="2024-02-04T20:09:04.082" v="343" actId="20577"/>
          <ac:spMkLst>
            <pc:docMk/>
            <pc:sldMk cId="1360693098" sldId="291"/>
            <ac:spMk id="3" creationId="{F601837F-24AF-7864-0C18-67D0B05E061F}"/>
          </ac:spMkLst>
        </pc:spChg>
        <pc:picChg chg="add mod">
          <ac:chgData name="Adrienne Richards" userId="S::adrienne.richards@georgiancollege.ca::bcd77ec0-3859-46f9-a15a-134c9aca8844" providerId="AD" clId="Web-{7C785615-AAFD-B4F4-F2F4-5FF612A2B742}" dt="2024-02-04T20:09:21.457" v="350" actId="1076"/>
          <ac:picMkLst>
            <pc:docMk/>
            <pc:sldMk cId="1360693098" sldId="291"/>
            <ac:picMk id="5" creationId="{116D186C-169E-5E9F-FE07-F5A8CA3329DD}"/>
          </ac:picMkLst>
        </pc:picChg>
      </pc:sldChg>
      <pc:sldChg chg="addSp modSp new">
        <pc:chgData name="Adrienne Richards" userId="S::adrienne.richards@georgiancollege.ca::bcd77ec0-3859-46f9-a15a-134c9aca8844" providerId="AD" clId="Web-{7C785615-AAFD-B4F4-F2F4-5FF612A2B742}" dt="2024-02-04T20:10:00.364" v="360" actId="1076"/>
        <pc:sldMkLst>
          <pc:docMk/>
          <pc:sldMk cId="2034645009" sldId="292"/>
        </pc:sldMkLst>
        <pc:spChg chg="mod">
          <ac:chgData name="Adrienne Richards" userId="S::adrienne.richards@georgiancollege.ca::bcd77ec0-3859-46f9-a15a-134c9aca8844" providerId="AD" clId="Web-{7C785615-AAFD-B4F4-F2F4-5FF612A2B742}" dt="2024-02-04T20:09:52.036" v="357" actId="20577"/>
          <ac:spMkLst>
            <pc:docMk/>
            <pc:sldMk cId="2034645009" sldId="292"/>
            <ac:spMk id="2" creationId="{FF8005ED-D4E9-B24A-1F33-F45428152FC8}"/>
          </ac:spMkLst>
        </pc:spChg>
        <pc:spChg chg="mod">
          <ac:chgData name="Adrienne Richards" userId="S::adrienne.richards@georgiancollege.ca::bcd77ec0-3859-46f9-a15a-134c9aca8844" providerId="AD" clId="Web-{7C785615-AAFD-B4F4-F2F4-5FF612A2B742}" dt="2024-02-04T20:09:43.114" v="352" actId="20577"/>
          <ac:spMkLst>
            <pc:docMk/>
            <pc:sldMk cId="2034645009" sldId="292"/>
            <ac:spMk id="3" creationId="{1BC6AA30-2EDD-9D2E-9B3C-68B0502C1456}"/>
          </ac:spMkLst>
        </pc:spChg>
        <pc:picChg chg="add mod">
          <ac:chgData name="Adrienne Richards" userId="S::adrienne.richards@georgiancollege.ca::bcd77ec0-3859-46f9-a15a-134c9aca8844" providerId="AD" clId="Web-{7C785615-AAFD-B4F4-F2F4-5FF612A2B742}" dt="2024-02-04T20:10:00.364" v="360" actId="1076"/>
          <ac:picMkLst>
            <pc:docMk/>
            <pc:sldMk cId="2034645009" sldId="292"/>
            <ac:picMk id="5" creationId="{1CF3F311-9492-3C8D-72D4-B8747F7244E7}"/>
          </ac:picMkLst>
        </pc:picChg>
      </pc:sldChg>
      <pc:sldChg chg="addSp modSp new">
        <pc:chgData name="Adrienne Richards" userId="S::adrienne.richards@georgiancollege.ca::bcd77ec0-3859-46f9-a15a-134c9aca8844" providerId="AD" clId="Web-{7C785615-AAFD-B4F4-F2F4-5FF612A2B742}" dt="2024-02-04T20:12:14.149" v="372" actId="1076"/>
        <pc:sldMkLst>
          <pc:docMk/>
          <pc:sldMk cId="523887839" sldId="293"/>
        </pc:sldMkLst>
        <pc:spChg chg="mod">
          <ac:chgData name="Adrienne Richards" userId="S::adrienne.richards@georgiancollege.ca::bcd77ec0-3859-46f9-a15a-134c9aca8844" providerId="AD" clId="Web-{7C785615-AAFD-B4F4-F2F4-5FF612A2B742}" dt="2024-02-04T20:11:23.054" v="367" actId="20577"/>
          <ac:spMkLst>
            <pc:docMk/>
            <pc:sldMk cId="523887839" sldId="293"/>
            <ac:spMk id="2" creationId="{6B7077D0-3285-D9BC-7C14-6A5699B28B73}"/>
          </ac:spMkLst>
        </pc:spChg>
        <pc:spChg chg="mod">
          <ac:chgData name="Adrienne Richards" userId="S::adrienne.richards@georgiancollege.ca::bcd77ec0-3859-46f9-a15a-134c9aca8844" providerId="AD" clId="Web-{7C785615-AAFD-B4F4-F2F4-5FF612A2B742}" dt="2024-02-04T20:11:16.023" v="362" actId="20577"/>
          <ac:spMkLst>
            <pc:docMk/>
            <pc:sldMk cId="523887839" sldId="293"/>
            <ac:spMk id="3" creationId="{E5D112D7-616A-DAA3-5837-E8DBEA21BE74}"/>
          </ac:spMkLst>
        </pc:spChg>
        <pc:picChg chg="add mod">
          <ac:chgData name="Adrienne Richards" userId="S::adrienne.richards@georgiancollege.ca::bcd77ec0-3859-46f9-a15a-134c9aca8844" providerId="AD" clId="Web-{7C785615-AAFD-B4F4-F2F4-5FF612A2B742}" dt="2024-02-04T20:12:14.149" v="372" actId="1076"/>
          <ac:picMkLst>
            <pc:docMk/>
            <pc:sldMk cId="523887839" sldId="293"/>
            <ac:picMk id="5" creationId="{A7B7B4EE-5CB4-3389-6B40-30AB678C8762}"/>
          </ac:picMkLst>
        </pc:picChg>
        <pc:picChg chg="add mod">
          <ac:chgData name="Adrienne Richards" userId="S::adrienne.richards@georgiancollege.ca::bcd77ec0-3859-46f9-a15a-134c9aca8844" providerId="AD" clId="Web-{7C785615-AAFD-B4F4-F2F4-5FF612A2B742}" dt="2024-02-04T20:11:42.898" v="371" actId="1076"/>
          <ac:picMkLst>
            <pc:docMk/>
            <pc:sldMk cId="523887839" sldId="293"/>
            <ac:picMk id="6" creationId="{730CB150-91D6-2AE6-FE43-4F072B37F195}"/>
          </ac:picMkLst>
        </pc:picChg>
      </pc:sldChg>
      <pc:sldChg chg="addSp modSp new">
        <pc:chgData name="Adrienne Richards" userId="S::adrienne.richards@georgiancollege.ca::bcd77ec0-3859-46f9-a15a-134c9aca8844" providerId="AD" clId="Web-{7C785615-AAFD-B4F4-F2F4-5FF612A2B742}" dt="2024-02-04T20:12:41.587" v="381" actId="1076"/>
        <pc:sldMkLst>
          <pc:docMk/>
          <pc:sldMk cId="351213785" sldId="294"/>
        </pc:sldMkLst>
        <pc:spChg chg="mod">
          <ac:chgData name="Adrienne Richards" userId="S::adrienne.richards@georgiancollege.ca::bcd77ec0-3859-46f9-a15a-134c9aca8844" providerId="AD" clId="Web-{7C785615-AAFD-B4F4-F2F4-5FF612A2B742}" dt="2024-02-04T20:12:33.618" v="378" actId="20577"/>
          <ac:spMkLst>
            <pc:docMk/>
            <pc:sldMk cId="351213785" sldId="294"/>
            <ac:spMk id="2" creationId="{E81990BE-1EAF-2685-62F6-E064384DCD89}"/>
          </ac:spMkLst>
        </pc:spChg>
        <pc:spChg chg="mod">
          <ac:chgData name="Adrienne Richards" userId="S::adrienne.richards@georgiancollege.ca::bcd77ec0-3859-46f9-a15a-134c9aca8844" providerId="AD" clId="Web-{7C785615-AAFD-B4F4-F2F4-5FF612A2B742}" dt="2024-02-04T20:12:27.290" v="374" actId="20577"/>
          <ac:spMkLst>
            <pc:docMk/>
            <pc:sldMk cId="351213785" sldId="294"/>
            <ac:spMk id="3" creationId="{42C4BCC0-F277-B691-BBB5-22253F7A3BD8}"/>
          </ac:spMkLst>
        </pc:spChg>
        <pc:picChg chg="add mod">
          <ac:chgData name="Adrienne Richards" userId="S::adrienne.richards@georgiancollege.ca::bcd77ec0-3859-46f9-a15a-134c9aca8844" providerId="AD" clId="Web-{7C785615-AAFD-B4F4-F2F4-5FF612A2B742}" dt="2024-02-04T20:12:41.587" v="381" actId="1076"/>
          <ac:picMkLst>
            <pc:docMk/>
            <pc:sldMk cId="351213785" sldId="294"/>
            <ac:picMk id="5" creationId="{A6EFCC7F-1AA8-C2E8-BC13-9D5606F7A274}"/>
          </ac:picMkLst>
        </pc:picChg>
      </pc:sldChg>
      <pc:sldChg chg="addSp modSp new">
        <pc:chgData name="Adrienne Richards" userId="S::adrienne.richards@georgiancollege.ca::bcd77ec0-3859-46f9-a15a-134c9aca8844" providerId="AD" clId="Web-{7C785615-AAFD-B4F4-F2F4-5FF612A2B742}" dt="2024-02-04T20:13:29.839" v="399" actId="14100"/>
        <pc:sldMkLst>
          <pc:docMk/>
          <pc:sldMk cId="3290365050" sldId="295"/>
        </pc:sldMkLst>
        <pc:spChg chg="mod">
          <ac:chgData name="Adrienne Richards" userId="S::adrienne.richards@georgiancollege.ca::bcd77ec0-3859-46f9-a15a-134c9aca8844" providerId="AD" clId="Web-{7C785615-AAFD-B4F4-F2F4-5FF612A2B742}" dt="2024-02-04T20:13:17.463" v="394" actId="20577"/>
          <ac:spMkLst>
            <pc:docMk/>
            <pc:sldMk cId="3290365050" sldId="295"/>
            <ac:spMk id="2" creationId="{7ACE0130-C396-A5AA-401A-3BC35BEF1AB5}"/>
          </ac:spMkLst>
        </pc:spChg>
        <pc:spChg chg="mod">
          <ac:chgData name="Adrienne Richards" userId="S::adrienne.richards@georgiancollege.ca::bcd77ec0-3859-46f9-a15a-134c9aca8844" providerId="AD" clId="Web-{7C785615-AAFD-B4F4-F2F4-5FF612A2B742}" dt="2024-02-04T20:13:07.744" v="388" actId="20577"/>
          <ac:spMkLst>
            <pc:docMk/>
            <pc:sldMk cId="3290365050" sldId="295"/>
            <ac:spMk id="3" creationId="{DE2CEFB8-C4CC-BDA8-F782-7DEF38638B20}"/>
          </ac:spMkLst>
        </pc:spChg>
        <pc:picChg chg="add mod">
          <ac:chgData name="Adrienne Richards" userId="S::adrienne.richards@georgiancollege.ca::bcd77ec0-3859-46f9-a15a-134c9aca8844" providerId="AD" clId="Web-{7C785615-AAFD-B4F4-F2F4-5FF612A2B742}" dt="2024-02-04T20:13:29.839" v="399" actId="14100"/>
          <ac:picMkLst>
            <pc:docMk/>
            <pc:sldMk cId="3290365050" sldId="295"/>
            <ac:picMk id="5" creationId="{8045E128-A9B2-A095-D5D3-066D4A764406}"/>
          </ac:picMkLst>
        </pc:picChg>
      </pc:sldChg>
      <pc:sldChg chg="addSp modSp new">
        <pc:chgData name="Adrienne Richards" userId="S::adrienne.richards@georgiancollege.ca::bcd77ec0-3859-46f9-a15a-134c9aca8844" providerId="AD" clId="Web-{7C785615-AAFD-B4F4-F2F4-5FF612A2B742}" dt="2024-02-04T20:13:55.105" v="408" actId="1076"/>
        <pc:sldMkLst>
          <pc:docMk/>
          <pc:sldMk cId="672916431" sldId="296"/>
        </pc:sldMkLst>
        <pc:spChg chg="mod">
          <ac:chgData name="Adrienne Richards" userId="S::adrienne.richards@georgiancollege.ca::bcd77ec0-3859-46f9-a15a-134c9aca8844" providerId="AD" clId="Web-{7C785615-AAFD-B4F4-F2F4-5FF612A2B742}" dt="2024-02-04T20:13:46.917" v="405" actId="20577"/>
          <ac:spMkLst>
            <pc:docMk/>
            <pc:sldMk cId="672916431" sldId="296"/>
            <ac:spMk id="2" creationId="{D21130C7-0E45-D053-BE36-6D878DB44F4E}"/>
          </ac:spMkLst>
        </pc:spChg>
        <pc:spChg chg="mod">
          <ac:chgData name="Adrienne Richards" userId="S::adrienne.richards@georgiancollege.ca::bcd77ec0-3859-46f9-a15a-134c9aca8844" providerId="AD" clId="Web-{7C785615-AAFD-B4F4-F2F4-5FF612A2B742}" dt="2024-02-04T20:13:41.089" v="401" actId="20577"/>
          <ac:spMkLst>
            <pc:docMk/>
            <pc:sldMk cId="672916431" sldId="296"/>
            <ac:spMk id="3" creationId="{CEDD4CDB-F713-2180-DE17-9EAAD29C82E1}"/>
          </ac:spMkLst>
        </pc:spChg>
        <pc:picChg chg="add mod">
          <ac:chgData name="Adrienne Richards" userId="S::adrienne.richards@georgiancollege.ca::bcd77ec0-3859-46f9-a15a-134c9aca8844" providerId="AD" clId="Web-{7C785615-AAFD-B4F4-F2F4-5FF612A2B742}" dt="2024-02-04T20:13:55.105" v="408" actId="1076"/>
          <ac:picMkLst>
            <pc:docMk/>
            <pc:sldMk cId="672916431" sldId="296"/>
            <ac:picMk id="5" creationId="{51EF5256-151F-12CA-6A47-85D8FB5D520B}"/>
          </ac:picMkLst>
        </pc:picChg>
      </pc:sldChg>
      <pc:sldChg chg="addSp modSp new">
        <pc:chgData name="Adrienne Richards" userId="S::adrienne.richards@georgiancollege.ca::bcd77ec0-3859-46f9-a15a-134c9aca8844" providerId="AD" clId="Web-{7C785615-AAFD-B4F4-F2F4-5FF612A2B742}" dt="2024-02-04T20:14:23.105" v="417" actId="1076"/>
        <pc:sldMkLst>
          <pc:docMk/>
          <pc:sldMk cId="3890245737" sldId="297"/>
        </pc:sldMkLst>
        <pc:spChg chg="mod">
          <ac:chgData name="Adrienne Richards" userId="S::adrienne.richards@georgiancollege.ca::bcd77ec0-3859-46f9-a15a-134c9aca8844" providerId="AD" clId="Web-{7C785615-AAFD-B4F4-F2F4-5FF612A2B742}" dt="2024-02-04T20:14:13.605" v="414" actId="20577"/>
          <ac:spMkLst>
            <pc:docMk/>
            <pc:sldMk cId="3890245737" sldId="297"/>
            <ac:spMk id="2" creationId="{518D0008-27E5-4687-1A8E-C1AC81544420}"/>
          </ac:spMkLst>
        </pc:spChg>
        <pc:spChg chg="mod">
          <ac:chgData name="Adrienne Richards" userId="S::adrienne.richards@georgiancollege.ca::bcd77ec0-3859-46f9-a15a-134c9aca8844" providerId="AD" clId="Web-{7C785615-AAFD-B4F4-F2F4-5FF612A2B742}" dt="2024-02-04T20:14:06.980" v="410" actId="20577"/>
          <ac:spMkLst>
            <pc:docMk/>
            <pc:sldMk cId="3890245737" sldId="297"/>
            <ac:spMk id="3" creationId="{59D3A4A1-7826-2FD5-93E7-54AE7DAF906F}"/>
          </ac:spMkLst>
        </pc:spChg>
        <pc:picChg chg="add mod">
          <ac:chgData name="Adrienne Richards" userId="S::adrienne.richards@georgiancollege.ca::bcd77ec0-3859-46f9-a15a-134c9aca8844" providerId="AD" clId="Web-{7C785615-AAFD-B4F4-F2F4-5FF612A2B742}" dt="2024-02-04T20:14:23.105" v="417" actId="1076"/>
          <ac:picMkLst>
            <pc:docMk/>
            <pc:sldMk cId="3890245737" sldId="297"/>
            <ac:picMk id="5" creationId="{8631B8CF-BA27-6218-24DF-E24FD21EB42B}"/>
          </ac:picMkLst>
        </pc:picChg>
      </pc:sldChg>
      <pc:sldChg chg="addSp modSp new">
        <pc:chgData name="Adrienne Richards" userId="S::adrienne.richards@georgiancollege.ca::bcd77ec0-3859-46f9-a15a-134c9aca8844" providerId="AD" clId="Web-{7C785615-AAFD-B4F4-F2F4-5FF612A2B742}" dt="2024-02-04T20:14:50.841" v="426" actId="1076"/>
        <pc:sldMkLst>
          <pc:docMk/>
          <pc:sldMk cId="3033414187" sldId="298"/>
        </pc:sldMkLst>
        <pc:spChg chg="mod">
          <ac:chgData name="Adrienne Richards" userId="S::adrienne.richards@georgiancollege.ca::bcd77ec0-3859-46f9-a15a-134c9aca8844" providerId="AD" clId="Web-{7C785615-AAFD-B4F4-F2F4-5FF612A2B742}" dt="2024-02-04T20:14:40.872" v="423" actId="20577"/>
          <ac:spMkLst>
            <pc:docMk/>
            <pc:sldMk cId="3033414187" sldId="298"/>
            <ac:spMk id="2" creationId="{0E8B3797-A47E-2A8B-A8D6-354716EBDECC}"/>
          </ac:spMkLst>
        </pc:spChg>
        <pc:spChg chg="mod">
          <ac:chgData name="Adrienne Richards" userId="S::adrienne.richards@georgiancollege.ca::bcd77ec0-3859-46f9-a15a-134c9aca8844" providerId="AD" clId="Web-{7C785615-AAFD-B4F4-F2F4-5FF612A2B742}" dt="2024-02-04T20:14:34.543" v="420" actId="20577"/>
          <ac:spMkLst>
            <pc:docMk/>
            <pc:sldMk cId="3033414187" sldId="298"/>
            <ac:spMk id="3" creationId="{21B8802F-ACDC-0E60-6A43-94B8D55F5CCF}"/>
          </ac:spMkLst>
        </pc:spChg>
        <pc:picChg chg="add mod">
          <ac:chgData name="Adrienne Richards" userId="S::adrienne.richards@georgiancollege.ca::bcd77ec0-3859-46f9-a15a-134c9aca8844" providerId="AD" clId="Web-{7C785615-AAFD-B4F4-F2F4-5FF612A2B742}" dt="2024-02-04T20:14:50.841" v="426" actId="1076"/>
          <ac:picMkLst>
            <pc:docMk/>
            <pc:sldMk cId="3033414187" sldId="298"/>
            <ac:picMk id="5" creationId="{CED8B49E-E6A1-387D-F7EC-10DA7BC6C9E0}"/>
          </ac:picMkLst>
        </pc:picChg>
      </pc:sldChg>
      <pc:sldChg chg="addSp modSp new">
        <pc:chgData name="Adrienne Richards" userId="S::adrienne.richards@georgiancollege.ca::bcd77ec0-3859-46f9-a15a-134c9aca8844" providerId="AD" clId="Web-{7C785615-AAFD-B4F4-F2F4-5FF612A2B742}" dt="2024-02-04T20:15:16.372" v="433" actId="1076"/>
        <pc:sldMkLst>
          <pc:docMk/>
          <pc:sldMk cId="1986636262" sldId="299"/>
        </pc:sldMkLst>
        <pc:spChg chg="mod">
          <ac:chgData name="Adrienne Richards" userId="S::adrienne.richards@georgiancollege.ca::bcd77ec0-3859-46f9-a15a-134c9aca8844" providerId="AD" clId="Web-{7C785615-AAFD-B4F4-F2F4-5FF612A2B742}" dt="2024-02-04T20:15:06.997" v="430" actId="20577"/>
          <ac:spMkLst>
            <pc:docMk/>
            <pc:sldMk cId="1986636262" sldId="299"/>
            <ac:spMk id="2" creationId="{C3168658-E5B8-727D-F488-26C8203047E1}"/>
          </ac:spMkLst>
        </pc:spChg>
        <pc:spChg chg="mod">
          <ac:chgData name="Adrienne Richards" userId="S::adrienne.richards@georgiancollege.ca::bcd77ec0-3859-46f9-a15a-134c9aca8844" providerId="AD" clId="Web-{7C785615-AAFD-B4F4-F2F4-5FF612A2B742}" dt="2024-02-04T20:15:01.388" v="428" actId="20577"/>
          <ac:spMkLst>
            <pc:docMk/>
            <pc:sldMk cId="1986636262" sldId="299"/>
            <ac:spMk id="3" creationId="{867D6D6E-9359-85D1-BF86-A3837676B165}"/>
          </ac:spMkLst>
        </pc:spChg>
        <pc:picChg chg="add mod">
          <ac:chgData name="Adrienne Richards" userId="S::adrienne.richards@georgiancollege.ca::bcd77ec0-3859-46f9-a15a-134c9aca8844" providerId="AD" clId="Web-{7C785615-AAFD-B4F4-F2F4-5FF612A2B742}" dt="2024-02-04T20:15:16.372" v="433" actId="1076"/>
          <ac:picMkLst>
            <pc:docMk/>
            <pc:sldMk cId="1986636262" sldId="299"/>
            <ac:picMk id="5" creationId="{D9A056D6-8669-AB6D-6C13-F4C478996C43}"/>
          </ac:picMkLst>
        </pc:picChg>
      </pc:sldChg>
      <pc:sldChg chg="addSp modSp new">
        <pc:chgData name="Adrienne Richards" userId="S::adrienne.richards@georgiancollege.ca::bcd77ec0-3859-46f9-a15a-134c9aca8844" providerId="AD" clId="Web-{7C785615-AAFD-B4F4-F2F4-5FF612A2B742}" dt="2024-02-04T20:15:50.795" v="444" actId="1076"/>
        <pc:sldMkLst>
          <pc:docMk/>
          <pc:sldMk cId="108217232" sldId="300"/>
        </pc:sldMkLst>
        <pc:spChg chg="mod">
          <ac:chgData name="Adrienne Richards" userId="S::adrienne.richards@georgiancollege.ca::bcd77ec0-3859-46f9-a15a-134c9aca8844" providerId="AD" clId="Web-{7C785615-AAFD-B4F4-F2F4-5FF612A2B742}" dt="2024-02-04T20:15:42.170" v="441" actId="20577"/>
          <ac:spMkLst>
            <pc:docMk/>
            <pc:sldMk cId="108217232" sldId="300"/>
            <ac:spMk id="2" creationId="{5A52C631-8929-D3D0-5BDD-ED99E4E70FE4}"/>
          </ac:spMkLst>
        </pc:spChg>
        <pc:spChg chg="mod">
          <ac:chgData name="Adrienne Richards" userId="S::adrienne.richards@georgiancollege.ca::bcd77ec0-3859-46f9-a15a-134c9aca8844" providerId="AD" clId="Web-{7C785615-AAFD-B4F4-F2F4-5FF612A2B742}" dt="2024-02-04T20:15:34.607" v="438" actId="20577"/>
          <ac:spMkLst>
            <pc:docMk/>
            <pc:sldMk cId="108217232" sldId="300"/>
            <ac:spMk id="3" creationId="{930D8A8B-B921-4988-7D68-9C7F0A7C1CE5}"/>
          </ac:spMkLst>
        </pc:spChg>
        <pc:picChg chg="add mod">
          <ac:chgData name="Adrienne Richards" userId="S::adrienne.richards@georgiancollege.ca::bcd77ec0-3859-46f9-a15a-134c9aca8844" providerId="AD" clId="Web-{7C785615-AAFD-B4F4-F2F4-5FF612A2B742}" dt="2024-02-04T20:15:50.795" v="444" actId="1076"/>
          <ac:picMkLst>
            <pc:docMk/>
            <pc:sldMk cId="108217232" sldId="300"/>
            <ac:picMk id="5" creationId="{F81FC209-1B64-A54A-801D-AA6B03E79F0D}"/>
          </ac:picMkLst>
        </pc:picChg>
      </pc:sldChg>
      <pc:sldChg chg="addSp modSp new">
        <pc:chgData name="Adrienne Richards" userId="S::adrienne.richards@georgiancollege.ca::bcd77ec0-3859-46f9-a15a-134c9aca8844" providerId="AD" clId="Web-{7C785615-AAFD-B4F4-F2F4-5FF612A2B742}" dt="2024-02-04T20:16:34.390" v="456" actId="1076"/>
        <pc:sldMkLst>
          <pc:docMk/>
          <pc:sldMk cId="1091309539" sldId="301"/>
        </pc:sldMkLst>
        <pc:spChg chg="mod">
          <ac:chgData name="Adrienne Richards" userId="S::adrienne.richards@georgiancollege.ca::bcd77ec0-3859-46f9-a15a-134c9aca8844" providerId="AD" clId="Web-{7C785615-AAFD-B4F4-F2F4-5FF612A2B742}" dt="2024-02-04T20:16:19.265" v="451" actId="20577"/>
          <ac:spMkLst>
            <pc:docMk/>
            <pc:sldMk cId="1091309539" sldId="301"/>
            <ac:spMk id="2" creationId="{72190934-0128-A9E8-C53C-A9746D03B933}"/>
          </ac:spMkLst>
        </pc:spChg>
        <pc:spChg chg="mod">
          <ac:chgData name="Adrienne Richards" userId="S::adrienne.richards@georgiancollege.ca::bcd77ec0-3859-46f9-a15a-134c9aca8844" providerId="AD" clId="Web-{7C785615-AAFD-B4F4-F2F4-5FF612A2B742}" dt="2024-02-04T20:16:08.124" v="447" actId="20577"/>
          <ac:spMkLst>
            <pc:docMk/>
            <pc:sldMk cId="1091309539" sldId="301"/>
            <ac:spMk id="3" creationId="{06FD8E30-4224-4D85-C092-4FCA96144240}"/>
          </ac:spMkLst>
        </pc:spChg>
        <pc:picChg chg="add mod">
          <ac:chgData name="Adrienne Richards" userId="S::adrienne.richards@georgiancollege.ca::bcd77ec0-3859-46f9-a15a-134c9aca8844" providerId="AD" clId="Web-{7C785615-AAFD-B4F4-F2F4-5FF612A2B742}" dt="2024-02-04T20:16:34.390" v="456" actId="1076"/>
          <ac:picMkLst>
            <pc:docMk/>
            <pc:sldMk cId="1091309539" sldId="301"/>
            <ac:picMk id="5" creationId="{FE1601BC-8CCB-7933-CC56-C0A39577613D}"/>
          </ac:picMkLst>
        </pc:picChg>
      </pc:sldChg>
      <pc:sldChg chg="addSp modSp new">
        <pc:chgData name="Adrienne Richards" userId="S::adrienne.richards@georgiancollege.ca::bcd77ec0-3859-46f9-a15a-134c9aca8844" providerId="AD" clId="Web-{7C785615-AAFD-B4F4-F2F4-5FF612A2B742}" dt="2024-02-04T20:17:07.157" v="466" actId="1076"/>
        <pc:sldMkLst>
          <pc:docMk/>
          <pc:sldMk cId="3065310281" sldId="302"/>
        </pc:sldMkLst>
        <pc:spChg chg="mod">
          <ac:chgData name="Adrienne Richards" userId="S::adrienne.richards@georgiancollege.ca::bcd77ec0-3859-46f9-a15a-134c9aca8844" providerId="AD" clId="Web-{7C785615-AAFD-B4F4-F2F4-5FF612A2B742}" dt="2024-02-04T20:16:58.938" v="463" actId="20577"/>
          <ac:spMkLst>
            <pc:docMk/>
            <pc:sldMk cId="3065310281" sldId="302"/>
            <ac:spMk id="2" creationId="{607662C6-B0F3-A060-CACF-230D2E9DAF21}"/>
          </ac:spMkLst>
        </pc:spChg>
        <pc:spChg chg="mod">
          <ac:chgData name="Adrienne Richards" userId="S::adrienne.richards@georgiancollege.ca::bcd77ec0-3859-46f9-a15a-134c9aca8844" providerId="AD" clId="Web-{7C785615-AAFD-B4F4-F2F4-5FF612A2B742}" dt="2024-02-04T20:16:53" v="459" actId="20577"/>
          <ac:spMkLst>
            <pc:docMk/>
            <pc:sldMk cId="3065310281" sldId="302"/>
            <ac:spMk id="3" creationId="{3335298B-3A0C-633C-A9E3-94A1294DDEFE}"/>
          </ac:spMkLst>
        </pc:spChg>
        <pc:picChg chg="add mod">
          <ac:chgData name="Adrienne Richards" userId="S::adrienne.richards@georgiancollege.ca::bcd77ec0-3859-46f9-a15a-134c9aca8844" providerId="AD" clId="Web-{7C785615-AAFD-B4F4-F2F4-5FF612A2B742}" dt="2024-02-04T20:17:07.157" v="466" actId="1076"/>
          <ac:picMkLst>
            <pc:docMk/>
            <pc:sldMk cId="3065310281" sldId="302"/>
            <ac:picMk id="5" creationId="{8F0E6E0A-B0F1-9C06-8029-C78B089673CD}"/>
          </ac:picMkLst>
        </pc:picChg>
      </pc:sldChg>
      <pc:sldChg chg="addSp modSp new">
        <pc:chgData name="Adrienne Richards" userId="S::adrienne.richards@georgiancollege.ca::bcd77ec0-3859-46f9-a15a-134c9aca8844" providerId="AD" clId="Web-{7C785615-AAFD-B4F4-F2F4-5FF612A2B742}" dt="2024-02-04T20:17:46.236" v="478" actId="1076"/>
        <pc:sldMkLst>
          <pc:docMk/>
          <pc:sldMk cId="976816389" sldId="303"/>
        </pc:sldMkLst>
        <pc:spChg chg="mod">
          <ac:chgData name="Adrienne Richards" userId="S::adrienne.richards@georgiancollege.ca::bcd77ec0-3859-46f9-a15a-134c9aca8844" providerId="AD" clId="Web-{7C785615-AAFD-B4F4-F2F4-5FF612A2B742}" dt="2024-02-04T20:17:32.767" v="475" actId="20577"/>
          <ac:spMkLst>
            <pc:docMk/>
            <pc:sldMk cId="976816389" sldId="303"/>
            <ac:spMk id="2" creationId="{44F0D114-31C5-CBCA-C1D6-80A03472E2B9}"/>
          </ac:spMkLst>
        </pc:spChg>
        <pc:spChg chg="mod">
          <ac:chgData name="Adrienne Richards" userId="S::adrienne.richards@georgiancollege.ca::bcd77ec0-3859-46f9-a15a-134c9aca8844" providerId="AD" clId="Web-{7C785615-AAFD-B4F4-F2F4-5FF612A2B742}" dt="2024-02-04T20:17:24.845" v="472" actId="20577"/>
          <ac:spMkLst>
            <pc:docMk/>
            <pc:sldMk cId="976816389" sldId="303"/>
            <ac:spMk id="3" creationId="{188B39A9-999F-9227-2086-D4CE0F8B0030}"/>
          </ac:spMkLst>
        </pc:spChg>
        <pc:picChg chg="add mod">
          <ac:chgData name="Adrienne Richards" userId="S::adrienne.richards@georgiancollege.ca::bcd77ec0-3859-46f9-a15a-134c9aca8844" providerId="AD" clId="Web-{7C785615-AAFD-B4F4-F2F4-5FF612A2B742}" dt="2024-02-04T20:17:46.236" v="478" actId="1076"/>
          <ac:picMkLst>
            <pc:docMk/>
            <pc:sldMk cId="976816389" sldId="303"/>
            <ac:picMk id="5" creationId="{B6C9964B-75F8-09FF-513D-C7C4149FC03C}"/>
          </ac:picMkLst>
        </pc:picChg>
      </pc:sldChg>
      <pc:sldChg chg="addSp modSp new">
        <pc:chgData name="Adrienne Richards" userId="S::adrienne.richards@georgiancollege.ca::bcd77ec0-3859-46f9-a15a-134c9aca8844" providerId="AD" clId="Web-{7C785615-AAFD-B4F4-F2F4-5FF612A2B742}" dt="2024-02-04T20:18:13.533" v="486" actId="1076"/>
        <pc:sldMkLst>
          <pc:docMk/>
          <pc:sldMk cId="3723821281" sldId="304"/>
        </pc:sldMkLst>
        <pc:spChg chg="mod">
          <ac:chgData name="Adrienne Richards" userId="S::adrienne.richards@georgiancollege.ca::bcd77ec0-3859-46f9-a15a-134c9aca8844" providerId="AD" clId="Web-{7C785615-AAFD-B4F4-F2F4-5FF612A2B742}" dt="2024-02-04T20:18:02.470" v="483" actId="20577"/>
          <ac:spMkLst>
            <pc:docMk/>
            <pc:sldMk cId="3723821281" sldId="304"/>
            <ac:spMk id="2" creationId="{BA48B32C-05AA-D032-FF78-212455F05F7E}"/>
          </ac:spMkLst>
        </pc:spChg>
        <pc:spChg chg="mod">
          <ac:chgData name="Adrienne Richards" userId="S::adrienne.richards@georgiancollege.ca::bcd77ec0-3859-46f9-a15a-134c9aca8844" providerId="AD" clId="Web-{7C785615-AAFD-B4F4-F2F4-5FF612A2B742}" dt="2024-02-04T20:17:56.392" v="481" actId="20577"/>
          <ac:spMkLst>
            <pc:docMk/>
            <pc:sldMk cId="3723821281" sldId="304"/>
            <ac:spMk id="3" creationId="{EAF1CE33-97DE-F0C0-BED7-A6BA8492FA4E}"/>
          </ac:spMkLst>
        </pc:spChg>
        <pc:picChg chg="add mod">
          <ac:chgData name="Adrienne Richards" userId="S::adrienne.richards@georgiancollege.ca::bcd77ec0-3859-46f9-a15a-134c9aca8844" providerId="AD" clId="Web-{7C785615-AAFD-B4F4-F2F4-5FF612A2B742}" dt="2024-02-04T20:18:13.533" v="486" actId="1076"/>
          <ac:picMkLst>
            <pc:docMk/>
            <pc:sldMk cId="3723821281" sldId="304"/>
            <ac:picMk id="5" creationId="{28742DEC-40E1-A010-73F7-7489EEC3402B}"/>
          </ac:picMkLst>
        </pc:picChg>
      </pc:sldChg>
      <pc:sldChg chg="addSp modSp new">
        <pc:chgData name="Adrienne Richards" userId="S::adrienne.richards@georgiancollege.ca::bcd77ec0-3859-46f9-a15a-134c9aca8844" providerId="AD" clId="Web-{7C785615-AAFD-B4F4-F2F4-5FF612A2B742}" dt="2024-02-04T20:18:41.471" v="498" actId="1076"/>
        <pc:sldMkLst>
          <pc:docMk/>
          <pc:sldMk cId="1537182204" sldId="305"/>
        </pc:sldMkLst>
        <pc:spChg chg="mod">
          <ac:chgData name="Adrienne Richards" userId="S::adrienne.richards@georgiancollege.ca::bcd77ec0-3859-46f9-a15a-134c9aca8844" providerId="AD" clId="Web-{7C785615-AAFD-B4F4-F2F4-5FF612A2B742}" dt="2024-02-04T20:18:33.784" v="495" actId="20577"/>
          <ac:spMkLst>
            <pc:docMk/>
            <pc:sldMk cId="1537182204" sldId="305"/>
            <ac:spMk id="2" creationId="{BE10C17B-2EDC-F202-EE54-742FE60DC6B4}"/>
          </ac:spMkLst>
        </pc:spChg>
        <pc:spChg chg="mod">
          <ac:chgData name="Adrienne Richards" userId="S::adrienne.richards@georgiancollege.ca::bcd77ec0-3859-46f9-a15a-134c9aca8844" providerId="AD" clId="Web-{7C785615-AAFD-B4F4-F2F4-5FF612A2B742}" dt="2024-02-04T20:18:24.002" v="489" actId="20577"/>
          <ac:spMkLst>
            <pc:docMk/>
            <pc:sldMk cId="1537182204" sldId="305"/>
            <ac:spMk id="3" creationId="{A5875A34-11FF-66AC-CC07-E67088327931}"/>
          </ac:spMkLst>
        </pc:spChg>
        <pc:picChg chg="add mod">
          <ac:chgData name="Adrienne Richards" userId="S::adrienne.richards@georgiancollege.ca::bcd77ec0-3859-46f9-a15a-134c9aca8844" providerId="AD" clId="Web-{7C785615-AAFD-B4F4-F2F4-5FF612A2B742}" dt="2024-02-04T20:18:41.471" v="498" actId="1076"/>
          <ac:picMkLst>
            <pc:docMk/>
            <pc:sldMk cId="1537182204" sldId="305"/>
            <ac:picMk id="5" creationId="{370FD020-3A41-3FAF-3B29-331102265BFA}"/>
          </ac:picMkLst>
        </pc:picChg>
      </pc:sldChg>
      <pc:sldChg chg="addSp modSp new">
        <pc:chgData name="Adrienne Richards" userId="S::adrienne.richards@georgiancollege.ca::bcd77ec0-3859-46f9-a15a-134c9aca8844" providerId="AD" clId="Web-{7C785615-AAFD-B4F4-F2F4-5FF612A2B742}" dt="2024-02-04T20:19:18.551" v="509" actId="1076"/>
        <pc:sldMkLst>
          <pc:docMk/>
          <pc:sldMk cId="1350058991" sldId="306"/>
        </pc:sldMkLst>
        <pc:spChg chg="mod">
          <ac:chgData name="Adrienne Richards" userId="S::adrienne.richards@georgiancollege.ca::bcd77ec0-3859-46f9-a15a-134c9aca8844" providerId="AD" clId="Web-{7C785615-AAFD-B4F4-F2F4-5FF612A2B742}" dt="2024-02-04T20:19:08.316" v="505" actId="20577"/>
          <ac:spMkLst>
            <pc:docMk/>
            <pc:sldMk cId="1350058991" sldId="306"/>
            <ac:spMk id="2" creationId="{4F6BD57D-A287-2065-5BFB-B4EFC98ED473}"/>
          </ac:spMkLst>
        </pc:spChg>
        <pc:spChg chg="mod">
          <ac:chgData name="Adrienne Richards" userId="S::adrienne.richards@georgiancollege.ca::bcd77ec0-3859-46f9-a15a-134c9aca8844" providerId="AD" clId="Web-{7C785615-AAFD-B4F4-F2F4-5FF612A2B742}" dt="2024-02-04T20:19:01.441" v="500" actId="20577"/>
          <ac:spMkLst>
            <pc:docMk/>
            <pc:sldMk cId="1350058991" sldId="306"/>
            <ac:spMk id="3" creationId="{F37962B6-AC85-C904-03E7-F9D17F143B90}"/>
          </ac:spMkLst>
        </pc:spChg>
        <pc:picChg chg="add mod">
          <ac:chgData name="Adrienne Richards" userId="S::adrienne.richards@georgiancollege.ca::bcd77ec0-3859-46f9-a15a-134c9aca8844" providerId="AD" clId="Web-{7C785615-AAFD-B4F4-F2F4-5FF612A2B742}" dt="2024-02-04T20:19:18.551" v="509" actId="1076"/>
          <ac:picMkLst>
            <pc:docMk/>
            <pc:sldMk cId="1350058991" sldId="306"/>
            <ac:picMk id="5" creationId="{A1A1F798-A9AC-993B-EE26-AED8A1586C71}"/>
          </ac:picMkLst>
        </pc:picChg>
      </pc:sldChg>
      <pc:sldChg chg="addSp modSp new">
        <pc:chgData name="Adrienne Richards" userId="S::adrienne.richards@georgiancollege.ca::bcd77ec0-3859-46f9-a15a-134c9aca8844" providerId="AD" clId="Web-{7C785615-AAFD-B4F4-F2F4-5FF612A2B742}" dt="2024-02-04T20:20:01.114" v="523" actId="1076"/>
        <pc:sldMkLst>
          <pc:docMk/>
          <pc:sldMk cId="3052101502" sldId="307"/>
        </pc:sldMkLst>
        <pc:spChg chg="mod">
          <ac:chgData name="Adrienne Richards" userId="S::adrienne.richards@georgiancollege.ca::bcd77ec0-3859-46f9-a15a-134c9aca8844" providerId="AD" clId="Web-{7C785615-AAFD-B4F4-F2F4-5FF612A2B742}" dt="2024-02-04T20:19:42.832" v="517" actId="20577"/>
          <ac:spMkLst>
            <pc:docMk/>
            <pc:sldMk cId="3052101502" sldId="307"/>
            <ac:spMk id="2" creationId="{01D48C0A-3362-A164-E499-A30A21E63FAD}"/>
          </ac:spMkLst>
        </pc:spChg>
        <pc:spChg chg="mod">
          <ac:chgData name="Adrienne Richards" userId="S::adrienne.richards@georgiancollege.ca::bcd77ec0-3859-46f9-a15a-134c9aca8844" providerId="AD" clId="Web-{7C785615-AAFD-B4F4-F2F4-5FF612A2B742}" dt="2024-02-04T20:19:35.145" v="514" actId="20577"/>
          <ac:spMkLst>
            <pc:docMk/>
            <pc:sldMk cId="3052101502" sldId="307"/>
            <ac:spMk id="3" creationId="{265216CD-85BE-A63E-D4A8-70D65EA11D53}"/>
          </ac:spMkLst>
        </pc:spChg>
        <pc:picChg chg="add mod">
          <ac:chgData name="Adrienne Richards" userId="S::adrienne.richards@georgiancollege.ca::bcd77ec0-3859-46f9-a15a-134c9aca8844" providerId="AD" clId="Web-{7C785615-AAFD-B4F4-F2F4-5FF612A2B742}" dt="2024-02-04T20:20:01.114" v="523" actId="1076"/>
          <ac:picMkLst>
            <pc:docMk/>
            <pc:sldMk cId="3052101502" sldId="307"/>
            <ac:picMk id="5" creationId="{03E73340-E28C-32CB-4CEB-E24371F8F807}"/>
          </ac:picMkLst>
        </pc:picChg>
      </pc:sldChg>
      <pc:sldChg chg="modSp new">
        <pc:chgData name="Adrienne Richards" userId="S::adrienne.richards@georgiancollege.ca::bcd77ec0-3859-46f9-a15a-134c9aca8844" providerId="AD" clId="Web-{7C785615-AAFD-B4F4-F2F4-5FF612A2B742}" dt="2024-02-04T20:20:48.709" v="556" actId="1076"/>
        <pc:sldMkLst>
          <pc:docMk/>
          <pc:sldMk cId="1096014048" sldId="308"/>
        </pc:sldMkLst>
        <pc:spChg chg="mod">
          <ac:chgData name="Adrienne Richards" userId="S::adrienne.richards@georgiancollege.ca::bcd77ec0-3859-46f9-a15a-134c9aca8844" providerId="AD" clId="Web-{7C785615-AAFD-B4F4-F2F4-5FF612A2B742}" dt="2024-02-04T20:20:30.881" v="552" actId="20577"/>
          <ac:spMkLst>
            <pc:docMk/>
            <pc:sldMk cId="1096014048" sldId="308"/>
            <ac:spMk id="2" creationId="{E770C36D-B48E-1EDA-374B-7C95C59251FF}"/>
          </ac:spMkLst>
        </pc:spChg>
        <pc:spChg chg="mod">
          <ac:chgData name="Adrienne Richards" userId="S::adrienne.richards@georgiancollege.ca::bcd77ec0-3859-46f9-a15a-134c9aca8844" providerId="AD" clId="Web-{7C785615-AAFD-B4F4-F2F4-5FF612A2B742}" dt="2024-02-04T20:20:48.709" v="556" actId="1076"/>
          <ac:spMkLst>
            <pc:docMk/>
            <pc:sldMk cId="1096014048" sldId="308"/>
            <ac:spMk id="3" creationId="{1A420EC5-6192-C437-D1B6-947646C5A944}"/>
          </ac:spMkLst>
        </pc:spChg>
      </pc:sldChg>
      <pc:sldChg chg="addSp modSp new">
        <pc:chgData name="Adrienne Richards" userId="S::adrienne.richards@georgiancollege.ca::bcd77ec0-3859-46f9-a15a-134c9aca8844" providerId="AD" clId="Web-{7C785615-AAFD-B4F4-F2F4-5FF612A2B742}" dt="2024-02-04T20:21:35.023" v="570" actId="1076"/>
        <pc:sldMkLst>
          <pc:docMk/>
          <pc:sldMk cId="1589625247" sldId="309"/>
        </pc:sldMkLst>
        <pc:spChg chg="mod">
          <ac:chgData name="Adrienne Richards" userId="S::adrienne.richards@georgiancollege.ca::bcd77ec0-3859-46f9-a15a-134c9aca8844" providerId="AD" clId="Web-{7C785615-AAFD-B4F4-F2F4-5FF612A2B742}" dt="2024-02-04T20:21:22.194" v="565" actId="20577"/>
          <ac:spMkLst>
            <pc:docMk/>
            <pc:sldMk cId="1589625247" sldId="309"/>
            <ac:spMk id="2" creationId="{35DF34D2-0A0B-06CF-FE48-E28037955AEB}"/>
          </ac:spMkLst>
        </pc:spChg>
        <pc:spChg chg="mod">
          <ac:chgData name="Adrienne Richards" userId="S::adrienne.richards@georgiancollege.ca::bcd77ec0-3859-46f9-a15a-134c9aca8844" providerId="AD" clId="Web-{7C785615-AAFD-B4F4-F2F4-5FF612A2B742}" dt="2024-02-04T20:21:13.991" v="558" actId="20577"/>
          <ac:spMkLst>
            <pc:docMk/>
            <pc:sldMk cId="1589625247" sldId="309"/>
            <ac:spMk id="3" creationId="{69D1D8B6-9935-8AF6-CAB5-BF2EA72FC744}"/>
          </ac:spMkLst>
        </pc:spChg>
        <pc:picChg chg="add mod">
          <ac:chgData name="Adrienne Richards" userId="S::adrienne.richards@georgiancollege.ca::bcd77ec0-3859-46f9-a15a-134c9aca8844" providerId="AD" clId="Web-{7C785615-AAFD-B4F4-F2F4-5FF612A2B742}" dt="2024-02-04T20:21:35.023" v="570" actId="1076"/>
          <ac:picMkLst>
            <pc:docMk/>
            <pc:sldMk cId="1589625247" sldId="309"/>
            <ac:picMk id="5" creationId="{68D35B14-D4D5-57A4-2886-94E2696B9C77}"/>
          </ac:picMkLst>
        </pc:picChg>
      </pc:sldChg>
      <pc:sldChg chg="modSp new">
        <pc:chgData name="Adrienne Richards" userId="S::adrienne.richards@georgiancollege.ca::bcd77ec0-3859-46f9-a15a-134c9aca8844" providerId="AD" clId="Web-{7C785615-AAFD-B4F4-F2F4-5FF612A2B742}" dt="2024-02-04T20:22:30.102" v="597" actId="1076"/>
        <pc:sldMkLst>
          <pc:docMk/>
          <pc:sldMk cId="2883198873" sldId="310"/>
        </pc:sldMkLst>
        <pc:spChg chg="mod">
          <ac:chgData name="Adrienne Richards" userId="S::adrienne.richards@georgiancollege.ca::bcd77ec0-3859-46f9-a15a-134c9aca8844" providerId="AD" clId="Web-{7C785615-AAFD-B4F4-F2F4-5FF612A2B742}" dt="2024-02-04T20:22:12.946" v="593" actId="20577"/>
          <ac:spMkLst>
            <pc:docMk/>
            <pc:sldMk cId="2883198873" sldId="310"/>
            <ac:spMk id="2" creationId="{121E194B-4D35-03CE-EC5F-6673F825DAD3}"/>
          </ac:spMkLst>
        </pc:spChg>
        <pc:spChg chg="mod">
          <ac:chgData name="Adrienne Richards" userId="S::adrienne.richards@georgiancollege.ca::bcd77ec0-3859-46f9-a15a-134c9aca8844" providerId="AD" clId="Web-{7C785615-AAFD-B4F4-F2F4-5FF612A2B742}" dt="2024-02-04T20:22:30.102" v="597" actId="1076"/>
          <ac:spMkLst>
            <pc:docMk/>
            <pc:sldMk cId="2883198873" sldId="310"/>
            <ac:spMk id="3" creationId="{A3980079-C78A-06B3-2FE3-7C37455C9E6F}"/>
          </ac:spMkLst>
        </pc:spChg>
      </pc:sldChg>
      <pc:sldChg chg="addSp modSp new">
        <pc:chgData name="Adrienne Richards" userId="S::adrienne.richards@georgiancollege.ca::bcd77ec0-3859-46f9-a15a-134c9aca8844" providerId="AD" clId="Web-{7C785615-AAFD-B4F4-F2F4-5FF612A2B742}" dt="2024-02-04T20:23:17.260" v="607" actId="14100"/>
        <pc:sldMkLst>
          <pc:docMk/>
          <pc:sldMk cId="134354837" sldId="311"/>
        </pc:sldMkLst>
        <pc:spChg chg="mod">
          <ac:chgData name="Adrienne Richards" userId="S::adrienne.richards@georgiancollege.ca::bcd77ec0-3859-46f9-a15a-134c9aca8844" providerId="AD" clId="Web-{7C785615-AAFD-B4F4-F2F4-5FF612A2B742}" dt="2024-02-04T20:23:05.009" v="604" actId="20577"/>
          <ac:spMkLst>
            <pc:docMk/>
            <pc:sldMk cId="134354837" sldId="311"/>
            <ac:spMk id="2" creationId="{597A89B7-8E54-0485-49AF-368591AB6347}"/>
          </ac:spMkLst>
        </pc:spChg>
        <pc:spChg chg="mod">
          <ac:chgData name="Adrienne Richards" userId="S::adrienne.richards@georgiancollege.ca::bcd77ec0-3859-46f9-a15a-134c9aca8844" providerId="AD" clId="Web-{7C785615-AAFD-B4F4-F2F4-5FF612A2B742}" dt="2024-02-04T20:22:56.025" v="599" actId="20577"/>
          <ac:spMkLst>
            <pc:docMk/>
            <pc:sldMk cId="134354837" sldId="311"/>
            <ac:spMk id="3" creationId="{0A8C8626-57DA-471D-85A3-5BC5D4255AAA}"/>
          </ac:spMkLst>
        </pc:spChg>
        <pc:picChg chg="add mod">
          <ac:chgData name="Adrienne Richards" userId="S::adrienne.richards@georgiancollege.ca::bcd77ec0-3859-46f9-a15a-134c9aca8844" providerId="AD" clId="Web-{7C785615-AAFD-B4F4-F2F4-5FF612A2B742}" dt="2024-02-04T20:23:17.260" v="607" actId="14100"/>
          <ac:picMkLst>
            <pc:docMk/>
            <pc:sldMk cId="134354837" sldId="311"/>
            <ac:picMk id="5" creationId="{E04646F9-EC7C-8091-F8AF-5DDC1F7B3BF1}"/>
          </ac:picMkLst>
        </pc:picChg>
      </pc:sldChg>
      <pc:sldChg chg="addSp modSp new">
        <pc:chgData name="Adrienne Richards" userId="S::adrienne.richards@georgiancollege.ca::bcd77ec0-3859-46f9-a15a-134c9aca8844" providerId="AD" clId="Web-{7C785615-AAFD-B4F4-F2F4-5FF612A2B742}" dt="2024-02-04T20:24:00.151" v="631" actId="1076"/>
        <pc:sldMkLst>
          <pc:docMk/>
          <pc:sldMk cId="1789034070" sldId="312"/>
        </pc:sldMkLst>
        <pc:spChg chg="mod">
          <ac:chgData name="Adrienne Richards" userId="S::adrienne.richards@georgiancollege.ca::bcd77ec0-3859-46f9-a15a-134c9aca8844" providerId="AD" clId="Web-{7C785615-AAFD-B4F4-F2F4-5FF612A2B742}" dt="2024-02-04T20:23:43.792" v="628" actId="20577"/>
          <ac:spMkLst>
            <pc:docMk/>
            <pc:sldMk cId="1789034070" sldId="312"/>
            <ac:spMk id="2" creationId="{1C7B59E8-6A99-C293-8F94-3C94C5E0B60D}"/>
          </ac:spMkLst>
        </pc:spChg>
        <pc:spChg chg="mod">
          <ac:chgData name="Adrienne Richards" userId="S::adrienne.richards@georgiancollege.ca::bcd77ec0-3859-46f9-a15a-134c9aca8844" providerId="AD" clId="Web-{7C785615-AAFD-B4F4-F2F4-5FF612A2B742}" dt="2024-02-04T20:23:32.104" v="611" actId="20577"/>
          <ac:spMkLst>
            <pc:docMk/>
            <pc:sldMk cId="1789034070" sldId="312"/>
            <ac:spMk id="3" creationId="{2AC9D59A-8EEC-7903-EA1D-AA329BD82FA8}"/>
          </ac:spMkLst>
        </pc:spChg>
        <pc:picChg chg="add mod">
          <ac:chgData name="Adrienne Richards" userId="S::adrienne.richards@georgiancollege.ca::bcd77ec0-3859-46f9-a15a-134c9aca8844" providerId="AD" clId="Web-{7C785615-AAFD-B4F4-F2F4-5FF612A2B742}" dt="2024-02-04T20:24:00.151" v="631" actId="1076"/>
          <ac:picMkLst>
            <pc:docMk/>
            <pc:sldMk cId="1789034070" sldId="312"/>
            <ac:picMk id="5" creationId="{1215F14E-D55E-F279-C54E-E52D94E4B9CF}"/>
          </ac:picMkLst>
        </pc:picChg>
      </pc:sldChg>
      <pc:sldChg chg="addSp modSp new">
        <pc:chgData name="Adrienne Richards" userId="S::adrienne.richards@georgiancollege.ca::bcd77ec0-3859-46f9-a15a-134c9aca8844" providerId="AD" clId="Web-{7C785615-AAFD-B4F4-F2F4-5FF612A2B742}" dt="2024-02-04T20:24:23.590" v="639" actId="1076"/>
        <pc:sldMkLst>
          <pc:docMk/>
          <pc:sldMk cId="364285735" sldId="313"/>
        </pc:sldMkLst>
        <pc:spChg chg="mod">
          <ac:chgData name="Adrienne Richards" userId="S::adrienne.richards@georgiancollege.ca::bcd77ec0-3859-46f9-a15a-134c9aca8844" providerId="AD" clId="Web-{7C785615-AAFD-B4F4-F2F4-5FF612A2B742}" dt="2024-02-04T20:24:15.902" v="636" actId="20577"/>
          <ac:spMkLst>
            <pc:docMk/>
            <pc:sldMk cId="364285735" sldId="313"/>
            <ac:spMk id="2" creationId="{0DADA616-27CA-124B-E173-E6FD67E117B0}"/>
          </ac:spMkLst>
        </pc:spChg>
        <pc:spChg chg="mod">
          <ac:chgData name="Adrienne Richards" userId="S::adrienne.richards@georgiancollege.ca::bcd77ec0-3859-46f9-a15a-134c9aca8844" providerId="AD" clId="Web-{7C785615-AAFD-B4F4-F2F4-5FF612A2B742}" dt="2024-02-04T20:24:09.761" v="633" actId="20577"/>
          <ac:spMkLst>
            <pc:docMk/>
            <pc:sldMk cId="364285735" sldId="313"/>
            <ac:spMk id="3" creationId="{F3920DD0-A539-2504-0B84-767E9F5BCE1C}"/>
          </ac:spMkLst>
        </pc:spChg>
        <pc:picChg chg="add mod">
          <ac:chgData name="Adrienne Richards" userId="S::adrienne.richards@georgiancollege.ca::bcd77ec0-3859-46f9-a15a-134c9aca8844" providerId="AD" clId="Web-{7C785615-AAFD-B4F4-F2F4-5FF612A2B742}" dt="2024-02-04T20:24:23.590" v="639" actId="1076"/>
          <ac:picMkLst>
            <pc:docMk/>
            <pc:sldMk cId="364285735" sldId="313"/>
            <ac:picMk id="5" creationId="{9082CF01-025C-E2DC-E7E0-EE6CF13A9447}"/>
          </ac:picMkLst>
        </pc:picChg>
      </pc:sldChg>
      <pc:sldChg chg="addSp delSp modSp new">
        <pc:chgData name="Adrienne Richards" userId="S::adrienne.richards@georgiancollege.ca::bcd77ec0-3859-46f9-a15a-134c9aca8844" providerId="AD" clId="Web-{7C785615-AAFD-B4F4-F2F4-5FF612A2B742}" dt="2024-02-04T20:25:39.545" v="652" actId="20577"/>
        <pc:sldMkLst>
          <pc:docMk/>
          <pc:sldMk cId="1341178010" sldId="314"/>
        </pc:sldMkLst>
        <pc:spChg chg="mod">
          <ac:chgData name="Adrienne Richards" userId="S::adrienne.richards@georgiancollege.ca::bcd77ec0-3859-46f9-a15a-134c9aca8844" providerId="AD" clId="Web-{7C785615-AAFD-B4F4-F2F4-5FF612A2B742}" dt="2024-02-04T20:25:39.545" v="652" actId="20577"/>
          <ac:spMkLst>
            <pc:docMk/>
            <pc:sldMk cId="1341178010" sldId="314"/>
            <ac:spMk id="2" creationId="{4EB9CBEB-A949-9C72-8315-826678BB1AD2}"/>
          </ac:spMkLst>
        </pc:spChg>
        <pc:spChg chg="del">
          <ac:chgData name="Adrienne Richards" userId="S::adrienne.richards@georgiancollege.ca::bcd77ec0-3859-46f9-a15a-134c9aca8844" providerId="AD" clId="Web-{7C785615-AAFD-B4F4-F2F4-5FF612A2B742}" dt="2024-02-04T20:25:06.934" v="649"/>
          <ac:spMkLst>
            <pc:docMk/>
            <pc:sldMk cId="1341178010" sldId="314"/>
            <ac:spMk id="3" creationId="{96EE85F7-F810-6319-56B2-9BF8D96D8F2F}"/>
          </ac:spMkLst>
        </pc:spChg>
        <pc:graphicFrameChg chg="add mod ord modGraphic">
          <ac:chgData name="Adrienne Richards" userId="S::adrienne.richards@georgiancollege.ca::bcd77ec0-3859-46f9-a15a-134c9aca8844" providerId="AD" clId="Web-{7C785615-AAFD-B4F4-F2F4-5FF612A2B742}" dt="2024-02-04T20:25:15.294" v="651"/>
          <ac:graphicFrameMkLst>
            <pc:docMk/>
            <pc:sldMk cId="1341178010" sldId="314"/>
            <ac:graphicFrameMk id="6" creationId="{11B4A858-1976-B358-3FFC-659170256567}"/>
          </ac:graphicFrameMkLst>
        </pc:graphicFrameChg>
      </pc:sldChg>
      <pc:sldChg chg="addSp modSp new">
        <pc:chgData name="Adrienne Richards" userId="S::adrienne.richards@georgiancollege.ca::bcd77ec0-3859-46f9-a15a-134c9aca8844" providerId="AD" clId="Web-{7C785615-AAFD-B4F4-F2F4-5FF612A2B742}" dt="2024-02-04T20:26:12.467" v="659" actId="1076"/>
        <pc:sldMkLst>
          <pc:docMk/>
          <pc:sldMk cId="2899150996" sldId="315"/>
        </pc:sldMkLst>
        <pc:spChg chg="mod">
          <ac:chgData name="Adrienne Richards" userId="S::adrienne.richards@georgiancollege.ca::bcd77ec0-3859-46f9-a15a-134c9aca8844" providerId="AD" clId="Web-{7C785615-AAFD-B4F4-F2F4-5FF612A2B742}" dt="2024-02-04T20:26:03.327" v="656" actId="20577"/>
          <ac:spMkLst>
            <pc:docMk/>
            <pc:sldMk cId="2899150996" sldId="315"/>
            <ac:spMk id="2" creationId="{48AD3E1A-3B3C-05B3-4ED8-7A9C591FB994}"/>
          </ac:spMkLst>
        </pc:spChg>
        <pc:spChg chg="mod">
          <ac:chgData name="Adrienne Richards" userId="S::adrienne.richards@georgiancollege.ca::bcd77ec0-3859-46f9-a15a-134c9aca8844" providerId="AD" clId="Web-{7C785615-AAFD-B4F4-F2F4-5FF612A2B742}" dt="2024-02-04T20:25:57.358" v="654" actId="20577"/>
          <ac:spMkLst>
            <pc:docMk/>
            <pc:sldMk cId="2899150996" sldId="315"/>
            <ac:spMk id="3" creationId="{2441929D-79DB-8913-CAAF-A94EF068D2A3}"/>
          </ac:spMkLst>
        </pc:spChg>
        <pc:picChg chg="add mod">
          <ac:chgData name="Adrienne Richards" userId="S::adrienne.richards@georgiancollege.ca::bcd77ec0-3859-46f9-a15a-134c9aca8844" providerId="AD" clId="Web-{7C785615-AAFD-B4F4-F2F4-5FF612A2B742}" dt="2024-02-04T20:26:12.467" v="659" actId="1076"/>
          <ac:picMkLst>
            <pc:docMk/>
            <pc:sldMk cId="2899150996" sldId="315"/>
            <ac:picMk id="5" creationId="{C1B6D121-2861-660A-03F9-32DB32F70CD9}"/>
          </ac:picMkLst>
        </pc:picChg>
      </pc:sldChg>
      <pc:sldChg chg="addSp modSp new">
        <pc:chgData name="Adrienne Richards" userId="S::adrienne.richards@georgiancollege.ca::bcd77ec0-3859-46f9-a15a-134c9aca8844" providerId="AD" clId="Web-{7C785615-AAFD-B4F4-F2F4-5FF612A2B742}" dt="2024-02-04T20:26:48.968" v="673" actId="1076"/>
        <pc:sldMkLst>
          <pc:docMk/>
          <pc:sldMk cId="1099359446" sldId="316"/>
        </pc:sldMkLst>
        <pc:spChg chg="mod">
          <ac:chgData name="Adrienne Richards" userId="S::adrienne.richards@georgiancollege.ca::bcd77ec0-3859-46f9-a15a-134c9aca8844" providerId="AD" clId="Web-{7C785615-AAFD-B4F4-F2F4-5FF612A2B742}" dt="2024-02-04T20:26:39.062" v="670" actId="20577"/>
          <ac:spMkLst>
            <pc:docMk/>
            <pc:sldMk cId="1099359446" sldId="316"/>
            <ac:spMk id="2" creationId="{3AEB9D2C-745E-42BF-7D89-75A49F2B7318}"/>
          </ac:spMkLst>
        </pc:spChg>
        <pc:spChg chg="mod">
          <ac:chgData name="Adrienne Richards" userId="S::adrienne.richards@georgiancollege.ca::bcd77ec0-3859-46f9-a15a-134c9aca8844" providerId="AD" clId="Web-{7C785615-AAFD-B4F4-F2F4-5FF612A2B742}" dt="2024-02-04T20:26:27.390" v="663" actId="20577"/>
          <ac:spMkLst>
            <pc:docMk/>
            <pc:sldMk cId="1099359446" sldId="316"/>
            <ac:spMk id="3" creationId="{E261CBE0-70B6-A24E-3021-A2137DD46519}"/>
          </ac:spMkLst>
        </pc:spChg>
        <pc:picChg chg="add mod">
          <ac:chgData name="Adrienne Richards" userId="S::adrienne.richards@georgiancollege.ca::bcd77ec0-3859-46f9-a15a-134c9aca8844" providerId="AD" clId="Web-{7C785615-AAFD-B4F4-F2F4-5FF612A2B742}" dt="2024-02-04T20:26:48.968" v="673" actId="1076"/>
          <ac:picMkLst>
            <pc:docMk/>
            <pc:sldMk cId="1099359446" sldId="316"/>
            <ac:picMk id="5" creationId="{CBF74014-F7BB-D46A-2413-85F3240CAC8B}"/>
          </ac:picMkLst>
        </pc:picChg>
      </pc:sldChg>
      <pc:sldChg chg="addSp modSp new">
        <pc:chgData name="Adrienne Richards" userId="S::adrienne.richards@georgiancollege.ca::bcd77ec0-3859-46f9-a15a-134c9aca8844" providerId="AD" clId="Web-{7C785615-AAFD-B4F4-F2F4-5FF612A2B742}" dt="2024-02-04T20:27:17.500" v="680" actId="1076"/>
        <pc:sldMkLst>
          <pc:docMk/>
          <pc:sldMk cId="1471269543" sldId="317"/>
        </pc:sldMkLst>
        <pc:spChg chg="mod">
          <ac:chgData name="Adrienne Richards" userId="S::adrienne.richards@georgiancollege.ca::bcd77ec0-3859-46f9-a15a-134c9aca8844" providerId="AD" clId="Web-{7C785615-AAFD-B4F4-F2F4-5FF612A2B742}" dt="2024-02-04T20:27:10.313" v="677" actId="20577"/>
          <ac:spMkLst>
            <pc:docMk/>
            <pc:sldMk cId="1471269543" sldId="317"/>
            <ac:spMk id="2" creationId="{4B928622-ECFF-91D9-DDB5-C7169D144B65}"/>
          </ac:spMkLst>
        </pc:spChg>
        <pc:spChg chg="mod">
          <ac:chgData name="Adrienne Richards" userId="S::adrienne.richards@georgiancollege.ca::bcd77ec0-3859-46f9-a15a-134c9aca8844" providerId="AD" clId="Web-{7C785615-AAFD-B4F4-F2F4-5FF612A2B742}" dt="2024-02-04T20:27:04.484" v="675" actId="20577"/>
          <ac:spMkLst>
            <pc:docMk/>
            <pc:sldMk cId="1471269543" sldId="317"/>
            <ac:spMk id="3" creationId="{31172070-A3B8-CC60-2F6E-47E7DEC8C16E}"/>
          </ac:spMkLst>
        </pc:spChg>
        <pc:picChg chg="add mod">
          <ac:chgData name="Adrienne Richards" userId="S::adrienne.richards@georgiancollege.ca::bcd77ec0-3859-46f9-a15a-134c9aca8844" providerId="AD" clId="Web-{7C785615-AAFD-B4F4-F2F4-5FF612A2B742}" dt="2024-02-04T20:27:17.500" v="680" actId="1076"/>
          <ac:picMkLst>
            <pc:docMk/>
            <pc:sldMk cId="1471269543" sldId="317"/>
            <ac:picMk id="5" creationId="{CC21C268-9B89-7101-3D21-2029E44E95B7}"/>
          </ac:picMkLst>
        </pc:picChg>
      </pc:sldChg>
      <pc:sldChg chg="addSp modSp new">
        <pc:chgData name="Adrienne Richards" userId="S::adrienne.richards@georgiancollege.ca::bcd77ec0-3859-46f9-a15a-134c9aca8844" providerId="AD" clId="Web-{7C785615-AAFD-B4F4-F2F4-5FF612A2B742}" dt="2024-02-04T20:28:11.908" v="695" actId="1076"/>
        <pc:sldMkLst>
          <pc:docMk/>
          <pc:sldMk cId="3781846702" sldId="318"/>
        </pc:sldMkLst>
        <pc:spChg chg="mod">
          <ac:chgData name="Adrienne Richards" userId="S::adrienne.richards@georgiancollege.ca::bcd77ec0-3859-46f9-a15a-134c9aca8844" providerId="AD" clId="Web-{7C785615-AAFD-B4F4-F2F4-5FF612A2B742}" dt="2024-02-04T20:28:01.970" v="692" actId="20577"/>
          <ac:spMkLst>
            <pc:docMk/>
            <pc:sldMk cId="3781846702" sldId="318"/>
            <ac:spMk id="2" creationId="{E745A953-946B-4132-91C9-54EFF4EA81B2}"/>
          </ac:spMkLst>
        </pc:spChg>
        <pc:spChg chg="mod">
          <ac:chgData name="Adrienne Richards" userId="S::adrienne.richards@georgiancollege.ca::bcd77ec0-3859-46f9-a15a-134c9aca8844" providerId="AD" clId="Web-{7C785615-AAFD-B4F4-F2F4-5FF612A2B742}" dt="2024-02-04T20:27:44.610" v="683" actId="20577"/>
          <ac:spMkLst>
            <pc:docMk/>
            <pc:sldMk cId="3781846702" sldId="318"/>
            <ac:spMk id="3" creationId="{CC9ABD22-4BE3-6C46-3110-CE8215490E1F}"/>
          </ac:spMkLst>
        </pc:spChg>
        <pc:picChg chg="add mod">
          <ac:chgData name="Adrienne Richards" userId="S::adrienne.richards@georgiancollege.ca::bcd77ec0-3859-46f9-a15a-134c9aca8844" providerId="AD" clId="Web-{7C785615-AAFD-B4F4-F2F4-5FF612A2B742}" dt="2024-02-04T20:28:11.908" v="695" actId="1076"/>
          <ac:picMkLst>
            <pc:docMk/>
            <pc:sldMk cId="3781846702" sldId="318"/>
            <ac:picMk id="5" creationId="{0E16F1B3-0038-873C-E2B8-03B3EFD4D677}"/>
          </ac:picMkLst>
        </pc:picChg>
      </pc:sldChg>
      <pc:sldChg chg="addSp modSp new">
        <pc:chgData name="Adrienne Richards" userId="S::adrienne.richards@georgiancollege.ca::bcd77ec0-3859-46f9-a15a-134c9aca8844" providerId="AD" clId="Web-{7C785615-AAFD-B4F4-F2F4-5FF612A2B742}" dt="2024-02-04T20:28:53.909" v="708" actId="1076"/>
        <pc:sldMkLst>
          <pc:docMk/>
          <pc:sldMk cId="1375922133" sldId="319"/>
        </pc:sldMkLst>
        <pc:spChg chg="mod">
          <ac:chgData name="Adrienne Richards" userId="S::adrienne.richards@georgiancollege.ca::bcd77ec0-3859-46f9-a15a-134c9aca8844" providerId="AD" clId="Web-{7C785615-AAFD-B4F4-F2F4-5FF612A2B742}" dt="2024-02-04T20:28:45.237" v="705" actId="20577"/>
          <ac:spMkLst>
            <pc:docMk/>
            <pc:sldMk cId="1375922133" sldId="319"/>
            <ac:spMk id="2" creationId="{FD5A5F02-DAC2-E808-7B89-BE4CF3610192}"/>
          </ac:spMkLst>
        </pc:spChg>
        <pc:spChg chg="mod">
          <ac:chgData name="Adrienne Richards" userId="S::adrienne.richards@georgiancollege.ca::bcd77ec0-3859-46f9-a15a-134c9aca8844" providerId="AD" clId="Web-{7C785615-AAFD-B4F4-F2F4-5FF612A2B742}" dt="2024-02-04T20:28:37.096" v="698" actId="20577"/>
          <ac:spMkLst>
            <pc:docMk/>
            <pc:sldMk cId="1375922133" sldId="319"/>
            <ac:spMk id="3" creationId="{3C59FBA0-5CAC-81DF-A3C0-32195CCCE38F}"/>
          </ac:spMkLst>
        </pc:spChg>
        <pc:picChg chg="add mod">
          <ac:chgData name="Adrienne Richards" userId="S::adrienne.richards@georgiancollege.ca::bcd77ec0-3859-46f9-a15a-134c9aca8844" providerId="AD" clId="Web-{7C785615-AAFD-B4F4-F2F4-5FF612A2B742}" dt="2024-02-04T20:28:53.909" v="708" actId="1076"/>
          <ac:picMkLst>
            <pc:docMk/>
            <pc:sldMk cId="1375922133" sldId="319"/>
            <ac:picMk id="5" creationId="{378A8DF3-4B41-0C5C-EBE0-2DBD7A7D7B23}"/>
          </ac:picMkLst>
        </pc:picChg>
      </pc:sldChg>
      <pc:sldChg chg="addSp modSp new">
        <pc:chgData name="Adrienne Richards" userId="S::adrienne.richards@georgiancollege.ca::bcd77ec0-3859-46f9-a15a-134c9aca8844" providerId="AD" clId="Web-{7C785615-AAFD-B4F4-F2F4-5FF612A2B742}" dt="2024-02-04T20:29:26.785" v="717" actId="1076"/>
        <pc:sldMkLst>
          <pc:docMk/>
          <pc:sldMk cId="1418756211" sldId="320"/>
        </pc:sldMkLst>
        <pc:spChg chg="mod">
          <ac:chgData name="Adrienne Richards" userId="S::adrienne.richards@georgiancollege.ca::bcd77ec0-3859-46f9-a15a-134c9aca8844" providerId="AD" clId="Web-{7C785615-AAFD-B4F4-F2F4-5FF612A2B742}" dt="2024-02-04T20:29:17.425" v="714" actId="20577"/>
          <ac:spMkLst>
            <pc:docMk/>
            <pc:sldMk cId="1418756211" sldId="320"/>
            <ac:spMk id="2" creationId="{9A7D327C-981A-3268-02B4-82A8279A80D2}"/>
          </ac:spMkLst>
        </pc:spChg>
        <pc:spChg chg="mod">
          <ac:chgData name="Adrienne Richards" userId="S::adrienne.richards@georgiancollege.ca::bcd77ec0-3859-46f9-a15a-134c9aca8844" providerId="AD" clId="Web-{7C785615-AAFD-B4F4-F2F4-5FF612A2B742}" dt="2024-02-04T20:29:08.941" v="711" actId="20577"/>
          <ac:spMkLst>
            <pc:docMk/>
            <pc:sldMk cId="1418756211" sldId="320"/>
            <ac:spMk id="3" creationId="{9CBEEB7C-C1F0-4391-9661-AB117C81D138}"/>
          </ac:spMkLst>
        </pc:spChg>
        <pc:picChg chg="add mod">
          <ac:chgData name="Adrienne Richards" userId="S::adrienne.richards@georgiancollege.ca::bcd77ec0-3859-46f9-a15a-134c9aca8844" providerId="AD" clId="Web-{7C785615-AAFD-B4F4-F2F4-5FF612A2B742}" dt="2024-02-04T20:29:26.785" v="717" actId="1076"/>
          <ac:picMkLst>
            <pc:docMk/>
            <pc:sldMk cId="1418756211" sldId="320"/>
            <ac:picMk id="5" creationId="{05FE49A1-E5D9-BAA8-8C09-70433527346A}"/>
          </ac:picMkLst>
        </pc:picChg>
      </pc:sldChg>
      <pc:sldChg chg="addSp modSp new">
        <pc:chgData name="Adrienne Richards" userId="S::adrienne.richards@georgiancollege.ca::bcd77ec0-3859-46f9-a15a-134c9aca8844" providerId="AD" clId="Web-{7C785615-AAFD-B4F4-F2F4-5FF612A2B742}" dt="2024-02-04T20:30:26.849" v="733" actId="1076"/>
        <pc:sldMkLst>
          <pc:docMk/>
          <pc:sldMk cId="3203897594" sldId="321"/>
        </pc:sldMkLst>
        <pc:spChg chg="mod">
          <ac:chgData name="Adrienne Richards" userId="S::adrienne.richards@georgiancollege.ca::bcd77ec0-3859-46f9-a15a-134c9aca8844" providerId="AD" clId="Web-{7C785615-AAFD-B4F4-F2F4-5FF612A2B742}" dt="2024-02-04T20:30:20.192" v="731" actId="20577"/>
          <ac:spMkLst>
            <pc:docMk/>
            <pc:sldMk cId="3203897594" sldId="321"/>
            <ac:spMk id="2" creationId="{C3B59E53-A962-378C-8543-47179AAA4D7C}"/>
          </ac:spMkLst>
        </pc:spChg>
        <pc:spChg chg="mod">
          <ac:chgData name="Adrienne Richards" userId="S::adrienne.richards@georgiancollege.ca::bcd77ec0-3859-46f9-a15a-134c9aca8844" providerId="AD" clId="Web-{7C785615-AAFD-B4F4-F2F4-5FF612A2B742}" dt="2024-02-04T20:30:09.130" v="720" actId="20577"/>
          <ac:spMkLst>
            <pc:docMk/>
            <pc:sldMk cId="3203897594" sldId="321"/>
            <ac:spMk id="3" creationId="{7E1A1462-D06A-761F-55C9-A5447D98A10A}"/>
          </ac:spMkLst>
        </pc:spChg>
        <pc:picChg chg="add mod">
          <ac:chgData name="Adrienne Richards" userId="S::adrienne.richards@georgiancollege.ca::bcd77ec0-3859-46f9-a15a-134c9aca8844" providerId="AD" clId="Web-{7C785615-AAFD-B4F4-F2F4-5FF612A2B742}" dt="2024-02-04T20:30:26.849" v="733" actId="1076"/>
          <ac:picMkLst>
            <pc:docMk/>
            <pc:sldMk cId="3203897594" sldId="321"/>
            <ac:picMk id="5" creationId="{09E8C203-C70D-BD0F-A0E8-A8445795851E}"/>
          </ac:picMkLst>
        </pc:picChg>
      </pc:sldChg>
      <pc:sldChg chg="addSp modSp new">
        <pc:chgData name="Adrienne Richards" userId="S::adrienne.richards@georgiancollege.ca::bcd77ec0-3859-46f9-a15a-134c9aca8844" providerId="AD" clId="Web-{7C785615-AAFD-B4F4-F2F4-5FF612A2B742}" dt="2024-02-04T20:31:57.820" v="748" actId="1076"/>
        <pc:sldMkLst>
          <pc:docMk/>
          <pc:sldMk cId="4044864994" sldId="322"/>
        </pc:sldMkLst>
        <pc:spChg chg="mod">
          <ac:chgData name="Adrienne Richards" userId="S::adrienne.richards@georgiancollege.ca::bcd77ec0-3859-46f9-a15a-134c9aca8844" providerId="AD" clId="Web-{7C785615-AAFD-B4F4-F2F4-5FF612A2B742}" dt="2024-02-04T20:31:50.882" v="745" actId="20577"/>
          <ac:spMkLst>
            <pc:docMk/>
            <pc:sldMk cId="4044864994" sldId="322"/>
            <ac:spMk id="2" creationId="{0568BE22-4B6A-F018-5E02-3F224EBEAD1C}"/>
          </ac:spMkLst>
        </pc:spChg>
        <pc:spChg chg="mod">
          <ac:chgData name="Adrienne Richards" userId="S::adrienne.richards@georgiancollege.ca::bcd77ec0-3859-46f9-a15a-134c9aca8844" providerId="AD" clId="Web-{7C785615-AAFD-B4F4-F2F4-5FF612A2B742}" dt="2024-02-04T20:31:44.195" v="742" actId="20577"/>
          <ac:spMkLst>
            <pc:docMk/>
            <pc:sldMk cId="4044864994" sldId="322"/>
            <ac:spMk id="3" creationId="{1ED867F1-38D3-FBFF-AF6C-21FB2084B893}"/>
          </ac:spMkLst>
        </pc:spChg>
        <pc:picChg chg="add mod">
          <ac:chgData name="Adrienne Richards" userId="S::adrienne.richards@georgiancollege.ca::bcd77ec0-3859-46f9-a15a-134c9aca8844" providerId="AD" clId="Web-{7C785615-AAFD-B4F4-F2F4-5FF612A2B742}" dt="2024-02-04T20:31:57.820" v="748" actId="1076"/>
          <ac:picMkLst>
            <pc:docMk/>
            <pc:sldMk cId="4044864994" sldId="322"/>
            <ac:picMk id="5" creationId="{1FCA69FC-609B-20E7-2895-32C34A2C29B2}"/>
          </ac:picMkLst>
        </pc:picChg>
      </pc:sldChg>
      <pc:sldChg chg="addSp modSp new">
        <pc:chgData name="Adrienne Richards" userId="S::adrienne.richards@georgiancollege.ca::bcd77ec0-3859-46f9-a15a-134c9aca8844" providerId="AD" clId="Web-{7C785615-AAFD-B4F4-F2F4-5FF612A2B742}" dt="2024-02-04T20:32:25.336" v="756" actId="1076"/>
        <pc:sldMkLst>
          <pc:docMk/>
          <pc:sldMk cId="539795794" sldId="323"/>
        </pc:sldMkLst>
        <pc:spChg chg="mod">
          <ac:chgData name="Adrienne Richards" userId="S::adrienne.richards@georgiancollege.ca::bcd77ec0-3859-46f9-a15a-134c9aca8844" providerId="AD" clId="Web-{7C785615-AAFD-B4F4-F2F4-5FF612A2B742}" dt="2024-02-04T20:32:15.680" v="753" actId="20577"/>
          <ac:spMkLst>
            <pc:docMk/>
            <pc:sldMk cId="539795794" sldId="323"/>
            <ac:spMk id="2" creationId="{C8FCD1D6-288B-160A-A30A-2301FAEC3EB8}"/>
          </ac:spMkLst>
        </pc:spChg>
        <pc:spChg chg="mod">
          <ac:chgData name="Adrienne Richards" userId="S::adrienne.richards@georgiancollege.ca::bcd77ec0-3859-46f9-a15a-134c9aca8844" providerId="AD" clId="Web-{7C785615-AAFD-B4F4-F2F4-5FF612A2B742}" dt="2024-02-04T20:32:07.508" v="750" actId="20577"/>
          <ac:spMkLst>
            <pc:docMk/>
            <pc:sldMk cId="539795794" sldId="323"/>
            <ac:spMk id="3" creationId="{2AF7A5DD-561B-2820-E647-0B93DBB806AA}"/>
          </ac:spMkLst>
        </pc:spChg>
        <pc:picChg chg="add mod">
          <ac:chgData name="Adrienne Richards" userId="S::adrienne.richards@georgiancollege.ca::bcd77ec0-3859-46f9-a15a-134c9aca8844" providerId="AD" clId="Web-{7C785615-AAFD-B4F4-F2F4-5FF612A2B742}" dt="2024-02-04T20:32:25.336" v="756" actId="1076"/>
          <ac:picMkLst>
            <pc:docMk/>
            <pc:sldMk cId="539795794" sldId="323"/>
            <ac:picMk id="5" creationId="{6EA31D69-6278-3590-53D7-A0158AB3ADA3}"/>
          </ac:picMkLst>
        </pc:picChg>
      </pc:sldChg>
      <pc:sldChg chg="addSp modSp new">
        <pc:chgData name="Adrienne Richards" userId="S::adrienne.richards@georgiancollege.ca::bcd77ec0-3859-46f9-a15a-134c9aca8844" providerId="AD" clId="Web-{7C785615-AAFD-B4F4-F2F4-5FF612A2B742}" dt="2024-02-04T20:32:52.837" v="764" actId="14100"/>
        <pc:sldMkLst>
          <pc:docMk/>
          <pc:sldMk cId="57495298" sldId="324"/>
        </pc:sldMkLst>
        <pc:spChg chg="mod">
          <ac:chgData name="Adrienne Richards" userId="S::adrienne.richards@georgiancollege.ca::bcd77ec0-3859-46f9-a15a-134c9aca8844" providerId="AD" clId="Web-{7C785615-AAFD-B4F4-F2F4-5FF612A2B742}" dt="2024-02-04T20:32:44.009" v="761" actId="20577"/>
          <ac:spMkLst>
            <pc:docMk/>
            <pc:sldMk cId="57495298" sldId="324"/>
            <ac:spMk id="2" creationId="{68DF1662-A9A8-7F95-19B6-A6643B54EDA7}"/>
          </ac:spMkLst>
        </pc:spChg>
        <pc:spChg chg="mod">
          <ac:chgData name="Adrienne Richards" userId="S::adrienne.richards@georgiancollege.ca::bcd77ec0-3859-46f9-a15a-134c9aca8844" providerId="AD" clId="Web-{7C785615-AAFD-B4F4-F2F4-5FF612A2B742}" dt="2024-02-04T20:32:37.852" v="758" actId="20577"/>
          <ac:spMkLst>
            <pc:docMk/>
            <pc:sldMk cId="57495298" sldId="324"/>
            <ac:spMk id="3" creationId="{7AD64439-97E8-E13E-681E-8B59E453496E}"/>
          </ac:spMkLst>
        </pc:spChg>
        <pc:picChg chg="add mod">
          <ac:chgData name="Adrienne Richards" userId="S::adrienne.richards@georgiancollege.ca::bcd77ec0-3859-46f9-a15a-134c9aca8844" providerId="AD" clId="Web-{7C785615-AAFD-B4F4-F2F4-5FF612A2B742}" dt="2024-02-04T20:32:52.837" v="764" actId="14100"/>
          <ac:picMkLst>
            <pc:docMk/>
            <pc:sldMk cId="57495298" sldId="324"/>
            <ac:picMk id="5" creationId="{1265F66E-3BD7-1E5A-8FFD-9075C2784F0F}"/>
          </ac:picMkLst>
        </pc:picChg>
      </pc:sldChg>
      <pc:sldChg chg="addSp modSp new">
        <pc:chgData name="Adrienne Richards" userId="S::adrienne.richards@georgiancollege.ca::bcd77ec0-3859-46f9-a15a-134c9aca8844" providerId="AD" clId="Web-{7C785615-AAFD-B4F4-F2F4-5FF612A2B742}" dt="2024-02-04T20:33:20.338" v="772" actId="1076"/>
        <pc:sldMkLst>
          <pc:docMk/>
          <pc:sldMk cId="3443501783" sldId="325"/>
        </pc:sldMkLst>
        <pc:spChg chg="mod">
          <ac:chgData name="Adrienne Richards" userId="S::adrienne.richards@georgiancollege.ca::bcd77ec0-3859-46f9-a15a-134c9aca8844" providerId="AD" clId="Web-{7C785615-AAFD-B4F4-F2F4-5FF612A2B742}" dt="2024-02-04T20:33:11.072" v="769" actId="20577"/>
          <ac:spMkLst>
            <pc:docMk/>
            <pc:sldMk cId="3443501783" sldId="325"/>
            <ac:spMk id="2" creationId="{1CD46D5E-E151-C573-D15F-5C2C3BEFB2CC}"/>
          </ac:spMkLst>
        </pc:spChg>
        <pc:spChg chg="mod">
          <ac:chgData name="Adrienne Richards" userId="S::adrienne.richards@georgiancollege.ca::bcd77ec0-3859-46f9-a15a-134c9aca8844" providerId="AD" clId="Web-{7C785615-AAFD-B4F4-F2F4-5FF612A2B742}" dt="2024-02-04T20:33:04.134" v="766" actId="20577"/>
          <ac:spMkLst>
            <pc:docMk/>
            <pc:sldMk cId="3443501783" sldId="325"/>
            <ac:spMk id="3" creationId="{9FBA2607-9C9F-A3A7-38EE-5A915D499C72}"/>
          </ac:spMkLst>
        </pc:spChg>
        <pc:picChg chg="add mod">
          <ac:chgData name="Adrienne Richards" userId="S::adrienne.richards@georgiancollege.ca::bcd77ec0-3859-46f9-a15a-134c9aca8844" providerId="AD" clId="Web-{7C785615-AAFD-B4F4-F2F4-5FF612A2B742}" dt="2024-02-04T20:33:20.338" v="772" actId="1076"/>
          <ac:picMkLst>
            <pc:docMk/>
            <pc:sldMk cId="3443501783" sldId="325"/>
            <ac:picMk id="5" creationId="{EC0B8AC2-4CDE-8964-D053-3995F71A6B43}"/>
          </ac:picMkLst>
        </pc:picChg>
      </pc:sldChg>
      <pc:sldChg chg="addSp modSp new">
        <pc:chgData name="Adrienne Richards" userId="S::adrienne.richards@georgiancollege.ca::bcd77ec0-3859-46f9-a15a-134c9aca8844" providerId="AD" clId="Web-{7C785615-AAFD-B4F4-F2F4-5FF612A2B742}" dt="2024-02-04T20:34:11.683" v="782" actId="1076"/>
        <pc:sldMkLst>
          <pc:docMk/>
          <pc:sldMk cId="2940704649" sldId="326"/>
        </pc:sldMkLst>
        <pc:spChg chg="mod">
          <ac:chgData name="Adrienne Richards" userId="S::adrienne.richards@georgiancollege.ca::bcd77ec0-3859-46f9-a15a-134c9aca8844" providerId="AD" clId="Web-{7C785615-AAFD-B4F4-F2F4-5FF612A2B742}" dt="2024-02-04T20:33:57.370" v="777" actId="20577"/>
          <ac:spMkLst>
            <pc:docMk/>
            <pc:sldMk cId="2940704649" sldId="326"/>
            <ac:spMk id="2" creationId="{C5A3A4D9-A28A-F24D-31D2-326D6A45D733}"/>
          </ac:spMkLst>
        </pc:spChg>
        <pc:spChg chg="mod">
          <ac:chgData name="Adrienne Richards" userId="S::adrienne.richards@georgiancollege.ca::bcd77ec0-3859-46f9-a15a-134c9aca8844" providerId="AD" clId="Web-{7C785615-AAFD-B4F4-F2F4-5FF612A2B742}" dt="2024-02-04T20:33:52.057" v="774" actId="20577"/>
          <ac:spMkLst>
            <pc:docMk/>
            <pc:sldMk cId="2940704649" sldId="326"/>
            <ac:spMk id="3" creationId="{D245B802-98E4-82D3-4B2B-1561D0AD86AF}"/>
          </ac:spMkLst>
        </pc:spChg>
        <pc:picChg chg="add mod">
          <ac:chgData name="Adrienne Richards" userId="S::adrienne.richards@georgiancollege.ca::bcd77ec0-3859-46f9-a15a-134c9aca8844" providerId="AD" clId="Web-{7C785615-AAFD-B4F4-F2F4-5FF612A2B742}" dt="2024-02-04T20:34:11.683" v="782" actId="1076"/>
          <ac:picMkLst>
            <pc:docMk/>
            <pc:sldMk cId="2940704649" sldId="326"/>
            <ac:picMk id="5" creationId="{9482EA10-AEDA-D8F4-7A9B-7106FC3FAFC1}"/>
          </ac:picMkLst>
        </pc:picChg>
      </pc:sldChg>
      <pc:sldChg chg="addSp modSp new">
        <pc:chgData name="Adrienne Richards" userId="S::adrienne.richards@georgiancollege.ca::bcd77ec0-3859-46f9-a15a-134c9aca8844" providerId="AD" clId="Web-{7C785615-AAFD-B4F4-F2F4-5FF612A2B742}" dt="2024-02-04T20:34:41.996" v="790" actId="1076"/>
        <pc:sldMkLst>
          <pc:docMk/>
          <pc:sldMk cId="4105732275" sldId="327"/>
        </pc:sldMkLst>
        <pc:spChg chg="mod">
          <ac:chgData name="Adrienne Richards" userId="S::adrienne.richards@georgiancollege.ca::bcd77ec0-3859-46f9-a15a-134c9aca8844" providerId="AD" clId="Web-{7C785615-AAFD-B4F4-F2F4-5FF612A2B742}" dt="2024-02-04T20:34:30.418" v="787" actId="20577"/>
          <ac:spMkLst>
            <pc:docMk/>
            <pc:sldMk cId="4105732275" sldId="327"/>
            <ac:spMk id="2" creationId="{71EDD846-161A-6038-EFA8-9F8EAB1426FB}"/>
          </ac:spMkLst>
        </pc:spChg>
        <pc:spChg chg="mod">
          <ac:chgData name="Adrienne Richards" userId="S::adrienne.richards@georgiancollege.ca::bcd77ec0-3859-46f9-a15a-134c9aca8844" providerId="AD" clId="Web-{7C785615-AAFD-B4F4-F2F4-5FF612A2B742}" dt="2024-02-04T20:34:23.574" v="784" actId="20577"/>
          <ac:spMkLst>
            <pc:docMk/>
            <pc:sldMk cId="4105732275" sldId="327"/>
            <ac:spMk id="3" creationId="{0ECEEDAE-8BB4-C0FC-2AE2-553C96E29F26}"/>
          </ac:spMkLst>
        </pc:spChg>
        <pc:picChg chg="add mod">
          <ac:chgData name="Adrienne Richards" userId="S::adrienne.richards@georgiancollege.ca::bcd77ec0-3859-46f9-a15a-134c9aca8844" providerId="AD" clId="Web-{7C785615-AAFD-B4F4-F2F4-5FF612A2B742}" dt="2024-02-04T20:34:41.996" v="790" actId="1076"/>
          <ac:picMkLst>
            <pc:docMk/>
            <pc:sldMk cId="4105732275" sldId="327"/>
            <ac:picMk id="5" creationId="{9322B05E-19AE-59E6-F523-354F6E0604C2}"/>
          </ac:picMkLst>
        </pc:picChg>
      </pc:sldChg>
      <pc:sldChg chg="addSp modSp new">
        <pc:chgData name="Adrienne Richards" userId="S::adrienne.richards@georgiancollege.ca::bcd77ec0-3859-46f9-a15a-134c9aca8844" providerId="AD" clId="Web-{7C785615-AAFD-B4F4-F2F4-5FF612A2B742}" dt="2024-02-04T20:35:11.731" v="800" actId="1076"/>
        <pc:sldMkLst>
          <pc:docMk/>
          <pc:sldMk cId="2284556826" sldId="328"/>
        </pc:sldMkLst>
        <pc:spChg chg="mod">
          <ac:chgData name="Adrienne Richards" userId="S::adrienne.richards@georgiancollege.ca::bcd77ec0-3859-46f9-a15a-134c9aca8844" providerId="AD" clId="Web-{7C785615-AAFD-B4F4-F2F4-5FF612A2B742}" dt="2024-02-04T20:35:03.403" v="797" actId="20577"/>
          <ac:spMkLst>
            <pc:docMk/>
            <pc:sldMk cId="2284556826" sldId="328"/>
            <ac:spMk id="2" creationId="{1EB49302-6542-CDCB-1EB3-C015ED2FA57F}"/>
          </ac:spMkLst>
        </pc:spChg>
        <pc:spChg chg="mod">
          <ac:chgData name="Adrienne Richards" userId="S::adrienne.richards@georgiancollege.ca::bcd77ec0-3859-46f9-a15a-134c9aca8844" providerId="AD" clId="Web-{7C785615-AAFD-B4F4-F2F4-5FF612A2B742}" dt="2024-02-04T20:34:53.246" v="792" actId="20577"/>
          <ac:spMkLst>
            <pc:docMk/>
            <pc:sldMk cId="2284556826" sldId="328"/>
            <ac:spMk id="3" creationId="{A1AD00DC-A58F-D565-5F46-3CEA555AEF8B}"/>
          </ac:spMkLst>
        </pc:spChg>
        <pc:picChg chg="add mod">
          <ac:chgData name="Adrienne Richards" userId="S::adrienne.richards@georgiancollege.ca::bcd77ec0-3859-46f9-a15a-134c9aca8844" providerId="AD" clId="Web-{7C785615-AAFD-B4F4-F2F4-5FF612A2B742}" dt="2024-02-04T20:35:11.731" v="800" actId="1076"/>
          <ac:picMkLst>
            <pc:docMk/>
            <pc:sldMk cId="2284556826" sldId="328"/>
            <ac:picMk id="5" creationId="{8E37880F-368D-D4A8-5962-C0FD0513B94C}"/>
          </ac:picMkLst>
        </pc:picChg>
      </pc:sldChg>
      <pc:sldChg chg="addSp modSp new">
        <pc:chgData name="Adrienne Richards" userId="S::adrienne.richards@georgiancollege.ca::bcd77ec0-3859-46f9-a15a-134c9aca8844" providerId="AD" clId="Web-{7C785615-AAFD-B4F4-F2F4-5FF612A2B742}" dt="2024-02-04T20:35:45.748" v="813" actId="1076"/>
        <pc:sldMkLst>
          <pc:docMk/>
          <pc:sldMk cId="2120213873" sldId="329"/>
        </pc:sldMkLst>
        <pc:spChg chg="mod">
          <ac:chgData name="Adrienne Richards" userId="S::adrienne.richards@georgiancollege.ca::bcd77ec0-3859-46f9-a15a-134c9aca8844" providerId="AD" clId="Web-{7C785615-AAFD-B4F4-F2F4-5FF612A2B742}" dt="2024-02-04T20:35:35.294" v="810" actId="20577"/>
          <ac:spMkLst>
            <pc:docMk/>
            <pc:sldMk cId="2120213873" sldId="329"/>
            <ac:spMk id="2" creationId="{88DF3EA2-B12E-F786-0C8B-9B6B2C2C615A}"/>
          </ac:spMkLst>
        </pc:spChg>
        <pc:spChg chg="mod">
          <ac:chgData name="Adrienne Richards" userId="S::adrienne.richards@georgiancollege.ca::bcd77ec0-3859-46f9-a15a-134c9aca8844" providerId="AD" clId="Web-{7C785615-AAFD-B4F4-F2F4-5FF612A2B742}" dt="2024-02-04T20:35:27.263" v="805" actId="20577"/>
          <ac:spMkLst>
            <pc:docMk/>
            <pc:sldMk cId="2120213873" sldId="329"/>
            <ac:spMk id="3" creationId="{B6D66C33-B63A-32F7-98A9-F7FFE91C27D4}"/>
          </ac:spMkLst>
        </pc:spChg>
        <pc:picChg chg="add mod">
          <ac:chgData name="Adrienne Richards" userId="S::adrienne.richards@georgiancollege.ca::bcd77ec0-3859-46f9-a15a-134c9aca8844" providerId="AD" clId="Web-{7C785615-AAFD-B4F4-F2F4-5FF612A2B742}" dt="2024-02-04T20:35:45.748" v="813" actId="1076"/>
          <ac:picMkLst>
            <pc:docMk/>
            <pc:sldMk cId="2120213873" sldId="329"/>
            <ac:picMk id="5" creationId="{9F73934E-97E6-3EE6-64BE-50320992C2F9}"/>
          </ac:picMkLst>
        </pc:picChg>
      </pc:sldChg>
      <pc:sldChg chg="addSp modSp new">
        <pc:chgData name="Adrienne Richards" userId="S::adrienne.richards@georgiancollege.ca::bcd77ec0-3859-46f9-a15a-134c9aca8844" providerId="AD" clId="Web-{7C785615-AAFD-B4F4-F2F4-5FF612A2B742}" dt="2024-02-04T20:36:16.327" v="831" actId="1076"/>
        <pc:sldMkLst>
          <pc:docMk/>
          <pc:sldMk cId="2236974100" sldId="330"/>
        </pc:sldMkLst>
        <pc:spChg chg="mod">
          <ac:chgData name="Adrienne Richards" userId="S::adrienne.richards@georgiancollege.ca::bcd77ec0-3859-46f9-a15a-134c9aca8844" providerId="AD" clId="Web-{7C785615-AAFD-B4F4-F2F4-5FF612A2B742}" dt="2024-02-04T20:36:07.576" v="828" actId="20577"/>
          <ac:spMkLst>
            <pc:docMk/>
            <pc:sldMk cId="2236974100" sldId="330"/>
            <ac:spMk id="2" creationId="{8A13D183-237C-83D7-04FD-249A1BB89CBF}"/>
          </ac:spMkLst>
        </pc:spChg>
        <pc:spChg chg="mod">
          <ac:chgData name="Adrienne Richards" userId="S::adrienne.richards@georgiancollege.ca::bcd77ec0-3859-46f9-a15a-134c9aca8844" providerId="AD" clId="Web-{7C785615-AAFD-B4F4-F2F4-5FF612A2B742}" dt="2024-02-04T20:36:01.748" v="816" actId="20577"/>
          <ac:spMkLst>
            <pc:docMk/>
            <pc:sldMk cId="2236974100" sldId="330"/>
            <ac:spMk id="3" creationId="{43A2E0A3-0EE4-9F71-D65B-AB6F616F9D35}"/>
          </ac:spMkLst>
        </pc:spChg>
        <pc:picChg chg="add mod">
          <ac:chgData name="Adrienne Richards" userId="S::adrienne.richards@georgiancollege.ca::bcd77ec0-3859-46f9-a15a-134c9aca8844" providerId="AD" clId="Web-{7C785615-AAFD-B4F4-F2F4-5FF612A2B742}" dt="2024-02-04T20:36:16.327" v="831" actId="1076"/>
          <ac:picMkLst>
            <pc:docMk/>
            <pc:sldMk cId="2236974100" sldId="330"/>
            <ac:picMk id="5" creationId="{4EC7054C-0F70-F626-404F-5591E2899366}"/>
          </ac:picMkLst>
        </pc:picChg>
      </pc:sldChg>
      <pc:sldChg chg="addSp modSp new">
        <pc:chgData name="Adrienne Richards" userId="S::adrienne.richards@georgiancollege.ca::bcd77ec0-3859-46f9-a15a-134c9aca8844" providerId="AD" clId="Web-{7C785615-AAFD-B4F4-F2F4-5FF612A2B742}" dt="2024-02-04T20:36:50.234" v="842" actId="1076"/>
        <pc:sldMkLst>
          <pc:docMk/>
          <pc:sldMk cId="1810020895" sldId="331"/>
        </pc:sldMkLst>
        <pc:spChg chg="mod">
          <ac:chgData name="Adrienne Richards" userId="S::adrienne.richards@georgiancollege.ca::bcd77ec0-3859-46f9-a15a-134c9aca8844" providerId="AD" clId="Web-{7C785615-AAFD-B4F4-F2F4-5FF612A2B742}" dt="2024-02-04T20:36:37.858" v="838" actId="20577"/>
          <ac:spMkLst>
            <pc:docMk/>
            <pc:sldMk cId="1810020895" sldId="331"/>
            <ac:spMk id="2" creationId="{B1A0C5A5-0B9D-B153-11DF-8A862FC0A784}"/>
          </ac:spMkLst>
        </pc:spChg>
        <pc:spChg chg="mod">
          <ac:chgData name="Adrienne Richards" userId="S::adrienne.richards@georgiancollege.ca::bcd77ec0-3859-46f9-a15a-134c9aca8844" providerId="AD" clId="Web-{7C785615-AAFD-B4F4-F2F4-5FF612A2B742}" dt="2024-02-04T20:36:30.733" v="834" actId="20577"/>
          <ac:spMkLst>
            <pc:docMk/>
            <pc:sldMk cId="1810020895" sldId="331"/>
            <ac:spMk id="3" creationId="{8AA9C901-4FFB-4BAC-83C2-8A77BDF2EB6C}"/>
          </ac:spMkLst>
        </pc:spChg>
        <pc:picChg chg="add mod">
          <ac:chgData name="Adrienne Richards" userId="S::adrienne.richards@georgiancollege.ca::bcd77ec0-3859-46f9-a15a-134c9aca8844" providerId="AD" clId="Web-{7C785615-AAFD-B4F4-F2F4-5FF612A2B742}" dt="2024-02-04T20:36:50.234" v="842" actId="1076"/>
          <ac:picMkLst>
            <pc:docMk/>
            <pc:sldMk cId="1810020895" sldId="331"/>
            <ac:picMk id="5" creationId="{E812B349-1EF1-A5D2-29C0-00F574A4D94C}"/>
          </ac:picMkLst>
        </pc:picChg>
      </pc:sldChg>
      <pc:sldChg chg="addSp modSp new">
        <pc:chgData name="Adrienne Richards" userId="S::adrienne.richards@georgiancollege.ca::bcd77ec0-3859-46f9-a15a-134c9aca8844" providerId="AD" clId="Web-{7C785615-AAFD-B4F4-F2F4-5FF612A2B742}" dt="2024-02-04T20:37:39.969" v="851" actId="1076"/>
        <pc:sldMkLst>
          <pc:docMk/>
          <pc:sldMk cId="2644879779" sldId="332"/>
        </pc:sldMkLst>
        <pc:spChg chg="mod">
          <ac:chgData name="Adrienne Richards" userId="S::adrienne.richards@georgiancollege.ca::bcd77ec0-3859-46f9-a15a-134c9aca8844" providerId="AD" clId="Web-{7C785615-AAFD-B4F4-F2F4-5FF612A2B742}" dt="2024-02-04T20:37:32.657" v="849" actId="20577"/>
          <ac:spMkLst>
            <pc:docMk/>
            <pc:sldMk cId="2644879779" sldId="332"/>
            <ac:spMk id="2" creationId="{2308591A-E792-2E36-8412-60E4928CC376}"/>
          </ac:spMkLst>
        </pc:spChg>
        <pc:spChg chg="mod">
          <ac:chgData name="Adrienne Richards" userId="S::adrienne.richards@georgiancollege.ca::bcd77ec0-3859-46f9-a15a-134c9aca8844" providerId="AD" clId="Web-{7C785615-AAFD-B4F4-F2F4-5FF612A2B742}" dt="2024-02-04T20:37:25.641" v="846" actId="20577"/>
          <ac:spMkLst>
            <pc:docMk/>
            <pc:sldMk cId="2644879779" sldId="332"/>
            <ac:spMk id="3" creationId="{F062E71C-9ACF-4A76-9C58-A2C23684A043}"/>
          </ac:spMkLst>
        </pc:spChg>
        <pc:picChg chg="add mod">
          <ac:chgData name="Adrienne Richards" userId="S::adrienne.richards@georgiancollege.ca::bcd77ec0-3859-46f9-a15a-134c9aca8844" providerId="AD" clId="Web-{7C785615-AAFD-B4F4-F2F4-5FF612A2B742}" dt="2024-02-04T20:37:39.969" v="851" actId="1076"/>
          <ac:picMkLst>
            <pc:docMk/>
            <pc:sldMk cId="2644879779" sldId="332"/>
            <ac:picMk id="5" creationId="{F7F46C27-AED3-3582-4E23-57578F8193D1}"/>
          </ac:picMkLst>
        </pc:picChg>
      </pc:sldChg>
      <pc:sldChg chg="addSp modSp new">
        <pc:chgData name="Adrienne Richards" userId="S::adrienne.richards@georgiancollege.ca::bcd77ec0-3859-46f9-a15a-134c9aca8844" providerId="AD" clId="Web-{7C785615-AAFD-B4F4-F2F4-5FF612A2B742}" dt="2024-02-04T20:38:54.268" v="870" actId="1076"/>
        <pc:sldMkLst>
          <pc:docMk/>
          <pc:sldMk cId="2961998400" sldId="333"/>
        </pc:sldMkLst>
        <pc:spChg chg="mod">
          <ac:chgData name="Adrienne Richards" userId="S::adrienne.richards@georgiancollege.ca::bcd77ec0-3859-46f9-a15a-134c9aca8844" providerId="AD" clId="Web-{7C785615-AAFD-B4F4-F2F4-5FF612A2B742}" dt="2024-02-04T20:38:46.643" v="867" actId="20577"/>
          <ac:spMkLst>
            <pc:docMk/>
            <pc:sldMk cId="2961998400" sldId="333"/>
            <ac:spMk id="2" creationId="{311CE377-B634-719A-1D0F-2AD44BE9EFC7}"/>
          </ac:spMkLst>
        </pc:spChg>
        <pc:spChg chg="mod">
          <ac:chgData name="Adrienne Richards" userId="S::adrienne.richards@georgiancollege.ca::bcd77ec0-3859-46f9-a15a-134c9aca8844" providerId="AD" clId="Web-{7C785615-AAFD-B4F4-F2F4-5FF612A2B742}" dt="2024-02-04T20:38:33.721" v="853" actId="20577"/>
          <ac:spMkLst>
            <pc:docMk/>
            <pc:sldMk cId="2961998400" sldId="333"/>
            <ac:spMk id="3" creationId="{EBDCFDAC-2806-4E9E-D590-6172812E5C08}"/>
          </ac:spMkLst>
        </pc:spChg>
        <pc:picChg chg="add mod">
          <ac:chgData name="Adrienne Richards" userId="S::adrienne.richards@georgiancollege.ca::bcd77ec0-3859-46f9-a15a-134c9aca8844" providerId="AD" clId="Web-{7C785615-AAFD-B4F4-F2F4-5FF612A2B742}" dt="2024-02-04T20:38:54.268" v="870" actId="1076"/>
          <ac:picMkLst>
            <pc:docMk/>
            <pc:sldMk cId="2961998400" sldId="333"/>
            <ac:picMk id="5" creationId="{7F8DCDEB-4306-C15D-DEC0-0729E2A41E5A}"/>
          </ac:picMkLst>
        </pc:picChg>
      </pc:sldChg>
      <pc:sldChg chg="addSp modSp new">
        <pc:chgData name="Adrienne Richards" userId="S::adrienne.richards@georgiancollege.ca::bcd77ec0-3859-46f9-a15a-134c9aca8844" providerId="AD" clId="Web-{7C785615-AAFD-B4F4-F2F4-5FF612A2B742}" dt="2024-02-04T20:39:28.660" v="881" actId="1076"/>
        <pc:sldMkLst>
          <pc:docMk/>
          <pc:sldMk cId="182826180" sldId="334"/>
        </pc:sldMkLst>
        <pc:spChg chg="mod">
          <ac:chgData name="Adrienne Richards" userId="S::adrienne.richards@georgiancollege.ca::bcd77ec0-3859-46f9-a15a-134c9aca8844" providerId="AD" clId="Web-{7C785615-AAFD-B4F4-F2F4-5FF612A2B742}" dt="2024-02-04T20:39:19.487" v="879" actId="20577"/>
          <ac:spMkLst>
            <pc:docMk/>
            <pc:sldMk cId="182826180" sldId="334"/>
            <ac:spMk id="2" creationId="{051E95F5-8D94-4731-2B83-6EC2FE2AAF74}"/>
          </ac:spMkLst>
        </pc:spChg>
        <pc:spChg chg="mod">
          <ac:chgData name="Adrienne Richards" userId="S::adrienne.richards@georgiancollege.ca::bcd77ec0-3859-46f9-a15a-134c9aca8844" providerId="AD" clId="Web-{7C785615-AAFD-B4F4-F2F4-5FF612A2B742}" dt="2024-02-04T20:39:09.237" v="874" actId="20577"/>
          <ac:spMkLst>
            <pc:docMk/>
            <pc:sldMk cId="182826180" sldId="334"/>
            <ac:spMk id="3" creationId="{5C3BF473-E2BB-2230-6E21-EC1393967373}"/>
          </ac:spMkLst>
        </pc:spChg>
        <pc:picChg chg="add mod">
          <ac:chgData name="Adrienne Richards" userId="S::adrienne.richards@georgiancollege.ca::bcd77ec0-3859-46f9-a15a-134c9aca8844" providerId="AD" clId="Web-{7C785615-AAFD-B4F4-F2F4-5FF612A2B742}" dt="2024-02-04T20:39:28.660" v="881" actId="1076"/>
          <ac:picMkLst>
            <pc:docMk/>
            <pc:sldMk cId="182826180" sldId="334"/>
            <ac:picMk id="5" creationId="{D772B5B6-FFF0-FCDA-E580-36B83E378178}"/>
          </ac:picMkLst>
        </pc:picChg>
      </pc:sldChg>
      <pc:sldChg chg="addSp modSp new">
        <pc:chgData name="Adrienne Richards" userId="S::adrienne.richards@georgiancollege.ca::bcd77ec0-3859-46f9-a15a-134c9aca8844" providerId="AD" clId="Web-{7C785615-AAFD-B4F4-F2F4-5FF612A2B742}" dt="2024-02-04T20:40:29.849" v="890" actId="1076"/>
        <pc:sldMkLst>
          <pc:docMk/>
          <pc:sldMk cId="1116182386" sldId="335"/>
        </pc:sldMkLst>
        <pc:spChg chg="mod">
          <ac:chgData name="Adrienne Richards" userId="S::adrienne.richards@georgiancollege.ca::bcd77ec0-3859-46f9-a15a-134c9aca8844" providerId="AD" clId="Web-{7C785615-AAFD-B4F4-F2F4-5FF612A2B742}" dt="2024-02-04T20:39:48.785" v="887" actId="20577"/>
          <ac:spMkLst>
            <pc:docMk/>
            <pc:sldMk cId="1116182386" sldId="335"/>
            <ac:spMk id="2" creationId="{6B1EC913-E6DF-EDBE-1A91-31DA6649746F}"/>
          </ac:spMkLst>
        </pc:spChg>
        <pc:spChg chg="mod">
          <ac:chgData name="Adrienne Richards" userId="S::adrienne.richards@georgiancollege.ca::bcd77ec0-3859-46f9-a15a-134c9aca8844" providerId="AD" clId="Web-{7C785615-AAFD-B4F4-F2F4-5FF612A2B742}" dt="2024-02-04T20:39:41.394" v="883" actId="20577"/>
          <ac:spMkLst>
            <pc:docMk/>
            <pc:sldMk cId="1116182386" sldId="335"/>
            <ac:spMk id="3" creationId="{2DCDC987-7543-A26F-9FA8-5040ABF18860}"/>
          </ac:spMkLst>
        </pc:spChg>
        <pc:picChg chg="add mod">
          <ac:chgData name="Adrienne Richards" userId="S::adrienne.richards@georgiancollege.ca::bcd77ec0-3859-46f9-a15a-134c9aca8844" providerId="AD" clId="Web-{7C785615-AAFD-B4F4-F2F4-5FF612A2B742}" dt="2024-02-04T20:40:29.849" v="890" actId="1076"/>
          <ac:picMkLst>
            <pc:docMk/>
            <pc:sldMk cId="1116182386" sldId="335"/>
            <ac:picMk id="5" creationId="{231347D5-B157-8688-F91C-DE326C1A9AD3}"/>
          </ac:picMkLst>
        </pc:picChg>
      </pc:sldChg>
      <pc:sldChg chg="addSp modSp new">
        <pc:chgData name="Adrienne Richards" userId="S::adrienne.richards@georgiancollege.ca::bcd77ec0-3859-46f9-a15a-134c9aca8844" providerId="AD" clId="Web-{7C785615-AAFD-B4F4-F2F4-5FF612A2B742}" dt="2024-02-04T20:41:03.365" v="901" actId="1076"/>
        <pc:sldMkLst>
          <pc:docMk/>
          <pc:sldMk cId="1959223572" sldId="336"/>
        </pc:sldMkLst>
        <pc:spChg chg="mod">
          <ac:chgData name="Adrienne Richards" userId="S::adrienne.richards@georgiancollege.ca::bcd77ec0-3859-46f9-a15a-134c9aca8844" providerId="AD" clId="Web-{7C785615-AAFD-B4F4-F2F4-5FF612A2B742}" dt="2024-02-04T20:40:55.177" v="898" actId="20577"/>
          <ac:spMkLst>
            <pc:docMk/>
            <pc:sldMk cId="1959223572" sldId="336"/>
            <ac:spMk id="2" creationId="{408DF3F1-2521-38C8-6057-B16552F3E2CA}"/>
          </ac:spMkLst>
        </pc:spChg>
        <pc:spChg chg="mod">
          <ac:chgData name="Adrienne Richards" userId="S::adrienne.richards@georgiancollege.ca::bcd77ec0-3859-46f9-a15a-134c9aca8844" providerId="AD" clId="Web-{7C785615-AAFD-B4F4-F2F4-5FF612A2B742}" dt="2024-02-04T20:40:48.865" v="895" actId="20577"/>
          <ac:spMkLst>
            <pc:docMk/>
            <pc:sldMk cId="1959223572" sldId="336"/>
            <ac:spMk id="3" creationId="{D8309EB0-2596-0D91-60F0-4550E40636FE}"/>
          </ac:spMkLst>
        </pc:spChg>
        <pc:picChg chg="add mod">
          <ac:chgData name="Adrienne Richards" userId="S::adrienne.richards@georgiancollege.ca::bcd77ec0-3859-46f9-a15a-134c9aca8844" providerId="AD" clId="Web-{7C785615-AAFD-B4F4-F2F4-5FF612A2B742}" dt="2024-02-04T20:41:03.365" v="901" actId="1076"/>
          <ac:picMkLst>
            <pc:docMk/>
            <pc:sldMk cId="1959223572" sldId="336"/>
            <ac:picMk id="5" creationId="{93386C29-28ED-BB58-D8D9-9B99B26824A0}"/>
          </ac:picMkLst>
        </pc:picChg>
      </pc:sldChg>
      <pc:sldChg chg="addSp modSp new">
        <pc:chgData name="Adrienne Richards" userId="S::adrienne.richards@georgiancollege.ca::bcd77ec0-3859-46f9-a15a-134c9aca8844" providerId="AD" clId="Web-{7C785615-AAFD-B4F4-F2F4-5FF612A2B742}" dt="2024-02-04T20:41:29.225" v="908" actId="1076"/>
        <pc:sldMkLst>
          <pc:docMk/>
          <pc:sldMk cId="395034442" sldId="337"/>
        </pc:sldMkLst>
        <pc:spChg chg="mod">
          <ac:chgData name="Adrienne Richards" userId="S::adrienne.richards@georgiancollege.ca::bcd77ec0-3859-46f9-a15a-134c9aca8844" providerId="AD" clId="Web-{7C785615-AAFD-B4F4-F2F4-5FF612A2B742}" dt="2024-02-04T20:41:21.537" v="905" actId="20577"/>
          <ac:spMkLst>
            <pc:docMk/>
            <pc:sldMk cId="395034442" sldId="337"/>
            <ac:spMk id="2" creationId="{BC342BCB-2485-4395-3E07-49E148DCD980}"/>
          </ac:spMkLst>
        </pc:spChg>
        <pc:spChg chg="mod">
          <ac:chgData name="Adrienne Richards" userId="S::adrienne.richards@georgiancollege.ca::bcd77ec0-3859-46f9-a15a-134c9aca8844" providerId="AD" clId="Web-{7C785615-AAFD-B4F4-F2F4-5FF612A2B742}" dt="2024-02-04T20:41:16.100" v="903" actId="20577"/>
          <ac:spMkLst>
            <pc:docMk/>
            <pc:sldMk cId="395034442" sldId="337"/>
            <ac:spMk id="3" creationId="{1332D0B1-94F4-EAEE-B47E-59513E9C5DC8}"/>
          </ac:spMkLst>
        </pc:spChg>
        <pc:picChg chg="add mod">
          <ac:chgData name="Adrienne Richards" userId="S::adrienne.richards@georgiancollege.ca::bcd77ec0-3859-46f9-a15a-134c9aca8844" providerId="AD" clId="Web-{7C785615-AAFD-B4F4-F2F4-5FF612A2B742}" dt="2024-02-04T20:41:29.225" v="908" actId="1076"/>
          <ac:picMkLst>
            <pc:docMk/>
            <pc:sldMk cId="395034442" sldId="337"/>
            <ac:picMk id="5" creationId="{02EA448B-FD34-09F9-C91C-8FC4A6C916B9}"/>
          </ac:picMkLst>
        </pc:picChg>
      </pc:sldChg>
      <pc:sldChg chg="addSp modSp new">
        <pc:chgData name="Adrienne Richards" userId="S::adrienne.richards@georgiancollege.ca::bcd77ec0-3859-46f9-a15a-134c9aca8844" providerId="AD" clId="Web-{7C785615-AAFD-B4F4-F2F4-5FF612A2B742}" dt="2024-02-04T20:42:45.149" v="927" actId="1076"/>
        <pc:sldMkLst>
          <pc:docMk/>
          <pc:sldMk cId="1774608311" sldId="338"/>
        </pc:sldMkLst>
        <pc:spChg chg="mod">
          <ac:chgData name="Adrienne Richards" userId="S::adrienne.richards@georgiancollege.ca::bcd77ec0-3859-46f9-a15a-134c9aca8844" providerId="AD" clId="Web-{7C785615-AAFD-B4F4-F2F4-5FF612A2B742}" dt="2024-02-04T20:42:08.851" v="924" actId="20577"/>
          <ac:spMkLst>
            <pc:docMk/>
            <pc:sldMk cId="1774608311" sldId="338"/>
            <ac:spMk id="2" creationId="{D63360D5-A692-A9F8-8CD4-D749A0A680E5}"/>
          </ac:spMkLst>
        </pc:spChg>
        <pc:spChg chg="mod">
          <ac:chgData name="Adrienne Richards" userId="S::adrienne.richards@georgiancollege.ca::bcd77ec0-3859-46f9-a15a-134c9aca8844" providerId="AD" clId="Web-{7C785615-AAFD-B4F4-F2F4-5FF612A2B742}" dt="2024-02-04T20:41:57.304" v="912" actId="20577"/>
          <ac:spMkLst>
            <pc:docMk/>
            <pc:sldMk cId="1774608311" sldId="338"/>
            <ac:spMk id="3" creationId="{C9BFDBCA-35CE-9A09-A906-4B994E96B444}"/>
          </ac:spMkLst>
        </pc:spChg>
        <pc:picChg chg="add mod">
          <ac:chgData name="Adrienne Richards" userId="S::adrienne.richards@georgiancollege.ca::bcd77ec0-3859-46f9-a15a-134c9aca8844" providerId="AD" clId="Web-{7C785615-AAFD-B4F4-F2F4-5FF612A2B742}" dt="2024-02-04T20:42:45.149" v="927" actId="1076"/>
          <ac:picMkLst>
            <pc:docMk/>
            <pc:sldMk cId="1774608311" sldId="338"/>
            <ac:picMk id="5" creationId="{411D9B98-1B44-0D23-1630-D705E9B8949A}"/>
          </ac:picMkLst>
        </pc:picChg>
      </pc:sldChg>
      <pc:sldChg chg="addSp modSp new">
        <pc:chgData name="Adrienne Richards" userId="S::adrienne.richards@georgiancollege.ca::bcd77ec0-3859-46f9-a15a-134c9aca8844" providerId="AD" clId="Web-{7C785615-AAFD-B4F4-F2F4-5FF612A2B742}" dt="2024-02-04T20:44:11.526" v="946" actId="1076"/>
        <pc:sldMkLst>
          <pc:docMk/>
          <pc:sldMk cId="2585107254" sldId="339"/>
        </pc:sldMkLst>
        <pc:spChg chg="mod">
          <ac:chgData name="Adrienne Richards" userId="S::adrienne.richards@georgiancollege.ca::bcd77ec0-3859-46f9-a15a-134c9aca8844" providerId="AD" clId="Web-{7C785615-AAFD-B4F4-F2F4-5FF612A2B742}" dt="2024-02-04T20:44:00.807" v="943" actId="20577"/>
          <ac:spMkLst>
            <pc:docMk/>
            <pc:sldMk cId="2585107254" sldId="339"/>
            <ac:spMk id="2" creationId="{504CC81A-F042-6903-845A-BC49BE7C6BF8}"/>
          </ac:spMkLst>
        </pc:spChg>
        <pc:spChg chg="mod">
          <ac:chgData name="Adrienne Richards" userId="S::adrienne.richards@georgiancollege.ca::bcd77ec0-3859-46f9-a15a-134c9aca8844" providerId="AD" clId="Web-{7C785615-AAFD-B4F4-F2F4-5FF612A2B742}" dt="2024-02-04T20:43:53.088" v="939" actId="20577"/>
          <ac:spMkLst>
            <pc:docMk/>
            <pc:sldMk cId="2585107254" sldId="339"/>
            <ac:spMk id="3" creationId="{7662DFE3-94DE-69CA-8FF0-861C84487404}"/>
          </ac:spMkLst>
        </pc:spChg>
        <pc:picChg chg="add mod">
          <ac:chgData name="Adrienne Richards" userId="S::adrienne.richards@georgiancollege.ca::bcd77ec0-3859-46f9-a15a-134c9aca8844" providerId="AD" clId="Web-{7C785615-AAFD-B4F4-F2F4-5FF612A2B742}" dt="2024-02-04T20:44:11.526" v="946" actId="1076"/>
          <ac:picMkLst>
            <pc:docMk/>
            <pc:sldMk cId="2585107254" sldId="339"/>
            <ac:picMk id="5" creationId="{461E6CF2-30D6-7BAA-BF71-E65D63A53217}"/>
          </ac:picMkLst>
        </pc:picChg>
      </pc:sldChg>
      <pc:sldChg chg="addSp modSp new">
        <pc:chgData name="Adrienne Richards" userId="S::adrienne.richards@georgiancollege.ca::bcd77ec0-3859-46f9-a15a-134c9aca8844" providerId="AD" clId="Web-{7C785615-AAFD-B4F4-F2F4-5FF612A2B742}" dt="2024-02-04T20:43:27.588" v="937" actId="1076"/>
        <pc:sldMkLst>
          <pc:docMk/>
          <pc:sldMk cId="1886561120" sldId="340"/>
        </pc:sldMkLst>
        <pc:spChg chg="mod">
          <ac:chgData name="Adrienne Richards" userId="S::adrienne.richards@georgiancollege.ca::bcd77ec0-3859-46f9-a15a-134c9aca8844" providerId="AD" clId="Web-{7C785615-AAFD-B4F4-F2F4-5FF612A2B742}" dt="2024-02-04T20:43:19.275" v="934" actId="20577"/>
          <ac:spMkLst>
            <pc:docMk/>
            <pc:sldMk cId="1886561120" sldId="340"/>
            <ac:spMk id="2" creationId="{81274898-C666-3F97-41F0-419490A5499F}"/>
          </ac:spMkLst>
        </pc:spChg>
        <pc:spChg chg="mod">
          <ac:chgData name="Adrienne Richards" userId="S::adrienne.richards@georgiancollege.ca::bcd77ec0-3859-46f9-a15a-134c9aca8844" providerId="AD" clId="Web-{7C785615-AAFD-B4F4-F2F4-5FF612A2B742}" dt="2024-02-04T20:43:11.853" v="930" actId="20577"/>
          <ac:spMkLst>
            <pc:docMk/>
            <pc:sldMk cId="1886561120" sldId="340"/>
            <ac:spMk id="3" creationId="{9B5085E1-DF0D-0D25-8C55-3E1EC99D99E9}"/>
          </ac:spMkLst>
        </pc:spChg>
        <pc:picChg chg="add mod">
          <ac:chgData name="Adrienne Richards" userId="S::adrienne.richards@georgiancollege.ca::bcd77ec0-3859-46f9-a15a-134c9aca8844" providerId="AD" clId="Web-{7C785615-AAFD-B4F4-F2F4-5FF612A2B742}" dt="2024-02-04T20:43:27.588" v="937" actId="1076"/>
          <ac:picMkLst>
            <pc:docMk/>
            <pc:sldMk cId="1886561120" sldId="340"/>
            <ac:picMk id="5" creationId="{CAFBCC79-97C5-B648-7B73-257A59F0336D}"/>
          </ac:picMkLst>
        </pc:picChg>
      </pc:sldChg>
      <pc:sldChg chg="addSp modSp new">
        <pc:chgData name="Adrienne Richards" userId="S::adrienne.richards@georgiancollege.ca::bcd77ec0-3859-46f9-a15a-134c9aca8844" providerId="AD" clId="Web-{7C785615-AAFD-B4F4-F2F4-5FF612A2B742}" dt="2024-02-04T20:44:58.262" v="957" actId="1076"/>
        <pc:sldMkLst>
          <pc:docMk/>
          <pc:sldMk cId="18901138" sldId="341"/>
        </pc:sldMkLst>
        <pc:spChg chg="mod">
          <ac:chgData name="Adrienne Richards" userId="S::adrienne.richards@georgiancollege.ca::bcd77ec0-3859-46f9-a15a-134c9aca8844" providerId="AD" clId="Web-{7C785615-AAFD-B4F4-F2F4-5FF612A2B742}" dt="2024-02-04T20:44:43.824" v="953" actId="20577"/>
          <ac:spMkLst>
            <pc:docMk/>
            <pc:sldMk cId="18901138" sldId="341"/>
            <ac:spMk id="2" creationId="{B95CA433-7AF2-6F41-E053-2E88B133937A}"/>
          </ac:spMkLst>
        </pc:spChg>
        <pc:spChg chg="mod">
          <ac:chgData name="Adrienne Richards" userId="S::adrienne.richards@georgiancollege.ca::bcd77ec0-3859-46f9-a15a-134c9aca8844" providerId="AD" clId="Web-{7C785615-AAFD-B4F4-F2F4-5FF612A2B742}" dt="2024-02-04T20:44:35.699" v="950" actId="20577"/>
          <ac:spMkLst>
            <pc:docMk/>
            <pc:sldMk cId="18901138" sldId="341"/>
            <ac:spMk id="3" creationId="{37DF7A03-5C9D-CFFA-2B2F-CF9F129BAD73}"/>
          </ac:spMkLst>
        </pc:spChg>
        <pc:picChg chg="add mod">
          <ac:chgData name="Adrienne Richards" userId="S::adrienne.richards@georgiancollege.ca::bcd77ec0-3859-46f9-a15a-134c9aca8844" providerId="AD" clId="Web-{7C785615-AAFD-B4F4-F2F4-5FF612A2B742}" dt="2024-02-04T20:44:58.262" v="957" actId="1076"/>
          <ac:picMkLst>
            <pc:docMk/>
            <pc:sldMk cId="18901138" sldId="341"/>
            <ac:picMk id="5" creationId="{10258AE8-41CA-E9FF-549D-53446758122E}"/>
          </ac:picMkLst>
        </pc:picChg>
      </pc:sldChg>
      <pc:sldChg chg="addSp modSp new">
        <pc:chgData name="Adrienne Richards" userId="S::adrienne.richards@georgiancollege.ca::bcd77ec0-3859-46f9-a15a-134c9aca8844" providerId="AD" clId="Web-{7C785615-AAFD-B4F4-F2F4-5FF612A2B742}" dt="2024-02-04T20:45:40.825" v="973" actId="1076"/>
        <pc:sldMkLst>
          <pc:docMk/>
          <pc:sldMk cId="747582267" sldId="342"/>
        </pc:sldMkLst>
        <pc:spChg chg="mod">
          <ac:chgData name="Adrienne Richards" userId="S::adrienne.richards@georgiancollege.ca::bcd77ec0-3859-46f9-a15a-134c9aca8844" providerId="AD" clId="Web-{7C785615-AAFD-B4F4-F2F4-5FF612A2B742}" dt="2024-02-04T20:45:33.528" v="971" actId="20577"/>
          <ac:spMkLst>
            <pc:docMk/>
            <pc:sldMk cId="747582267" sldId="342"/>
            <ac:spMk id="2" creationId="{CCCE3066-AC11-DCAF-7F4A-31E8C3DA761A}"/>
          </ac:spMkLst>
        </pc:spChg>
        <pc:spChg chg="mod">
          <ac:chgData name="Adrienne Richards" userId="S::adrienne.richards@georgiancollege.ca::bcd77ec0-3859-46f9-a15a-134c9aca8844" providerId="AD" clId="Web-{7C785615-AAFD-B4F4-F2F4-5FF612A2B742}" dt="2024-02-04T20:45:12.184" v="959" actId="20577"/>
          <ac:spMkLst>
            <pc:docMk/>
            <pc:sldMk cId="747582267" sldId="342"/>
            <ac:spMk id="3" creationId="{F8F5CAA8-18E9-1F65-F181-1AEBD094CB26}"/>
          </ac:spMkLst>
        </pc:spChg>
        <pc:picChg chg="add mod">
          <ac:chgData name="Adrienne Richards" userId="S::adrienne.richards@georgiancollege.ca::bcd77ec0-3859-46f9-a15a-134c9aca8844" providerId="AD" clId="Web-{7C785615-AAFD-B4F4-F2F4-5FF612A2B742}" dt="2024-02-04T20:45:40.825" v="973" actId="1076"/>
          <ac:picMkLst>
            <pc:docMk/>
            <pc:sldMk cId="747582267" sldId="342"/>
            <ac:picMk id="5" creationId="{C2EA005A-468D-8FEE-6476-07B2BB8DE4BC}"/>
          </ac:picMkLst>
        </pc:picChg>
      </pc:sldChg>
      <pc:sldChg chg="addSp modSp new">
        <pc:chgData name="Adrienne Richards" userId="S::adrienne.richards@georgiancollege.ca::bcd77ec0-3859-46f9-a15a-134c9aca8844" providerId="AD" clId="Web-{7C785615-AAFD-B4F4-F2F4-5FF612A2B742}" dt="2024-02-04T20:46:18.811" v="987" actId="1076"/>
        <pc:sldMkLst>
          <pc:docMk/>
          <pc:sldMk cId="2792806160" sldId="343"/>
        </pc:sldMkLst>
        <pc:spChg chg="mod">
          <ac:chgData name="Adrienne Richards" userId="S::adrienne.richards@georgiancollege.ca::bcd77ec0-3859-46f9-a15a-134c9aca8844" providerId="AD" clId="Web-{7C785615-AAFD-B4F4-F2F4-5FF612A2B742}" dt="2024-02-04T20:46:08.139" v="984" actId="20577"/>
          <ac:spMkLst>
            <pc:docMk/>
            <pc:sldMk cId="2792806160" sldId="343"/>
            <ac:spMk id="2" creationId="{4D171C84-6BB4-A420-AD59-911CF17EC8CE}"/>
          </ac:spMkLst>
        </pc:spChg>
        <pc:spChg chg="mod">
          <ac:chgData name="Adrienne Richards" userId="S::adrienne.richards@georgiancollege.ca::bcd77ec0-3859-46f9-a15a-134c9aca8844" providerId="AD" clId="Web-{7C785615-AAFD-B4F4-F2F4-5FF612A2B742}" dt="2024-02-04T20:46:01.404" v="979" actId="20577"/>
          <ac:spMkLst>
            <pc:docMk/>
            <pc:sldMk cId="2792806160" sldId="343"/>
            <ac:spMk id="3" creationId="{6993D608-D293-55A4-6B74-351D9EA21CA8}"/>
          </ac:spMkLst>
        </pc:spChg>
        <pc:picChg chg="add mod">
          <ac:chgData name="Adrienne Richards" userId="S::adrienne.richards@georgiancollege.ca::bcd77ec0-3859-46f9-a15a-134c9aca8844" providerId="AD" clId="Web-{7C785615-AAFD-B4F4-F2F4-5FF612A2B742}" dt="2024-02-04T20:46:18.811" v="987" actId="1076"/>
          <ac:picMkLst>
            <pc:docMk/>
            <pc:sldMk cId="2792806160" sldId="343"/>
            <ac:picMk id="5" creationId="{5F11C1EC-5760-1E40-666C-702A3FBF9C18}"/>
          </ac:picMkLst>
        </pc:picChg>
      </pc:sldChg>
      <pc:sldChg chg="addSp modSp new">
        <pc:chgData name="Adrienne Richards" userId="S::adrienne.richards@georgiancollege.ca::bcd77ec0-3859-46f9-a15a-134c9aca8844" providerId="AD" clId="Web-{7C785615-AAFD-B4F4-F2F4-5FF612A2B742}" dt="2024-02-04T20:46:45.843" v="995" actId="1076"/>
        <pc:sldMkLst>
          <pc:docMk/>
          <pc:sldMk cId="1614758511" sldId="344"/>
        </pc:sldMkLst>
        <pc:spChg chg="mod">
          <ac:chgData name="Adrienne Richards" userId="S::adrienne.richards@georgiancollege.ca::bcd77ec0-3859-46f9-a15a-134c9aca8844" providerId="AD" clId="Web-{7C785615-AAFD-B4F4-F2F4-5FF612A2B742}" dt="2024-02-04T20:46:37.374" v="992" actId="20577"/>
          <ac:spMkLst>
            <pc:docMk/>
            <pc:sldMk cId="1614758511" sldId="344"/>
            <ac:spMk id="2" creationId="{D6E7C4FA-B6B6-3BC3-999D-D562476FDB47}"/>
          </ac:spMkLst>
        </pc:spChg>
        <pc:spChg chg="mod">
          <ac:chgData name="Adrienne Richards" userId="S::adrienne.richards@georgiancollege.ca::bcd77ec0-3859-46f9-a15a-134c9aca8844" providerId="AD" clId="Web-{7C785615-AAFD-B4F4-F2F4-5FF612A2B742}" dt="2024-02-04T20:46:29.905" v="989" actId="20577"/>
          <ac:spMkLst>
            <pc:docMk/>
            <pc:sldMk cId="1614758511" sldId="344"/>
            <ac:spMk id="3" creationId="{44BBECDE-6CEA-6B23-9955-03B812E2184A}"/>
          </ac:spMkLst>
        </pc:spChg>
        <pc:picChg chg="add mod">
          <ac:chgData name="Adrienne Richards" userId="S::adrienne.richards@georgiancollege.ca::bcd77ec0-3859-46f9-a15a-134c9aca8844" providerId="AD" clId="Web-{7C785615-AAFD-B4F4-F2F4-5FF612A2B742}" dt="2024-02-04T20:46:45.843" v="995" actId="1076"/>
          <ac:picMkLst>
            <pc:docMk/>
            <pc:sldMk cId="1614758511" sldId="344"/>
            <ac:picMk id="5" creationId="{43CDDA7C-B50F-8163-CEDF-DFE18CF6AF6C}"/>
          </ac:picMkLst>
        </pc:picChg>
      </pc:sldChg>
      <pc:sldChg chg="addSp modSp new">
        <pc:chgData name="Adrienne Richards" userId="S::adrienne.richards@georgiancollege.ca::bcd77ec0-3859-46f9-a15a-134c9aca8844" providerId="AD" clId="Web-{7C785615-AAFD-B4F4-F2F4-5FF612A2B742}" dt="2024-02-04T20:47:17.250" v="1009" actId="1076"/>
        <pc:sldMkLst>
          <pc:docMk/>
          <pc:sldMk cId="2472959134" sldId="345"/>
        </pc:sldMkLst>
        <pc:spChg chg="mod">
          <ac:chgData name="Adrienne Richards" userId="S::adrienne.richards@georgiancollege.ca::bcd77ec0-3859-46f9-a15a-134c9aca8844" providerId="AD" clId="Web-{7C785615-AAFD-B4F4-F2F4-5FF612A2B742}" dt="2024-02-04T20:47:10.296" v="1006" actId="20577"/>
          <ac:spMkLst>
            <pc:docMk/>
            <pc:sldMk cId="2472959134" sldId="345"/>
            <ac:spMk id="2" creationId="{38D13FC4-3012-75E5-3283-6CA664BF9C0C}"/>
          </ac:spMkLst>
        </pc:spChg>
        <pc:spChg chg="mod">
          <ac:chgData name="Adrienne Richards" userId="S::adrienne.richards@georgiancollege.ca::bcd77ec0-3859-46f9-a15a-134c9aca8844" providerId="AD" clId="Web-{7C785615-AAFD-B4F4-F2F4-5FF612A2B742}" dt="2024-02-04T20:47:01.952" v="1000" actId="20577"/>
          <ac:spMkLst>
            <pc:docMk/>
            <pc:sldMk cId="2472959134" sldId="345"/>
            <ac:spMk id="3" creationId="{F86DA424-8C95-C7CC-8CB5-10E4B71DFDF7}"/>
          </ac:spMkLst>
        </pc:spChg>
        <pc:picChg chg="add mod">
          <ac:chgData name="Adrienne Richards" userId="S::adrienne.richards@georgiancollege.ca::bcd77ec0-3859-46f9-a15a-134c9aca8844" providerId="AD" clId="Web-{7C785615-AAFD-B4F4-F2F4-5FF612A2B742}" dt="2024-02-04T20:47:17.250" v="1009" actId="1076"/>
          <ac:picMkLst>
            <pc:docMk/>
            <pc:sldMk cId="2472959134" sldId="345"/>
            <ac:picMk id="5" creationId="{B2EF6337-52BB-7FBA-5CB3-9CEA849F2C48}"/>
          </ac:picMkLst>
        </pc:picChg>
      </pc:sldChg>
      <pc:sldChg chg="addSp modSp new">
        <pc:chgData name="Adrienne Richards" userId="S::adrienne.richards@georgiancollege.ca::bcd77ec0-3859-46f9-a15a-134c9aca8844" providerId="AD" clId="Web-{7C785615-AAFD-B4F4-F2F4-5FF612A2B742}" dt="2024-02-04T20:47:46.032" v="1019" actId="1076"/>
        <pc:sldMkLst>
          <pc:docMk/>
          <pc:sldMk cId="3991960284" sldId="346"/>
        </pc:sldMkLst>
        <pc:spChg chg="mod">
          <ac:chgData name="Adrienne Richards" userId="S::adrienne.richards@georgiancollege.ca::bcd77ec0-3859-46f9-a15a-134c9aca8844" providerId="AD" clId="Web-{7C785615-AAFD-B4F4-F2F4-5FF612A2B742}" dt="2024-02-04T20:47:38.578" v="1016" actId="20577"/>
          <ac:spMkLst>
            <pc:docMk/>
            <pc:sldMk cId="3991960284" sldId="346"/>
            <ac:spMk id="2" creationId="{7DD1B57E-4FD4-C40C-FC86-4144593D60F3}"/>
          </ac:spMkLst>
        </pc:spChg>
        <pc:spChg chg="mod">
          <ac:chgData name="Adrienne Richards" userId="S::adrienne.richards@georgiancollege.ca::bcd77ec0-3859-46f9-a15a-134c9aca8844" providerId="AD" clId="Web-{7C785615-AAFD-B4F4-F2F4-5FF612A2B742}" dt="2024-02-04T20:47:31.250" v="1012" actId="20577"/>
          <ac:spMkLst>
            <pc:docMk/>
            <pc:sldMk cId="3991960284" sldId="346"/>
            <ac:spMk id="3" creationId="{867DC22D-CC62-3C8F-EB04-DDB283B8CA28}"/>
          </ac:spMkLst>
        </pc:spChg>
        <pc:picChg chg="add mod">
          <ac:chgData name="Adrienne Richards" userId="S::adrienne.richards@georgiancollege.ca::bcd77ec0-3859-46f9-a15a-134c9aca8844" providerId="AD" clId="Web-{7C785615-AAFD-B4F4-F2F4-5FF612A2B742}" dt="2024-02-04T20:47:46.032" v="1019" actId="1076"/>
          <ac:picMkLst>
            <pc:docMk/>
            <pc:sldMk cId="3991960284" sldId="346"/>
            <ac:picMk id="5" creationId="{91388069-D788-6965-0BBC-2D2BA7F86C49}"/>
          </ac:picMkLst>
        </pc:picChg>
      </pc:sldChg>
    </pc:docChg>
  </pc:docChgLst>
  <pc:docChgLst>
    <pc:chgData name="Adrienne Richards" userId="S::adrienne.richards@georgiancollege.ca::bcd77ec0-3859-46f9-a15a-134c9aca8844" providerId="AD" clId="Web-{57932D3B-F0DF-F1BB-0BD0-67AD0848882B}"/>
    <pc:docChg chg="modSld">
      <pc:chgData name="Adrienne Richards" userId="S::adrienne.richards@georgiancollege.ca::bcd77ec0-3859-46f9-a15a-134c9aca8844" providerId="AD" clId="Web-{57932D3B-F0DF-F1BB-0BD0-67AD0848882B}" dt="2024-02-12T20:47:33.367" v="12" actId="14100"/>
      <pc:docMkLst>
        <pc:docMk/>
      </pc:docMkLst>
      <pc:sldChg chg="modSp">
        <pc:chgData name="Adrienne Richards" userId="S::adrienne.richards@georgiancollege.ca::bcd77ec0-3859-46f9-a15a-134c9aca8844" providerId="AD" clId="Web-{57932D3B-F0DF-F1BB-0BD0-67AD0848882B}" dt="2024-02-12T20:46:36.678" v="5" actId="20577"/>
        <pc:sldMkLst>
          <pc:docMk/>
          <pc:sldMk cId="3828760957" sldId="266"/>
        </pc:sldMkLst>
        <pc:spChg chg="mod">
          <ac:chgData name="Adrienne Richards" userId="S::adrienne.richards@georgiancollege.ca::bcd77ec0-3859-46f9-a15a-134c9aca8844" providerId="AD" clId="Web-{57932D3B-F0DF-F1BB-0BD0-67AD0848882B}" dt="2024-02-12T20:46:36.678" v="5" actId="20577"/>
          <ac:spMkLst>
            <pc:docMk/>
            <pc:sldMk cId="3828760957" sldId="266"/>
            <ac:spMk id="3" creationId="{4BEA3D12-C56E-A6E7-F0DF-3F2733C8633A}"/>
          </ac:spMkLst>
        </pc:spChg>
      </pc:sldChg>
      <pc:sldChg chg="modSp">
        <pc:chgData name="Adrienne Richards" userId="S::adrienne.richards@georgiancollege.ca::bcd77ec0-3859-46f9-a15a-134c9aca8844" providerId="AD" clId="Web-{57932D3B-F0DF-F1BB-0BD0-67AD0848882B}" dt="2024-02-12T20:47:14.757" v="10" actId="20577"/>
        <pc:sldMkLst>
          <pc:docMk/>
          <pc:sldMk cId="1096014048" sldId="308"/>
        </pc:sldMkLst>
        <pc:spChg chg="mod">
          <ac:chgData name="Adrienne Richards" userId="S::adrienne.richards@georgiancollege.ca::bcd77ec0-3859-46f9-a15a-134c9aca8844" providerId="AD" clId="Web-{57932D3B-F0DF-F1BB-0BD0-67AD0848882B}" dt="2024-02-12T20:47:14.757" v="10" actId="20577"/>
          <ac:spMkLst>
            <pc:docMk/>
            <pc:sldMk cId="1096014048" sldId="308"/>
            <ac:spMk id="3" creationId="{1A420EC5-6192-C437-D1B6-947646C5A944}"/>
          </ac:spMkLst>
        </pc:spChg>
      </pc:sldChg>
      <pc:sldChg chg="modSp">
        <pc:chgData name="Adrienne Richards" userId="S::adrienne.richards@georgiancollege.ca::bcd77ec0-3859-46f9-a15a-134c9aca8844" providerId="AD" clId="Web-{57932D3B-F0DF-F1BB-0BD0-67AD0848882B}" dt="2024-02-12T20:47:28.351" v="11" actId="20577"/>
        <pc:sldMkLst>
          <pc:docMk/>
          <pc:sldMk cId="2883198873" sldId="310"/>
        </pc:sldMkLst>
        <pc:spChg chg="mod">
          <ac:chgData name="Adrienne Richards" userId="S::adrienne.richards@georgiancollege.ca::bcd77ec0-3859-46f9-a15a-134c9aca8844" providerId="AD" clId="Web-{57932D3B-F0DF-F1BB-0BD0-67AD0848882B}" dt="2024-02-12T20:47:28.351" v="11" actId="20577"/>
          <ac:spMkLst>
            <pc:docMk/>
            <pc:sldMk cId="2883198873" sldId="310"/>
            <ac:spMk id="3" creationId="{A3980079-C78A-06B3-2FE3-7C37455C9E6F}"/>
          </ac:spMkLst>
        </pc:spChg>
      </pc:sldChg>
      <pc:sldChg chg="modSp">
        <pc:chgData name="Adrienne Richards" userId="S::adrienne.richards@georgiancollege.ca::bcd77ec0-3859-46f9-a15a-134c9aca8844" providerId="AD" clId="Web-{57932D3B-F0DF-F1BB-0BD0-67AD0848882B}" dt="2024-02-12T20:47:33.367" v="12" actId="14100"/>
        <pc:sldMkLst>
          <pc:docMk/>
          <pc:sldMk cId="134354837" sldId="311"/>
        </pc:sldMkLst>
        <pc:spChg chg="mod">
          <ac:chgData name="Adrienne Richards" userId="S::adrienne.richards@georgiancollege.ca::bcd77ec0-3859-46f9-a15a-134c9aca8844" providerId="AD" clId="Web-{57932D3B-F0DF-F1BB-0BD0-67AD0848882B}" dt="2024-02-12T20:47:33.367" v="12" actId="14100"/>
          <ac:spMkLst>
            <pc:docMk/>
            <pc:sldMk cId="134354837" sldId="311"/>
            <ac:spMk id="3" creationId="{0A8C8626-57DA-471D-85A3-5BC5D4255AAA}"/>
          </ac:spMkLst>
        </pc:spChg>
      </pc:sldChg>
    </pc:docChg>
  </pc:docChgLst>
  <pc:docChgLst>
    <pc:chgData name="revm1514@gmail.com" userId="S::urn:spo:guest#revm1514@gmail.com::" providerId="AD" clId="Web-{FA523594-36BC-3A5B-BE7B-1C76F6C7EAD8}"/>
    <pc:docChg chg="modSld">
      <pc:chgData name="revm1514@gmail.com" userId="S::urn:spo:guest#revm1514@gmail.com::" providerId="AD" clId="Web-{FA523594-36BC-3A5B-BE7B-1C76F6C7EAD8}" dt="2024-02-11T23:10:14.356" v="241" actId="1076"/>
      <pc:docMkLst>
        <pc:docMk/>
      </pc:docMkLst>
      <pc:sldChg chg="addSp delSp modSp">
        <pc:chgData name="revm1514@gmail.com" userId="S::urn:spo:guest#revm1514@gmail.com::" providerId="AD" clId="Web-{FA523594-36BC-3A5B-BE7B-1C76F6C7EAD8}" dt="2024-02-11T23:02:06.605" v="13" actId="1076"/>
        <pc:sldMkLst>
          <pc:docMk/>
          <pc:sldMk cId="2111398536" sldId="272"/>
        </pc:sldMkLst>
        <pc:picChg chg="add del mod">
          <ac:chgData name="revm1514@gmail.com" userId="S::urn:spo:guest#revm1514@gmail.com::" providerId="AD" clId="Web-{FA523594-36BC-3A5B-BE7B-1C76F6C7EAD8}" dt="2024-02-11T22:59:16.005" v="1"/>
          <ac:picMkLst>
            <pc:docMk/>
            <pc:sldMk cId="2111398536" sldId="272"/>
            <ac:picMk id="5" creationId="{ED7CAC61-CAA5-7443-CB80-A191F9693B36}"/>
          </ac:picMkLst>
        </pc:picChg>
        <pc:picChg chg="add del mod">
          <ac:chgData name="revm1514@gmail.com" userId="S::urn:spo:guest#revm1514@gmail.com::" providerId="AD" clId="Web-{FA523594-36BC-3A5B-BE7B-1C76F6C7EAD8}" dt="2024-02-11T22:59:44.756" v="3"/>
          <ac:picMkLst>
            <pc:docMk/>
            <pc:sldMk cId="2111398536" sldId="272"/>
            <ac:picMk id="6" creationId="{460136CA-D344-BD9B-3B8B-5656E60B385A}"/>
          </ac:picMkLst>
        </pc:picChg>
        <pc:picChg chg="add mod modCrop">
          <ac:chgData name="revm1514@gmail.com" userId="S::urn:spo:guest#revm1514@gmail.com::" providerId="AD" clId="Web-{FA523594-36BC-3A5B-BE7B-1C76F6C7EAD8}" dt="2024-02-11T23:02:06.605" v="13" actId="1076"/>
          <ac:picMkLst>
            <pc:docMk/>
            <pc:sldMk cId="2111398536" sldId="272"/>
            <ac:picMk id="7" creationId="{12657A08-636A-CDFA-3ECD-734E389B2B33}"/>
          </ac:picMkLst>
        </pc:picChg>
      </pc:sldChg>
      <pc:sldChg chg="modSp">
        <pc:chgData name="revm1514@gmail.com" userId="S::urn:spo:guest#revm1514@gmail.com::" providerId="AD" clId="Web-{FA523594-36BC-3A5B-BE7B-1C76F6C7EAD8}" dt="2024-02-11T23:04:57.564" v="137"/>
        <pc:sldMkLst>
          <pc:docMk/>
          <pc:sldMk cId="1096014048" sldId="308"/>
        </pc:sldMkLst>
        <pc:graphicFrameChg chg="mod modGraphic">
          <ac:chgData name="revm1514@gmail.com" userId="S::urn:spo:guest#revm1514@gmail.com::" providerId="AD" clId="Web-{FA523594-36BC-3A5B-BE7B-1C76F6C7EAD8}" dt="2024-02-11T23:04:57.564" v="137"/>
          <ac:graphicFrameMkLst>
            <pc:docMk/>
            <pc:sldMk cId="1096014048" sldId="308"/>
            <ac:graphicFrameMk id="6" creationId="{E7C66C87-E165-5AB2-A2AB-BB49C045CDDB}"/>
          </ac:graphicFrameMkLst>
        </pc:graphicFrameChg>
      </pc:sldChg>
      <pc:sldChg chg="addSp delSp modSp">
        <pc:chgData name="revm1514@gmail.com" userId="S::urn:spo:guest#revm1514@gmail.com::" providerId="AD" clId="Web-{FA523594-36BC-3A5B-BE7B-1C76F6C7EAD8}" dt="2024-02-11T23:10:14.356" v="241" actId="1076"/>
        <pc:sldMkLst>
          <pc:docMk/>
          <pc:sldMk cId="2883198873" sldId="310"/>
        </pc:sldMkLst>
        <pc:spChg chg="mod">
          <ac:chgData name="revm1514@gmail.com" userId="S::urn:spo:guest#revm1514@gmail.com::" providerId="AD" clId="Web-{FA523594-36BC-3A5B-BE7B-1C76F6C7EAD8}" dt="2024-02-11T23:07:49.102" v="219" actId="1076"/>
          <ac:spMkLst>
            <pc:docMk/>
            <pc:sldMk cId="2883198873" sldId="310"/>
            <ac:spMk id="3" creationId="{A3980079-C78A-06B3-2FE3-7C37455C9E6F}"/>
          </ac:spMkLst>
        </pc:spChg>
        <pc:graphicFrameChg chg="add mod modGraphic">
          <ac:chgData name="revm1514@gmail.com" userId="S::urn:spo:guest#revm1514@gmail.com::" providerId="AD" clId="Web-{FA523594-36BC-3A5B-BE7B-1C76F6C7EAD8}" dt="2024-02-11T23:09:17.558" v="228" actId="1076"/>
          <ac:graphicFrameMkLst>
            <pc:docMk/>
            <pc:sldMk cId="2883198873" sldId="310"/>
            <ac:graphicFrameMk id="7" creationId="{FC498150-CF91-C93A-9988-31FEA8D9E45C}"/>
          </ac:graphicFrameMkLst>
        </pc:graphicFrameChg>
        <pc:picChg chg="add del mod">
          <ac:chgData name="revm1514@gmail.com" userId="S::urn:spo:guest#revm1514@gmail.com::" providerId="AD" clId="Web-{FA523594-36BC-3A5B-BE7B-1C76F6C7EAD8}" dt="2024-02-11T23:06:01.035" v="139"/>
          <ac:picMkLst>
            <pc:docMk/>
            <pc:sldMk cId="2883198873" sldId="310"/>
            <ac:picMk id="5" creationId="{B1B99A3F-564F-BF61-DD5C-275D2EF71F40}"/>
          </ac:picMkLst>
        </pc:picChg>
        <pc:picChg chg="add del mod">
          <ac:chgData name="revm1514@gmail.com" userId="S::urn:spo:guest#revm1514@gmail.com::" providerId="AD" clId="Web-{FA523594-36BC-3A5B-BE7B-1C76F6C7EAD8}" dt="2024-02-11T23:06:32.411" v="150"/>
          <ac:picMkLst>
            <pc:docMk/>
            <pc:sldMk cId="2883198873" sldId="310"/>
            <ac:picMk id="8" creationId="{3243738A-ADCC-626E-500A-E6D77346D1F5}"/>
          </ac:picMkLst>
        </pc:picChg>
        <pc:picChg chg="add del mod">
          <ac:chgData name="revm1514@gmail.com" userId="S::urn:spo:guest#revm1514@gmail.com::" providerId="AD" clId="Web-{FA523594-36BC-3A5B-BE7B-1C76F6C7EAD8}" dt="2024-02-11T23:06:31.786" v="149"/>
          <ac:picMkLst>
            <pc:docMk/>
            <pc:sldMk cId="2883198873" sldId="310"/>
            <ac:picMk id="9" creationId="{CF974044-AE57-E894-8D5E-1AB9E5C7C7C8}"/>
          </ac:picMkLst>
        </pc:picChg>
        <pc:picChg chg="add del mod">
          <ac:chgData name="revm1514@gmail.com" userId="S::urn:spo:guest#revm1514@gmail.com::" providerId="AD" clId="Web-{FA523594-36BC-3A5B-BE7B-1C76F6C7EAD8}" dt="2024-02-11T23:06:31.099" v="148"/>
          <ac:picMkLst>
            <pc:docMk/>
            <pc:sldMk cId="2883198873" sldId="310"/>
            <ac:picMk id="10" creationId="{086D1CFE-0FA2-B5D7-F83D-AED83FC48FB3}"/>
          </ac:picMkLst>
        </pc:picChg>
        <pc:picChg chg="add del mod">
          <ac:chgData name="revm1514@gmail.com" userId="S::urn:spo:guest#revm1514@gmail.com::" providerId="AD" clId="Web-{FA523594-36BC-3A5B-BE7B-1C76F6C7EAD8}" dt="2024-02-11T23:06:30.536" v="147"/>
          <ac:picMkLst>
            <pc:docMk/>
            <pc:sldMk cId="2883198873" sldId="310"/>
            <ac:picMk id="11" creationId="{724B38E3-9E8B-C9E3-268D-ED9FDC1062DB}"/>
          </ac:picMkLst>
        </pc:picChg>
        <pc:picChg chg="add del mod">
          <ac:chgData name="revm1514@gmail.com" userId="S::urn:spo:guest#revm1514@gmail.com::" providerId="AD" clId="Web-{FA523594-36BC-3A5B-BE7B-1C76F6C7EAD8}" dt="2024-02-11T23:06:29.865" v="146"/>
          <ac:picMkLst>
            <pc:docMk/>
            <pc:sldMk cId="2883198873" sldId="310"/>
            <ac:picMk id="12" creationId="{EE7005B6-5859-287D-883E-033D6F9CB820}"/>
          </ac:picMkLst>
        </pc:picChg>
        <pc:picChg chg="add mod">
          <ac:chgData name="revm1514@gmail.com" userId="S::urn:spo:guest#revm1514@gmail.com::" providerId="AD" clId="Web-{FA523594-36BC-3A5B-BE7B-1C76F6C7EAD8}" dt="2024-02-11T23:09:25.074" v="231" actId="1076"/>
          <ac:picMkLst>
            <pc:docMk/>
            <pc:sldMk cId="2883198873" sldId="310"/>
            <ac:picMk id="13" creationId="{6AF13520-821F-6C3F-4414-F92DF1AD619F}"/>
          </ac:picMkLst>
        </pc:picChg>
        <pc:picChg chg="add mod">
          <ac:chgData name="revm1514@gmail.com" userId="S::urn:spo:guest#revm1514@gmail.com::" providerId="AD" clId="Web-{FA523594-36BC-3A5B-BE7B-1C76F6C7EAD8}" dt="2024-02-11T23:09:48.543" v="235" actId="1076"/>
          <ac:picMkLst>
            <pc:docMk/>
            <pc:sldMk cId="2883198873" sldId="310"/>
            <ac:picMk id="14" creationId="{7DFF2B29-F466-FB7D-3BEC-68B56DA8DA01}"/>
          </ac:picMkLst>
        </pc:picChg>
        <pc:picChg chg="add mod">
          <ac:chgData name="revm1514@gmail.com" userId="S::urn:spo:guest#revm1514@gmail.com::" providerId="AD" clId="Web-{FA523594-36BC-3A5B-BE7B-1C76F6C7EAD8}" dt="2024-02-11T23:10:14.356" v="241" actId="1076"/>
          <ac:picMkLst>
            <pc:docMk/>
            <pc:sldMk cId="2883198873" sldId="310"/>
            <ac:picMk id="15" creationId="{CB6D19FC-76E3-EFC6-E716-20813BF098F9}"/>
          </ac:picMkLst>
        </pc:picChg>
      </pc:sldChg>
    </pc:docChg>
  </pc:docChgLst>
  <pc:docChgLst>
    <pc:chgData name="Adrienne Richards" userId="S::adrienne.richards@georgiancollege.ca::bcd77ec0-3859-46f9-a15a-134c9aca8844" providerId="AD" clId="Web-{0C8CFAE9-271D-2BA6-0EDC-8BA4F5E1843F}"/>
    <pc:docChg chg="delSld modSld">
      <pc:chgData name="Adrienne Richards" userId="S::adrienne.richards@georgiancollege.ca::bcd77ec0-3859-46f9-a15a-134c9aca8844" providerId="AD" clId="Web-{0C8CFAE9-271D-2BA6-0EDC-8BA4F5E1843F}" dt="2024-02-10T14:50:57.974" v="333"/>
      <pc:docMkLst>
        <pc:docMk/>
      </pc:docMkLst>
      <pc:sldChg chg="del">
        <pc:chgData name="Adrienne Richards" userId="S::adrienne.richards@georgiancollege.ca::bcd77ec0-3859-46f9-a15a-134c9aca8844" providerId="AD" clId="Web-{0C8CFAE9-271D-2BA6-0EDC-8BA4F5E1843F}" dt="2024-02-10T14:50:43.833" v="321"/>
        <pc:sldMkLst>
          <pc:docMk/>
          <pc:sldMk cId="1511411136" sldId="260"/>
        </pc:sldMkLst>
      </pc:sldChg>
      <pc:sldChg chg="modSp del">
        <pc:chgData name="Adrienne Richards" userId="S::adrienne.richards@georgiancollege.ca::bcd77ec0-3859-46f9-a15a-134c9aca8844" providerId="AD" clId="Web-{0C8CFAE9-271D-2BA6-0EDC-8BA4F5E1843F}" dt="2024-02-10T14:50:57.974" v="333"/>
        <pc:sldMkLst>
          <pc:docMk/>
          <pc:sldMk cId="3961770017" sldId="261"/>
        </pc:sldMkLst>
        <pc:spChg chg="mod">
          <ac:chgData name="Adrienne Richards" userId="S::adrienne.richards@georgiancollege.ca::bcd77ec0-3859-46f9-a15a-134c9aca8844" providerId="AD" clId="Web-{0C8CFAE9-271D-2BA6-0EDC-8BA4F5E1843F}" dt="2024-02-10T14:50:57.162" v="332" actId="20577"/>
          <ac:spMkLst>
            <pc:docMk/>
            <pc:sldMk cId="3961770017" sldId="261"/>
            <ac:spMk id="3" creationId="{206AC3AE-E802-DA2A-66BC-3784299DEC19}"/>
          </ac:spMkLst>
        </pc:spChg>
      </pc:sldChg>
      <pc:sldChg chg="modSp">
        <pc:chgData name="Adrienne Richards" userId="S::adrienne.richards@georgiancollege.ca::bcd77ec0-3859-46f9-a15a-134c9aca8844" providerId="AD" clId="Web-{0C8CFAE9-271D-2BA6-0EDC-8BA4F5E1843F}" dt="2024-02-10T14:35:08.954" v="2" actId="1076"/>
        <pc:sldMkLst>
          <pc:docMk/>
          <pc:sldMk cId="3291467616" sldId="262"/>
        </pc:sldMkLst>
        <pc:spChg chg="mod">
          <ac:chgData name="Adrienne Richards" userId="S::adrienne.richards@georgiancollege.ca::bcd77ec0-3859-46f9-a15a-134c9aca8844" providerId="AD" clId="Web-{0C8CFAE9-271D-2BA6-0EDC-8BA4F5E1843F}" dt="2024-02-10T14:35:02.751" v="1" actId="14100"/>
          <ac:spMkLst>
            <pc:docMk/>
            <pc:sldMk cId="3291467616" sldId="262"/>
            <ac:spMk id="3" creationId="{554F5101-4FB8-3834-ED7A-2EAEBAB31E90}"/>
          </ac:spMkLst>
        </pc:spChg>
        <pc:picChg chg="mod">
          <ac:chgData name="Adrienne Richards" userId="S::adrienne.richards@georgiancollege.ca::bcd77ec0-3859-46f9-a15a-134c9aca8844" providerId="AD" clId="Web-{0C8CFAE9-271D-2BA6-0EDC-8BA4F5E1843F}" dt="2024-02-10T14:35:08.954" v="2" actId="1076"/>
          <ac:picMkLst>
            <pc:docMk/>
            <pc:sldMk cId="3291467616" sldId="262"/>
            <ac:picMk id="5" creationId="{1EC16E45-680C-EB8E-652B-839CD6BB3A8F}"/>
          </ac:picMkLst>
        </pc:picChg>
      </pc:sldChg>
      <pc:sldChg chg="modSp">
        <pc:chgData name="Adrienne Richards" userId="S::adrienne.richards@georgiancollege.ca::bcd77ec0-3859-46f9-a15a-134c9aca8844" providerId="AD" clId="Web-{0C8CFAE9-271D-2BA6-0EDC-8BA4F5E1843F}" dt="2024-02-10T14:35:30.517" v="9" actId="1076"/>
        <pc:sldMkLst>
          <pc:docMk/>
          <pc:sldMk cId="3923850593" sldId="264"/>
        </pc:sldMkLst>
        <pc:spChg chg="mod">
          <ac:chgData name="Adrienne Richards" userId="S::adrienne.richards@georgiancollege.ca::bcd77ec0-3859-46f9-a15a-134c9aca8844" providerId="AD" clId="Web-{0C8CFAE9-271D-2BA6-0EDC-8BA4F5E1843F}" dt="2024-02-10T14:35:27.189" v="8" actId="14100"/>
          <ac:spMkLst>
            <pc:docMk/>
            <pc:sldMk cId="3923850593" sldId="264"/>
            <ac:spMk id="3" creationId="{A06546EE-BF78-5200-5906-38F3C66722D9}"/>
          </ac:spMkLst>
        </pc:spChg>
        <pc:picChg chg="mod">
          <ac:chgData name="Adrienne Richards" userId="S::adrienne.richards@georgiancollege.ca::bcd77ec0-3859-46f9-a15a-134c9aca8844" providerId="AD" clId="Web-{0C8CFAE9-271D-2BA6-0EDC-8BA4F5E1843F}" dt="2024-02-10T14:35:30.517" v="9" actId="1076"/>
          <ac:picMkLst>
            <pc:docMk/>
            <pc:sldMk cId="3923850593" sldId="264"/>
            <ac:picMk id="5" creationId="{8494C5B0-B327-BAD1-98D9-8CC8CEE250B8}"/>
          </ac:picMkLst>
        </pc:picChg>
      </pc:sldChg>
      <pc:sldChg chg="modSp">
        <pc:chgData name="Adrienne Richards" userId="S::adrienne.richards@georgiancollege.ca::bcd77ec0-3859-46f9-a15a-134c9aca8844" providerId="AD" clId="Web-{0C8CFAE9-271D-2BA6-0EDC-8BA4F5E1843F}" dt="2024-02-10T14:35:42.221" v="13" actId="1076"/>
        <pc:sldMkLst>
          <pc:docMk/>
          <pc:sldMk cId="3442494509" sldId="265"/>
        </pc:sldMkLst>
        <pc:spChg chg="mod">
          <ac:chgData name="Adrienne Richards" userId="S::adrienne.richards@georgiancollege.ca::bcd77ec0-3859-46f9-a15a-134c9aca8844" providerId="AD" clId="Web-{0C8CFAE9-271D-2BA6-0EDC-8BA4F5E1843F}" dt="2024-02-10T14:35:40.392" v="12" actId="14100"/>
          <ac:spMkLst>
            <pc:docMk/>
            <pc:sldMk cId="3442494509" sldId="265"/>
            <ac:spMk id="3" creationId="{5D40BD29-3B1C-956F-4030-9E3AA34D486C}"/>
          </ac:spMkLst>
        </pc:spChg>
        <pc:picChg chg="mod">
          <ac:chgData name="Adrienne Richards" userId="S::adrienne.richards@georgiancollege.ca::bcd77ec0-3859-46f9-a15a-134c9aca8844" providerId="AD" clId="Web-{0C8CFAE9-271D-2BA6-0EDC-8BA4F5E1843F}" dt="2024-02-10T14:35:42.221" v="13" actId="1076"/>
          <ac:picMkLst>
            <pc:docMk/>
            <pc:sldMk cId="3442494509" sldId="265"/>
            <ac:picMk id="5" creationId="{B8029B0E-FB78-D080-0F5F-E93738648BED}"/>
          </ac:picMkLst>
        </pc:picChg>
      </pc:sldChg>
      <pc:sldChg chg="modSp">
        <pc:chgData name="Adrienne Richards" userId="S::adrienne.richards@georgiancollege.ca::bcd77ec0-3859-46f9-a15a-134c9aca8844" providerId="AD" clId="Web-{0C8CFAE9-271D-2BA6-0EDC-8BA4F5E1843F}" dt="2024-02-10T14:35:54.846" v="17" actId="1076"/>
        <pc:sldMkLst>
          <pc:docMk/>
          <pc:sldMk cId="1257040885" sldId="267"/>
        </pc:sldMkLst>
        <pc:spChg chg="mod">
          <ac:chgData name="Adrienne Richards" userId="S::adrienne.richards@georgiancollege.ca::bcd77ec0-3859-46f9-a15a-134c9aca8844" providerId="AD" clId="Web-{0C8CFAE9-271D-2BA6-0EDC-8BA4F5E1843F}" dt="2024-02-10T14:35:52.877" v="16" actId="14100"/>
          <ac:spMkLst>
            <pc:docMk/>
            <pc:sldMk cId="1257040885" sldId="267"/>
            <ac:spMk id="3" creationId="{9AE9DED3-39F4-72C1-65AD-956F4164A0AB}"/>
          </ac:spMkLst>
        </pc:spChg>
        <pc:picChg chg="mod">
          <ac:chgData name="Adrienne Richards" userId="S::adrienne.richards@georgiancollege.ca::bcd77ec0-3859-46f9-a15a-134c9aca8844" providerId="AD" clId="Web-{0C8CFAE9-271D-2BA6-0EDC-8BA4F5E1843F}" dt="2024-02-10T14:35:54.846" v="17" actId="1076"/>
          <ac:picMkLst>
            <pc:docMk/>
            <pc:sldMk cId="1257040885" sldId="267"/>
            <ac:picMk id="5" creationId="{F44C37D6-B24D-5078-20EE-FB00CBCDEE16}"/>
          </ac:picMkLst>
        </pc:picChg>
      </pc:sldChg>
      <pc:sldChg chg="modSp">
        <pc:chgData name="Adrienne Richards" userId="S::adrienne.richards@georgiancollege.ca::bcd77ec0-3859-46f9-a15a-134c9aca8844" providerId="AD" clId="Web-{0C8CFAE9-271D-2BA6-0EDC-8BA4F5E1843F}" dt="2024-02-10T14:36:05.768" v="21" actId="1076"/>
        <pc:sldMkLst>
          <pc:docMk/>
          <pc:sldMk cId="52052889" sldId="268"/>
        </pc:sldMkLst>
        <pc:spChg chg="mod">
          <ac:chgData name="Adrienne Richards" userId="S::adrienne.richards@georgiancollege.ca::bcd77ec0-3859-46f9-a15a-134c9aca8844" providerId="AD" clId="Web-{0C8CFAE9-271D-2BA6-0EDC-8BA4F5E1843F}" dt="2024-02-10T14:36:03.096" v="20" actId="14100"/>
          <ac:spMkLst>
            <pc:docMk/>
            <pc:sldMk cId="52052889" sldId="268"/>
            <ac:spMk id="3" creationId="{013C3CBE-99B5-2AEC-6EDC-B7594F949D19}"/>
          </ac:spMkLst>
        </pc:spChg>
        <pc:picChg chg="mod">
          <ac:chgData name="Adrienne Richards" userId="S::adrienne.richards@georgiancollege.ca::bcd77ec0-3859-46f9-a15a-134c9aca8844" providerId="AD" clId="Web-{0C8CFAE9-271D-2BA6-0EDC-8BA4F5E1843F}" dt="2024-02-10T14:36:05.768" v="21" actId="1076"/>
          <ac:picMkLst>
            <pc:docMk/>
            <pc:sldMk cId="52052889" sldId="268"/>
            <ac:picMk id="5" creationId="{C454CBA9-3408-7BCC-0270-F53D3FC779C7}"/>
          </ac:picMkLst>
        </pc:picChg>
      </pc:sldChg>
      <pc:sldChg chg="modSp">
        <pc:chgData name="Adrienne Richards" userId="S::adrienne.richards@georgiancollege.ca::bcd77ec0-3859-46f9-a15a-134c9aca8844" providerId="AD" clId="Web-{0C8CFAE9-271D-2BA6-0EDC-8BA4F5E1843F}" dt="2024-02-10T14:36:17.112" v="25" actId="14100"/>
        <pc:sldMkLst>
          <pc:docMk/>
          <pc:sldMk cId="1006523682" sldId="269"/>
        </pc:sldMkLst>
        <pc:spChg chg="mod">
          <ac:chgData name="Adrienne Richards" userId="S::adrienne.richards@georgiancollege.ca::bcd77ec0-3859-46f9-a15a-134c9aca8844" providerId="AD" clId="Web-{0C8CFAE9-271D-2BA6-0EDC-8BA4F5E1843F}" dt="2024-02-10T14:36:14.768" v="24" actId="14100"/>
          <ac:spMkLst>
            <pc:docMk/>
            <pc:sldMk cId="1006523682" sldId="269"/>
            <ac:spMk id="3" creationId="{252285AF-D433-8337-E30D-1D030F3002C2}"/>
          </ac:spMkLst>
        </pc:spChg>
        <pc:picChg chg="mod">
          <ac:chgData name="Adrienne Richards" userId="S::adrienne.richards@georgiancollege.ca::bcd77ec0-3859-46f9-a15a-134c9aca8844" providerId="AD" clId="Web-{0C8CFAE9-271D-2BA6-0EDC-8BA4F5E1843F}" dt="2024-02-10T14:36:17.112" v="25" actId="14100"/>
          <ac:picMkLst>
            <pc:docMk/>
            <pc:sldMk cId="1006523682" sldId="269"/>
            <ac:picMk id="5" creationId="{8679DD43-2B9D-090F-7B5E-374B7BF8F90D}"/>
          </ac:picMkLst>
        </pc:picChg>
      </pc:sldChg>
      <pc:sldChg chg="modSp">
        <pc:chgData name="Adrienne Richards" userId="S::adrienne.richards@georgiancollege.ca::bcd77ec0-3859-46f9-a15a-134c9aca8844" providerId="AD" clId="Web-{0C8CFAE9-271D-2BA6-0EDC-8BA4F5E1843F}" dt="2024-02-10T14:36:25.190" v="28" actId="14100"/>
        <pc:sldMkLst>
          <pc:docMk/>
          <pc:sldMk cId="2941189187" sldId="270"/>
        </pc:sldMkLst>
        <pc:spChg chg="mod">
          <ac:chgData name="Adrienne Richards" userId="S::adrienne.richards@georgiancollege.ca::bcd77ec0-3859-46f9-a15a-134c9aca8844" providerId="AD" clId="Web-{0C8CFAE9-271D-2BA6-0EDC-8BA4F5E1843F}" dt="2024-02-10T14:36:25.190" v="28" actId="14100"/>
          <ac:spMkLst>
            <pc:docMk/>
            <pc:sldMk cId="2941189187" sldId="270"/>
            <ac:spMk id="3" creationId="{26806475-92C6-96FF-FC06-38980885E54C}"/>
          </ac:spMkLst>
        </pc:spChg>
      </pc:sldChg>
      <pc:sldChg chg="modSp">
        <pc:chgData name="Adrienne Richards" userId="S::adrienne.richards@georgiancollege.ca::bcd77ec0-3859-46f9-a15a-134c9aca8844" providerId="AD" clId="Web-{0C8CFAE9-271D-2BA6-0EDC-8BA4F5E1843F}" dt="2024-02-10T14:36:35.190" v="32" actId="1076"/>
        <pc:sldMkLst>
          <pc:docMk/>
          <pc:sldMk cId="4215045153" sldId="271"/>
        </pc:sldMkLst>
        <pc:spChg chg="mod">
          <ac:chgData name="Adrienne Richards" userId="S::adrienne.richards@georgiancollege.ca::bcd77ec0-3859-46f9-a15a-134c9aca8844" providerId="AD" clId="Web-{0C8CFAE9-271D-2BA6-0EDC-8BA4F5E1843F}" dt="2024-02-10T14:36:33.440" v="31" actId="14100"/>
          <ac:spMkLst>
            <pc:docMk/>
            <pc:sldMk cId="4215045153" sldId="271"/>
            <ac:spMk id="3" creationId="{A23E8CE5-823A-BC69-1029-F45D350BC6B1}"/>
          </ac:spMkLst>
        </pc:spChg>
        <pc:picChg chg="mod">
          <ac:chgData name="Adrienne Richards" userId="S::adrienne.richards@georgiancollege.ca::bcd77ec0-3859-46f9-a15a-134c9aca8844" providerId="AD" clId="Web-{0C8CFAE9-271D-2BA6-0EDC-8BA4F5E1843F}" dt="2024-02-10T14:36:35.190" v="32" actId="1076"/>
          <ac:picMkLst>
            <pc:docMk/>
            <pc:sldMk cId="4215045153" sldId="271"/>
            <ac:picMk id="5" creationId="{DB5C9DFE-3CDC-AC5C-CD32-810E05584954}"/>
          </ac:picMkLst>
        </pc:picChg>
      </pc:sldChg>
      <pc:sldChg chg="modSp">
        <pc:chgData name="Adrienne Richards" userId="S::adrienne.richards@georgiancollege.ca::bcd77ec0-3859-46f9-a15a-134c9aca8844" providerId="AD" clId="Web-{0C8CFAE9-271D-2BA6-0EDC-8BA4F5E1843F}" dt="2024-02-10T14:35:19.439" v="5" actId="20577"/>
        <pc:sldMkLst>
          <pc:docMk/>
          <pc:sldMk cId="2111398536" sldId="272"/>
        </pc:sldMkLst>
        <pc:spChg chg="mod">
          <ac:chgData name="Adrienne Richards" userId="S::adrienne.richards@georgiancollege.ca::bcd77ec0-3859-46f9-a15a-134c9aca8844" providerId="AD" clId="Web-{0C8CFAE9-271D-2BA6-0EDC-8BA4F5E1843F}" dt="2024-02-10T14:35:19.439" v="5" actId="20577"/>
          <ac:spMkLst>
            <pc:docMk/>
            <pc:sldMk cId="2111398536" sldId="272"/>
            <ac:spMk id="3" creationId="{C9A6FB42-F3C0-C8A0-6D20-6E7AB8474E2F}"/>
          </ac:spMkLst>
        </pc:spChg>
      </pc:sldChg>
      <pc:sldChg chg="modSp">
        <pc:chgData name="Adrienne Richards" userId="S::adrienne.richards@georgiancollege.ca::bcd77ec0-3859-46f9-a15a-134c9aca8844" providerId="AD" clId="Web-{0C8CFAE9-271D-2BA6-0EDC-8BA4F5E1843F}" dt="2024-02-10T14:36:49.222" v="37" actId="14100"/>
        <pc:sldMkLst>
          <pc:docMk/>
          <pc:sldMk cId="1689547673" sldId="275"/>
        </pc:sldMkLst>
        <pc:spChg chg="mod">
          <ac:chgData name="Adrienne Richards" userId="S::adrienne.richards@georgiancollege.ca::bcd77ec0-3859-46f9-a15a-134c9aca8844" providerId="AD" clId="Web-{0C8CFAE9-271D-2BA6-0EDC-8BA4F5E1843F}" dt="2024-02-10T14:36:44.847" v="35" actId="14100"/>
          <ac:spMkLst>
            <pc:docMk/>
            <pc:sldMk cId="1689547673" sldId="275"/>
            <ac:spMk id="3" creationId="{F8C28B79-F155-324D-CC06-316EEE64DD3A}"/>
          </ac:spMkLst>
        </pc:spChg>
        <pc:picChg chg="mod">
          <ac:chgData name="Adrienne Richards" userId="S::adrienne.richards@georgiancollege.ca::bcd77ec0-3859-46f9-a15a-134c9aca8844" providerId="AD" clId="Web-{0C8CFAE9-271D-2BA6-0EDC-8BA4F5E1843F}" dt="2024-02-10T14:36:49.222" v="37" actId="14100"/>
          <ac:picMkLst>
            <pc:docMk/>
            <pc:sldMk cId="1689547673" sldId="275"/>
            <ac:picMk id="5" creationId="{11C75E23-CAD8-A885-39BC-4825C55C7DC1}"/>
          </ac:picMkLst>
        </pc:picChg>
      </pc:sldChg>
      <pc:sldChg chg="modSp">
        <pc:chgData name="Adrienne Richards" userId="S::adrienne.richards@georgiancollege.ca::bcd77ec0-3859-46f9-a15a-134c9aca8844" providerId="AD" clId="Web-{0C8CFAE9-271D-2BA6-0EDC-8BA4F5E1843F}" dt="2024-02-10T14:36:56.691" v="39" actId="20577"/>
        <pc:sldMkLst>
          <pc:docMk/>
          <pc:sldMk cId="1580987004" sldId="276"/>
        </pc:sldMkLst>
        <pc:spChg chg="mod">
          <ac:chgData name="Adrienne Richards" userId="S::adrienne.richards@georgiancollege.ca::bcd77ec0-3859-46f9-a15a-134c9aca8844" providerId="AD" clId="Web-{0C8CFAE9-271D-2BA6-0EDC-8BA4F5E1843F}" dt="2024-02-10T14:36:56.691" v="39" actId="20577"/>
          <ac:spMkLst>
            <pc:docMk/>
            <pc:sldMk cId="1580987004" sldId="276"/>
            <ac:spMk id="3" creationId="{328A52BD-2A4A-EBB3-9D91-58E7A15CA856}"/>
          </ac:spMkLst>
        </pc:spChg>
      </pc:sldChg>
      <pc:sldChg chg="modSp">
        <pc:chgData name="Adrienne Richards" userId="S::adrienne.richards@georgiancollege.ca::bcd77ec0-3859-46f9-a15a-134c9aca8844" providerId="AD" clId="Web-{0C8CFAE9-271D-2BA6-0EDC-8BA4F5E1843F}" dt="2024-02-10T14:37:07.488" v="42" actId="1076"/>
        <pc:sldMkLst>
          <pc:docMk/>
          <pc:sldMk cId="2881371256" sldId="277"/>
        </pc:sldMkLst>
        <pc:spChg chg="mod">
          <ac:chgData name="Adrienne Richards" userId="S::adrienne.richards@georgiancollege.ca::bcd77ec0-3859-46f9-a15a-134c9aca8844" providerId="AD" clId="Web-{0C8CFAE9-271D-2BA6-0EDC-8BA4F5E1843F}" dt="2024-02-10T14:37:04.472" v="41" actId="20577"/>
          <ac:spMkLst>
            <pc:docMk/>
            <pc:sldMk cId="2881371256" sldId="277"/>
            <ac:spMk id="3" creationId="{60D94EFF-FC41-5D45-B07A-9DB6F70145EA}"/>
          </ac:spMkLst>
        </pc:spChg>
        <pc:picChg chg="mod">
          <ac:chgData name="Adrienne Richards" userId="S::adrienne.richards@georgiancollege.ca::bcd77ec0-3859-46f9-a15a-134c9aca8844" providerId="AD" clId="Web-{0C8CFAE9-271D-2BA6-0EDC-8BA4F5E1843F}" dt="2024-02-10T14:37:07.488" v="42" actId="1076"/>
          <ac:picMkLst>
            <pc:docMk/>
            <pc:sldMk cId="2881371256" sldId="277"/>
            <ac:picMk id="5" creationId="{D12D51C5-DE0D-030B-0A77-C744AD712AA8}"/>
          </ac:picMkLst>
        </pc:picChg>
      </pc:sldChg>
      <pc:sldChg chg="modSp">
        <pc:chgData name="Adrienne Richards" userId="S::adrienne.richards@georgiancollege.ca::bcd77ec0-3859-46f9-a15a-134c9aca8844" providerId="AD" clId="Web-{0C8CFAE9-271D-2BA6-0EDC-8BA4F5E1843F}" dt="2024-02-10T14:37:16.801" v="45" actId="1076"/>
        <pc:sldMkLst>
          <pc:docMk/>
          <pc:sldMk cId="3681889970" sldId="278"/>
        </pc:sldMkLst>
        <pc:spChg chg="mod">
          <ac:chgData name="Adrienne Richards" userId="S::adrienne.richards@georgiancollege.ca::bcd77ec0-3859-46f9-a15a-134c9aca8844" providerId="AD" clId="Web-{0C8CFAE9-271D-2BA6-0EDC-8BA4F5E1843F}" dt="2024-02-10T14:37:15.160" v="44" actId="20577"/>
          <ac:spMkLst>
            <pc:docMk/>
            <pc:sldMk cId="3681889970" sldId="278"/>
            <ac:spMk id="3" creationId="{2467B1B7-6A86-E6EB-68D1-C509D013E835}"/>
          </ac:spMkLst>
        </pc:spChg>
        <pc:picChg chg="mod">
          <ac:chgData name="Adrienne Richards" userId="S::adrienne.richards@georgiancollege.ca::bcd77ec0-3859-46f9-a15a-134c9aca8844" providerId="AD" clId="Web-{0C8CFAE9-271D-2BA6-0EDC-8BA4F5E1843F}" dt="2024-02-10T14:37:16.801" v="45" actId="1076"/>
          <ac:picMkLst>
            <pc:docMk/>
            <pc:sldMk cId="3681889970" sldId="278"/>
            <ac:picMk id="5" creationId="{95849361-19AF-9519-03EF-3530D845015B}"/>
          </ac:picMkLst>
        </pc:picChg>
      </pc:sldChg>
      <pc:sldChg chg="modSp">
        <pc:chgData name="Adrienne Richards" userId="S::adrienne.richards@georgiancollege.ca::bcd77ec0-3859-46f9-a15a-134c9aca8844" providerId="AD" clId="Web-{0C8CFAE9-271D-2BA6-0EDC-8BA4F5E1843F}" dt="2024-02-10T14:37:44.973" v="48" actId="1076"/>
        <pc:sldMkLst>
          <pc:docMk/>
          <pc:sldMk cId="4169197424" sldId="279"/>
        </pc:sldMkLst>
        <pc:spChg chg="mod">
          <ac:chgData name="Adrienne Richards" userId="S::adrienne.richards@georgiancollege.ca::bcd77ec0-3859-46f9-a15a-134c9aca8844" providerId="AD" clId="Web-{0C8CFAE9-271D-2BA6-0EDC-8BA4F5E1843F}" dt="2024-02-10T14:37:41.645" v="47" actId="20577"/>
          <ac:spMkLst>
            <pc:docMk/>
            <pc:sldMk cId="4169197424" sldId="279"/>
            <ac:spMk id="3" creationId="{EE384D66-35C3-292A-FA4E-44BB48B0CB19}"/>
          </ac:spMkLst>
        </pc:spChg>
        <pc:picChg chg="mod">
          <ac:chgData name="Adrienne Richards" userId="S::adrienne.richards@georgiancollege.ca::bcd77ec0-3859-46f9-a15a-134c9aca8844" providerId="AD" clId="Web-{0C8CFAE9-271D-2BA6-0EDC-8BA4F5E1843F}" dt="2024-02-10T14:37:44.973" v="48" actId="1076"/>
          <ac:picMkLst>
            <pc:docMk/>
            <pc:sldMk cId="4169197424" sldId="279"/>
            <ac:picMk id="5" creationId="{5975C0F8-6134-2455-515B-E4E01FE5B51F}"/>
          </ac:picMkLst>
        </pc:picChg>
      </pc:sldChg>
      <pc:sldChg chg="modSp">
        <pc:chgData name="Adrienne Richards" userId="S::adrienne.richards@georgiancollege.ca::bcd77ec0-3859-46f9-a15a-134c9aca8844" providerId="AD" clId="Web-{0C8CFAE9-271D-2BA6-0EDC-8BA4F5E1843F}" dt="2024-02-10T14:38:04.255" v="53" actId="1076"/>
        <pc:sldMkLst>
          <pc:docMk/>
          <pc:sldMk cId="939058906" sldId="280"/>
        </pc:sldMkLst>
        <pc:spChg chg="mod">
          <ac:chgData name="Adrienne Richards" userId="S::adrienne.richards@georgiancollege.ca::bcd77ec0-3859-46f9-a15a-134c9aca8844" providerId="AD" clId="Web-{0C8CFAE9-271D-2BA6-0EDC-8BA4F5E1843F}" dt="2024-02-10T14:38:02.536" v="52" actId="14100"/>
          <ac:spMkLst>
            <pc:docMk/>
            <pc:sldMk cId="939058906" sldId="280"/>
            <ac:spMk id="3" creationId="{716605FF-BEB6-F396-E51F-D07ED97D248E}"/>
          </ac:spMkLst>
        </pc:spChg>
        <pc:picChg chg="mod">
          <ac:chgData name="Adrienne Richards" userId="S::adrienne.richards@georgiancollege.ca::bcd77ec0-3859-46f9-a15a-134c9aca8844" providerId="AD" clId="Web-{0C8CFAE9-271D-2BA6-0EDC-8BA4F5E1843F}" dt="2024-02-10T14:38:04.255" v="53" actId="1076"/>
          <ac:picMkLst>
            <pc:docMk/>
            <pc:sldMk cId="939058906" sldId="280"/>
            <ac:picMk id="5" creationId="{2BD8A307-243E-2ED2-233C-E424CC2A3D9F}"/>
          </ac:picMkLst>
        </pc:picChg>
      </pc:sldChg>
      <pc:sldChg chg="modSp">
        <pc:chgData name="Adrienne Richards" userId="S::adrienne.richards@georgiancollege.ca::bcd77ec0-3859-46f9-a15a-134c9aca8844" providerId="AD" clId="Web-{0C8CFAE9-271D-2BA6-0EDC-8BA4F5E1843F}" dt="2024-02-10T14:38:16.458" v="57" actId="14100"/>
        <pc:sldMkLst>
          <pc:docMk/>
          <pc:sldMk cId="1003168821" sldId="281"/>
        </pc:sldMkLst>
        <pc:spChg chg="mod">
          <ac:chgData name="Adrienne Richards" userId="S::adrienne.richards@georgiancollege.ca::bcd77ec0-3859-46f9-a15a-134c9aca8844" providerId="AD" clId="Web-{0C8CFAE9-271D-2BA6-0EDC-8BA4F5E1843F}" dt="2024-02-10T14:38:11.208" v="55" actId="20577"/>
          <ac:spMkLst>
            <pc:docMk/>
            <pc:sldMk cId="1003168821" sldId="281"/>
            <ac:spMk id="3" creationId="{A41D3CDF-FF0F-89C1-7618-69CFB06B4948}"/>
          </ac:spMkLst>
        </pc:spChg>
        <pc:picChg chg="mod">
          <ac:chgData name="Adrienne Richards" userId="S::adrienne.richards@georgiancollege.ca::bcd77ec0-3859-46f9-a15a-134c9aca8844" providerId="AD" clId="Web-{0C8CFAE9-271D-2BA6-0EDC-8BA4F5E1843F}" dt="2024-02-10T14:38:16.458" v="57" actId="14100"/>
          <ac:picMkLst>
            <pc:docMk/>
            <pc:sldMk cId="1003168821" sldId="281"/>
            <ac:picMk id="5" creationId="{E7EE08D9-22BA-2987-4264-294233DE14F4}"/>
          </ac:picMkLst>
        </pc:picChg>
      </pc:sldChg>
      <pc:sldChg chg="modSp">
        <pc:chgData name="Adrienne Richards" userId="S::adrienne.richards@georgiancollege.ca::bcd77ec0-3859-46f9-a15a-134c9aca8844" providerId="AD" clId="Web-{0C8CFAE9-271D-2BA6-0EDC-8BA4F5E1843F}" dt="2024-02-10T14:38:26.693" v="60" actId="1076"/>
        <pc:sldMkLst>
          <pc:docMk/>
          <pc:sldMk cId="3270358694" sldId="282"/>
        </pc:sldMkLst>
        <pc:spChg chg="mod">
          <ac:chgData name="Adrienne Richards" userId="S::adrienne.richards@georgiancollege.ca::bcd77ec0-3859-46f9-a15a-134c9aca8844" providerId="AD" clId="Web-{0C8CFAE9-271D-2BA6-0EDC-8BA4F5E1843F}" dt="2024-02-10T14:38:23.990" v="59" actId="20577"/>
          <ac:spMkLst>
            <pc:docMk/>
            <pc:sldMk cId="3270358694" sldId="282"/>
            <ac:spMk id="3" creationId="{2EF6C164-B189-3416-404C-15F91A274183}"/>
          </ac:spMkLst>
        </pc:spChg>
        <pc:picChg chg="mod">
          <ac:chgData name="Adrienne Richards" userId="S::adrienne.richards@georgiancollege.ca::bcd77ec0-3859-46f9-a15a-134c9aca8844" providerId="AD" clId="Web-{0C8CFAE9-271D-2BA6-0EDC-8BA4F5E1843F}" dt="2024-02-10T14:38:26.693" v="60" actId="1076"/>
          <ac:picMkLst>
            <pc:docMk/>
            <pc:sldMk cId="3270358694" sldId="282"/>
            <ac:picMk id="5" creationId="{FF24E303-3EB1-88DD-4B63-252A84A4D63D}"/>
          </ac:picMkLst>
        </pc:picChg>
      </pc:sldChg>
      <pc:sldChg chg="modSp">
        <pc:chgData name="Adrienne Richards" userId="S::adrienne.richards@georgiancollege.ca::bcd77ec0-3859-46f9-a15a-134c9aca8844" providerId="AD" clId="Web-{0C8CFAE9-271D-2BA6-0EDC-8BA4F5E1843F}" dt="2024-02-10T14:38:37.709" v="63" actId="1076"/>
        <pc:sldMkLst>
          <pc:docMk/>
          <pc:sldMk cId="2697662971" sldId="283"/>
        </pc:sldMkLst>
        <pc:spChg chg="mod">
          <ac:chgData name="Adrienne Richards" userId="S::adrienne.richards@georgiancollege.ca::bcd77ec0-3859-46f9-a15a-134c9aca8844" providerId="AD" clId="Web-{0C8CFAE9-271D-2BA6-0EDC-8BA4F5E1843F}" dt="2024-02-10T14:38:33.553" v="62" actId="20577"/>
          <ac:spMkLst>
            <pc:docMk/>
            <pc:sldMk cId="2697662971" sldId="283"/>
            <ac:spMk id="3" creationId="{18DEA9F7-3FAF-1EAE-4004-84E87F42D2C1}"/>
          </ac:spMkLst>
        </pc:spChg>
        <pc:picChg chg="mod">
          <ac:chgData name="Adrienne Richards" userId="S::adrienne.richards@georgiancollege.ca::bcd77ec0-3859-46f9-a15a-134c9aca8844" providerId="AD" clId="Web-{0C8CFAE9-271D-2BA6-0EDC-8BA4F5E1843F}" dt="2024-02-10T14:38:37.709" v="63" actId="1076"/>
          <ac:picMkLst>
            <pc:docMk/>
            <pc:sldMk cId="2697662971" sldId="283"/>
            <ac:picMk id="5" creationId="{526E2AD1-B09A-DA4A-724E-72AF732CB0E8}"/>
          </ac:picMkLst>
        </pc:picChg>
      </pc:sldChg>
      <pc:sldChg chg="modSp">
        <pc:chgData name="Adrienne Richards" userId="S::adrienne.richards@georgiancollege.ca::bcd77ec0-3859-46f9-a15a-134c9aca8844" providerId="AD" clId="Web-{0C8CFAE9-271D-2BA6-0EDC-8BA4F5E1843F}" dt="2024-02-10T14:38:49.404" v="66" actId="1076"/>
        <pc:sldMkLst>
          <pc:docMk/>
          <pc:sldMk cId="3683626893" sldId="284"/>
        </pc:sldMkLst>
        <pc:spChg chg="mod">
          <ac:chgData name="Adrienne Richards" userId="S::adrienne.richards@georgiancollege.ca::bcd77ec0-3859-46f9-a15a-134c9aca8844" providerId="AD" clId="Web-{0C8CFAE9-271D-2BA6-0EDC-8BA4F5E1843F}" dt="2024-02-10T14:38:45.013" v="65" actId="20577"/>
          <ac:spMkLst>
            <pc:docMk/>
            <pc:sldMk cId="3683626893" sldId="284"/>
            <ac:spMk id="3" creationId="{D40CAED7-1118-01EF-9963-1522C31D4B44}"/>
          </ac:spMkLst>
        </pc:spChg>
        <pc:picChg chg="mod">
          <ac:chgData name="Adrienne Richards" userId="S::adrienne.richards@georgiancollege.ca::bcd77ec0-3859-46f9-a15a-134c9aca8844" providerId="AD" clId="Web-{0C8CFAE9-271D-2BA6-0EDC-8BA4F5E1843F}" dt="2024-02-10T14:38:49.404" v="66" actId="1076"/>
          <ac:picMkLst>
            <pc:docMk/>
            <pc:sldMk cId="3683626893" sldId="284"/>
            <ac:picMk id="5" creationId="{910B1C2B-E6F3-D9AF-BA33-0EFE4B39A9CC}"/>
          </ac:picMkLst>
        </pc:picChg>
      </pc:sldChg>
      <pc:sldChg chg="modSp">
        <pc:chgData name="Adrienne Richards" userId="S::adrienne.richards@georgiancollege.ca::bcd77ec0-3859-46f9-a15a-134c9aca8844" providerId="AD" clId="Web-{0C8CFAE9-271D-2BA6-0EDC-8BA4F5E1843F}" dt="2024-02-10T14:39:01.279" v="70" actId="1076"/>
        <pc:sldMkLst>
          <pc:docMk/>
          <pc:sldMk cId="439182134" sldId="285"/>
        </pc:sldMkLst>
        <pc:spChg chg="mod">
          <ac:chgData name="Adrienne Richards" userId="S::adrienne.richards@georgiancollege.ca::bcd77ec0-3859-46f9-a15a-134c9aca8844" providerId="AD" clId="Web-{0C8CFAE9-271D-2BA6-0EDC-8BA4F5E1843F}" dt="2024-02-10T14:39:00.045" v="69" actId="20577"/>
          <ac:spMkLst>
            <pc:docMk/>
            <pc:sldMk cId="439182134" sldId="285"/>
            <ac:spMk id="3" creationId="{EADC7557-254F-D31D-0901-498264EB12D8}"/>
          </ac:spMkLst>
        </pc:spChg>
        <pc:picChg chg="mod">
          <ac:chgData name="Adrienne Richards" userId="S::adrienne.richards@georgiancollege.ca::bcd77ec0-3859-46f9-a15a-134c9aca8844" providerId="AD" clId="Web-{0C8CFAE9-271D-2BA6-0EDC-8BA4F5E1843F}" dt="2024-02-10T14:39:01.279" v="70" actId="1076"/>
          <ac:picMkLst>
            <pc:docMk/>
            <pc:sldMk cId="439182134" sldId="285"/>
            <ac:picMk id="5" creationId="{D23D505C-DC77-01B8-37D0-70E1D3E1917F}"/>
          </ac:picMkLst>
        </pc:picChg>
      </pc:sldChg>
      <pc:sldChg chg="modSp">
        <pc:chgData name="Adrienne Richards" userId="S::adrienne.richards@georgiancollege.ca::bcd77ec0-3859-46f9-a15a-134c9aca8844" providerId="AD" clId="Web-{0C8CFAE9-271D-2BA6-0EDC-8BA4F5E1843F}" dt="2024-02-10T14:39:11.420" v="73" actId="1076"/>
        <pc:sldMkLst>
          <pc:docMk/>
          <pc:sldMk cId="1511115840" sldId="286"/>
        </pc:sldMkLst>
        <pc:spChg chg="mod">
          <ac:chgData name="Adrienne Richards" userId="S::adrienne.richards@georgiancollege.ca::bcd77ec0-3859-46f9-a15a-134c9aca8844" providerId="AD" clId="Web-{0C8CFAE9-271D-2BA6-0EDC-8BA4F5E1843F}" dt="2024-02-10T14:39:07.936" v="72" actId="20577"/>
          <ac:spMkLst>
            <pc:docMk/>
            <pc:sldMk cId="1511115840" sldId="286"/>
            <ac:spMk id="3" creationId="{448B6DE1-AC97-7F42-CD15-947B84E1D58A}"/>
          </ac:spMkLst>
        </pc:spChg>
        <pc:picChg chg="mod">
          <ac:chgData name="Adrienne Richards" userId="S::adrienne.richards@georgiancollege.ca::bcd77ec0-3859-46f9-a15a-134c9aca8844" providerId="AD" clId="Web-{0C8CFAE9-271D-2BA6-0EDC-8BA4F5E1843F}" dt="2024-02-10T14:39:11.420" v="73" actId="1076"/>
          <ac:picMkLst>
            <pc:docMk/>
            <pc:sldMk cId="1511115840" sldId="286"/>
            <ac:picMk id="5" creationId="{981EB2D8-908C-4E92-E891-6F29640C8390}"/>
          </ac:picMkLst>
        </pc:picChg>
      </pc:sldChg>
      <pc:sldChg chg="modSp">
        <pc:chgData name="Adrienne Richards" userId="S::adrienne.richards@georgiancollege.ca::bcd77ec0-3859-46f9-a15a-134c9aca8844" providerId="AD" clId="Web-{0C8CFAE9-271D-2BA6-0EDC-8BA4F5E1843F}" dt="2024-02-10T14:39:23.405" v="76" actId="1076"/>
        <pc:sldMkLst>
          <pc:docMk/>
          <pc:sldMk cId="4071869637" sldId="287"/>
        </pc:sldMkLst>
        <pc:spChg chg="mod">
          <ac:chgData name="Adrienne Richards" userId="S::adrienne.richards@georgiancollege.ca::bcd77ec0-3859-46f9-a15a-134c9aca8844" providerId="AD" clId="Web-{0C8CFAE9-271D-2BA6-0EDC-8BA4F5E1843F}" dt="2024-02-10T14:39:20.780" v="75" actId="20577"/>
          <ac:spMkLst>
            <pc:docMk/>
            <pc:sldMk cId="4071869637" sldId="287"/>
            <ac:spMk id="3" creationId="{C1DF5CA5-0029-E801-1ED1-2DD57CB024BD}"/>
          </ac:spMkLst>
        </pc:spChg>
        <pc:picChg chg="mod">
          <ac:chgData name="Adrienne Richards" userId="S::adrienne.richards@georgiancollege.ca::bcd77ec0-3859-46f9-a15a-134c9aca8844" providerId="AD" clId="Web-{0C8CFAE9-271D-2BA6-0EDC-8BA4F5E1843F}" dt="2024-02-10T14:39:23.405" v="76" actId="1076"/>
          <ac:picMkLst>
            <pc:docMk/>
            <pc:sldMk cId="4071869637" sldId="287"/>
            <ac:picMk id="5" creationId="{232CBB51-5633-04EE-3298-78B35BE8F4F2}"/>
          </ac:picMkLst>
        </pc:picChg>
      </pc:sldChg>
      <pc:sldChg chg="modSp">
        <pc:chgData name="Adrienne Richards" userId="S::adrienne.richards@georgiancollege.ca::bcd77ec0-3859-46f9-a15a-134c9aca8844" providerId="AD" clId="Web-{0C8CFAE9-271D-2BA6-0EDC-8BA4F5E1843F}" dt="2024-02-10T14:39:33.749" v="79" actId="1076"/>
        <pc:sldMkLst>
          <pc:docMk/>
          <pc:sldMk cId="870614121" sldId="288"/>
        </pc:sldMkLst>
        <pc:spChg chg="mod">
          <ac:chgData name="Adrienne Richards" userId="S::adrienne.richards@georgiancollege.ca::bcd77ec0-3859-46f9-a15a-134c9aca8844" providerId="AD" clId="Web-{0C8CFAE9-271D-2BA6-0EDC-8BA4F5E1843F}" dt="2024-02-10T14:39:30.561" v="78" actId="20577"/>
          <ac:spMkLst>
            <pc:docMk/>
            <pc:sldMk cId="870614121" sldId="288"/>
            <ac:spMk id="3" creationId="{6A59CFB6-3D1D-4AE6-2FA1-738C75ADCE0D}"/>
          </ac:spMkLst>
        </pc:spChg>
        <pc:picChg chg="mod">
          <ac:chgData name="Adrienne Richards" userId="S::adrienne.richards@georgiancollege.ca::bcd77ec0-3859-46f9-a15a-134c9aca8844" providerId="AD" clId="Web-{0C8CFAE9-271D-2BA6-0EDC-8BA4F5E1843F}" dt="2024-02-10T14:39:33.749" v="79" actId="1076"/>
          <ac:picMkLst>
            <pc:docMk/>
            <pc:sldMk cId="870614121" sldId="288"/>
            <ac:picMk id="5" creationId="{61B38A15-8531-62E3-6B31-8B7EC1985CF8}"/>
          </ac:picMkLst>
        </pc:picChg>
      </pc:sldChg>
      <pc:sldChg chg="modSp">
        <pc:chgData name="Adrienne Richards" userId="S::adrienne.richards@georgiancollege.ca::bcd77ec0-3859-46f9-a15a-134c9aca8844" providerId="AD" clId="Web-{0C8CFAE9-271D-2BA6-0EDC-8BA4F5E1843F}" dt="2024-02-10T14:39:46.124" v="84" actId="1076"/>
        <pc:sldMkLst>
          <pc:docMk/>
          <pc:sldMk cId="957347906" sldId="289"/>
        </pc:sldMkLst>
        <pc:spChg chg="mod">
          <ac:chgData name="Adrienne Richards" userId="S::adrienne.richards@georgiancollege.ca::bcd77ec0-3859-46f9-a15a-134c9aca8844" providerId="AD" clId="Web-{0C8CFAE9-271D-2BA6-0EDC-8BA4F5E1843F}" dt="2024-02-10T14:39:41.577" v="82" actId="14100"/>
          <ac:spMkLst>
            <pc:docMk/>
            <pc:sldMk cId="957347906" sldId="289"/>
            <ac:spMk id="3" creationId="{ED9368D2-75AF-159E-8C76-6B1935CAEAB6}"/>
          </ac:spMkLst>
        </pc:spChg>
        <pc:picChg chg="mod">
          <ac:chgData name="Adrienne Richards" userId="S::adrienne.richards@georgiancollege.ca::bcd77ec0-3859-46f9-a15a-134c9aca8844" providerId="AD" clId="Web-{0C8CFAE9-271D-2BA6-0EDC-8BA4F5E1843F}" dt="2024-02-10T14:39:46.124" v="84" actId="1076"/>
          <ac:picMkLst>
            <pc:docMk/>
            <pc:sldMk cId="957347906" sldId="289"/>
            <ac:picMk id="5" creationId="{F9E4D6B0-3CE2-A4C3-1A19-59E453897D26}"/>
          </ac:picMkLst>
        </pc:picChg>
      </pc:sldChg>
      <pc:sldChg chg="modSp">
        <pc:chgData name="Adrienne Richards" userId="S::adrienne.richards@georgiancollege.ca::bcd77ec0-3859-46f9-a15a-134c9aca8844" providerId="AD" clId="Web-{0C8CFAE9-271D-2BA6-0EDC-8BA4F5E1843F}" dt="2024-02-10T14:40:05.281" v="89" actId="1076"/>
        <pc:sldMkLst>
          <pc:docMk/>
          <pc:sldMk cId="892562854" sldId="290"/>
        </pc:sldMkLst>
        <pc:spChg chg="mod">
          <ac:chgData name="Adrienne Richards" userId="S::adrienne.richards@georgiancollege.ca::bcd77ec0-3859-46f9-a15a-134c9aca8844" providerId="AD" clId="Web-{0C8CFAE9-271D-2BA6-0EDC-8BA4F5E1843F}" dt="2024-02-10T14:39:57.609" v="87" actId="14100"/>
          <ac:spMkLst>
            <pc:docMk/>
            <pc:sldMk cId="892562854" sldId="290"/>
            <ac:spMk id="3" creationId="{8D504CCF-3A74-4237-A680-EDF0EC03C8CE}"/>
          </ac:spMkLst>
        </pc:spChg>
        <pc:picChg chg="mod">
          <ac:chgData name="Adrienne Richards" userId="S::adrienne.richards@georgiancollege.ca::bcd77ec0-3859-46f9-a15a-134c9aca8844" providerId="AD" clId="Web-{0C8CFAE9-271D-2BA6-0EDC-8BA4F5E1843F}" dt="2024-02-10T14:40:05.281" v="89" actId="1076"/>
          <ac:picMkLst>
            <pc:docMk/>
            <pc:sldMk cId="892562854" sldId="290"/>
            <ac:picMk id="5" creationId="{5735FE9E-DA59-AAB2-C62F-8D2C223E2BEE}"/>
          </ac:picMkLst>
        </pc:picChg>
      </pc:sldChg>
      <pc:sldChg chg="modSp">
        <pc:chgData name="Adrienne Richards" userId="S::adrienne.richards@georgiancollege.ca::bcd77ec0-3859-46f9-a15a-134c9aca8844" providerId="AD" clId="Web-{0C8CFAE9-271D-2BA6-0EDC-8BA4F5E1843F}" dt="2024-02-10T14:40:18.437" v="94" actId="1076"/>
        <pc:sldMkLst>
          <pc:docMk/>
          <pc:sldMk cId="1360693098" sldId="291"/>
        </pc:sldMkLst>
        <pc:spChg chg="mod">
          <ac:chgData name="Adrienne Richards" userId="S::adrienne.richards@georgiancollege.ca::bcd77ec0-3859-46f9-a15a-134c9aca8844" providerId="AD" clId="Web-{0C8CFAE9-271D-2BA6-0EDC-8BA4F5E1843F}" dt="2024-02-10T14:40:13.703" v="92" actId="14100"/>
          <ac:spMkLst>
            <pc:docMk/>
            <pc:sldMk cId="1360693098" sldId="291"/>
            <ac:spMk id="3" creationId="{F601837F-24AF-7864-0C18-67D0B05E061F}"/>
          </ac:spMkLst>
        </pc:spChg>
        <pc:picChg chg="mod">
          <ac:chgData name="Adrienne Richards" userId="S::adrienne.richards@georgiancollege.ca::bcd77ec0-3859-46f9-a15a-134c9aca8844" providerId="AD" clId="Web-{0C8CFAE9-271D-2BA6-0EDC-8BA4F5E1843F}" dt="2024-02-10T14:40:18.437" v="94" actId="1076"/>
          <ac:picMkLst>
            <pc:docMk/>
            <pc:sldMk cId="1360693098" sldId="291"/>
            <ac:picMk id="5" creationId="{116D186C-169E-5E9F-FE07-F5A8CA3329DD}"/>
          </ac:picMkLst>
        </pc:picChg>
      </pc:sldChg>
      <pc:sldChg chg="modSp">
        <pc:chgData name="Adrienne Richards" userId="S::adrienne.richards@georgiancollege.ca::bcd77ec0-3859-46f9-a15a-134c9aca8844" providerId="AD" clId="Web-{0C8CFAE9-271D-2BA6-0EDC-8BA4F5E1843F}" dt="2024-02-10T14:40:38.594" v="100" actId="1076"/>
        <pc:sldMkLst>
          <pc:docMk/>
          <pc:sldMk cId="2034645009" sldId="292"/>
        </pc:sldMkLst>
        <pc:spChg chg="mod">
          <ac:chgData name="Adrienne Richards" userId="S::adrienne.richards@georgiancollege.ca::bcd77ec0-3859-46f9-a15a-134c9aca8844" providerId="AD" clId="Web-{0C8CFAE9-271D-2BA6-0EDC-8BA4F5E1843F}" dt="2024-02-10T14:40:27.219" v="97" actId="14100"/>
          <ac:spMkLst>
            <pc:docMk/>
            <pc:sldMk cId="2034645009" sldId="292"/>
            <ac:spMk id="3" creationId="{1BC6AA30-2EDD-9D2E-9B3C-68B0502C1456}"/>
          </ac:spMkLst>
        </pc:spChg>
        <pc:picChg chg="mod">
          <ac:chgData name="Adrienne Richards" userId="S::adrienne.richards@georgiancollege.ca::bcd77ec0-3859-46f9-a15a-134c9aca8844" providerId="AD" clId="Web-{0C8CFAE9-271D-2BA6-0EDC-8BA4F5E1843F}" dt="2024-02-10T14:40:38.594" v="100" actId="1076"/>
          <ac:picMkLst>
            <pc:docMk/>
            <pc:sldMk cId="2034645009" sldId="292"/>
            <ac:picMk id="5" creationId="{1CF3F311-9492-3C8D-72D4-B8747F7244E7}"/>
          </ac:picMkLst>
        </pc:picChg>
      </pc:sldChg>
      <pc:sldChg chg="modSp">
        <pc:chgData name="Adrienne Richards" userId="S::adrienne.richards@georgiancollege.ca::bcd77ec0-3859-46f9-a15a-134c9aca8844" providerId="AD" clId="Web-{0C8CFAE9-271D-2BA6-0EDC-8BA4F5E1843F}" dt="2024-02-10T14:40:58.110" v="107" actId="1076"/>
        <pc:sldMkLst>
          <pc:docMk/>
          <pc:sldMk cId="523887839" sldId="293"/>
        </pc:sldMkLst>
        <pc:spChg chg="mod">
          <ac:chgData name="Adrienne Richards" userId="S::adrienne.richards@georgiancollege.ca::bcd77ec0-3859-46f9-a15a-134c9aca8844" providerId="AD" clId="Web-{0C8CFAE9-271D-2BA6-0EDC-8BA4F5E1843F}" dt="2024-02-10T14:40:47.813" v="103" actId="14100"/>
          <ac:spMkLst>
            <pc:docMk/>
            <pc:sldMk cId="523887839" sldId="293"/>
            <ac:spMk id="3" creationId="{E5D112D7-616A-DAA3-5837-E8DBEA21BE74}"/>
          </ac:spMkLst>
        </pc:spChg>
        <pc:picChg chg="mod">
          <ac:chgData name="Adrienne Richards" userId="S::adrienne.richards@georgiancollege.ca::bcd77ec0-3859-46f9-a15a-134c9aca8844" providerId="AD" clId="Web-{0C8CFAE9-271D-2BA6-0EDC-8BA4F5E1843F}" dt="2024-02-10T14:40:53.266" v="105" actId="14100"/>
          <ac:picMkLst>
            <pc:docMk/>
            <pc:sldMk cId="523887839" sldId="293"/>
            <ac:picMk id="5" creationId="{A7B7B4EE-5CB4-3389-6B40-30AB678C8762}"/>
          </ac:picMkLst>
        </pc:picChg>
        <pc:picChg chg="mod">
          <ac:chgData name="Adrienne Richards" userId="S::adrienne.richards@georgiancollege.ca::bcd77ec0-3859-46f9-a15a-134c9aca8844" providerId="AD" clId="Web-{0C8CFAE9-271D-2BA6-0EDC-8BA4F5E1843F}" dt="2024-02-10T14:40:58.110" v="107" actId="1076"/>
          <ac:picMkLst>
            <pc:docMk/>
            <pc:sldMk cId="523887839" sldId="293"/>
            <ac:picMk id="6" creationId="{730CB150-91D6-2AE6-FE43-4F072B37F195}"/>
          </ac:picMkLst>
        </pc:picChg>
      </pc:sldChg>
      <pc:sldChg chg="modSp">
        <pc:chgData name="Adrienne Richards" userId="S::adrienne.richards@georgiancollege.ca::bcd77ec0-3859-46f9-a15a-134c9aca8844" providerId="AD" clId="Web-{0C8CFAE9-271D-2BA6-0EDC-8BA4F5E1843F}" dt="2024-02-10T14:41:11.860" v="112" actId="1076"/>
        <pc:sldMkLst>
          <pc:docMk/>
          <pc:sldMk cId="351213785" sldId="294"/>
        </pc:sldMkLst>
        <pc:spChg chg="mod">
          <ac:chgData name="Adrienne Richards" userId="S::adrienne.richards@georgiancollege.ca::bcd77ec0-3859-46f9-a15a-134c9aca8844" providerId="AD" clId="Web-{0C8CFAE9-271D-2BA6-0EDC-8BA4F5E1843F}" dt="2024-02-10T14:41:07.470" v="110" actId="14100"/>
          <ac:spMkLst>
            <pc:docMk/>
            <pc:sldMk cId="351213785" sldId="294"/>
            <ac:spMk id="3" creationId="{42C4BCC0-F277-B691-BBB5-22253F7A3BD8}"/>
          </ac:spMkLst>
        </pc:spChg>
        <pc:picChg chg="mod">
          <ac:chgData name="Adrienne Richards" userId="S::adrienne.richards@georgiancollege.ca::bcd77ec0-3859-46f9-a15a-134c9aca8844" providerId="AD" clId="Web-{0C8CFAE9-271D-2BA6-0EDC-8BA4F5E1843F}" dt="2024-02-10T14:41:11.860" v="112" actId="1076"/>
          <ac:picMkLst>
            <pc:docMk/>
            <pc:sldMk cId="351213785" sldId="294"/>
            <ac:picMk id="5" creationId="{A6EFCC7F-1AA8-C2E8-BC13-9D5606F7A274}"/>
          </ac:picMkLst>
        </pc:picChg>
      </pc:sldChg>
      <pc:sldChg chg="modSp">
        <pc:chgData name="Adrienne Richards" userId="S::adrienne.richards@georgiancollege.ca::bcd77ec0-3859-46f9-a15a-134c9aca8844" providerId="AD" clId="Web-{0C8CFAE9-271D-2BA6-0EDC-8BA4F5E1843F}" dt="2024-02-10T14:41:25.849" v="117" actId="1076"/>
        <pc:sldMkLst>
          <pc:docMk/>
          <pc:sldMk cId="3290365050" sldId="295"/>
        </pc:sldMkLst>
        <pc:spChg chg="mod">
          <ac:chgData name="Adrienne Richards" userId="S::adrienne.richards@georgiancollege.ca::bcd77ec0-3859-46f9-a15a-134c9aca8844" providerId="AD" clId="Web-{0C8CFAE9-271D-2BA6-0EDC-8BA4F5E1843F}" dt="2024-02-10T14:41:20.505" v="115" actId="14100"/>
          <ac:spMkLst>
            <pc:docMk/>
            <pc:sldMk cId="3290365050" sldId="295"/>
            <ac:spMk id="3" creationId="{DE2CEFB8-C4CC-BDA8-F782-7DEF38638B20}"/>
          </ac:spMkLst>
        </pc:spChg>
        <pc:picChg chg="mod">
          <ac:chgData name="Adrienne Richards" userId="S::adrienne.richards@georgiancollege.ca::bcd77ec0-3859-46f9-a15a-134c9aca8844" providerId="AD" clId="Web-{0C8CFAE9-271D-2BA6-0EDC-8BA4F5E1843F}" dt="2024-02-10T14:41:25.849" v="117" actId="1076"/>
          <ac:picMkLst>
            <pc:docMk/>
            <pc:sldMk cId="3290365050" sldId="295"/>
            <ac:picMk id="5" creationId="{8045E128-A9B2-A095-D5D3-066D4A764406}"/>
          </ac:picMkLst>
        </pc:picChg>
      </pc:sldChg>
      <pc:sldChg chg="modSp">
        <pc:chgData name="Adrienne Richards" userId="S::adrienne.richards@georgiancollege.ca::bcd77ec0-3859-46f9-a15a-134c9aca8844" providerId="AD" clId="Web-{0C8CFAE9-271D-2BA6-0EDC-8BA4F5E1843F}" dt="2024-02-10T14:41:36.646" v="121" actId="14100"/>
        <pc:sldMkLst>
          <pc:docMk/>
          <pc:sldMk cId="672916431" sldId="296"/>
        </pc:sldMkLst>
        <pc:spChg chg="mod">
          <ac:chgData name="Adrienne Richards" userId="S::adrienne.richards@georgiancollege.ca::bcd77ec0-3859-46f9-a15a-134c9aca8844" providerId="AD" clId="Web-{0C8CFAE9-271D-2BA6-0EDC-8BA4F5E1843F}" dt="2024-02-10T14:41:33.865" v="120" actId="14100"/>
          <ac:spMkLst>
            <pc:docMk/>
            <pc:sldMk cId="672916431" sldId="296"/>
            <ac:spMk id="3" creationId="{CEDD4CDB-F713-2180-DE17-9EAAD29C82E1}"/>
          </ac:spMkLst>
        </pc:spChg>
        <pc:picChg chg="mod">
          <ac:chgData name="Adrienne Richards" userId="S::adrienne.richards@georgiancollege.ca::bcd77ec0-3859-46f9-a15a-134c9aca8844" providerId="AD" clId="Web-{0C8CFAE9-271D-2BA6-0EDC-8BA4F5E1843F}" dt="2024-02-10T14:41:36.646" v="121" actId="14100"/>
          <ac:picMkLst>
            <pc:docMk/>
            <pc:sldMk cId="672916431" sldId="296"/>
            <ac:picMk id="5" creationId="{51EF5256-151F-12CA-6A47-85D8FB5D520B}"/>
          </ac:picMkLst>
        </pc:picChg>
      </pc:sldChg>
      <pc:sldChg chg="modSp">
        <pc:chgData name="Adrienne Richards" userId="S::adrienne.richards@georgiancollege.ca::bcd77ec0-3859-46f9-a15a-134c9aca8844" providerId="AD" clId="Web-{0C8CFAE9-271D-2BA6-0EDC-8BA4F5E1843F}" dt="2024-02-10T14:41:43.740" v="123" actId="20577"/>
        <pc:sldMkLst>
          <pc:docMk/>
          <pc:sldMk cId="3890245737" sldId="297"/>
        </pc:sldMkLst>
        <pc:spChg chg="mod">
          <ac:chgData name="Adrienne Richards" userId="S::adrienne.richards@georgiancollege.ca::bcd77ec0-3859-46f9-a15a-134c9aca8844" providerId="AD" clId="Web-{0C8CFAE9-271D-2BA6-0EDC-8BA4F5E1843F}" dt="2024-02-10T14:41:43.740" v="123" actId="20577"/>
          <ac:spMkLst>
            <pc:docMk/>
            <pc:sldMk cId="3890245737" sldId="297"/>
            <ac:spMk id="3" creationId="{59D3A4A1-7826-2FD5-93E7-54AE7DAF906F}"/>
          </ac:spMkLst>
        </pc:spChg>
      </pc:sldChg>
      <pc:sldChg chg="modSp">
        <pc:chgData name="Adrienne Richards" userId="S::adrienne.richards@georgiancollege.ca::bcd77ec0-3859-46f9-a15a-134c9aca8844" providerId="AD" clId="Web-{0C8CFAE9-271D-2BA6-0EDC-8BA4F5E1843F}" dt="2024-02-10T14:41:57.334" v="128" actId="1076"/>
        <pc:sldMkLst>
          <pc:docMk/>
          <pc:sldMk cId="3033414187" sldId="298"/>
        </pc:sldMkLst>
        <pc:spChg chg="mod">
          <ac:chgData name="Adrienne Richards" userId="S::adrienne.richards@georgiancollege.ca::bcd77ec0-3859-46f9-a15a-134c9aca8844" providerId="AD" clId="Web-{0C8CFAE9-271D-2BA6-0EDC-8BA4F5E1843F}" dt="2024-02-10T14:41:53.990" v="126" actId="14100"/>
          <ac:spMkLst>
            <pc:docMk/>
            <pc:sldMk cId="3033414187" sldId="298"/>
            <ac:spMk id="3" creationId="{21B8802F-ACDC-0E60-6A43-94B8D55F5CCF}"/>
          </ac:spMkLst>
        </pc:spChg>
        <pc:picChg chg="mod">
          <ac:chgData name="Adrienne Richards" userId="S::adrienne.richards@georgiancollege.ca::bcd77ec0-3859-46f9-a15a-134c9aca8844" providerId="AD" clId="Web-{0C8CFAE9-271D-2BA6-0EDC-8BA4F5E1843F}" dt="2024-02-10T14:41:57.334" v="128" actId="1076"/>
          <ac:picMkLst>
            <pc:docMk/>
            <pc:sldMk cId="3033414187" sldId="298"/>
            <ac:picMk id="5" creationId="{CED8B49E-E6A1-387D-F7EC-10DA7BC6C9E0}"/>
          </ac:picMkLst>
        </pc:picChg>
      </pc:sldChg>
      <pc:sldChg chg="modSp">
        <pc:chgData name="Adrienne Richards" userId="S::adrienne.richards@georgiancollege.ca::bcd77ec0-3859-46f9-a15a-134c9aca8844" providerId="AD" clId="Web-{0C8CFAE9-271D-2BA6-0EDC-8BA4F5E1843F}" dt="2024-02-10T14:42:11.115" v="133" actId="1076"/>
        <pc:sldMkLst>
          <pc:docMk/>
          <pc:sldMk cId="1986636262" sldId="299"/>
        </pc:sldMkLst>
        <pc:spChg chg="mod">
          <ac:chgData name="Adrienne Richards" userId="S::adrienne.richards@georgiancollege.ca::bcd77ec0-3859-46f9-a15a-134c9aca8844" providerId="AD" clId="Web-{0C8CFAE9-271D-2BA6-0EDC-8BA4F5E1843F}" dt="2024-02-10T14:42:06.459" v="131" actId="14100"/>
          <ac:spMkLst>
            <pc:docMk/>
            <pc:sldMk cId="1986636262" sldId="299"/>
            <ac:spMk id="3" creationId="{867D6D6E-9359-85D1-BF86-A3837676B165}"/>
          </ac:spMkLst>
        </pc:spChg>
        <pc:picChg chg="mod">
          <ac:chgData name="Adrienne Richards" userId="S::adrienne.richards@georgiancollege.ca::bcd77ec0-3859-46f9-a15a-134c9aca8844" providerId="AD" clId="Web-{0C8CFAE9-271D-2BA6-0EDC-8BA4F5E1843F}" dt="2024-02-10T14:42:11.115" v="133" actId="1076"/>
          <ac:picMkLst>
            <pc:docMk/>
            <pc:sldMk cId="1986636262" sldId="299"/>
            <ac:picMk id="5" creationId="{D9A056D6-8669-AB6D-6C13-F4C478996C43}"/>
          </ac:picMkLst>
        </pc:picChg>
      </pc:sldChg>
      <pc:sldChg chg="modSp">
        <pc:chgData name="Adrienne Richards" userId="S::adrienne.richards@georgiancollege.ca::bcd77ec0-3859-46f9-a15a-134c9aca8844" providerId="AD" clId="Web-{0C8CFAE9-271D-2BA6-0EDC-8BA4F5E1843F}" dt="2024-02-10T14:42:19.881" v="136" actId="14100"/>
        <pc:sldMkLst>
          <pc:docMk/>
          <pc:sldMk cId="108217232" sldId="300"/>
        </pc:sldMkLst>
        <pc:spChg chg="mod">
          <ac:chgData name="Adrienne Richards" userId="S::adrienne.richards@georgiancollege.ca::bcd77ec0-3859-46f9-a15a-134c9aca8844" providerId="AD" clId="Web-{0C8CFAE9-271D-2BA6-0EDC-8BA4F5E1843F}" dt="2024-02-10T14:42:19.881" v="136" actId="14100"/>
          <ac:spMkLst>
            <pc:docMk/>
            <pc:sldMk cId="108217232" sldId="300"/>
            <ac:spMk id="3" creationId="{930D8A8B-B921-4988-7D68-9C7F0A7C1CE5}"/>
          </ac:spMkLst>
        </pc:spChg>
      </pc:sldChg>
      <pc:sldChg chg="modSp">
        <pc:chgData name="Adrienne Richards" userId="S::adrienne.richards@georgiancollege.ca::bcd77ec0-3859-46f9-a15a-134c9aca8844" providerId="AD" clId="Web-{0C8CFAE9-271D-2BA6-0EDC-8BA4F5E1843F}" dt="2024-02-10T14:42:41.944" v="142" actId="1076"/>
        <pc:sldMkLst>
          <pc:docMk/>
          <pc:sldMk cId="3065310281" sldId="302"/>
        </pc:sldMkLst>
        <pc:spChg chg="mod">
          <ac:chgData name="Adrienne Richards" userId="S::adrienne.richards@georgiancollege.ca::bcd77ec0-3859-46f9-a15a-134c9aca8844" providerId="AD" clId="Web-{0C8CFAE9-271D-2BA6-0EDC-8BA4F5E1843F}" dt="2024-02-10T14:42:27.647" v="138" actId="20577"/>
          <ac:spMkLst>
            <pc:docMk/>
            <pc:sldMk cId="3065310281" sldId="302"/>
            <ac:spMk id="3" creationId="{3335298B-3A0C-633C-A9E3-94A1294DDEFE}"/>
          </ac:spMkLst>
        </pc:spChg>
        <pc:picChg chg="mod">
          <ac:chgData name="Adrienne Richards" userId="S::adrienne.richards@georgiancollege.ca::bcd77ec0-3859-46f9-a15a-134c9aca8844" providerId="AD" clId="Web-{0C8CFAE9-271D-2BA6-0EDC-8BA4F5E1843F}" dt="2024-02-10T14:42:41.944" v="142" actId="1076"/>
          <ac:picMkLst>
            <pc:docMk/>
            <pc:sldMk cId="3065310281" sldId="302"/>
            <ac:picMk id="5" creationId="{8F0E6E0A-B0F1-9C06-8029-C78B089673CD}"/>
          </ac:picMkLst>
        </pc:picChg>
      </pc:sldChg>
      <pc:sldChg chg="modSp">
        <pc:chgData name="Adrienne Richards" userId="S::adrienne.richards@georgiancollege.ca::bcd77ec0-3859-46f9-a15a-134c9aca8844" providerId="AD" clId="Web-{0C8CFAE9-271D-2BA6-0EDC-8BA4F5E1843F}" dt="2024-02-10T14:42:54.210" v="146" actId="1076"/>
        <pc:sldMkLst>
          <pc:docMk/>
          <pc:sldMk cId="976816389" sldId="303"/>
        </pc:sldMkLst>
        <pc:spChg chg="mod">
          <ac:chgData name="Adrienne Richards" userId="S::adrienne.richards@georgiancollege.ca::bcd77ec0-3859-46f9-a15a-134c9aca8844" providerId="AD" clId="Web-{0C8CFAE9-271D-2BA6-0EDC-8BA4F5E1843F}" dt="2024-02-10T14:42:50.710" v="145" actId="14100"/>
          <ac:spMkLst>
            <pc:docMk/>
            <pc:sldMk cId="976816389" sldId="303"/>
            <ac:spMk id="3" creationId="{188B39A9-999F-9227-2086-D4CE0F8B0030}"/>
          </ac:spMkLst>
        </pc:spChg>
        <pc:picChg chg="mod">
          <ac:chgData name="Adrienne Richards" userId="S::adrienne.richards@georgiancollege.ca::bcd77ec0-3859-46f9-a15a-134c9aca8844" providerId="AD" clId="Web-{0C8CFAE9-271D-2BA6-0EDC-8BA4F5E1843F}" dt="2024-02-10T14:42:54.210" v="146" actId="1076"/>
          <ac:picMkLst>
            <pc:docMk/>
            <pc:sldMk cId="976816389" sldId="303"/>
            <ac:picMk id="5" creationId="{B6C9964B-75F8-09FF-513D-C7C4149FC03C}"/>
          </ac:picMkLst>
        </pc:picChg>
      </pc:sldChg>
      <pc:sldChg chg="modSp">
        <pc:chgData name="Adrienne Richards" userId="S::adrienne.richards@georgiancollege.ca::bcd77ec0-3859-46f9-a15a-134c9aca8844" providerId="AD" clId="Web-{0C8CFAE9-271D-2BA6-0EDC-8BA4F5E1843F}" dt="2024-02-10T14:43:09.757" v="151" actId="1076"/>
        <pc:sldMkLst>
          <pc:docMk/>
          <pc:sldMk cId="3723821281" sldId="304"/>
        </pc:sldMkLst>
        <pc:spChg chg="mod">
          <ac:chgData name="Adrienne Richards" userId="S::adrienne.richards@georgiancollege.ca::bcd77ec0-3859-46f9-a15a-134c9aca8844" providerId="AD" clId="Web-{0C8CFAE9-271D-2BA6-0EDC-8BA4F5E1843F}" dt="2024-02-10T14:43:05.304" v="149" actId="14100"/>
          <ac:spMkLst>
            <pc:docMk/>
            <pc:sldMk cId="3723821281" sldId="304"/>
            <ac:spMk id="3" creationId="{EAF1CE33-97DE-F0C0-BED7-A6BA8492FA4E}"/>
          </ac:spMkLst>
        </pc:spChg>
        <pc:picChg chg="mod">
          <ac:chgData name="Adrienne Richards" userId="S::adrienne.richards@georgiancollege.ca::bcd77ec0-3859-46f9-a15a-134c9aca8844" providerId="AD" clId="Web-{0C8CFAE9-271D-2BA6-0EDC-8BA4F5E1843F}" dt="2024-02-10T14:43:09.757" v="151" actId="1076"/>
          <ac:picMkLst>
            <pc:docMk/>
            <pc:sldMk cId="3723821281" sldId="304"/>
            <ac:picMk id="5" creationId="{28742DEC-40E1-A010-73F7-7489EEC3402B}"/>
          </ac:picMkLst>
        </pc:picChg>
      </pc:sldChg>
      <pc:sldChg chg="modSp">
        <pc:chgData name="Adrienne Richards" userId="S::adrienne.richards@georgiancollege.ca::bcd77ec0-3859-46f9-a15a-134c9aca8844" providerId="AD" clId="Web-{0C8CFAE9-271D-2BA6-0EDC-8BA4F5E1843F}" dt="2024-02-10T14:43:24.742" v="156" actId="1076"/>
        <pc:sldMkLst>
          <pc:docMk/>
          <pc:sldMk cId="1537182204" sldId="305"/>
        </pc:sldMkLst>
        <pc:spChg chg="mod">
          <ac:chgData name="Adrienne Richards" userId="S::adrienne.richards@georgiancollege.ca::bcd77ec0-3859-46f9-a15a-134c9aca8844" providerId="AD" clId="Web-{0C8CFAE9-271D-2BA6-0EDC-8BA4F5E1843F}" dt="2024-02-10T14:43:20.195" v="154" actId="14100"/>
          <ac:spMkLst>
            <pc:docMk/>
            <pc:sldMk cId="1537182204" sldId="305"/>
            <ac:spMk id="3" creationId="{A5875A34-11FF-66AC-CC07-E67088327931}"/>
          </ac:spMkLst>
        </pc:spChg>
        <pc:picChg chg="mod">
          <ac:chgData name="Adrienne Richards" userId="S::adrienne.richards@georgiancollege.ca::bcd77ec0-3859-46f9-a15a-134c9aca8844" providerId="AD" clId="Web-{0C8CFAE9-271D-2BA6-0EDC-8BA4F5E1843F}" dt="2024-02-10T14:43:24.742" v="156" actId="1076"/>
          <ac:picMkLst>
            <pc:docMk/>
            <pc:sldMk cId="1537182204" sldId="305"/>
            <ac:picMk id="5" creationId="{370FD020-3A41-3FAF-3B29-331102265BFA}"/>
          </ac:picMkLst>
        </pc:picChg>
      </pc:sldChg>
      <pc:sldChg chg="modSp">
        <pc:chgData name="Adrienne Richards" userId="S::adrienne.richards@georgiancollege.ca::bcd77ec0-3859-46f9-a15a-134c9aca8844" providerId="AD" clId="Web-{0C8CFAE9-271D-2BA6-0EDC-8BA4F5E1843F}" dt="2024-02-10T14:43:34.680" v="160" actId="14100"/>
        <pc:sldMkLst>
          <pc:docMk/>
          <pc:sldMk cId="1350058991" sldId="306"/>
        </pc:sldMkLst>
        <pc:spChg chg="mod">
          <ac:chgData name="Adrienne Richards" userId="S::adrienne.richards@georgiancollege.ca::bcd77ec0-3859-46f9-a15a-134c9aca8844" providerId="AD" clId="Web-{0C8CFAE9-271D-2BA6-0EDC-8BA4F5E1843F}" dt="2024-02-10T14:43:31.977" v="159" actId="14100"/>
          <ac:spMkLst>
            <pc:docMk/>
            <pc:sldMk cId="1350058991" sldId="306"/>
            <ac:spMk id="3" creationId="{F37962B6-AC85-C904-03E7-F9D17F143B90}"/>
          </ac:spMkLst>
        </pc:spChg>
        <pc:picChg chg="mod">
          <ac:chgData name="Adrienne Richards" userId="S::adrienne.richards@georgiancollege.ca::bcd77ec0-3859-46f9-a15a-134c9aca8844" providerId="AD" clId="Web-{0C8CFAE9-271D-2BA6-0EDC-8BA4F5E1843F}" dt="2024-02-10T14:43:34.680" v="160" actId="14100"/>
          <ac:picMkLst>
            <pc:docMk/>
            <pc:sldMk cId="1350058991" sldId="306"/>
            <ac:picMk id="5" creationId="{A1A1F798-A9AC-993B-EE26-AED8A1586C71}"/>
          </ac:picMkLst>
        </pc:picChg>
      </pc:sldChg>
      <pc:sldChg chg="modSp">
        <pc:chgData name="Adrienne Richards" userId="S::adrienne.richards@georgiancollege.ca::bcd77ec0-3859-46f9-a15a-134c9aca8844" providerId="AD" clId="Web-{0C8CFAE9-271D-2BA6-0EDC-8BA4F5E1843F}" dt="2024-02-10T14:43:52.540" v="165" actId="1076"/>
        <pc:sldMkLst>
          <pc:docMk/>
          <pc:sldMk cId="3052101502" sldId="307"/>
        </pc:sldMkLst>
        <pc:spChg chg="mod">
          <ac:chgData name="Adrienne Richards" userId="S::adrienne.richards@georgiancollege.ca::bcd77ec0-3859-46f9-a15a-134c9aca8844" providerId="AD" clId="Web-{0C8CFAE9-271D-2BA6-0EDC-8BA4F5E1843F}" dt="2024-02-10T14:43:42.492" v="162" actId="20577"/>
          <ac:spMkLst>
            <pc:docMk/>
            <pc:sldMk cId="3052101502" sldId="307"/>
            <ac:spMk id="3" creationId="{265216CD-85BE-A63E-D4A8-70D65EA11D53}"/>
          </ac:spMkLst>
        </pc:spChg>
        <pc:picChg chg="mod">
          <ac:chgData name="Adrienne Richards" userId="S::adrienne.richards@georgiancollege.ca::bcd77ec0-3859-46f9-a15a-134c9aca8844" providerId="AD" clId="Web-{0C8CFAE9-271D-2BA6-0EDC-8BA4F5E1843F}" dt="2024-02-10T14:43:52.540" v="165" actId="1076"/>
          <ac:picMkLst>
            <pc:docMk/>
            <pc:sldMk cId="3052101502" sldId="307"/>
            <ac:picMk id="5" creationId="{03E73340-E28C-32CB-4CEB-E24371F8F807}"/>
          </ac:picMkLst>
        </pc:picChg>
      </pc:sldChg>
      <pc:sldChg chg="modSp">
        <pc:chgData name="Adrienne Richards" userId="S::adrienne.richards@georgiancollege.ca::bcd77ec0-3859-46f9-a15a-134c9aca8844" providerId="AD" clId="Web-{0C8CFAE9-271D-2BA6-0EDC-8BA4F5E1843F}" dt="2024-02-10T14:44:09.149" v="171" actId="1076"/>
        <pc:sldMkLst>
          <pc:docMk/>
          <pc:sldMk cId="134354837" sldId="311"/>
        </pc:sldMkLst>
        <pc:spChg chg="mod">
          <ac:chgData name="Adrienne Richards" userId="S::adrienne.richards@georgiancollege.ca::bcd77ec0-3859-46f9-a15a-134c9aca8844" providerId="AD" clId="Web-{0C8CFAE9-271D-2BA6-0EDC-8BA4F5E1843F}" dt="2024-02-10T14:44:04.493" v="169" actId="14100"/>
          <ac:spMkLst>
            <pc:docMk/>
            <pc:sldMk cId="134354837" sldId="311"/>
            <ac:spMk id="3" creationId="{0A8C8626-57DA-471D-85A3-5BC5D4255AAA}"/>
          </ac:spMkLst>
        </pc:spChg>
        <pc:picChg chg="mod">
          <ac:chgData name="Adrienne Richards" userId="S::adrienne.richards@georgiancollege.ca::bcd77ec0-3859-46f9-a15a-134c9aca8844" providerId="AD" clId="Web-{0C8CFAE9-271D-2BA6-0EDC-8BA4F5E1843F}" dt="2024-02-10T14:44:09.149" v="171" actId="1076"/>
          <ac:picMkLst>
            <pc:docMk/>
            <pc:sldMk cId="134354837" sldId="311"/>
            <ac:picMk id="5" creationId="{E04646F9-EC7C-8091-F8AF-5DDC1F7B3BF1}"/>
          </ac:picMkLst>
        </pc:picChg>
      </pc:sldChg>
      <pc:sldChg chg="modSp">
        <pc:chgData name="Adrienne Richards" userId="S::adrienne.richards@georgiancollege.ca::bcd77ec0-3859-46f9-a15a-134c9aca8844" providerId="AD" clId="Web-{0C8CFAE9-271D-2BA6-0EDC-8BA4F5E1843F}" dt="2024-02-10T14:44:30.681" v="177" actId="1076"/>
        <pc:sldMkLst>
          <pc:docMk/>
          <pc:sldMk cId="1789034070" sldId="312"/>
        </pc:sldMkLst>
        <pc:spChg chg="mod">
          <ac:chgData name="Adrienne Richards" userId="S::adrienne.richards@georgiancollege.ca::bcd77ec0-3859-46f9-a15a-134c9aca8844" providerId="AD" clId="Web-{0C8CFAE9-271D-2BA6-0EDC-8BA4F5E1843F}" dt="2024-02-10T14:44:16.024" v="173" actId="20577"/>
          <ac:spMkLst>
            <pc:docMk/>
            <pc:sldMk cId="1789034070" sldId="312"/>
            <ac:spMk id="3" creationId="{2AC9D59A-8EEC-7903-EA1D-AA329BD82FA8}"/>
          </ac:spMkLst>
        </pc:spChg>
        <pc:picChg chg="mod">
          <ac:chgData name="Adrienne Richards" userId="S::adrienne.richards@georgiancollege.ca::bcd77ec0-3859-46f9-a15a-134c9aca8844" providerId="AD" clId="Web-{0C8CFAE9-271D-2BA6-0EDC-8BA4F5E1843F}" dt="2024-02-10T14:44:30.681" v="177" actId="1076"/>
          <ac:picMkLst>
            <pc:docMk/>
            <pc:sldMk cId="1789034070" sldId="312"/>
            <ac:picMk id="5" creationId="{1215F14E-D55E-F279-C54E-E52D94E4B9CF}"/>
          </ac:picMkLst>
        </pc:picChg>
      </pc:sldChg>
      <pc:sldChg chg="modSp">
        <pc:chgData name="Adrienne Richards" userId="S::adrienne.richards@georgiancollege.ca::bcd77ec0-3859-46f9-a15a-134c9aca8844" providerId="AD" clId="Web-{0C8CFAE9-271D-2BA6-0EDC-8BA4F5E1843F}" dt="2024-02-10T14:44:42.791" v="182" actId="1076"/>
        <pc:sldMkLst>
          <pc:docMk/>
          <pc:sldMk cId="364285735" sldId="313"/>
        </pc:sldMkLst>
        <pc:spChg chg="mod">
          <ac:chgData name="Adrienne Richards" userId="S::adrienne.richards@georgiancollege.ca::bcd77ec0-3859-46f9-a15a-134c9aca8844" providerId="AD" clId="Web-{0C8CFAE9-271D-2BA6-0EDC-8BA4F5E1843F}" dt="2024-02-10T14:44:39.556" v="180" actId="14100"/>
          <ac:spMkLst>
            <pc:docMk/>
            <pc:sldMk cId="364285735" sldId="313"/>
            <ac:spMk id="3" creationId="{F3920DD0-A539-2504-0B84-767E9F5BCE1C}"/>
          </ac:spMkLst>
        </pc:spChg>
        <pc:picChg chg="mod">
          <ac:chgData name="Adrienne Richards" userId="S::adrienne.richards@georgiancollege.ca::bcd77ec0-3859-46f9-a15a-134c9aca8844" providerId="AD" clId="Web-{0C8CFAE9-271D-2BA6-0EDC-8BA4F5E1843F}" dt="2024-02-10T14:44:42.791" v="182" actId="1076"/>
          <ac:picMkLst>
            <pc:docMk/>
            <pc:sldMk cId="364285735" sldId="313"/>
            <ac:picMk id="5" creationId="{9082CF01-025C-E2DC-E7E0-EE6CF13A9447}"/>
          </ac:picMkLst>
        </pc:picChg>
      </pc:sldChg>
      <pc:sldChg chg="modSp">
        <pc:chgData name="Adrienne Richards" userId="S::adrienne.richards@georgiancollege.ca::bcd77ec0-3859-46f9-a15a-134c9aca8844" providerId="AD" clId="Web-{0C8CFAE9-271D-2BA6-0EDC-8BA4F5E1843F}" dt="2024-02-10T14:44:55.228" v="187" actId="1076"/>
        <pc:sldMkLst>
          <pc:docMk/>
          <pc:sldMk cId="2899150996" sldId="315"/>
        </pc:sldMkLst>
        <pc:spChg chg="mod">
          <ac:chgData name="Adrienne Richards" userId="S::adrienne.richards@georgiancollege.ca::bcd77ec0-3859-46f9-a15a-134c9aca8844" providerId="AD" clId="Web-{0C8CFAE9-271D-2BA6-0EDC-8BA4F5E1843F}" dt="2024-02-10T14:44:52.338" v="185" actId="14100"/>
          <ac:spMkLst>
            <pc:docMk/>
            <pc:sldMk cId="2899150996" sldId="315"/>
            <ac:spMk id="3" creationId="{2441929D-79DB-8913-CAAF-A94EF068D2A3}"/>
          </ac:spMkLst>
        </pc:spChg>
        <pc:picChg chg="mod">
          <ac:chgData name="Adrienne Richards" userId="S::adrienne.richards@georgiancollege.ca::bcd77ec0-3859-46f9-a15a-134c9aca8844" providerId="AD" clId="Web-{0C8CFAE9-271D-2BA6-0EDC-8BA4F5E1843F}" dt="2024-02-10T14:44:55.228" v="187" actId="1076"/>
          <ac:picMkLst>
            <pc:docMk/>
            <pc:sldMk cId="2899150996" sldId="315"/>
            <ac:picMk id="5" creationId="{C1B6D121-2861-660A-03F9-32DB32F70CD9}"/>
          </ac:picMkLst>
        </pc:picChg>
      </pc:sldChg>
      <pc:sldChg chg="modSp">
        <pc:chgData name="Adrienne Richards" userId="S::adrienne.richards@georgiancollege.ca::bcd77ec0-3859-46f9-a15a-134c9aca8844" providerId="AD" clId="Web-{0C8CFAE9-271D-2BA6-0EDC-8BA4F5E1843F}" dt="2024-02-10T14:45:14.213" v="193" actId="1076"/>
        <pc:sldMkLst>
          <pc:docMk/>
          <pc:sldMk cId="1471269543" sldId="317"/>
        </pc:sldMkLst>
        <pc:spChg chg="mod">
          <ac:chgData name="Adrienne Richards" userId="S::adrienne.richards@georgiancollege.ca::bcd77ec0-3859-46f9-a15a-134c9aca8844" providerId="AD" clId="Web-{0C8CFAE9-271D-2BA6-0EDC-8BA4F5E1843F}" dt="2024-02-10T14:45:05.072" v="190" actId="14100"/>
          <ac:spMkLst>
            <pc:docMk/>
            <pc:sldMk cId="1471269543" sldId="317"/>
            <ac:spMk id="3" creationId="{31172070-A3B8-CC60-2F6E-47E7DEC8C16E}"/>
          </ac:spMkLst>
        </pc:spChg>
        <pc:picChg chg="mod">
          <ac:chgData name="Adrienne Richards" userId="S::adrienne.richards@georgiancollege.ca::bcd77ec0-3859-46f9-a15a-134c9aca8844" providerId="AD" clId="Web-{0C8CFAE9-271D-2BA6-0EDC-8BA4F5E1843F}" dt="2024-02-10T14:45:14.213" v="193" actId="1076"/>
          <ac:picMkLst>
            <pc:docMk/>
            <pc:sldMk cId="1471269543" sldId="317"/>
            <ac:picMk id="5" creationId="{CC21C268-9B89-7101-3D21-2029E44E95B7}"/>
          </ac:picMkLst>
        </pc:picChg>
      </pc:sldChg>
      <pc:sldChg chg="modSp">
        <pc:chgData name="Adrienne Richards" userId="S::adrienne.richards@georgiancollege.ca::bcd77ec0-3859-46f9-a15a-134c9aca8844" providerId="AD" clId="Web-{0C8CFAE9-271D-2BA6-0EDC-8BA4F5E1843F}" dt="2024-02-10T14:45:27.667" v="198" actId="1076"/>
        <pc:sldMkLst>
          <pc:docMk/>
          <pc:sldMk cId="1418756211" sldId="320"/>
        </pc:sldMkLst>
        <pc:spChg chg="mod">
          <ac:chgData name="Adrienne Richards" userId="S::adrienne.richards@georgiancollege.ca::bcd77ec0-3859-46f9-a15a-134c9aca8844" providerId="AD" clId="Web-{0C8CFAE9-271D-2BA6-0EDC-8BA4F5E1843F}" dt="2024-02-10T14:45:23.057" v="196" actId="14100"/>
          <ac:spMkLst>
            <pc:docMk/>
            <pc:sldMk cId="1418756211" sldId="320"/>
            <ac:spMk id="3" creationId="{9CBEEB7C-C1F0-4391-9661-AB117C81D138}"/>
          </ac:spMkLst>
        </pc:spChg>
        <pc:picChg chg="mod">
          <ac:chgData name="Adrienne Richards" userId="S::adrienne.richards@georgiancollege.ca::bcd77ec0-3859-46f9-a15a-134c9aca8844" providerId="AD" clId="Web-{0C8CFAE9-271D-2BA6-0EDC-8BA4F5E1843F}" dt="2024-02-10T14:45:27.667" v="198" actId="1076"/>
          <ac:picMkLst>
            <pc:docMk/>
            <pc:sldMk cId="1418756211" sldId="320"/>
            <ac:picMk id="5" creationId="{05FE49A1-E5D9-BAA8-8C09-70433527346A}"/>
          </ac:picMkLst>
        </pc:picChg>
      </pc:sldChg>
      <pc:sldChg chg="modSp">
        <pc:chgData name="Adrienne Richards" userId="S::adrienne.richards@georgiancollege.ca::bcd77ec0-3859-46f9-a15a-134c9aca8844" providerId="AD" clId="Web-{0C8CFAE9-271D-2BA6-0EDC-8BA4F5E1843F}" dt="2024-02-10T14:45:39.433" v="203" actId="1076"/>
        <pc:sldMkLst>
          <pc:docMk/>
          <pc:sldMk cId="4044864994" sldId="322"/>
        </pc:sldMkLst>
        <pc:spChg chg="mod">
          <ac:chgData name="Adrienne Richards" userId="S::adrienne.richards@georgiancollege.ca::bcd77ec0-3859-46f9-a15a-134c9aca8844" providerId="AD" clId="Web-{0C8CFAE9-271D-2BA6-0EDC-8BA4F5E1843F}" dt="2024-02-10T14:45:35.823" v="201" actId="14100"/>
          <ac:spMkLst>
            <pc:docMk/>
            <pc:sldMk cId="4044864994" sldId="322"/>
            <ac:spMk id="3" creationId="{1ED867F1-38D3-FBFF-AF6C-21FB2084B893}"/>
          </ac:spMkLst>
        </pc:spChg>
        <pc:picChg chg="mod">
          <ac:chgData name="Adrienne Richards" userId="S::adrienne.richards@georgiancollege.ca::bcd77ec0-3859-46f9-a15a-134c9aca8844" providerId="AD" clId="Web-{0C8CFAE9-271D-2BA6-0EDC-8BA4F5E1843F}" dt="2024-02-10T14:45:39.433" v="203" actId="1076"/>
          <ac:picMkLst>
            <pc:docMk/>
            <pc:sldMk cId="4044864994" sldId="322"/>
            <ac:picMk id="5" creationId="{1FCA69FC-609B-20E7-2895-32C34A2C29B2}"/>
          </ac:picMkLst>
        </pc:picChg>
      </pc:sldChg>
      <pc:sldChg chg="modSp">
        <pc:chgData name="Adrienne Richards" userId="S::adrienne.richards@georgiancollege.ca::bcd77ec0-3859-46f9-a15a-134c9aca8844" providerId="AD" clId="Web-{0C8CFAE9-271D-2BA6-0EDC-8BA4F5E1843F}" dt="2024-02-10T14:45:50.949" v="208" actId="1076"/>
        <pc:sldMkLst>
          <pc:docMk/>
          <pc:sldMk cId="539795794" sldId="323"/>
        </pc:sldMkLst>
        <pc:spChg chg="mod">
          <ac:chgData name="Adrienne Richards" userId="S::adrienne.richards@georgiancollege.ca::bcd77ec0-3859-46f9-a15a-134c9aca8844" providerId="AD" clId="Web-{0C8CFAE9-271D-2BA6-0EDC-8BA4F5E1843F}" dt="2024-02-10T14:45:45.386" v="205" actId="14100"/>
          <ac:spMkLst>
            <pc:docMk/>
            <pc:sldMk cId="539795794" sldId="323"/>
            <ac:spMk id="3" creationId="{2AF7A5DD-561B-2820-E647-0B93DBB806AA}"/>
          </ac:spMkLst>
        </pc:spChg>
        <pc:picChg chg="mod">
          <ac:chgData name="Adrienne Richards" userId="S::adrienne.richards@georgiancollege.ca::bcd77ec0-3859-46f9-a15a-134c9aca8844" providerId="AD" clId="Web-{0C8CFAE9-271D-2BA6-0EDC-8BA4F5E1843F}" dt="2024-02-10T14:45:50.949" v="208" actId="1076"/>
          <ac:picMkLst>
            <pc:docMk/>
            <pc:sldMk cId="539795794" sldId="323"/>
            <ac:picMk id="5" creationId="{6EA31D69-6278-3590-53D7-A0158AB3ADA3}"/>
          </ac:picMkLst>
        </pc:picChg>
      </pc:sldChg>
      <pc:sldChg chg="modSp">
        <pc:chgData name="Adrienne Richards" userId="S::adrienne.richards@georgiancollege.ca::bcd77ec0-3859-46f9-a15a-134c9aca8844" providerId="AD" clId="Web-{0C8CFAE9-271D-2BA6-0EDC-8BA4F5E1843F}" dt="2024-02-10T14:46:04.464" v="213" actId="1076"/>
        <pc:sldMkLst>
          <pc:docMk/>
          <pc:sldMk cId="57495298" sldId="324"/>
        </pc:sldMkLst>
        <pc:spChg chg="mod">
          <ac:chgData name="Adrienne Richards" userId="S::adrienne.richards@georgiancollege.ca::bcd77ec0-3859-46f9-a15a-134c9aca8844" providerId="AD" clId="Web-{0C8CFAE9-271D-2BA6-0EDC-8BA4F5E1843F}" dt="2024-02-10T14:46:00.246" v="211" actId="14100"/>
          <ac:spMkLst>
            <pc:docMk/>
            <pc:sldMk cId="57495298" sldId="324"/>
            <ac:spMk id="3" creationId="{7AD64439-97E8-E13E-681E-8B59E453496E}"/>
          </ac:spMkLst>
        </pc:spChg>
        <pc:picChg chg="mod">
          <ac:chgData name="Adrienne Richards" userId="S::adrienne.richards@georgiancollege.ca::bcd77ec0-3859-46f9-a15a-134c9aca8844" providerId="AD" clId="Web-{0C8CFAE9-271D-2BA6-0EDC-8BA4F5E1843F}" dt="2024-02-10T14:46:04.464" v="213" actId="1076"/>
          <ac:picMkLst>
            <pc:docMk/>
            <pc:sldMk cId="57495298" sldId="324"/>
            <ac:picMk id="5" creationId="{1265F66E-3BD7-1E5A-8FFD-9075C2784F0F}"/>
          </ac:picMkLst>
        </pc:picChg>
      </pc:sldChg>
      <pc:sldChg chg="modSp">
        <pc:chgData name="Adrienne Richards" userId="S::adrienne.richards@georgiancollege.ca::bcd77ec0-3859-46f9-a15a-134c9aca8844" providerId="AD" clId="Web-{0C8CFAE9-271D-2BA6-0EDC-8BA4F5E1843F}" dt="2024-02-10T14:46:26.512" v="219" actId="1076"/>
        <pc:sldMkLst>
          <pc:docMk/>
          <pc:sldMk cId="3443501783" sldId="325"/>
        </pc:sldMkLst>
        <pc:spChg chg="mod">
          <ac:chgData name="Adrienne Richards" userId="S::adrienne.richards@georgiancollege.ca::bcd77ec0-3859-46f9-a15a-134c9aca8844" providerId="AD" clId="Web-{0C8CFAE9-271D-2BA6-0EDC-8BA4F5E1843F}" dt="2024-02-10T14:46:12.652" v="216" actId="14100"/>
          <ac:spMkLst>
            <pc:docMk/>
            <pc:sldMk cId="3443501783" sldId="325"/>
            <ac:spMk id="3" creationId="{9FBA2607-9C9F-A3A7-38EE-5A915D499C72}"/>
          </ac:spMkLst>
        </pc:spChg>
        <pc:picChg chg="mod">
          <ac:chgData name="Adrienne Richards" userId="S::adrienne.richards@georgiancollege.ca::bcd77ec0-3859-46f9-a15a-134c9aca8844" providerId="AD" clId="Web-{0C8CFAE9-271D-2BA6-0EDC-8BA4F5E1843F}" dt="2024-02-10T14:46:26.512" v="219" actId="1076"/>
          <ac:picMkLst>
            <pc:docMk/>
            <pc:sldMk cId="3443501783" sldId="325"/>
            <ac:picMk id="5" creationId="{EC0B8AC2-4CDE-8964-D053-3995F71A6B43}"/>
          </ac:picMkLst>
        </pc:picChg>
      </pc:sldChg>
      <pc:sldChg chg="modSp">
        <pc:chgData name="Adrienne Richards" userId="S::adrienne.richards@georgiancollege.ca::bcd77ec0-3859-46f9-a15a-134c9aca8844" providerId="AD" clId="Web-{0C8CFAE9-271D-2BA6-0EDC-8BA4F5E1843F}" dt="2024-02-10T14:46:38.028" v="224" actId="14100"/>
        <pc:sldMkLst>
          <pc:docMk/>
          <pc:sldMk cId="2940704649" sldId="326"/>
        </pc:sldMkLst>
        <pc:spChg chg="mod">
          <ac:chgData name="Adrienne Richards" userId="S::adrienne.richards@georgiancollege.ca::bcd77ec0-3859-46f9-a15a-134c9aca8844" providerId="AD" clId="Web-{0C8CFAE9-271D-2BA6-0EDC-8BA4F5E1843F}" dt="2024-02-10T14:46:35.903" v="223" actId="14100"/>
          <ac:spMkLst>
            <pc:docMk/>
            <pc:sldMk cId="2940704649" sldId="326"/>
            <ac:spMk id="3" creationId="{D245B802-98E4-82D3-4B2B-1561D0AD86AF}"/>
          </ac:spMkLst>
        </pc:spChg>
        <pc:picChg chg="mod">
          <ac:chgData name="Adrienne Richards" userId="S::adrienne.richards@georgiancollege.ca::bcd77ec0-3859-46f9-a15a-134c9aca8844" providerId="AD" clId="Web-{0C8CFAE9-271D-2BA6-0EDC-8BA4F5E1843F}" dt="2024-02-10T14:46:38.028" v="224" actId="14100"/>
          <ac:picMkLst>
            <pc:docMk/>
            <pc:sldMk cId="2940704649" sldId="326"/>
            <ac:picMk id="5" creationId="{9482EA10-AEDA-D8F4-7A9B-7106FC3FAFC1}"/>
          </ac:picMkLst>
        </pc:picChg>
      </pc:sldChg>
      <pc:sldChg chg="modSp">
        <pc:chgData name="Adrienne Richards" userId="S::adrienne.richards@georgiancollege.ca::bcd77ec0-3859-46f9-a15a-134c9aca8844" providerId="AD" clId="Web-{0C8CFAE9-271D-2BA6-0EDC-8BA4F5E1843F}" dt="2024-02-10T14:46:51.013" v="229" actId="1076"/>
        <pc:sldMkLst>
          <pc:docMk/>
          <pc:sldMk cId="4105732275" sldId="327"/>
        </pc:sldMkLst>
        <pc:spChg chg="mod">
          <ac:chgData name="Adrienne Richards" userId="S::adrienne.richards@georgiancollege.ca::bcd77ec0-3859-46f9-a15a-134c9aca8844" providerId="AD" clId="Web-{0C8CFAE9-271D-2BA6-0EDC-8BA4F5E1843F}" dt="2024-02-10T14:46:46.170" v="227" actId="14100"/>
          <ac:spMkLst>
            <pc:docMk/>
            <pc:sldMk cId="4105732275" sldId="327"/>
            <ac:spMk id="3" creationId="{0ECEEDAE-8BB4-C0FC-2AE2-553C96E29F26}"/>
          </ac:spMkLst>
        </pc:spChg>
        <pc:picChg chg="mod">
          <ac:chgData name="Adrienne Richards" userId="S::adrienne.richards@georgiancollege.ca::bcd77ec0-3859-46f9-a15a-134c9aca8844" providerId="AD" clId="Web-{0C8CFAE9-271D-2BA6-0EDC-8BA4F5E1843F}" dt="2024-02-10T14:46:51.013" v="229" actId="1076"/>
          <ac:picMkLst>
            <pc:docMk/>
            <pc:sldMk cId="4105732275" sldId="327"/>
            <ac:picMk id="5" creationId="{9322B05E-19AE-59E6-F523-354F6E0604C2}"/>
          </ac:picMkLst>
        </pc:picChg>
      </pc:sldChg>
      <pc:sldChg chg="modSp">
        <pc:chgData name="Adrienne Richards" userId="S::adrienne.richards@georgiancollege.ca::bcd77ec0-3859-46f9-a15a-134c9aca8844" providerId="AD" clId="Web-{0C8CFAE9-271D-2BA6-0EDC-8BA4F5E1843F}" dt="2024-02-10T14:47:03.670" v="234" actId="1076"/>
        <pc:sldMkLst>
          <pc:docMk/>
          <pc:sldMk cId="2284556826" sldId="328"/>
        </pc:sldMkLst>
        <pc:spChg chg="mod">
          <ac:chgData name="Adrienne Richards" userId="S::adrienne.richards@georgiancollege.ca::bcd77ec0-3859-46f9-a15a-134c9aca8844" providerId="AD" clId="Web-{0C8CFAE9-271D-2BA6-0EDC-8BA4F5E1843F}" dt="2024-02-10T14:47:00.326" v="232" actId="14100"/>
          <ac:spMkLst>
            <pc:docMk/>
            <pc:sldMk cId="2284556826" sldId="328"/>
            <ac:spMk id="3" creationId="{A1AD00DC-A58F-D565-5F46-3CEA555AEF8B}"/>
          </ac:spMkLst>
        </pc:spChg>
        <pc:picChg chg="mod">
          <ac:chgData name="Adrienne Richards" userId="S::adrienne.richards@georgiancollege.ca::bcd77ec0-3859-46f9-a15a-134c9aca8844" providerId="AD" clId="Web-{0C8CFAE9-271D-2BA6-0EDC-8BA4F5E1843F}" dt="2024-02-10T14:47:03.670" v="234" actId="1076"/>
          <ac:picMkLst>
            <pc:docMk/>
            <pc:sldMk cId="2284556826" sldId="328"/>
            <ac:picMk id="5" creationId="{8E37880F-368D-D4A8-5962-C0FD0513B94C}"/>
          </ac:picMkLst>
        </pc:picChg>
      </pc:sldChg>
      <pc:sldChg chg="modSp">
        <pc:chgData name="Adrienne Richards" userId="S::adrienne.richards@georgiancollege.ca::bcd77ec0-3859-46f9-a15a-134c9aca8844" providerId="AD" clId="Web-{0C8CFAE9-271D-2BA6-0EDC-8BA4F5E1843F}" dt="2024-02-10T14:47:16.358" v="239" actId="1076"/>
        <pc:sldMkLst>
          <pc:docMk/>
          <pc:sldMk cId="2120213873" sldId="329"/>
        </pc:sldMkLst>
        <pc:spChg chg="mod">
          <ac:chgData name="Adrienne Richards" userId="S::adrienne.richards@georgiancollege.ca::bcd77ec0-3859-46f9-a15a-134c9aca8844" providerId="AD" clId="Web-{0C8CFAE9-271D-2BA6-0EDC-8BA4F5E1843F}" dt="2024-02-10T14:47:11.655" v="237" actId="14100"/>
          <ac:spMkLst>
            <pc:docMk/>
            <pc:sldMk cId="2120213873" sldId="329"/>
            <ac:spMk id="3" creationId="{B6D66C33-B63A-32F7-98A9-F7FFE91C27D4}"/>
          </ac:spMkLst>
        </pc:spChg>
        <pc:picChg chg="mod">
          <ac:chgData name="Adrienne Richards" userId="S::adrienne.richards@georgiancollege.ca::bcd77ec0-3859-46f9-a15a-134c9aca8844" providerId="AD" clId="Web-{0C8CFAE9-271D-2BA6-0EDC-8BA4F5E1843F}" dt="2024-02-10T14:47:16.358" v="239" actId="1076"/>
          <ac:picMkLst>
            <pc:docMk/>
            <pc:sldMk cId="2120213873" sldId="329"/>
            <ac:picMk id="5" creationId="{9F73934E-97E6-3EE6-64BE-50320992C2F9}"/>
          </ac:picMkLst>
        </pc:picChg>
      </pc:sldChg>
      <pc:sldChg chg="modSp">
        <pc:chgData name="Adrienne Richards" userId="S::adrienne.richards@georgiancollege.ca::bcd77ec0-3859-46f9-a15a-134c9aca8844" providerId="AD" clId="Web-{0C8CFAE9-271D-2BA6-0EDC-8BA4F5E1843F}" dt="2024-02-10T14:47:26.546" v="244" actId="1076"/>
        <pc:sldMkLst>
          <pc:docMk/>
          <pc:sldMk cId="2236974100" sldId="330"/>
        </pc:sldMkLst>
        <pc:spChg chg="mod">
          <ac:chgData name="Adrienne Richards" userId="S::adrienne.richards@georgiancollege.ca::bcd77ec0-3859-46f9-a15a-134c9aca8844" providerId="AD" clId="Web-{0C8CFAE9-271D-2BA6-0EDC-8BA4F5E1843F}" dt="2024-02-10T14:47:22.874" v="242" actId="14100"/>
          <ac:spMkLst>
            <pc:docMk/>
            <pc:sldMk cId="2236974100" sldId="330"/>
            <ac:spMk id="3" creationId="{43A2E0A3-0EE4-9F71-D65B-AB6F616F9D35}"/>
          </ac:spMkLst>
        </pc:spChg>
        <pc:picChg chg="mod">
          <ac:chgData name="Adrienne Richards" userId="S::adrienne.richards@georgiancollege.ca::bcd77ec0-3859-46f9-a15a-134c9aca8844" providerId="AD" clId="Web-{0C8CFAE9-271D-2BA6-0EDC-8BA4F5E1843F}" dt="2024-02-10T14:47:26.546" v="244" actId="1076"/>
          <ac:picMkLst>
            <pc:docMk/>
            <pc:sldMk cId="2236974100" sldId="330"/>
            <ac:picMk id="5" creationId="{4EC7054C-0F70-F626-404F-5591E2899366}"/>
          </ac:picMkLst>
        </pc:picChg>
      </pc:sldChg>
      <pc:sldChg chg="modSp">
        <pc:chgData name="Adrienne Richards" userId="S::adrienne.richards@georgiancollege.ca::bcd77ec0-3859-46f9-a15a-134c9aca8844" providerId="AD" clId="Web-{0C8CFAE9-271D-2BA6-0EDC-8BA4F5E1843F}" dt="2024-02-10T14:47:40.061" v="251" actId="1076"/>
        <pc:sldMkLst>
          <pc:docMk/>
          <pc:sldMk cId="1810020895" sldId="331"/>
        </pc:sldMkLst>
        <pc:spChg chg="mod">
          <ac:chgData name="Adrienne Richards" userId="S::adrienne.richards@georgiancollege.ca::bcd77ec0-3859-46f9-a15a-134c9aca8844" providerId="AD" clId="Web-{0C8CFAE9-271D-2BA6-0EDC-8BA4F5E1843F}" dt="2024-02-10T14:47:34.749" v="248" actId="14100"/>
          <ac:spMkLst>
            <pc:docMk/>
            <pc:sldMk cId="1810020895" sldId="331"/>
            <ac:spMk id="3" creationId="{8AA9C901-4FFB-4BAC-83C2-8A77BDF2EB6C}"/>
          </ac:spMkLst>
        </pc:spChg>
        <pc:picChg chg="mod">
          <ac:chgData name="Adrienne Richards" userId="S::adrienne.richards@georgiancollege.ca::bcd77ec0-3859-46f9-a15a-134c9aca8844" providerId="AD" clId="Web-{0C8CFAE9-271D-2BA6-0EDC-8BA4F5E1843F}" dt="2024-02-10T14:47:40.061" v="251" actId="1076"/>
          <ac:picMkLst>
            <pc:docMk/>
            <pc:sldMk cId="1810020895" sldId="331"/>
            <ac:picMk id="5" creationId="{E812B349-1EF1-A5D2-29C0-00F574A4D94C}"/>
          </ac:picMkLst>
        </pc:picChg>
      </pc:sldChg>
      <pc:sldChg chg="modSp">
        <pc:chgData name="Adrienne Richards" userId="S::adrienne.richards@georgiancollege.ca::bcd77ec0-3859-46f9-a15a-134c9aca8844" providerId="AD" clId="Web-{0C8CFAE9-271D-2BA6-0EDC-8BA4F5E1843F}" dt="2024-02-10T14:47:51.562" v="256" actId="1076"/>
        <pc:sldMkLst>
          <pc:docMk/>
          <pc:sldMk cId="2644879779" sldId="332"/>
        </pc:sldMkLst>
        <pc:spChg chg="mod">
          <ac:chgData name="Adrienne Richards" userId="S::adrienne.richards@georgiancollege.ca::bcd77ec0-3859-46f9-a15a-134c9aca8844" providerId="AD" clId="Web-{0C8CFAE9-271D-2BA6-0EDC-8BA4F5E1843F}" dt="2024-02-10T14:47:47.702" v="254" actId="14100"/>
          <ac:spMkLst>
            <pc:docMk/>
            <pc:sldMk cId="2644879779" sldId="332"/>
            <ac:spMk id="3" creationId="{F062E71C-9ACF-4A76-9C58-A2C23684A043}"/>
          </ac:spMkLst>
        </pc:spChg>
        <pc:picChg chg="mod">
          <ac:chgData name="Adrienne Richards" userId="S::adrienne.richards@georgiancollege.ca::bcd77ec0-3859-46f9-a15a-134c9aca8844" providerId="AD" clId="Web-{0C8CFAE9-271D-2BA6-0EDC-8BA4F5E1843F}" dt="2024-02-10T14:47:51.562" v="256" actId="1076"/>
          <ac:picMkLst>
            <pc:docMk/>
            <pc:sldMk cId="2644879779" sldId="332"/>
            <ac:picMk id="5" creationId="{F7F46C27-AED3-3582-4E23-57578F8193D1}"/>
          </ac:picMkLst>
        </pc:picChg>
      </pc:sldChg>
      <pc:sldChg chg="modSp">
        <pc:chgData name="Adrienne Richards" userId="S::adrienne.richards@georgiancollege.ca::bcd77ec0-3859-46f9-a15a-134c9aca8844" providerId="AD" clId="Web-{0C8CFAE9-271D-2BA6-0EDC-8BA4F5E1843F}" dt="2024-02-10T14:48:04.656" v="261" actId="1076"/>
        <pc:sldMkLst>
          <pc:docMk/>
          <pc:sldMk cId="2961998400" sldId="333"/>
        </pc:sldMkLst>
        <pc:spChg chg="mod">
          <ac:chgData name="Adrienne Richards" userId="S::adrienne.richards@georgiancollege.ca::bcd77ec0-3859-46f9-a15a-134c9aca8844" providerId="AD" clId="Web-{0C8CFAE9-271D-2BA6-0EDC-8BA4F5E1843F}" dt="2024-02-10T14:48:00.562" v="259" actId="14100"/>
          <ac:spMkLst>
            <pc:docMk/>
            <pc:sldMk cId="2961998400" sldId="333"/>
            <ac:spMk id="3" creationId="{EBDCFDAC-2806-4E9E-D590-6172812E5C08}"/>
          </ac:spMkLst>
        </pc:spChg>
        <pc:picChg chg="mod">
          <ac:chgData name="Adrienne Richards" userId="S::adrienne.richards@georgiancollege.ca::bcd77ec0-3859-46f9-a15a-134c9aca8844" providerId="AD" clId="Web-{0C8CFAE9-271D-2BA6-0EDC-8BA4F5E1843F}" dt="2024-02-10T14:48:04.656" v="261" actId="1076"/>
          <ac:picMkLst>
            <pc:docMk/>
            <pc:sldMk cId="2961998400" sldId="333"/>
            <ac:picMk id="5" creationId="{7F8DCDEB-4306-C15D-DEC0-0729E2A41E5A}"/>
          </ac:picMkLst>
        </pc:picChg>
      </pc:sldChg>
      <pc:sldChg chg="modSp">
        <pc:chgData name="Adrienne Richards" userId="S::adrienne.richards@georgiancollege.ca::bcd77ec0-3859-46f9-a15a-134c9aca8844" providerId="AD" clId="Web-{0C8CFAE9-271D-2BA6-0EDC-8BA4F5E1843F}" dt="2024-02-10T14:48:16.844" v="266" actId="1076"/>
        <pc:sldMkLst>
          <pc:docMk/>
          <pc:sldMk cId="182826180" sldId="334"/>
        </pc:sldMkLst>
        <pc:spChg chg="mod">
          <ac:chgData name="Adrienne Richards" userId="S::adrienne.richards@georgiancollege.ca::bcd77ec0-3859-46f9-a15a-134c9aca8844" providerId="AD" clId="Web-{0C8CFAE9-271D-2BA6-0EDC-8BA4F5E1843F}" dt="2024-02-10T14:48:12.843" v="264" actId="14100"/>
          <ac:spMkLst>
            <pc:docMk/>
            <pc:sldMk cId="182826180" sldId="334"/>
            <ac:spMk id="3" creationId="{5C3BF473-E2BB-2230-6E21-EC1393967373}"/>
          </ac:spMkLst>
        </pc:spChg>
        <pc:picChg chg="mod">
          <ac:chgData name="Adrienne Richards" userId="S::adrienne.richards@georgiancollege.ca::bcd77ec0-3859-46f9-a15a-134c9aca8844" providerId="AD" clId="Web-{0C8CFAE9-271D-2BA6-0EDC-8BA4F5E1843F}" dt="2024-02-10T14:48:16.844" v="266" actId="1076"/>
          <ac:picMkLst>
            <pc:docMk/>
            <pc:sldMk cId="182826180" sldId="334"/>
            <ac:picMk id="5" creationId="{D772B5B6-FFF0-FCDA-E580-36B83E378178}"/>
          </ac:picMkLst>
        </pc:picChg>
      </pc:sldChg>
      <pc:sldChg chg="modSp">
        <pc:chgData name="Adrienne Richards" userId="S::adrienne.richards@georgiancollege.ca::bcd77ec0-3859-46f9-a15a-134c9aca8844" providerId="AD" clId="Web-{0C8CFAE9-271D-2BA6-0EDC-8BA4F5E1843F}" dt="2024-02-10T14:48:29.266" v="271" actId="1076"/>
        <pc:sldMkLst>
          <pc:docMk/>
          <pc:sldMk cId="1116182386" sldId="335"/>
        </pc:sldMkLst>
        <pc:spChg chg="mod">
          <ac:chgData name="Adrienne Richards" userId="S::adrienne.richards@georgiancollege.ca::bcd77ec0-3859-46f9-a15a-134c9aca8844" providerId="AD" clId="Web-{0C8CFAE9-271D-2BA6-0EDC-8BA4F5E1843F}" dt="2024-02-10T14:48:24.687" v="269" actId="14100"/>
          <ac:spMkLst>
            <pc:docMk/>
            <pc:sldMk cId="1116182386" sldId="335"/>
            <ac:spMk id="3" creationId="{2DCDC987-7543-A26F-9FA8-5040ABF18860}"/>
          </ac:spMkLst>
        </pc:spChg>
        <pc:picChg chg="mod">
          <ac:chgData name="Adrienne Richards" userId="S::adrienne.richards@georgiancollege.ca::bcd77ec0-3859-46f9-a15a-134c9aca8844" providerId="AD" clId="Web-{0C8CFAE9-271D-2BA6-0EDC-8BA4F5E1843F}" dt="2024-02-10T14:48:29.266" v="271" actId="1076"/>
          <ac:picMkLst>
            <pc:docMk/>
            <pc:sldMk cId="1116182386" sldId="335"/>
            <ac:picMk id="5" creationId="{231347D5-B157-8688-F91C-DE326C1A9AD3}"/>
          </ac:picMkLst>
        </pc:picChg>
      </pc:sldChg>
      <pc:sldChg chg="modSp">
        <pc:chgData name="Adrienne Richards" userId="S::adrienne.richards@georgiancollege.ca::bcd77ec0-3859-46f9-a15a-134c9aca8844" providerId="AD" clId="Web-{0C8CFAE9-271D-2BA6-0EDC-8BA4F5E1843F}" dt="2024-02-10T14:48:44.438" v="277" actId="1076"/>
        <pc:sldMkLst>
          <pc:docMk/>
          <pc:sldMk cId="1959223572" sldId="336"/>
        </pc:sldMkLst>
        <pc:spChg chg="mod">
          <ac:chgData name="Adrienne Richards" userId="S::adrienne.richards@georgiancollege.ca::bcd77ec0-3859-46f9-a15a-134c9aca8844" providerId="AD" clId="Web-{0C8CFAE9-271D-2BA6-0EDC-8BA4F5E1843F}" dt="2024-02-10T14:48:39.422" v="275" actId="14100"/>
          <ac:spMkLst>
            <pc:docMk/>
            <pc:sldMk cId="1959223572" sldId="336"/>
            <ac:spMk id="3" creationId="{D8309EB0-2596-0D91-60F0-4550E40636FE}"/>
          </ac:spMkLst>
        </pc:spChg>
        <pc:picChg chg="mod">
          <ac:chgData name="Adrienne Richards" userId="S::adrienne.richards@georgiancollege.ca::bcd77ec0-3859-46f9-a15a-134c9aca8844" providerId="AD" clId="Web-{0C8CFAE9-271D-2BA6-0EDC-8BA4F5E1843F}" dt="2024-02-10T14:48:44.438" v="277" actId="1076"/>
          <ac:picMkLst>
            <pc:docMk/>
            <pc:sldMk cId="1959223572" sldId="336"/>
            <ac:picMk id="5" creationId="{93386C29-28ED-BB58-D8D9-9B99B26824A0}"/>
          </ac:picMkLst>
        </pc:picChg>
      </pc:sldChg>
      <pc:sldChg chg="modSp">
        <pc:chgData name="Adrienne Richards" userId="S::adrienne.richards@georgiancollege.ca::bcd77ec0-3859-46f9-a15a-134c9aca8844" providerId="AD" clId="Web-{0C8CFAE9-271D-2BA6-0EDC-8BA4F5E1843F}" dt="2024-02-10T14:48:57.641" v="282" actId="1076"/>
        <pc:sldMkLst>
          <pc:docMk/>
          <pc:sldMk cId="395034442" sldId="337"/>
        </pc:sldMkLst>
        <pc:spChg chg="mod">
          <ac:chgData name="Adrienne Richards" userId="S::adrienne.richards@georgiancollege.ca::bcd77ec0-3859-46f9-a15a-134c9aca8844" providerId="AD" clId="Web-{0C8CFAE9-271D-2BA6-0EDC-8BA4F5E1843F}" dt="2024-02-10T14:48:52.969" v="280" actId="14100"/>
          <ac:spMkLst>
            <pc:docMk/>
            <pc:sldMk cId="395034442" sldId="337"/>
            <ac:spMk id="3" creationId="{1332D0B1-94F4-EAEE-B47E-59513E9C5DC8}"/>
          </ac:spMkLst>
        </pc:spChg>
        <pc:picChg chg="mod">
          <ac:chgData name="Adrienne Richards" userId="S::adrienne.richards@georgiancollege.ca::bcd77ec0-3859-46f9-a15a-134c9aca8844" providerId="AD" clId="Web-{0C8CFAE9-271D-2BA6-0EDC-8BA4F5E1843F}" dt="2024-02-10T14:48:57.641" v="282" actId="1076"/>
          <ac:picMkLst>
            <pc:docMk/>
            <pc:sldMk cId="395034442" sldId="337"/>
            <ac:picMk id="5" creationId="{02EA448B-FD34-09F9-C91C-8FC4A6C916B9}"/>
          </ac:picMkLst>
        </pc:picChg>
      </pc:sldChg>
      <pc:sldChg chg="modSp">
        <pc:chgData name="Adrienne Richards" userId="S::adrienne.richards@georgiancollege.ca::bcd77ec0-3859-46f9-a15a-134c9aca8844" providerId="AD" clId="Web-{0C8CFAE9-271D-2BA6-0EDC-8BA4F5E1843F}" dt="2024-02-10T14:49:10.689" v="287" actId="1076"/>
        <pc:sldMkLst>
          <pc:docMk/>
          <pc:sldMk cId="1774608311" sldId="338"/>
        </pc:sldMkLst>
        <pc:spChg chg="mod">
          <ac:chgData name="Adrienne Richards" userId="S::adrienne.richards@georgiancollege.ca::bcd77ec0-3859-46f9-a15a-134c9aca8844" providerId="AD" clId="Web-{0C8CFAE9-271D-2BA6-0EDC-8BA4F5E1843F}" dt="2024-02-10T14:49:06.017" v="285" actId="14100"/>
          <ac:spMkLst>
            <pc:docMk/>
            <pc:sldMk cId="1774608311" sldId="338"/>
            <ac:spMk id="3" creationId="{C9BFDBCA-35CE-9A09-A906-4B994E96B444}"/>
          </ac:spMkLst>
        </pc:spChg>
        <pc:picChg chg="mod">
          <ac:chgData name="Adrienne Richards" userId="S::adrienne.richards@georgiancollege.ca::bcd77ec0-3859-46f9-a15a-134c9aca8844" providerId="AD" clId="Web-{0C8CFAE9-271D-2BA6-0EDC-8BA4F5E1843F}" dt="2024-02-10T14:49:10.689" v="287" actId="1076"/>
          <ac:picMkLst>
            <pc:docMk/>
            <pc:sldMk cId="1774608311" sldId="338"/>
            <ac:picMk id="5" creationId="{411D9B98-1B44-0D23-1630-D705E9B8949A}"/>
          </ac:picMkLst>
        </pc:picChg>
      </pc:sldChg>
      <pc:sldChg chg="modSp">
        <pc:chgData name="Adrienne Richards" userId="S::adrienne.richards@georgiancollege.ca::bcd77ec0-3859-46f9-a15a-134c9aca8844" providerId="AD" clId="Web-{0C8CFAE9-271D-2BA6-0EDC-8BA4F5E1843F}" dt="2024-02-10T14:49:32.832" v="296" actId="1076"/>
        <pc:sldMkLst>
          <pc:docMk/>
          <pc:sldMk cId="2585107254" sldId="339"/>
        </pc:sldMkLst>
        <pc:spChg chg="mod">
          <ac:chgData name="Adrienne Richards" userId="S::adrienne.richards@georgiancollege.ca::bcd77ec0-3859-46f9-a15a-134c9aca8844" providerId="AD" clId="Web-{0C8CFAE9-271D-2BA6-0EDC-8BA4F5E1843F}" dt="2024-02-10T14:49:28.923" v="294" actId="14100"/>
          <ac:spMkLst>
            <pc:docMk/>
            <pc:sldMk cId="2585107254" sldId="339"/>
            <ac:spMk id="3" creationId="{7662DFE3-94DE-69CA-8FF0-861C84487404}"/>
          </ac:spMkLst>
        </pc:spChg>
        <pc:picChg chg="mod">
          <ac:chgData name="Adrienne Richards" userId="S::adrienne.richards@georgiancollege.ca::bcd77ec0-3859-46f9-a15a-134c9aca8844" providerId="AD" clId="Web-{0C8CFAE9-271D-2BA6-0EDC-8BA4F5E1843F}" dt="2024-02-10T14:49:32.832" v="296" actId="1076"/>
          <ac:picMkLst>
            <pc:docMk/>
            <pc:sldMk cId="2585107254" sldId="339"/>
            <ac:picMk id="5" creationId="{461E6CF2-30D6-7BAA-BF71-E65D63A53217}"/>
          </ac:picMkLst>
        </pc:picChg>
      </pc:sldChg>
      <pc:sldChg chg="modSp">
        <pc:chgData name="Adrienne Richards" userId="S::adrienne.richards@georgiancollege.ca::bcd77ec0-3859-46f9-a15a-134c9aca8844" providerId="AD" clId="Web-{0C8CFAE9-271D-2BA6-0EDC-8BA4F5E1843F}" dt="2024-02-10T14:49:20.814" v="291" actId="1076"/>
        <pc:sldMkLst>
          <pc:docMk/>
          <pc:sldMk cId="1886561120" sldId="340"/>
        </pc:sldMkLst>
        <pc:spChg chg="mod">
          <ac:chgData name="Adrienne Richards" userId="S::adrienne.richards@georgiancollege.ca::bcd77ec0-3859-46f9-a15a-134c9aca8844" providerId="AD" clId="Web-{0C8CFAE9-271D-2BA6-0EDC-8BA4F5E1843F}" dt="2024-02-10T14:49:17.579" v="289" actId="20577"/>
          <ac:spMkLst>
            <pc:docMk/>
            <pc:sldMk cId="1886561120" sldId="340"/>
            <ac:spMk id="3" creationId="{9B5085E1-DF0D-0D25-8C55-3E1EC99D99E9}"/>
          </ac:spMkLst>
        </pc:spChg>
        <pc:picChg chg="mod">
          <ac:chgData name="Adrienne Richards" userId="S::adrienne.richards@georgiancollege.ca::bcd77ec0-3859-46f9-a15a-134c9aca8844" providerId="AD" clId="Web-{0C8CFAE9-271D-2BA6-0EDC-8BA4F5E1843F}" dt="2024-02-10T14:49:20.814" v="291" actId="1076"/>
          <ac:picMkLst>
            <pc:docMk/>
            <pc:sldMk cId="1886561120" sldId="340"/>
            <ac:picMk id="5" creationId="{CAFBCC79-97C5-B648-7B73-257A59F0336D}"/>
          </ac:picMkLst>
        </pc:picChg>
      </pc:sldChg>
      <pc:sldChg chg="modSp">
        <pc:chgData name="Adrienne Richards" userId="S::adrienne.richards@georgiancollege.ca::bcd77ec0-3859-46f9-a15a-134c9aca8844" providerId="AD" clId="Web-{0C8CFAE9-271D-2BA6-0EDC-8BA4F5E1843F}" dt="2024-02-10T14:49:53.051" v="301" actId="1076"/>
        <pc:sldMkLst>
          <pc:docMk/>
          <pc:sldMk cId="18901138" sldId="341"/>
        </pc:sldMkLst>
        <pc:spChg chg="mod">
          <ac:chgData name="Adrienne Richards" userId="S::adrienne.richards@georgiancollege.ca::bcd77ec0-3859-46f9-a15a-134c9aca8844" providerId="AD" clId="Web-{0C8CFAE9-271D-2BA6-0EDC-8BA4F5E1843F}" dt="2024-02-10T14:49:42.270" v="299" actId="14100"/>
          <ac:spMkLst>
            <pc:docMk/>
            <pc:sldMk cId="18901138" sldId="341"/>
            <ac:spMk id="3" creationId="{37DF7A03-5C9D-CFFA-2B2F-CF9F129BAD73}"/>
          </ac:spMkLst>
        </pc:spChg>
        <pc:picChg chg="mod">
          <ac:chgData name="Adrienne Richards" userId="S::adrienne.richards@georgiancollege.ca::bcd77ec0-3859-46f9-a15a-134c9aca8844" providerId="AD" clId="Web-{0C8CFAE9-271D-2BA6-0EDC-8BA4F5E1843F}" dt="2024-02-10T14:49:53.051" v="301" actId="1076"/>
          <ac:picMkLst>
            <pc:docMk/>
            <pc:sldMk cId="18901138" sldId="341"/>
            <ac:picMk id="5" creationId="{10258AE8-41CA-E9FF-549D-53446758122E}"/>
          </ac:picMkLst>
        </pc:picChg>
      </pc:sldChg>
      <pc:sldChg chg="modSp">
        <pc:chgData name="Adrienne Richards" userId="S::adrienne.richards@georgiancollege.ca::bcd77ec0-3859-46f9-a15a-134c9aca8844" providerId="AD" clId="Web-{0C8CFAE9-271D-2BA6-0EDC-8BA4F5E1843F}" dt="2024-02-10T14:50:04.301" v="307" actId="1076"/>
        <pc:sldMkLst>
          <pc:docMk/>
          <pc:sldMk cId="2792806160" sldId="343"/>
        </pc:sldMkLst>
        <pc:spChg chg="mod">
          <ac:chgData name="Adrienne Richards" userId="S::adrienne.richards@georgiancollege.ca::bcd77ec0-3859-46f9-a15a-134c9aca8844" providerId="AD" clId="Web-{0C8CFAE9-271D-2BA6-0EDC-8BA4F5E1843F}" dt="2024-02-10T14:50:00.707" v="305" actId="14100"/>
          <ac:spMkLst>
            <pc:docMk/>
            <pc:sldMk cId="2792806160" sldId="343"/>
            <ac:spMk id="3" creationId="{6993D608-D293-55A4-6B74-351D9EA21CA8}"/>
          </ac:spMkLst>
        </pc:spChg>
        <pc:picChg chg="mod">
          <ac:chgData name="Adrienne Richards" userId="S::adrienne.richards@georgiancollege.ca::bcd77ec0-3859-46f9-a15a-134c9aca8844" providerId="AD" clId="Web-{0C8CFAE9-271D-2BA6-0EDC-8BA4F5E1843F}" dt="2024-02-10T14:50:04.301" v="307" actId="1076"/>
          <ac:picMkLst>
            <pc:docMk/>
            <pc:sldMk cId="2792806160" sldId="343"/>
            <ac:picMk id="5" creationId="{5F11C1EC-5760-1E40-666C-702A3FBF9C18}"/>
          </ac:picMkLst>
        </pc:picChg>
      </pc:sldChg>
      <pc:sldChg chg="modSp">
        <pc:chgData name="Adrienne Richards" userId="S::adrienne.richards@georgiancollege.ca::bcd77ec0-3859-46f9-a15a-134c9aca8844" providerId="AD" clId="Web-{0C8CFAE9-271D-2BA6-0EDC-8BA4F5E1843F}" dt="2024-02-10T14:50:18.895" v="312" actId="1076"/>
        <pc:sldMkLst>
          <pc:docMk/>
          <pc:sldMk cId="1614758511" sldId="344"/>
        </pc:sldMkLst>
        <pc:spChg chg="mod">
          <ac:chgData name="Adrienne Richards" userId="S::adrienne.richards@georgiancollege.ca::bcd77ec0-3859-46f9-a15a-134c9aca8844" providerId="AD" clId="Web-{0C8CFAE9-271D-2BA6-0EDC-8BA4F5E1843F}" dt="2024-02-10T14:50:13.880" v="310" actId="14100"/>
          <ac:spMkLst>
            <pc:docMk/>
            <pc:sldMk cId="1614758511" sldId="344"/>
            <ac:spMk id="3" creationId="{44BBECDE-6CEA-6B23-9955-03B812E2184A}"/>
          </ac:spMkLst>
        </pc:spChg>
        <pc:picChg chg="mod">
          <ac:chgData name="Adrienne Richards" userId="S::adrienne.richards@georgiancollege.ca::bcd77ec0-3859-46f9-a15a-134c9aca8844" providerId="AD" clId="Web-{0C8CFAE9-271D-2BA6-0EDC-8BA4F5E1843F}" dt="2024-02-10T14:50:18.895" v="312" actId="1076"/>
          <ac:picMkLst>
            <pc:docMk/>
            <pc:sldMk cId="1614758511" sldId="344"/>
            <ac:picMk id="5" creationId="{43CDDA7C-B50F-8163-CEDF-DFE18CF6AF6C}"/>
          </ac:picMkLst>
        </pc:picChg>
      </pc:sldChg>
      <pc:sldChg chg="modSp">
        <pc:chgData name="Adrienne Richards" userId="S::adrienne.richards@georgiancollege.ca::bcd77ec0-3859-46f9-a15a-134c9aca8844" providerId="AD" clId="Web-{0C8CFAE9-271D-2BA6-0EDC-8BA4F5E1843F}" dt="2024-02-10T14:50:29.333" v="316" actId="1076"/>
        <pc:sldMkLst>
          <pc:docMk/>
          <pc:sldMk cId="2472959134" sldId="345"/>
        </pc:sldMkLst>
        <pc:spChg chg="mod">
          <ac:chgData name="Adrienne Richards" userId="S::adrienne.richards@georgiancollege.ca::bcd77ec0-3859-46f9-a15a-134c9aca8844" providerId="AD" clId="Web-{0C8CFAE9-271D-2BA6-0EDC-8BA4F5E1843F}" dt="2024-02-10T14:50:25.958" v="314" actId="20577"/>
          <ac:spMkLst>
            <pc:docMk/>
            <pc:sldMk cId="2472959134" sldId="345"/>
            <ac:spMk id="3" creationId="{F86DA424-8C95-C7CC-8CB5-10E4B71DFDF7}"/>
          </ac:spMkLst>
        </pc:spChg>
        <pc:picChg chg="mod">
          <ac:chgData name="Adrienne Richards" userId="S::adrienne.richards@georgiancollege.ca::bcd77ec0-3859-46f9-a15a-134c9aca8844" providerId="AD" clId="Web-{0C8CFAE9-271D-2BA6-0EDC-8BA4F5E1843F}" dt="2024-02-10T14:50:29.333" v="316" actId="1076"/>
          <ac:picMkLst>
            <pc:docMk/>
            <pc:sldMk cId="2472959134" sldId="345"/>
            <ac:picMk id="5" creationId="{B2EF6337-52BB-7FBA-5CB3-9CEA849F2C48}"/>
          </ac:picMkLst>
        </pc:picChg>
      </pc:sldChg>
      <pc:sldChg chg="modSp">
        <pc:chgData name="Adrienne Richards" userId="S::adrienne.richards@georgiancollege.ca::bcd77ec0-3859-46f9-a15a-134c9aca8844" providerId="AD" clId="Web-{0C8CFAE9-271D-2BA6-0EDC-8BA4F5E1843F}" dt="2024-02-10T14:50:40.333" v="320" actId="1076"/>
        <pc:sldMkLst>
          <pc:docMk/>
          <pc:sldMk cId="3991960284" sldId="346"/>
        </pc:sldMkLst>
        <pc:spChg chg="mod">
          <ac:chgData name="Adrienne Richards" userId="S::adrienne.richards@georgiancollege.ca::bcd77ec0-3859-46f9-a15a-134c9aca8844" providerId="AD" clId="Web-{0C8CFAE9-271D-2BA6-0EDC-8BA4F5E1843F}" dt="2024-02-10T14:50:36.146" v="318" actId="20577"/>
          <ac:spMkLst>
            <pc:docMk/>
            <pc:sldMk cId="3991960284" sldId="346"/>
            <ac:spMk id="3" creationId="{867DC22D-CC62-3C8F-EB04-DDB283B8CA28}"/>
          </ac:spMkLst>
        </pc:spChg>
        <pc:picChg chg="mod">
          <ac:chgData name="Adrienne Richards" userId="S::adrienne.richards@georgiancollege.ca::bcd77ec0-3859-46f9-a15a-134c9aca8844" providerId="AD" clId="Web-{0C8CFAE9-271D-2BA6-0EDC-8BA4F5E1843F}" dt="2024-02-10T14:50:40.333" v="320" actId="1076"/>
          <ac:picMkLst>
            <pc:docMk/>
            <pc:sldMk cId="3991960284" sldId="346"/>
            <ac:picMk id="5" creationId="{91388069-D788-6965-0BBC-2D2BA7F86C49}"/>
          </ac:picMkLst>
        </pc:picChg>
      </pc:sldChg>
    </pc:docChg>
  </pc:docChgLst>
  <pc:docChgLst>
    <pc:chgData name="Adrienne Richards" userId="S::adrienne.richards@georgiancollege.ca::bcd77ec0-3859-46f9-a15a-134c9aca8844" providerId="AD" clId="Web-{050133A3-2329-4A45-F9D6-D528B4A45492}"/>
    <pc:docChg chg="modSld">
      <pc:chgData name="Adrienne Richards" userId="S::adrienne.richards@georgiancollege.ca::bcd77ec0-3859-46f9-a15a-134c9aca8844" providerId="AD" clId="Web-{050133A3-2329-4A45-F9D6-D528B4A45492}" dt="2024-02-12T23:41:24.289" v="154"/>
      <pc:docMkLst>
        <pc:docMk/>
      </pc:docMkLst>
      <pc:sldChg chg="modSp">
        <pc:chgData name="Adrienne Richards" userId="S::adrienne.richards@georgiancollege.ca::bcd77ec0-3859-46f9-a15a-134c9aca8844" providerId="AD" clId="Web-{050133A3-2329-4A45-F9D6-D528B4A45492}" dt="2024-02-12T23:37:43.436" v="1"/>
        <pc:sldMkLst>
          <pc:docMk/>
          <pc:sldMk cId="3291467616" sldId="262"/>
        </pc:sldMkLst>
        <pc:picChg chg="ord">
          <ac:chgData name="Adrienne Richards" userId="S::adrienne.richards@georgiancollege.ca::bcd77ec0-3859-46f9-a15a-134c9aca8844" providerId="AD" clId="Web-{050133A3-2329-4A45-F9D6-D528B4A45492}" dt="2024-02-12T23:37:43.436" v="1"/>
          <ac:picMkLst>
            <pc:docMk/>
            <pc:sldMk cId="3291467616" sldId="262"/>
            <ac:picMk id="5" creationId="{1EC16E45-680C-EB8E-652B-839CD6BB3A8F}"/>
          </ac:picMkLst>
        </pc:picChg>
      </pc:sldChg>
      <pc:sldChg chg="modSp">
        <pc:chgData name="Adrienne Richards" userId="S::adrienne.richards@georgiancollege.ca::bcd77ec0-3859-46f9-a15a-134c9aca8844" providerId="AD" clId="Web-{050133A3-2329-4A45-F9D6-D528B4A45492}" dt="2024-02-12T23:37:47.452" v="5"/>
        <pc:sldMkLst>
          <pc:docMk/>
          <pc:sldMk cId="3923850593" sldId="264"/>
        </pc:sldMkLst>
        <pc:picChg chg="ord">
          <ac:chgData name="Adrienne Richards" userId="S::adrienne.richards@georgiancollege.ca::bcd77ec0-3859-46f9-a15a-134c9aca8844" providerId="AD" clId="Web-{050133A3-2329-4A45-F9D6-D528B4A45492}" dt="2024-02-12T23:37:47.452" v="5"/>
          <ac:picMkLst>
            <pc:docMk/>
            <pc:sldMk cId="3923850593" sldId="264"/>
            <ac:picMk id="5" creationId="{8494C5B0-B327-BAD1-98D9-8CC8CEE250B8}"/>
          </ac:picMkLst>
        </pc:picChg>
      </pc:sldChg>
      <pc:sldChg chg="modSp">
        <pc:chgData name="Adrienne Richards" userId="S::adrienne.richards@georgiancollege.ca::bcd77ec0-3859-46f9-a15a-134c9aca8844" providerId="AD" clId="Web-{050133A3-2329-4A45-F9D6-D528B4A45492}" dt="2024-02-12T23:37:50.171" v="7"/>
        <pc:sldMkLst>
          <pc:docMk/>
          <pc:sldMk cId="3442494509" sldId="265"/>
        </pc:sldMkLst>
        <pc:picChg chg="ord">
          <ac:chgData name="Adrienne Richards" userId="S::adrienne.richards@georgiancollege.ca::bcd77ec0-3859-46f9-a15a-134c9aca8844" providerId="AD" clId="Web-{050133A3-2329-4A45-F9D6-D528B4A45492}" dt="2024-02-12T23:37:50.171" v="7"/>
          <ac:picMkLst>
            <pc:docMk/>
            <pc:sldMk cId="3442494509" sldId="265"/>
            <ac:picMk id="5" creationId="{B8029B0E-FB78-D080-0F5F-E93738648BED}"/>
          </ac:picMkLst>
        </pc:picChg>
      </pc:sldChg>
      <pc:sldChg chg="modSp">
        <pc:chgData name="Adrienne Richards" userId="S::adrienne.richards@georgiancollege.ca::bcd77ec0-3859-46f9-a15a-134c9aca8844" providerId="AD" clId="Web-{050133A3-2329-4A45-F9D6-D528B4A45492}" dt="2024-02-12T23:37:52.952" v="9"/>
        <pc:sldMkLst>
          <pc:docMk/>
          <pc:sldMk cId="3828760957" sldId="266"/>
        </pc:sldMkLst>
        <pc:graphicFrameChg chg="ord">
          <ac:chgData name="Adrienne Richards" userId="S::adrienne.richards@georgiancollege.ca::bcd77ec0-3859-46f9-a15a-134c9aca8844" providerId="AD" clId="Web-{050133A3-2329-4A45-F9D6-D528B4A45492}" dt="2024-02-12T23:37:52.952" v="9"/>
          <ac:graphicFrameMkLst>
            <pc:docMk/>
            <pc:sldMk cId="3828760957" sldId="266"/>
            <ac:graphicFrameMk id="6" creationId="{CF6502BE-7D49-022F-68A3-763374BBC92B}"/>
          </ac:graphicFrameMkLst>
        </pc:graphicFrameChg>
      </pc:sldChg>
      <pc:sldChg chg="modSp">
        <pc:chgData name="Adrienne Richards" userId="S::adrienne.richards@georgiancollege.ca::bcd77ec0-3859-46f9-a15a-134c9aca8844" providerId="AD" clId="Web-{050133A3-2329-4A45-F9D6-D528B4A45492}" dt="2024-02-12T23:37:55.124" v="11"/>
        <pc:sldMkLst>
          <pc:docMk/>
          <pc:sldMk cId="1257040885" sldId="267"/>
        </pc:sldMkLst>
        <pc:picChg chg="ord">
          <ac:chgData name="Adrienne Richards" userId="S::adrienne.richards@georgiancollege.ca::bcd77ec0-3859-46f9-a15a-134c9aca8844" providerId="AD" clId="Web-{050133A3-2329-4A45-F9D6-D528B4A45492}" dt="2024-02-12T23:37:55.124" v="11"/>
          <ac:picMkLst>
            <pc:docMk/>
            <pc:sldMk cId="1257040885" sldId="267"/>
            <ac:picMk id="5" creationId="{F44C37D6-B24D-5078-20EE-FB00CBCDEE16}"/>
          </ac:picMkLst>
        </pc:picChg>
      </pc:sldChg>
      <pc:sldChg chg="modSp">
        <pc:chgData name="Adrienne Richards" userId="S::adrienne.richards@georgiancollege.ca::bcd77ec0-3859-46f9-a15a-134c9aca8844" providerId="AD" clId="Web-{050133A3-2329-4A45-F9D6-D528B4A45492}" dt="2024-02-12T23:37:58.796" v="13"/>
        <pc:sldMkLst>
          <pc:docMk/>
          <pc:sldMk cId="52052889" sldId="268"/>
        </pc:sldMkLst>
        <pc:picChg chg="ord">
          <ac:chgData name="Adrienne Richards" userId="S::adrienne.richards@georgiancollege.ca::bcd77ec0-3859-46f9-a15a-134c9aca8844" providerId="AD" clId="Web-{050133A3-2329-4A45-F9D6-D528B4A45492}" dt="2024-02-12T23:37:58.796" v="13"/>
          <ac:picMkLst>
            <pc:docMk/>
            <pc:sldMk cId="52052889" sldId="268"/>
            <ac:picMk id="5" creationId="{C454CBA9-3408-7BCC-0270-F53D3FC779C7}"/>
          </ac:picMkLst>
        </pc:picChg>
      </pc:sldChg>
      <pc:sldChg chg="modSp">
        <pc:chgData name="Adrienne Richards" userId="S::adrienne.richards@georgiancollege.ca::bcd77ec0-3859-46f9-a15a-134c9aca8844" providerId="AD" clId="Web-{050133A3-2329-4A45-F9D6-D528B4A45492}" dt="2024-02-12T23:38:01.327" v="15"/>
        <pc:sldMkLst>
          <pc:docMk/>
          <pc:sldMk cId="1006523682" sldId="269"/>
        </pc:sldMkLst>
        <pc:picChg chg="ord">
          <ac:chgData name="Adrienne Richards" userId="S::adrienne.richards@georgiancollege.ca::bcd77ec0-3859-46f9-a15a-134c9aca8844" providerId="AD" clId="Web-{050133A3-2329-4A45-F9D6-D528B4A45492}" dt="2024-02-12T23:38:01.327" v="15"/>
          <ac:picMkLst>
            <pc:docMk/>
            <pc:sldMk cId="1006523682" sldId="269"/>
            <ac:picMk id="5" creationId="{8679DD43-2B9D-090F-7B5E-374B7BF8F90D}"/>
          </ac:picMkLst>
        </pc:picChg>
      </pc:sldChg>
      <pc:sldChg chg="modSp">
        <pc:chgData name="Adrienne Richards" userId="S::adrienne.richards@georgiancollege.ca::bcd77ec0-3859-46f9-a15a-134c9aca8844" providerId="AD" clId="Web-{050133A3-2329-4A45-F9D6-D528B4A45492}" dt="2024-02-12T23:38:03.343" v="17"/>
        <pc:sldMkLst>
          <pc:docMk/>
          <pc:sldMk cId="2941189187" sldId="270"/>
        </pc:sldMkLst>
        <pc:picChg chg="ord">
          <ac:chgData name="Adrienne Richards" userId="S::adrienne.richards@georgiancollege.ca::bcd77ec0-3859-46f9-a15a-134c9aca8844" providerId="AD" clId="Web-{050133A3-2329-4A45-F9D6-D528B4A45492}" dt="2024-02-12T23:38:03.343" v="17"/>
          <ac:picMkLst>
            <pc:docMk/>
            <pc:sldMk cId="2941189187" sldId="270"/>
            <ac:picMk id="5" creationId="{E07D4D2D-8964-4D9B-3D77-80A42DCE8149}"/>
          </ac:picMkLst>
        </pc:picChg>
      </pc:sldChg>
      <pc:sldChg chg="modSp">
        <pc:chgData name="Adrienne Richards" userId="S::adrienne.richards@georgiancollege.ca::bcd77ec0-3859-46f9-a15a-134c9aca8844" providerId="AD" clId="Web-{050133A3-2329-4A45-F9D6-D528B4A45492}" dt="2024-02-12T23:38:05.327" v="19"/>
        <pc:sldMkLst>
          <pc:docMk/>
          <pc:sldMk cId="4215045153" sldId="271"/>
        </pc:sldMkLst>
        <pc:picChg chg="ord">
          <ac:chgData name="Adrienne Richards" userId="S::adrienne.richards@georgiancollege.ca::bcd77ec0-3859-46f9-a15a-134c9aca8844" providerId="AD" clId="Web-{050133A3-2329-4A45-F9D6-D528B4A45492}" dt="2024-02-12T23:38:05.327" v="19"/>
          <ac:picMkLst>
            <pc:docMk/>
            <pc:sldMk cId="4215045153" sldId="271"/>
            <ac:picMk id="5" creationId="{DB5C9DFE-3CDC-AC5C-CD32-810E05584954}"/>
          </ac:picMkLst>
        </pc:picChg>
      </pc:sldChg>
      <pc:sldChg chg="modSp">
        <pc:chgData name="Adrienne Richards" userId="S::adrienne.richards@georgiancollege.ca::bcd77ec0-3859-46f9-a15a-134c9aca8844" providerId="AD" clId="Web-{050133A3-2329-4A45-F9D6-D528B4A45492}" dt="2024-02-12T23:37:45.358" v="3"/>
        <pc:sldMkLst>
          <pc:docMk/>
          <pc:sldMk cId="2111398536" sldId="272"/>
        </pc:sldMkLst>
        <pc:picChg chg="ord">
          <ac:chgData name="Adrienne Richards" userId="S::adrienne.richards@georgiancollege.ca::bcd77ec0-3859-46f9-a15a-134c9aca8844" providerId="AD" clId="Web-{050133A3-2329-4A45-F9D6-D528B4A45492}" dt="2024-02-12T23:37:45.358" v="3"/>
          <ac:picMkLst>
            <pc:docMk/>
            <pc:sldMk cId="2111398536" sldId="272"/>
            <ac:picMk id="7" creationId="{12657A08-636A-CDFA-3ECD-734E389B2B33}"/>
          </ac:picMkLst>
        </pc:picChg>
      </pc:sldChg>
      <pc:sldChg chg="modSp">
        <pc:chgData name="Adrienne Richards" userId="S::adrienne.richards@georgiancollege.ca::bcd77ec0-3859-46f9-a15a-134c9aca8844" providerId="AD" clId="Web-{050133A3-2329-4A45-F9D6-D528B4A45492}" dt="2024-02-12T23:38:07.937" v="21"/>
        <pc:sldMkLst>
          <pc:docMk/>
          <pc:sldMk cId="1689547673" sldId="275"/>
        </pc:sldMkLst>
        <pc:picChg chg="ord">
          <ac:chgData name="Adrienne Richards" userId="S::adrienne.richards@georgiancollege.ca::bcd77ec0-3859-46f9-a15a-134c9aca8844" providerId="AD" clId="Web-{050133A3-2329-4A45-F9D6-D528B4A45492}" dt="2024-02-12T23:38:07.937" v="21"/>
          <ac:picMkLst>
            <pc:docMk/>
            <pc:sldMk cId="1689547673" sldId="275"/>
            <ac:picMk id="5" creationId="{11C75E23-CAD8-A885-39BC-4825C55C7DC1}"/>
          </ac:picMkLst>
        </pc:picChg>
      </pc:sldChg>
      <pc:sldChg chg="modSp">
        <pc:chgData name="Adrienne Richards" userId="S::adrienne.richards@georgiancollege.ca::bcd77ec0-3859-46f9-a15a-134c9aca8844" providerId="AD" clId="Web-{050133A3-2329-4A45-F9D6-D528B4A45492}" dt="2024-02-12T23:38:09.906" v="23"/>
        <pc:sldMkLst>
          <pc:docMk/>
          <pc:sldMk cId="1580987004" sldId="276"/>
        </pc:sldMkLst>
        <pc:picChg chg="ord">
          <ac:chgData name="Adrienne Richards" userId="S::adrienne.richards@georgiancollege.ca::bcd77ec0-3859-46f9-a15a-134c9aca8844" providerId="AD" clId="Web-{050133A3-2329-4A45-F9D6-D528B4A45492}" dt="2024-02-12T23:38:09.906" v="23"/>
          <ac:picMkLst>
            <pc:docMk/>
            <pc:sldMk cId="1580987004" sldId="276"/>
            <ac:picMk id="5" creationId="{F7E62F86-A513-1354-ABAC-D815096B2B36}"/>
          </ac:picMkLst>
        </pc:picChg>
      </pc:sldChg>
      <pc:sldChg chg="modSp">
        <pc:chgData name="Adrienne Richards" userId="S::adrienne.richards@georgiancollege.ca::bcd77ec0-3859-46f9-a15a-134c9aca8844" providerId="AD" clId="Web-{050133A3-2329-4A45-F9D6-D528B4A45492}" dt="2024-02-12T23:38:12.640" v="25"/>
        <pc:sldMkLst>
          <pc:docMk/>
          <pc:sldMk cId="2881371256" sldId="277"/>
        </pc:sldMkLst>
        <pc:picChg chg="ord">
          <ac:chgData name="Adrienne Richards" userId="S::adrienne.richards@georgiancollege.ca::bcd77ec0-3859-46f9-a15a-134c9aca8844" providerId="AD" clId="Web-{050133A3-2329-4A45-F9D6-D528B4A45492}" dt="2024-02-12T23:38:12.640" v="25"/>
          <ac:picMkLst>
            <pc:docMk/>
            <pc:sldMk cId="2881371256" sldId="277"/>
            <ac:picMk id="5" creationId="{D12D51C5-DE0D-030B-0A77-C744AD712AA8}"/>
          </ac:picMkLst>
        </pc:picChg>
      </pc:sldChg>
      <pc:sldChg chg="modSp">
        <pc:chgData name="Adrienne Richards" userId="S::adrienne.richards@georgiancollege.ca::bcd77ec0-3859-46f9-a15a-134c9aca8844" providerId="AD" clId="Web-{050133A3-2329-4A45-F9D6-D528B4A45492}" dt="2024-02-12T23:38:14.812" v="27"/>
        <pc:sldMkLst>
          <pc:docMk/>
          <pc:sldMk cId="3681889970" sldId="278"/>
        </pc:sldMkLst>
        <pc:picChg chg="ord">
          <ac:chgData name="Adrienne Richards" userId="S::adrienne.richards@georgiancollege.ca::bcd77ec0-3859-46f9-a15a-134c9aca8844" providerId="AD" clId="Web-{050133A3-2329-4A45-F9D6-D528B4A45492}" dt="2024-02-12T23:38:14.812" v="27"/>
          <ac:picMkLst>
            <pc:docMk/>
            <pc:sldMk cId="3681889970" sldId="278"/>
            <ac:picMk id="5" creationId="{95849361-19AF-9519-03EF-3530D845015B}"/>
          </ac:picMkLst>
        </pc:picChg>
      </pc:sldChg>
      <pc:sldChg chg="modSp">
        <pc:chgData name="Adrienne Richards" userId="S::adrienne.richards@georgiancollege.ca::bcd77ec0-3859-46f9-a15a-134c9aca8844" providerId="AD" clId="Web-{050133A3-2329-4A45-F9D6-D528B4A45492}" dt="2024-02-12T23:38:17.390" v="29"/>
        <pc:sldMkLst>
          <pc:docMk/>
          <pc:sldMk cId="4169197424" sldId="279"/>
        </pc:sldMkLst>
        <pc:picChg chg="ord">
          <ac:chgData name="Adrienne Richards" userId="S::adrienne.richards@georgiancollege.ca::bcd77ec0-3859-46f9-a15a-134c9aca8844" providerId="AD" clId="Web-{050133A3-2329-4A45-F9D6-D528B4A45492}" dt="2024-02-12T23:38:17.390" v="29"/>
          <ac:picMkLst>
            <pc:docMk/>
            <pc:sldMk cId="4169197424" sldId="279"/>
            <ac:picMk id="5" creationId="{5975C0F8-6134-2455-515B-E4E01FE5B51F}"/>
          </ac:picMkLst>
        </pc:picChg>
      </pc:sldChg>
      <pc:sldChg chg="modSp">
        <pc:chgData name="Adrienne Richards" userId="S::adrienne.richards@georgiancollege.ca::bcd77ec0-3859-46f9-a15a-134c9aca8844" providerId="AD" clId="Web-{050133A3-2329-4A45-F9D6-D528B4A45492}" dt="2024-02-12T23:38:20.109" v="31"/>
        <pc:sldMkLst>
          <pc:docMk/>
          <pc:sldMk cId="939058906" sldId="280"/>
        </pc:sldMkLst>
        <pc:picChg chg="ord">
          <ac:chgData name="Adrienne Richards" userId="S::adrienne.richards@georgiancollege.ca::bcd77ec0-3859-46f9-a15a-134c9aca8844" providerId="AD" clId="Web-{050133A3-2329-4A45-F9D6-D528B4A45492}" dt="2024-02-12T23:38:20.109" v="31"/>
          <ac:picMkLst>
            <pc:docMk/>
            <pc:sldMk cId="939058906" sldId="280"/>
            <ac:picMk id="5" creationId="{2BD8A307-243E-2ED2-233C-E424CC2A3D9F}"/>
          </ac:picMkLst>
        </pc:picChg>
      </pc:sldChg>
      <pc:sldChg chg="modSp">
        <pc:chgData name="Adrienne Richards" userId="S::adrienne.richards@georgiancollege.ca::bcd77ec0-3859-46f9-a15a-134c9aca8844" providerId="AD" clId="Web-{050133A3-2329-4A45-F9D6-D528B4A45492}" dt="2024-02-12T23:38:22.359" v="33"/>
        <pc:sldMkLst>
          <pc:docMk/>
          <pc:sldMk cId="1003168821" sldId="281"/>
        </pc:sldMkLst>
        <pc:picChg chg="ord">
          <ac:chgData name="Adrienne Richards" userId="S::adrienne.richards@georgiancollege.ca::bcd77ec0-3859-46f9-a15a-134c9aca8844" providerId="AD" clId="Web-{050133A3-2329-4A45-F9D6-D528B4A45492}" dt="2024-02-12T23:38:22.359" v="33"/>
          <ac:picMkLst>
            <pc:docMk/>
            <pc:sldMk cId="1003168821" sldId="281"/>
            <ac:picMk id="5" creationId="{E7EE08D9-22BA-2987-4264-294233DE14F4}"/>
          </ac:picMkLst>
        </pc:picChg>
      </pc:sldChg>
      <pc:sldChg chg="modSp">
        <pc:chgData name="Adrienne Richards" userId="S::adrienne.richards@georgiancollege.ca::bcd77ec0-3859-46f9-a15a-134c9aca8844" providerId="AD" clId="Web-{050133A3-2329-4A45-F9D6-D528B4A45492}" dt="2024-02-12T23:38:24.469" v="35"/>
        <pc:sldMkLst>
          <pc:docMk/>
          <pc:sldMk cId="3270358694" sldId="282"/>
        </pc:sldMkLst>
        <pc:picChg chg="ord">
          <ac:chgData name="Adrienne Richards" userId="S::adrienne.richards@georgiancollege.ca::bcd77ec0-3859-46f9-a15a-134c9aca8844" providerId="AD" clId="Web-{050133A3-2329-4A45-F9D6-D528B4A45492}" dt="2024-02-12T23:38:24.469" v="35"/>
          <ac:picMkLst>
            <pc:docMk/>
            <pc:sldMk cId="3270358694" sldId="282"/>
            <ac:picMk id="5" creationId="{FF24E303-3EB1-88DD-4B63-252A84A4D63D}"/>
          </ac:picMkLst>
        </pc:picChg>
      </pc:sldChg>
      <pc:sldChg chg="modSp">
        <pc:chgData name="Adrienne Richards" userId="S::adrienne.richards@georgiancollege.ca::bcd77ec0-3859-46f9-a15a-134c9aca8844" providerId="AD" clId="Web-{050133A3-2329-4A45-F9D6-D528B4A45492}" dt="2024-02-12T23:38:27.125" v="37"/>
        <pc:sldMkLst>
          <pc:docMk/>
          <pc:sldMk cId="2697662971" sldId="283"/>
        </pc:sldMkLst>
        <pc:picChg chg="ord">
          <ac:chgData name="Adrienne Richards" userId="S::adrienne.richards@georgiancollege.ca::bcd77ec0-3859-46f9-a15a-134c9aca8844" providerId="AD" clId="Web-{050133A3-2329-4A45-F9D6-D528B4A45492}" dt="2024-02-12T23:38:27.125" v="37"/>
          <ac:picMkLst>
            <pc:docMk/>
            <pc:sldMk cId="2697662971" sldId="283"/>
            <ac:picMk id="5" creationId="{526E2AD1-B09A-DA4A-724E-72AF732CB0E8}"/>
          </ac:picMkLst>
        </pc:picChg>
      </pc:sldChg>
      <pc:sldChg chg="modSp">
        <pc:chgData name="Adrienne Richards" userId="S::adrienne.richards@georgiancollege.ca::bcd77ec0-3859-46f9-a15a-134c9aca8844" providerId="AD" clId="Web-{050133A3-2329-4A45-F9D6-D528B4A45492}" dt="2024-02-12T23:38:29.578" v="39"/>
        <pc:sldMkLst>
          <pc:docMk/>
          <pc:sldMk cId="3683626893" sldId="284"/>
        </pc:sldMkLst>
        <pc:picChg chg="ord">
          <ac:chgData name="Adrienne Richards" userId="S::adrienne.richards@georgiancollege.ca::bcd77ec0-3859-46f9-a15a-134c9aca8844" providerId="AD" clId="Web-{050133A3-2329-4A45-F9D6-D528B4A45492}" dt="2024-02-12T23:38:29.578" v="39"/>
          <ac:picMkLst>
            <pc:docMk/>
            <pc:sldMk cId="3683626893" sldId="284"/>
            <ac:picMk id="5" creationId="{910B1C2B-E6F3-D9AF-BA33-0EFE4B39A9CC}"/>
          </ac:picMkLst>
        </pc:picChg>
      </pc:sldChg>
      <pc:sldChg chg="modSp">
        <pc:chgData name="Adrienne Richards" userId="S::adrienne.richards@georgiancollege.ca::bcd77ec0-3859-46f9-a15a-134c9aca8844" providerId="AD" clId="Web-{050133A3-2329-4A45-F9D6-D528B4A45492}" dt="2024-02-12T23:38:32.078" v="41"/>
        <pc:sldMkLst>
          <pc:docMk/>
          <pc:sldMk cId="439182134" sldId="285"/>
        </pc:sldMkLst>
        <pc:picChg chg="ord">
          <ac:chgData name="Adrienne Richards" userId="S::adrienne.richards@georgiancollege.ca::bcd77ec0-3859-46f9-a15a-134c9aca8844" providerId="AD" clId="Web-{050133A3-2329-4A45-F9D6-D528B4A45492}" dt="2024-02-12T23:38:32.078" v="41"/>
          <ac:picMkLst>
            <pc:docMk/>
            <pc:sldMk cId="439182134" sldId="285"/>
            <ac:picMk id="5" creationId="{D23D505C-DC77-01B8-37D0-70E1D3E1917F}"/>
          </ac:picMkLst>
        </pc:picChg>
      </pc:sldChg>
      <pc:sldChg chg="modSp">
        <pc:chgData name="Adrienne Richards" userId="S::adrienne.richards@georgiancollege.ca::bcd77ec0-3859-46f9-a15a-134c9aca8844" providerId="AD" clId="Web-{050133A3-2329-4A45-F9D6-D528B4A45492}" dt="2024-02-12T23:38:34.219" v="43"/>
        <pc:sldMkLst>
          <pc:docMk/>
          <pc:sldMk cId="1511115840" sldId="286"/>
        </pc:sldMkLst>
        <pc:picChg chg="ord">
          <ac:chgData name="Adrienne Richards" userId="S::adrienne.richards@georgiancollege.ca::bcd77ec0-3859-46f9-a15a-134c9aca8844" providerId="AD" clId="Web-{050133A3-2329-4A45-F9D6-D528B4A45492}" dt="2024-02-12T23:38:34.219" v="43"/>
          <ac:picMkLst>
            <pc:docMk/>
            <pc:sldMk cId="1511115840" sldId="286"/>
            <ac:picMk id="5" creationId="{981EB2D8-908C-4E92-E891-6F29640C8390}"/>
          </ac:picMkLst>
        </pc:picChg>
      </pc:sldChg>
      <pc:sldChg chg="modSp">
        <pc:chgData name="Adrienne Richards" userId="S::adrienne.richards@georgiancollege.ca::bcd77ec0-3859-46f9-a15a-134c9aca8844" providerId="AD" clId="Web-{050133A3-2329-4A45-F9D6-D528B4A45492}" dt="2024-02-12T23:38:37.219" v="45"/>
        <pc:sldMkLst>
          <pc:docMk/>
          <pc:sldMk cId="4071869637" sldId="287"/>
        </pc:sldMkLst>
        <pc:picChg chg="ord">
          <ac:chgData name="Adrienne Richards" userId="S::adrienne.richards@georgiancollege.ca::bcd77ec0-3859-46f9-a15a-134c9aca8844" providerId="AD" clId="Web-{050133A3-2329-4A45-F9D6-D528B4A45492}" dt="2024-02-12T23:38:37.219" v="45"/>
          <ac:picMkLst>
            <pc:docMk/>
            <pc:sldMk cId="4071869637" sldId="287"/>
            <ac:picMk id="5" creationId="{232CBB51-5633-04EE-3298-78B35BE8F4F2}"/>
          </ac:picMkLst>
        </pc:picChg>
      </pc:sldChg>
      <pc:sldChg chg="modSp">
        <pc:chgData name="Adrienne Richards" userId="S::adrienne.richards@georgiancollege.ca::bcd77ec0-3859-46f9-a15a-134c9aca8844" providerId="AD" clId="Web-{050133A3-2329-4A45-F9D6-D528B4A45492}" dt="2024-02-12T23:38:39.297" v="47"/>
        <pc:sldMkLst>
          <pc:docMk/>
          <pc:sldMk cId="870614121" sldId="288"/>
        </pc:sldMkLst>
        <pc:picChg chg="ord">
          <ac:chgData name="Adrienne Richards" userId="S::adrienne.richards@georgiancollege.ca::bcd77ec0-3859-46f9-a15a-134c9aca8844" providerId="AD" clId="Web-{050133A3-2329-4A45-F9D6-D528B4A45492}" dt="2024-02-12T23:38:39.297" v="47"/>
          <ac:picMkLst>
            <pc:docMk/>
            <pc:sldMk cId="870614121" sldId="288"/>
            <ac:picMk id="5" creationId="{61B38A15-8531-62E3-6B31-8B7EC1985CF8}"/>
          </ac:picMkLst>
        </pc:picChg>
      </pc:sldChg>
      <pc:sldChg chg="modSp">
        <pc:chgData name="Adrienne Richards" userId="S::adrienne.richards@georgiancollege.ca::bcd77ec0-3859-46f9-a15a-134c9aca8844" providerId="AD" clId="Web-{050133A3-2329-4A45-F9D6-D528B4A45492}" dt="2024-02-12T23:38:41.641" v="49"/>
        <pc:sldMkLst>
          <pc:docMk/>
          <pc:sldMk cId="957347906" sldId="289"/>
        </pc:sldMkLst>
        <pc:picChg chg="ord">
          <ac:chgData name="Adrienne Richards" userId="S::adrienne.richards@georgiancollege.ca::bcd77ec0-3859-46f9-a15a-134c9aca8844" providerId="AD" clId="Web-{050133A3-2329-4A45-F9D6-D528B4A45492}" dt="2024-02-12T23:38:41.641" v="49"/>
          <ac:picMkLst>
            <pc:docMk/>
            <pc:sldMk cId="957347906" sldId="289"/>
            <ac:picMk id="5" creationId="{F9E4D6B0-3CE2-A4C3-1A19-59E453897D26}"/>
          </ac:picMkLst>
        </pc:picChg>
      </pc:sldChg>
      <pc:sldChg chg="modSp">
        <pc:chgData name="Adrienne Richards" userId="S::adrienne.richards@georgiancollege.ca::bcd77ec0-3859-46f9-a15a-134c9aca8844" providerId="AD" clId="Web-{050133A3-2329-4A45-F9D6-D528B4A45492}" dt="2024-02-12T23:38:44.829" v="51"/>
        <pc:sldMkLst>
          <pc:docMk/>
          <pc:sldMk cId="892562854" sldId="290"/>
        </pc:sldMkLst>
        <pc:picChg chg="ord">
          <ac:chgData name="Adrienne Richards" userId="S::adrienne.richards@georgiancollege.ca::bcd77ec0-3859-46f9-a15a-134c9aca8844" providerId="AD" clId="Web-{050133A3-2329-4A45-F9D6-D528B4A45492}" dt="2024-02-12T23:38:44.829" v="51"/>
          <ac:picMkLst>
            <pc:docMk/>
            <pc:sldMk cId="892562854" sldId="290"/>
            <ac:picMk id="5" creationId="{5735FE9E-DA59-AAB2-C62F-8D2C223E2BEE}"/>
          </ac:picMkLst>
        </pc:picChg>
      </pc:sldChg>
      <pc:sldChg chg="modSp">
        <pc:chgData name="Adrienne Richards" userId="S::adrienne.richards@georgiancollege.ca::bcd77ec0-3859-46f9-a15a-134c9aca8844" providerId="AD" clId="Web-{050133A3-2329-4A45-F9D6-D528B4A45492}" dt="2024-02-12T23:38:47.360" v="53"/>
        <pc:sldMkLst>
          <pc:docMk/>
          <pc:sldMk cId="1360693098" sldId="291"/>
        </pc:sldMkLst>
        <pc:picChg chg="ord">
          <ac:chgData name="Adrienne Richards" userId="S::adrienne.richards@georgiancollege.ca::bcd77ec0-3859-46f9-a15a-134c9aca8844" providerId="AD" clId="Web-{050133A3-2329-4A45-F9D6-D528B4A45492}" dt="2024-02-12T23:38:47.360" v="53"/>
          <ac:picMkLst>
            <pc:docMk/>
            <pc:sldMk cId="1360693098" sldId="291"/>
            <ac:picMk id="5" creationId="{116D186C-169E-5E9F-FE07-F5A8CA3329DD}"/>
          </ac:picMkLst>
        </pc:picChg>
      </pc:sldChg>
      <pc:sldChg chg="modSp">
        <pc:chgData name="Adrienne Richards" userId="S::adrienne.richards@georgiancollege.ca::bcd77ec0-3859-46f9-a15a-134c9aca8844" providerId="AD" clId="Web-{050133A3-2329-4A45-F9D6-D528B4A45492}" dt="2024-02-12T23:38:49.485" v="55"/>
        <pc:sldMkLst>
          <pc:docMk/>
          <pc:sldMk cId="2034645009" sldId="292"/>
        </pc:sldMkLst>
        <pc:picChg chg="ord">
          <ac:chgData name="Adrienne Richards" userId="S::adrienne.richards@georgiancollege.ca::bcd77ec0-3859-46f9-a15a-134c9aca8844" providerId="AD" clId="Web-{050133A3-2329-4A45-F9D6-D528B4A45492}" dt="2024-02-12T23:38:49.485" v="55"/>
          <ac:picMkLst>
            <pc:docMk/>
            <pc:sldMk cId="2034645009" sldId="292"/>
            <ac:picMk id="5" creationId="{1CF3F311-9492-3C8D-72D4-B8747F7244E7}"/>
          </ac:picMkLst>
        </pc:picChg>
      </pc:sldChg>
      <pc:sldChg chg="modSp">
        <pc:chgData name="Adrienne Richards" userId="S::adrienne.richards@georgiancollege.ca::bcd77ec0-3859-46f9-a15a-134c9aca8844" providerId="AD" clId="Web-{050133A3-2329-4A45-F9D6-D528B4A45492}" dt="2024-02-12T23:38:55.579" v="59"/>
        <pc:sldMkLst>
          <pc:docMk/>
          <pc:sldMk cId="523887839" sldId="293"/>
        </pc:sldMkLst>
        <pc:picChg chg="ord">
          <ac:chgData name="Adrienne Richards" userId="S::adrienne.richards@georgiancollege.ca::bcd77ec0-3859-46f9-a15a-134c9aca8844" providerId="AD" clId="Web-{050133A3-2329-4A45-F9D6-D528B4A45492}" dt="2024-02-12T23:38:54.329" v="57"/>
          <ac:picMkLst>
            <pc:docMk/>
            <pc:sldMk cId="523887839" sldId="293"/>
            <ac:picMk id="5" creationId="{A7B7B4EE-5CB4-3389-6B40-30AB678C8762}"/>
          </ac:picMkLst>
        </pc:picChg>
        <pc:picChg chg="ord">
          <ac:chgData name="Adrienne Richards" userId="S::adrienne.richards@georgiancollege.ca::bcd77ec0-3859-46f9-a15a-134c9aca8844" providerId="AD" clId="Web-{050133A3-2329-4A45-F9D6-D528B4A45492}" dt="2024-02-12T23:38:55.579" v="59"/>
          <ac:picMkLst>
            <pc:docMk/>
            <pc:sldMk cId="523887839" sldId="293"/>
            <ac:picMk id="6" creationId="{730CB150-91D6-2AE6-FE43-4F072B37F195}"/>
          </ac:picMkLst>
        </pc:picChg>
      </pc:sldChg>
      <pc:sldChg chg="modSp">
        <pc:chgData name="Adrienne Richards" userId="S::adrienne.richards@georgiancollege.ca::bcd77ec0-3859-46f9-a15a-134c9aca8844" providerId="AD" clId="Web-{050133A3-2329-4A45-F9D6-D528B4A45492}" dt="2024-02-12T23:38:57.688" v="61"/>
        <pc:sldMkLst>
          <pc:docMk/>
          <pc:sldMk cId="351213785" sldId="294"/>
        </pc:sldMkLst>
        <pc:picChg chg="ord">
          <ac:chgData name="Adrienne Richards" userId="S::adrienne.richards@georgiancollege.ca::bcd77ec0-3859-46f9-a15a-134c9aca8844" providerId="AD" clId="Web-{050133A3-2329-4A45-F9D6-D528B4A45492}" dt="2024-02-12T23:38:57.688" v="61"/>
          <ac:picMkLst>
            <pc:docMk/>
            <pc:sldMk cId="351213785" sldId="294"/>
            <ac:picMk id="5" creationId="{A6EFCC7F-1AA8-C2E8-BC13-9D5606F7A274}"/>
          </ac:picMkLst>
        </pc:picChg>
      </pc:sldChg>
      <pc:sldChg chg="modSp">
        <pc:chgData name="Adrienne Richards" userId="S::adrienne.richards@georgiancollege.ca::bcd77ec0-3859-46f9-a15a-134c9aca8844" providerId="AD" clId="Web-{050133A3-2329-4A45-F9D6-D528B4A45492}" dt="2024-02-12T23:39:00.329" v="63"/>
        <pc:sldMkLst>
          <pc:docMk/>
          <pc:sldMk cId="3290365050" sldId="295"/>
        </pc:sldMkLst>
        <pc:picChg chg="ord">
          <ac:chgData name="Adrienne Richards" userId="S::adrienne.richards@georgiancollege.ca::bcd77ec0-3859-46f9-a15a-134c9aca8844" providerId="AD" clId="Web-{050133A3-2329-4A45-F9D6-D528B4A45492}" dt="2024-02-12T23:39:00.329" v="63"/>
          <ac:picMkLst>
            <pc:docMk/>
            <pc:sldMk cId="3290365050" sldId="295"/>
            <ac:picMk id="5" creationId="{8045E128-A9B2-A095-D5D3-066D4A764406}"/>
          </ac:picMkLst>
        </pc:picChg>
      </pc:sldChg>
      <pc:sldChg chg="modSp">
        <pc:chgData name="Adrienne Richards" userId="S::adrienne.richards@georgiancollege.ca::bcd77ec0-3859-46f9-a15a-134c9aca8844" providerId="AD" clId="Web-{050133A3-2329-4A45-F9D6-D528B4A45492}" dt="2024-02-12T23:39:02.829" v="65"/>
        <pc:sldMkLst>
          <pc:docMk/>
          <pc:sldMk cId="672916431" sldId="296"/>
        </pc:sldMkLst>
        <pc:picChg chg="ord">
          <ac:chgData name="Adrienne Richards" userId="S::adrienne.richards@georgiancollege.ca::bcd77ec0-3859-46f9-a15a-134c9aca8844" providerId="AD" clId="Web-{050133A3-2329-4A45-F9D6-D528B4A45492}" dt="2024-02-12T23:39:02.829" v="65"/>
          <ac:picMkLst>
            <pc:docMk/>
            <pc:sldMk cId="672916431" sldId="296"/>
            <ac:picMk id="5" creationId="{51EF5256-151F-12CA-6A47-85D8FB5D520B}"/>
          </ac:picMkLst>
        </pc:picChg>
      </pc:sldChg>
      <pc:sldChg chg="modSp">
        <pc:chgData name="Adrienne Richards" userId="S::adrienne.richards@georgiancollege.ca::bcd77ec0-3859-46f9-a15a-134c9aca8844" providerId="AD" clId="Web-{050133A3-2329-4A45-F9D6-D528B4A45492}" dt="2024-02-12T23:39:04.923" v="67"/>
        <pc:sldMkLst>
          <pc:docMk/>
          <pc:sldMk cId="3890245737" sldId="297"/>
        </pc:sldMkLst>
        <pc:picChg chg="ord">
          <ac:chgData name="Adrienne Richards" userId="S::adrienne.richards@georgiancollege.ca::bcd77ec0-3859-46f9-a15a-134c9aca8844" providerId="AD" clId="Web-{050133A3-2329-4A45-F9D6-D528B4A45492}" dt="2024-02-12T23:39:04.923" v="67"/>
          <ac:picMkLst>
            <pc:docMk/>
            <pc:sldMk cId="3890245737" sldId="297"/>
            <ac:picMk id="5" creationId="{8631B8CF-BA27-6218-24DF-E24FD21EB42B}"/>
          </ac:picMkLst>
        </pc:picChg>
      </pc:sldChg>
      <pc:sldChg chg="modSp">
        <pc:chgData name="Adrienne Richards" userId="S::adrienne.richards@georgiancollege.ca::bcd77ec0-3859-46f9-a15a-134c9aca8844" providerId="AD" clId="Web-{050133A3-2329-4A45-F9D6-D528B4A45492}" dt="2024-02-12T23:39:10.626" v="69"/>
        <pc:sldMkLst>
          <pc:docMk/>
          <pc:sldMk cId="3033414187" sldId="298"/>
        </pc:sldMkLst>
        <pc:picChg chg="ord">
          <ac:chgData name="Adrienne Richards" userId="S::adrienne.richards@georgiancollege.ca::bcd77ec0-3859-46f9-a15a-134c9aca8844" providerId="AD" clId="Web-{050133A3-2329-4A45-F9D6-D528B4A45492}" dt="2024-02-12T23:39:10.626" v="69"/>
          <ac:picMkLst>
            <pc:docMk/>
            <pc:sldMk cId="3033414187" sldId="298"/>
            <ac:picMk id="5" creationId="{CED8B49E-E6A1-387D-F7EC-10DA7BC6C9E0}"/>
          </ac:picMkLst>
        </pc:picChg>
      </pc:sldChg>
      <pc:sldChg chg="modSp">
        <pc:chgData name="Adrienne Richards" userId="S::adrienne.richards@georgiancollege.ca::bcd77ec0-3859-46f9-a15a-134c9aca8844" providerId="AD" clId="Web-{050133A3-2329-4A45-F9D6-D528B4A45492}" dt="2024-02-12T23:39:13.470" v="71"/>
        <pc:sldMkLst>
          <pc:docMk/>
          <pc:sldMk cId="1986636262" sldId="299"/>
        </pc:sldMkLst>
        <pc:picChg chg="ord">
          <ac:chgData name="Adrienne Richards" userId="S::adrienne.richards@georgiancollege.ca::bcd77ec0-3859-46f9-a15a-134c9aca8844" providerId="AD" clId="Web-{050133A3-2329-4A45-F9D6-D528B4A45492}" dt="2024-02-12T23:39:13.470" v="71"/>
          <ac:picMkLst>
            <pc:docMk/>
            <pc:sldMk cId="1986636262" sldId="299"/>
            <ac:picMk id="5" creationId="{D9A056D6-8669-AB6D-6C13-F4C478996C43}"/>
          </ac:picMkLst>
        </pc:picChg>
      </pc:sldChg>
      <pc:sldChg chg="modSp">
        <pc:chgData name="Adrienne Richards" userId="S::adrienne.richards@georgiancollege.ca::bcd77ec0-3859-46f9-a15a-134c9aca8844" providerId="AD" clId="Web-{050133A3-2329-4A45-F9D6-D528B4A45492}" dt="2024-02-12T23:39:22.767" v="73"/>
        <pc:sldMkLst>
          <pc:docMk/>
          <pc:sldMk cId="108217232" sldId="300"/>
        </pc:sldMkLst>
        <pc:picChg chg="ord">
          <ac:chgData name="Adrienne Richards" userId="S::adrienne.richards@georgiancollege.ca::bcd77ec0-3859-46f9-a15a-134c9aca8844" providerId="AD" clId="Web-{050133A3-2329-4A45-F9D6-D528B4A45492}" dt="2024-02-12T23:39:22.767" v="73"/>
          <ac:picMkLst>
            <pc:docMk/>
            <pc:sldMk cId="108217232" sldId="300"/>
            <ac:picMk id="5" creationId="{F81FC209-1B64-A54A-801D-AA6B03E79F0D}"/>
          </ac:picMkLst>
        </pc:picChg>
      </pc:sldChg>
      <pc:sldChg chg="modSp">
        <pc:chgData name="Adrienne Richards" userId="S::adrienne.richards@georgiancollege.ca::bcd77ec0-3859-46f9-a15a-134c9aca8844" providerId="AD" clId="Web-{050133A3-2329-4A45-F9D6-D528B4A45492}" dt="2024-02-12T23:39:24.861" v="75"/>
        <pc:sldMkLst>
          <pc:docMk/>
          <pc:sldMk cId="3065310281" sldId="302"/>
        </pc:sldMkLst>
        <pc:picChg chg="ord">
          <ac:chgData name="Adrienne Richards" userId="S::adrienne.richards@georgiancollege.ca::bcd77ec0-3859-46f9-a15a-134c9aca8844" providerId="AD" clId="Web-{050133A3-2329-4A45-F9D6-D528B4A45492}" dt="2024-02-12T23:39:24.861" v="75"/>
          <ac:picMkLst>
            <pc:docMk/>
            <pc:sldMk cId="3065310281" sldId="302"/>
            <ac:picMk id="5" creationId="{8F0E6E0A-B0F1-9C06-8029-C78B089673CD}"/>
          </ac:picMkLst>
        </pc:picChg>
      </pc:sldChg>
      <pc:sldChg chg="modSp">
        <pc:chgData name="Adrienne Richards" userId="S::adrienne.richards@georgiancollege.ca::bcd77ec0-3859-46f9-a15a-134c9aca8844" providerId="AD" clId="Web-{050133A3-2329-4A45-F9D6-D528B4A45492}" dt="2024-02-12T23:39:27.674" v="77"/>
        <pc:sldMkLst>
          <pc:docMk/>
          <pc:sldMk cId="976816389" sldId="303"/>
        </pc:sldMkLst>
        <pc:picChg chg="ord">
          <ac:chgData name="Adrienne Richards" userId="S::adrienne.richards@georgiancollege.ca::bcd77ec0-3859-46f9-a15a-134c9aca8844" providerId="AD" clId="Web-{050133A3-2329-4A45-F9D6-D528B4A45492}" dt="2024-02-12T23:39:27.674" v="77"/>
          <ac:picMkLst>
            <pc:docMk/>
            <pc:sldMk cId="976816389" sldId="303"/>
            <ac:picMk id="5" creationId="{B6C9964B-75F8-09FF-513D-C7C4149FC03C}"/>
          </ac:picMkLst>
        </pc:picChg>
      </pc:sldChg>
      <pc:sldChg chg="modSp">
        <pc:chgData name="Adrienne Richards" userId="S::adrienne.richards@georgiancollege.ca::bcd77ec0-3859-46f9-a15a-134c9aca8844" providerId="AD" clId="Web-{050133A3-2329-4A45-F9D6-D528B4A45492}" dt="2024-02-12T23:39:30.315" v="79"/>
        <pc:sldMkLst>
          <pc:docMk/>
          <pc:sldMk cId="3723821281" sldId="304"/>
        </pc:sldMkLst>
        <pc:picChg chg="ord">
          <ac:chgData name="Adrienne Richards" userId="S::adrienne.richards@georgiancollege.ca::bcd77ec0-3859-46f9-a15a-134c9aca8844" providerId="AD" clId="Web-{050133A3-2329-4A45-F9D6-D528B4A45492}" dt="2024-02-12T23:39:30.315" v="79"/>
          <ac:picMkLst>
            <pc:docMk/>
            <pc:sldMk cId="3723821281" sldId="304"/>
            <ac:picMk id="5" creationId="{28742DEC-40E1-A010-73F7-7489EEC3402B}"/>
          </ac:picMkLst>
        </pc:picChg>
      </pc:sldChg>
      <pc:sldChg chg="modSp">
        <pc:chgData name="Adrienne Richards" userId="S::adrienne.richards@georgiancollege.ca::bcd77ec0-3859-46f9-a15a-134c9aca8844" providerId="AD" clId="Web-{050133A3-2329-4A45-F9D6-D528B4A45492}" dt="2024-02-12T23:39:32.768" v="81"/>
        <pc:sldMkLst>
          <pc:docMk/>
          <pc:sldMk cId="1537182204" sldId="305"/>
        </pc:sldMkLst>
        <pc:picChg chg="ord">
          <ac:chgData name="Adrienne Richards" userId="S::adrienne.richards@georgiancollege.ca::bcd77ec0-3859-46f9-a15a-134c9aca8844" providerId="AD" clId="Web-{050133A3-2329-4A45-F9D6-D528B4A45492}" dt="2024-02-12T23:39:32.768" v="81"/>
          <ac:picMkLst>
            <pc:docMk/>
            <pc:sldMk cId="1537182204" sldId="305"/>
            <ac:picMk id="5" creationId="{370FD020-3A41-3FAF-3B29-331102265BFA}"/>
          </ac:picMkLst>
        </pc:picChg>
      </pc:sldChg>
      <pc:sldChg chg="modSp">
        <pc:chgData name="Adrienne Richards" userId="S::adrienne.richards@georgiancollege.ca::bcd77ec0-3859-46f9-a15a-134c9aca8844" providerId="AD" clId="Web-{050133A3-2329-4A45-F9D6-D528B4A45492}" dt="2024-02-12T23:39:34.783" v="83"/>
        <pc:sldMkLst>
          <pc:docMk/>
          <pc:sldMk cId="1350058991" sldId="306"/>
        </pc:sldMkLst>
        <pc:picChg chg="ord">
          <ac:chgData name="Adrienne Richards" userId="S::adrienne.richards@georgiancollege.ca::bcd77ec0-3859-46f9-a15a-134c9aca8844" providerId="AD" clId="Web-{050133A3-2329-4A45-F9D6-D528B4A45492}" dt="2024-02-12T23:39:34.783" v="83"/>
          <ac:picMkLst>
            <pc:docMk/>
            <pc:sldMk cId="1350058991" sldId="306"/>
            <ac:picMk id="5" creationId="{A1A1F798-A9AC-993B-EE26-AED8A1586C71}"/>
          </ac:picMkLst>
        </pc:picChg>
      </pc:sldChg>
      <pc:sldChg chg="modSp">
        <pc:chgData name="Adrienne Richards" userId="S::adrienne.richards@georgiancollege.ca::bcd77ec0-3859-46f9-a15a-134c9aca8844" providerId="AD" clId="Web-{050133A3-2329-4A45-F9D6-D528B4A45492}" dt="2024-02-12T23:39:36.659" v="85"/>
        <pc:sldMkLst>
          <pc:docMk/>
          <pc:sldMk cId="3052101502" sldId="307"/>
        </pc:sldMkLst>
        <pc:picChg chg="ord">
          <ac:chgData name="Adrienne Richards" userId="S::adrienne.richards@georgiancollege.ca::bcd77ec0-3859-46f9-a15a-134c9aca8844" providerId="AD" clId="Web-{050133A3-2329-4A45-F9D6-D528B4A45492}" dt="2024-02-12T23:39:36.659" v="85"/>
          <ac:picMkLst>
            <pc:docMk/>
            <pc:sldMk cId="3052101502" sldId="307"/>
            <ac:picMk id="5" creationId="{03E73340-E28C-32CB-4CEB-E24371F8F807}"/>
          </ac:picMkLst>
        </pc:picChg>
      </pc:sldChg>
      <pc:sldChg chg="modSp">
        <pc:chgData name="Adrienne Richards" userId="S::adrienne.richards@georgiancollege.ca::bcd77ec0-3859-46f9-a15a-134c9aca8844" providerId="AD" clId="Web-{050133A3-2329-4A45-F9D6-D528B4A45492}" dt="2024-02-12T23:39:39.785" v="87"/>
        <pc:sldMkLst>
          <pc:docMk/>
          <pc:sldMk cId="1096014048" sldId="308"/>
        </pc:sldMkLst>
        <pc:graphicFrameChg chg="ord">
          <ac:chgData name="Adrienne Richards" userId="S::adrienne.richards@georgiancollege.ca::bcd77ec0-3859-46f9-a15a-134c9aca8844" providerId="AD" clId="Web-{050133A3-2329-4A45-F9D6-D528B4A45492}" dt="2024-02-12T23:39:39.785" v="87"/>
          <ac:graphicFrameMkLst>
            <pc:docMk/>
            <pc:sldMk cId="1096014048" sldId="308"/>
            <ac:graphicFrameMk id="6" creationId="{E7C66C87-E165-5AB2-A2AB-BB49C045CDDB}"/>
          </ac:graphicFrameMkLst>
        </pc:graphicFrameChg>
      </pc:sldChg>
      <pc:sldChg chg="modSp">
        <pc:chgData name="Adrienne Richards" userId="S::adrienne.richards@georgiancollege.ca::bcd77ec0-3859-46f9-a15a-134c9aca8844" providerId="AD" clId="Web-{050133A3-2329-4A45-F9D6-D528B4A45492}" dt="2024-02-12T23:39:48.114" v="94"/>
        <pc:sldMkLst>
          <pc:docMk/>
          <pc:sldMk cId="2883198873" sldId="310"/>
        </pc:sldMkLst>
        <pc:spChg chg="ord">
          <ac:chgData name="Adrienne Richards" userId="S::adrienne.richards@georgiancollege.ca::bcd77ec0-3859-46f9-a15a-134c9aca8844" providerId="AD" clId="Web-{050133A3-2329-4A45-F9D6-D528B4A45492}" dt="2024-02-12T23:39:48.114" v="94"/>
          <ac:spMkLst>
            <pc:docMk/>
            <pc:sldMk cId="2883198873" sldId="310"/>
            <ac:spMk id="3" creationId="{A3980079-C78A-06B3-2FE3-7C37455C9E6F}"/>
          </ac:spMkLst>
        </pc:spChg>
        <pc:spChg chg="ord">
          <ac:chgData name="Adrienne Richards" userId="S::adrienne.richards@georgiancollege.ca::bcd77ec0-3859-46f9-a15a-134c9aca8844" providerId="AD" clId="Web-{050133A3-2329-4A45-F9D6-D528B4A45492}" dt="2024-02-12T23:39:46.129" v="88"/>
          <ac:spMkLst>
            <pc:docMk/>
            <pc:sldMk cId="2883198873" sldId="310"/>
            <ac:spMk id="4" creationId="{7398169B-30F3-DA1E-75AE-7432F760328D}"/>
          </ac:spMkLst>
        </pc:spChg>
      </pc:sldChg>
      <pc:sldChg chg="modSp">
        <pc:chgData name="Adrienne Richards" userId="S::adrienne.richards@georgiancollege.ca::bcd77ec0-3859-46f9-a15a-134c9aca8844" providerId="AD" clId="Web-{050133A3-2329-4A45-F9D6-D528B4A45492}" dt="2024-02-12T23:39:52.958" v="96"/>
        <pc:sldMkLst>
          <pc:docMk/>
          <pc:sldMk cId="134354837" sldId="311"/>
        </pc:sldMkLst>
        <pc:picChg chg="ord">
          <ac:chgData name="Adrienne Richards" userId="S::adrienne.richards@georgiancollege.ca::bcd77ec0-3859-46f9-a15a-134c9aca8844" providerId="AD" clId="Web-{050133A3-2329-4A45-F9D6-D528B4A45492}" dt="2024-02-12T23:39:52.958" v="96"/>
          <ac:picMkLst>
            <pc:docMk/>
            <pc:sldMk cId="134354837" sldId="311"/>
            <ac:picMk id="5" creationId="{E04646F9-EC7C-8091-F8AF-5DDC1F7B3BF1}"/>
          </ac:picMkLst>
        </pc:picChg>
      </pc:sldChg>
      <pc:sldChg chg="modSp">
        <pc:chgData name="Adrienne Richards" userId="S::adrienne.richards@georgiancollege.ca::bcd77ec0-3859-46f9-a15a-134c9aca8844" providerId="AD" clId="Web-{050133A3-2329-4A45-F9D6-D528B4A45492}" dt="2024-02-12T23:39:55.317" v="98"/>
        <pc:sldMkLst>
          <pc:docMk/>
          <pc:sldMk cId="1789034070" sldId="312"/>
        </pc:sldMkLst>
        <pc:picChg chg="ord">
          <ac:chgData name="Adrienne Richards" userId="S::adrienne.richards@georgiancollege.ca::bcd77ec0-3859-46f9-a15a-134c9aca8844" providerId="AD" clId="Web-{050133A3-2329-4A45-F9D6-D528B4A45492}" dt="2024-02-12T23:39:55.317" v="98"/>
          <ac:picMkLst>
            <pc:docMk/>
            <pc:sldMk cId="1789034070" sldId="312"/>
            <ac:picMk id="5" creationId="{1215F14E-D55E-F279-C54E-E52D94E4B9CF}"/>
          </ac:picMkLst>
        </pc:picChg>
      </pc:sldChg>
      <pc:sldChg chg="modSp">
        <pc:chgData name="Adrienne Richards" userId="S::adrienne.richards@georgiancollege.ca::bcd77ec0-3859-46f9-a15a-134c9aca8844" providerId="AD" clId="Web-{050133A3-2329-4A45-F9D6-D528B4A45492}" dt="2024-02-12T23:39:57.442" v="100"/>
        <pc:sldMkLst>
          <pc:docMk/>
          <pc:sldMk cId="364285735" sldId="313"/>
        </pc:sldMkLst>
        <pc:picChg chg="ord">
          <ac:chgData name="Adrienne Richards" userId="S::adrienne.richards@georgiancollege.ca::bcd77ec0-3859-46f9-a15a-134c9aca8844" providerId="AD" clId="Web-{050133A3-2329-4A45-F9D6-D528B4A45492}" dt="2024-02-12T23:39:57.442" v="100"/>
          <ac:picMkLst>
            <pc:docMk/>
            <pc:sldMk cId="364285735" sldId="313"/>
            <ac:picMk id="5" creationId="{9082CF01-025C-E2DC-E7E0-EE6CF13A9447}"/>
          </ac:picMkLst>
        </pc:picChg>
      </pc:sldChg>
      <pc:sldChg chg="modSp">
        <pc:chgData name="Adrienne Richards" userId="S::adrienne.richards@georgiancollege.ca::bcd77ec0-3859-46f9-a15a-134c9aca8844" providerId="AD" clId="Web-{050133A3-2329-4A45-F9D6-D528B4A45492}" dt="2024-02-12T23:40:12.365" v="102"/>
        <pc:sldMkLst>
          <pc:docMk/>
          <pc:sldMk cId="2899150996" sldId="315"/>
        </pc:sldMkLst>
        <pc:picChg chg="ord">
          <ac:chgData name="Adrienne Richards" userId="S::adrienne.richards@georgiancollege.ca::bcd77ec0-3859-46f9-a15a-134c9aca8844" providerId="AD" clId="Web-{050133A3-2329-4A45-F9D6-D528B4A45492}" dt="2024-02-12T23:40:12.365" v="102"/>
          <ac:picMkLst>
            <pc:docMk/>
            <pc:sldMk cId="2899150996" sldId="315"/>
            <ac:picMk id="5" creationId="{C1B6D121-2861-660A-03F9-32DB32F70CD9}"/>
          </ac:picMkLst>
        </pc:picChg>
      </pc:sldChg>
      <pc:sldChg chg="modSp">
        <pc:chgData name="Adrienne Richards" userId="S::adrienne.richards@georgiancollege.ca::bcd77ec0-3859-46f9-a15a-134c9aca8844" providerId="AD" clId="Web-{050133A3-2329-4A45-F9D6-D528B4A45492}" dt="2024-02-12T23:40:17.755" v="104"/>
        <pc:sldMkLst>
          <pc:docMk/>
          <pc:sldMk cId="1471269543" sldId="317"/>
        </pc:sldMkLst>
        <pc:picChg chg="ord">
          <ac:chgData name="Adrienne Richards" userId="S::adrienne.richards@georgiancollege.ca::bcd77ec0-3859-46f9-a15a-134c9aca8844" providerId="AD" clId="Web-{050133A3-2329-4A45-F9D6-D528B4A45492}" dt="2024-02-12T23:40:17.755" v="104"/>
          <ac:picMkLst>
            <pc:docMk/>
            <pc:sldMk cId="1471269543" sldId="317"/>
            <ac:picMk id="5" creationId="{CC21C268-9B89-7101-3D21-2029E44E95B7}"/>
          </ac:picMkLst>
        </pc:picChg>
      </pc:sldChg>
      <pc:sldChg chg="modSp">
        <pc:chgData name="Adrienne Richards" userId="S::adrienne.richards@georgiancollege.ca::bcd77ec0-3859-46f9-a15a-134c9aca8844" providerId="AD" clId="Web-{050133A3-2329-4A45-F9D6-D528B4A45492}" dt="2024-02-12T23:40:19.537" v="106"/>
        <pc:sldMkLst>
          <pc:docMk/>
          <pc:sldMk cId="1418756211" sldId="320"/>
        </pc:sldMkLst>
        <pc:picChg chg="ord">
          <ac:chgData name="Adrienne Richards" userId="S::adrienne.richards@georgiancollege.ca::bcd77ec0-3859-46f9-a15a-134c9aca8844" providerId="AD" clId="Web-{050133A3-2329-4A45-F9D6-D528B4A45492}" dt="2024-02-12T23:40:19.537" v="106"/>
          <ac:picMkLst>
            <pc:docMk/>
            <pc:sldMk cId="1418756211" sldId="320"/>
            <ac:picMk id="5" creationId="{05FE49A1-E5D9-BAA8-8C09-70433527346A}"/>
          </ac:picMkLst>
        </pc:picChg>
      </pc:sldChg>
      <pc:sldChg chg="modSp">
        <pc:chgData name="Adrienne Richards" userId="S::adrienne.richards@georgiancollege.ca::bcd77ec0-3859-46f9-a15a-134c9aca8844" providerId="AD" clId="Web-{050133A3-2329-4A45-F9D6-D528B4A45492}" dt="2024-02-12T23:40:21.412" v="108"/>
        <pc:sldMkLst>
          <pc:docMk/>
          <pc:sldMk cId="4044864994" sldId="322"/>
        </pc:sldMkLst>
        <pc:picChg chg="ord">
          <ac:chgData name="Adrienne Richards" userId="S::adrienne.richards@georgiancollege.ca::bcd77ec0-3859-46f9-a15a-134c9aca8844" providerId="AD" clId="Web-{050133A3-2329-4A45-F9D6-D528B4A45492}" dt="2024-02-12T23:40:21.412" v="108"/>
          <ac:picMkLst>
            <pc:docMk/>
            <pc:sldMk cId="4044864994" sldId="322"/>
            <ac:picMk id="5" creationId="{1FCA69FC-609B-20E7-2895-32C34A2C29B2}"/>
          </ac:picMkLst>
        </pc:picChg>
      </pc:sldChg>
      <pc:sldChg chg="modSp">
        <pc:chgData name="Adrienne Richards" userId="S::adrienne.richards@georgiancollege.ca::bcd77ec0-3859-46f9-a15a-134c9aca8844" providerId="AD" clId="Web-{050133A3-2329-4A45-F9D6-D528B4A45492}" dt="2024-02-12T23:40:23.849" v="110"/>
        <pc:sldMkLst>
          <pc:docMk/>
          <pc:sldMk cId="539795794" sldId="323"/>
        </pc:sldMkLst>
        <pc:picChg chg="ord">
          <ac:chgData name="Adrienne Richards" userId="S::adrienne.richards@georgiancollege.ca::bcd77ec0-3859-46f9-a15a-134c9aca8844" providerId="AD" clId="Web-{050133A3-2329-4A45-F9D6-D528B4A45492}" dt="2024-02-12T23:40:23.849" v="110"/>
          <ac:picMkLst>
            <pc:docMk/>
            <pc:sldMk cId="539795794" sldId="323"/>
            <ac:picMk id="5" creationId="{6EA31D69-6278-3590-53D7-A0158AB3ADA3}"/>
          </ac:picMkLst>
        </pc:picChg>
      </pc:sldChg>
      <pc:sldChg chg="modSp">
        <pc:chgData name="Adrienne Richards" userId="S::adrienne.richards@georgiancollege.ca::bcd77ec0-3859-46f9-a15a-134c9aca8844" providerId="AD" clId="Web-{050133A3-2329-4A45-F9D6-D528B4A45492}" dt="2024-02-12T23:40:25.896" v="112"/>
        <pc:sldMkLst>
          <pc:docMk/>
          <pc:sldMk cId="57495298" sldId="324"/>
        </pc:sldMkLst>
        <pc:picChg chg="ord">
          <ac:chgData name="Adrienne Richards" userId="S::adrienne.richards@georgiancollege.ca::bcd77ec0-3859-46f9-a15a-134c9aca8844" providerId="AD" clId="Web-{050133A3-2329-4A45-F9D6-D528B4A45492}" dt="2024-02-12T23:40:25.896" v="112"/>
          <ac:picMkLst>
            <pc:docMk/>
            <pc:sldMk cId="57495298" sldId="324"/>
            <ac:picMk id="5" creationId="{1265F66E-3BD7-1E5A-8FFD-9075C2784F0F}"/>
          </ac:picMkLst>
        </pc:picChg>
      </pc:sldChg>
      <pc:sldChg chg="modSp">
        <pc:chgData name="Adrienne Richards" userId="S::adrienne.richards@georgiancollege.ca::bcd77ec0-3859-46f9-a15a-134c9aca8844" providerId="AD" clId="Web-{050133A3-2329-4A45-F9D6-D528B4A45492}" dt="2024-02-12T23:40:28.474" v="114"/>
        <pc:sldMkLst>
          <pc:docMk/>
          <pc:sldMk cId="3443501783" sldId="325"/>
        </pc:sldMkLst>
        <pc:picChg chg="ord">
          <ac:chgData name="Adrienne Richards" userId="S::adrienne.richards@georgiancollege.ca::bcd77ec0-3859-46f9-a15a-134c9aca8844" providerId="AD" clId="Web-{050133A3-2329-4A45-F9D6-D528B4A45492}" dt="2024-02-12T23:40:28.474" v="114"/>
          <ac:picMkLst>
            <pc:docMk/>
            <pc:sldMk cId="3443501783" sldId="325"/>
            <ac:picMk id="5" creationId="{EC0B8AC2-4CDE-8964-D053-3995F71A6B43}"/>
          </ac:picMkLst>
        </pc:picChg>
      </pc:sldChg>
      <pc:sldChg chg="modSp">
        <pc:chgData name="Adrienne Richards" userId="S::adrienne.richards@georgiancollege.ca::bcd77ec0-3859-46f9-a15a-134c9aca8844" providerId="AD" clId="Web-{050133A3-2329-4A45-F9D6-D528B4A45492}" dt="2024-02-12T23:40:30.506" v="116"/>
        <pc:sldMkLst>
          <pc:docMk/>
          <pc:sldMk cId="2940704649" sldId="326"/>
        </pc:sldMkLst>
        <pc:picChg chg="ord">
          <ac:chgData name="Adrienne Richards" userId="S::adrienne.richards@georgiancollege.ca::bcd77ec0-3859-46f9-a15a-134c9aca8844" providerId="AD" clId="Web-{050133A3-2329-4A45-F9D6-D528B4A45492}" dt="2024-02-12T23:40:30.506" v="116"/>
          <ac:picMkLst>
            <pc:docMk/>
            <pc:sldMk cId="2940704649" sldId="326"/>
            <ac:picMk id="5" creationId="{9482EA10-AEDA-D8F4-7A9B-7106FC3FAFC1}"/>
          </ac:picMkLst>
        </pc:picChg>
      </pc:sldChg>
      <pc:sldChg chg="modSp">
        <pc:chgData name="Adrienne Richards" userId="S::adrienne.richards@georgiancollege.ca::bcd77ec0-3859-46f9-a15a-134c9aca8844" providerId="AD" clId="Web-{050133A3-2329-4A45-F9D6-D528B4A45492}" dt="2024-02-12T23:40:32.568" v="118"/>
        <pc:sldMkLst>
          <pc:docMk/>
          <pc:sldMk cId="4105732275" sldId="327"/>
        </pc:sldMkLst>
        <pc:picChg chg="ord">
          <ac:chgData name="Adrienne Richards" userId="S::adrienne.richards@georgiancollege.ca::bcd77ec0-3859-46f9-a15a-134c9aca8844" providerId="AD" clId="Web-{050133A3-2329-4A45-F9D6-D528B4A45492}" dt="2024-02-12T23:40:32.568" v="118"/>
          <ac:picMkLst>
            <pc:docMk/>
            <pc:sldMk cId="4105732275" sldId="327"/>
            <ac:picMk id="5" creationId="{9322B05E-19AE-59E6-F523-354F6E0604C2}"/>
          </ac:picMkLst>
        </pc:picChg>
      </pc:sldChg>
      <pc:sldChg chg="modSp">
        <pc:chgData name="Adrienne Richards" userId="S::adrienne.richards@georgiancollege.ca::bcd77ec0-3859-46f9-a15a-134c9aca8844" providerId="AD" clId="Web-{050133A3-2329-4A45-F9D6-D528B4A45492}" dt="2024-02-12T23:40:35.053" v="120"/>
        <pc:sldMkLst>
          <pc:docMk/>
          <pc:sldMk cId="2284556826" sldId="328"/>
        </pc:sldMkLst>
        <pc:picChg chg="ord">
          <ac:chgData name="Adrienne Richards" userId="S::adrienne.richards@georgiancollege.ca::bcd77ec0-3859-46f9-a15a-134c9aca8844" providerId="AD" clId="Web-{050133A3-2329-4A45-F9D6-D528B4A45492}" dt="2024-02-12T23:40:35.053" v="120"/>
          <ac:picMkLst>
            <pc:docMk/>
            <pc:sldMk cId="2284556826" sldId="328"/>
            <ac:picMk id="5" creationId="{8E37880F-368D-D4A8-5962-C0FD0513B94C}"/>
          </ac:picMkLst>
        </pc:picChg>
      </pc:sldChg>
      <pc:sldChg chg="modSp">
        <pc:chgData name="Adrienne Richards" userId="S::adrienne.richards@georgiancollege.ca::bcd77ec0-3859-46f9-a15a-134c9aca8844" providerId="AD" clId="Web-{050133A3-2329-4A45-F9D6-D528B4A45492}" dt="2024-02-12T23:40:37.756" v="122"/>
        <pc:sldMkLst>
          <pc:docMk/>
          <pc:sldMk cId="2120213873" sldId="329"/>
        </pc:sldMkLst>
        <pc:picChg chg="ord">
          <ac:chgData name="Adrienne Richards" userId="S::adrienne.richards@georgiancollege.ca::bcd77ec0-3859-46f9-a15a-134c9aca8844" providerId="AD" clId="Web-{050133A3-2329-4A45-F9D6-D528B4A45492}" dt="2024-02-12T23:40:37.756" v="122"/>
          <ac:picMkLst>
            <pc:docMk/>
            <pc:sldMk cId="2120213873" sldId="329"/>
            <ac:picMk id="5" creationId="{9F73934E-97E6-3EE6-64BE-50320992C2F9}"/>
          </ac:picMkLst>
        </pc:picChg>
      </pc:sldChg>
      <pc:sldChg chg="modSp">
        <pc:chgData name="Adrienne Richards" userId="S::adrienne.richards@georgiancollege.ca::bcd77ec0-3859-46f9-a15a-134c9aca8844" providerId="AD" clId="Web-{050133A3-2329-4A45-F9D6-D528B4A45492}" dt="2024-02-12T23:40:39.912" v="124"/>
        <pc:sldMkLst>
          <pc:docMk/>
          <pc:sldMk cId="2236974100" sldId="330"/>
        </pc:sldMkLst>
        <pc:picChg chg="ord">
          <ac:chgData name="Adrienne Richards" userId="S::adrienne.richards@georgiancollege.ca::bcd77ec0-3859-46f9-a15a-134c9aca8844" providerId="AD" clId="Web-{050133A3-2329-4A45-F9D6-D528B4A45492}" dt="2024-02-12T23:40:39.912" v="124"/>
          <ac:picMkLst>
            <pc:docMk/>
            <pc:sldMk cId="2236974100" sldId="330"/>
            <ac:picMk id="5" creationId="{4EC7054C-0F70-F626-404F-5591E2899366}"/>
          </ac:picMkLst>
        </pc:picChg>
      </pc:sldChg>
      <pc:sldChg chg="modSp">
        <pc:chgData name="Adrienne Richards" userId="S::adrienne.richards@georgiancollege.ca::bcd77ec0-3859-46f9-a15a-134c9aca8844" providerId="AD" clId="Web-{050133A3-2329-4A45-F9D6-D528B4A45492}" dt="2024-02-12T23:40:41.944" v="126"/>
        <pc:sldMkLst>
          <pc:docMk/>
          <pc:sldMk cId="1810020895" sldId="331"/>
        </pc:sldMkLst>
        <pc:picChg chg="ord">
          <ac:chgData name="Adrienne Richards" userId="S::adrienne.richards@georgiancollege.ca::bcd77ec0-3859-46f9-a15a-134c9aca8844" providerId="AD" clId="Web-{050133A3-2329-4A45-F9D6-D528B4A45492}" dt="2024-02-12T23:40:41.944" v="126"/>
          <ac:picMkLst>
            <pc:docMk/>
            <pc:sldMk cId="1810020895" sldId="331"/>
            <ac:picMk id="5" creationId="{E812B349-1EF1-A5D2-29C0-00F574A4D94C}"/>
          </ac:picMkLst>
        </pc:picChg>
      </pc:sldChg>
      <pc:sldChg chg="modSp">
        <pc:chgData name="Adrienne Richards" userId="S::adrienne.richards@georgiancollege.ca::bcd77ec0-3859-46f9-a15a-134c9aca8844" providerId="AD" clId="Web-{050133A3-2329-4A45-F9D6-D528B4A45492}" dt="2024-02-12T23:40:46.209" v="128"/>
        <pc:sldMkLst>
          <pc:docMk/>
          <pc:sldMk cId="2644879779" sldId="332"/>
        </pc:sldMkLst>
        <pc:picChg chg="ord">
          <ac:chgData name="Adrienne Richards" userId="S::adrienne.richards@georgiancollege.ca::bcd77ec0-3859-46f9-a15a-134c9aca8844" providerId="AD" clId="Web-{050133A3-2329-4A45-F9D6-D528B4A45492}" dt="2024-02-12T23:40:46.209" v="128"/>
          <ac:picMkLst>
            <pc:docMk/>
            <pc:sldMk cId="2644879779" sldId="332"/>
            <ac:picMk id="5" creationId="{F7F46C27-AED3-3582-4E23-57578F8193D1}"/>
          </ac:picMkLst>
        </pc:picChg>
      </pc:sldChg>
      <pc:sldChg chg="modSp">
        <pc:chgData name="Adrienne Richards" userId="S::adrienne.richards@georgiancollege.ca::bcd77ec0-3859-46f9-a15a-134c9aca8844" providerId="AD" clId="Web-{050133A3-2329-4A45-F9D6-D528B4A45492}" dt="2024-02-12T23:40:54.553" v="130"/>
        <pc:sldMkLst>
          <pc:docMk/>
          <pc:sldMk cId="2961998400" sldId="333"/>
        </pc:sldMkLst>
        <pc:picChg chg="ord">
          <ac:chgData name="Adrienne Richards" userId="S::adrienne.richards@georgiancollege.ca::bcd77ec0-3859-46f9-a15a-134c9aca8844" providerId="AD" clId="Web-{050133A3-2329-4A45-F9D6-D528B4A45492}" dt="2024-02-12T23:40:54.553" v="130"/>
          <ac:picMkLst>
            <pc:docMk/>
            <pc:sldMk cId="2961998400" sldId="333"/>
            <ac:picMk id="5" creationId="{7F8DCDEB-4306-C15D-DEC0-0729E2A41E5A}"/>
          </ac:picMkLst>
        </pc:picChg>
      </pc:sldChg>
      <pc:sldChg chg="modSp">
        <pc:chgData name="Adrienne Richards" userId="S::adrienne.richards@georgiancollege.ca::bcd77ec0-3859-46f9-a15a-134c9aca8844" providerId="AD" clId="Web-{050133A3-2329-4A45-F9D6-D528B4A45492}" dt="2024-02-12T23:40:57.288" v="132"/>
        <pc:sldMkLst>
          <pc:docMk/>
          <pc:sldMk cId="182826180" sldId="334"/>
        </pc:sldMkLst>
        <pc:picChg chg="ord">
          <ac:chgData name="Adrienne Richards" userId="S::adrienne.richards@georgiancollege.ca::bcd77ec0-3859-46f9-a15a-134c9aca8844" providerId="AD" clId="Web-{050133A3-2329-4A45-F9D6-D528B4A45492}" dt="2024-02-12T23:40:57.288" v="132"/>
          <ac:picMkLst>
            <pc:docMk/>
            <pc:sldMk cId="182826180" sldId="334"/>
            <ac:picMk id="5" creationId="{D772B5B6-FFF0-FCDA-E580-36B83E378178}"/>
          </ac:picMkLst>
        </pc:picChg>
      </pc:sldChg>
      <pc:sldChg chg="modSp">
        <pc:chgData name="Adrienne Richards" userId="S::adrienne.richards@georgiancollege.ca::bcd77ec0-3859-46f9-a15a-134c9aca8844" providerId="AD" clId="Web-{050133A3-2329-4A45-F9D6-D528B4A45492}" dt="2024-02-12T23:40:59.022" v="134"/>
        <pc:sldMkLst>
          <pc:docMk/>
          <pc:sldMk cId="1116182386" sldId="335"/>
        </pc:sldMkLst>
        <pc:picChg chg="ord">
          <ac:chgData name="Adrienne Richards" userId="S::adrienne.richards@georgiancollege.ca::bcd77ec0-3859-46f9-a15a-134c9aca8844" providerId="AD" clId="Web-{050133A3-2329-4A45-F9D6-D528B4A45492}" dt="2024-02-12T23:40:59.022" v="134"/>
          <ac:picMkLst>
            <pc:docMk/>
            <pc:sldMk cId="1116182386" sldId="335"/>
            <ac:picMk id="5" creationId="{231347D5-B157-8688-F91C-DE326C1A9AD3}"/>
          </ac:picMkLst>
        </pc:picChg>
      </pc:sldChg>
      <pc:sldChg chg="modSp">
        <pc:chgData name="Adrienne Richards" userId="S::adrienne.richards@georgiancollege.ca::bcd77ec0-3859-46f9-a15a-134c9aca8844" providerId="AD" clId="Web-{050133A3-2329-4A45-F9D6-D528B4A45492}" dt="2024-02-12T23:41:01.647" v="136"/>
        <pc:sldMkLst>
          <pc:docMk/>
          <pc:sldMk cId="1959223572" sldId="336"/>
        </pc:sldMkLst>
        <pc:picChg chg="ord">
          <ac:chgData name="Adrienne Richards" userId="S::adrienne.richards@georgiancollege.ca::bcd77ec0-3859-46f9-a15a-134c9aca8844" providerId="AD" clId="Web-{050133A3-2329-4A45-F9D6-D528B4A45492}" dt="2024-02-12T23:41:01.647" v="136"/>
          <ac:picMkLst>
            <pc:docMk/>
            <pc:sldMk cId="1959223572" sldId="336"/>
            <ac:picMk id="5" creationId="{93386C29-28ED-BB58-D8D9-9B99B26824A0}"/>
          </ac:picMkLst>
        </pc:picChg>
      </pc:sldChg>
      <pc:sldChg chg="modSp">
        <pc:chgData name="Adrienne Richards" userId="S::adrienne.richards@georgiancollege.ca::bcd77ec0-3859-46f9-a15a-134c9aca8844" providerId="AD" clId="Web-{050133A3-2329-4A45-F9D6-D528B4A45492}" dt="2024-02-12T23:41:03.866" v="138"/>
        <pc:sldMkLst>
          <pc:docMk/>
          <pc:sldMk cId="395034442" sldId="337"/>
        </pc:sldMkLst>
        <pc:picChg chg="ord">
          <ac:chgData name="Adrienne Richards" userId="S::adrienne.richards@georgiancollege.ca::bcd77ec0-3859-46f9-a15a-134c9aca8844" providerId="AD" clId="Web-{050133A3-2329-4A45-F9D6-D528B4A45492}" dt="2024-02-12T23:41:03.866" v="138"/>
          <ac:picMkLst>
            <pc:docMk/>
            <pc:sldMk cId="395034442" sldId="337"/>
            <ac:picMk id="5" creationId="{02EA448B-FD34-09F9-C91C-8FC4A6C916B9}"/>
          </ac:picMkLst>
        </pc:picChg>
      </pc:sldChg>
      <pc:sldChg chg="modSp">
        <pc:chgData name="Adrienne Richards" userId="S::adrienne.richards@georgiancollege.ca::bcd77ec0-3859-46f9-a15a-134c9aca8844" providerId="AD" clId="Web-{050133A3-2329-4A45-F9D6-D528B4A45492}" dt="2024-02-12T23:41:06.804" v="140"/>
        <pc:sldMkLst>
          <pc:docMk/>
          <pc:sldMk cId="1774608311" sldId="338"/>
        </pc:sldMkLst>
        <pc:picChg chg="ord">
          <ac:chgData name="Adrienne Richards" userId="S::adrienne.richards@georgiancollege.ca::bcd77ec0-3859-46f9-a15a-134c9aca8844" providerId="AD" clId="Web-{050133A3-2329-4A45-F9D6-D528B4A45492}" dt="2024-02-12T23:41:06.804" v="140"/>
          <ac:picMkLst>
            <pc:docMk/>
            <pc:sldMk cId="1774608311" sldId="338"/>
            <ac:picMk id="5" creationId="{411D9B98-1B44-0D23-1630-D705E9B8949A}"/>
          </ac:picMkLst>
        </pc:picChg>
      </pc:sldChg>
      <pc:sldChg chg="modSp">
        <pc:chgData name="Adrienne Richards" userId="S::adrienne.richards@georgiancollege.ca::bcd77ec0-3859-46f9-a15a-134c9aca8844" providerId="AD" clId="Web-{050133A3-2329-4A45-F9D6-D528B4A45492}" dt="2024-02-12T23:41:12.132" v="144"/>
        <pc:sldMkLst>
          <pc:docMk/>
          <pc:sldMk cId="2585107254" sldId="339"/>
        </pc:sldMkLst>
        <pc:picChg chg="ord">
          <ac:chgData name="Adrienne Richards" userId="S::adrienne.richards@georgiancollege.ca::bcd77ec0-3859-46f9-a15a-134c9aca8844" providerId="AD" clId="Web-{050133A3-2329-4A45-F9D6-D528B4A45492}" dt="2024-02-12T23:41:12.132" v="144"/>
          <ac:picMkLst>
            <pc:docMk/>
            <pc:sldMk cId="2585107254" sldId="339"/>
            <ac:picMk id="5" creationId="{461E6CF2-30D6-7BAA-BF71-E65D63A53217}"/>
          </ac:picMkLst>
        </pc:picChg>
      </pc:sldChg>
      <pc:sldChg chg="modSp">
        <pc:chgData name="Adrienne Richards" userId="S::adrienne.richards@georgiancollege.ca::bcd77ec0-3859-46f9-a15a-134c9aca8844" providerId="AD" clId="Web-{050133A3-2329-4A45-F9D6-D528B4A45492}" dt="2024-02-12T23:41:08.695" v="142"/>
        <pc:sldMkLst>
          <pc:docMk/>
          <pc:sldMk cId="1886561120" sldId="340"/>
        </pc:sldMkLst>
        <pc:picChg chg="ord">
          <ac:chgData name="Adrienne Richards" userId="S::adrienne.richards@georgiancollege.ca::bcd77ec0-3859-46f9-a15a-134c9aca8844" providerId="AD" clId="Web-{050133A3-2329-4A45-F9D6-D528B4A45492}" dt="2024-02-12T23:41:08.695" v="142"/>
          <ac:picMkLst>
            <pc:docMk/>
            <pc:sldMk cId="1886561120" sldId="340"/>
            <ac:picMk id="5" creationId="{CAFBCC79-97C5-B648-7B73-257A59F0336D}"/>
          </ac:picMkLst>
        </pc:picChg>
      </pc:sldChg>
      <pc:sldChg chg="modSp">
        <pc:chgData name="Adrienne Richards" userId="S::adrienne.richards@georgiancollege.ca::bcd77ec0-3859-46f9-a15a-134c9aca8844" providerId="AD" clId="Web-{050133A3-2329-4A45-F9D6-D528B4A45492}" dt="2024-02-12T23:41:14.367" v="146"/>
        <pc:sldMkLst>
          <pc:docMk/>
          <pc:sldMk cId="18901138" sldId="341"/>
        </pc:sldMkLst>
        <pc:picChg chg="ord">
          <ac:chgData name="Adrienne Richards" userId="S::adrienne.richards@georgiancollege.ca::bcd77ec0-3859-46f9-a15a-134c9aca8844" providerId="AD" clId="Web-{050133A3-2329-4A45-F9D6-D528B4A45492}" dt="2024-02-12T23:41:14.367" v="146"/>
          <ac:picMkLst>
            <pc:docMk/>
            <pc:sldMk cId="18901138" sldId="341"/>
            <ac:picMk id="5" creationId="{10258AE8-41CA-E9FF-549D-53446758122E}"/>
          </ac:picMkLst>
        </pc:picChg>
      </pc:sldChg>
      <pc:sldChg chg="modSp">
        <pc:chgData name="Adrienne Richards" userId="S::adrienne.richards@georgiancollege.ca::bcd77ec0-3859-46f9-a15a-134c9aca8844" providerId="AD" clId="Web-{050133A3-2329-4A45-F9D6-D528B4A45492}" dt="2024-02-12T23:41:16.210" v="148"/>
        <pc:sldMkLst>
          <pc:docMk/>
          <pc:sldMk cId="2792806160" sldId="343"/>
        </pc:sldMkLst>
        <pc:picChg chg="ord">
          <ac:chgData name="Adrienne Richards" userId="S::adrienne.richards@georgiancollege.ca::bcd77ec0-3859-46f9-a15a-134c9aca8844" providerId="AD" clId="Web-{050133A3-2329-4A45-F9D6-D528B4A45492}" dt="2024-02-12T23:41:16.210" v="148"/>
          <ac:picMkLst>
            <pc:docMk/>
            <pc:sldMk cId="2792806160" sldId="343"/>
            <ac:picMk id="5" creationId="{5F11C1EC-5760-1E40-666C-702A3FBF9C18}"/>
          </ac:picMkLst>
        </pc:picChg>
      </pc:sldChg>
      <pc:sldChg chg="modSp">
        <pc:chgData name="Adrienne Richards" userId="S::adrienne.richards@georgiancollege.ca::bcd77ec0-3859-46f9-a15a-134c9aca8844" providerId="AD" clId="Web-{050133A3-2329-4A45-F9D6-D528B4A45492}" dt="2024-02-12T23:41:19.086" v="150"/>
        <pc:sldMkLst>
          <pc:docMk/>
          <pc:sldMk cId="1614758511" sldId="344"/>
        </pc:sldMkLst>
        <pc:picChg chg="ord">
          <ac:chgData name="Adrienne Richards" userId="S::adrienne.richards@georgiancollege.ca::bcd77ec0-3859-46f9-a15a-134c9aca8844" providerId="AD" clId="Web-{050133A3-2329-4A45-F9D6-D528B4A45492}" dt="2024-02-12T23:41:19.086" v="150"/>
          <ac:picMkLst>
            <pc:docMk/>
            <pc:sldMk cId="1614758511" sldId="344"/>
            <ac:picMk id="5" creationId="{43CDDA7C-B50F-8163-CEDF-DFE18CF6AF6C}"/>
          </ac:picMkLst>
        </pc:picChg>
      </pc:sldChg>
      <pc:sldChg chg="modSp">
        <pc:chgData name="Adrienne Richards" userId="S::adrienne.richards@georgiancollege.ca::bcd77ec0-3859-46f9-a15a-134c9aca8844" providerId="AD" clId="Web-{050133A3-2329-4A45-F9D6-D528B4A45492}" dt="2024-02-12T23:41:21.258" v="152"/>
        <pc:sldMkLst>
          <pc:docMk/>
          <pc:sldMk cId="2472959134" sldId="345"/>
        </pc:sldMkLst>
        <pc:picChg chg="ord">
          <ac:chgData name="Adrienne Richards" userId="S::adrienne.richards@georgiancollege.ca::bcd77ec0-3859-46f9-a15a-134c9aca8844" providerId="AD" clId="Web-{050133A3-2329-4A45-F9D6-D528B4A45492}" dt="2024-02-12T23:41:21.258" v="152"/>
          <ac:picMkLst>
            <pc:docMk/>
            <pc:sldMk cId="2472959134" sldId="345"/>
            <ac:picMk id="5" creationId="{B2EF6337-52BB-7FBA-5CB3-9CEA849F2C48}"/>
          </ac:picMkLst>
        </pc:picChg>
      </pc:sldChg>
      <pc:sldChg chg="modSp">
        <pc:chgData name="Adrienne Richards" userId="S::adrienne.richards@georgiancollege.ca::bcd77ec0-3859-46f9-a15a-134c9aca8844" providerId="AD" clId="Web-{050133A3-2329-4A45-F9D6-D528B4A45492}" dt="2024-02-12T23:41:24.289" v="154"/>
        <pc:sldMkLst>
          <pc:docMk/>
          <pc:sldMk cId="3991960284" sldId="346"/>
        </pc:sldMkLst>
        <pc:picChg chg="ord">
          <ac:chgData name="Adrienne Richards" userId="S::adrienne.richards@georgiancollege.ca::bcd77ec0-3859-46f9-a15a-134c9aca8844" providerId="AD" clId="Web-{050133A3-2329-4A45-F9D6-D528B4A45492}" dt="2024-02-12T23:41:24.289" v="154"/>
          <ac:picMkLst>
            <pc:docMk/>
            <pc:sldMk cId="3991960284" sldId="346"/>
            <ac:picMk id="5" creationId="{91388069-D788-6965-0BBC-2D2BA7F86C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dirty="0">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dirty="0"/>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dirty="0"/>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dirty="0">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organic-chemistry/pages/7-3-naming-alkene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enstax.org/books/organic-chemistry/pages/7-3-naming-alkene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organic-chemistry/pages/7-3-naming-alkene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Linalool_structure.pn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Capacci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organic-chemistry/pages/9-1-naming-alkyn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organic-chemistry/pages/9-1-naming-alkyne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chem.libretexts.org/Bookshelves/Introductory_Chemistry/Basics_of_General_Organic_and_Biological_Chemistry_(Ball_et_al.)/13%3A_Unsaturated_and_Aromatic_Hydrocarbons/13.02%3A_Cis-Trans_Isomers_(Geometric_Isomers)" TargetMode="Externa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Tomato_je.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ndex.php?title=User:Softeis&amp;action=edit&amp;redlink=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2-cis-trans-isomers-geometric-is.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4-chemical-properties-of-alkenes.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4-chemical-properties-of-alkenes.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4-chemical-properties-of-alkenes.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books/organic-chemistry/pages/7-8-orientation-of-electrophilic-additions-markovnikovs-rule"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books/organic-chemistry/pages/7-8-orientation-of-electrophilic-additions-markovnikovs-rule"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stax.org/books/organic-chemistry/pages/7-8-orientation-of-electrophilic-additions-markovnikovs-rule"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stax.org/books/chemistry-atoms-first-2e/pages/21-1-hydrocarbons"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Lycopene.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Jeff_Dah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creativecommons.org/licenses/by-nc-sa/4.0/" TargetMode="External"/><Relationship Id="rId4" Type="http://schemas.openxmlformats.org/officeDocument/2006/relationships/hyperlink" Target="https://openstax.org/books/organic-chemistry/pages/9-3-reactions-of-alkynes-addition-of-hx-and-x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stax.org/books/organic-chemistry/pages/9-3-reactions-of-alkynes-addition-of-hx-and-x2"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penstax.org/books/organic-chemistry/pages/9-3-reactions-of-alkynes-addition-of-hx-and-x2"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stax.org/books/organic-chemistry/pages/9-4-hydration-of-alkynes"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stax.org/books/organic-chemistry/pages/9-5-reduction-of-alkynes"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penstax.org/books/organic-chemistry/pages/9-5-reduction-of-alkynes"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stax.org/books/organic-chemistry/pages/9-5-reduction-of-alkynes"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stax.org/books/organic-chemistry/pages/9-5-reduction-of-alkynes"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hemix.org/"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help.chemix.org/article/24-licens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iscover.3ds.com/biovia-draw-academic"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1-alkenes-structures-and-names.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hemix.org/"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help.chemix.org/article/24-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iscover.3ds.com/biovia-draw-academic"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7-aromatic-compounds-benzene.html"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7-aromatic-compounds-benzene.html"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3%3A_Unsaturated_and_Aromatic_Hydrocarbons/13.08%3A_Structure_and_Nomenclature_of_Aromatic_Compound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44.jpeg"/><Relationship Id="rId7"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8-structure-and-nomenclature-of-.html" TargetMode="External"/><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openstax.org/books/organic-chemistry/pages/16-1-electrophilic-aromatic-substitution-reactions-bromination" TargetMode="External"/><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openstax.org/books/organic-chemistry/pages/16-1-electrophilic-aromatic-substitution-reactions-bromination"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openstax.org/books/organic-chemistry/pages/16-1-electrophilic-aromatic-substitution-reactions-bromination" TargetMode="External"/><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openstax.org/books/organic-chemistry/pages/16-1-electrophilic-aromatic-substitution-reactions-bromination"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3%3A_Unsaturated_and_Aromatic_Hydrocarbons/13.01%3A_Alkenes-_Structures_and_Nam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openstax.org/books/organic-chemistry/pages/16-2-other-aromatic-substitutions" TargetMode="External"/><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openstax.org/books/organic-chemistry/pages/16-8-oxidation-of-aromatic-compounds" TargetMode="External"/><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openstax.org/books/organic-chemistry/pages/16-8-oxidation-of-aromatic-compounds"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1-alkenes-structures-and-names.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openstax.org/books/organic-chemistry/pages/16-8-oxidation-of-aromatic-compounds" TargetMode="Externa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openstax.org/books/organic-chemistry/pages/16-9-reduction-of-aromatic-compounds" TargetMode="External"/><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openstax.org/books/organic-chemistry/pages/16-9-reduction-of-aromatic-compounds" TargetMode="External"/><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renes/Reactivity_of_Arenes/Friedel-Crafts_Acylation/Friedel-Crafts_Reactions" TargetMode="External"/><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renes/Reactivity_of_Arenes/Friedel-Crafts_Acylation/Friedel-Crafts_Reactions" TargetMode="External"/><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renes/Reactivity_of_Arenes/Friedel-Crafts_Acylation/Friedel-Crafts_Reactions" TargetMode="Externa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renes/Reactivity_of_Arenes/Friedel-Crafts_Acylation/Friedel-Crafts_Reactions" TargetMode="Externa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1-alkenes-structures-and-names.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books/organic-chemistry/pages/7-3-naming-alkene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dirty="0">
                <a:solidFill>
                  <a:schemeClr val="tx2">
                    <a:lumMod val="50000"/>
                  </a:schemeClr>
                </a:solidFill>
              </a:rPr>
              <a:t>Chapter 22</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dirty="0">
                <a:solidFill>
                  <a:schemeClr val="tx2">
                    <a:lumMod val="50000"/>
                  </a:schemeClr>
                </a:solidFill>
                <a:latin typeface="Arial" panose="020B0604020202020204" pitchFamily="34" charset="0"/>
                <a:cs typeface="Arial" panose="020B0604020202020204" pitchFamily="34" charset="0"/>
              </a:rPr>
              <a:t>Alkenes</a:t>
            </a:r>
            <a:r>
              <a:rPr lang="en-IN" sz="5400">
                <a:solidFill>
                  <a:schemeClr val="tx2">
                    <a:lumMod val="50000"/>
                  </a:schemeClr>
                </a:solidFill>
                <a:latin typeface="Arial" panose="020B0604020202020204" pitchFamily="34" charset="0"/>
                <a:cs typeface="Arial" panose="020B0604020202020204" pitchFamily="34" charset="0"/>
              </a:rPr>
              <a:t>, Alkynes and Aromatics</a:t>
            </a:r>
            <a:endParaRPr lang="en-IN" sz="5400" dirty="0">
              <a:solidFill>
                <a:schemeClr val="tx2">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dirty="0">
                <a:solidFill>
                  <a:schemeClr val="accent1">
                    <a:lumMod val="50000"/>
                  </a:schemeClr>
                </a:solidFill>
                <a:latin typeface="Arial" panose="020B0604020202020204" pitchFamily="34" charset="0"/>
              </a:rPr>
              <a:t>Slides to accompany Organic and Biochemistry Supplement to Enhanced Introductory College Chemistry by Gregory Anderson, Jen Booth, Caryn Fahey, Adrienne Richards, Samantha Sullivan Sauer, and David Wegman</a:t>
            </a:r>
          </a:p>
          <a:p>
            <a:pPr algn="l">
              <a:lnSpc>
                <a:spcPct val="120000"/>
              </a:lnSpc>
            </a:pPr>
            <a:endParaRPr lang="en-US" sz="2000" i="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dirty="0">
              <a:solidFill>
                <a:schemeClr val="accent1">
                  <a:lumMod val="50000"/>
                </a:schemeClr>
              </a:solidFill>
              <a:latin typeface="Arial" panose="020B0604020202020204" pitchFamily="34" charset="0"/>
            </a:endParaRPr>
          </a:p>
          <a:p>
            <a:pPr>
              <a:lnSpc>
                <a:spcPct val="120000"/>
              </a:lnSpc>
            </a:pPr>
            <a:r>
              <a:rPr lang="en-US" sz="2000" i="0" dirty="0">
                <a:solidFill>
                  <a:schemeClr val="accent1">
                    <a:lumMod val="50000"/>
                  </a:schemeClr>
                </a:solidFill>
                <a:latin typeface="Arial" panose="020B0604020202020204" pitchFamily="34" charset="0"/>
              </a:rPr>
              <a:t>Except where otherwise noted, images, tables &amp; diagrams are reused from </a:t>
            </a:r>
            <a:r>
              <a:rPr lang="en-US" sz="2000" i="0" dirty="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Slides are licensed under CC-BY 4.0, Except while otherwise noted</a:t>
            </a:r>
            <a:endParaRPr lang="en-IN" sz="2000" dirty="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dirty="0">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4B1A-5CF3-B0FA-D156-DDFE09F29F7A}"/>
              </a:ext>
            </a:extLst>
          </p:cNvPr>
          <p:cNvSpPr>
            <a:spLocks noGrp="1"/>
          </p:cNvSpPr>
          <p:nvPr>
            <p:ph type="title"/>
          </p:nvPr>
        </p:nvSpPr>
        <p:spPr/>
        <p:txBody>
          <a:bodyPr>
            <a:normAutofit/>
          </a:bodyPr>
          <a:lstStyle/>
          <a:p>
            <a:r>
              <a:rPr lang="en-US" sz="4000">
                <a:latin typeface="Arial"/>
                <a:cs typeface="Arial"/>
              </a:rPr>
              <a:t>Figure 22.1f</a:t>
            </a:r>
            <a:endParaRPr lang="en-US" sz="4000"/>
          </a:p>
        </p:txBody>
      </p:sp>
      <p:pic>
        <p:nvPicPr>
          <p:cNvPr id="5" name="Picture 4" descr="The first structure has a 6-carbon chain with a double bond between C2-C3. The second compound has a 6-carbon chain with methyl group at C2 and double bond between C3-C4.">
            <a:extLst>
              <a:ext uri="{FF2B5EF4-FFF2-40B4-BE49-F238E27FC236}">
                <a16:creationId xmlns:a16="http://schemas.microsoft.com/office/drawing/2014/main" id="{E07D4D2D-8964-4D9B-3D77-80A42DCE8149}"/>
              </a:ext>
            </a:extLst>
          </p:cNvPr>
          <p:cNvPicPr>
            <a:picLocks noChangeAspect="1"/>
          </p:cNvPicPr>
          <p:nvPr/>
        </p:nvPicPr>
        <p:blipFill>
          <a:blip r:embed="rId2"/>
          <a:stretch>
            <a:fillRect/>
          </a:stretch>
        </p:blipFill>
        <p:spPr>
          <a:xfrm>
            <a:off x="1487558" y="3410985"/>
            <a:ext cx="15080973" cy="2255768"/>
          </a:xfrm>
          <a:prstGeom prst="rect">
            <a:avLst/>
          </a:prstGeom>
        </p:spPr>
      </p:pic>
      <p:sp>
        <p:nvSpPr>
          <p:cNvPr id="3" name="Content Placeholder 2">
            <a:extLst>
              <a:ext uri="{FF2B5EF4-FFF2-40B4-BE49-F238E27FC236}">
                <a16:creationId xmlns:a16="http://schemas.microsoft.com/office/drawing/2014/main" id="{26806475-92C6-96FF-FC06-38980885E54C}"/>
              </a:ext>
            </a:extLst>
          </p:cNvPr>
          <p:cNvSpPr>
            <a:spLocks noGrp="1"/>
          </p:cNvSpPr>
          <p:nvPr>
            <p:ph idx="1"/>
          </p:nvPr>
        </p:nvSpPr>
        <p:spPr>
          <a:xfrm>
            <a:off x="1944000" y="7591599"/>
            <a:ext cx="14400000" cy="1809151"/>
          </a:xfrm>
        </p:spPr>
        <p:txBody>
          <a:bodyPr vert="horz" lIns="91440" tIns="45720" rIns="91440" bIns="45720" rtlCol="0" anchor="t">
            <a:normAutofit/>
          </a:bodyPr>
          <a:lstStyle/>
          <a:p>
            <a:pPr marL="0" indent="0" algn="ctr">
              <a:buNone/>
            </a:pPr>
            <a:r>
              <a:rPr lang="en-US" sz="2400" b="1" dirty="0">
                <a:latin typeface="Arial"/>
                <a:ea typeface="+mn-lt"/>
                <a:cs typeface="+mn-lt"/>
              </a:rPr>
              <a:t>Figure 22.1f.</a:t>
            </a:r>
            <a:r>
              <a:rPr lang="en-US" sz="2400" dirty="0">
                <a:latin typeface="Arial"/>
                <a:ea typeface="+mn-lt"/>
                <a:cs typeface="+mn-lt"/>
              </a:rPr>
              <a:t> Numbering the carbon atoms in the chain to ensure the double-bond carbons receive the lowest possible numbers.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B41C6C80-EFD7-5A85-0E32-A55A7DDD1AC6}"/>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4118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B232-AA20-45B6-2BF9-7BCC7055C7BD}"/>
              </a:ext>
            </a:extLst>
          </p:cNvPr>
          <p:cNvSpPr>
            <a:spLocks noGrp="1"/>
          </p:cNvSpPr>
          <p:nvPr>
            <p:ph type="title"/>
          </p:nvPr>
        </p:nvSpPr>
        <p:spPr/>
        <p:txBody>
          <a:bodyPr>
            <a:normAutofit/>
          </a:bodyPr>
          <a:lstStyle/>
          <a:p>
            <a:r>
              <a:rPr lang="en-US" sz="4000" dirty="0">
                <a:latin typeface="Arial"/>
                <a:cs typeface="Arial"/>
              </a:rPr>
              <a:t>Figure 22.1g</a:t>
            </a:r>
            <a:endParaRPr lang="en-US" sz="4000" dirty="0"/>
          </a:p>
        </p:txBody>
      </p:sp>
      <p:pic>
        <p:nvPicPr>
          <p:cNvPr id="5" name="Picture 4" descr="The structures of 2-hexene, 2-methyl-3-hexene, 2-ethyl-1-pentene, and 2-methyl-1 3-butadiene. The carbon atoms are numbered in all structures.">
            <a:extLst>
              <a:ext uri="{FF2B5EF4-FFF2-40B4-BE49-F238E27FC236}">
                <a16:creationId xmlns:a16="http://schemas.microsoft.com/office/drawing/2014/main" id="{DB5C9DFE-3CDC-AC5C-CD32-810E05584954}"/>
              </a:ext>
            </a:extLst>
          </p:cNvPr>
          <p:cNvPicPr>
            <a:picLocks noChangeAspect="1"/>
          </p:cNvPicPr>
          <p:nvPr/>
        </p:nvPicPr>
        <p:blipFill>
          <a:blip r:embed="rId2"/>
          <a:stretch>
            <a:fillRect/>
          </a:stretch>
        </p:blipFill>
        <p:spPr>
          <a:xfrm>
            <a:off x="4739310" y="1990156"/>
            <a:ext cx="8527773" cy="5341454"/>
          </a:xfrm>
          <a:prstGeom prst="rect">
            <a:avLst/>
          </a:prstGeom>
        </p:spPr>
      </p:pic>
      <p:sp>
        <p:nvSpPr>
          <p:cNvPr id="3" name="Content Placeholder 2">
            <a:extLst>
              <a:ext uri="{FF2B5EF4-FFF2-40B4-BE49-F238E27FC236}">
                <a16:creationId xmlns:a16="http://schemas.microsoft.com/office/drawing/2014/main" id="{A23E8CE5-823A-BC69-1029-F45D350BC6B1}"/>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dirty="0">
                <a:latin typeface="Arial"/>
                <a:ea typeface="+mn-lt"/>
                <a:cs typeface="+mn-lt"/>
              </a:rPr>
              <a:t>Figure 22.1g.</a:t>
            </a:r>
            <a:r>
              <a:rPr lang="en-US" sz="2400" dirty="0">
                <a:latin typeface="Arial"/>
                <a:ea typeface="+mn-lt"/>
                <a:cs typeface="+mn-lt"/>
              </a:rPr>
              <a:t> Examples when numbering substituents within an alkene chain or when you have more than one double-bond present.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9D4AC366-E016-3325-5151-CA3F4FC6648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1504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CD85-49B8-9EAC-3A73-FCFE66C52CC0}"/>
              </a:ext>
            </a:extLst>
          </p:cNvPr>
          <p:cNvSpPr>
            <a:spLocks noGrp="1"/>
          </p:cNvSpPr>
          <p:nvPr>
            <p:ph type="title"/>
          </p:nvPr>
        </p:nvSpPr>
        <p:spPr/>
        <p:txBody>
          <a:bodyPr>
            <a:normAutofit/>
          </a:bodyPr>
          <a:lstStyle/>
          <a:p>
            <a:r>
              <a:rPr lang="en-US" sz="4000" dirty="0">
                <a:latin typeface="Arial"/>
                <a:cs typeface="Arial"/>
              </a:rPr>
              <a:t>Figure 22.1h</a:t>
            </a:r>
          </a:p>
        </p:txBody>
      </p:sp>
      <p:pic>
        <p:nvPicPr>
          <p:cNvPr id="5" name="Picture 4" descr="The structures of 1-methylcyclohexene, 1,4-cyclohexadiene (new name: cyclohexa-1,4-diene) and 1,5-dimethylcyclopentene. The carbon atoms are numbered in all structures.">
            <a:extLst>
              <a:ext uri="{FF2B5EF4-FFF2-40B4-BE49-F238E27FC236}">
                <a16:creationId xmlns:a16="http://schemas.microsoft.com/office/drawing/2014/main" id="{11C75E23-CAD8-A885-39BC-4825C55C7DC1}"/>
              </a:ext>
            </a:extLst>
          </p:cNvPr>
          <p:cNvPicPr>
            <a:picLocks noChangeAspect="1"/>
          </p:cNvPicPr>
          <p:nvPr/>
        </p:nvPicPr>
        <p:blipFill>
          <a:blip r:embed="rId2"/>
          <a:stretch>
            <a:fillRect/>
          </a:stretch>
        </p:blipFill>
        <p:spPr>
          <a:xfrm>
            <a:off x="2063782" y="2980797"/>
            <a:ext cx="14158705" cy="3967894"/>
          </a:xfrm>
          <a:prstGeom prst="rect">
            <a:avLst/>
          </a:prstGeom>
        </p:spPr>
      </p:pic>
      <p:sp>
        <p:nvSpPr>
          <p:cNvPr id="3" name="Content Placeholder 2">
            <a:extLst>
              <a:ext uri="{FF2B5EF4-FFF2-40B4-BE49-F238E27FC236}">
                <a16:creationId xmlns:a16="http://schemas.microsoft.com/office/drawing/2014/main" id="{F8C28B79-F155-324D-CC06-316EEE64DD3A}"/>
              </a:ext>
            </a:extLst>
          </p:cNvPr>
          <p:cNvSpPr>
            <a:spLocks noGrp="1"/>
          </p:cNvSpPr>
          <p:nvPr>
            <p:ph idx="1"/>
          </p:nvPr>
        </p:nvSpPr>
        <p:spPr>
          <a:xfrm>
            <a:off x="1944000" y="8256927"/>
            <a:ext cx="14400000" cy="1143823"/>
          </a:xfrm>
        </p:spPr>
        <p:txBody>
          <a:bodyPr vert="horz" lIns="91440" tIns="45720" rIns="91440" bIns="45720" rtlCol="0" anchor="t">
            <a:normAutofit/>
          </a:bodyPr>
          <a:lstStyle/>
          <a:p>
            <a:pPr marL="0" indent="0" algn="ctr">
              <a:buNone/>
            </a:pPr>
            <a:r>
              <a:rPr lang="en-US" sz="2400" b="1" dirty="0">
                <a:latin typeface="Arial"/>
                <a:ea typeface="+mn-lt"/>
                <a:cs typeface="+mn-lt"/>
              </a:rPr>
              <a:t>Figure 22.1h.</a:t>
            </a:r>
            <a:r>
              <a:rPr lang="en-US" sz="2400" dirty="0">
                <a:latin typeface="Arial"/>
                <a:ea typeface="+mn-lt"/>
                <a:cs typeface="+mn-lt"/>
              </a:rPr>
              <a:t> Examples of naming cycloalkenes.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95FB44E6-C898-6352-A24F-DDEF72384CF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8954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788E-B369-7324-DC5E-59EDBF7A5236}"/>
              </a:ext>
            </a:extLst>
          </p:cNvPr>
          <p:cNvSpPr>
            <a:spLocks noGrp="1"/>
          </p:cNvSpPr>
          <p:nvPr>
            <p:ph type="title"/>
          </p:nvPr>
        </p:nvSpPr>
        <p:spPr/>
        <p:txBody>
          <a:bodyPr>
            <a:normAutofit/>
          </a:bodyPr>
          <a:lstStyle/>
          <a:p>
            <a:r>
              <a:rPr lang="en-US" sz="4000" dirty="0">
                <a:latin typeface="Arial"/>
                <a:cs typeface="Arial"/>
              </a:rPr>
              <a:t>Figure 22.1i</a:t>
            </a:r>
            <a:endParaRPr lang="en-US" sz="4000" dirty="0"/>
          </a:p>
        </p:txBody>
      </p:sp>
      <p:pic>
        <p:nvPicPr>
          <p:cNvPr id="5" name="Picture 4" descr="An 8 carbon long straight chained double alkene. A double bond at the 1st carbon and the 6th carbon. An OH group at the 3rd carbon and a methyl group at the 3rd and 7th carbon. ">
            <a:extLst>
              <a:ext uri="{FF2B5EF4-FFF2-40B4-BE49-F238E27FC236}">
                <a16:creationId xmlns:a16="http://schemas.microsoft.com/office/drawing/2014/main" id="{F7E62F86-A513-1354-ABAC-D815096B2B36}"/>
              </a:ext>
            </a:extLst>
          </p:cNvPr>
          <p:cNvPicPr>
            <a:picLocks noChangeAspect="1"/>
          </p:cNvPicPr>
          <p:nvPr/>
        </p:nvPicPr>
        <p:blipFill>
          <a:blip r:embed="rId2"/>
          <a:stretch>
            <a:fillRect/>
          </a:stretch>
        </p:blipFill>
        <p:spPr>
          <a:xfrm>
            <a:off x="4876801" y="3120265"/>
            <a:ext cx="8219660" cy="2489338"/>
          </a:xfrm>
          <a:prstGeom prst="rect">
            <a:avLst/>
          </a:prstGeom>
        </p:spPr>
      </p:pic>
      <p:sp>
        <p:nvSpPr>
          <p:cNvPr id="3" name="Content Placeholder 2">
            <a:extLst>
              <a:ext uri="{FF2B5EF4-FFF2-40B4-BE49-F238E27FC236}">
                <a16:creationId xmlns:a16="http://schemas.microsoft.com/office/drawing/2014/main" id="{328A52BD-2A4A-EBB3-9D91-58E7A15CA856}"/>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22.1i.</a:t>
            </a:r>
            <a:r>
              <a:rPr lang="en-US" sz="2400" dirty="0">
                <a:latin typeface="Arial"/>
                <a:ea typeface="+mn-lt"/>
                <a:cs typeface="+mn-lt"/>
              </a:rPr>
              <a:t> The molecular structure of linalool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Capaccio</a:t>
            </a:r>
            <a:r>
              <a:rPr lang="en-US" sz="2400" dirty="0">
                <a:latin typeface="Arial"/>
                <a:ea typeface="+mn-lt"/>
                <a:cs typeface="+mn-lt"/>
              </a:rPr>
              <a:t>, </a:t>
            </a:r>
            <a:r>
              <a:rPr lang="en-US" sz="2400" dirty="0">
                <a:latin typeface="Arial"/>
                <a:ea typeface="+mn-lt"/>
                <a:cs typeface="+mn-lt"/>
                <a:hlinkClick r:id="rId5"/>
              </a:rPr>
              <a:t>CC BY-SA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3978749B-841D-ECD3-E7E6-96DA7313D87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8098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E557-0046-A777-1F96-DA3693640F61}"/>
              </a:ext>
            </a:extLst>
          </p:cNvPr>
          <p:cNvSpPr>
            <a:spLocks noGrp="1"/>
          </p:cNvSpPr>
          <p:nvPr>
            <p:ph type="title"/>
          </p:nvPr>
        </p:nvSpPr>
        <p:spPr/>
        <p:txBody>
          <a:bodyPr>
            <a:normAutofit/>
          </a:bodyPr>
          <a:lstStyle/>
          <a:p>
            <a:r>
              <a:rPr lang="en-US" sz="4000" dirty="0">
                <a:latin typeface="Arial"/>
                <a:cs typeface="Arial"/>
              </a:rPr>
              <a:t>Figure 22.1j</a:t>
            </a:r>
            <a:endParaRPr lang="en-US" sz="4000" dirty="0"/>
          </a:p>
        </p:txBody>
      </p:sp>
      <p:pic>
        <p:nvPicPr>
          <p:cNvPr id="5" name="Picture 4" descr="The structural formula and name for ethyne, also known as acetylene, are shown. In red, two C atoms are shown with a triple bond illustrated by three horizontal line segments between them. Shown in black at each end of the structure, a single H atom is bonded.">
            <a:extLst>
              <a:ext uri="{FF2B5EF4-FFF2-40B4-BE49-F238E27FC236}">
                <a16:creationId xmlns:a16="http://schemas.microsoft.com/office/drawing/2014/main" id="{D12D51C5-DE0D-030B-0A77-C744AD712AA8}"/>
              </a:ext>
            </a:extLst>
          </p:cNvPr>
          <p:cNvPicPr>
            <a:picLocks noChangeAspect="1"/>
          </p:cNvPicPr>
          <p:nvPr/>
        </p:nvPicPr>
        <p:blipFill>
          <a:blip r:embed="rId2"/>
          <a:stretch>
            <a:fillRect/>
          </a:stretch>
        </p:blipFill>
        <p:spPr>
          <a:xfrm>
            <a:off x="3487163" y="2792854"/>
            <a:ext cx="11305760" cy="2946123"/>
          </a:xfrm>
          <a:prstGeom prst="rect">
            <a:avLst/>
          </a:prstGeom>
        </p:spPr>
      </p:pic>
      <p:sp>
        <p:nvSpPr>
          <p:cNvPr id="3" name="Content Placeholder 2">
            <a:extLst>
              <a:ext uri="{FF2B5EF4-FFF2-40B4-BE49-F238E27FC236}">
                <a16:creationId xmlns:a16="http://schemas.microsoft.com/office/drawing/2014/main" id="{60D94EFF-FC41-5D45-B07A-9DB6F70145EA}"/>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22.1j.</a:t>
            </a:r>
            <a:r>
              <a:rPr lang="en-US" sz="2400" dirty="0">
                <a:latin typeface="Arial"/>
                <a:ea typeface="+mn-lt"/>
                <a:cs typeface="+mn-lt"/>
              </a:rPr>
              <a:t> The molecular structure of ethyne. (credit: </a:t>
            </a:r>
            <a:r>
              <a:rPr lang="en-US" sz="2400" i="1" dirty="0">
                <a:latin typeface="Arial"/>
                <a:ea typeface="+mn-lt"/>
                <a:cs typeface="+mn-lt"/>
                <a:hlinkClick r:id="rId3"/>
              </a:rPr>
              <a:t>Chemistry (OpenStax)</a:t>
            </a:r>
            <a:r>
              <a:rPr lang="en-US" sz="2400" i="1" dirty="0">
                <a:latin typeface="Arial"/>
                <a:ea typeface="+mn-lt"/>
                <a:cs typeface="+mn-lt"/>
              </a:rPr>
              <a:t>,</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AAE293A4-C068-F54B-4D52-B19950FAFFC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8137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E25B-6301-D8C0-F396-1E83F3F610EC}"/>
              </a:ext>
            </a:extLst>
          </p:cNvPr>
          <p:cNvSpPr>
            <a:spLocks noGrp="1"/>
          </p:cNvSpPr>
          <p:nvPr>
            <p:ph type="title"/>
          </p:nvPr>
        </p:nvSpPr>
        <p:spPr/>
        <p:txBody>
          <a:bodyPr>
            <a:normAutofit/>
          </a:bodyPr>
          <a:lstStyle/>
          <a:p>
            <a:r>
              <a:rPr lang="en-US" sz="4000" dirty="0">
                <a:latin typeface="Arial"/>
                <a:cs typeface="Arial"/>
              </a:rPr>
              <a:t>Figure 22.1k</a:t>
            </a:r>
            <a:endParaRPr lang="en-US" sz="4000" dirty="0"/>
          </a:p>
        </p:txBody>
      </p:sp>
      <p:pic>
        <p:nvPicPr>
          <p:cNvPr id="5" name="Picture 4" descr="The structure of 6-methyl-3-octyne or 6-methyloct-3-yne (new) with the numbering of groups starting from the carbon on the right side.">
            <a:extLst>
              <a:ext uri="{FF2B5EF4-FFF2-40B4-BE49-F238E27FC236}">
                <a16:creationId xmlns:a16="http://schemas.microsoft.com/office/drawing/2014/main" id="{95849361-19AF-9519-03EF-3530D845015B}"/>
              </a:ext>
            </a:extLst>
          </p:cNvPr>
          <p:cNvPicPr>
            <a:picLocks noChangeAspect="1"/>
          </p:cNvPicPr>
          <p:nvPr/>
        </p:nvPicPr>
        <p:blipFill>
          <a:blip r:embed="rId2"/>
          <a:stretch>
            <a:fillRect/>
          </a:stretch>
        </p:blipFill>
        <p:spPr>
          <a:xfrm>
            <a:off x="3439889" y="2923242"/>
            <a:ext cx="11409707" cy="3107634"/>
          </a:xfrm>
          <a:prstGeom prst="rect">
            <a:avLst/>
          </a:prstGeom>
        </p:spPr>
      </p:pic>
      <p:sp>
        <p:nvSpPr>
          <p:cNvPr id="3" name="Content Placeholder 2">
            <a:extLst>
              <a:ext uri="{FF2B5EF4-FFF2-40B4-BE49-F238E27FC236}">
                <a16:creationId xmlns:a16="http://schemas.microsoft.com/office/drawing/2014/main" id="{2467B1B7-6A86-E6EB-68D1-C509D013E83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22.1k.</a:t>
            </a:r>
            <a:r>
              <a:rPr lang="en-US" sz="2400" dirty="0">
                <a:latin typeface="Arial"/>
                <a:ea typeface="+mn-lt"/>
                <a:cs typeface="+mn-lt"/>
              </a:rPr>
              <a:t> Numbering the alkyne at the end nearer the triple bond.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E3F4D226-1DBA-96AB-2B35-8BA2FD795F1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8188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BCCB-6BDC-2BB8-9562-344CECE57384}"/>
              </a:ext>
            </a:extLst>
          </p:cNvPr>
          <p:cNvSpPr>
            <a:spLocks noGrp="1"/>
          </p:cNvSpPr>
          <p:nvPr>
            <p:ph type="title"/>
          </p:nvPr>
        </p:nvSpPr>
        <p:spPr/>
        <p:txBody>
          <a:bodyPr>
            <a:normAutofit/>
          </a:bodyPr>
          <a:lstStyle/>
          <a:p>
            <a:r>
              <a:rPr lang="en-US" sz="4000">
                <a:latin typeface="Arial"/>
                <a:cs typeface="Arial"/>
              </a:rPr>
              <a:t>Figure 22.1l</a:t>
            </a:r>
            <a:endParaRPr lang="en-US" sz="4000"/>
          </a:p>
        </p:txBody>
      </p:sp>
      <p:pic>
        <p:nvPicPr>
          <p:cNvPr id="5" name="Picture 4" descr="The structure of 1-hepten-6-yne or hept-1-en-6-yne (new) and 4-methyl-7-nonen-1-yne or 4-methylnon-7-en-1-yne (new). The double bond is shown in blue and the triple bond in pink color.">
            <a:extLst>
              <a:ext uri="{FF2B5EF4-FFF2-40B4-BE49-F238E27FC236}">
                <a16:creationId xmlns:a16="http://schemas.microsoft.com/office/drawing/2014/main" id="{5975C0F8-6134-2455-515B-E4E01FE5B51F}"/>
              </a:ext>
            </a:extLst>
          </p:cNvPr>
          <p:cNvPicPr>
            <a:picLocks noChangeAspect="1"/>
          </p:cNvPicPr>
          <p:nvPr/>
        </p:nvPicPr>
        <p:blipFill>
          <a:blip r:embed="rId2"/>
          <a:stretch>
            <a:fillRect/>
          </a:stretch>
        </p:blipFill>
        <p:spPr>
          <a:xfrm>
            <a:off x="2589416" y="2707647"/>
            <a:ext cx="13116339" cy="2809460"/>
          </a:xfrm>
          <a:prstGeom prst="rect">
            <a:avLst/>
          </a:prstGeom>
        </p:spPr>
      </p:pic>
      <p:sp>
        <p:nvSpPr>
          <p:cNvPr id="3" name="Content Placeholder 2">
            <a:extLst>
              <a:ext uri="{FF2B5EF4-FFF2-40B4-BE49-F238E27FC236}">
                <a16:creationId xmlns:a16="http://schemas.microsoft.com/office/drawing/2014/main" id="{EE384D66-35C3-292A-FA4E-44BB48B0CB19}"/>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22.1l.</a:t>
            </a:r>
            <a:r>
              <a:rPr lang="en-US" sz="2400" dirty="0">
                <a:latin typeface="Arial"/>
                <a:ea typeface="+mn-lt"/>
                <a:cs typeface="+mn-lt"/>
              </a:rPr>
              <a:t> Examples of naming alkynes when numbering the double bond receives lower numbers than triple bonds.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A91ECF13-0D2D-55AB-4122-14C541E4A1C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6919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3897-0F7B-EB09-9AA7-7F3E930B0E3A}"/>
              </a:ext>
            </a:extLst>
          </p:cNvPr>
          <p:cNvSpPr>
            <a:spLocks noGrp="1"/>
          </p:cNvSpPr>
          <p:nvPr>
            <p:ph type="title"/>
          </p:nvPr>
        </p:nvSpPr>
        <p:spPr/>
        <p:txBody>
          <a:bodyPr>
            <a:normAutofit/>
          </a:bodyPr>
          <a:lstStyle/>
          <a:p>
            <a:r>
              <a:rPr lang="en-US" sz="4000" dirty="0">
                <a:latin typeface="Arial"/>
                <a:cs typeface="Arial"/>
              </a:rPr>
              <a:t>Figure 22.2a</a:t>
            </a:r>
            <a:endParaRPr lang="en-US" sz="4000" dirty="0"/>
          </a:p>
        </p:txBody>
      </p:sp>
      <p:pic>
        <p:nvPicPr>
          <p:cNvPr id="5" name="Picture 4" descr="Ball and stick models of 1,2-dichloroethane showing rotation about Bonds. On the left: In 1,2-dichloroethane (a), free rotation about the C–C bond allows the two structures to be interconverted by a twist of one end relative to the other. In 1,2-dichloroethene (b) on the right, restricted rotation about the double bond means that the relative positions of substituent groups above or below the double bond are significant. ">
            <a:extLst>
              <a:ext uri="{FF2B5EF4-FFF2-40B4-BE49-F238E27FC236}">
                <a16:creationId xmlns:a16="http://schemas.microsoft.com/office/drawing/2014/main" id="{2BD8A307-243E-2ED2-233C-E424CC2A3D9F}"/>
              </a:ext>
            </a:extLst>
          </p:cNvPr>
          <p:cNvPicPr>
            <a:picLocks noChangeAspect="1"/>
          </p:cNvPicPr>
          <p:nvPr/>
        </p:nvPicPr>
        <p:blipFill>
          <a:blip r:embed="rId2"/>
          <a:stretch>
            <a:fillRect/>
          </a:stretch>
        </p:blipFill>
        <p:spPr>
          <a:xfrm>
            <a:off x="3158394" y="1999836"/>
            <a:ext cx="11960086" cy="4249806"/>
          </a:xfrm>
          <a:prstGeom prst="rect">
            <a:avLst/>
          </a:prstGeom>
        </p:spPr>
      </p:pic>
      <p:sp>
        <p:nvSpPr>
          <p:cNvPr id="3" name="Content Placeholder 2">
            <a:extLst>
              <a:ext uri="{FF2B5EF4-FFF2-40B4-BE49-F238E27FC236}">
                <a16:creationId xmlns:a16="http://schemas.microsoft.com/office/drawing/2014/main" id="{716605FF-BEB6-F396-E51F-D07ED97D248E}"/>
              </a:ext>
            </a:extLst>
          </p:cNvPr>
          <p:cNvSpPr>
            <a:spLocks noGrp="1"/>
          </p:cNvSpPr>
          <p:nvPr>
            <p:ph idx="1"/>
          </p:nvPr>
        </p:nvSpPr>
        <p:spPr>
          <a:xfrm>
            <a:off x="1480175" y="7377983"/>
            <a:ext cx="14863825" cy="2022767"/>
          </a:xfrm>
        </p:spPr>
        <p:txBody>
          <a:bodyPr vert="horz" lIns="91440" tIns="45720" rIns="91440" bIns="45720" rtlCol="0" anchor="t">
            <a:normAutofit/>
          </a:bodyPr>
          <a:lstStyle/>
          <a:p>
            <a:pPr marL="0" indent="0" algn="ctr">
              <a:buNone/>
            </a:pPr>
            <a:r>
              <a:rPr lang="en-US" sz="2400" b="1" dirty="0">
                <a:latin typeface="Arial"/>
                <a:ea typeface="+mn-lt"/>
                <a:cs typeface="+mn-lt"/>
              </a:rPr>
              <a:t>Figure 22.2a.</a:t>
            </a:r>
            <a:r>
              <a:rPr lang="en-US" sz="2400" dirty="0">
                <a:latin typeface="Arial"/>
                <a:ea typeface="+mn-lt"/>
                <a:cs typeface="+mn-lt"/>
              </a:rPr>
              <a:t> Rotation about Bonds. In 1,2-dichloroethane (a), free rotation about the C–C bond allows the two structures to be interconverted by a twist of one end relative to the other. In 1,2-dichloroethene (b), restricted rotation about the double bond means that the relative positions of substituent groups above or below the double bond are significant.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 ; edited by </a:t>
            </a:r>
            <a:r>
              <a:rPr lang="en-US" sz="2400" dirty="0">
                <a:latin typeface="Arial"/>
                <a:ea typeface="+mn-lt"/>
                <a:cs typeface="+mn-lt"/>
                <a:hlinkClick r:id="rId5"/>
              </a:rPr>
              <a:t>Ball et al.</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E14CCD3-4A45-5502-28E2-539E6A8DE3BE}"/>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3905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D000-D25A-69AB-9E4F-32B2F3A363CC}"/>
              </a:ext>
            </a:extLst>
          </p:cNvPr>
          <p:cNvSpPr>
            <a:spLocks noGrp="1"/>
          </p:cNvSpPr>
          <p:nvPr>
            <p:ph type="title"/>
          </p:nvPr>
        </p:nvSpPr>
        <p:spPr/>
        <p:txBody>
          <a:bodyPr>
            <a:normAutofit/>
          </a:bodyPr>
          <a:lstStyle/>
          <a:p>
            <a:r>
              <a:rPr lang="en-US" sz="4000" dirty="0">
                <a:latin typeface="Arial"/>
                <a:cs typeface="Arial"/>
              </a:rPr>
              <a:t>Figure 22.2b</a:t>
            </a:r>
            <a:endParaRPr lang="en-US" sz="4000" dirty="0"/>
          </a:p>
        </p:txBody>
      </p:sp>
      <p:pic>
        <p:nvPicPr>
          <p:cNvPr id="5" name="Picture 4" descr="Molecular structures of (a) 1, 2-dichloroethane on the left with the chlorines depicted in green; and b) 1.2-dichloroethane on the right with the chlorines depicted in green">
            <a:extLst>
              <a:ext uri="{FF2B5EF4-FFF2-40B4-BE49-F238E27FC236}">
                <a16:creationId xmlns:a16="http://schemas.microsoft.com/office/drawing/2014/main" id="{E7EE08D9-22BA-2987-4264-294233DE14F4}"/>
              </a:ext>
            </a:extLst>
          </p:cNvPr>
          <p:cNvPicPr>
            <a:picLocks noChangeAspect="1"/>
          </p:cNvPicPr>
          <p:nvPr/>
        </p:nvPicPr>
        <p:blipFill>
          <a:blip r:embed="rId2"/>
          <a:stretch>
            <a:fillRect/>
          </a:stretch>
        </p:blipFill>
        <p:spPr>
          <a:xfrm>
            <a:off x="2842592" y="2955779"/>
            <a:ext cx="13050078" cy="2875178"/>
          </a:xfrm>
          <a:prstGeom prst="rect">
            <a:avLst/>
          </a:prstGeom>
        </p:spPr>
      </p:pic>
      <p:sp>
        <p:nvSpPr>
          <p:cNvPr id="3" name="Content Placeholder 2">
            <a:extLst>
              <a:ext uri="{FF2B5EF4-FFF2-40B4-BE49-F238E27FC236}">
                <a16:creationId xmlns:a16="http://schemas.microsoft.com/office/drawing/2014/main" id="{A41D3CDF-FF0F-89C1-7618-69CFB06B4948}"/>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22.2b</a:t>
            </a:r>
            <a:r>
              <a:rPr lang="en-US" sz="2400" dirty="0">
                <a:latin typeface="Arial"/>
                <a:ea typeface="+mn-lt"/>
                <a:cs typeface="+mn-lt"/>
              </a:rPr>
              <a:t>.1, 2-dichloroethane on the left (a) and 1.2-dichloroethane on the left (b).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233EF6E9-27EE-D1A7-3CCB-108BAD58E56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0316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8FEE-64C2-A0E8-9141-B74634408B4C}"/>
              </a:ext>
            </a:extLst>
          </p:cNvPr>
          <p:cNvSpPr>
            <a:spLocks noGrp="1"/>
          </p:cNvSpPr>
          <p:nvPr>
            <p:ph type="title"/>
          </p:nvPr>
        </p:nvSpPr>
        <p:spPr/>
        <p:txBody>
          <a:bodyPr>
            <a:normAutofit/>
          </a:bodyPr>
          <a:lstStyle/>
          <a:p>
            <a:r>
              <a:rPr lang="en-US" sz="4000" dirty="0">
                <a:latin typeface="Arial"/>
                <a:cs typeface="Arial"/>
              </a:rPr>
              <a:t>Figure 22.2c</a:t>
            </a:r>
            <a:endParaRPr lang="en-US" sz="4000" dirty="0"/>
          </a:p>
        </p:txBody>
      </p:sp>
      <p:pic>
        <p:nvPicPr>
          <p:cNvPr id="5" name="Picture 4" descr="Ball-and-Spring Models of (a) Cis-2-Butene (on the left) showing the carbons on either side of the double bond facing upwards and (b) Trans-2-Butene (on the right) showing the carbons on either side of the double bond in opposite directions (one is facing up and the other is facing down).">
            <a:extLst>
              <a:ext uri="{FF2B5EF4-FFF2-40B4-BE49-F238E27FC236}">
                <a16:creationId xmlns:a16="http://schemas.microsoft.com/office/drawing/2014/main" id="{FF24E303-3EB1-88DD-4B63-252A84A4D63D}"/>
              </a:ext>
            </a:extLst>
          </p:cNvPr>
          <p:cNvPicPr>
            <a:picLocks noChangeAspect="1"/>
          </p:cNvPicPr>
          <p:nvPr/>
        </p:nvPicPr>
        <p:blipFill>
          <a:blip r:embed="rId2"/>
          <a:stretch>
            <a:fillRect/>
          </a:stretch>
        </p:blipFill>
        <p:spPr>
          <a:xfrm>
            <a:off x="4361227" y="2566781"/>
            <a:ext cx="9574695" cy="3646004"/>
          </a:xfrm>
          <a:prstGeom prst="rect">
            <a:avLst/>
          </a:prstGeom>
        </p:spPr>
      </p:pic>
      <p:sp>
        <p:nvSpPr>
          <p:cNvPr id="3" name="Content Placeholder 2">
            <a:extLst>
              <a:ext uri="{FF2B5EF4-FFF2-40B4-BE49-F238E27FC236}">
                <a16:creationId xmlns:a16="http://schemas.microsoft.com/office/drawing/2014/main" id="{2EF6C164-B189-3416-404C-15F91A274183}"/>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22.2c.</a:t>
            </a:r>
            <a:r>
              <a:rPr lang="en-US" sz="2400" dirty="0">
                <a:latin typeface="Arial"/>
                <a:ea typeface="+mn-lt"/>
                <a:cs typeface="+mn-lt"/>
              </a:rPr>
              <a:t> Ball-and-Spring Models of (a) Cis-2-Butene and (b) Trans-2-Butene. Cis-trans isomers have different physical, chemical, and physiological properties.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 ; edited by </a:t>
            </a:r>
            <a:r>
              <a:rPr lang="en-US" sz="2400" dirty="0">
                <a:latin typeface="Arial"/>
                <a:ea typeface="+mn-lt"/>
                <a:cs typeface="+mn-lt"/>
                <a:hlinkClick r:id="rId5"/>
              </a:rPr>
              <a:t>Ball et al.</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4651F17-C9CC-5BF3-810C-2E756E93733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7035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22.0a</a:t>
            </a:r>
            <a:endParaRPr lang="en-IN" sz="4000" dirty="0"/>
          </a:p>
        </p:txBody>
      </p:sp>
      <p:pic>
        <p:nvPicPr>
          <p:cNvPr id="5" name="Picture 4" descr="four bright red tomatoes on a vine">
            <a:extLst>
              <a:ext uri="{FF2B5EF4-FFF2-40B4-BE49-F238E27FC236}">
                <a16:creationId xmlns:a16="http://schemas.microsoft.com/office/drawing/2014/main" id="{1EC16E45-680C-EB8E-652B-839CD6BB3A8F}"/>
              </a:ext>
            </a:extLst>
          </p:cNvPr>
          <p:cNvPicPr>
            <a:picLocks noChangeAspect="1"/>
          </p:cNvPicPr>
          <p:nvPr/>
        </p:nvPicPr>
        <p:blipFill>
          <a:blip r:embed="rId2"/>
          <a:stretch>
            <a:fillRect/>
          </a:stretch>
        </p:blipFill>
        <p:spPr>
          <a:xfrm>
            <a:off x="5771013" y="2127518"/>
            <a:ext cx="6153149" cy="508362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273987"/>
            <a:ext cx="14400000" cy="1126763"/>
          </a:xfrm>
        </p:spPr>
        <p:txBody>
          <a:bodyPr vert="horz" lIns="91440" tIns="45720" rIns="91440" bIns="45720" rtlCol="0" anchor="t">
            <a:normAutofit/>
          </a:bodyPr>
          <a:lstStyle/>
          <a:p>
            <a:pPr marL="0" indent="0" algn="ctr">
              <a:buNone/>
            </a:pPr>
            <a:r>
              <a:rPr lang="en-US" sz="2400" b="1" dirty="0">
                <a:latin typeface="Arial"/>
                <a:ea typeface="+mn-lt"/>
                <a:cs typeface="+mn-lt"/>
              </a:rPr>
              <a:t>Figure 22.0a. </a:t>
            </a:r>
            <a:r>
              <a:rPr lang="en-US" sz="2400" dirty="0">
                <a:latin typeface="Arial"/>
                <a:ea typeface="+mn-lt"/>
                <a:cs typeface="+mn-lt"/>
              </a:rPr>
              <a:t>Tomatoes (Credit: </a:t>
            </a:r>
            <a:r>
              <a:rPr lang="en-US" sz="2400" dirty="0">
                <a:latin typeface="Arial"/>
                <a:ea typeface="+mn-lt"/>
                <a:cs typeface="+mn-lt"/>
                <a:hlinkClick r:id="rId3"/>
              </a:rPr>
              <a:t>Tomato</a:t>
            </a:r>
            <a:r>
              <a:rPr lang="en-US" sz="2400" dirty="0">
                <a:latin typeface="Arial"/>
                <a:ea typeface="+mn-lt"/>
                <a:cs typeface="+mn-lt"/>
              </a:rPr>
              <a:t> by </a:t>
            </a:r>
            <a:r>
              <a:rPr lang="en-US" sz="2400" dirty="0">
                <a:latin typeface="Arial"/>
                <a:ea typeface="+mn-lt"/>
                <a:cs typeface="+mn-lt"/>
                <a:hlinkClick r:id="rId4"/>
              </a:rPr>
              <a:t>Softeis</a:t>
            </a:r>
            <a:r>
              <a:rPr lang="en-US" sz="2400" dirty="0">
                <a:latin typeface="Arial"/>
                <a:ea typeface="+mn-lt"/>
                <a:cs typeface="+mn-lt"/>
              </a:rPr>
              <a:t>, </a:t>
            </a:r>
            <a:r>
              <a:rPr lang="en-US" sz="2400" dirty="0">
                <a:latin typeface="Arial"/>
                <a:ea typeface="+mn-lt"/>
                <a:cs typeface="+mn-lt"/>
                <a:hlinkClick r:id="rId5"/>
              </a:rPr>
              <a:t>CC BY-SA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146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FB2E-33EB-7439-4636-82D357957C9B}"/>
              </a:ext>
            </a:extLst>
          </p:cNvPr>
          <p:cNvSpPr>
            <a:spLocks noGrp="1"/>
          </p:cNvSpPr>
          <p:nvPr>
            <p:ph type="title"/>
          </p:nvPr>
        </p:nvSpPr>
        <p:spPr/>
        <p:txBody>
          <a:bodyPr>
            <a:normAutofit/>
          </a:bodyPr>
          <a:lstStyle/>
          <a:p>
            <a:r>
              <a:rPr lang="en-US" sz="4000">
                <a:latin typeface="Arial"/>
                <a:cs typeface="Arial"/>
              </a:rPr>
              <a:t>Figure 22.2d</a:t>
            </a:r>
            <a:endParaRPr lang="en-US" sz="4000"/>
          </a:p>
        </p:txBody>
      </p:sp>
      <p:pic>
        <p:nvPicPr>
          <p:cNvPr id="5" name="Picture 4" descr="Structural representation of of (left) Cis-2-Butene showing the carbons on either side of the double bond both facing up; and Trans-2-Butene (on the right) showing the carbons on either side of the double bond facing opposite directions (one facing up and the other facing down)">
            <a:extLst>
              <a:ext uri="{FF2B5EF4-FFF2-40B4-BE49-F238E27FC236}">
                <a16:creationId xmlns:a16="http://schemas.microsoft.com/office/drawing/2014/main" id="{526E2AD1-B09A-DA4A-724E-72AF732CB0E8}"/>
              </a:ext>
            </a:extLst>
          </p:cNvPr>
          <p:cNvPicPr>
            <a:picLocks noChangeAspect="1"/>
          </p:cNvPicPr>
          <p:nvPr/>
        </p:nvPicPr>
        <p:blipFill>
          <a:blip r:embed="rId2"/>
          <a:stretch>
            <a:fillRect/>
          </a:stretch>
        </p:blipFill>
        <p:spPr>
          <a:xfrm>
            <a:off x="1764409" y="2574120"/>
            <a:ext cx="14773275" cy="3610803"/>
          </a:xfrm>
          <a:prstGeom prst="rect">
            <a:avLst/>
          </a:prstGeom>
        </p:spPr>
      </p:pic>
      <p:sp>
        <p:nvSpPr>
          <p:cNvPr id="3" name="Content Placeholder 2">
            <a:extLst>
              <a:ext uri="{FF2B5EF4-FFF2-40B4-BE49-F238E27FC236}">
                <a16:creationId xmlns:a16="http://schemas.microsoft.com/office/drawing/2014/main" id="{18DEA9F7-3FAF-1EAE-4004-84E87F42D2C1}"/>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22.2d.</a:t>
            </a:r>
            <a:r>
              <a:rPr lang="en-US" sz="2400" dirty="0">
                <a:latin typeface="Arial"/>
                <a:ea typeface="+mn-lt"/>
                <a:cs typeface="+mn-lt"/>
              </a:rPr>
              <a:t> Models of (left) Cis-2-Butene and (right) Trans-2-Butene. (Credit: </a:t>
            </a:r>
            <a:r>
              <a:rPr lang="en-US" sz="2400" i="1" dirty="0">
                <a:latin typeface="Arial"/>
                <a:ea typeface="+mn-lt"/>
                <a:cs typeface="+mn-lt"/>
                <a:hlinkClick r:id="rId3"/>
              </a:rPr>
              <a:t>Intro Chem :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6788078-F0A8-D32C-3ACC-58269623C10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97662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AEDF-28F2-2028-7E2D-9E01D9807CBC}"/>
              </a:ext>
            </a:extLst>
          </p:cNvPr>
          <p:cNvSpPr>
            <a:spLocks noGrp="1"/>
          </p:cNvSpPr>
          <p:nvPr>
            <p:ph type="title"/>
          </p:nvPr>
        </p:nvSpPr>
        <p:spPr/>
        <p:txBody>
          <a:bodyPr>
            <a:normAutofit/>
          </a:bodyPr>
          <a:lstStyle/>
          <a:p>
            <a:r>
              <a:rPr lang="en-US" sz="4000" dirty="0">
                <a:latin typeface="Arial"/>
                <a:cs typeface="Arial"/>
              </a:rPr>
              <a:t>Figure 22.2e</a:t>
            </a:r>
            <a:endParaRPr lang="en-US" sz="4000" dirty="0"/>
          </a:p>
        </p:txBody>
      </p:sp>
      <p:pic>
        <p:nvPicPr>
          <p:cNvPr id="5" name="Picture 4" descr="Two structural representations of propene. On the left, the carbon on the other side of the double is facing upwards, and on the right, the carbon on the other side of the double bond is facing downward. ">
            <a:extLst>
              <a:ext uri="{FF2B5EF4-FFF2-40B4-BE49-F238E27FC236}">
                <a16:creationId xmlns:a16="http://schemas.microsoft.com/office/drawing/2014/main" id="{910B1C2B-E6F3-D9AF-BA33-0EFE4B39A9CC}"/>
              </a:ext>
            </a:extLst>
          </p:cNvPr>
          <p:cNvPicPr>
            <a:picLocks noChangeAspect="1"/>
          </p:cNvPicPr>
          <p:nvPr/>
        </p:nvPicPr>
        <p:blipFill>
          <a:blip r:embed="rId2"/>
          <a:stretch>
            <a:fillRect/>
          </a:stretch>
        </p:blipFill>
        <p:spPr>
          <a:xfrm>
            <a:off x="1754137" y="3238179"/>
            <a:ext cx="14778244" cy="2514600"/>
          </a:xfrm>
          <a:prstGeom prst="rect">
            <a:avLst/>
          </a:prstGeom>
        </p:spPr>
      </p:pic>
      <p:sp>
        <p:nvSpPr>
          <p:cNvPr id="3" name="Content Placeholder 2">
            <a:extLst>
              <a:ext uri="{FF2B5EF4-FFF2-40B4-BE49-F238E27FC236}">
                <a16:creationId xmlns:a16="http://schemas.microsoft.com/office/drawing/2014/main" id="{D40CAED7-1118-01EF-9963-1522C31D4B44}"/>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22.2e.</a:t>
            </a:r>
            <a:r>
              <a:rPr lang="en-US" sz="2400" dirty="0">
                <a:latin typeface="Arial"/>
                <a:ea typeface="+mn-lt"/>
                <a:cs typeface="+mn-lt"/>
              </a:rPr>
              <a:t> Different views of the propene molecule (flip vertically). These are not isomers.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8CC2CE5-DA73-6378-A09C-98DC93D0534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836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DF48-C6CE-F843-C017-0E22525DD2F8}"/>
              </a:ext>
            </a:extLst>
          </p:cNvPr>
          <p:cNvSpPr>
            <a:spLocks noGrp="1"/>
          </p:cNvSpPr>
          <p:nvPr>
            <p:ph type="title"/>
          </p:nvPr>
        </p:nvSpPr>
        <p:spPr/>
        <p:txBody>
          <a:bodyPr>
            <a:normAutofit/>
          </a:bodyPr>
          <a:lstStyle/>
          <a:p>
            <a:r>
              <a:rPr lang="en-US" sz="4000" dirty="0">
                <a:latin typeface="Arial"/>
                <a:cs typeface="Arial"/>
              </a:rPr>
              <a:t>Figure 22.2f</a:t>
            </a:r>
            <a:endParaRPr lang="en-US" sz="4000" dirty="0"/>
          </a:p>
        </p:txBody>
      </p:sp>
      <p:pic>
        <p:nvPicPr>
          <p:cNvPr id="5" name="Picture 4" descr="Two molecular structures. On the left Cis-1,2-dimethylcyclopropane showing both methyl groups facing upwards and on the right is trans-1,2-dimethylcyclopropane showing two molecular structures facing opposite directions. ">
            <a:extLst>
              <a:ext uri="{FF2B5EF4-FFF2-40B4-BE49-F238E27FC236}">
                <a16:creationId xmlns:a16="http://schemas.microsoft.com/office/drawing/2014/main" id="{D23D505C-DC77-01B8-37D0-70E1D3E1917F}"/>
              </a:ext>
            </a:extLst>
          </p:cNvPr>
          <p:cNvPicPr>
            <a:picLocks noChangeAspect="1"/>
          </p:cNvPicPr>
          <p:nvPr/>
        </p:nvPicPr>
        <p:blipFill>
          <a:blip r:embed="rId2"/>
          <a:stretch>
            <a:fillRect/>
          </a:stretch>
        </p:blipFill>
        <p:spPr>
          <a:xfrm>
            <a:off x="1997518" y="2859215"/>
            <a:ext cx="14275904" cy="3137038"/>
          </a:xfrm>
          <a:prstGeom prst="rect">
            <a:avLst/>
          </a:prstGeom>
        </p:spPr>
      </p:pic>
      <p:sp>
        <p:nvSpPr>
          <p:cNvPr id="3" name="Content Placeholder 2">
            <a:extLst>
              <a:ext uri="{FF2B5EF4-FFF2-40B4-BE49-F238E27FC236}">
                <a16:creationId xmlns:a16="http://schemas.microsoft.com/office/drawing/2014/main" id="{EADC7557-254F-D31D-0901-498264EB12D8}"/>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22.2f.</a:t>
            </a:r>
            <a:r>
              <a:rPr lang="en-US" sz="2400" dirty="0">
                <a:latin typeface="Arial"/>
                <a:ea typeface="+mn-lt"/>
                <a:cs typeface="+mn-lt"/>
              </a:rPr>
              <a:t> Cis-1,2-dimethylcyclopropane and trans-1,2-dimethylcyclopropane.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D5ED993-536D-9BC0-3BEB-8E02E2FB5EE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3918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133B-A665-C554-EB3A-5B25B3D9474B}"/>
              </a:ext>
            </a:extLst>
          </p:cNvPr>
          <p:cNvSpPr>
            <a:spLocks noGrp="1"/>
          </p:cNvSpPr>
          <p:nvPr>
            <p:ph type="title"/>
          </p:nvPr>
        </p:nvSpPr>
        <p:spPr/>
        <p:txBody>
          <a:bodyPr>
            <a:normAutofit/>
          </a:bodyPr>
          <a:lstStyle/>
          <a:p>
            <a:r>
              <a:rPr lang="en-US" sz="4000" dirty="0">
                <a:latin typeface="Arial"/>
                <a:cs typeface="Arial"/>
              </a:rPr>
              <a:t>Figure 22.3a</a:t>
            </a:r>
            <a:endParaRPr lang="en-US" sz="4000" dirty="0"/>
          </a:p>
        </p:txBody>
      </p:sp>
      <p:pic>
        <p:nvPicPr>
          <p:cNvPr id="5" name="Picture 4" descr="The molecular structures showing an addition reaction of ethylene in the presence of hydrogen to produce ethane. The hydrogens are in red on the reactant side and it shows in red how they are added to the carbons in ethylene producing ethane. ">
            <a:extLst>
              <a:ext uri="{FF2B5EF4-FFF2-40B4-BE49-F238E27FC236}">
                <a16:creationId xmlns:a16="http://schemas.microsoft.com/office/drawing/2014/main" id="{981EB2D8-908C-4E92-E891-6F29640C8390}"/>
              </a:ext>
            </a:extLst>
          </p:cNvPr>
          <p:cNvPicPr>
            <a:picLocks noChangeAspect="1"/>
          </p:cNvPicPr>
          <p:nvPr/>
        </p:nvPicPr>
        <p:blipFill>
          <a:blip r:embed="rId2"/>
          <a:stretch>
            <a:fillRect/>
          </a:stretch>
        </p:blipFill>
        <p:spPr>
          <a:xfrm>
            <a:off x="2601125" y="2915685"/>
            <a:ext cx="13080309" cy="3246368"/>
          </a:xfrm>
          <a:prstGeom prst="rect">
            <a:avLst/>
          </a:prstGeom>
        </p:spPr>
      </p:pic>
      <p:sp>
        <p:nvSpPr>
          <p:cNvPr id="3" name="Content Placeholder 2">
            <a:extLst>
              <a:ext uri="{FF2B5EF4-FFF2-40B4-BE49-F238E27FC236}">
                <a16:creationId xmlns:a16="http://schemas.microsoft.com/office/drawing/2014/main" id="{448B6DE1-AC97-7F42-CD15-947B84E1D58A}"/>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22.3a</a:t>
            </a:r>
            <a:r>
              <a:rPr lang="en-US" sz="2400" dirty="0">
                <a:latin typeface="Arial"/>
                <a:ea typeface="+mn-lt"/>
                <a:cs typeface="+mn-lt"/>
              </a:rPr>
              <a:t>. Addition reaction of ethylene with hydrogen to produce ethane. (Credit: </a:t>
            </a:r>
            <a:r>
              <a:rPr lang="en-US" sz="2400" i="1" dirty="0">
                <a:latin typeface="Arial"/>
                <a:ea typeface="+mn-lt"/>
                <a:cs typeface="+mn-lt"/>
                <a:hlinkClick r:id="rId3"/>
              </a:rPr>
              <a:t>Intro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42C26FD-E684-0C89-8491-33D5EFB53F1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1111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2745-6BFB-1D01-E957-76EC80FE390E}"/>
              </a:ext>
            </a:extLst>
          </p:cNvPr>
          <p:cNvSpPr>
            <a:spLocks noGrp="1"/>
          </p:cNvSpPr>
          <p:nvPr>
            <p:ph type="title"/>
          </p:nvPr>
        </p:nvSpPr>
        <p:spPr/>
        <p:txBody>
          <a:bodyPr>
            <a:normAutofit/>
          </a:bodyPr>
          <a:lstStyle/>
          <a:p>
            <a:r>
              <a:rPr lang="en-US" sz="4000" dirty="0">
                <a:latin typeface="Arial"/>
                <a:cs typeface="Arial"/>
              </a:rPr>
              <a:t>Figure 22.3b</a:t>
            </a:r>
            <a:endParaRPr lang="en-US" sz="4000" dirty="0"/>
          </a:p>
        </p:txBody>
      </p:sp>
      <p:pic>
        <p:nvPicPr>
          <p:cNvPr id="5" name="Picture 4" descr="The structures involved in the halogenation of ethylene and bromine (in orange) to produce 1,2-dibromoethane. The bromines are depicted in orange. This reactions shows how bromine is added to the carbons of the double bond. The bromines are shown in orange. ">
            <a:extLst>
              <a:ext uri="{FF2B5EF4-FFF2-40B4-BE49-F238E27FC236}">
                <a16:creationId xmlns:a16="http://schemas.microsoft.com/office/drawing/2014/main" id="{232CBB51-5633-04EE-3298-78B35BE8F4F2}"/>
              </a:ext>
            </a:extLst>
          </p:cNvPr>
          <p:cNvPicPr>
            <a:picLocks noChangeAspect="1"/>
          </p:cNvPicPr>
          <p:nvPr/>
        </p:nvPicPr>
        <p:blipFill>
          <a:blip r:embed="rId2"/>
          <a:stretch>
            <a:fillRect/>
          </a:stretch>
        </p:blipFill>
        <p:spPr>
          <a:xfrm>
            <a:off x="3087108" y="2681495"/>
            <a:ext cx="12091780" cy="3466271"/>
          </a:xfrm>
          <a:prstGeom prst="rect">
            <a:avLst/>
          </a:prstGeom>
        </p:spPr>
      </p:pic>
      <p:sp>
        <p:nvSpPr>
          <p:cNvPr id="3" name="Content Placeholder 2">
            <a:extLst>
              <a:ext uri="{FF2B5EF4-FFF2-40B4-BE49-F238E27FC236}">
                <a16:creationId xmlns:a16="http://schemas.microsoft.com/office/drawing/2014/main" id="{C1DF5CA5-0029-E801-1ED1-2DD57CB024BD}"/>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22.3b</a:t>
            </a:r>
            <a:r>
              <a:rPr lang="en-US" sz="2400" dirty="0">
                <a:latin typeface="Arial"/>
                <a:ea typeface="+mn-lt"/>
                <a:cs typeface="+mn-lt"/>
              </a:rPr>
              <a:t>. The halogenation of ethylene and bromine to produce 1,2-dibromoethane. (Credit: </a:t>
            </a:r>
            <a:r>
              <a:rPr lang="en-US" sz="2400" i="1" dirty="0">
                <a:latin typeface="Arial"/>
                <a:ea typeface="+mn-lt"/>
                <a:cs typeface="+mn-lt"/>
                <a:hlinkClick r:id="rId3"/>
              </a:rPr>
              <a:t>Intro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537087B-E387-0B9E-D288-D6BEA82142C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7186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CEF-A029-C7F9-FBE2-5C7D7D42F4D9}"/>
              </a:ext>
            </a:extLst>
          </p:cNvPr>
          <p:cNvSpPr>
            <a:spLocks noGrp="1"/>
          </p:cNvSpPr>
          <p:nvPr>
            <p:ph type="title"/>
          </p:nvPr>
        </p:nvSpPr>
        <p:spPr/>
        <p:txBody>
          <a:bodyPr>
            <a:normAutofit/>
          </a:bodyPr>
          <a:lstStyle/>
          <a:p>
            <a:r>
              <a:rPr lang="en-US" sz="4000">
                <a:latin typeface="Arial"/>
                <a:cs typeface="Arial"/>
              </a:rPr>
              <a:t>Figure 22.3c</a:t>
            </a:r>
            <a:endParaRPr lang="en-US" sz="4000"/>
          </a:p>
        </p:txBody>
      </p:sp>
      <p:pic>
        <p:nvPicPr>
          <p:cNvPr id="5" name="Picture 4" descr="The structures involved in the hydration of ethylene and water (shown in a blue colour) to produce ethanol. A hydrogen (in blue) and an hydroxy group (in blue) are added to the carbons over the double bond. ">
            <a:extLst>
              <a:ext uri="{FF2B5EF4-FFF2-40B4-BE49-F238E27FC236}">
                <a16:creationId xmlns:a16="http://schemas.microsoft.com/office/drawing/2014/main" id="{61B38A15-8531-62E3-6B31-8B7EC1985CF8}"/>
              </a:ext>
            </a:extLst>
          </p:cNvPr>
          <p:cNvPicPr>
            <a:picLocks noChangeAspect="1"/>
          </p:cNvPicPr>
          <p:nvPr/>
        </p:nvPicPr>
        <p:blipFill>
          <a:blip r:embed="rId2"/>
          <a:stretch>
            <a:fillRect/>
          </a:stretch>
        </p:blipFill>
        <p:spPr>
          <a:xfrm>
            <a:off x="2898334" y="2956177"/>
            <a:ext cx="12507153" cy="3119644"/>
          </a:xfrm>
          <a:prstGeom prst="rect">
            <a:avLst/>
          </a:prstGeom>
        </p:spPr>
      </p:pic>
      <p:sp>
        <p:nvSpPr>
          <p:cNvPr id="3" name="Content Placeholder 2">
            <a:extLst>
              <a:ext uri="{FF2B5EF4-FFF2-40B4-BE49-F238E27FC236}">
                <a16:creationId xmlns:a16="http://schemas.microsoft.com/office/drawing/2014/main" id="{6A59CFB6-3D1D-4AE6-2FA1-738C75ADCE0D}"/>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22.3c.</a:t>
            </a:r>
            <a:r>
              <a:rPr lang="en-US" sz="2400" dirty="0">
                <a:latin typeface="Arial"/>
                <a:ea typeface="+mn-lt"/>
                <a:cs typeface="+mn-lt"/>
              </a:rPr>
              <a:t> Hydration of ethylene and water to produce ethanol (Credit: </a:t>
            </a:r>
            <a:r>
              <a:rPr lang="en-US" sz="2400" i="1" dirty="0">
                <a:latin typeface="Arial"/>
                <a:ea typeface="+mn-lt"/>
                <a:cs typeface="+mn-lt"/>
                <a:hlinkClick r:id="rId3"/>
              </a:rPr>
              <a:t>Intro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BCF728F-D2CA-BF42-EC15-78A15F78EE4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7061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DBDB-5E6D-B5F5-D425-A75D0E569072}"/>
              </a:ext>
            </a:extLst>
          </p:cNvPr>
          <p:cNvSpPr>
            <a:spLocks noGrp="1"/>
          </p:cNvSpPr>
          <p:nvPr>
            <p:ph type="title"/>
          </p:nvPr>
        </p:nvSpPr>
        <p:spPr/>
        <p:txBody>
          <a:bodyPr>
            <a:normAutofit/>
          </a:bodyPr>
          <a:lstStyle/>
          <a:p>
            <a:r>
              <a:rPr lang="en-US" sz="4000" dirty="0">
                <a:latin typeface="Arial"/>
                <a:cs typeface="Arial"/>
              </a:rPr>
              <a:t>Figure 22.3d</a:t>
            </a:r>
            <a:endParaRPr lang="en-US" sz="4000" dirty="0"/>
          </a:p>
        </p:txBody>
      </p:sp>
      <p:pic>
        <p:nvPicPr>
          <p:cNvPr id="5" name="Picture 4" descr="2-methylpropene reacts with hydrogen chloride in ether to form 2-chloro-2-methylpropane. 1-methylcyclohexene reacts with hydrogen bromide in ether to form 1-bromo-1-methylcyclohexane. X adds to more substituted carbon.">
            <a:extLst>
              <a:ext uri="{FF2B5EF4-FFF2-40B4-BE49-F238E27FC236}">
                <a16:creationId xmlns:a16="http://schemas.microsoft.com/office/drawing/2014/main" id="{F9E4D6B0-3CE2-A4C3-1A19-59E453897D26}"/>
              </a:ext>
            </a:extLst>
          </p:cNvPr>
          <p:cNvPicPr>
            <a:picLocks noChangeAspect="1"/>
          </p:cNvPicPr>
          <p:nvPr/>
        </p:nvPicPr>
        <p:blipFill>
          <a:blip r:embed="rId2"/>
          <a:stretch>
            <a:fillRect/>
          </a:stretch>
        </p:blipFill>
        <p:spPr>
          <a:xfrm>
            <a:off x="4774220" y="1385897"/>
            <a:ext cx="8736841" cy="6522776"/>
          </a:xfrm>
          <a:prstGeom prst="rect">
            <a:avLst/>
          </a:prstGeom>
        </p:spPr>
      </p:pic>
      <p:sp>
        <p:nvSpPr>
          <p:cNvPr id="3" name="Content Placeholder 2">
            <a:extLst>
              <a:ext uri="{FF2B5EF4-FFF2-40B4-BE49-F238E27FC236}">
                <a16:creationId xmlns:a16="http://schemas.microsoft.com/office/drawing/2014/main" id="{ED9368D2-75AF-159E-8C76-6B1935CAEAB6}"/>
              </a:ext>
            </a:extLst>
          </p:cNvPr>
          <p:cNvSpPr>
            <a:spLocks noGrp="1"/>
          </p:cNvSpPr>
          <p:nvPr>
            <p:ph idx="1"/>
          </p:nvPr>
        </p:nvSpPr>
        <p:spPr>
          <a:xfrm>
            <a:off x="1944000" y="8478704"/>
            <a:ext cx="14400000" cy="922046"/>
          </a:xfrm>
        </p:spPr>
        <p:txBody>
          <a:bodyPr vert="horz" lIns="91440" tIns="45720" rIns="91440" bIns="45720" rtlCol="0" anchor="t">
            <a:normAutofit fontScale="92500"/>
          </a:bodyPr>
          <a:lstStyle/>
          <a:p>
            <a:pPr marL="0" indent="0" algn="ctr">
              <a:buNone/>
            </a:pPr>
            <a:r>
              <a:rPr lang="en-US" sz="2400" b="1" dirty="0">
                <a:latin typeface="Arial"/>
                <a:ea typeface="+mn-lt"/>
                <a:cs typeface="+mn-lt"/>
              </a:rPr>
              <a:t>Figure 22.3d.</a:t>
            </a:r>
            <a:r>
              <a:rPr lang="en-US" sz="2400" dirty="0">
                <a:latin typeface="Arial"/>
                <a:ea typeface="+mn-lt"/>
                <a:cs typeface="+mn-lt"/>
              </a:rPr>
              <a:t> Addition reactions using Markovnikov's rule for the reactions of 2-methylpropene with HCl (top) and 1-methylcylcohexene with HBr (bottom).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034AE07-3871-091F-39EB-83A2F68E4FB3}"/>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57347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B7B1-BA80-DA7C-C9F8-E3B9A6F7BC14}"/>
              </a:ext>
            </a:extLst>
          </p:cNvPr>
          <p:cNvSpPr>
            <a:spLocks noGrp="1"/>
          </p:cNvSpPr>
          <p:nvPr>
            <p:ph type="title"/>
          </p:nvPr>
        </p:nvSpPr>
        <p:spPr/>
        <p:txBody>
          <a:bodyPr>
            <a:normAutofit/>
          </a:bodyPr>
          <a:lstStyle/>
          <a:p>
            <a:r>
              <a:rPr lang="en-US" sz="4000">
                <a:latin typeface="Arial"/>
                <a:cs typeface="Arial"/>
              </a:rPr>
              <a:t>Figure 22.3e</a:t>
            </a:r>
            <a:endParaRPr lang="en-US" sz="4000"/>
          </a:p>
        </p:txBody>
      </p:sp>
      <p:pic>
        <p:nvPicPr>
          <p:cNvPr id="5" name="Picture 4" descr="2-pentene reacts with hydrogen bromide in ether to form 2-bromopentane and 3-bromopentane. Text indicates each end of double bond has one substituent.">
            <a:extLst>
              <a:ext uri="{FF2B5EF4-FFF2-40B4-BE49-F238E27FC236}">
                <a16:creationId xmlns:a16="http://schemas.microsoft.com/office/drawing/2014/main" id="{5735FE9E-DA59-AAB2-C62F-8D2C223E2BEE}"/>
              </a:ext>
            </a:extLst>
          </p:cNvPr>
          <p:cNvPicPr>
            <a:picLocks noChangeAspect="1"/>
          </p:cNvPicPr>
          <p:nvPr/>
        </p:nvPicPr>
        <p:blipFill>
          <a:blip r:embed="rId2"/>
          <a:stretch>
            <a:fillRect/>
          </a:stretch>
        </p:blipFill>
        <p:spPr>
          <a:xfrm>
            <a:off x="1845918" y="3094441"/>
            <a:ext cx="14590229" cy="3339084"/>
          </a:xfrm>
          <a:prstGeom prst="rect">
            <a:avLst/>
          </a:prstGeom>
        </p:spPr>
      </p:pic>
      <p:sp>
        <p:nvSpPr>
          <p:cNvPr id="3" name="Content Placeholder 2">
            <a:extLst>
              <a:ext uri="{FF2B5EF4-FFF2-40B4-BE49-F238E27FC236}">
                <a16:creationId xmlns:a16="http://schemas.microsoft.com/office/drawing/2014/main" id="{8D504CCF-3A74-4237-A680-EDF0EC03C8CE}"/>
              </a:ext>
            </a:extLst>
          </p:cNvPr>
          <p:cNvSpPr>
            <a:spLocks noGrp="1"/>
          </p:cNvSpPr>
          <p:nvPr>
            <p:ph idx="1"/>
          </p:nvPr>
        </p:nvSpPr>
        <p:spPr>
          <a:xfrm>
            <a:off x="1944000" y="8052211"/>
            <a:ext cx="14400000" cy="1348539"/>
          </a:xfrm>
        </p:spPr>
        <p:txBody>
          <a:bodyPr vert="horz" lIns="91440" tIns="45720" rIns="91440" bIns="45720" rtlCol="0" anchor="t">
            <a:normAutofit/>
          </a:bodyPr>
          <a:lstStyle/>
          <a:p>
            <a:pPr marL="0" indent="0" algn="ctr">
              <a:buNone/>
            </a:pPr>
            <a:r>
              <a:rPr lang="en-US" sz="2400" b="1" dirty="0">
                <a:latin typeface="Arial"/>
                <a:ea typeface="+mn-lt"/>
                <a:cs typeface="+mn-lt"/>
              </a:rPr>
              <a:t>Figure 22.3e.</a:t>
            </a:r>
            <a:r>
              <a:rPr lang="en-US" sz="2400" dirty="0">
                <a:latin typeface="Arial"/>
                <a:ea typeface="+mn-lt"/>
                <a:cs typeface="+mn-lt"/>
              </a:rPr>
              <a:t> Addition reaction when the double-bonded carbon has the same degree of substitution as shown when 2-pentene reacts with HBr.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548961C-9760-CC12-7BF3-13A668FFEFD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9256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CFC3-8875-9386-CE94-C3F5B92EAE63}"/>
              </a:ext>
            </a:extLst>
          </p:cNvPr>
          <p:cNvSpPr>
            <a:spLocks noGrp="1"/>
          </p:cNvSpPr>
          <p:nvPr>
            <p:ph type="title"/>
          </p:nvPr>
        </p:nvSpPr>
        <p:spPr/>
        <p:txBody>
          <a:bodyPr>
            <a:normAutofit/>
          </a:bodyPr>
          <a:lstStyle/>
          <a:p>
            <a:r>
              <a:rPr lang="en-US" sz="4000" dirty="0">
                <a:latin typeface="Arial"/>
                <a:cs typeface="Arial"/>
              </a:rPr>
              <a:t>Figure 22.3f</a:t>
            </a:r>
          </a:p>
        </p:txBody>
      </p:sp>
      <p:pic>
        <p:nvPicPr>
          <p:cNvPr id="5" name="Picture 4" descr="First reaction shows 2-methylpropene reacting with hydrogen chloride to yield 2-chloro-2-methylpropane. 1-chloro-2-methylpropane is not formed. Second reaction shows 1-methylcyclohexene reacting with hydrogen bromide to yield 1-bromo-1-methylcyclohexane. 1-bromo-2-methylcyclohexane is not formed.">
            <a:extLst>
              <a:ext uri="{FF2B5EF4-FFF2-40B4-BE49-F238E27FC236}">
                <a16:creationId xmlns:a16="http://schemas.microsoft.com/office/drawing/2014/main" id="{116D186C-169E-5E9F-FE07-F5A8CA3329DD}"/>
              </a:ext>
            </a:extLst>
          </p:cNvPr>
          <p:cNvPicPr>
            <a:picLocks noChangeAspect="1"/>
          </p:cNvPicPr>
          <p:nvPr/>
        </p:nvPicPr>
        <p:blipFill>
          <a:blip r:embed="rId2"/>
          <a:stretch>
            <a:fillRect/>
          </a:stretch>
        </p:blipFill>
        <p:spPr>
          <a:xfrm>
            <a:off x="5058821" y="667278"/>
            <a:ext cx="8157505" cy="7702389"/>
          </a:xfrm>
          <a:prstGeom prst="rect">
            <a:avLst/>
          </a:prstGeom>
        </p:spPr>
      </p:pic>
      <p:sp>
        <p:nvSpPr>
          <p:cNvPr id="3" name="Content Placeholder 2">
            <a:extLst>
              <a:ext uri="{FF2B5EF4-FFF2-40B4-BE49-F238E27FC236}">
                <a16:creationId xmlns:a16="http://schemas.microsoft.com/office/drawing/2014/main" id="{F601837F-24AF-7864-0C18-67D0B05E061F}"/>
              </a:ext>
            </a:extLst>
          </p:cNvPr>
          <p:cNvSpPr>
            <a:spLocks noGrp="1"/>
          </p:cNvSpPr>
          <p:nvPr>
            <p:ph idx="1"/>
          </p:nvPr>
        </p:nvSpPr>
        <p:spPr>
          <a:xfrm>
            <a:off x="1944000" y="8546942"/>
            <a:ext cx="14400000" cy="853808"/>
          </a:xfrm>
        </p:spPr>
        <p:txBody>
          <a:bodyPr vert="horz" lIns="91440" tIns="45720" rIns="91440" bIns="45720" rtlCol="0" anchor="t">
            <a:normAutofit/>
          </a:bodyPr>
          <a:lstStyle/>
          <a:p>
            <a:pPr marL="0" indent="0" algn="ctr">
              <a:buNone/>
            </a:pPr>
            <a:r>
              <a:rPr lang="en-US" sz="2400" b="1" dirty="0">
                <a:latin typeface="Arial"/>
                <a:ea typeface="+mn-lt"/>
                <a:cs typeface="+mn-lt"/>
              </a:rPr>
              <a:t>Figure 22.3f.</a:t>
            </a:r>
            <a:r>
              <a:rPr lang="en-US" sz="2400" dirty="0">
                <a:latin typeface="Arial"/>
                <a:ea typeface="+mn-lt"/>
                <a:cs typeface="+mn-lt"/>
              </a:rPr>
              <a:t> Addition reaction involving the addition of H</a:t>
            </a:r>
            <a:r>
              <a:rPr lang="en-US" sz="2400" baseline="30000" dirty="0">
                <a:latin typeface="Arial"/>
                <a:ea typeface="+mn-lt"/>
                <a:cs typeface="+mn-lt"/>
              </a:rPr>
              <a:t>+</a:t>
            </a:r>
            <a:r>
              <a:rPr lang="en-US" sz="2400" dirty="0">
                <a:latin typeface="Arial"/>
                <a:ea typeface="+mn-lt"/>
                <a:cs typeface="+mn-lt"/>
              </a:rPr>
              <a:t> to 2-methylpropene to yield intermediate </a:t>
            </a:r>
            <a:r>
              <a:rPr lang="en-US" sz="2400" i="1" dirty="0">
                <a:latin typeface="Arial"/>
                <a:ea typeface="+mn-lt"/>
                <a:cs typeface="+mn-lt"/>
              </a:rPr>
              <a:t>tertiary</a:t>
            </a:r>
            <a:r>
              <a:rPr lang="en-US" sz="2400" dirty="0">
                <a:latin typeface="Arial"/>
                <a:ea typeface="+mn-lt"/>
                <a:cs typeface="+mn-lt"/>
              </a:rPr>
              <a:t> carbocation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A775AAE-4316-DE92-9FC7-3CE10D8F726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6069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05ED-D4E9-B24A-1F33-F45428152FC8}"/>
              </a:ext>
            </a:extLst>
          </p:cNvPr>
          <p:cNvSpPr>
            <a:spLocks noGrp="1"/>
          </p:cNvSpPr>
          <p:nvPr>
            <p:ph type="title"/>
          </p:nvPr>
        </p:nvSpPr>
        <p:spPr/>
        <p:txBody>
          <a:bodyPr>
            <a:normAutofit/>
          </a:bodyPr>
          <a:lstStyle/>
          <a:p>
            <a:r>
              <a:rPr lang="en-US" sz="4000" dirty="0">
                <a:latin typeface="Arial"/>
                <a:cs typeface="Arial"/>
              </a:rPr>
              <a:t>Figure 22.3g</a:t>
            </a:r>
            <a:endParaRPr lang="en-US" sz="4000" dirty="0"/>
          </a:p>
        </p:txBody>
      </p:sp>
      <p:pic>
        <p:nvPicPr>
          <p:cNvPr id="5" name="Picture 4" descr="This diagram illustrates the reaction of ethyne and two molecules of B r subscript 2 to form 1 comma 1 comma 2 comma 2 dash tetrabromoethane. In this reaction, the structural formula of ethyne, an H atom bonded to a red C atom with a red triple bond to another red C atom bonded to a black H atom, plus B r bonded to B r plus B r bonded to B r is shown to the left of an arrow. On the right, the form 1 comma 1 comma 2 comma 2 dash tetrabromoethane molecule is shown. It has an H atom bonded to a C atom which is bonded to another C atom which is bonded to an H atom. Each C atom is bonded above and below to a B r atom. Each B r atom has three pairs of electron dots. The C and B r atoms, single bond between them, and electron pairs are shown in red.">
            <a:extLst>
              <a:ext uri="{FF2B5EF4-FFF2-40B4-BE49-F238E27FC236}">
                <a16:creationId xmlns:a16="http://schemas.microsoft.com/office/drawing/2014/main" id="{1CF3F311-9492-3C8D-72D4-B8747F7244E7}"/>
              </a:ext>
            </a:extLst>
          </p:cNvPr>
          <p:cNvPicPr>
            <a:picLocks noChangeAspect="1"/>
          </p:cNvPicPr>
          <p:nvPr/>
        </p:nvPicPr>
        <p:blipFill>
          <a:blip r:embed="rId2"/>
          <a:stretch>
            <a:fillRect/>
          </a:stretch>
        </p:blipFill>
        <p:spPr>
          <a:xfrm>
            <a:off x="1378475" y="3362378"/>
            <a:ext cx="15543909" cy="2708765"/>
          </a:xfrm>
          <a:prstGeom prst="rect">
            <a:avLst/>
          </a:prstGeom>
        </p:spPr>
      </p:pic>
      <p:sp>
        <p:nvSpPr>
          <p:cNvPr id="3" name="Content Placeholder 2">
            <a:extLst>
              <a:ext uri="{FF2B5EF4-FFF2-40B4-BE49-F238E27FC236}">
                <a16:creationId xmlns:a16="http://schemas.microsoft.com/office/drawing/2014/main" id="{1BC6AA30-2EDD-9D2E-9B3C-68B0502C1456}"/>
              </a:ext>
            </a:extLst>
          </p:cNvPr>
          <p:cNvSpPr>
            <a:spLocks noGrp="1"/>
          </p:cNvSpPr>
          <p:nvPr>
            <p:ph idx="1"/>
          </p:nvPr>
        </p:nvSpPr>
        <p:spPr>
          <a:xfrm>
            <a:off x="1944000" y="8001032"/>
            <a:ext cx="14400000" cy="1399718"/>
          </a:xfrm>
        </p:spPr>
        <p:txBody>
          <a:bodyPr vert="horz" lIns="91440" tIns="45720" rIns="91440" bIns="45720" rtlCol="0" anchor="t">
            <a:normAutofit/>
          </a:bodyPr>
          <a:lstStyle/>
          <a:p>
            <a:pPr marL="0" indent="0" algn="ctr">
              <a:buNone/>
            </a:pPr>
            <a:r>
              <a:rPr lang="en-US" sz="2400" b="1" dirty="0">
                <a:latin typeface="Arial"/>
                <a:ea typeface="+mn-lt"/>
                <a:cs typeface="+mn-lt"/>
              </a:rPr>
              <a:t>Figure 22.3g.</a:t>
            </a:r>
            <a:r>
              <a:rPr lang="en-US" sz="2400" dirty="0">
                <a:latin typeface="Arial"/>
                <a:ea typeface="+mn-lt"/>
                <a:cs typeface="+mn-lt"/>
              </a:rPr>
              <a:t> Addition reaction involving acetylene and bromine (credit: </a:t>
            </a:r>
            <a:r>
              <a:rPr lang="en-US" sz="2400" i="1" dirty="0">
                <a:latin typeface="Arial"/>
                <a:ea typeface="+mn-lt"/>
                <a:cs typeface="+mn-lt"/>
                <a:hlinkClick r:id="rId3"/>
              </a:rPr>
              <a:t>Chemistry: Atoms First 2e (OpenStax)</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B03E2A9-8D66-2AEC-ED9A-37C45242796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3464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C717-7811-2E13-F353-9A320CACE784}"/>
              </a:ext>
            </a:extLst>
          </p:cNvPr>
          <p:cNvSpPr>
            <a:spLocks noGrp="1"/>
          </p:cNvSpPr>
          <p:nvPr>
            <p:ph type="title"/>
          </p:nvPr>
        </p:nvSpPr>
        <p:spPr/>
        <p:txBody>
          <a:bodyPr>
            <a:normAutofit/>
          </a:bodyPr>
          <a:lstStyle/>
          <a:p>
            <a:r>
              <a:rPr lang="en-US" sz="4000" dirty="0">
                <a:latin typeface="Arial"/>
                <a:cs typeface="Arial"/>
              </a:rPr>
              <a:t>Figure 22.0b</a:t>
            </a:r>
            <a:endParaRPr lang="en-US" sz="4000"/>
          </a:p>
        </p:txBody>
      </p:sp>
      <p:pic>
        <p:nvPicPr>
          <p:cNvPr id="7" name="Picture 6" descr="structure of lycopene (long chain of carbons with about half being double bonds) and some methyl branches.">
            <a:extLst>
              <a:ext uri="{FF2B5EF4-FFF2-40B4-BE49-F238E27FC236}">
                <a16:creationId xmlns:a16="http://schemas.microsoft.com/office/drawing/2014/main" id="{12657A08-636A-CDFA-3ECD-734E389B2B33}"/>
              </a:ext>
            </a:extLst>
          </p:cNvPr>
          <p:cNvPicPr>
            <a:picLocks noChangeAspect="1"/>
          </p:cNvPicPr>
          <p:nvPr/>
        </p:nvPicPr>
        <p:blipFill rotWithShape="1">
          <a:blip r:embed="rId2"/>
          <a:srcRect l="12697" t="55789" r="22960" b="31696"/>
          <a:stretch/>
        </p:blipFill>
        <p:spPr>
          <a:xfrm>
            <a:off x="721895" y="4030579"/>
            <a:ext cx="16841821" cy="1828808"/>
          </a:xfrm>
          <a:prstGeom prst="rect">
            <a:avLst/>
          </a:prstGeom>
        </p:spPr>
      </p:pic>
      <p:sp>
        <p:nvSpPr>
          <p:cNvPr id="3" name="Content Placeholder 2">
            <a:extLst>
              <a:ext uri="{FF2B5EF4-FFF2-40B4-BE49-F238E27FC236}">
                <a16:creationId xmlns:a16="http://schemas.microsoft.com/office/drawing/2014/main" id="{C9A6FB42-F3C0-C8A0-6D20-6E7AB8474E2F}"/>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22.0b:</a:t>
            </a:r>
            <a:r>
              <a:rPr lang="en-US" sz="2400" dirty="0">
                <a:latin typeface="Arial"/>
                <a:ea typeface="+mn-lt"/>
                <a:cs typeface="+mn-lt"/>
              </a:rPr>
              <a:t> The bright red colour of tomatoes is due to lycopene - a polyene</a:t>
            </a:r>
            <a:r>
              <a:rPr lang="en-US" sz="2400" dirty="0">
                <a:latin typeface="Arial" panose="020B0604020202020204" pitchFamily="34" charset="0"/>
                <a:ea typeface="+mn-lt"/>
                <a:cs typeface="Arial" panose="020B0604020202020204" pitchFamily="34" charset="0"/>
              </a:rPr>
              <a:t>. </a:t>
            </a:r>
            <a:r>
              <a:rPr lang="en-US" sz="2400" dirty="0">
                <a:latin typeface="Arial" panose="020B0604020202020204" pitchFamily="34" charset="0"/>
                <a:cs typeface="Arial" panose="020B0604020202020204" pitchFamily="34" charset="0"/>
              </a:rPr>
              <a:t>(credit: </a:t>
            </a:r>
            <a:r>
              <a:rPr lang="en-US" sz="2400" dirty="0">
                <a:latin typeface="Arial" panose="020B0604020202020204" pitchFamily="34" charset="0"/>
                <a:cs typeface="Arial" panose="020B0604020202020204" pitchFamily="34" charset="0"/>
                <a:hlinkClick r:id="rId3"/>
              </a:rPr>
              <a:t>Image</a:t>
            </a:r>
            <a:r>
              <a:rPr lang="en-US" sz="2400" dirty="0">
                <a:latin typeface="Arial" panose="020B0604020202020204" pitchFamily="34" charset="0"/>
                <a:cs typeface="Arial" panose="020B0604020202020204" pitchFamily="34" charset="0"/>
              </a:rPr>
              <a:t> by </a:t>
            </a:r>
            <a:r>
              <a:rPr lang="en-US" sz="2400" dirty="0">
                <a:latin typeface="Arial" panose="020B0604020202020204" pitchFamily="34" charset="0"/>
                <a:cs typeface="Arial" panose="020B0604020202020204" pitchFamily="34" charset="0"/>
                <a:hlinkClick r:id="rId4" tooltip="User:Jeff Dahl"/>
              </a:rPr>
              <a:t>Jeff Dahl</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PDM</a:t>
            </a:r>
            <a:r>
              <a:rPr lang="en-US" sz="2400"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7CA01CC7-ECFE-4C88-B42E-CCC96791F78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11398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77D0-3285-D9BC-7C14-6A5699B28B73}"/>
              </a:ext>
            </a:extLst>
          </p:cNvPr>
          <p:cNvSpPr>
            <a:spLocks noGrp="1"/>
          </p:cNvSpPr>
          <p:nvPr>
            <p:ph type="title"/>
          </p:nvPr>
        </p:nvSpPr>
        <p:spPr/>
        <p:txBody>
          <a:bodyPr>
            <a:normAutofit/>
          </a:bodyPr>
          <a:lstStyle/>
          <a:p>
            <a:r>
              <a:rPr lang="en-US" sz="4000" dirty="0">
                <a:latin typeface="Arial"/>
                <a:cs typeface="Arial"/>
              </a:rPr>
              <a:t>Figure 22.3h</a:t>
            </a:r>
            <a:endParaRPr lang="en-US" sz="4000"/>
          </a:p>
        </p:txBody>
      </p:sp>
      <p:pic>
        <p:nvPicPr>
          <p:cNvPr id="5" name="Picture 4" descr="1-hexyne reacts with hydrogen bromide in acetic acid to give 2-bromo-1-hexene. This further reacts with hydrogen bromide and acetic acid to give 2,2-dibromohexane.">
            <a:extLst>
              <a:ext uri="{FF2B5EF4-FFF2-40B4-BE49-F238E27FC236}">
                <a16:creationId xmlns:a16="http://schemas.microsoft.com/office/drawing/2014/main" id="{A7B7B4EE-5CB4-3389-6B40-30AB678C8762}"/>
              </a:ext>
            </a:extLst>
          </p:cNvPr>
          <p:cNvPicPr>
            <a:picLocks noChangeAspect="1"/>
          </p:cNvPicPr>
          <p:nvPr/>
        </p:nvPicPr>
        <p:blipFill>
          <a:blip r:embed="rId2"/>
          <a:stretch>
            <a:fillRect/>
          </a:stretch>
        </p:blipFill>
        <p:spPr>
          <a:xfrm>
            <a:off x="2707999" y="2044148"/>
            <a:ext cx="12348096" cy="2398594"/>
          </a:xfrm>
          <a:prstGeom prst="rect">
            <a:avLst/>
          </a:prstGeom>
        </p:spPr>
      </p:pic>
      <p:pic>
        <p:nvPicPr>
          <p:cNvPr id="6" name="Picture 5" descr="3-hexyne reacts with hydrogen chloride in acetic acid to form (Z)-3-chloro-3-hexene. This further reacts with hydrogen chloride in acetic acid to form 3,3-dichlorohexane.">
            <a:extLst>
              <a:ext uri="{FF2B5EF4-FFF2-40B4-BE49-F238E27FC236}">
                <a16:creationId xmlns:a16="http://schemas.microsoft.com/office/drawing/2014/main" id="{730CB150-91D6-2AE6-FE43-4F072B37F195}"/>
              </a:ext>
            </a:extLst>
          </p:cNvPr>
          <p:cNvPicPr>
            <a:picLocks noChangeAspect="1"/>
          </p:cNvPicPr>
          <p:nvPr/>
        </p:nvPicPr>
        <p:blipFill>
          <a:blip r:embed="rId3"/>
          <a:stretch>
            <a:fillRect/>
          </a:stretch>
        </p:blipFill>
        <p:spPr>
          <a:xfrm>
            <a:off x="2832364" y="4997766"/>
            <a:ext cx="12227683" cy="2542606"/>
          </a:xfrm>
          <a:prstGeom prst="rect">
            <a:avLst/>
          </a:prstGeom>
        </p:spPr>
      </p:pic>
      <p:sp>
        <p:nvSpPr>
          <p:cNvPr id="3" name="Content Placeholder 2">
            <a:extLst>
              <a:ext uri="{FF2B5EF4-FFF2-40B4-BE49-F238E27FC236}">
                <a16:creationId xmlns:a16="http://schemas.microsoft.com/office/drawing/2014/main" id="{E5D112D7-616A-DAA3-5837-E8DBEA21BE74}"/>
              </a:ext>
            </a:extLst>
          </p:cNvPr>
          <p:cNvSpPr>
            <a:spLocks noGrp="1"/>
          </p:cNvSpPr>
          <p:nvPr>
            <p:ph idx="1"/>
          </p:nvPr>
        </p:nvSpPr>
        <p:spPr>
          <a:xfrm>
            <a:off x="1944000" y="8461644"/>
            <a:ext cx="14400000" cy="939106"/>
          </a:xfrm>
        </p:spPr>
        <p:txBody>
          <a:bodyPr vert="horz" lIns="91440" tIns="45720" rIns="91440" bIns="45720" rtlCol="0" anchor="t">
            <a:normAutofit/>
          </a:bodyPr>
          <a:lstStyle/>
          <a:p>
            <a:pPr marL="0" indent="0" algn="ctr">
              <a:buNone/>
            </a:pPr>
            <a:r>
              <a:rPr lang="en-US" sz="2400" b="1" dirty="0">
                <a:latin typeface="Arial"/>
                <a:ea typeface="+mn-lt"/>
                <a:cs typeface="+mn-lt"/>
              </a:rPr>
              <a:t>Figure 22.3h.</a:t>
            </a:r>
            <a:r>
              <a:rPr lang="en-US" sz="2400" dirty="0">
                <a:latin typeface="Arial"/>
                <a:ea typeface="+mn-lt"/>
                <a:cs typeface="+mn-lt"/>
              </a:rPr>
              <a:t> HBr addition to 1-hexyne (top) and HCl addition to 3-hexyne (bottom). (credit: </a:t>
            </a:r>
            <a:r>
              <a:rPr lang="en-US" sz="2400" i="1" dirty="0">
                <a:latin typeface="Arial"/>
                <a:ea typeface="+mn-lt"/>
                <a:cs typeface="+mn-lt"/>
                <a:hlinkClick r:id="rId4"/>
              </a:rPr>
              <a:t>Organic Chemistry (OpenStax)</a:t>
            </a:r>
            <a:r>
              <a:rPr lang="en-US" sz="2400" dirty="0">
                <a:latin typeface="Arial"/>
                <a:ea typeface="+mn-lt"/>
                <a:cs typeface="+mn-lt"/>
              </a:rPr>
              <a:t>, </a:t>
            </a:r>
            <a:r>
              <a:rPr lang="en-US" sz="2400" dirty="0">
                <a:latin typeface="Arial"/>
                <a:ea typeface="+mn-lt"/>
                <a:cs typeface="+mn-lt"/>
                <a:hlinkClick r:id="rId5"/>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5F94F52-4173-2482-AD19-69B82815817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2388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90BE-1EAF-2685-62F6-E064384DCD89}"/>
              </a:ext>
            </a:extLst>
          </p:cNvPr>
          <p:cNvSpPr>
            <a:spLocks noGrp="1"/>
          </p:cNvSpPr>
          <p:nvPr>
            <p:ph type="title"/>
          </p:nvPr>
        </p:nvSpPr>
        <p:spPr/>
        <p:txBody>
          <a:bodyPr>
            <a:normAutofit/>
          </a:bodyPr>
          <a:lstStyle/>
          <a:p>
            <a:r>
              <a:rPr lang="en-US" sz="4000" dirty="0">
                <a:latin typeface="Arial"/>
                <a:cs typeface="Arial"/>
              </a:rPr>
              <a:t>Figure 22.3i</a:t>
            </a:r>
            <a:endParaRPr lang="en-US" sz="4000" dirty="0"/>
          </a:p>
        </p:txBody>
      </p:sp>
      <p:pic>
        <p:nvPicPr>
          <p:cNvPr id="5" name="Picture 4" descr="1-butyne reacts with bromine in chloromethane to give (E)-1,2-dibromo-1-butene. This further reacts with bromine in chloromethane to form 1,1,2,2-tetrabromobutane.">
            <a:extLst>
              <a:ext uri="{FF2B5EF4-FFF2-40B4-BE49-F238E27FC236}">
                <a16:creationId xmlns:a16="http://schemas.microsoft.com/office/drawing/2014/main" id="{A6EFCC7F-1AA8-C2E8-BC13-9D5606F7A274}"/>
              </a:ext>
            </a:extLst>
          </p:cNvPr>
          <p:cNvPicPr>
            <a:picLocks noChangeAspect="1"/>
          </p:cNvPicPr>
          <p:nvPr/>
        </p:nvPicPr>
        <p:blipFill>
          <a:blip r:embed="rId2"/>
          <a:stretch>
            <a:fillRect/>
          </a:stretch>
        </p:blipFill>
        <p:spPr>
          <a:xfrm>
            <a:off x="2189143" y="2883418"/>
            <a:ext cx="13883753" cy="3457271"/>
          </a:xfrm>
          <a:prstGeom prst="rect">
            <a:avLst/>
          </a:prstGeom>
        </p:spPr>
      </p:pic>
      <p:sp>
        <p:nvSpPr>
          <p:cNvPr id="3" name="Content Placeholder 2">
            <a:extLst>
              <a:ext uri="{FF2B5EF4-FFF2-40B4-BE49-F238E27FC236}">
                <a16:creationId xmlns:a16="http://schemas.microsoft.com/office/drawing/2014/main" id="{42C4BCC0-F277-B691-BBB5-22253F7A3BD8}"/>
              </a:ext>
            </a:extLst>
          </p:cNvPr>
          <p:cNvSpPr>
            <a:spLocks noGrp="1"/>
          </p:cNvSpPr>
          <p:nvPr>
            <p:ph idx="1"/>
          </p:nvPr>
        </p:nvSpPr>
        <p:spPr>
          <a:xfrm>
            <a:off x="1944000" y="7983972"/>
            <a:ext cx="14400000" cy="1416778"/>
          </a:xfrm>
        </p:spPr>
        <p:txBody>
          <a:bodyPr vert="horz" lIns="91440" tIns="45720" rIns="91440" bIns="45720" rtlCol="0" anchor="t">
            <a:normAutofit/>
          </a:bodyPr>
          <a:lstStyle/>
          <a:p>
            <a:pPr marL="0" indent="0" algn="ctr">
              <a:buNone/>
            </a:pPr>
            <a:r>
              <a:rPr lang="en-US" sz="2400" b="1" dirty="0">
                <a:latin typeface="Arial"/>
                <a:ea typeface="+mn-lt"/>
                <a:cs typeface="+mn-lt"/>
              </a:rPr>
              <a:t>Figure 22.3i.</a:t>
            </a:r>
            <a:r>
              <a:rPr lang="en-US" sz="2400" dirty="0">
                <a:latin typeface="Arial"/>
                <a:ea typeface="+mn-lt"/>
                <a:cs typeface="+mn-lt"/>
              </a:rPr>
              <a:t> Br</a:t>
            </a:r>
            <a:r>
              <a:rPr lang="en-US" sz="2400" baseline="-25000" dirty="0">
                <a:latin typeface="Arial"/>
                <a:ea typeface="+mn-lt"/>
                <a:cs typeface="+mn-lt"/>
              </a:rPr>
              <a:t>2</a:t>
            </a:r>
            <a:r>
              <a:rPr lang="en-US" sz="2400" dirty="0">
                <a:latin typeface="Arial"/>
                <a:ea typeface="+mn-lt"/>
                <a:cs typeface="+mn-lt"/>
              </a:rPr>
              <a:t> addition to 1-butyne.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8F080D0-18CA-0D96-D204-3A523526A84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1213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0130-C396-A5AA-401A-3BC35BEF1AB5}"/>
              </a:ext>
            </a:extLst>
          </p:cNvPr>
          <p:cNvSpPr>
            <a:spLocks noGrp="1"/>
          </p:cNvSpPr>
          <p:nvPr>
            <p:ph type="title"/>
          </p:nvPr>
        </p:nvSpPr>
        <p:spPr/>
        <p:txBody>
          <a:bodyPr>
            <a:normAutofit/>
          </a:bodyPr>
          <a:lstStyle/>
          <a:p>
            <a:r>
              <a:rPr lang="en-US" sz="4000" dirty="0">
                <a:latin typeface="Arial"/>
                <a:cs typeface="Arial"/>
              </a:rPr>
              <a:t>Figure 22.3j</a:t>
            </a:r>
            <a:endParaRPr lang="en-US" sz="4000" dirty="0"/>
          </a:p>
        </p:txBody>
      </p:sp>
      <p:pic>
        <p:nvPicPr>
          <p:cNvPr id="5" name="Picture 4" descr="The figure shows two mechanisms. First reaction is an alkene reacting with hydrogen bromide to form alkyl bromide. The second is an alkyne reacting with hydrogen bromide to form vinylic bromide.">
            <a:extLst>
              <a:ext uri="{FF2B5EF4-FFF2-40B4-BE49-F238E27FC236}">
                <a16:creationId xmlns:a16="http://schemas.microsoft.com/office/drawing/2014/main" id="{8045E128-A9B2-A095-D5D3-066D4A764406}"/>
              </a:ext>
            </a:extLst>
          </p:cNvPr>
          <p:cNvPicPr>
            <a:picLocks noChangeAspect="1"/>
          </p:cNvPicPr>
          <p:nvPr/>
        </p:nvPicPr>
        <p:blipFill>
          <a:blip r:embed="rId2"/>
          <a:stretch>
            <a:fillRect/>
          </a:stretch>
        </p:blipFill>
        <p:spPr>
          <a:xfrm>
            <a:off x="4925206" y="1231658"/>
            <a:ext cx="8433629" cy="6938309"/>
          </a:xfrm>
          <a:prstGeom prst="rect">
            <a:avLst/>
          </a:prstGeom>
        </p:spPr>
      </p:pic>
      <p:sp>
        <p:nvSpPr>
          <p:cNvPr id="3" name="Content Placeholder 2">
            <a:extLst>
              <a:ext uri="{FF2B5EF4-FFF2-40B4-BE49-F238E27FC236}">
                <a16:creationId xmlns:a16="http://schemas.microsoft.com/office/drawing/2014/main" id="{DE2CEFB8-C4CC-BDA8-F782-7DEF38638B20}"/>
              </a:ext>
            </a:extLst>
          </p:cNvPr>
          <p:cNvSpPr>
            <a:spLocks noGrp="1"/>
          </p:cNvSpPr>
          <p:nvPr>
            <p:ph idx="1"/>
          </p:nvPr>
        </p:nvSpPr>
        <p:spPr>
          <a:xfrm>
            <a:off x="1944000" y="8427524"/>
            <a:ext cx="14400000" cy="973226"/>
          </a:xfrm>
        </p:spPr>
        <p:txBody>
          <a:bodyPr vert="horz" lIns="91440" tIns="45720" rIns="91440" bIns="45720" rtlCol="0" anchor="t">
            <a:normAutofit/>
          </a:bodyPr>
          <a:lstStyle/>
          <a:p>
            <a:pPr marL="0" indent="0" algn="ctr">
              <a:buNone/>
            </a:pPr>
            <a:r>
              <a:rPr lang="en-US" sz="2400" b="1" dirty="0">
                <a:latin typeface="Arial"/>
                <a:ea typeface="+mn-lt"/>
                <a:cs typeface="+mn-lt"/>
              </a:rPr>
              <a:t>Figure 22.3j.</a:t>
            </a:r>
            <a:r>
              <a:rPr lang="en-US" sz="2400" dirty="0">
                <a:latin typeface="Arial"/>
                <a:ea typeface="+mn-lt"/>
                <a:cs typeface="+mn-lt"/>
              </a:rPr>
              <a:t> The mechanism of alkene and alkyne addition involving carbocation intermediate.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A5737FB-8E4F-A06C-4DAD-2A45449B7B5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0365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30C7-0E45-D053-BE36-6D878DB44F4E}"/>
              </a:ext>
            </a:extLst>
          </p:cNvPr>
          <p:cNvSpPr>
            <a:spLocks noGrp="1"/>
          </p:cNvSpPr>
          <p:nvPr>
            <p:ph type="title"/>
          </p:nvPr>
        </p:nvSpPr>
        <p:spPr/>
        <p:txBody>
          <a:bodyPr>
            <a:normAutofit/>
          </a:bodyPr>
          <a:lstStyle/>
          <a:p>
            <a:r>
              <a:rPr lang="en-US" sz="4000" dirty="0">
                <a:latin typeface="Arial"/>
                <a:cs typeface="Arial"/>
              </a:rPr>
              <a:t>Figure 22.3k</a:t>
            </a:r>
            <a:endParaRPr lang="en-US" sz="4000"/>
          </a:p>
        </p:txBody>
      </p:sp>
      <p:pic>
        <p:nvPicPr>
          <p:cNvPr id="5" name="Picture 4" descr="The figure shows 1-hexyne reacting with water, sulfuric acid, and mercury sulfate to generate an enol. This further leads to the final product, 2-hexanone (78%).">
            <a:extLst>
              <a:ext uri="{FF2B5EF4-FFF2-40B4-BE49-F238E27FC236}">
                <a16:creationId xmlns:a16="http://schemas.microsoft.com/office/drawing/2014/main" id="{51EF5256-151F-12CA-6A47-85D8FB5D520B}"/>
              </a:ext>
            </a:extLst>
          </p:cNvPr>
          <p:cNvPicPr>
            <a:picLocks noChangeAspect="1"/>
          </p:cNvPicPr>
          <p:nvPr/>
        </p:nvPicPr>
        <p:blipFill>
          <a:blip r:embed="rId2"/>
          <a:stretch>
            <a:fillRect/>
          </a:stretch>
        </p:blipFill>
        <p:spPr>
          <a:xfrm>
            <a:off x="1950348" y="3386759"/>
            <a:ext cx="13741261" cy="2832083"/>
          </a:xfrm>
          <a:prstGeom prst="rect">
            <a:avLst/>
          </a:prstGeom>
        </p:spPr>
      </p:pic>
      <p:sp>
        <p:nvSpPr>
          <p:cNvPr id="3" name="Content Placeholder 2">
            <a:extLst>
              <a:ext uri="{FF2B5EF4-FFF2-40B4-BE49-F238E27FC236}">
                <a16:creationId xmlns:a16="http://schemas.microsoft.com/office/drawing/2014/main" id="{CEDD4CDB-F713-2180-DE17-9EAAD29C82E1}"/>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dirty="0">
                <a:latin typeface="Arial"/>
                <a:ea typeface="+mn-lt"/>
                <a:cs typeface="+mn-lt"/>
              </a:rPr>
              <a:t>Figure 22.3k.</a:t>
            </a:r>
            <a:r>
              <a:rPr lang="en-US" sz="2400" dirty="0">
                <a:latin typeface="Arial"/>
                <a:ea typeface="+mn-lt"/>
                <a:cs typeface="+mn-lt"/>
              </a:rPr>
              <a:t> Hydration of 1-hexyne to produce 2-hexanone.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7A165E4-E9EA-3B61-0E3D-21C1758A2A3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7291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0008-27E5-4687-1A8E-C1AC81544420}"/>
              </a:ext>
            </a:extLst>
          </p:cNvPr>
          <p:cNvSpPr>
            <a:spLocks noGrp="1"/>
          </p:cNvSpPr>
          <p:nvPr>
            <p:ph type="title"/>
          </p:nvPr>
        </p:nvSpPr>
        <p:spPr/>
        <p:txBody>
          <a:bodyPr>
            <a:normAutofit/>
          </a:bodyPr>
          <a:lstStyle/>
          <a:p>
            <a:r>
              <a:rPr lang="en-US" sz="4000">
                <a:latin typeface="Arial"/>
                <a:cs typeface="Arial"/>
              </a:rPr>
              <a:t>Figure 22.3l</a:t>
            </a:r>
            <a:endParaRPr lang="en-US" sz="4000"/>
          </a:p>
        </p:txBody>
      </p:sp>
      <p:pic>
        <p:nvPicPr>
          <p:cNvPr id="5" name="Picture 4" descr="Acetylene reacts with hydrogen and catalyst to form ethene. Ethene reacts with hydrogen and catalyst to form ethane. The standard enthalpy of hydrogen for both reactions is given.">
            <a:extLst>
              <a:ext uri="{FF2B5EF4-FFF2-40B4-BE49-F238E27FC236}">
                <a16:creationId xmlns:a16="http://schemas.microsoft.com/office/drawing/2014/main" id="{8631B8CF-BA27-6218-24DF-E24FD21EB42B}"/>
              </a:ext>
            </a:extLst>
          </p:cNvPr>
          <p:cNvPicPr>
            <a:picLocks noChangeAspect="1"/>
          </p:cNvPicPr>
          <p:nvPr/>
        </p:nvPicPr>
        <p:blipFill>
          <a:blip r:embed="rId2"/>
          <a:stretch>
            <a:fillRect/>
          </a:stretch>
        </p:blipFill>
        <p:spPr>
          <a:xfrm>
            <a:off x="1825488" y="3151325"/>
            <a:ext cx="15216808" cy="2642566"/>
          </a:xfrm>
          <a:prstGeom prst="rect">
            <a:avLst/>
          </a:prstGeom>
        </p:spPr>
      </p:pic>
      <p:sp>
        <p:nvSpPr>
          <p:cNvPr id="3" name="Content Placeholder 2">
            <a:extLst>
              <a:ext uri="{FF2B5EF4-FFF2-40B4-BE49-F238E27FC236}">
                <a16:creationId xmlns:a16="http://schemas.microsoft.com/office/drawing/2014/main" id="{59D3A4A1-7826-2FD5-93E7-54AE7DAF906F}"/>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22.3l.</a:t>
            </a:r>
            <a:r>
              <a:rPr lang="en-US" sz="2400" dirty="0">
                <a:latin typeface="Arial"/>
                <a:ea typeface="+mn-lt"/>
                <a:cs typeface="+mn-lt"/>
              </a:rPr>
              <a:t> Reduction of alkyne with H</a:t>
            </a:r>
            <a:r>
              <a:rPr lang="en-US" sz="2400" baseline="-25000" dirty="0">
                <a:latin typeface="Arial"/>
                <a:ea typeface="+mn-lt"/>
                <a:cs typeface="+mn-lt"/>
              </a:rPr>
              <a:t>2</a:t>
            </a:r>
            <a:r>
              <a:rPr lang="en-US" sz="2400" dirty="0">
                <a:latin typeface="Arial"/>
                <a:ea typeface="+mn-lt"/>
                <a:cs typeface="+mn-lt"/>
              </a:rPr>
              <a:t> over a metal with an alkene intermediate catalyst.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D80E686-E52A-DB52-0742-C020A43CC71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9024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3797-A47E-2A8B-A8D6-354716EBDECC}"/>
              </a:ext>
            </a:extLst>
          </p:cNvPr>
          <p:cNvSpPr>
            <a:spLocks noGrp="1"/>
          </p:cNvSpPr>
          <p:nvPr>
            <p:ph type="title"/>
          </p:nvPr>
        </p:nvSpPr>
        <p:spPr/>
        <p:txBody>
          <a:bodyPr>
            <a:normAutofit/>
          </a:bodyPr>
          <a:lstStyle/>
          <a:p>
            <a:r>
              <a:rPr lang="en-US" sz="4000">
                <a:latin typeface="Arial"/>
                <a:cs typeface="Arial"/>
              </a:rPr>
              <a:t>Figure 22.3m</a:t>
            </a:r>
            <a:endParaRPr lang="en-US" sz="4000"/>
          </a:p>
        </p:txBody>
      </p:sp>
      <p:pic>
        <p:nvPicPr>
          <p:cNvPr id="5" name="Picture 4" descr="The reaction shows 4-octyne reacting with hydrogen and Lindlar's catalyst to give cis-4-octene. This reacts with hydrogen, and palladium catalyst to form octane. Quinoline is also used in the process.">
            <a:extLst>
              <a:ext uri="{FF2B5EF4-FFF2-40B4-BE49-F238E27FC236}">
                <a16:creationId xmlns:a16="http://schemas.microsoft.com/office/drawing/2014/main" id="{CED8B49E-E6A1-387D-F7EC-10DA7BC6C9E0}"/>
              </a:ext>
            </a:extLst>
          </p:cNvPr>
          <p:cNvPicPr>
            <a:picLocks noChangeAspect="1"/>
          </p:cNvPicPr>
          <p:nvPr/>
        </p:nvPicPr>
        <p:blipFill>
          <a:blip r:embed="rId2"/>
          <a:stretch>
            <a:fillRect/>
          </a:stretch>
        </p:blipFill>
        <p:spPr>
          <a:xfrm>
            <a:off x="2202605" y="2330139"/>
            <a:ext cx="13888722" cy="5049164"/>
          </a:xfrm>
          <a:prstGeom prst="rect">
            <a:avLst/>
          </a:prstGeom>
        </p:spPr>
      </p:pic>
      <p:sp>
        <p:nvSpPr>
          <p:cNvPr id="3" name="Content Placeholder 2">
            <a:extLst>
              <a:ext uri="{FF2B5EF4-FFF2-40B4-BE49-F238E27FC236}">
                <a16:creationId xmlns:a16="http://schemas.microsoft.com/office/drawing/2014/main" id="{21B8802F-ACDC-0E60-6A43-94B8D55F5CCF}"/>
              </a:ext>
            </a:extLst>
          </p:cNvPr>
          <p:cNvSpPr>
            <a:spLocks noGrp="1"/>
          </p:cNvSpPr>
          <p:nvPr>
            <p:ph idx="1"/>
          </p:nvPr>
        </p:nvSpPr>
        <p:spPr>
          <a:xfrm>
            <a:off x="1944000" y="8273987"/>
            <a:ext cx="14400000" cy="1126763"/>
          </a:xfrm>
        </p:spPr>
        <p:txBody>
          <a:bodyPr vert="horz" lIns="91440" tIns="45720" rIns="91440" bIns="45720" rtlCol="0" anchor="t">
            <a:normAutofit/>
          </a:bodyPr>
          <a:lstStyle/>
          <a:p>
            <a:pPr marL="0" indent="0" algn="ctr">
              <a:buNone/>
            </a:pPr>
            <a:r>
              <a:rPr lang="en-US" sz="2400" b="1" dirty="0">
                <a:latin typeface="Arial"/>
                <a:ea typeface="+mn-lt"/>
                <a:cs typeface="+mn-lt"/>
              </a:rPr>
              <a:t>Figure 22.3m.</a:t>
            </a:r>
            <a:r>
              <a:rPr lang="en-US" sz="2400" dirty="0">
                <a:latin typeface="Arial"/>
                <a:ea typeface="+mn-lt"/>
                <a:cs typeface="+mn-lt"/>
              </a:rPr>
              <a:t> Complete reduction of 4-octyne.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5CD9392-FE76-51E1-D616-1B17160F03C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33414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8658-E5B8-727D-F488-26C8203047E1}"/>
              </a:ext>
            </a:extLst>
          </p:cNvPr>
          <p:cNvSpPr>
            <a:spLocks noGrp="1"/>
          </p:cNvSpPr>
          <p:nvPr>
            <p:ph type="title"/>
          </p:nvPr>
        </p:nvSpPr>
        <p:spPr/>
        <p:txBody>
          <a:bodyPr>
            <a:normAutofit/>
          </a:bodyPr>
          <a:lstStyle/>
          <a:p>
            <a:r>
              <a:rPr lang="en-US" sz="4000" dirty="0">
                <a:latin typeface="Arial"/>
                <a:cs typeface="Arial"/>
              </a:rPr>
              <a:t>Figure 22.3n</a:t>
            </a:r>
          </a:p>
        </p:txBody>
      </p:sp>
      <p:pic>
        <p:nvPicPr>
          <p:cNvPr id="5" name="Picture 4" descr="An alkyne reacts with hydrogen and Lindlar catalyst to give 7-cis-retinol (7-cis-vitamin A; vitamin A has a trans double bond at C7).">
            <a:extLst>
              <a:ext uri="{FF2B5EF4-FFF2-40B4-BE49-F238E27FC236}">
                <a16:creationId xmlns:a16="http://schemas.microsoft.com/office/drawing/2014/main" id="{D9A056D6-8669-AB6D-6C13-F4C478996C43}"/>
              </a:ext>
            </a:extLst>
          </p:cNvPr>
          <p:cNvPicPr>
            <a:picLocks noChangeAspect="1"/>
          </p:cNvPicPr>
          <p:nvPr/>
        </p:nvPicPr>
        <p:blipFill>
          <a:blip r:embed="rId2"/>
          <a:stretch>
            <a:fillRect/>
          </a:stretch>
        </p:blipFill>
        <p:spPr>
          <a:xfrm>
            <a:off x="2695270" y="1651413"/>
            <a:ext cx="12889796" cy="6112892"/>
          </a:xfrm>
          <a:prstGeom prst="rect">
            <a:avLst/>
          </a:prstGeom>
        </p:spPr>
      </p:pic>
      <p:sp>
        <p:nvSpPr>
          <p:cNvPr id="3" name="Content Placeholder 2">
            <a:extLst>
              <a:ext uri="{FF2B5EF4-FFF2-40B4-BE49-F238E27FC236}">
                <a16:creationId xmlns:a16="http://schemas.microsoft.com/office/drawing/2014/main" id="{867D6D6E-9359-85D1-BF86-A3837676B165}"/>
              </a:ext>
            </a:extLst>
          </p:cNvPr>
          <p:cNvSpPr>
            <a:spLocks noGrp="1"/>
          </p:cNvSpPr>
          <p:nvPr>
            <p:ph idx="1"/>
          </p:nvPr>
        </p:nvSpPr>
        <p:spPr>
          <a:xfrm>
            <a:off x="1944000" y="8325166"/>
            <a:ext cx="14400000" cy="1075584"/>
          </a:xfrm>
        </p:spPr>
        <p:txBody>
          <a:bodyPr vert="horz" lIns="91440" tIns="45720" rIns="91440" bIns="45720" rtlCol="0" anchor="t">
            <a:normAutofit/>
          </a:bodyPr>
          <a:lstStyle/>
          <a:p>
            <a:pPr marL="0" indent="0" algn="ctr">
              <a:buNone/>
            </a:pPr>
            <a:r>
              <a:rPr lang="en-US" sz="2400" b="1" dirty="0">
                <a:latin typeface="Arial"/>
                <a:ea typeface="+mn-lt"/>
                <a:cs typeface="+mn-lt"/>
              </a:rPr>
              <a:t>Figure 22.3n.</a:t>
            </a:r>
            <a:r>
              <a:rPr lang="en-US" sz="2400" dirty="0">
                <a:latin typeface="Arial"/>
                <a:ea typeface="+mn-lt"/>
                <a:cs typeface="+mn-lt"/>
              </a:rPr>
              <a:t> The cis isomer of vitamin A produced initially on hydrogenation is converted to the trans isomer by heating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5871AEAB-EF96-F45B-7881-C23C4DF8AB9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86636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C631-8929-D3D0-5BDD-ED99E4E70FE4}"/>
              </a:ext>
            </a:extLst>
          </p:cNvPr>
          <p:cNvSpPr>
            <a:spLocks noGrp="1"/>
          </p:cNvSpPr>
          <p:nvPr>
            <p:ph type="title"/>
          </p:nvPr>
        </p:nvSpPr>
        <p:spPr/>
        <p:txBody>
          <a:bodyPr>
            <a:normAutofit/>
          </a:bodyPr>
          <a:lstStyle/>
          <a:p>
            <a:r>
              <a:rPr lang="en-US" sz="4000" dirty="0">
                <a:latin typeface="Arial"/>
                <a:cs typeface="Arial"/>
              </a:rPr>
              <a:t>Figure 22.3o</a:t>
            </a:r>
            <a:endParaRPr lang="en-US" sz="4000" dirty="0"/>
          </a:p>
        </p:txBody>
      </p:sp>
      <p:pic>
        <p:nvPicPr>
          <p:cNvPr id="5" name="Picture 4" descr="The figure shows 5-decyne reacting with lithium and ammonia to form trans-5-decene (78%).">
            <a:extLst>
              <a:ext uri="{FF2B5EF4-FFF2-40B4-BE49-F238E27FC236}">
                <a16:creationId xmlns:a16="http://schemas.microsoft.com/office/drawing/2014/main" id="{F81FC209-1B64-A54A-801D-AA6B03E79F0D}"/>
              </a:ext>
            </a:extLst>
          </p:cNvPr>
          <p:cNvPicPr>
            <a:picLocks noChangeAspect="1"/>
          </p:cNvPicPr>
          <p:nvPr/>
        </p:nvPicPr>
        <p:blipFill>
          <a:blip r:embed="rId2"/>
          <a:stretch>
            <a:fillRect/>
          </a:stretch>
        </p:blipFill>
        <p:spPr>
          <a:xfrm>
            <a:off x="1433926" y="3312008"/>
            <a:ext cx="15237929" cy="2669070"/>
          </a:xfrm>
          <a:prstGeom prst="rect">
            <a:avLst/>
          </a:prstGeom>
        </p:spPr>
      </p:pic>
      <p:sp>
        <p:nvSpPr>
          <p:cNvPr id="3" name="Content Placeholder 2">
            <a:extLst>
              <a:ext uri="{FF2B5EF4-FFF2-40B4-BE49-F238E27FC236}">
                <a16:creationId xmlns:a16="http://schemas.microsoft.com/office/drawing/2014/main" id="{930D8A8B-B921-4988-7D68-9C7F0A7C1CE5}"/>
              </a:ext>
            </a:extLst>
          </p:cNvPr>
          <p:cNvSpPr>
            <a:spLocks noGrp="1"/>
          </p:cNvSpPr>
          <p:nvPr>
            <p:ph idx="1"/>
          </p:nvPr>
        </p:nvSpPr>
        <p:spPr>
          <a:xfrm>
            <a:off x="1944000" y="8273987"/>
            <a:ext cx="14400000" cy="1126763"/>
          </a:xfrm>
        </p:spPr>
        <p:txBody>
          <a:bodyPr vert="horz" lIns="91440" tIns="45720" rIns="91440" bIns="45720" rtlCol="0" anchor="t">
            <a:normAutofit/>
          </a:bodyPr>
          <a:lstStyle/>
          <a:p>
            <a:pPr marL="0" indent="0" algn="ctr">
              <a:buNone/>
            </a:pPr>
            <a:r>
              <a:rPr lang="en-US" sz="2400" b="1" dirty="0">
                <a:latin typeface="Arial"/>
                <a:ea typeface="+mn-lt"/>
                <a:cs typeface="+mn-lt"/>
              </a:rPr>
              <a:t>Figure 22.3o.</a:t>
            </a:r>
            <a:r>
              <a:rPr lang="en-US" sz="2400" dirty="0">
                <a:latin typeface="Arial"/>
                <a:ea typeface="+mn-lt"/>
                <a:cs typeface="+mn-lt"/>
              </a:rPr>
              <a:t> 5-decyne gives </a:t>
            </a:r>
            <a:r>
              <a:rPr lang="en-US" sz="2400" i="1" dirty="0">
                <a:latin typeface="Arial"/>
                <a:ea typeface="+mn-lt"/>
                <a:cs typeface="+mn-lt"/>
              </a:rPr>
              <a:t>trans</a:t>
            </a:r>
            <a:r>
              <a:rPr lang="en-US" sz="2400" dirty="0">
                <a:latin typeface="Arial"/>
                <a:ea typeface="+mn-lt"/>
                <a:cs typeface="+mn-lt"/>
              </a:rPr>
              <a:t>-5-decene on treatment with lithium in liquid ammonia.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3AAF731C-BEC8-AF30-DB0A-E0C0D91FCE0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8217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62C6-B0F3-A060-CACF-230D2E9DAF21}"/>
              </a:ext>
            </a:extLst>
          </p:cNvPr>
          <p:cNvSpPr>
            <a:spLocks noGrp="1"/>
          </p:cNvSpPr>
          <p:nvPr>
            <p:ph type="title"/>
          </p:nvPr>
        </p:nvSpPr>
        <p:spPr/>
        <p:txBody>
          <a:bodyPr>
            <a:normAutofit/>
          </a:bodyPr>
          <a:lstStyle/>
          <a:p>
            <a:r>
              <a:rPr lang="en-US" sz="4000" dirty="0">
                <a:latin typeface="Arial"/>
                <a:cs typeface="Arial"/>
              </a:rPr>
              <a:t>Figure 22.3p</a:t>
            </a:r>
            <a:endParaRPr lang="en-US" sz="4000"/>
          </a:p>
        </p:txBody>
      </p:sp>
      <p:pic>
        <p:nvPicPr>
          <p:cNvPr id="5" name="Picture 4" descr="An example of a bromine test. A pipette drops bromine into a test tube. If the results is positive result the test tube sample remains colourless; if negative result turns the sample a brownish-red colour. ">
            <a:extLst>
              <a:ext uri="{FF2B5EF4-FFF2-40B4-BE49-F238E27FC236}">
                <a16:creationId xmlns:a16="http://schemas.microsoft.com/office/drawing/2014/main" id="{8F0E6E0A-B0F1-9C06-8029-C78B089673CD}"/>
              </a:ext>
            </a:extLst>
          </p:cNvPr>
          <p:cNvPicPr>
            <a:picLocks noChangeAspect="1"/>
          </p:cNvPicPr>
          <p:nvPr/>
        </p:nvPicPr>
        <p:blipFill>
          <a:blip r:embed="rId2"/>
          <a:stretch>
            <a:fillRect/>
          </a:stretch>
        </p:blipFill>
        <p:spPr>
          <a:xfrm>
            <a:off x="4721397" y="1744417"/>
            <a:ext cx="8843476" cy="4725289"/>
          </a:xfrm>
          <a:prstGeom prst="rect">
            <a:avLst/>
          </a:prstGeom>
        </p:spPr>
      </p:pic>
      <p:sp>
        <p:nvSpPr>
          <p:cNvPr id="3" name="Content Placeholder 2">
            <a:extLst>
              <a:ext uri="{FF2B5EF4-FFF2-40B4-BE49-F238E27FC236}">
                <a16:creationId xmlns:a16="http://schemas.microsoft.com/office/drawing/2014/main" id="{3335298B-3A0C-633C-A9E3-94A1294DDEFE}"/>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22.3p. </a:t>
            </a:r>
            <a:r>
              <a:rPr lang="en-US" sz="2400" dirty="0">
                <a:latin typeface="Arial"/>
                <a:ea typeface="+mn-lt"/>
                <a:cs typeface="+mn-lt"/>
              </a:rPr>
              <a:t>Bromine test for presence of double or triple carbon-carbon bond.  Positive result is a </a:t>
            </a:r>
            <a:r>
              <a:rPr lang="en-US" sz="2400" dirty="0" err="1">
                <a:latin typeface="Arial"/>
                <a:ea typeface="+mn-lt"/>
                <a:cs typeface="+mn-lt"/>
              </a:rPr>
              <a:t>colourless</a:t>
            </a:r>
            <a:r>
              <a:rPr lang="en-US" sz="2400" dirty="0">
                <a:latin typeface="Arial"/>
                <a:ea typeface="+mn-lt"/>
                <a:cs typeface="+mn-lt"/>
              </a:rPr>
              <a:t> solution.  Negative result is a brownish-red solution (credit: Samantha Sullivan Sauer, Created with </a:t>
            </a:r>
            <a:r>
              <a:rPr lang="en-US" sz="2400" dirty="0">
                <a:latin typeface="Arial"/>
                <a:ea typeface="+mn-lt"/>
                <a:cs typeface="+mn-lt"/>
                <a:hlinkClick r:id="rId3"/>
              </a:rPr>
              <a:t>Chemix</a:t>
            </a:r>
            <a:r>
              <a:rPr lang="en-US" sz="2400" dirty="0">
                <a:latin typeface="Arial"/>
                <a:ea typeface="+mn-lt"/>
                <a:cs typeface="+mn-lt"/>
              </a:rPr>
              <a:t>, </a:t>
            </a:r>
            <a:r>
              <a:rPr lang="en-US" sz="2400" dirty="0">
                <a:latin typeface="Arial"/>
                <a:ea typeface="+mn-lt"/>
                <a:cs typeface="+mn-lt"/>
                <a:hlinkClick r:id="rId4"/>
              </a:rPr>
              <a:t>Chemix license</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77F1F14-8388-2E2E-3CAC-3883A6357326}"/>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65310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D114-31C5-CBCA-C1D6-80A03472E2B9}"/>
              </a:ext>
            </a:extLst>
          </p:cNvPr>
          <p:cNvSpPr>
            <a:spLocks noGrp="1"/>
          </p:cNvSpPr>
          <p:nvPr>
            <p:ph type="title"/>
          </p:nvPr>
        </p:nvSpPr>
        <p:spPr/>
        <p:txBody>
          <a:bodyPr>
            <a:normAutofit/>
          </a:bodyPr>
          <a:lstStyle/>
          <a:p>
            <a:r>
              <a:rPr lang="en-US" sz="4000" dirty="0">
                <a:latin typeface="Arial"/>
                <a:cs typeface="Arial"/>
              </a:rPr>
              <a:t>Figure 22.3q</a:t>
            </a:r>
            <a:endParaRPr lang="en-US" sz="4000" dirty="0"/>
          </a:p>
        </p:txBody>
      </p:sp>
      <p:pic>
        <p:nvPicPr>
          <p:cNvPr id="5" name="Picture 4" descr="Bromine test for the presence of unsaturated hydrocarbons. An alkene in the presence of bromine creates a di-bromo alkane. An alkyne in the presence of bromine creates a dibromo alkene. ">
            <a:extLst>
              <a:ext uri="{FF2B5EF4-FFF2-40B4-BE49-F238E27FC236}">
                <a16:creationId xmlns:a16="http://schemas.microsoft.com/office/drawing/2014/main" id="{B6C9964B-75F8-09FF-513D-C7C4149FC03C}"/>
              </a:ext>
            </a:extLst>
          </p:cNvPr>
          <p:cNvPicPr>
            <a:picLocks noChangeAspect="1"/>
          </p:cNvPicPr>
          <p:nvPr/>
        </p:nvPicPr>
        <p:blipFill>
          <a:blip r:embed="rId2"/>
          <a:stretch>
            <a:fillRect/>
          </a:stretch>
        </p:blipFill>
        <p:spPr>
          <a:xfrm>
            <a:off x="993085" y="2990618"/>
            <a:ext cx="16301830" cy="3255479"/>
          </a:xfrm>
          <a:prstGeom prst="rect">
            <a:avLst/>
          </a:prstGeom>
        </p:spPr>
      </p:pic>
      <p:sp>
        <p:nvSpPr>
          <p:cNvPr id="3" name="Content Placeholder 2">
            <a:extLst>
              <a:ext uri="{FF2B5EF4-FFF2-40B4-BE49-F238E27FC236}">
                <a16:creationId xmlns:a16="http://schemas.microsoft.com/office/drawing/2014/main" id="{188B39A9-999F-9227-2086-D4CE0F8B0030}"/>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dirty="0">
                <a:latin typeface="Arial"/>
                <a:ea typeface="+mn-lt"/>
                <a:cs typeface="+mn-lt"/>
              </a:rPr>
              <a:t>Figure 22.3q. </a:t>
            </a:r>
            <a:r>
              <a:rPr lang="en-US" sz="2400" dirty="0">
                <a:latin typeface="Arial"/>
                <a:ea typeface="+mn-lt"/>
                <a:cs typeface="+mn-lt"/>
              </a:rPr>
              <a:t>Bromine test for presence of unsaturated hydrocarbons (credit: Samantha Sullivan Sauer, using </a:t>
            </a:r>
            <a:r>
              <a:rPr lang="en-US" sz="2400" dirty="0">
                <a:latin typeface="Arial"/>
                <a:ea typeface="+mn-lt"/>
                <a:cs typeface="+mn-lt"/>
                <a:hlinkClick r:id="rId3"/>
              </a:rPr>
              <a:t>Biovia Draw</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55A5487-F575-D5EE-637F-9DE1DCCFB136}"/>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768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4D0D-CFFD-999F-8A28-85B9406B278A}"/>
              </a:ext>
            </a:extLst>
          </p:cNvPr>
          <p:cNvSpPr>
            <a:spLocks noGrp="1"/>
          </p:cNvSpPr>
          <p:nvPr>
            <p:ph type="title"/>
          </p:nvPr>
        </p:nvSpPr>
        <p:spPr/>
        <p:txBody>
          <a:bodyPr>
            <a:normAutofit/>
          </a:bodyPr>
          <a:lstStyle/>
          <a:p>
            <a:r>
              <a:rPr lang="en-US" sz="4000" dirty="0">
                <a:latin typeface="Arial"/>
                <a:cs typeface="Arial"/>
              </a:rPr>
              <a:t>Figure 22.1a</a:t>
            </a:r>
            <a:endParaRPr lang="en-US" sz="4000" dirty="0"/>
          </a:p>
        </p:txBody>
      </p:sp>
      <p:pic>
        <p:nvPicPr>
          <p:cNvPr id="5" name="Picture 4" descr="Three images. On the left shows a saturated hydrocarbon giving the alkane formula C subscript n H subscript 2n+2. On the right shows the general formulas for unsaturated hydrocarbons: an alkene C subscript n H subscript 2n and for an alkyne C subscript n H subscript 2n-2">
            <a:extLst>
              <a:ext uri="{FF2B5EF4-FFF2-40B4-BE49-F238E27FC236}">
                <a16:creationId xmlns:a16="http://schemas.microsoft.com/office/drawing/2014/main" id="{8494C5B0-B327-BAD1-98D9-8CC8CEE250B8}"/>
              </a:ext>
            </a:extLst>
          </p:cNvPr>
          <p:cNvPicPr>
            <a:picLocks noChangeAspect="1"/>
          </p:cNvPicPr>
          <p:nvPr/>
        </p:nvPicPr>
        <p:blipFill>
          <a:blip r:embed="rId2"/>
          <a:stretch>
            <a:fillRect/>
          </a:stretch>
        </p:blipFill>
        <p:spPr>
          <a:xfrm>
            <a:off x="1902135" y="2148666"/>
            <a:ext cx="14420435" cy="5197751"/>
          </a:xfrm>
          <a:prstGeom prst="rect">
            <a:avLst/>
          </a:prstGeom>
        </p:spPr>
      </p:pic>
      <p:sp>
        <p:nvSpPr>
          <p:cNvPr id="3" name="Content Placeholder 2">
            <a:extLst>
              <a:ext uri="{FF2B5EF4-FFF2-40B4-BE49-F238E27FC236}">
                <a16:creationId xmlns:a16="http://schemas.microsoft.com/office/drawing/2014/main" id="{A06546EE-BF78-5200-5906-38F3C66722D9}"/>
              </a:ext>
            </a:extLst>
          </p:cNvPr>
          <p:cNvSpPr>
            <a:spLocks noGrp="1"/>
          </p:cNvSpPr>
          <p:nvPr>
            <p:ph idx="1"/>
          </p:nvPr>
        </p:nvSpPr>
        <p:spPr>
          <a:xfrm>
            <a:off x="1944000" y="8325166"/>
            <a:ext cx="14365881" cy="1075584"/>
          </a:xfrm>
        </p:spPr>
        <p:txBody>
          <a:bodyPr vert="horz" lIns="91440" tIns="45720" rIns="91440" bIns="45720" rtlCol="0" anchor="t">
            <a:normAutofit/>
          </a:bodyPr>
          <a:lstStyle/>
          <a:p>
            <a:pPr marL="0" indent="0" algn="ctr">
              <a:buNone/>
            </a:pPr>
            <a:r>
              <a:rPr lang="en-US" sz="2400" b="1" dirty="0">
                <a:latin typeface="Arial"/>
                <a:ea typeface="+mn-lt"/>
                <a:cs typeface="+mn-lt"/>
              </a:rPr>
              <a:t>Figure 22.1a.</a:t>
            </a:r>
            <a:r>
              <a:rPr lang="en-US" sz="2400" dirty="0">
                <a:latin typeface="Arial"/>
                <a:ea typeface="+mn-lt"/>
                <a:cs typeface="+mn-lt"/>
              </a:rPr>
              <a:t> The general formulas of alkanes, alkenes and alkynes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D8D1FDF0-3E8D-B947-76A3-99803949ADD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23850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B32C-05AA-D032-FF78-212455F05F7E}"/>
              </a:ext>
            </a:extLst>
          </p:cNvPr>
          <p:cNvSpPr>
            <a:spLocks noGrp="1"/>
          </p:cNvSpPr>
          <p:nvPr>
            <p:ph type="title"/>
          </p:nvPr>
        </p:nvSpPr>
        <p:spPr/>
        <p:txBody>
          <a:bodyPr>
            <a:normAutofit/>
          </a:bodyPr>
          <a:lstStyle/>
          <a:p>
            <a:r>
              <a:rPr lang="en-US" sz="4000" dirty="0">
                <a:latin typeface="Arial"/>
                <a:cs typeface="Arial"/>
              </a:rPr>
              <a:t>Figure 22.3r</a:t>
            </a:r>
          </a:p>
        </p:txBody>
      </p:sp>
      <p:pic>
        <p:nvPicPr>
          <p:cNvPr id="5" name="Picture 4" descr="A permanganate test. Permanganate is added to a sample with a dropper. A negative test turns the sample a purple colour. A position test results in the formation of a black precipitate. ">
            <a:extLst>
              <a:ext uri="{FF2B5EF4-FFF2-40B4-BE49-F238E27FC236}">
                <a16:creationId xmlns:a16="http://schemas.microsoft.com/office/drawing/2014/main" id="{28742DEC-40E1-A010-73F7-7489EEC3402B}"/>
              </a:ext>
            </a:extLst>
          </p:cNvPr>
          <p:cNvPicPr>
            <a:picLocks noChangeAspect="1"/>
          </p:cNvPicPr>
          <p:nvPr/>
        </p:nvPicPr>
        <p:blipFill>
          <a:blip r:embed="rId2"/>
          <a:stretch>
            <a:fillRect/>
          </a:stretch>
        </p:blipFill>
        <p:spPr>
          <a:xfrm>
            <a:off x="5028471" y="2277718"/>
            <a:ext cx="8247376" cy="4402144"/>
          </a:xfrm>
          <a:prstGeom prst="rect">
            <a:avLst/>
          </a:prstGeom>
        </p:spPr>
      </p:pic>
      <p:sp>
        <p:nvSpPr>
          <p:cNvPr id="3" name="Content Placeholder 2">
            <a:extLst>
              <a:ext uri="{FF2B5EF4-FFF2-40B4-BE49-F238E27FC236}">
                <a16:creationId xmlns:a16="http://schemas.microsoft.com/office/drawing/2014/main" id="{EAF1CE33-97DE-F0C0-BED7-A6BA8492FA4E}"/>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dirty="0">
                <a:latin typeface="Arial"/>
                <a:ea typeface="+mn-lt"/>
                <a:cs typeface="+mn-lt"/>
              </a:rPr>
              <a:t>Figure 22.3r. </a:t>
            </a:r>
            <a:r>
              <a:rPr lang="en-US" sz="2400" dirty="0">
                <a:latin typeface="Arial"/>
                <a:ea typeface="+mn-lt"/>
                <a:cs typeface="+mn-lt"/>
              </a:rPr>
              <a:t>Permanganate test for presence of double or triple carbon-carbon bond.  Positive result is a black precipitate.  Negative result is a purplish solution (credit: Samantha Sullivan Sauer, Created with </a:t>
            </a:r>
            <a:r>
              <a:rPr lang="en-US" sz="2400" dirty="0">
                <a:latin typeface="Arial"/>
                <a:ea typeface="+mn-lt"/>
                <a:cs typeface="+mn-lt"/>
                <a:hlinkClick r:id="rId3"/>
              </a:rPr>
              <a:t>Chemix</a:t>
            </a:r>
            <a:r>
              <a:rPr lang="en-US" sz="2400" dirty="0">
                <a:latin typeface="Arial"/>
                <a:ea typeface="+mn-lt"/>
                <a:cs typeface="+mn-lt"/>
              </a:rPr>
              <a:t>, </a:t>
            </a:r>
            <a:r>
              <a:rPr lang="en-US" sz="2400" dirty="0">
                <a:latin typeface="Arial"/>
                <a:ea typeface="+mn-lt"/>
                <a:cs typeface="+mn-lt"/>
                <a:hlinkClick r:id="rId4"/>
              </a:rPr>
              <a:t>Chemix license</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1C8BF31-F5FE-964A-6899-C9DAD0A5647E}"/>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23821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C17B-2EDC-F202-EE54-742FE60DC6B4}"/>
              </a:ext>
            </a:extLst>
          </p:cNvPr>
          <p:cNvSpPr>
            <a:spLocks noGrp="1"/>
          </p:cNvSpPr>
          <p:nvPr>
            <p:ph type="title"/>
          </p:nvPr>
        </p:nvSpPr>
        <p:spPr/>
        <p:txBody>
          <a:bodyPr>
            <a:normAutofit/>
          </a:bodyPr>
          <a:lstStyle/>
          <a:p>
            <a:r>
              <a:rPr lang="en-US" sz="4000">
                <a:latin typeface="Arial"/>
                <a:cs typeface="Arial"/>
              </a:rPr>
              <a:t>Figure 22.3s</a:t>
            </a:r>
            <a:endParaRPr lang="en-US" sz="4000"/>
          </a:p>
        </p:txBody>
      </p:sp>
      <p:pic>
        <p:nvPicPr>
          <p:cNvPr id="5" name="Picture 4" descr="Permanganate test for presence of unsaturated hydrocarbons. An alkene in the presence of permanganate solution creates a di-hydroxy alkane. An alkyne in the presence of permanganate solution creates a di-hydroxy alkene. ">
            <a:extLst>
              <a:ext uri="{FF2B5EF4-FFF2-40B4-BE49-F238E27FC236}">
                <a16:creationId xmlns:a16="http://schemas.microsoft.com/office/drawing/2014/main" id="{370FD020-3A41-3FAF-3B29-331102265BFA}"/>
              </a:ext>
            </a:extLst>
          </p:cNvPr>
          <p:cNvPicPr>
            <a:picLocks noChangeAspect="1"/>
          </p:cNvPicPr>
          <p:nvPr/>
        </p:nvPicPr>
        <p:blipFill>
          <a:blip r:embed="rId2"/>
          <a:stretch>
            <a:fillRect/>
          </a:stretch>
        </p:blipFill>
        <p:spPr>
          <a:xfrm>
            <a:off x="1459423" y="3120265"/>
            <a:ext cx="15380278" cy="3196450"/>
          </a:xfrm>
          <a:prstGeom prst="rect">
            <a:avLst/>
          </a:prstGeom>
        </p:spPr>
      </p:pic>
      <p:sp>
        <p:nvSpPr>
          <p:cNvPr id="3" name="Content Placeholder 2">
            <a:extLst>
              <a:ext uri="{FF2B5EF4-FFF2-40B4-BE49-F238E27FC236}">
                <a16:creationId xmlns:a16="http://schemas.microsoft.com/office/drawing/2014/main" id="{A5875A34-11FF-66AC-CC07-E67088327931}"/>
              </a:ext>
            </a:extLst>
          </p:cNvPr>
          <p:cNvSpPr>
            <a:spLocks noGrp="1"/>
          </p:cNvSpPr>
          <p:nvPr>
            <p:ph idx="1"/>
          </p:nvPr>
        </p:nvSpPr>
        <p:spPr>
          <a:xfrm>
            <a:off x="1944000" y="8410465"/>
            <a:ext cx="14400000" cy="990285"/>
          </a:xfrm>
        </p:spPr>
        <p:txBody>
          <a:bodyPr vert="horz" lIns="91440" tIns="45720" rIns="91440" bIns="45720" rtlCol="0" anchor="t">
            <a:normAutofit/>
          </a:bodyPr>
          <a:lstStyle/>
          <a:p>
            <a:pPr marL="0" indent="0" algn="ctr">
              <a:buNone/>
            </a:pPr>
            <a:r>
              <a:rPr lang="en-US" sz="2400" b="1" dirty="0">
                <a:latin typeface="Arial"/>
                <a:ea typeface="+mn-lt"/>
                <a:cs typeface="+mn-lt"/>
              </a:rPr>
              <a:t>Figure 22.3s. </a:t>
            </a:r>
            <a:r>
              <a:rPr lang="en-US" sz="2400" dirty="0">
                <a:latin typeface="Arial"/>
                <a:ea typeface="+mn-lt"/>
                <a:cs typeface="+mn-lt"/>
              </a:rPr>
              <a:t>Permanganate test for presence of unsaturated hydrocarbons (credit: Samantha Sullivan Sauer, using </a:t>
            </a:r>
            <a:r>
              <a:rPr lang="en-US" sz="2400" dirty="0">
                <a:latin typeface="Arial"/>
                <a:ea typeface="+mn-lt"/>
                <a:cs typeface="+mn-lt"/>
                <a:hlinkClick r:id="rId3"/>
              </a:rPr>
              <a:t>Biovia Draw</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32CD967-A5AF-A172-5B99-891C30567F2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3718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D57D-A287-2065-5BFB-B4EFC98ED473}"/>
              </a:ext>
            </a:extLst>
          </p:cNvPr>
          <p:cNvSpPr>
            <a:spLocks noGrp="1"/>
          </p:cNvSpPr>
          <p:nvPr>
            <p:ph type="title"/>
          </p:nvPr>
        </p:nvSpPr>
        <p:spPr/>
        <p:txBody>
          <a:bodyPr>
            <a:normAutofit/>
          </a:bodyPr>
          <a:lstStyle/>
          <a:p>
            <a:r>
              <a:rPr lang="en-US" sz="4000" dirty="0">
                <a:latin typeface="Arial"/>
                <a:cs typeface="Arial"/>
              </a:rPr>
              <a:t>Figure 22.4a</a:t>
            </a:r>
            <a:endParaRPr lang="en-US" sz="4000" dirty="0"/>
          </a:p>
        </p:txBody>
      </p:sp>
      <p:pic>
        <p:nvPicPr>
          <p:cNvPr id="5" name="Picture 4" descr="The molecular structure of benzene showing all carbons and hydrogens (on the left) and the line ring structure of benzene with no carbons or hydrogens showing (on the right). ">
            <a:extLst>
              <a:ext uri="{FF2B5EF4-FFF2-40B4-BE49-F238E27FC236}">
                <a16:creationId xmlns:a16="http://schemas.microsoft.com/office/drawing/2014/main" id="{A1A1F798-A9AC-993B-EE26-AED8A1586C71}"/>
              </a:ext>
            </a:extLst>
          </p:cNvPr>
          <p:cNvPicPr>
            <a:picLocks noChangeAspect="1"/>
          </p:cNvPicPr>
          <p:nvPr/>
        </p:nvPicPr>
        <p:blipFill>
          <a:blip r:embed="rId2"/>
          <a:stretch>
            <a:fillRect/>
          </a:stretch>
        </p:blipFill>
        <p:spPr>
          <a:xfrm>
            <a:off x="2243137" y="2289934"/>
            <a:ext cx="13778730" cy="4805438"/>
          </a:xfrm>
          <a:prstGeom prst="rect">
            <a:avLst/>
          </a:prstGeom>
        </p:spPr>
      </p:pic>
      <p:sp>
        <p:nvSpPr>
          <p:cNvPr id="3" name="Content Placeholder 2">
            <a:extLst>
              <a:ext uri="{FF2B5EF4-FFF2-40B4-BE49-F238E27FC236}">
                <a16:creationId xmlns:a16="http://schemas.microsoft.com/office/drawing/2014/main" id="{F37962B6-AC85-C904-03E7-F9D17F143B90}"/>
              </a:ext>
            </a:extLst>
          </p:cNvPr>
          <p:cNvSpPr>
            <a:spLocks noGrp="1"/>
          </p:cNvSpPr>
          <p:nvPr>
            <p:ph idx="1"/>
          </p:nvPr>
        </p:nvSpPr>
        <p:spPr>
          <a:xfrm>
            <a:off x="1944000" y="7983972"/>
            <a:ext cx="14400000" cy="1416778"/>
          </a:xfrm>
        </p:spPr>
        <p:txBody>
          <a:bodyPr vert="horz" lIns="91440" tIns="45720" rIns="91440" bIns="45720" rtlCol="0" anchor="t">
            <a:normAutofit/>
          </a:bodyPr>
          <a:lstStyle/>
          <a:p>
            <a:pPr marL="0" indent="0" algn="ctr">
              <a:buNone/>
            </a:pPr>
            <a:r>
              <a:rPr lang="en-US" sz="2400" b="1" dirty="0">
                <a:latin typeface="Arial"/>
                <a:ea typeface="+mn-lt"/>
                <a:cs typeface="+mn-lt"/>
              </a:rPr>
              <a:t>Figure 22.4a.</a:t>
            </a:r>
            <a:r>
              <a:rPr lang="en-US" sz="2400" dirty="0">
                <a:latin typeface="Arial"/>
                <a:ea typeface="+mn-lt"/>
                <a:cs typeface="+mn-lt"/>
              </a:rPr>
              <a:t> Benzene ring structural arrangement versions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6609DCFA-7357-6DE9-480A-4023DD9EB2A8}"/>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50058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8C0A-3362-A164-E499-A30A21E63FAD}"/>
              </a:ext>
            </a:extLst>
          </p:cNvPr>
          <p:cNvSpPr>
            <a:spLocks noGrp="1"/>
          </p:cNvSpPr>
          <p:nvPr>
            <p:ph type="title"/>
          </p:nvPr>
        </p:nvSpPr>
        <p:spPr/>
        <p:txBody>
          <a:bodyPr>
            <a:normAutofit/>
          </a:bodyPr>
          <a:lstStyle/>
          <a:p>
            <a:r>
              <a:rPr lang="en-US" sz="4000" dirty="0">
                <a:latin typeface="Arial"/>
                <a:cs typeface="Arial"/>
              </a:rPr>
              <a:t>Figure 22.4b</a:t>
            </a:r>
            <a:endParaRPr lang="en-US" sz="4000" dirty="0"/>
          </a:p>
        </p:txBody>
      </p:sp>
      <p:pic>
        <p:nvPicPr>
          <p:cNvPr id="5" name="Picture 4" descr="Benzene ring represented as a hexagon with an inscribed circle">
            <a:extLst>
              <a:ext uri="{FF2B5EF4-FFF2-40B4-BE49-F238E27FC236}">
                <a16:creationId xmlns:a16="http://schemas.microsoft.com/office/drawing/2014/main" id="{03E73340-E28C-32CB-4CEB-E24371F8F807}"/>
              </a:ext>
            </a:extLst>
          </p:cNvPr>
          <p:cNvPicPr>
            <a:picLocks noChangeAspect="1"/>
          </p:cNvPicPr>
          <p:nvPr/>
        </p:nvPicPr>
        <p:blipFill>
          <a:blip r:embed="rId2"/>
          <a:stretch>
            <a:fillRect/>
          </a:stretch>
        </p:blipFill>
        <p:spPr>
          <a:xfrm>
            <a:off x="1319334" y="3198447"/>
            <a:ext cx="15616698" cy="2673923"/>
          </a:xfrm>
          <a:prstGeom prst="rect">
            <a:avLst/>
          </a:prstGeom>
        </p:spPr>
      </p:pic>
      <p:sp>
        <p:nvSpPr>
          <p:cNvPr id="3" name="Content Placeholder 2">
            <a:extLst>
              <a:ext uri="{FF2B5EF4-FFF2-40B4-BE49-F238E27FC236}">
                <a16:creationId xmlns:a16="http://schemas.microsoft.com/office/drawing/2014/main" id="{265216CD-85BE-A63E-D4A8-70D65EA11D53}"/>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22.4b</a:t>
            </a:r>
            <a:r>
              <a:rPr lang="en-US" sz="2400" dirty="0">
                <a:latin typeface="Arial"/>
                <a:ea typeface="+mn-lt"/>
                <a:cs typeface="+mn-lt"/>
              </a:rPr>
              <a:t>. Benzene ring represented as a hexagon with an inscribed circle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5196BDB-6695-2513-8748-63E42ACC4468}"/>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52101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C36D-B48E-1EDA-374B-7C95C59251FF}"/>
              </a:ext>
            </a:extLst>
          </p:cNvPr>
          <p:cNvSpPr>
            <a:spLocks noGrp="1"/>
          </p:cNvSpPr>
          <p:nvPr>
            <p:ph type="title"/>
          </p:nvPr>
        </p:nvSpPr>
        <p:spPr>
          <a:xfrm>
            <a:off x="1952637" y="593179"/>
            <a:ext cx="13083208" cy="1143000"/>
          </a:xfrm>
        </p:spPr>
        <p:txBody>
          <a:bodyPr>
            <a:normAutofit/>
          </a:bodyPr>
          <a:lstStyle/>
          <a:p>
            <a:r>
              <a:rPr lang="en-US" sz="4000" dirty="0">
                <a:latin typeface="Arial"/>
                <a:cs typeface="Arial"/>
              </a:rPr>
              <a:t>Table 22.4a</a:t>
            </a:r>
            <a:endParaRPr lang="en-US" sz="4000" dirty="0"/>
          </a:p>
        </p:txBody>
      </p:sp>
      <p:sp>
        <p:nvSpPr>
          <p:cNvPr id="5" name="Content Placeholder 2">
            <a:extLst>
              <a:ext uri="{FF2B5EF4-FFF2-40B4-BE49-F238E27FC236}">
                <a16:creationId xmlns:a16="http://schemas.microsoft.com/office/drawing/2014/main" id="{122B2CAC-E4E0-2982-6BEE-E16B3A22A80F}"/>
              </a:ext>
            </a:extLst>
          </p:cNvPr>
          <p:cNvSpPr txBox="1">
            <a:spLocks/>
          </p:cNvSpPr>
          <p:nvPr/>
        </p:nvSpPr>
        <p:spPr>
          <a:xfrm>
            <a:off x="1725405" y="1765478"/>
            <a:ext cx="14972400" cy="821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Table 22.4a. </a:t>
            </a:r>
            <a:r>
              <a:rPr lang="en-US" dirty="0"/>
              <a:t>Some Representative Aromatic Compounds</a:t>
            </a:r>
          </a:p>
        </p:txBody>
      </p:sp>
      <p:graphicFrame>
        <p:nvGraphicFramePr>
          <p:cNvPr id="6" name="Table 5">
            <a:extLst>
              <a:ext uri="{FF2B5EF4-FFF2-40B4-BE49-F238E27FC236}">
                <a16:creationId xmlns:a16="http://schemas.microsoft.com/office/drawing/2014/main" id="{E7C66C87-E165-5AB2-A2AB-BB49C045CDDB}"/>
              </a:ext>
            </a:extLst>
          </p:cNvPr>
          <p:cNvGraphicFramePr>
            <a:graphicFrameLocks noGrp="1"/>
          </p:cNvGraphicFramePr>
          <p:nvPr>
            <p:extLst>
              <p:ext uri="{D42A27DB-BD31-4B8C-83A1-F6EECF244321}">
                <p14:modId xmlns:p14="http://schemas.microsoft.com/office/powerpoint/2010/main" val="2158957826"/>
              </p:ext>
            </p:extLst>
          </p:nvPr>
        </p:nvGraphicFramePr>
        <p:xfrm>
          <a:off x="1341717" y="2643553"/>
          <a:ext cx="15356088" cy="5614611"/>
        </p:xfrm>
        <a:graphic>
          <a:graphicData uri="http://schemas.openxmlformats.org/drawingml/2006/table">
            <a:tbl>
              <a:tblPr firstRow="1">
                <a:tableStyleId>{616DA210-FB5B-4158-B5E0-FEB733F419BA}</a:tableStyleId>
              </a:tblPr>
              <a:tblGrid>
                <a:gridCol w="2728762">
                  <a:extLst>
                    <a:ext uri="{9D8B030D-6E8A-4147-A177-3AD203B41FA5}">
                      <a16:colId xmlns:a16="http://schemas.microsoft.com/office/drawing/2014/main" val="3541688434"/>
                    </a:ext>
                  </a:extLst>
                </a:gridCol>
                <a:gridCol w="3107756">
                  <a:extLst>
                    <a:ext uri="{9D8B030D-6E8A-4147-A177-3AD203B41FA5}">
                      <a16:colId xmlns:a16="http://schemas.microsoft.com/office/drawing/2014/main" val="3702972985"/>
                    </a:ext>
                  </a:extLst>
                </a:gridCol>
                <a:gridCol w="9519570">
                  <a:extLst>
                    <a:ext uri="{9D8B030D-6E8A-4147-A177-3AD203B41FA5}">
                      <a16:colId xmlns:a16="http://schemas.microsoft.com/office/drawing/2014/main" val="4038192241"/>
                    </a:ext>
                  </a:extLst>
                </a:gridCol>
              </a:tblGrid>
              <a:tr h="776939">
                <a:tc>
                  <a:txBody>
                    <a:bodyPr/>
                    <a:lstStyle/>
                    <a:p>
                      <a:r>
                        <a:rPr lang="en-US" sz="2400" dirty="0">
                          <a:solidFill>
                            <a:schemeClr val="bg1"/>
                          </a:solidFill>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r>
                        <a:rPr lang="en-US" sz="2400" dirty="0">
                          <a:solidFill>
                            <a:schemeClr val="bg1"/>
                          </a:solidFill>
                          <a:latin typeface="Arial" panose="020B0604020202020204" pitchFamily="34" charset="0"/>
                          <a:cs typeface="Arial" panose="020B0604020202020204" pitchFamily="34" charset="0"/>
                        </a:rPr>
                        <a:t>Structure</a:t>
                      </a:r>
                    </a:p>
                  </a:txBody>
                  <a:tcPr marL="0" marR="0" marT="0" marB="0" anchor="ctr">
                    <a:solidFill>
                      <a:srgbClr val="166FAC"/>
                    </a:solidFill>
                  </a:tcPr>
                </a:tc>
                <a:tc>
                  <a:txBody>
                    <a:bodyPr/>
                    <a:lstStyle/>
                    <a:p>
                      <a:r>
                        <a:rPr lang="en-US" sz="2400" dirty="0">
                          <a:solidFill>
                            <a:schemeClr val="bg1"/>
                          </a:solidFill>
                          <a:latin typeface="Arial" panose="020B0604020202020204" pitchFamily="34" charset="0"/>
                          <a:cs typeface="Arial" panose="020B0604020202020204" pitchFamily="34" charset="0"/>
                        </a:rPr>
                        <a:t>Typical Uses</a:t>
                      </a:r>
                    </a:p>
                  </a:txBody>
                  <a:tcPr marL="0" marR="0" marT="0" marB="0" anchor="ctr">
                    <a:solidFill>
                      <a:srgbClr val="166FAC"/>
                    </a:solidFill>
                  </a:tcPr>
                </a:tc>
                <a:extLst>
                  <a:ext uri="{0D108BD9-81ED-4DB2-BD59-A6C34878D82A}">
                    <a16:rowId xmlns:a16="http://schemas.microsoft.com/office/drawing/2014/main" val="2438962819"/>
                  </a:ext>
                </a:extLst>
              </a:tr>
              <a:tr h="896872">
                <a:tc>
                  <a:txBody>
                    <a:bodyPr/>
                    <a:lstStyle/>
                    <a:p>
                      <a:r>
                        <a:rPr lang="en-US" sz="2400" dirty="0">
                          <a:latin typeface="Arial" panose="020B0604020202020204" pitchFamily="34" charset="0"/>
                          <a:cs typeface="Arial" panose="020B0604020202020204" pitchFamily="34" charset="0"/>
                        </a:rPr>
                        <a:t>aniline</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–NH</a:t>
                      </a:r>
                      <a:r>
                        <a:rPr lang="en-US" sz="2400" baseline="-25000" dirty="0">
                          <a:latin typeface="Arial" panose="020B0604020202020204" pitchFamily="34" charset="0"/>
                          <a:cs typeface="Arial" panose="020B0604020202020204" pitchFamily="34" charset="0"/>
                        </a:rPr>
                        <a:t>2</a:t>
                      </a:r>
                    </a:p>
                  </a:txBody>
                  <a:tcPr marL="0" marR="0" marT="0" marB="0" anchor="ctr"/>
                </a:tc>
                <a:tc>
                  <a:txBody>
                    <a:bodyPr/>
                    <a:lstStyle/>
                    <a:p>
                      <a:r>
                        <a:rPr lang="en-US" sz="2400" dirty="0">
                          <a:latin typeface="Arial" panose="020B0604020202020204" pitchFamily="34" charset="0"/>
                          <a:cs typeface="Arial" panose="020B0604020202020204" pitchFamily="34" charset="0"/>
                        </a:rPr>
                        <a:t>starting material for the synthesis of dyes, drugs, resins, varnishes, perfumes; solvent; vulcanizing rubber</a:t>
                      </a:r>
                    </a:p>
                  </a:txBody>
                  <a:tcPr marL="0" marR="0" marT="0" marB="0" anchor="ctr"/>
                </a:tc>
                <a:extLst>
                  <a:ext uri="{0D108BD9-81ED-4DB2-BD59-A6C34878D82A}">
                    <a16:rowId xmlns:a16="http://schemas.microsoft.com/office/drawing/2014/main" val="2179032891"/>
                  </a:ext>
                </a:extLst>
              </a:tr>
              <a:tr h="896872">
                <a:tc>
                  <a:txBody>
                    <a:bodyPr/>
                    <a:lstStyle/>
                    <a:p>
                      <a:r>
                        <a:rPr lang="en-US" sz="2400" dirty="0">
                          <a:latin typeface="Arial" panose="020B0604020202020204" pitchFamily="34" charset="0"/>
                          <a:cs typeface="Arial" panose="020B0604020202020204" pitchFamily="34" charset="0"/>
                        </a:rPr>
                        <a:t>benzoic acid</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–COOH</a:t>
                      </a:r>
                    </a:p>
                  </a:txBody>
                  <a:tcPr marL="0" marR="0" marT="0" marB="0" anchor="ctr"/>
                </a:tc>
                <a:tc>
                  <a:txBody>
                    <a:bodyPr/>
                    <a:lstStyle/>
                    <a:p>
                      <a:r>
                        <a:rPr lang="en-US" sz="2400" dirty="0">
                          <a:latin typeface="Arial" panose="020B0604020202020204" pitchFamily="34" charset="0"/>
                          <a:cs typeface="Arial" panose="020B0604020202020204" pitchFamily="34" charset="0"/>
                        </a:rPr>
                        <a:t>food preservative; starting material for the synthesis of dyes and other organic compounds; curing of tobacco</a:t>
                      </a:r>
                    </a:p>
                  </a:txBody>
                  <a:tcPr marL="0" marR="0" marT="0" marB="0" anchor="ctr"/>
                </a:tc>
                <a:extLst>
                  <a:ext uri="{0D108BD9-81ED-4DB2-BD59-A6C34878D82A}">
                    <a16:rowId xmlns:a16="http://schemas.microsoft.com/office/drawing/2014/main" val="461448898"/>
                  </a:ext>
                </a:extLst>
              </a:tr>
              <a:tr h="760982">
                <a:tc>
                  <a:txBody>
                    <a:bodyPr/>
                    <a:lstStyle/>
                    <a:p>
                      <a:r>
                        <a:rPr lang="en-US" sz="2400" dirty="0">
                          <a:latin typeface="Arial" panose="020B0604020202020204" pitchFamily="34" charset="0"/>
                          <a:cs typeface="Arial" panose="020B0604020202020204" pitchFamily="34" charset="0"/>
                        </a:rPr>
                        <a:t>bromobenzene</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–Br</a:t>
                      </a:r>
                    </a:p>
                  </a:txBody>
                  <a:tcPr marL="0" marR="0" marT="0" marB="0" anchor="ctr"/>
                </a:tc>
                <a:tc>
                  <a:txBody>
                    <a:bodyPr/>
                    <a:lstStyle/>
                    <a:p>
                      <a:r>
                        <a:rPr lang="en-US" sz="2400" dirty="0">
                          <a:latin typeface="Arial" panose="020B0604020202020204" pitchFamily="34" charset="0"/>
                          <a:cs typeface="Arial" panose="020B0604020202020204" pitchFamily="34" charset="0"/>
                        </a:rPr>
                        <a:t>starting material for the synthesis of many other aromatic compounds; solvent; motor oil additive</a:t>
                      </a:r>
                    </a:p>
                  </a:txBody>
                  <a:tcPr marL="0" marR="0" marT="0" marB="0" anchor="ctr"/>
                </a:tc>
                <a:extLst>
                  <a:ext uri="{0D108BD9-81ED-4DB2-BD59-A6C34878D82A}">
                    <a16:rowId xmlns:a16="http://schemas.microsoft.com/office/drawing/2014/main" val="2090919971"/>
                  </a:ext>
                </a:extLst>
              </a:tr>
              <a:tr h="760982">
                <a:tc>
                  <a:txBody>
                    <a:bodyPr/>
                    <a:lstStyle/>
                    <a:p>
                      <a:r>
                        <a:rPr lang="en-US" sz="2400" dirty="0">
                          <a:latin typeface="Arial" panose="020B0604020202020204" pitchFamily="34" charset="0"/>
                          <a:cs typeface="Arial" panose="020B0604020202020204" pitchFamily="34" charset="0"/>
                        </a:rPr>
                        <a:t>nitrobenzene</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–NO</a:t>
                      </a:r>
                      <a:r>
                        <a:rPr lang="en-US" sz="2400" baseline="-25000" dirty="0">
                          <a:latin typeface="Arial" panose="020B0604020202020204" pitchFamily="34" charset="0"/>
                          <a:cs typeface="Arial" panose="020B0604020202020204" pitchFamily="34" charset="0"/>
                        </a:rPr>
                        <a:t>2</a:t>
                      </a:r>
                    </a:p>
                  </a:txBody>
                  <a:tcPr marL="0" marR="0" marT="0" marB="0" anchor="ctr"/>
                </a:tc>
                <a:tc>
                  <a:txBody>
                    <a:bodyPr/>
                    <a:lstStyle/>
                    <a:p>
                      <a:r>
                        <a:rPr lang="en-US" sz="2400" dirty="0">
                          <a:latin typeface="Arial" panose="020B0604020202020204" pitchFamily="34" charset="0"/>
                          <a:cs typeface="Arial" panose="020B0604020202020204" pitchFamily="34" charset="0"/>
                        </a:rPr>
                        <a:t>starting material for the synthesis of aniline; solvent for cellulose nitrate; in soaps and shoe polish</a:t>
                      </a:r>
                    </a:p>
                  </a:txBody>
                  <a:tcPr marL="0" marR="0" marT="0" marB="0" anchor="ctr"/>
                </a:tc>
                <a:extLst>
                  <a:ext uri="{0D108BD9-81ED-4DB2-BD59-A6C34878D82A}">
                    <a16:rowId xmlns:a16="http://schemas.microsoft.com/office/drawing/2014/main" val="2313011737"/>
                  </a:ext>
                </a:extLst>
              </a:tr>
              <a:tr h="760982">
                <a:tc>
                  <a:txBody>
                    <a:bodyPr/>
                    <a:lstStyle/>
                    <a:p>
                      <a:r>
                        <a:rPr lang="en-US" sz="2400" dirty="0">
                          <a:latin typeface="Arial" panose="020B0604020202020204" pitchFamily="34" charset="0"/>
                          <a:cs typeface="Arial" panose="020B0604020202020204" pitchFamily="34" charset="0"/>
                        </a:rPr>
                        <a:t>phenol</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–OH</a:t>
                      </a:r>
                    </a:p>
                  </a:txBody>
                  <a:tcPr marL="0" marR="0" marT="0" marB="0" anchor="ctr"/>
                </a:tc>
                <a:tc>
                  <a:txBody>
                    <a:bodyPr/>
                    <a:lstStyle/>
                    <a:p>
                      <a:r>
                        <a:rPr lang="en-US" sz="2400" dirty="0">
                          <a:latin typeface="Arial" panose="020B0604020202020204" pitchFamily="34" charset="0"/>
                          <a:cs typeface="Arial" panose="020B0604020202020204" pitchFamily="34" charset="0"/>
                        </a:rPr>
                        <a:t>disinfectant; starting material for the synthesis of resins, drugs, and other organic compounds</a:t>
                      </a:r>
                    </a:p>
                  </a:txBody>
                  <a:tcPr marL="0" marR="0" marT="0" marB="0" anchor="ctr"/>
                </a:tc>
                <a:extLst>
                  <a:ext uri="{0D108BD9-81ED-4DB2-BD59-A6C34878D82A}">
                    <a16:rowId xmlns:a16="http://schemas.microsoft.com/office/drawing/2014/main" val="3255162716"/>
                  </a:ext>
                </a:extLst>
              </a:tr>
              <a:tr h="760982">
                <a:tc>
                  <a:txBody>
                    <a:bodyPr/>
                    <a:lstStyle/>
                    <a:p>
                      <a:r>
                        <a:rPr lang="en-US" sz="2400" dirty="0">
                          <a:latin typeface="Arial" panose="020B0604020202020204" pitchFamily="34" charset="0"/>
                          <a:cs typeface="Arial" panose="020B0604020202020204" pitchFamily="34" charset="0"/>
                        </a:rPr>
                        <a:t>toluene</a:t>
                      </a:r>
                    </a:p>
                  </a:txBody>
                  <a:tcPr marL="0" marR="0" marT="0" marB="0" anchor="ctr"/>
                </a:tc>
                <a:tc>
                  <a:txBody>
                    <a:bodyPr/>
                    <a:lstStyle/>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–CH</a:t>
                      </a:r>
                      <a:r>
                        <a:rPr lang="en-US" sz="2400" baseline="-25000" dirty="0">
                          <a:latin typeface="Arial" panose="020B0604020202020204" pitchFamily="34" charset="0"/>
                          <a:cs typeface="Arial" panose="020B0604020202020204" pitchFamily="34" charset="0"/>
                        </a:rPr>
                        <a:t>3</a:t>
                      </a:r>
                    </a:p>
                  </a:txBody>
                  <a:tcPr marL="0" marR="0" marT="0" marB="0" anchor="ctr"/>
                </a:tc>
                <a:tc>
                  <a:txBody>
                    <a:bodyPr/>
                    <a:lstStyle/>
                    <a:p>
                      <a:r>
                        <a:rPr lang="en-US" sz="2400" dirty="0">
                          <a:latin typeface="Arial" panose="020B0604020202020204" pitchFamily="34" charset="0"/>
                          <a:cs typeface="Arial" panose="020B0604020202020204" pitchFamily="34" charset="0"/>
                        </a:rPr>
                        <a:t>solvent; gasoline octane booster; starting material for the synthesis of benzoic acid,</a:t>
                      </a:r>
                    </a:p>
                  </a:txBody>
                  <a:tcPr marL="0" marR="0" marT="0" marB="0" anchor="ctr"/>
                </a:tc>
                <a:extLst>
                  <a:ext uri="{0D108BD9-81ED-4DB2-BD59-A6C34878D82A}">
                    <a16:rowId xmlns:a16="http://schemas.microsoft.com/office/drawing/2014/main" val="1328545291"/>
                  </a:ext>
                </a:extLst>
              </a:tr>
            </a:tbl>
          </a:graphicData>
        </a:graphic>
      </p:graphicFrame>
      <p:sp>
        <p:nvSpPr>
          <p:cNvPr id="3" name="Content Placeholder 2">
            <a:extLst>
              <a:ext uri="{FF2B5EF4-FFF2-40B4-BE49-F238E27FC236}">
                <a16:creationId xmlns:a16="http://schemas.microsoft.com/office/drawing/2014/main" id="{1A420EC5-6192-C437-D1B6-947646C5A944}"/>
              </a:ext>
            </a:extLst>
          </p:cNvPr>
          <p:cNvSpPr>
            <a:spLocks noGrp="1"/>
          </p:cNvSpPr>
          <p:nvPr>
            <p:ph idx="1"/>
          </p:nvPr>
        </p:nvSpPr>
        <p:spPr>
          <a:xfrm>
            <a:off x="2043391" y="8578106"/>
            <a:ext cx="13952740" cy="1137394"/>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13.8: Structure and Nomenclature of Aromatic Compounds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0AF2E77-5269-5D07-282D-43788708681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96014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194B-4D35-03CE-EC5F-6673F825DAD3}"/>
              </a:ext>
            </a:extLst>
          </p:cNvPr>
          <p:cNvSpPr>
            <a:spLocks noGrp="1"/>
          </p:cNvSpPr>
          <p:nvPr>
            <p:ph type="title"/>
          </p:nvPr>
        </p:nvSpPr>
        <p:spPr>
          <a:xfrm>
            <a:off x="1952637" y="593179"/>
            <a:ext cx="13977730" cy="1143000"/>
          </a:xfrm>
        </p:spPr>
        <p:txBody>
          <a:bodyPr>
            <a:normAutofit/>
          </a:bodyPr>
          <a:lstStyle/>
          <a:p>
            <a:r>
              <a:rPr lang="en-US" sz="4000" dirty="0">
                <a:latin typeface="Arial"/>
                <a:cs typeface="Arial"/>
              </a:rPr>
              <a:t>Table 22.4b</a:t>
            </a:r>
            <a:endParaRPr lang="en-US" sz="4000" dirty="0"/>
          </a:p>
        </p:txBody>
      </p:sp>
      <p:sp>
        <p:nvSpPr>
          <p:cNvPr id="8" name="Content Placeholder 2">
            <a:extLst>
              <a:ext uri="{FF2B5EF4-FFF2-40B4-BE49-F238E27FC236}">
                <a16:creationId xmlns:a16="http://schemas.microsoft.com/office/drawing/2014/main" id="{2A82CAD0-FF5F-1E17-8754-2CA3010E0117}"/>
              </a:ext>
            </a:extLst>
          </p:cNvPr>
          <p:cNvSpPr txBox="1">
            <a:spLocks/>
          </p:cNvSpPr>
          <p:nvPr/>
        </p:nvSpPr>
        <p:spPr>
          <a:xfrm>
            <a:off x="1657800" y="1723768"/>
            <a:ext cx="14972400" cy="821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Table 22.4b. </a:t>
            </a:r>
            <a:r>
              <a:rPr lang="en-US" dirty="0"/>
              <a:t>Some Drugs that Contain a Benzene Ring</a:t>
            </a:r>
          </a:p>
        </p:txBody>
      </p:sp>
      <p:graphicFrame>
        <p:nvGraphicFramePr>
          <p:cNvPr id="7" name="Table 6">
            <a:extLst>
              <a:ext uri="{FF2B5EF4-FFF2-40B4-BE49-F238E27FC236}">
                <a16:creationId xmlns:a16="http://schemas.microsoft.com/office/drawing/2014/main" id="{FC498150-CF91-C93A-9988-31FEA8D9E45C}"/>
              </a:ext>
            </a:extLst>
          </p:cNvPr>
          <p:cNvGraphicFramePr>
            <a:graphicFrameLocks noGrp="1"/>
          </p:cNvGraphicFramePr>
          <p:nvPr>
            <p:extLst>
              <p:ext uri="{D42A27DB-BD31-4B8C-83A1-F6EECF244321}">
                <p14:modId xmlns:p14="http://schemas.microsoft.com/office/powerpoint/2010/main" val="1999951651"/>
              </p:ext>
            </p:extLst>
          </p:nvPr>
        </p:nvGraphicFramePr>
        <p:xfrm>
          <a:off x="4374153" y="2357747"/>
          <a:ext cx="9539694" cy="6678302"/>
        </p:xfrm>
        <a:graphic>
          <a:graphicData uri="http://schemas.openxmlformats.org/drawingml/2006/table">
            <a:tbl>
              <a:tblPr firstRow="1">
                <a:tableStyleId>{616DA210-FB5B-4158-B5E0-FEB733F419BA}</a:tableStyleId>
              </a:tblPr>
              <a:tblGrid>
                <a:gridCol w="4769847">
                  <a:extLst>
                    <a:ext uri="{9D8B030D-6E8A-4147-A177-3AD203B41FA5}">
                      <a16:colId xmlns:a16="http://schemas.microsoft.com/office/drawing/2014/main" val="387862298"/>
                    </a:ext>
                  </a:extLst>
                </a:gridCol>
                <a:gridCol w="4769847">
                  <a:extLst>
                    <a:ext uri="{9D8B030D-6E8A-4147-A177-3AD203B41FA5}">
                      <a16:colId xmlns:a16="http://schemas.microsoft.com/office/drawing/2014/main" val="1936289121"/>
                    </a:ext>
                  </a:extLst>
                </a:gridCol>
              </a:tblGrid>
              <a:tr h="928537">
                <a:tc>
                  <a:txBody>
                    <a:bodyPr/>
                    <a:lstStyle/>
                    <a:p>
                      <a:r>
                        <a:rPr lang="en-US" sz="2400" dirty="0">
                          <a:solidFill>
                            <a:schemeClr val="bg1"/>
                          </a:solidFill>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r>
                        <a:rPr lang="en-US" sz="2400" dirty="0">
                          <a:solidFill>
                            <a:schemeClr val="bg1"/>
                          </a:solidFill>
                          <a:latin typeface="Arial" panose="020B0604020202020204" pitchFamily="34" charset="0"/>
                          <a:cs typeface="Arial" panose="020B0604020202020204" pitchFamily="34" charset="0"/>
                        </a:rPr>
                        <a:t>Structure</a:t>
                      </a:r>
                    </a:p>
                  </a:txBody>
                  <a:tcPr marL="0" marR="0" marT="0" marB="0" anchor="ctr">
                    <a:solidFill>
                      <a:srgbClr val="166FAC"/>
                    </a:solidFill>
                  </a:tcPr>
                </a:tc>
                <a:extLst>
                  <a:ext uri="{0D108BD9-81ED-4DB2-BD59-A6C34878D82A}">
                    <a16:rowId xmlns:a16="http://schemas.microsoft.com/office/drawing/2014/main" val="913285158"/>
                  </a:ext>
                </a:extLst>
              </a:tr>
              <a:tr h="1149953">
                <a:tc>
                  <a:txBody>
                    <a:bodyPr/>
                    <a:lstStyle/>
                    <a:p>
                      <a:r>
                        <a:rPr lang="en-US" sz="2400" dirty="0">
                          <a:latin typeface="Arial" panose="020B0604020202020204" pitchFamily="34" charset="0"/>
                          <a:cs typeface="Arial" panose="020B0604020202020204" pitchFamily="34" charset="0"/>
                        </a:rPr>
                        <a:t>aspirin</a:t>
                      </a:r>
                    </a:p>
                  </a:txBody>
                  <a:tcPr marL="0" marR="0" marT="0" marB="0" anchor="ctr"/>
                </a:tc>
                <a:tc>
                  <a:txBody>
                    <a:bodyPr/>
                    <a:lstStyle/>
                    <a:p>
                      <a:endParaRPr lang="en-US" sz="24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76091458"/>
                  </a:ext>
                </a:extLst>
              </a:tr>
              <a:tr h="1149953">
                <a:tc>
                  <a:txBody>
                    <a:bodyPr/>
                    <a:lstStyle/>
                    <a:p>
                      <a:r>
                        <a:rPr lang="en-US" sz="2400" dirty="0">
                          <a:latin typeface="Arial" panose="020B0604020202020204" pitchFamily="34" charset="0"/>
                          <a:cs typeface="Arial" panose="020B0604020202020204" pitchFamily="34" charset="0"/>
                        </a:rPr>
                        <a:t>acetaminophen</a:t>
                      </a:r>
                    </a:p>
                  </a:txBody>
                  <a:tcPr marL="0" marR="0" marT="0" marB="0" anchor="ctr"/>
                </a:tc>
                <a:tc>
                  <a:txBody>
                    <a:bodyPr/>
                    <a:lstStyle/>
                    <a:p>
                      <a:endParaRPr lang="en-US" sz="24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03535625"/>
                  </a:ext>
                </a:extLst>
              </a:tr>
              <a:tr h="1149953">
                <a:tc>
                  <a:txBody>
                    <a:bodyPr/>
                    <a:lstStyle/>
                    <a:p>
                      <a:r>
                        <a:rPr lang="en-US" sz="2400" dirty="0">
                          <a:latin typeface="Arial" panose="020B0604020202020204" pitchFamily="34" charset="0"/>
                          <a:cs typeface="Arial" panose="020B0604020202020204" pitchFamily="34" charset="0"/>
                        </a:rPr>
                        <a:t>ibuprofen</a:t>
                      </a:r>
                    </a:p>
                  </a:txBody>
                  <a:tcPr marL="0" marR="0" marT="0" marB="0" anchor="ctr"/>
                </a:tc>
                <a:tc>
                  <a:txBody>
                    <a:bodyPr/>
                    <a:lstStyle/>
                    <a:p>
                      <a:endParaRPr lang="en-US" sz="24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0213947"/>
                  </a:ext>
                </a:extLst>
              </a:tr>
              <a:tr h="1149953">
                <a:tc>
                  <a:txBody>
                    <a:bodyPr/>
                    <a:lstStyle/>
                    <a:p>
                      <a:r>
                        <a:rPr lang="en-US" sz="2400" dirty="0">
                          <a:latin typeface="Arial" panose="020B0604020202020204" pitchFamily="34" charset="0"/>
                          <a:cs typeface="Arial" panose="020B0604020202020204" pitchFamily="34" charset="0"/>
                        </a:rPr>
                        <a:t>amphetamine</a:t>
                      </a:r>
                    </a:p>
                  </a:txBody>
                  <a:tcPr marL="0" marR="0" marT="0" marB="0" anchor="ctr"/>
                </a:tc>
                <a:tc>
                  <a:txBody>
                    <a:bodyPr/>
                    <a:lstStyle/>
                    <a:p>
                      <a:endParaRPr lang="en-US" sz="24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82999237"/>
                  </a:ext>
                </a:extLst>
              </a:tr>
              <a:tr h="1149953">
                <a:tc>
                  <a:txBody>
                    <a:bodyPr/>
                    <a:lstStyle/>
                    <a:p>
                      <a:r>
                        <a:rPr lang="en-US" sz="2400" dirty="0">
                          <a:latin typeface="Arial" panose="020B0604020202020204" pitchFamily="34" charset="0"/>
                          <a:cs typeface="Arial" panose="020B0604020202020204" pitchFamily="34" charset="0"/>
                        </a:rPr>
                        <a:t>sulfanilamide</a:t>
                      </a:r>
                    </a:p>
                  </a:txBody>
                  <a:tcPr marL="0" marR="0" marT="0" marB="0" anchor="ctr"/>
                </a:tc>
                <a:tc>
                  <a:txBody>
                    <a:bodyPr/>
                    <a:lstStyle/>
                    <a:p>
                      <a:endParaRPr lang="en-US" sz="24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15062043"/>
                  </a:ext>
                </a:extLst>
              </a:tr>
            </a:tbl>
          </a:graphicData>
        </a:graphic>
      </p:graphicFrame>
      <p:pic>
        <p:nvPicPr>
          <p:cNvPr id="13" name="Picture 12" descr="Molecular structure of aspirin">
            <a:extLst>
              <a:ext uri="{FF2B5EF4-FFF2-40B4-BE49-F238E27FC236}">
                <a16:creationId xmlns:a16="http://schemas.microsoft.com/office/drawing/2014/main" id="{6AF13520-821F-6C3F-4414-F92DF1AD619F}"/>
              </a:ext>
            </a:extLst>
          </p:cNvPr>
          <p:cNvPicPr>
            <a:picLocks noChangeAspect="1"/>
          </p:cNvPicPr>
          <p:nvPr/>
        </p:nvPicPr>
        <p:blipFill>
          <a:blip r:embed="rId2"/>
          <a:stretch>
            <a:fillRect/>
          </a:stretch>
        </p:blipFill>
        <p:spPr>
          <a:xfrm>
            <a:off x="10030462" y="3480060"/>
            <a:ext cx="2364205" cy="928938"/>
          </a:xfrm>
          <a:prstGeom prst="rect">
            <a:avLst/>
          </a:prstGeom>
        </p:spPr>
      </p:pic>
      <p:pic>
        <p:nvPicPr>
          <p:cNvPr id="14" name="Picture 13" descr="a molecular structure of acetaminophen">
            <a:extLst>
              <a:ext uri="{FF2B5EF4-FFF2-40B4-BE49-F238E27FC236}">
                <a16:creationId xmlns:a16="http://schemas.microsoft.com/office/drawing/2014/main" id="{7DFF2B29-F466-FB7D-3BEC-68B56DA8DA01}"/>
              </a:ext>
            </a:extLst>
          </p:cNvPr>
          <p:cNvPicPr>
            <a:picLocks noChangeAspect="1"/>
          </p:cNvPicPr>
          <p:nvPr/>
        </p:nvPicPr>
        <p:blipFill>
          <a:blip r:embed="rId3"/>
          <a:stretch>
            <a:fillRect/>
          </a:stretch>
        </p:blipFill>
        <p:spPr>
          <a:xfrm>
            <a:off x="9953446" y="4538520"/>
            <a:ext cx="2773279" cy="885825"/>
          </a:xfrm>
          <a:prstGeom prst="rect">
            <a:avLst/>
          </a:prstGeom>
        </p:spPr>
      </p:pic>
      <p:pic>
        <p:nvPicPr>
          <p:cNvPr id="15" name="Picture 14" descr="a molecular structure of ibuprofen ">
            <a:extLst>
              <a:ext uri="{FF2B5EF4-FFF2-40B4-BE49-F238E27FC236}">
                <a16:creationId xmlns:a16="http://schemas.microsoft.com/office/drawing/2014/main" id="{CB6D19FC-76E3-EFC6-E716-20813BF098F9}"/>
              </a:ext>
            </a:extLst>
          </p:cNvPr>
          <p:cNvPicPr>
            <a:picLocks noChangeAspect="1"/>
          </p:cNvPicPr>
          <p:nvPr/>
        </p:nvPicPr>
        <p:blipFill>
          <a:blip r:embed="rId4"/>
          <a:stretch>
            <a:fillRect/>
          </a:stretch>
        </p:blipFill>
        <p:spPr>
          <a:xfrm>
            <a:off x="10224157" y="5618358"/>
            <a:ext cx="2231859" cy="1038226"/>
          </a:xfrm>
          <a:prstGeom prst="rect">
            <a:avLst/>
          </a:prstGeom>
        </p:spPr>
      </p:pic>
      <p:pic>
        <p:nvPicPr>
          <p:cNvPr id="5" name="Picture 4" descr="a molecular structure of amphetamine">
            <a:extLst>
              <a:ext uri="{FF2B5EF4-FFF2-40B4-BE49-F238E27FC236}">
                <a16:creationId xmlns:a16="http://schemas.microsoft.com/office/drawing/2014/main" id="{4CABE597-C203-9095-AB85-734468E62804}"/>
              </a:ext>
            </a:extLst>
          </p:cNvPr>
          <p:cNvPicPr>
            <a:picLocks noChangeAspect="1"/>
          </p:cNvPicPr>
          <p:nvPr/>
        </p:nvPicPr>
        <p:blipFill>
          <a:blip r:embed="rId5"/>
          <a:stretch>
            <a:fillRect/>
          </a:stretch>
        </p:blipFill>
        <p:spPr>
          <a:xfrm>
            <a:off x="9973111" y="6823333"/>
            <a:ext cx="2857500" cy="1009650"/>
          </a:xfrm>
          <a:prstGeom prst="rect">
            <a:avLst/>
          </a:prstGeom>
        </p:spPr>
      </p:pic>
      <p:pic>
        <p:nvPicPr>
          <p:cNvPr id="6" name="Picture 5" descr="a molecular structure of sulfanilamide">
            <a:extLst>
              <a:ext uri="{FF2B5EF4-FFF2-40B4-BE49-F238E27FC236}">
                <a16:creationId xmlns:a16="http://schemas.microsoft.com/office/drawing/2014/main" id="{9274CF07-7C62-F5FC-AC40-03E6D50CB119}"/>
              </a:ext>
            </a:extLst>
          </p:cNvPr>
          <p:cNvPicPr>
            <a:picLocks noChangeAspect="1"/>
          </p:cNvPicPr>
          <p:nvPr/>
        </p:nvPicPr>
        <p:blipFill>
          <a:blip r:embed="rId6"/>
          <a:stretch>
            <a:fillRect/>
          </a:stretch>
        </p:blipFill>
        <p:spPr>
          <a:xfrm>
            <a:off x="10015222" y="7929253"/>
            <a:ext cx="2857500" cy="866775"/>
          </a:xfrm>
          <a:prstGeom prst="rect">
            <a:avLst/>
          </a:prstGeom>
        </p:spPr>
      </p:pic>
      <p:sp>
        <p:nvSpPr>
          <p:cNvPr id="3" name="Content Placeholder 2">
            <a:extLst>
              <a:ext uri="{FF2B5EF4-FFF2-40B4-BE49-F238E27FC236}">
                <a16:creationId xmlns:a16="http://schemas.microsoft.com/office/drawing/2014/main" id="{A3980079-C78A-06B3-2FE3-7C37455C9E6F}"/>
              </a:ext>
            </a:extLst>
          </p:cNvPr>
          <p:cNvSpPr>
            <a:spLocks noGrp="1"/>
          </p:cNvSpPr>
          <p:nvPr>
            <p:ph idx="1"/>
          </p:nvPr>
        </p:nvSpPr>
        <p:spPr>
          <a:xfrm>
            <a:off x="2341390" y="9044188"/>
            <a:ext cx="13207305" cy="756394"/>
          </a:xfrm>
        </p:spPr>
        <p:txBody>
          <a:bodyPr vert="horz" lIns="91440" tIns="45720" rIns="91440" bIns="45720" rtlCol="0" anchor="t">
            <a:normAutofit/>
          </a:bodyPr>
          <a:lstStyle/>
          <a:p>
            <a:pPr marL="0" indent="0" algn="ctr">
              <a:buNone/>
            </a:pPr>
            <a:r>
              <a:rPr lang="en-US" sz="2400" dirty="0">
                <a:latin typeface="Arial"/>
                <a:ea typeface="+mn-lt"/>
                <a:cs typeface="+mn-lt"/>
              </a:rPr>
              <a:t>Image Credits: </a:t>
            </a:r>
            <a:r>
              <a:rPr lang="en-US" sz="2400" i="1" dirty="0">
                <a:latin typeface="Arial"/>
                <a:ea typeface="+mn-lt"/>
                <a:cs typeface="+mn-lt"/>
                <a:hlinkClick r:id="rId7"/>
              </a:rPr>
              <a:t>Intro Chem: GOB (V. 1.0).</a:t>
            </a:r>
            <a:r>
              <a:rPr lang="en-US" sz="2400" dirty="0">
                <a:latin typeface="Arial"/>
                <a:ea typeface="+mn-lt"/>
                <a:cs typeface="+mn-lt"/>
              </a:rPr>
              <a:t>, </a:t>
            </a:r>
            <a:r>
              <a:rPr lang="en-US" sz="2400" dirty="0">
                <a:latin typeface="Arial"/>
                <a:ea typeface="+mn-lt"/>
                <a:cs typeface="+mn-lt"/>
                <a:hlinkClick r:id="rId8"/>
              </a:rPr>
              <a:t>CC BY-NC-SA 3.0</a:t>
            </a:r>
            <a:endParaRPr lang="en-US" sz="2400" dirty="0">
              <a:latin typeface="Arial"/>
              <a:cs typeface="Arial"/>
            </a:endParaRPr>
          </a:p>
        </p:txBody>
      </p:sp>
      <p:sp>
        <p:nvSpPr>
          <p:cNvPr id="4" name="Footer Placeholder 3">
            <a:extLst>
              <a:ext uri="{FF2B5EF4-FFF2-40B4-BE49-F238E27FC236}">
                <a16:creationId xmlns:a16="http://schemas.microsoft.com/office/drawing/2014/main" id="{7398169B-30F3-DA1E-75AE-7432F760328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83198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89B7-8E54-0485-49AF-368591AB6347}"/>
              </a:ext>
            </a:extLst>
          </p:cNvPr>
          <p:cNvSpPr>
            <a:spLocks noGrp="1"/>
          </p:cNvSpPr>
          <p:nvPr>
            <p:ph type="title"/>
          </p:nvPr>
        </p:nvSpPr>
        <p:spPr/>
        <p:txBody>
          <a:bodyPr>
            <a:normAutofit/>
          </a:bodyPr>
          <a:lstStyle/>
          <a:p>
            <a:r>
              <a:rPr lang="en-US" sz="4000" dirty="0">
                <a:latin typeface="Arial"/>
                <a:cs typeface="Arial"/>
              </a:rPr>
              <a:t>Figure 22.4c</a:t>
            </a:r>
          </a:p>
        </p:txBody>
      </p:sp>
      <p:pic>
        <p:nvPicPr>
          <p:cNvPr id="5" name="Picture 4" descr="5 substituted benzene structures. Top row from left to right: chlorobenzene, bromobenzene and iodobenzene. Bottom row from left to right: nitrobenzene and ethylbenzene. ">
            <a:extLst>
              <a:ext uri="{FF2B5EF4-FFF2-40B4-BE49-F238E27FC236}">
                <a16:creationId xmlns:a16="http://schemas.microsoft.com/office/drawing/2014/main" id="{E04646F9-EC7C-8091-F8AF-5DDC1F7B3BF1}"/>
              </a:ext>
            </a:extLst>
          </p:cNvPr>
          <p:cNvPicPr>
            <a:picLocks noChangeAspect="1"/>
          </p:cNvPicPr>
          <p:nvPr/>
        </p:nvPicPr>
        <p:blipFill>
          <a:blip r:embed="rId2"/>
          <a:stretch>
            <a:fillRect/>
          </a:stretch>
        </p:blipFill>
        <p:spPr>
          <a:xfrm>
            <a:off x="3508649" y="1843675"/>
            <a:ext cx="11270454" cy="5986985"/>
          </a:xfrm>
          <a:prstGeom prst="rect">
            <a:avLst/>
          </a:prstGeom>
        </p:spPr>
      </p:pic>
      <p:sp>
        <p:nvSpPr>
          <p:cNvPr id="3" name="Content Placeholder 2">
            <a:extLst>
              <a:ext uri="{FF2B5EF4-FFF2-40B4-BE49-F238E27FC236}">
                <a16:creationId xmlns:a16="http://schemas.microsoft.com/office/drawing/2014/main" id="{0A8C8626-57DA-471D-85A3-5BC5D4255AAA}"/>
              </a:ext>
            </a:extLst>
          </p:cNvPr>
          <p:cNvSpPr>
            <a:spLocks noGrp="1"/>
          </p:cNvSpPr>
          <p:nvPr>
            <p:ph idx="1"/>
          </p:nvPr>
        </p:nvSpPr>
        <p:spPr>
          <a:xfrm>
            <a:off x="1944000" y="7994852"/>
            <a:ext cx="14400000" cy="1405898"/>
          </a:xfrm>
        </p:spPr>
        <p:txBody>
          <a:bodyPr vert="horz" lIns="91440" tIns="45720" rIns="91440" bIns="45720" rtlCol="0" anchor="t">
            <a:normAutofit/>
          </a:bodyPr>
          <a:lstStyle/>
          <a:p>
            <a:pPr marL="0" indent="0" algn="ctr">
              <a:buNone/>
            </a:pPr>
            <a:r>
              <a:rPr lang="en-US" sz="2400" b="1" dirty="0">
                <a:latin typeface="Arial"/>
                <a:ea typeface="+mn-lt"/>
                <a:cs typeface="+mn-lt"/>
              </a:rPr>
              <a:t>Figure 22.4c.</a:t>
            </a:r>
            <a:r>
              <a:rPr lang="en-US" sz="2400" dirty="0">
                <a:latin typeface="Arial"/>
                <a:ea typeface="+mn-lt"/>
                <a:cs typeface="+mn-lt"/>
              </a:rPr>
              <a:t> Some Benzene Derivatives. These compounds are named in the usual way with the group that replaces a hydrogen atom named as a substituent group: Cl as </a:t>
            </a:r>
            <a:r>
              <a:rPr lang="en-US" sz="2400" err="1">
                <a:latin typeface="Arial"/>
                <a:ea typeface="+mn-lt"/>
                <a:cs typeface="+mn-lt"/>
              </a:rPr>
              <a:t>chloro</a:t>
            </a:r>
            <a:r>
              <a:rPr lang="en-US" sz="2400" dirty="0">
                <a:latin typeface="Arial"/>
                <a:ea typeface="+mn-lt"/>
                <a:cs typeface="+mn-lt"/>
              </a:rPr>
              <a:t>, Br as bromo, I as </a:t>
            </a:r>
            <a:r>
              <a:rPr lang="en-US" sz="2400" err="1">
                <a:latin typeface="Arial"/>
                <a:ea typeface="+mn-lt"/>
                <a:cs typeface="+mn-lt"/>
              </a:rPr>
              <a:t>iodo</a:t>
            </a:r>
            <a:r>
              <a:rPr lang="en-US" sz="2400" dirty="0">
                <a:latin typeface="Arial"/>
                <a:ea typeface="+mn-lt"/>
                <a:cs typeface="+mn-lt"/>
              </a:rPr>
              <a:t>, NO</a:t>
            </a:r>
            <a:r>
              <a:rPr lang="en-US" sz="2400" baseline="-25000" dirty="0">
                <a:latin typeface="Arial"/>
                <a:ea typeface="+mn-lt"/>
                <a:cs typeface="+mn-lt"/>
              </a:rPr>
              <a:t>2</a:t>
            </a:r>
            <a:r>
              <a:rPr lang="en-US" sz="2400" dirty="0">
                <a:latin typeface="Arial"/>
                <a:ea typeface="+mn-lt"/>
                <a:cs typeface="+mn-lt"/>
              </a:rPr>
              <a:t> as nitro, and CH</a:t>
            </a:r>
            <a:r>
              <a:rPr lang="en-US" sz="2400" baseline="-25000" dirty="0">
                <a:latin typeface="Arial"/>
                <a:ea typeface="+mn-lt"/>
                <a:cs typeface="+mn-lt"/>
              </a:rPr>
              <a:t>3</a:t>
            </a:r>
            <a:r>
              <a:rPr lang="en-US" sz="2400" dirty="0">
                <a:latin typeface="Arial"/>
                <a:ea typeface="+mn-lt"/>
                <a:cs typeface="+mn-lt"/>
              </a:rPr>
              <a:t>CH</a:t>
            </a:r>
            <a:r>
              <a:rPr lang="en-US" sz="2400" baseline="-25000" dirty="0">
                <a:latin typeface="Arial"/>
                <a:ea typeface="+mn-lt"/>
                <a:cs typeface="+mn-lt"/>
              </a:rPr>
              <a:t>2</a:t>
            </a:r>
            <a:r>
              <a:rPr lang="en-US" sz="2400" dirty="0">
                <a:latin typeface="Arial"/>
                <a:ea typeface="+mn-lt"/>
                <a:cs typeface="+mn-lt"/>
              </a:rPr>
              <a:t> as ethyl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8A05CDF-FE3C-BB30-0E66-343A9C1FCDE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35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59E8-6A99-C293-8F94-3C94C5E0B60D}"/>
              </a:ext>
            </a:extLst>
          </p:cNvPr>
          <p:cNvSpPr>
            <a:spLocks noGrp="1"/>
          </p:cNvSpPr>
          <p:nvPr>
            <p:ph type="title"/>
          </p:nvPr>
        </p:nvSpPr>
        <p:spPr/>
        <p:txBody>
          <a:bodyPr>
            <a:normAutofit/>
          </a:bodyPr>
          <a:lstStyle/>
          <a:p>
            <a:r>
              <a:rPr lang="en-US" sz="4000">
                <a:latin typeface="Arial"/>
                <a:cs typeface="Arial"/>
              </a:rPr>
              <a:t>Figure 22.4d</a:t>
            </a:r>
          </a:p>
        </p:txBody>
      </p:sp>
      <p:pic>
        <p:nvPicPr>
          <p:cNvPr id="5" name="Picture 4" descr="Aromatic structures from left to right: toluene (a benzene ring with a methyl group), phenol (a benzene ring with an OH group) and aniline (a benzene ring with an amine group)">
            <a:extLst>
              <a:ext uri="{FF2B5EF4-FFF2-40B4-BE49-F238E27FC236}">
                <a16:creationId xmlns:a16="http://schemas.microsoft.com/office/drawing/2014/main" id="{1215F14E-D55E-F279-C54E-E52D94E4B9CF}"/>
              </a:ext>
            </a:extLst>
          </p:cNvPr>
          <p:cNvPicPr>
            <a:picLocks noChangeAspect="1"/>
          </p:cNvPicPr>
          <p:nvPr/>
        </p:nvPicPr>
        <p:blipFill>
          <a:blip r:embed="rId2"/>
          <a:stretch>
            <a:fillRect/>
          </a:stretch>
        </p:blipFill>
        <p:spPr>
          <a:xfrm>
            <a:off x="2404646" y="2900824"/>
            <a:ext cx="14063188" cy="3315650"/>
          </a:xfrm>
          <a:prstGeom prst="rect">
            <a:avLst/>
          </a:prstGeom>
        </p:spPr>
      </p:pic>
      <p:sp>
        <p:nvSpPr>
          <p:cNvPr id="3" name="Content Placeholder 2">
            <a:extLst>
              <a:ext uri="{FF2B5EF4-FFF2-40B4-BE49-F238E27FC236}">
                <a16:creationId xmlns:a16="http://schemas.microsoft.com/office/drawing/2014/main" id="{2AC9D59A-8EEC-7903-EA1D-AA329BD82FA8}"/>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22.4d.</a:t>
            </a:r>
            <a:r>
              <a:rPr lang="en-US" sz="2400" dirty="0">
                <a:latin typeface="Arial"/>
                <a:ea typeface="+mn-lt"/>
                <a:cs typeface="+mn-lt"/>
              </a:rPr>
              <a:t> Common aromatic structures representing toluene, phenol and aniline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0F04DE9-346D-4810-61E0-0B62199CAC4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89034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A616-27CA-124B-E173-E6FD67E117B0}"/>
              </a:ext>
            </a:extLst>
          </p:cNvPr>
          <p:cNvSpPr>
            <a:spLocks noGrp="1"/>
          </p:cNvSpPr>
          <p:nvPr>
            <p:ph type="title"/>
          </p:nvPr>
        </p:nvSpPr>
        <p:spPr/>
        <p:txBody>
          <a:bodyPr>
            <a:normAutofit/>
          </a:bodyPr>
          <a:lstStyle/>
          <a:p>
            <a:r>
              <a:rPr lang="en-US" sz="4000" dirty="0">
                <a:latin typeface="Arial"/>
                <a:cs typeface="Arial"/>
              </a:rPr>
              <a:t>Figure 22.4e</a:t>
            </a:r>
            <a:endParaRPr lang="en-US" sz="4000" dirty="0"/>
          </a:p>
        </p:txBody>
      </p:sp>
      <p:pic>
        <p:nvPicPr>
          <p:cNvPr id="5" name="Picture 4" descr="The three isomeric dichlorobenzenes from left to right: 1,2-dichlorobenzene, 1,3-dichlorobenzene and lastly 1,4-dichlorobenzene. ">
            <a:extLst>
              <a:ext uri="{FF2B5EF4-FFF2-40B4-BE49-F238E27FC236}">
                <a16:creationId xmlns:a16="http://schemas.microsoft.com/office/drawing/2014/main" id="{9082CF01-025C-E2DC-E7E0-EE6CF13A9447}"/>
              </a:ext>
            </a:extLst>
          </p:cNvPr>
          <p:cNvPicPr>
            <a:picLocks noChangeAspect="1"/>
          </p:cNvPicPr>
          <p:nvPr/>
        </p:nvPicPr>
        <p:blipFill>
          <a:blip r:embed="rId2"/>
          <a:stretch>
            <a:fillRect/>
          </a:stretch>
        </p:blipFill>
        <p:spPr>
          <a:xfrm>
            <a:off x="2963026" y="2571475"/>
            <a:ext cx="12357992" cy="4093765"/>
          </a:xfrm>
          <a:prstGeom prst="rect">
            <a:avLst/>
          </a:prstGeom>
        </p:spPr>
      </p:pic>
      <p:sp>
        <p:nvSpPr>
          <p:cNvPr id="3" name="Content Placeholder 2">
            <a:extLst>
              <a:ext uri="{FF2B5EF4-FFF2-40B4-BE49-F238E27FC236}">
                <a16:creationId xmlns:a16="http://schemas.microsoft.com/office/drawing/2014/main" id="{F3920DD0-A539-2504-0B84-767E9F5BCE1C}"/>
              </a:ext>
            </a:extLst>
          </p:cNvPr>
          <p:cNvSpPr>
            <a:spLocks noGrp="1"/>
          </p:cNvSpPr>
          <p:nvPr>
            <p:ph idx="1"/>
          </p:nvPr>
        </p:nvSpPr>
        <p:spPr>
          <a:xfrm>
            <a:off x="1944000" y="8256927"/>
            <a:ext cx="14400000" cy="1143823"/>
          </a:xfrm>
        </p:spPr>
        <p:txBody>
          <a:bodyPr vert="horz" lIns="91440" tIns="45720" rIns="91440" bIns="45720" rtlCol="0" anchor="t">
            <a:normAutofit/>
          </a:bodyPr>
          <a:lstStyle/>
          <a:p>
            <a:pPr marL="0" indent="0" algn="ctr">
              <a:buNone/>
            </a:pPr>
            <a:r>
              <a:rPr lang="en-US" sz="2400" b="1" dirty="0">
                <a:latin typeface="Arial"/>
                <a:ea typeface="+mn-lt"/>
                <a:cs typeface="+mn-lt"/>
              </a:rPr>
              <a:t>Figure 22.4e.</a:t>
            </a:r>
            <a:r>
              <a:rPr lang="en-US" sz="2400" dirty="0">
                <a:latin typeface="Arial"/>
                <a:ea typeface="+mn-lt"/>
                <a:cs typeface="+mn-lt"/>
              </a:rPr>
              <a:t> The three isomeric dichlorobenzenes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290D0126-4E4E-96A1-B8B9-A020F95B98F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4285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CBEB-A949-9C72-8315-826678BB1AD2}"/>
              </a:ext>
            </a:extLst>
          </p:cNvPr>
          <p:cNvSpPr>
            <a:spLocks noGrp="1"/>
          </p:cNvSpPr>
          <p:nvPr>
            <p:ph type="title"/>
          </p:nvPr>
        </p:nvSpPr>
        <p:spPr>
          <a:xfrm>
            <a:off x="1952637" y="593179"/>
            <a:ext cx="15220121" cy="2186608"/>
          </a:xfrm>
        </p:spPr>
        <p:txBody>
          <a:bodyPr>
            <a:noAutofit/>
          </a:bodyPr>
          <a:lstStyle/>
          <a:p>
            <a:r>
              <a:rPr lang="en-US" sz="4000" dirty="0">
                <a:latin typeface="Arial"/>
                <a:cs typeface="Arial"/>
              </a:rPr>
              <a:t>Table 22.4c.</a:t>
            </a:r>
            <a:endParaRPr lang="en-US" dirty="0">
              <a:latin typeface="Arial"/>
              <a:cs typeface="Arial"/>
            </a:endParaRPr>
          </a:p>
        </p:txBody>
      </p:sp>
      <p:sp>
        <p:nvSpPr>
          <p:cNvPr id="3" name="Content Placeholder 2">
            <a:extLst>
              <a:ext uri="{FF2B5EF4-FFF2-40B4-BE49-F238E27FC236}">
                <a16:creationId xmlns:a16="http://schemas.microsoft.com/office/drawing/2014/main" id="{F95AE66D-9888-23B2-887C-7FDDB864E82B}"/>
              </a:ext>
            </a:extLst>
          </p:cNvPr>
          <p:cNvSpPr txBox="1">
            <a:spLocks/>
          </p:cNvSpPr>
          <p:nvPr/>
        </p:nvSpPr>
        <p:spPr>
          <a:xfrm>
            <a:off x="2200358" y="2149583"/>
            <a:ext cx="14972400" cy="821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latin typeface="Arial" panose="020B0604020202020204" pitchFamily="34" charset="0"/>
                <a:cs typeface="Arial" panose="020B0604020202020204" pitchFamily="34" charset="0"/>
              </a:rPr>
              <a:t>Table 22.4c. </a:t>
            </a:r>
            <a:r>
              <a:rPr lang="en-US" dirty="0">
                <a:latin typeface="Arial" panose="020B0604020202020204" pitchFamily="34" charset="0"/>
                <a:cs typeface="Arial" panose="020B0604020202020204" pitchFamily="34" charset="0"/>
              </a:rPr>
              <a:t>Physical Properties of Dichlorobenzenes</a:t>
            </a:r>
          </a:p>
        </p:txBody>
      </p:sp>
      <p:graphicFrame>
        <p:nvGraphicFramePr>
          <p:cNvPr id="6" name="Content Placeholder 5">
            <a:extLst>
              <a:ext uri="{FF2B5EF4-FFF2-40B4-BE49-F238E27FC236}">
                <a16:creationId xmlns:a16="http://schemas.microsoft.com/office/drawing/2014/main" id="{11B4A858-1976-B358-3FFC-659170256567}"/>
              </a:ext>
            </a:extLst>
          </p:cNvPr>
          <p:cNvGraphicFramePr>
            <a:graphicFrameLocks noGrp="1"/>
          </p:cNvGraphicFramePr>
          <p:nvPr>
            <p:ph idx="1"/>
            <p:extLst>
              <p:ext uri="{D42A27DB-BD31-4B8C-83A1-F6EECF244321}">
                <p14:modId xmlns:p14="http://schemas.microsoft.com/office/powerpoint/2010/main" val="1616968591"/>
              </p:ext>
            </p:extLst>
          </p:nvPr>
        </p:nvGraphicFramePr>
        <p:xfrm>
          <a:off x="1816335" y="3055133"/>
          <a:ext cx="15740446" cy="5713843"/>
        </p:xfrm>
        <a:graphic>
          <a:graphicData uri="http://schemas.openxmlformats.org/drawingml/2006/table">
            <a:tbl>
              <a:tblPr firstRow="1">
                <a:tableStyleId>{616DA210-FB5B-4158-B5E0-FEB733F419BA}</a:tableStyleId>
              </a:tblPr>
              <a:tblGrid>
                <a:gridCol w="3935114">
                  <a:extLst>
                    <a:ext uri="{9D8B030D-6E8A-4147-A177-3AD203B41FA5}">
                      <a16:colId xmlns:a16="http://schemas.microsoft.com/office/drawing/2014/main" val="2537990225"/>
                    </a:ext>
                  </a:extLst>
                </a:gridCol>
                <a:gridCol w="3126706">
                  <a:extLst>
                    <a:ext uri="{9D8B030D-6E8A-4147-A177-3AD203B41FA5}">
                      <a16:colId xmlns:a16="http://schemas.microsoft.com/office/drawing/2014/main" val="4280724403"/>
                    </a:ext>
                  </a:extLst>
                </a:gridCol>
                <a:gridCol w="2994055">
                  <a:extLst>
                    <a:ext uri="{9D8B030D-6E8A-4147-A177-3AD203B41FA5}">
                      <a16:colId xmlns:a16="http://schemas.microsoft.com/office/drawing/2014/main" val="1029664465"/>
                    </a:ext>
                  </a:extLst>
                </a:gridCol>
                <a:gridCol w="2823510">
                  <a:extLst>
                    <a:ext uri="{9D8B030D-6E8A-4147-A177-3AD203B41FA5}">
                      <a16:colId xmlns:a16="http://schemas.microsoft.com/office/drawing/2014/main" val="381023259"/>
                    </a:ext>
                  </a:extLst>
                </a:gridCol>
                <a:gridCol w="2861061">
                  <a:extLst>
                    <a:ext uri="{9D8B030D-6E8A-4147-A177-3AD203B41FA5}">
                      <a16:colId xmlns:a16="http://schemas.microsoft.com/office/drawing/2014/main" val="3314500286"/>
                    </a:ext>
                  </a:extLst>
                </a:gridCol>
              </a:tblGrid>
              <a:tr h="833788">
                <a:tc>
                  <a:txBody>
                    <a:bodyPr/>
                    <a:lstStyle/>
                    <a:p>
                      <a:pPr algn="ctr"/>
                      <a:r>
                        <a:rPr lang="en-US" sz="2400" dirty="0">
                          <a:solidFill>
                            <a:schemeClr val="bg1"/>
                          </a:solidFill>
                          <a:effectLst/>
                          <a:latin typeface="Arial" panose="020B0604020202020204" pitchFamily="34" charset="0"/>
                          <a:cs typeface="Arial" panose="020B0604020202020204" pitchFamily="34" charset="0"/>
                        </a:rPr>
                        <a:t>Compound</a:t>
                      </a:r>
                    </a:p>
                  </a:txBody>
                  <a:tcPr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Chemical Formula</a:t>
                      </a:r>
                    </a:p>
                  </a:txBody>
                  <a:tcPr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Molecular Weight</a:t>
                      </a:r>
                    </a:p>
                  </a:txBody>
                  <a:tcPr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Boiling Point</a:t>
                      </a:r>
                    </a:p>
                  </a:txBody>
                  <a:tcPr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Melting Point</a:t>
                      </a:r>
                    </a:p>
                  </a:txBody>
                  <a:tcPr anchor="ctr">
                    <a:solidFill>
                      <a:srgbClr val="166FAC"/>
                    </a:solidFill>
                  </a:tcPr>
                </a:tc>
                <a:extLst>
                  <a:ext uri="{0D108BD9-81ED-4DB2-BD59-A6C34878D82A}">
                    <a16:rowId xmlns:a16="http://schemas.microsoft.com/office/drawing/2014/main" val="2922797323"/>
                  </a:ext>
                </a:extLst>
              </a:tr>
              <a:tr h="1626685">
                <a:tc>
                  <a:txBody>
                    <a:bodyPr/>
                    <a:lstStyle/>
                    <a:p>
                      <a:pPr algn="ctr"/>
                      <a:r>
                        <a:rPr lang="en-US" sz="2400" dirty="0">
                          <a:effectLst/>
                          <a:latin typeface="Arial" panose="020B0604020202020204" pitchFamily="34" charset="0"/>
                          <a:cs typeface="Arial" panose="020B0604020202020204" pitchFamily="34" charset="0"/>
                        </a:rPr>
                        <a:t>1,2-dichlorobenzene</a:t>
                      </a:r>
                    </a:p>
                    <a:p>
                      <a:pPr algn="ctr"/>
                      <a:r>
                        <a:rPr lang="en-US" sz="2400" dirty="0">
                          <a:effectLst/>
                          <a:latin typeface="Arial" panose="020B0604020202020204" pitchFamily="34" charset="0"/>
                          <a:cs typeface="Arial" panose="020B0604020202020204" pitchFamily="34" charset="0"/>
                        </a:rPr>
                        <a:t>(o-dichlorobenzene)</a:t>
                      </a:r>
                    </a:p>
                  </a:txBody>
                  <a:tcPr anchor="ctr"/>
                </a:tc>
                <a:tc>
                  <a:txBody>
                    <a:bodyPr/>
                    <a:lstStyle/>
                    <a:p>
                      <a:pPr 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6</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Cl</a:t>
                      </a:r>
                      <a:r>
                        <a:rPr lang="en-US" sz="2400" baseline="-250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cs typeface="Arial" panose="020B0604020202020204" pitchFamily="34" charset="0"/>
                      </a:endParaRPr>
                    </a:p>
                  </a:txBody>
                  <a:tcPr anchor="ctr"/>
                </a:tc>
                <a:tc>
                  <a:txBody>
                    <a:bodyPr/>
                    <a:lstStyle/>
                    <a:p>
                      <a:pPr algn="ctr"/>
                      <a:r>
                        <a:rPr lang="en-US" sz="2400" dirty="0">
                          <a:effectLst/>
                          <a:latin typeface="Arial" panose="020B0604020202020204" pitchFamily="34" charset="0"/>
                          <a:cs typeface="Arial" panose="020B0604020202020204" pitchFamily="34" charset="0"/>
                        </a:rPr>
                        <a:t>147.00 g/mol</a:t>
                      </a:r>
                    </a:p>
                  </a:txBody>
                  <a:tcPr anchor="ctr"/>
                </a:tc>
                <a:tc>
                  <a:txBody>
                    <a:bodyPr/>
                    <a:lstStyle/>
                    <a:p>
                      <a:pPr algn="ctr"/>
                      <a:r>
                        <a:rPr lang="en-US" sz="2400" dirty="0">
                          <a:effectLst/>
                          <a:latin typeface="Arial" panose="020B0604020202020204" pitchFamily="34" charset="0"/>
                          <a:cs typeface="Arial" panose="020B0604020202020204" pitchFamily="34" charset="0"/>
                        </a:rPr>
                        <a:t>180</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tc>
                  <a:txBody>
                    <a:bodyPr/>
                    <a:lstStyle/>
                    <a:p>
                      <a:pPr algn="ctr"/>
                      <a:r>
                        <a:rPr lang="en-US" sz="2400" dirty="0">
                          <a:effectLst/>
                          <a:latin typeface="Arial" panose="020B0604020202020204" pitchFamily="34" charset="0"/>
                          <a:cs typeface="Arial" panose="020B0604020202020204" pitchFamily="34" charset="0"/>
                        </a:rPr>
                        <a:t>-17</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extLst>
                  <a:ext uri="{0D108BD9-81ED-4DB2-BD59-A6C34878D82A}">
                    <a16:rowId xmlns:a16="http://schemas.microsoft.com/office/drawing/2014/main" val="3996178029"/>
                  </a:ext>
                </a:extLst>
              </a:tr>
              <a:tr h="1626685">
                <a:tc>
                  <a:txBody>
                    <a:bodyPr/>
                    <a:lstStyle/>
                    <a:p>
                      <a:pPr algn="ctr"/>
                      <a:r>
                        <a:rPr lang="en-US" sz="2400" dirty="0">
                          <a:effectLst/>
                          <a:latin typeface="Arial" panose="020B0604020202020204" pitchFamily="34" charset="0"/>
                          <a:cs typeface="Arial" panose="020B0604020202020204" pitchFamily="34" charset="0"/>
                        </a:rPr>
                        <a:t>1,3-dichlorobenzene</a:t>
                      </a:r>
                    </a:p>
                    <a:p>
                      <a:pPr algn="ctr"/>
                      <a:r>
                        <a:rPr lang="en-US" sz="2400" dirty="0">
                          <a:effectLst/>
                          <a:latin typeface="Arial" panose="020B0604020202020204" pitchFamily="34" charset="0"/>
                          <a:cs typeface="Arial" panose="020B0604020202020204" pitchFamily="34" charset="0"/>
                        </a:rPr>
                        <a:t>(m-dichlorobenzene)</a:t>
                      </a:r>
                    </a:p>
                  </a:txBody>
                  <a:tcPr anchor="ctr"/>
                </a:tc>
                <a:tc>
                  <a:txBody>
                    <a:bodyPr/>
                    <a:lstStyle/>
                    <a:p>
                      <a:pPr 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6</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Cl</a:t>
                      </a:r>
                      <a:r>
                        <a:rPr lang="en-US" sz="2400" baseline="-250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cs typeface="Arial" panose="020B0604020202020204" pitchFamily="34" charset="0"/>
                      </a:endParaRPr>
                    </a:p>
                  </a:txBody>
                  <a:tcPr anchor="ctr"/>
                </a:tc>
                <a:tc>
                  <a:txBody>
                    <a:bodyPr/>
                    <a:lstStyle/>
                    <a:p>
                      <a:pPr algn="ctr"/>
                      <a:r>
                        <a:rPr lang="en-US" sz="2400" dirty="0">
                          <a:effectLst/>
                          <a:latin typeface="Arial" panose="020B0604020202020204" pitchFamily="34" charset="0"/>
                          <a:cs typeface="Arial" panose="020B0604020202020204" pitchFamily="34" charset="0"/>
                        </a:rPr>
                        <a:t>147.00 g/mol</a:t>
                      </a:r>
                    </a:p>
                  </a:txBody>
                  <a:tcPr anchor="ctr"/>
                </a:tc>
                <a:tc>
                  <a:txBody>
                    <a:bodyPr/>
                    <a:lstStyle/>
                    <a:p>
                      <a:pPr algn="ctr"/>
                      <a:r>
                        <a:rPr lang="en-US" sz="2400" dirty="0">
                          <a:effectLst/>
                          <a:latin typeface="Arial" panose="020B0604020202020204" pitchFamily="34" charset="0"/>
                          <a:cs typeface="Arial" panose="020B0604020202020204" pitchFamily="34" charset="0"/>
                        </a:rPr>
                        <a:t> 173</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tc>
                  <a:txBody>
                    <a:bodyPr/>
                    <a:lstStyle/>
                    <a:p>
                      <a:pPr algn="ctr"/>
                      <a:r>
                        <a:rPr lang="en-US" sz="2400" dirty="0">
                          <a:effectLst/>
                          <a:latin typeface="Arial" panose="020B0604020202020204" pitchFamily="34" charset="0"/>
                          <a:cs typeface="Arial" panose="020B0604020202020204" pitchFamily="34" charset="0"/>
                        </a:rPr>
                        <a:t>-25</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extLst>
                  <a:ext uri="{0D108BD9-81ED-4DB2-BD59-A6C34878D82A}">
                    <a16:rowId xmlns:a16="http://schemas.microsoft.com/office/drawing/2014/main" val="2686886282"/>
                  </a:ext>
                </a:extLst>
              </a:tr>
              <a:tr h="1626685">
                <a:tc>
                  <a:txBody>
                    <a:bodyPr/>
                    <a:lstStyle/>
                    <a:p>
                      <a:pPr algn="ctr"/>
                      <a:r>
                        <a:rPr lang="en-US" sz="2400" dirty="0">
                          <a:effectLst/>
                          <a:latin typeface="Arial" panose="020B0604020202020204" pitchFamily="34" charset="0"/>
                          <a:cs typeface="Arial" panose="020B0604020202020204" pitchFamily="34" charset="0"/>
                        </a:rPr>
                        <a:t>1,4-dichlorobenzene</a:t>
                      </a:r>
                    </a:p>
                    <a:p>
                      <a:pPr algn="ctr"/>
                      <a:r>
                        <a:rPr lang="en-US" sz="2400" dirty="0">
                          <a:effectLst/>
                          <a:latin typeface="Arial" panose="020B0604020202020204" pitchFamily="34" charset="0"/>
                          <a:cs typeface="Arial" panose="020B0604020202020204" pitchFamily="34" charset="0"/>
                        </a:rPr>
                        <a:t>(p-dichlorobenzene)</a:t>
                      </a:r>
                    </a:p>
                  </a:txBody>
                  <a:tcPr anchor="ctr"/>
                </a:tc>
                <a:tc>
                  <a:txBody>
                    <a:bodyPr/>
                    <a:lstStyle/>
                    <a:p>
                      <a:pPr 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6</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Cl</a:t>
                      </a:r>
                      <a:r>
                        <a:rPr lang="en-US" sz="2400" baseline="-250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cs typeface="Arial" panose="020B0604020202020204" pitchFamily="34" charset="0"/>
                      </a:endParaRPr>
                    </a:p>
                  </a:txBody>
                  <a:tcPr anchor="ctr"/>
                </a:tc>
                <a:tc>
                  <a:txBody>
                    <a:bodyPr/>
                    <a:lstStyle/>
                    <a:p>
                      <a:pPr algn="ctr"/>
                      <a:r>
                        <a:rPr lang="en-US" sz="2400" dirty="0">
                          <a:effectLst/>
                          <a:latin typeface="Arial" panose="020B0604020202020204" pitchFamily="34" charset="0"/>
                          <a:cs typeface="Arial" panose="020B0604020202020204" pitchFamily="34" charset="0"/>
                        </a:rPr>
                        <a:t>147.00 g/mol</a:t>
                      </a:r>
                    </a:p>
                  </a:txBody>
                  <a:tcPr anchor="ctr"/>
                </a:tc>
                <a:tc>
                  <a:txBody>
                    <a:bodyPr/>
                    <a:lstStyle/>
                    <a:p>
                      <a:pPr algn="ctr"/>
                      <a:r>
                        <a:rPr lang="en-US" sz="2400" dirty="0">
                          <a:effectLst/>
                          <a:latin typeface="Arial" panose="020B0604020202020204" pitchFamily="34" charset="0"/>
                          <a:cs typeface="Arial" panose="020B0604020202020204" pitchFamily="34" charset="0"/>
                        </a:rPr>
                        <a:t> 174</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tc>
                  <a:txBody>
                    <a:bodyPr/>
                    <a:lstStyle/>
                    <a:p>
                      <a:pPr algn="ctr"/>
                      <a:r>
                        <a:rPr lang="en-US" sz="2400" dirty="0">
                          <a:effectLst/>
                          <a:latin typeface="Arial" panose="020B0604020202020204" pitchFamily="34" charset="0"/>
                          <a:cs typeface="Arial" panose="020B0604020202020204" pitchFamily="34" charset="0"/>
                        </a:rPr>
                        <a:t>53</a:t>
                      </a:r>
                      <a:r>
                        <a:rPr lang="en-US" sz="2400" baseline="30000" dirty="0">
                          <a:effectLst/>
                          <a:latin typeface="Arial" panose="020B0604020202020204" pitchFamily="34" charset="0"/>
                          <a:cs typeface="Arial" panose="020B0604020202020204" pitchFamily="34" charset="0"/>
                        </a:rPr>
                        <a:t>o</a:t>
                      </a:r>
                      <a:r>
                        <a:rPr lang="en-US" sz="2400" dirty="0">
                          <a:effectLst/>
                          <a:latin typeface="Arial" panose="020B0604020202020204" pitchFamily="34" charset="0"/>
                          <a:cs typeface="Arial" panose="020B0604020202020204" pitchFamily="34" charset="0"/>
                        </a:rPr>
                        <a:t>C</a:t>
                      </a:r>
                    </a:p>
                  </a:txBody>
                  <a:tcPr anchor="ctr"/>
                </a:tc>
                <a:extLst>
                  <a:ext uri="{0D108BD9-81ED-4DB2-BD59-A6C34878D82A}">
                    <a16:rowId xmlns:a16="http://schemas.microsoft.com/office/drawing/2014/main" val="167053630"/>
                  </a:ext>
                </a:extLst>
              </a:tr>
            </a:tbl>
          </a:graphicData>
        </a:graphic>
      </p:graphicFrame>
      <p:sp>
        <p:nvSpPr>
          <p:cNvPr id="5" name="Content Placeholder 2">
            <a:extLst>
              <a:ext uri="{FF2B5EF4-FFF2-40B4-BE49-F238E27FC236}">
                <a16:creationId xmlns:a16="http://schemas.microsoft.com/office/drawing/2014/main" id="{F1EE1B53-B899-9E59-CC00-27FBAA84D145}"/>
              </a:ext>
            </a:extLst>
          </p:cNvPr>
          <p:cNvSpPr txBox="1">
            <a:spLocks/>
          </p:cNvSpPr>
          <p:nvPr/>
        </p:nvSpPr>
        <p:spPr>
          <a:xfrm>
            <a:off x="2341390" y="9044188"/>
            <a:ext cx="13207305" cy="75639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latin typeface="Arial"/>
                <a:cs typeface="Arial"/>
              </a:rPr>
              <a:t>Data sources credit: National Center for Biotechnology Information, 2024a, b, c</a:t>
            </a:r>
          </a:p>
        </p:txBody>
      </p:sp>
      <p:sp>
        <p:nvSpPr>
          <p:cNvPr id="4" name="Footer Placeholder 3">
            <a:extLst>
              <a:ext uri="{FF2B5EF4-FFF2-40B4-BE49-F238E27FC236}">
                <a16:creationId xmlns:a16="http://schemas.microsoft.com/office/drawing/2014/main" id="{5C72B8FD-F66B-30AC-F610-2A58F9B616E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117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5261-F40C-00A2-4B16-F9AA445638DC}"/>
              </a:ext>
            </a:extLst>
          </p:cNvPr>
          <p:cNvSpPr>
            <a:spLocks noGrp="1"/>
          </p:cNvSpPr>
          <p:nvPr>
            <p:ph type="title"/>
          </p:nvPr>
        </p:nvSpPr>
        <p:spPr/>
        <p:txBody>
          <a:bodyPr>
            <a:normAutofit/>
          </a:bodyPr>
          <a:lstStyle/>
          <a:p>
            <a:r>
              <a:rPr lang="en-US" sz="4000" dirty="0">
                <a:latin typeface="Arial"/>
                <a:cs typeface="Arial"/>
              </a:rPr>
              <a:t>Figure 22.1b</a:t>
            </a:r>
            <a:endParaRPr lang="en-US" sz="4000" dirty="0"/>
          </a:p>
        </p:txBody>
      </p:sp>
      <p:pic>
        <p:nvPicPr>
          <p:cNvPr id="5" name="Picture 4" descr="Lewis structural formulas show carbon and hydrogen element symbols and bonds between the atoms. The first structure in this row shows two bonded C atoms with a double bond between them. Each C atom has two H atoms bonded to it as well. The second structure in the row shows three bonded C atoms with a double bond up and to the right between the first and second C atoms moving left to right across the chain, and a single bond down and to the right between the second and third C atom. The first C atom has two H atoms bonded to it, the second C atom has one H atom bonded to it, and the third C atom has three H atoms bonded to it. The third structure shows four bonded C atoms with one bonded up and to the right to a C atom, down and to the right to a C atom, and double bonded up and to the right to a C atom. The first C atom, moving from left to right, has three H atoms bonded to it. The second C atom has two H atoms bonded to it. The third C atom has one H atom bonded to it, and the fourth C atom has two H atoms bonded to it. In the second row, ball-and-stick models for the structures are shown.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and pushed together, without sticks to represent bonds. In the final row, names are provided. The molecule with the double bond between two C atoms is named ethene. The molecule with the double bond between the first and second C atoms in the chain of three is named propene. The molecule with the double bond between the carbon atoms in the chain of four is named 1 dash butene.">
            <a:extLst>
              <a:ext uri="{FF2B5EF4-FFF2-40B4-BE49-F238E27FC236}">
                <a16:creationId xmlns:a16="http://schemas.microsoft.com/office/drawing/2014/main" id="{B8029B0E-FB78-D080-0F5F-E93738648BED}"/>
              </a:ext>
            </a:extLst>
          </p:cNvPr>
          <p:cNvPicPr>
            <a:picLocks noChangeAspect="1"/>
          </p:cNvPicPr>
          <p:nvPr/>
        </p:nvPicPr>
        <p:blipFill>
          <a:blip r:embed="rId2"/>
          <a:stretch>
            <a:fillRect/>
          </a:stretch>
        </p:blipFill>
        <p:spPr>
          <a:xfrm>
            <a:off x="4100513" y="2331261"/>
            <a:ext cx="9623149" cy="5195267"/>
          </a:xfrm>
          <a:prstGeom prst="rect">
            <a:avLst/>
          </a:prstGeom>
        </p:spPr>
      </p:pic>
      <p:sp>
        <p:nvSpPr>
          <p:cNvPr id="3" name="Content Placeholder 2">
            <a:extLst>
              <a:ext uri="{FF2B5EF4-FFF2-40B4-BE49-F238E27FC236}">
                <a16:creationId xmlns:a16="http://schemas.microsoft.com/office/drawing/2014/main" id="{5D40BD29-3B1C-956F-4030-9E3AA34D486C}"/>
              </a:ext>
            </a:extLst>
          </p:cNvPr>
          <p:cNvSpPr>
            <a:spLocks noGrp="1"/>
          </p:cNvSpPr>
          <p:nvPr>
            <p:ph idx="1"/>
          </p:nvPr>
        </p:nvSpPr>
        <p:spPr>
          <a:xfrm>
            <a:off x="1944000" y="8410465"/>
            <a:ext cx="14400000" cy="990285"/>
          </a:xfrm>
        </p:spPr>
        <p:txBody>
          <a:bodyPr vert="horz" lIns="91440" tIns="45720" rIns="91440" bIns="45720" rtlCol="0" anchor="t">
            <a:normAutofit/>
          </a:bodyPr>
          <a:lstStyle/>
          <a:p>
            <a:pPr marL="0" indent="0" algn="ctr">
              <a:buNone/>
            </a:pPr>
            <a:r>
              <a:rPr lang="en-US" sz="2400" b="1" dirty="0">
                <a:latin typeface="Arial"/>
                <a:ea typeface="+mn-lt"/>
                <a:cs typeface="+mn-lt"/>
              </a:rPr>
              <a:t>Figure 22.1b.</a:t>
            </a:r>
            <a:r>
              <a:rPr lang="en-US" sz="2400" dirty="0">
                <a:latin typeface="Arial"/>
                <a:ea typeface="+mn-lt"/>
                <a:cs typeface="+mn-lt"/>
              </a:rPr>
              <a:t> Expanded structures, ball-and-stick structures, and space-filling models for the alkenes ethene, propene, and 1-butene are shown. (credit:</a:t>
            </a:r>
            <a:r>
              <a:rPr lang="en-US" sz="2400" i="1" dirty="0">
                <a:latin typeface="Arial"/>
                <a:ea typeface="+mn-lt"/>
                <a:cs typeface="+mn-lt"/>
              </a:rPr>
              <a: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AA9A91D3-4797-ECB6-5926-E84480C5210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42494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E1A-3B3C-05B3-4ED8-7A9C591FB994}"/>
              </a:ext>
            </a:extLst>
          </p:cNvPr>
          <p:cNvSpPr>
            <a:spLocks noGrp="1"/>
          </p:cNvSpPr>
          <p:nvPr>
            <p:ph type="title"/>
          </p:nvPr>
        </p:nvSpPr>
        <p:spPr/>
        <p:txBody>
          <a:bodyPr>
            <a:normAutofit/>
          </a:bodyPr>
          <a:lstStyle/>
          <a:p>
            <a:r>
              <a:rPr lang="en-US" sz="4000" dirty="0">
                <a:latin typeface="Arial"/>
                <a:cs typeface="Arial"/>
              </a:rPr>
              <a:t>Figure 22.4f</a:t>
            </a:r>
          </a:p>
        </p:txBody>
      </p:sp>
      <p:pic>
        <p:nvPicPr>
          <p:cNvPr id="5" name="Picture 4" descr="4 images of substituted benzenes using common names ortho, meta and para. Top left to right: p-bromochlorobenzene and 0-bromophenol. Bottom left to right: m-chloroaniline and m-bromotoluene">
            <a:extLst>
              <a:ext uri="{FF2B5EF4-FFF2-40B4-BE49-F238E27FC236}">
                <a16:creationId xmlns:a16="http://schemas.microsoft.com/office/drawing/2014/main" id="{C1B6D121-2861-660A-03F9-32DB32F70CD9}"/>
              </a:ext>
            </a:extLst>
          </p:cNvPr>
          <p:cNvPicPr>
            <a:picLocks noChangeAspect="1"/>
          </p:cNvPicPr>
          <p:nvPr/>
        </p:nvPicPr>
        <p:blipFill>
          <a:blip r:embed="rId2"/>
          <a:stretch>
            <a:fillRect/>
          </a:stretch>
        </p:blipFill>
        <p:spPr>
          <a:xfrm>
            <a:off x="4749044" y="1741650"/>
            <a:ext cx="8773594" cy="6055544"/>
          </a:xfrm>
          <a:prstGeom prst="rect">
            <a:avLst/>
          </a:prstGeom>
        </p:spPr>
      </p:pic>
      <p:sp>
        <p:nvSpPr>
          <p:cNvPr id="3" name="Content Placeholder 2">
            <a:extLst>
              <a:ext uri="{FF2B5EF4-FFF2-40B4-BE49-F238E27FC236}">
                <a16:creationId xmlns:a16="http://schemas.microsoft.com/office/drawing/2014/main" id="{2441929D-79DB-8913-CAAF-A94EF068D2A3}"/>
              </a:ext>
            </a:extLst>
          </p:cNvPr>
          <p:cNvSpPr>
            <a:spLocks noGrp="1"/>
          </p:cNvSpPr>
          <p:nvPr>
            <p:ph idx="1"/>
          </p:nvPr>
        </p:nvSpPr>
        <p:spPr>
          <a:xfrm>
            <a:off x="1944000" y="8495763"/>
            <a:ext cx="14400000" cy="904987"/>
          </a:xfrm>
        </p:spPr>
        <p:txBody>
          <a:bodyPr vert="horz" lIns="91440" tIns="45720" rIns="91440" bIns="45720" rtlCol="0" anchor="t">
            <a:normAutofit fontScale="92500"/>
          </a:bodyPr>
          <a:lstStyle/>
          <a:p>
            <a:pPr marL="0" indent="0" algn="ctr">
              <a:buNone/>
            </a:pPr>
            <a:r>
              <a:rPr lang="en-US" sz="2400" b="1" dirty="0">
                <a:latin typeface="Arial"/>
                <a:ea typeface="+mn-lt"/>
                <a:cs typeface="+mn-lt"/>
              </a:rPr>
              <a:t>Figure 22.4f.</a:t>
            </a:r>
            <a:r>
              <a:rPr lang="en-US" sz="2400" dirty="0">
                <a:latin typeface="Arial"/>
                <a:ea typeface="+mn-lt"/>
                <a:cs typeface="+mn-lt"/>
              </a:rPr>
              <a:t> Common names using ortho, meta and para and where the carbon atom that bears the group responsible for the name is given the number 1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EF00CA1-7C4B-F970-48F1-F9677092C29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99150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8622-ECFF-91D9-DDB5-C7169D144B65}"/>
              </a:ext>
            </a:extLst>
          </p:cNvPr>
          <p:cNvSpPr>
            <a:spLocks noGrp="1"/>
          </p:cNvSpPr>
          <p:nvPr>
            <p:ph type="title"/>
          </p:nvPr>
        </p:nvSpPr>
        <p:spPr/>
        <p:txBody>
          <a:bodyPr>
            <a:normAutofit/>
          </a:bodyPr>
          <a:lstStyle/>
          <a:p>
            <a:r>
              <a:rPr lang="en-US" sz="4000" dirty="0">
                <a:latin typeface="Arial"/>
                <a:cs typeface="Arial"/>
              </a:rPr>
              <a:t>Figure 22.4g</a:t>
            </a:r>
          </a:p>
        </p:txBody>
      </p:sp>
      <p:pic>
        <p:nvPicPr>
          <p:cNvPr id="5" name="Picture 4" descr="The phenyl group consisting of 6 carbons and 5 hydrogens is represented as a condensed structure, line structure and shown in a compound as a substituent 2-phenylheptane">
            <a:extLst>
              <a:ext uri="{FF2B5EF4-FFF2-40B4-BE49-F238E27FC236}">
                <a16:creationId xmlns:a16="http://schemas.microsoft.com/office/drawing/2014/main" id="{CC21C268-9B89-7101-3D21-2029E44E95B7}"/>
              </a:ext>
            </a:extLst>
          </p:cNvPr>
          <p:cNvPicPr>
            <a:picLocks noChangeAspect="1"/>
          </p:cNvPicPr>
          <p:nvPr/>
        </p:nvPicPr>
        <p:blipFill>
          <a:blip r:embed="rId2"/>
          <a:stretch>
            <a:fillRect/>
          </a:stretch>
        </p:blipFill>
        <p:spPr>
          <a:xfrm>
            <a:off x="2306577" y="3320220"/>
            <a:ext cx="13683499" cy="2914476"/>
          </a:xfrm>
          <a:prstGeom prst="rect">
            <a:avLst/>
          </a:prstGeom>
        </p:spPr>
      </p:pic>
      <p:sp>
        <p:nvSpPr>
          <p:cNvPr id="3" name="Content Placeholder 2">
            <a:extLst>
              <a:ext uri="{FF2B5EF4-FFF2-40B4-BE49-F238E27FC236}">
                <a16:creationId xmlns:a16="http://schemas.microsoft.com/office/drawing/2014/main" id="{31172070-A3B8-CC60-2F6E-47E7DEC8C16E}"/>
              </a:ext>
            </a:extLst>
          </p:cNvPr>
          <p:cNvSpPr>
            <a:spLocks noGrp="1"/>
          </p:cNvSpPr>
          <p:nvPr>
            <p:ph idx="1"/>
          </p:nvPr>
        </p:nvSpPr>
        <p:spPr>
          <a:xfrm>
            <a:off x="1944000" y="8035151"/>
            <a:ext cx="14400000" cy="1365599"/>
          </a:xfrm>
        </p:spPr>
        <p:txBody>
          <a:bodyPr vert="horz" lIns="91440" tIns="45720" rIns="91440" bIns="45720" rtlCol="0" anchor="t">
            <a:normAutofit/>
          </a:bodyPr>
          <a:lstStyle/>
          <a:p>
            <a:pPr marL="0" indent="0" algn="ctr">
              <a:buNone/>
            </a:pPr>
            <a:r>
              <a:rPr lang="en-US" sz="2400" b="1" dirty="0">
                <a:latin typeface="Arial"/>
                <a:ea typeface="+mn-lt"/>
                <a:cs typeface="+mn-lt"/>
              </a:rPr>
              <a:t>Figure 22.4g</a:t>
            </a:r>
            <a:r>
              <a:rPr lang="en-US" sz="2400" dirty="0">
                <a:latin typeface="Arial"/>
                <a:ea typeface="+mn-lt"/>
                <a:cs typeface="+mn-lt"/>
              </a:rPr>
              <a:t>. Different ways to represent the phenyl group using a condensed structure, line structure and phenyl as a substituent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92DD0B0-5D53-AEB9-0ACE-3B3AC5DD760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71269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327C-981A-3268-02B4-82A8279A80D2}"/>
              </a:ext>
            </a:extLst>
          </p:cNvPr>
          <p:cNvSpPr>
            <a:spLocks noGrp="1"/>
          </p:cNvSpPr>
          <p:nvPr>
            <p:ph type="title"/>
          </p:nvPr>
        </p:nvSpPr>
        <p:spPr/>
        <p:txBody>
          <a:bodyPr>
            <a:normAutofit/>
          </a:bodyPr>
          <a:lstStyle/>
          <a:p>
            <a:r>
              <a:rPr lang="en-US" sz="4000" dirty="0">
                <a:latin typeface="Arial"/>
                <a:cs typeface="Arial"/>
              </a:rPr>
              <a:t>Figure 22.4h</a:t>
            </a:r>
            <a:endParaRPr lang="en-US" sz="4000" dirty="0"/>
          </a:p>
        </p:txBody>
      </p:sp>
      <p:pic>
        <p:nvPicPr>
          <p:cNvPr id="5" name="Picture 4" descr="Polycyclic aromatic structures from left to right: naphthalene (two benzene rings fused together in a row), anthracene (3 benzene rings fused together in a row) and phenanthrene (3 benzene rings fused together but the 3rd ring going up on the right)">
            <a:extLst>
              <a:ext uri="{FF2B5EF4-FFF2-40B4-BE49-F238E27FC236}">
                <a16:creationId xmlns:a16="http://schemas.microsoft.com/office/drawing/2014/main" id="{05FE49A1-E5D9-BAA8-8C09-70433527346A}"/>
              </a:ext>
            </a:extLst>
          </p:cNvPr>
          <p:cNvPicPr>
            <a:picLocks noChangeAspect="1"/>
          </p:cNvPicPr>
          <p:nvPr/>
        </p:nvPicPr>
        <p:blipFill>
          <a:blip r:embed="rId2"/>
          <a:stretch>
            <a:fillRect/>
          </a:stretch>
        </p:blipFill>
        <p:spPr>
          <a:xfrm>
            <a:off x="2126974" y="2469610"/>
            <a:ext cx="14032815" cy="4468584"/>
          </a:xfrm>
          <a:prstGeom prst="rect">
            <a:avLst/>
          </a:prstGeom>
        </p:spPr>
      </p:pic>
      <p:sp>
        <p:nvSpPr>
          <p:cNvPr id="3" name="Content Placeholder 2">
            <a:extLst>
              <a:ext uri="{FF2B5EF4-FFF2-40B4-BE49-F238E27FC236}">
                <a16:creationId xmlns:a16="http://schemas.microsoft.com/office/drawing/2014/main" id="{9CBEEB7C-C1F0-4391-9661-AB117C81D138}"/>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dirty="0">
                <a:latin typeface="Arial"/>
                <a:ea typeface="+mn-lt"/>
                <a:cs typeface="+mn-lt"/>
              </a:rPr>
              <a:t>Figure 22.4h.</a:t>
            </a:r>
            <a:r>
              <a:rPr lang="en-US" sz="2400" dirty="0">
                <a:latin typeface="Arial"/>
                <a:ea typeface="+mn-lt"/>
                <a:cs typeface="+mn-lt"/>
              </a:rPr>
              <a:t> Examples of polycyclic aromatic compounds naphthalene, anthracene and phenanthrene.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AED85D3-6E1C-0A8A-1CCF-4762EE21C00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18756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BE22-4B6A-F018-5E02-3F224EBEAD1C}"/>
              </a:ext>
            </a:extLst>
          </p:cNvPr>
          <p:cNvSpPr>
            <a:spLocks noGrp="1"/>
          </p:cNvSpPr>
          <p:nvPr>
            <p:ph type="title"/>
          </p:nvPr>
        </p:nvSpPr>
        <p:spPr/>
        <p:txBody>
          <a:bodyPr>
            <a:normAutofit/>
          </a:bodyPr>
          <a:lstStyle/>
          <a:p>
            <a:r>
              <a:rPr lang="en-US" sz="4000" dirty="0">
                <a:latin typeface="Arial"/>
                <a:cs typeface="Arial"/>
              </a:rPr>
              <a:t>Figure 22.5a</a:t>
            </a:r>
            <a:endParaRPr lang="en-US" sz="4000" dirty="0"/>
          </a:p>
        </p:txBody>
      </p:sp>
      <p:pic>
        <p:nvPicPr>
          <p:cNvPr id="5" name="Picture 4" descr="A reaction mechanism shows alkene reacting with hydrogen chloride to form a carbocation intermediate, which further forms an addition product.">
            <a:extLst>
              <a:ext uri="{FF2B5EF4-FFF2-40B4-BE49-F238E27FC236}">
                <a16:creationId xmlns:a16="http://schemas.microsoft.com/office/drawing/2014/main" id="{1FCA69FC-609B-20E7-2895-32C34A2C29B2}"/>
              </a:ext>
            </a:extLst>
          </p:cNvPr>
          <p:cNvPicPr>
            <a:picLocks noChangeAspect="1"/>
          </p:cNvPicPr>
          <p:nvPr/>
        </p:nvPicPr>
        <p:blipFill>
          <a:blip r:embed="rId2"/>
          <a:stretch>
            <a:fillRect/>
          </a:stretch>
        </p:blipFill>
        <p:spPr>
          <a:xfrm>
            <a:off x="2866989" y="2578261"/>
            <a:ext cx="12566385" cy="4586543"/>
          </a:xfrm>
          <a:prstGeom prst="rect">
            <a:avLst/>
          </a:prstGeom>
        </p:spPr>
      </p:pic>
      <p:sp>
        <p:nvSpPr>
          <p:cNvPr id="3" name="Content Placeholder 2">
            <a:extLst>
              <a:ext uri="{FF2B5EF4-FFF2-40B4-BE49-F238E27FC236}">
                <a16:creationId xmlns:a16="http://schemas.microsoft.com/office/drawing/2014/main" id="{1ED867F1-38D3-FBFF-AF6C-21FB2084B893}"/>
              </a:ext>
            </a:extLst>
          </p:cNvPr>
          <p:cNvSpPr>
            <a:spLocks noGrp="1"/>
          </p:cNvSpPr>
          <p:nvPr>
            <p:ph idx="1"/>
          </p:nvPr>
        </p:nvSpPr>
        <p:spPr>
          <a:xfrm>
            <a:off x="1944000" y="8529883"/>
            <a:ext cx="14400000" cy="870867"/>
          </a:xfrm>
        </p:spPr>
        <p:txBody>
          <a:bodyPr vert="horz" lIns="91440" tIns="45720" rIns="91440" bIns="45720" rtlCol="0" anchor="t">
            <a:normAutofit/>
          </a:bodyPr>
          <a:lstStyle/>
          <a:p>
            <a:pPr marL="0" indent="0" algn="ctr">
              <a:buNone/>
            </a:pPr>
            <a:r>
              <a:rPr lang="en-US" sz="2400" b="1" dirty="0">
                <a:latin typeface="Arial"/>
                <a:ea typeface="+mn-lt"/>
                <a:cs typeface="+mn-lt"/>
              </a:rPr>
              <a:t>Figure 22.5a.</a:t>
            </a:r>
            <a:r>
              <a:rPr lang="en-US" sz="2400" dirty="0">
                <a:latin typeface="Arial"/>
                <a:ea typeface="+mn-lt"/>
                <a:cs typeface="+mn-lt"/>
              </a:rPr>
              <a:t> Electrophilic substitution of ethene with HCl gives a carbocation intermediate.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92A24126-BB1B-7229-0702-034DBB84459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4486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D1D6-288B-160A-A30A-2301FAEC3EB8}"/>
              </a:ext>
            </a:extLst>
          </p:cNvPr>
          <p:cNvSpPr>
            <a:spLocks noGrp="1"/>
          </p:cNvSpPr>
          <p:nvPr>
            <p:ph type="title"/>
          </p:nvPr>
        </p:nvSpPr>
        <p:spPr/>
        <p:txBody>
          <a:bodyPr>
            <a:normAutofit/>
          </a:bodyPr>
          <a:lstStyle/>
          <a:p>
            <a:r>
              <a:rPr lang="en-US" sz="4000" dirty="0">
                <a:latin typeface="Arial"/>
                <a:cs typeface="Arial"/>
              </a:rPr>
              <a:t>Figure 22.5b</a:t>
            </a:r>
            <a:endParaRPr lang="en-US" sz="4000" dirty="0"/>
          </a:p>
        </p:txBody>
      </p:sp>
      <p:pic>
        <p:nvPicPr>
          <p:cNvPr id="5" name="Picture 4" descr="Benzene reacts with B r plus F e B r 4 minus (obtained from bromine and iron tribromide) to form three resonance structures of a cyclic carbocation.">
            <a:extLst>
              <a:ext uri="{FF2B5EF4-FFF2-40B4-BE49-F238E27FC236}">
                <a16:creationId xmlns:a16="http://schemas.microsoft.com/office/drawing/2014/main" id="{6EA31D69-6278-3590-53D7-A0158AB3ADA3}"/>
              </a:ext>
            </a:extLst>
          </p:cNvPr>
          <p:cNvPicPr>
            <a:picLocks noChangeAspect="1"/>
          </p:cNvPicPr>
          <p:nvPr/>
        </p:nvPicPr>
        <p:blipFill>
          <a:blip r:embed="rId2"/>
          <a:stretch>
            <a:fillRect/>
          </a:stretch>
        </p:blipFill>
        <p:spPr>
          <a:xfrm>
            <a:off x="1232666" y="2709956"/>
            <a:ext cx="15822668" cy="3822243"/>
          </a:xfrm>
          <a:prstGeom prst="rect">
            <a:avLst/>
          </a:prstGeom>
        </p:spPr>
      </p:pic>
      <p:sp>
        <p:nvSpPr>
          <p:cNvPr id="3" name="Content Placeholder 2">
            <a:extLst>
              <a:ext uri="{FF2B5EF4-FFF2-40B4-BE49-F238E27FC236}">
                <a16:creationId xmlns:a16="http://schemas.microsoft.com/office/drawing/2014/main" id="{2AF7A5DD-561B-2820-E647-0B93DBB806AA}"/>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dirty="0">
                <a:latin typeface="Arial"/>
                <a:ea typeface="+mn-lt"/>
                <a:cs typeface="+mn-lt"/>
              </a:rPr>
              <a:t>Figure 22.5b.</a:t>
            </a:r>
            <a:r>
              <a:rPr lang="en-US" sz="2400" dirty="0">
                <a:latin typeface="Arial"/>
                <a:ea typeface="+mn-lt"/>
                <a:cs typeface="+mn-lt"/>
              </a:rPr>
              <a:t> The bromination of benzene using FeBr</a:t>
            </a:r>
            <a:r>
              <a:rPr lang="en-US" sz="2400" baseline="-25000" dirty="0">
                <a:latin typeface="Arial"/>
                <a:ea typeface="+mn-lt"/>
                <a:cs typeface="+mn-lt"/>
              </a:rPr>
              <a:t>3</a:t>
            </a:r>
            <a:r>
              <a:rPr lang="en-US" sz="2400" dirty="0">
                <a:latin typeface="Arial"/>
                <a:ea typeface="+mn-lt"/>
                <a:cs typeface="+mn-lt"/>
              </a:rPr>
              <a:t> as a catalyst yielding three resonance forms of nonaromatic carbocation intermediate.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1861774-DD9F-02C6-3272-0EB12C9807C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39795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1662-A9A8-7F95-19B6-A6643B54EDA7}"/>
              </a:ext>
            </a:extLst>
          </p:cNvPr>
          <p:cNvSpPr>
            <a:spLocks noGrp="1"/>
          </p:cNvSpPr>
          <p:nvPr>
            <p:ph type="title"/>
          </p:nvPr>
        </p:nvSpPr>
        <p:spPr/>
        <p:txBody>
          <a:bodyPr>
            <a:normAutofit/>
          </a:bodyPr>
          <a:lstStyle/>
          <a:p>
            <a:r>
              <a:rPr lang="en-US" sz="4000" dirty="0">
                <a:latin typeface="Arial"/>
                <a:cs typeface="Arial"/>
              </a:rPr>
              <a:t>Figure 22.5c</a:t>
            </a:r>
            <a:endParaRPr lang="en-US" sz="4000" dirty="0"/>
          </a:p>
        </p:txBody>
      </p:sp>
      <p:pic>
        <p:nvPicPr>
          <p:cNvPr id="5" name="Picture 4" descr="The energy diagram shows curves for the reactions of and electrophile with benzene and with an alkene. The carbocation intermediate formed with benzene is loweer in energy than that from the alkene.">
            <a:extLst>
              <a:ext uri="{FF2B5EF4-FFF2-40B4-BE49-F238E27FC236}">
                <a16:creationId xmlns:a16="http://schemas.microsoft.com/office/drawing/2014/main" id="{1265F66E-3BD7-1E5A-8FFD-9075C2784F0F}"/>
              </a:ext>
            </a:extLst>
          </p:cNvPr>
          <p:cNvPicPr>
            <a:picLocks noChangeAspect="1"/>
          </p:cNvPicPr>
          <p:nvPr/>
        </p:nvPicPr>
        <p:blipFill>
          <a:blip r:embed="rId2"/>
          <a:stretch>
            <a:fillRect/>
          </a:stretch>
        </p:blipFill>
        <p:spPr>
          <a:xfrm>
            <a:off x="5024426" y="1655140"/>
            <a:ext cx="8224067" cy="6591762"/>
          </a:xfrm>
          <a:prstGeom prst="rect">
            <a:avLst/>
          </a:prstGeom>
        </p:spPr>
      </p:pic>
      <p:sp>
        <p:nvSpPr>
          <p:cNvPr id="3" name="Content Placeholder 2">
            <a:extLst>
              <a:ext uri="{FF2B5EF4-FFF2-40B4-BE49-F238E27FC236}">
                <a16:creationId xmlns:a16="http://schemas.microsoft.com/office/drawing/2014/main" id="{7AD64439-97E8-E13E-681E-8B59E453496E}"/>
              </a:ext>
            </a:extLst>
          </p:cNvPr>
          <p:cNvSpPr>
            <a:spLocks noGrp="1"/>
          </p:cNvSpPr>
          <p:nvPr>
            <p:ph idx="1"/>
          </p:nvPr>
        </p:nvSpPr>
        <p:spPr>
          <a:xfrm>
            <a:off x="1944000" y="8529883"/>
            <a:ext cx="14400000" cy="870867"/>
          </a:xfrm>
        </p:spPr>
        <p:txBody>
          <a:bodyPr vert="horz" lIns="91440" tIns="45720" rIns="91440" bIns="45720" rtlCol="0" anchor="t">
            <a:normAutofit/>
          </a:bodyPr>
          <a:lstStyle/>
          <a:p>
            <a:pPr marL="0" indent="0" algn="ctr">
              <a:buNone/>
            </a:pPr>
            <a:r>
              <a:rPr lang="en-US" sz="2400" b="1" dirty="0">
                <a:latin typeface="Arial"/>
                <a:ea typeface="+mn-lt"/>
                <a:cs typeface="+mn-lt"/>
              </a:rPr>
              <a:t>Figure 22.5c.</a:t>
            </a:r>
            <a:r>
              <a:rPr lang="en-US" sz="2400" dirty="0">
                <a:latin typeface="Arial"/>
                <a:ea typeface="+mn-lt"/>
                <a:cs typeface="+mn-lt"/>
              </a:rPr>
              <a:t> A comparison of the reactions of an electrophile (E</a:t>
            </a:r>
            <a:r>
              <a:rPr lang="en-US" sz="2400" baseline="30000" dirty="0">
                <a:latin typeface="Arial"/>
                <a:ea typeface="+mn-lt"/>
                <a:cs typeface="+mn-lt"/>
              </a:rPr>
              <a:t>+</a:t>
            </a:r>
            <a:r>
              <a:rPr lang="en-US" sz="2400" dirty="0">
                <a:latin typeface="Arial"/>
                <a:ea typeface="+mn-lt"/>
                <a:cs typeface="+mn-lt"/>
              </a:rPr>
              <a:t>) with an alkene and with benzene to see the ∆</a:t>
            </a:r>
            <a:r>
              <a:rPr lang="en-US" sz="2400" i="1" dirty="0">
                <a:latin typeface="Arial"/>
                <a:ea typeface="+mn-lt"/>
                <a:cs typeface="+mn-lt"/>
              </a:rPr>
              <a:t>G</a:t>
            </a:r>
            <a:r>
              <a:rPr lang="en-US" sz="2400" baseline="30000" dirty="0">
                <a:latin typeface="Arial"/>
                <a:ea typeface="+mn-lt"/>
                <a:cs typeface="+mn-lt"/>
              </a:rPr>
              <a:t>‡ </a:t>
            </a:r>
            <a:r>
              <a:rPr lang="en-US" sz="2400" dirty="0">
                <a:latin typeface="Arial"/>
                <a:ea typeface="+mn-lt"/>
                <a:cs typeface="+mn-lt"/>
              </a:rPr>
              <a:t>difference.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3A0F9D6-09E1-A0C3-17A7-C1FBA112AA5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7495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6D5E-E151-C573-D15F-5C2C3BEFB2CC}"/>
              </a:ext>
            </a:extLst>
          </p:cNvPr>
          <p:cNvSpPr>
            <a:spLocks noGrp="1"/>
          </p:cNvSpPr>
          <p:nvPr>
            <p:ph type="title"/>
          </p:nvPr>
        </p:nvSpPr>
        <p:spPr/>
        <p:txBody>
          <a:bodyPr>
            <a:normAutofit/>
          </a:bodyPr>
          <a:lstStyle/>
          <a:p>
            <a:r>
              <a:rPr lang="en-US" sz="4000">
                <a:latin typeface="Arial"/>
                <a:cs typeface="Arial"/>
              </a:rPr>
              <a:t>Figure 22.5d</a:t>
            </a:r>
            <a:endParaRPr lang="en-US" sz="4000"/>
          </a:p>
        </p:txBody>
      </p:sp>
      <p:pic>
        <p:nvPicPr>
          <p:cNvPr id="5" name="Picture 4" descr="A two-step reaction mechanism shows the formation of bromobenzene, hydrogen bromide, and iron tribromide from benzene and B r plus F e B r 4 minus.">
            <a:extLst>
              <a:ext uri="{FF2B5EF4-FFF2-40B4-BE49-F238E27FC236}">
                <a16:creationId xmlns:a16="http://schemas.microsoft.com/office/drawing/2014/main" id="{EC0B8AC2-4CDE-8964-D053-3995F71A6B43}"/>
              </a:ext>
            </a:extLst>
          </p:cNvPr>
          <p:cNvPicPr>
            <a:picLocks noChangeAspect="1"/>
          </p:cNvPicPr>
          <p:nvPr/>
        </p:nvPicPr>
        <p:blipFill>
          <a:blip r:embed="rId2"/>
          <a:stretch>
            <a:fillRect/>
          </a:stretch>
        </p:blipFill>
        <p:spPr>
          <a:xfrm>
            <a:off x="5075230" y="1288483"/>
            <a:ext cx="8988794" cy="7088962"/>
          </a:xfrm>
          <a:prstGeom prst="rect">
            <a:avLst/>
          </a:prstGeom>
        </p:spPr>
      </p:pic>
      <p:sp>
        <p:nvSpPr>
          <p:cNvPr id="3" name="Content Placeholder 2">
            <a:extLst>
              <a:ext uri="{FF2B5EF4-FFF2-40B4-BE49-F238E27FC236}">
                <a16:creationId xmlns:a16="http://schemas.microsoft.com/office/drawing/2014/main" id="{9FBA2607-9C9F-A3A7-38EE-5A915D499C72}"/>
              </a:ext>
            </a:extLst>
          </p:cNvPr>
          <p:cNvSpPr>
            <a:spLocks noGrp="1"/>
          </p:cNvSpPr>
          <p:nvPr>
            <p:ph idx="1"/>
          </p:nvPr>
        </p:nvSpPr>
        <p:spPr>
          <a:xfrm>
            <a:off x="1944000" y="8768718"/>
            <a:ext cx="14400000" cy="632032"/>
          </a:xfrm>
        </p:spPr>
        <p:txBody>
          <a:bodyPr vert="horz" lIns="91440" tIns="45720" rIns="91440" bIns="45720" rtlCol="0" anchor="t">
            <a:normAutofit fontScale="92500" lnSpcReduction="20000"/>
          </a:bodyPr>
          <a:lstStyle/>
          <a:p>
            <a:pPr marL="0" indent="0" algn="ctr">
              <a:buNone/>
            </a:pPr>
            <a:r>
              <a:rPr lang="en-US" sz="2400" b="1" dirty="0">
                <a:latin typeface="Arial"/>
                <a:ea typeface="+mn-lt"/>
                <a:cs typeface="+mn-lt"/>
              </a:rPr>
              <a:t>Figure 22.5d.</a:t>
            </a:r>
            <a:r>
              <a:rPr lang="en-US" sz="2400" dirty="0">
                <a:latin typeface="Arial"/>
                <a:ea typeface="+mn-lt"/>
                <a:cs typeface="+mn-lt"/>
              </a:rPr>
              <a:t> Overall mechanism of the bromination of benzene using FeBr</a:t>
            </a:r>
            <a:r>
              <a:rPr lang="en-US" sz="2400" baseline="-25000" dirty="0">
                <a:latin typeface="Arial"/>
                <a:ea typeface="+mn-lt"/>
                <a:cs typeface="+mn-lt"/>
              </a:rPr>
              <a:t>3</a:t>
            </a:r>
            <a:r>
              <a:rPr lang="en-US" sz="2400" dirty="0">
                <a:latin typeface="Arial"/>
                <a:ea typeface="+mn-lt"/>
                <a:cs typeface="+mn-lt"/>
              </a:rPr>
              <a:t> as a catalyst to yield bromobenzene, HBr and FeBr</a:t>
            </a:r>
            <a:r>
              <a:rPr lang="en-US" sz="2400" baseline="-25000" dirty="0">
                <a:latin typeface="Arial"/>
                <a:ea typeface="+mn-lt"/>
                <a:cs typeface="+mn-lt"/>
              </a:rPr>
              <a:t>3</a:t>
            </a:r>
            <a:r>
              <a:rPr lang="en-US" sz="2400" dirty="0">
                <a:latin typeface="Arial"/>
                <a:ea typeface="+mn-lt"/>
                <a:cs typeface="+mn-lt"/>
              </a:rPr>
              <a: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A2A0DFB-7CC8-8819-2AD0-14CEBBEEF848}"/>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43501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A4D9-A28A-F24D-31D2-326D6A45D733}"/>
              </a:ext>
            </a:extLst>
          </p:cNvPr>
          <p:cNvSpPr>
            <a:spLocks noGrp="1"/>
          </p:cNvSpPr>
          <p:nvPr>
            <p:ph type="title"/>
          </p:nvPr>
        </p:nvSpPr>
        <p:spPr/>
        <p:txBody>
          <a:bodyPr>
            <a:normAutofit/>
          </a:bodyPr>
          <a:lstStyle/>
          <a:p>
            <a:r>
              <a:rPr lang="en-US" sz="4000" dirty="0">
                <a:latin typeface="Arial"/>
                <a:cs typeface="Arial"/>
              </a:rPr>
              <a:t>Figure 22.5e</a:t>
            </a:r>
          </a:p>
        </p:txBody>
      </p:sp>
      <p:pic>
        <p:nvPicPr>
          <p:cNvPr id="5" name="Picture 4" descr="A reaction showing the structures involved in a general electrophilic aromatic substitution of benzene. Bromine is reacted with benzene using FeBr as a catalyst yielding bromobenzene and hydrogen bromide as products. ">
            <a:extLst>
              <a:ext uri="{FF2B5EF4-FFF2-40B4-BE49-F238E27FC236}">
                <a16:creationId xmlns:a16="http://schemas.microsoft.com/office/drawing/2014/main" id="{9482EA10-AEDA-D8F4-7A9B-7106FC3FAFC1}"/>
              </a:ext>
            </a:extLst>
          </p:cNvPr>
          <p:cNvPicPr>
            <a:picLocks noChangeAspect="1"/>
          </p:cNvPicPr>
          <p:nvPr/>
        </p:nvPicPr>
        <p:blipFill>
          <a:blip r:embed="rId2"/>
          <a:stretch>
            <a:fillRect/>
          </a:stretch>
        </p:blipFill>
        <p:spPr>
          <a:xfrm>
            <a:off x="1020417" y="3415334"/>
            <a:ext cx="16406388" cy="2682217"/>
          </a:xfrm>
          <a:prstGeom prst="rect">
            <a:avLst/>
          </a:prstGeom>
        </p:spPr>
      </p:pic>
      <p:sp>
        <p:nvSpPr>
          <p:cNvPr id="3" name="Content Placeholder 2">
            <a:extLst>
              <a:ext uri="{FF2B5EF4-FFF2-40B4-BE49-F238E27FC236}">
                <a16:creationId xmlns:a16="http://schemas.microsoft.com/office/drawing/2014/main" id="{D245B802-98E4-82D3-4B2B-1561D0AD86AF}"/>
              </a:ext>
            </a:extLst>
          </p:cNvPr>
          <p:cNvSpPr>
            <a:spLocks noGrp="1"/>
          </p:cNvSpPr>
          <p:nvPr>
            <p:ph idx="1"/>
          </p:nvPr>
        </p:nvSpPr>
        <p:spPr>
          <a:xfrm>
            <a:off x="1944000" y="8137509"/>
            <a:ext cx="14400000" cy="1263241"/>
          </a:xfrm>
        </p:spPr>
        <p:txBody>
          <a:bodyPr vert="horz" lIns="91440" tIns="45720" rIns="91440" bIns="45720" rtlCol="0" anchor="t">
            <a:normAutofit/>
          </a:bodyPr>
          <a:lstStyle/>
          <a:p>
            <a:pPr marL="0" indent="0" algn="ctr">
              <a:buNone/>
            </a:pPr>
            <a:r>
              <a:rPr lang="en-US" sz="2400" b="1" dirty="0">
                <a:latin typeface="Arial"/>
                <a:ea typeface="+mn-lt"/>
                <a:cs typeface="+mn-lt"/>
              </a:rPr>
              <a:t>Figure 22.5e.</a:t>
            </a:r>
            <a:r>
              <a:rPr lang="en-US" sz="2400" dirty="0">
                <a:latin typeface="Arial"/>
                <a:ea typeface="+mn-lt"/>
                <a:cs typeface="+mn-lt"/>
              </a:rPr>
              <a:t> General electrophilic aromatic substitution of benzene with Br</a:t>
            </a:r>
            <a:r>
              <a:rPr lang="en-US" sz="2400" baseline="-25000" dirty="0">
                <a:latin typeface="Arial"/>
                <a:ea typeface="+mn-lt"/>
                <a:cs typeface="+mn-lt"/>
              </a:rPr>
              <a:t>2</a:t>
            </a:r>
            <a:r>
              <a:rPr lang="en-US" sz="2400" dirty="0">
                <a:latin typeface="Arial"/>
                <a:ea typeface="+mn-lt"/>
                <a:cs typeface="+mn-lt"/>
              </a:rPr>
              <a:t> using FeBr</a:t>
            </a:r>
            <a:r>
              <a:rPr lang="en-US" sz="2400" baseline="-25000" dirty="0">
                <a:latin typeface="Arial"/>
                <a:ea typeface="+mn-lt"/>
                <a:cs typeface="+mn-lt"/>
              </a:rPr>
              <a:t>3</a:t>
            </a:r>
            <a:r>
              <a:rPr lang="en-US" sz="2400" dirty="0">
                <a:latin typeface="Arial"/>
                <a:ea typeface="+mn-lt"/>
                <a:cs typeface="+mn-lt"/>
              </a:rPr>
              <a:t> as a catalyst yields bromobenzene. (credit: Samantha Sullivan Sauer / </a:t>
            </a:r>
            <a:r>
              <a:rPr lang="en-US" sz="2400" err="1">
                <a:latin typeface="Arial"/>
                <a:ea typeface="+mn-lt"/>
                <a:cs typeface="+mn-lt"/>
              </a:rPr>
              <a:t>Biovia</a:t>
            </a:r>
            <a:r>
              <a:rPr lang="en-US" sz="2400" dirty="0">
                <a:latin typeface="Arial"/>
                <a:ea typeface="+mn-lt"/>
                <a:cs typeface="+mn-lt"/>
              </a:rPr>
              <a:t> Draw, </a:t>
            </a:r>
            <a:r>
              <a:rPr lang="en-US" sz="2400" dirty="0">
                <a:latin typeface="Arial"/>
                <a:ea typeface="+mn-lt"/>
                <a:cs typeface="+mn-lt"/>
                <a:hlinkClick r:id="rId3"/>
              </a:rPr>
              <a:t>CC BY-NC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05A1684C-9579-8F18-6A6C-B342A1CDEDA8}"/>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40704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D846-161A-6038-EFA8-9F8EAB1426FB}"/>
              </a:ext>
            </a:extLst>
          </p:cNvPr>
          <p:cNvSpPr>
            <a:spLocks noGrp="1"/>
          </p:cNvSpPr>
          <p:nvPr>
            <p:ph type="title"/>
          </p:nvPr>
        </p:nvSpPr>
        <p:spPr/>
        <p:txBody>
          <a:bodyPr>
            <a:normAutofit/>
          </a:bodyPr>
          <a:lstStyle/>
          <a:p>
            <a:r>
              <a:rPr lang="en-US" sz="4000" dirty="0">
                <a:latin typeface="Arial"/>
                <a:cs typeface="Arial"/>
              </a:rPr>
              <a:t>Figure 22.5f</a:t>
            </a:r>
            <a:endParaRPr lang="en-US" sz="4000" dirty="0"/>
          </a:p>
        </p:txBody>
      </p:sp>
      <p:pic>
        <p:nvPicPr>
          <p:cNvPr id="5" name="Picture 4" descr="Toluene reacts with a fluorinating agent to form ortho-fluorotoluene and para-fluorotoluene in 3: 1 ratio and 82 percent combined yield.">
            <a:extLst>
              <a:ext uri="{FF2B5EF4-FFF2-40B4-BE49-F238E27FC236}">
                <a16:creationId xmlns:a16="http://schemas.microsoft.com/office/drawing/2014/main" id="{9322B05E-19AE-59E6-F523-354F6E0604C2}"/>
              </a:ext>
            </a:extLst>
          </p:cNvPr>
          <p:cNvPicPr>
            <a:picLocks noChangeAspect="1"/>
          </p:cNvPicPr>
          <p:nvPr/>
        </p:nvPicPr>
        <p:blipFill>
          <a:blip r:embed="rId2"/>
          <a:stretch>
            <a:fillRect/>
          </a:stretch>
        </p:blipFill>
        <p:spPr>
          <a:xfrm>
            <a:off x="2575131" y="2309284"/>
            <a:ext cx="13120924" cy="4553369"/>
          </a:xfrm>
          <a:prstGeom prst="rect">
            <a:avLst/>
          </a:prstGeom>
        </p:spPr>
      </p:pic>
      <p:sp>
        <p:nvSpPr>
          <p:cNvPr id="3" name="Content Placeholder 2">
            <a:extLst>
              <a:ext uri="{FF2B5EF4-FFF2-40B4-BE49-F238E27FC236}">
                <a16:creationId xmlns:a16="http://schemas.microsoft.com/office/drawing/2014/main" id="{0ECEEDAE-8BB4-C0FC-2AE2-553C96E29F26}"/>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dirty="0">
                <a:latin typeface="Arial"/>
                <a:ea typeface="+mn-lt"/>
                <a:cs typeface="+mn-lt"/>
              </a:rPr>
              <a:t>Figure 22.5f.</a:t>
            </a:r>
            <a:r>
              <a:rPr lang="en-US" sz="2400" dirty="0">
                <a:latin typeface="Arial"/>
                <a:ea typeface="+mn-lt"/>
                <a:cs typeface="+mn-lt"/>
              </a:rPr>
              <a:t> Electrophilic substitution of toluene using F-TEDA-BF</a:t>
            </a:r>
            <a:r>
              <a:rPr lang="en-US" sz="2400" baseline="-25000" dirty="0">
                <a:latin typeface="Arial"/>
                <a:ea typeface="+mn-lt"/>
                <a:cs typeface="+mn-lt"/>
              </a:rPr>
              <a:t>4 </a:t>
            </a:r>
            <a:r>
              <a:rPr lang="en-US" sz="2400" dirty="0">
                <a:latin typeface="Arial"/>
                <a:ea typeface="+mn-lt"/>
                <a:cs typeface="+mn-lt"/>
              </a:rPr>
              <a:t>as a catalyst to yield </a:t>
            </a:r>
            <a:r>
              <a:rPr lang="en-US" sz="2400" i="1" dirty="0">
                <a:latin typeface="Arial"/>
                <a:ea typeface="+mn-lt"/>
                <a:cs typeface="+mn-lt"/>
              </a:rPr>
              <a:t>o</a:t>
            </a:r>
            <a:r>
              <a:rPr lang="en-US" sz="2400" dirty="0">
                <a:latin typeface="Arial"/>
                <a:ea typeface="+mn-lt"/>
                <a:cs typeface="+mn-lt"/>
              </a:rPr>
              <a:t>-</a:t>
            </a:r>
            <a:r>
              <a:rPr lang="en-US" sz="2400" err="1">
                <a:latin typeface="Arial"/>
                <a:ea typeface="+mn-lt"/>
                <a:cs typeface="+mn-lt"/>
              </a:rPr>
              <a:t>fluorotoluene</a:t>
            </a:r>
            <a:r>
              <a:rPr lang="en-US" sz="2400" dirty="0">
                <a:latin typeface="Arial"/>
                <a:ea typeface="+mn-lt"/>
                <a:cs typeface="+mn-lt"/>
              </a:rPr>
              <a:t> and </a:t>
            </a:r>
            <a:r>
              <a:rPr lang="en-US" sz="2400" i="1" dirty="0">
                <a:latin typeface="Arial"/>
                <a:ea typeface="+mn-lt"/>
                <a:cs typeface="+mn-lt"/>
              </a:rPr>
              <a:t>p</a:t>
            </a:r>
            <a:r>
              <a:rPr lang="en-US" sz="2400" dirty="0">
                <a:latin typeface="Arial"/>
                <a:ea typeface="+mn-lt"/>
                <a:cs typeface="+mn-lt"/>
              </a:rPr>
              <a:t>-</a:t>
            </a:r>
            <a:r>
              <a:rPr lang="en-US" sz="2400" err="1">
                <a:latin typeface="Arial"/>
                <a:ea typeface="+mn-lt"/>
                <a:cs typeface="+mn-lt"/>
              </a:rPr>
              <a:t>fluorotoluene</a:t>
            </a:r>
            <a:r>
              <a:rPr lang="en-US" sz="2400" dirty="0">
                <a:latin typeface="Arial"/>
                <a:ea typeface="+mn-lt"/>
                <a:cs typeface="+mn-lt"/>
              </a:rPr>
              <a:t> in a 3:1 ratio respectively.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9A26D4A9-EDE5-E441-7484-CF23B389AC1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05732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9302-6542-CDCB-1EB3-C015ED2FA57F}"/>
              </a:ext>
            </a:extLst>
          </p:cNvPr>
          <p:cNvSpPr>
            <a:spLocks noGrp="1"/>
          </p:cNvSpPr>
          <p:nvPr>
            <p:ph type="title"/>
          </p:nvPr>
        </p:nvSpPr>
        <p:spPr/>
        <p:txBody>
          <a:bodyPr>
            <a:normAutofit/>
          </a:bodyPr>
          <a:lstStyle/>
          <a:p>
            <a:r>
              <a:rPr lang="en-US" sz="4000" dirty="0">
                <a:latin typeface="Arial"/>
                <a:cs typeface="Arial"/>
              </a:rPr>
              <a:t>Figure 22.5g</a:t>
            </a:r>
            <a:endParaRPr lang="en-US" sz="4000" dirty="0"/>
          </a:p>
        </p:txBody>
      </p:sp>
      <p:pic>
        <p:nvPicPr>
          <p:cNvPr id="5" name="Picture 4" descr="The structures of Sitagliptin (Januvia) on the left and Fluoxetine (Prozac) on the right. Sitagliptin is a complex structure showing a fluorinated benzene ring connected to a nitrogen infused double ring. Fluoxetine is a complex structure with two benzene rings connected by an ether bond and an alkyl group. ">
            <a:extLst>
              <a:ext uri="{FF2B5EF4-FFF2-40B4-BE49-F238E27FC236}">
                <a16:creationId xmlns:a16="http://schemas.microsoft.com/office/drawing/2014/main" id="{8E37880F-368D-D4A8-5962-C0FD0513B94C}"/>
              </a:ext>
            </a:extLst>
          </p:cNvPr>
          <p:cNvPicPr>
            <a:picLocks noChangeAspect="1"/>
          </p:cNvPicPr>
          <p:nvPr/>
        </p:nvPicPr>
        <p:blipFill>
          <a:blip r:embed="rId2"/>
          <a:stretch>
            <a:fillRect/>
          </a:stretch>
        </p:blipFill>
        <p:spPr>
          <a:xfrm>
            <a:off x="2001130" y="2431635"/>
            <a:ext cx="14257552" cy="4814525"/>
          </a:xfrm>
          <a:prstGeom prst="rect">
            <a:avLst/>
          </a:prstGeom>
        </p:spPr>
      </p:pic>
      <p:sp>
        <p:nvSpPr>
          <p:cNvPr id="3" name="Content Placeholder 2">
            <a:extLst>
              <a:ext uri="{FF2B5EF4-FFF2-40B4-BE49-F238E27FC236}">
                <a16:creationId xmlns:a16="http://schemas.microsoft.com/office/drawing/2014/main" id="{A1AD00DC-A58F-D565-5F46-3CEA555AEF8B}"/>
              </a:ext>
            </a:extLst>
          </p:cNvPr>
          <p:cNvSpPr>
            <a:spLocks noGrp="1"/>
          </p:cNvSpPr>
          <p:nvPr>
            <p:ph idx="1"/>
          </p:nvPr>
        </p:nvSpPr>
        <p:spPr>
          <a:xfrm>
            <a:off x="1944000" y="8683420"/>
            <a:ext cx="14400000" cy="717330"/>
          </a:xfrm>
        </p:spPr>
        <p:txBody>
          <a:bodyPr vert="horz" lIns="91440" tIns="45720" rIns="91440" bIns="45720" rtlCol="0" anchor="t">
            <a:normAutofit fontScale="92500" lnSpcReduction="10000"/>
          </a:bodyPr>
          <a:lstStyle/>
          <a:p>
            <a:pPr marL="0" indent="0" algn="ctr">
              <a:buNone/>
            </a:pPr>
            <a:r>
              <a:rPr lang="en-US" sz="2400" b="1" dirty="0">
                <a:latin typeface="Arial"/>
                <a:ea typeface="+mn-lt"/>
                <a:cs typeface="+mn-lt"/>
              </a:rPr>
              <a:t>Figure 22.5g.</a:t>
            </a:r>
            <a:r>
              <a:rPr lang="en-US" sz="2400" dirty="0">
                <a:latin typeface="Arial"/>
                <a:ea typeface="+mn-lt"/>
                <a:cs typeface="+mn-lt"/>
              </a:rPr>
              <a:t> Structural representations of Sitagliptin (Januvia) and fluoxetine (Prozac).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FBBA3C9-261F-D924-109D-0702DF60CE4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845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E491-8649-6404-9A2B-7C5DA5AE3CB5}"/>
              </a:ext>
            </a:extLst>
          </p:cNvPr>
          <p:cNvSpPr>
            <a:spLocks noGrp="1"/>
          </p:cNvSpPr>
          <p:nvPr>
            <p:ph type="title"/>
          </p:nvPr>
        </p:nvSpPr>
        <p:spPr>
          <a:xfrm>
            <a:off x="1952637" y="593179"/>
            <a:ext cx="12404034" cy="1143000"/>
          </a:xfrm>
        </p:spPr>
        <p:txBody>
          <a:bodyPr>
            <a:noAutofit/>
          </a:bodyPr>
          <a:lstStyle/>
          <a:p>
            <a:r>
              <a:rPr lang="en-US" sz="4000" dirty="0">
                <a:latin typeface="Arial"/>
                <a:cs typeface="Arial"/>
              </a:rPr>
              <a:t>Table 22.1a</a:t>
            </a:r>
            <a:endParaRPr lang="en-US" sz="4000" dirty="0"/>
          </a:p>
        </p:txBody>
      </p:sp>
      <p:sp>
        <p:nvSpPr>
          <p:cNvPr id="5" name="Content Placeholder 2">
            <a:extLst>
              <a:ext uri="{FF2B5EF4-FFF2-40B4-BE49-F238E27FC236}">
                <a16:creationId xmlns:a16="http://schemas.microsoft.com/office/drawing/2014/main" id="{862E59EE-70EA-AED6-87A7-4BA6F01C0641}"/>
              </a:ext>
            </a:extLst>
          </p:cNvPr>
          <p:cNvSpPr txBox="1">
            <a:spLocks/>
          </p:cNvSpPr>
          <p:nvPr/>
        </p:nvSpPr>
        <p:spPr>
          <a:xfrm>
            <a:off x="1828800" y="1702361"/>
            <a:ext cx="14972400" cy="821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Table 22.1a. </a:t>
            </a:r>
            <a:r>
              <a:rPr lang="en-US" dirty="0"/>
              <a:t>Physical Properties of Some Selected Alkenes</a:t>
            </a:r>
          </a:p>
        </p:txBody>
      </p:sp>
      <p:graphicFrame>
        <p:nvGraphicFramePr>
          <p:cNvPr id="6" name="Table 5">
            <a:extLst>
              <a:ext uri="{FF2B5EF4-FFF2-40B4-BE49-F238E27FC236}">
                <a16:creationId xmlns:a16="http://schemas.microsoft.com/office/drawing/2014/main" id="{CF6502BE-7D49-022F-68A3-763374BBC92B}"/>
              </a:ext>
            </a:extLst>
          </p:cNvPr>
          <p:cNvGraphicFramePr>
            <a:graphicFrameLocks noGrp="1"/>
          </p:cNvGraphicFramePr>
          <p:nvPr>
            <p:extLst>
              <p:ext uri="{D42A27DB-BD31-4B8C-83A1-F6EECF244321}">
                <p14:modId xmlns:p14="http://schemas.microsoft.com/office/powerpoint/2010/main" val="1082014371"/>
              </p:ext>
            </p:extLst>
          </p:nvPr>
        </p:nvGraphicFramePr>
        <p:xfrm>
          <a:off x="1828800" y="2524134"/>
          <a:ext cx="14325600" cy="5520256"/>
        </p:xfrm>
        <a:graphic>
          <a:graphicData uri="http://schemas.openxmlformats.org/drawingml/2006/table">
            <a:tbl>
              <a:tblPr firstRow="1">
                <a:tableStyleId>{616DA210-FB5B-4158-B5E0-FEB733F419BA}</a:tableStyleId>
              </a:tblPr>
              <a:tblGrid>
                <a:gridCol w="2398295">
                  <a:extLst>
                    <a:ext uri="{9D8B030D-6E8A-4147-A177-3AD203B41FA5}">
                      <a16:colId xmlns:a16="http://schemas.microsoft.com/office/drawing/2014/main" val="1085928683"/>
                    </a:ext>
                  </a:extLst>
                </a:gridCol>
                <a:gridCol w="2953298">
                  <a:extLst>
                    <a:ext uri="{9D8B030D-6E8A-4147-A177-3AD203B41FA5}">
                      <a16:colId xmlns:a16="http://schemas.microsoft.com/office/drawing/2014/main" val="3582025594"/>
                    </a:ext>
                  </a:extLst>
                </a:gridCol>
                <a:gridCol w="3733800">
                  <a:extLst>
                    <a:ext uri="{9D8B030D-6E8A-4147-A177-3AD203B41FA5}">
                      <a16:colId xmlns:a16="http://schemas.microsoft.com/office/drawing/2014/main" val="2460714733"/>
                    </a:ext>
                  </a:extLst>
                </a:gridCol>
                <a:gridCol w="2590800">
                  <a:extLst>
                    <a:ext uri="{9D8B030D-6E8A-4147-A177-3AD203B41FA5}">
                      <a16:colId xmlns:a16="http://schemas.microsoft.com/office/drawing/2014/main" val="2751784021"/>
                    </a:ext>
                  </a:extLst>
                </a:gridCol>
                <a:gridCol w="2649407">
                  <a:extLst>
                    <a:ext uri="{9D8B030D-6E8A-4147-A177-3AD203B41FA5}">
                      <a16:colId xmlns:a16="http://schemas.microsoft.com/office/drawing/2014/main" val="3707333717"/>
                    </a:ext>
                  </a:extLst>
                </a:gridCol>
              </a:tblGrid>
              <a:tr h="744303">
                <a:tc>
                  <a:txBody>
                    <a:bodyPr/>
                    <a:lstStyle/>
                    <a:p>
                      <a:pPr algn="ctr"/>
                      <a:r>
                        <a:rPr lang="en-US" sz="2400" dirty="0">
                          <a:solidFill>
                            <a:schemeClr val="bg1"/>
                          </a:solidFill>
                          <a:latin typeface="Arial"/>
                        </a:rPr>
                        <a:t>IUPAC Name</a:t>
                      </a:r>
                    </a:p>
                  </a:txBody>
                  <a:tcPr marL="0" marR="0" marT="0" marB="0" anchor="ctr">
                    <a:solidFill>
                      <a:srgbClr val="166FAC"/>
                    </a:solidFill>
                  </a:tcPr>
                </a:tc>
                <a:tc>
                  <a:txBody>
                    <a:bodyPr/>
                    <a:lstStyle/>
                    <a:p>
                      <a:pPr algn="ctr"/>
                      <a:r>
                        <a:rPr lang="en-US" sz="2400" dirty="0">
                          <a:solidFill>
                            <a:schemeClr val="bg1"/>
                          </a:solidFill>
                          <a:latin typeface="Arial"/>
                        </a:rPr>
                        <a:t>Molecular Formula</a:t>
                      </a:r>
                    </a:p>
                  </a:txBody>
                  <a:tcPr marL="0" marR="0" marT="0" marB="0" anchor="ctr">
                    <a:solidFill>
                      <a:srgbClr val="166FAC"/>
                    </a:solidFill>
                  </a:tcPr>
                </a:tc>
                <a:tc>
                  <a:txBody>
                    <a:bodyPr/>
                    <a:lstStyle/>
                    <a:p>
                      <a:pPr algn="ctr"/>
                      <a:r>
                        <a:rPr lang="en-US" sz="2400" dirty="0">
                          <a:solidFill>
                            <a:schemeClr val="bg1"/>
                          </a:solidFill>
                          <a:latin typeface="Arial"/>
                        </a:rPr>
                        <a:t>Condensed Structural Formula</a:t>
                      </a:r>
                    </a:p>
                  </a:txBody>
                  <a:tcPr marL="0" marR="0" marT="0" marB="0" anchor="ctr">
                    <a:solidFill>
                      <a:srgbClr val="166FAC"/>
                    </a:solidFill>
                  </a:tcPr>
                </a:tc>
                <a:tc>
                  <a:txBody>
                    <a:bodyPr/>
                    <a:lstStyle/>
                    <a:p>
                      <a:pPr algn="ctr"/>
                      <a:r>
                        <a:rPr lang="en-US" sz="2400" dirty="0">
                          <a:solidFill>
                            <a:schemeClr val="bg1"/>
                          </a:solidFill>
                          <a:latin typeface="Arial"/>
                        </a:rPr>
                        <a:t>Melting Point (°C)</a:t>
                      </a:r>
                    </a:p>
                  </a:txBody>
                  <a:tcPr marL="0" marR="0" marT="0" marB="0" anchor="ctr">
                    <a:solidFill>
                      <a:srgbClr val="166FAC"/>
                    </a:solidFill>
                  </a:tcPr>
                </a:tc>
                <a:tc>
                  <a:txBody>
                    <a:bodyPr/>
                    <a:lstStyle/>
                    <a:p>
                      <a:pPr algn="ctr"/>
                      <a:r>
                        <a:rPr lang="en-US" sz="2400" dirty="0">
                          <a:solidFill>
                            <a:schemeClr val="bg1"/>
                          </a:solidFill>
                          <a:latin typeface="Arial"/>
                        </a:rPr>
                        <a:t>Boiling Point (°C)</a:t>
                      </a:r>
                    </a:p>
                  </a:txBody>
                  <a:tcPr marL="0" marR="0" marT="0" marB="0" anchor="ctr">
                    <a:solidFill>
                      <a:srgbClr val="166FAC"/>
                    </a:solidFill>
                  </a:tcPr>
                </a:tc>
                <a:extLst>
                  <a:ext uri="{0D108BD9-81ED-4DB2-BD59-A6C34878D82A}">
                    <a16:rowId xmlns:a16="http://schemas.microsoft.com/office/drawing/2014/main" val="1557709346"/>
                  </a:ext>
                </a:extLst>
              </a:tr>
              <a:tr h="682279">
                <a:tc>
                  <a:txBody>
                    <a:bodyPr/>
                    <a:lstStyle/>
                    <a:p>
                      <a:pPr algn="ctr"/>
                      <a:r>
                        <a:rPr lang="en-US" sz="2400" dirty="0">
                          <a:latin typeface="Arial"/>
                        </a:rPr>
                        <a:t>ethene</a:t>
                      </a:r>
                    </a:p>
                  </a:txBody>
                  <a:tcPr marL="0" marR="0" marT="0" marB="0" anchor="ctr"/>
                </a:tc>
                <a:tc>
                  <a:txBody>
                    <a:bodyPr/>
                    <a:lstStyle/>
                    <a:p>
                      <a:pPr algn="ctr"/>
                      <a:r>
                        <a:rPr lang="en-US" sz="2400" dirty="0">
                          <a:latin typeface="Arial"/>
                        </a:rPr>
                        <a:t>C</a:t>
                      </a:r>
                      <a:r>
                        <a:rPr lang="en-US" sz="2400" baseline="-25000" dirty="0">
                          <a:latin typeface="Arial"/>
                        </a:rPr>
                        <a:t>2</a:t>
                      </a:r>
                      <a:r>
                        <a:rPr lang="en-US" sz="2400" dirty="0">
                          <a:latin typeface="Arial"/>
                        </a:rPr>
                        <a:t>H</a:t>
                      </a:r>
                      <a:r>
                        <a:rPr lang="en-US" sz="2400" baseline="-25000" dirty="0">
                          <a:latin typeface="Arial"/>
                        </a:rPr>
                        <a:t>4</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a:t>
                      </a:r>
                      <a:r>
                        <a:rPr lang="en-US" sz="2400" baseline="-25000" dirty="0">
                          <a:latin typeface="Arial"/>
                        </a:rPr>
                        <a:t>2</a:t>
                      </a:r>
                      <a:endParaRPr lang="en-US" sz="2400" dirty="0">
                        <a:latin typeface="Arial"/>
                      </a:endParaRPr>
                    </a:p>
                  </a:txBody>
                  <a:tcPr marL="0" marR="0" marT="0" marB="0" anchor="ctr"/>
                </a:tc>
                <a:tc>
                  <a:txBody>
                    <a:bodyPr/>
                    <a:lstStyle/>
                    <a:p>
                      <a:pPr algn="ctr"/>
                      <a:r>
                        <a:rPr lang="en-US" sz="2400" dirty="0">
                          <a:latin typeface="Arial"/>
                        </a:rPr>
                        <a:t>–169</a:t>
                      </a:r>
                    </a:p>
                  </a:txBody>
                  <a:tcPr marL="0" marR="0" marT="0" marB="0" anchor="ctr"/>
                </a:tc>
                <a:tc>
                  <a:txBody>
                    <a:bodyPr/>
                    <a:lstStyle/>
                    <a:p>
                      <a:pPr algn="ctr"/>
                      <a:r>
                        <a:rPr lang="en-US" sz="2400" dirty="0">
                          <a:latin typeface="Arial"/>
                        </a:rPr>
                        <a:t>–104</a:t>
                      </a:r>
                    </a:p>
                  </a:txBody>
                  <a:tcPr marL="0" marR="0" marT="0" marB="0" anchor="ctr"/>
                </a:tc>
                <a:extLst>
                  <a:ext uri="{0D108BD9-81ED-4DB2-BD59-A6C34878D82A}">
                    <a16:rowId xmlns:a16="http://schemas.microsoft.com/office/drawing/2014/main" val="2619732523"/>
                  </a:ext>
                </a:extLst>
              </a:tr>
              <a:tr h="682279">
                <a:tc>
                  <a:txBody>
                    <a:bodyPr/>
                    <a:lstStyle/>
                    <a:p>
                      <a:pPr algn="ctr"/>
                      <a:r>
                        <a:rPr lang="en-US" sz="2400" dirty="0">
                          <a:latin typeface="Arial"/>
                        </a:rPr>
                        <a:t>propene</a:t>
                      </a:r>
                    </a:p>
                  </a:txBody>
                  <a:tcPr marL="0" marR="0" marT="0" marB="0" anchor="ctr"/>
                </a:tc>
                <a:tc>
                  <a:txBody>
                    <a:bodyPr/>
                    <a:lstStyle/>
                    <a:p>
                      <a:pPr algn="ctr"/>
                      <a:r>
                        <a:rPr lang="en-US" sz="2400" dirty="0">
                          <a:latin typeface="Arial"/>
                        </a:rPr>
                        <a:t>C</a:t>
                      </a:r>
                      <a:r>
                        <a:rPr lang="en-US" sz="2400" baseline="-25000" dirty="0">
                          <a:latin typeface="Arial"/>
                        </a:rPr>
                        <a:t>3</a:t>
                      </a:r>
                      <a:r>
                        <a:rPr lang="en-US" sz="2400" dirty="0">
                          <a:latin typeface="Arial"/>
                        </a:rPr>
                        <a:t>H</a:t>
                      </a:r>
                      <a:r>
                        <a:rPr lang="en-US" sz="2400" baseline="-25000" dirty="0">
                          <a:latin typeface="Arial"/>
                        </a:rPr>
                        <a:t>6</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–185</a:t>
                      </a:r>
                    </a:p>
                  </a:txBody>
                  <a:tcPr marL="0" marR="0" marT="0" marB="0" anchor="ctr"/>
                </a:tc>
                <a:tc>
                  <a:txBody>
                    <a:bodyPr/>
                    <a:lstStyle/>
                    <a:p>
                      <a:pPr algn="ctr"/>
                      <a:r>
                        <a:rPr lang="en-US" sz="2400" dirty="0">
                          <a:latin typeface="Arial"/>
                        </a:rPr>
                        <a:t>–47</a:t>
                      </a:r>
                    </a:p>
                  </a:txBody>
                  <a:tcPr marL="0" marR="0" marT="0" marB="0" anchor="ctr"/>
                </a:tc>
                <a:extLst>
                  <a:ext uri="{0D108BD9-81ED-4DB2-BD59-A6C34878D82A}">
                    <a16:rowId xmlns:a16="http://schemas.microsoft.com/office/drawing/2014/main" val="686043171"/>
                  </a:ext>
                </a:extLst>
              </a:tr>
              <a:tr h="682279">
                <a:tc>
                  <a:txBody>
                    <a:bodyPr/>
                    <a:lstStyle/>
                    <a:p>
                      <a:pPr algn="ctr"/>
                      <a:r>
                        <a:rPr lang="en-US" sz="2400" dirty="0">
                          <a:latin typeface="Arial"/>
                        </a:rPr>
                        <a:t>1-butene</a:t>
                      </a:r>
                    </a:p>
                  </a:txBody>
                  <a:tcPr marL="0" marR="0" marT="0" marB="0" anchor="ctr"/>
                </a:tc>
                <a:tc>
                  <a:txBody>
                    <a:bodyPr/>
                    <a:lstStyle/>
                    <a:p>
                      <a:pPr algn="ctr"/>
                      <a:r>
                        <a:rPr lang="en-US" sz="2400" dirty="0">
                          <a:latin typeface="Arial"/>
                        </a:rPr>
                        <a:t>C</a:t>
                      </a:r>
                      <a:r>
                        <a:rPr lang="en-US" sz="2400" baseline="-25000" dirty="0">
                          <a:latin typeface="Arial"/>
                        </a:rPr>
                        <a:t>4</a:t>
                      </a:r>
                      <a:r>
                        <a:rPr lang="en-US" sz="2400" dirty="0">
                          <a:latin typeface="Arial"/>
                        </a:rPr>
                        <a:t>H</a:t>
                      </a:r>
                      <a:r>
                        <a:rPr lang="en-US" sz="2400" baseline="-25000" dirty="0">
                          <a:latin typeface="Arial"/>
                        </a:rPr>
                        <a:t>8</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–185</a:t>
                      </a:r>
                    </a:p>
                  </a:txBody>
                  <a:tcPr marL="0" marR="0" marT="0" marB="0" anchor="ctr"/>
                </a:tc>
                <a:tc>
                  <a:txBody>
                    <a:bodyPr/>
                    <a:lstStyle/>
                    <a:p>
                      <a:pPr algn="ctr"/>
                      <a:r>
                        <a:rPr lang="en-US" sz="2400" dirty="0">
                          <a:latin typeface="Arial"/>
                        </a:rPr>
                        <a:t>–6</a:t>
                      </a:r>
                    </a:p>
                  </a:txBody>
                  <a:tcPr marL="0" marR="0" marT="0" marB="0" anchor="ctr"/>
                </a:tc>
                <a:extLst>
                  <a:ext uri="{0D108BD9-81ED-4DB2-BD59-A6C34878D82A}">
                    <a16:rowId xmlns:a16="http://schemas.microsoft.com/office/drawing/2014/main" val="4049379701"/>
                  </a:ext>
                </a:extLst>
              </a:tr>
              <a:tr h="682279">
                <a:tc>
                  <a:txBody>
                    <a:bodyPr/>
                    <a:lstStyle/>
                    <a:p>
                      <a:pPr algn="ctr"/>
                      <a:r>
                        <a:rPr lang="en-US" sz="2400" dirty="0">
                          <a:latin typeface="Arial"/>
                        </a:rPr>
                        <a:t>1-pentene</a:t>
                      </a:r>
                    </a:p>
                  </a:txBody>
                  <a:tcPr marL="0" marR="0" marT="0" marB="0" anchor="ctr"/>
                </a:tc>
                <a:tc>
                  <a:txBody>
                    <a:bodyPr/>
                    <a:lstStyle/>
                    <a:p>
                      <a:pPr algn="ctr"/>
                      <a:r>
                        <a:rPr lang="en-US" sz="2400" dirty="0">
                          <a:latin typeface="Arial"/>
                        </a:rPr>
                        <a:t>C</a:t>
                      </a:r>
                      <a:r>
                        <a:rPr lang="en-US" sz="2400" baseline="-25000" dirty="0">
                          <a:latin typeface="Arial"/>
                        </a:rPr>
                        <a:t>5</a:t>
                      </a:r>
                      <a:r>
                        <a:rPr lang="en-US" sz="2400" dirty="0">
                          <a:latin typeface="Arial"/>
                        </a:rPr>
                        <a:t>H</a:t>
                      </a:r>
                      <a:r>
                        <a:rPr lang="en-US" sz="2400" baseline="-25000" dirty="0">
                          <a:latin typeface="Arial"/>
                        </a:rPr>
                        <a:t>10</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a:t>
                      </a:r>
                      <a:r>
                        <a:rPr lang="en-US" sz="2400" baseline="-25000" dirty="0">
                          <a:latin typeface="Arial"/>
                        </a:rPr>
                        <a:t>2</a:t>
                      </a:r>
                      <a:r>
                        <a:rPr lang="en-US" sz="2400" dirty="0">
                          <a:latin typeface="Arial"/>
                        </a:rPr>
                        <a:t>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–138</a:t>
                      </a:r>
                    </a:p>
                  </a:txBody>
                  <a:tcPr marL="0" marR="0" marT="0" marB="0" anchor="ctr"/>
                </a:tc>
                <a:tc>
                  <a:txBody>
                    <a:bodyPr/>
                    <a:lstStyle/>
                    <a:p>
                      <a:pPr algn="ctr"/>
                      <a:r>
                        <a:rPr lang="en-US" sz="2400" dirty="0">
                          <a:latin typeface="Arial"/>
                        </a:rPr>
                        <a:t>30</a:t>
                      </a:r>
                    </a:p>
                  </a:txBody>
                  <a:tcPr marL="0" marR="0" marT="0" marB="0" anchor="ctr"/>
                </a:tc>
                <a:extLst>
                  <a:ext uri="{0D108BD9-81ED-4DB2-BD59-A6C34878D82A}">
                    <a16:rowId xmlns:a16="http://schemas.microsoft.com/office/drawing/2014/main" val="2187853515"/>
                  </a:ext>
                </a:extLst>
              </a:tr>
              <a:tr h="682279">
                <a:tc>
                  <a:txBody>
                    <a:bodyPr/>
                    <a:lstStyle/>
                    <a:p>
                      <a:pPr algn="ctr"/>
                      <a:r>
                        <a:rPr lang="en-US" sz="2400" dirty="0">
                          <a:latin typeface="Arial"/>
                        </a:rPr>
                        <a:t>1-hexene</a:t>
                      </a:r>
                    </a:p>
                  </a:txBody>
                  <a:tcPr marL="0" marR="0" marT="0" marB="0" anchor="ctr"/>
                </a:tc>
                <a:tc>
                  <a:txBody>
                    <a:bodyPr/>
                    <a:lstStyle/>
                    <a:p>
                      <a:pPr algn="ctr"/>
                      <a:r>
                        <a:rPr lang="en-US" sz="2400" dirty="0">
                          <a:latin typeface="Arial"/>
                        </a:rPr>
                        <a:t>C</a:t>
                      </a:r>
                      <a:r>
                        <a:rPr lang="en-US" sz="2400" baseline="-25000" dirty="0">
                          <a:latin typeface="Arial"/>
                        </a:rPr>
                        <a:t>6</a:t>
                      </a:r>
                      <a:r>
                        <a:rPr lang="en-US" sz="2400" dirty="0">
                          <a:latin typeface="Arial"/>
                        </a:rPr>
                        <a:t>H</a:t>
                      </a:r>
                      <a:r>
                        <a:rPr lang="en-US" sz="2400" baseline="-25000" dirty="0">
                          <a:latin typeface="Arial"/>
                        </a:rPr>
                        <a:t>12</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a:t>
                      </a:r>
                      <a:r>
                        <a:rPr lang="en-US" sz="2400" baseline="-25000" dirty="0">
                          <a:latin typeface="Arial"/>
                        </a:rPr>
                        <a:t>3</a:t>
                      </a:r>
                      <a:r>
                        <a:rPr lang="en-US" sz="2400" dirty="0">
                          <a:latin typeface="Arial"/>
                        </a:rPr>
                        <a:t>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–140</a:t>
                      </a:r>
                    </a:p>
                  </a:txBody>
                  <a:tcPr marL="0" marR="0" marT="0" marB="0" anchor="ctr"/>
                </a:tc>
                <a:tc>
                  <a:txBody>
                    <a:bodyPr/>
                    <a:lstStyle/>
                    <a:p>
                      <a:pPr algn="ctr"/>
                      <a:r>
                        <a:rPr lang="en-US" sz="2400" dirty="0">
                          <a:latin typeface="Arial"/>
                        </a:rPr>
                        <a:t>63</a:t>
                      </a:r>
                    </a:p>
                  </a:txBody>
                  <a:tcPr marL="0" marR="0" marT="0" marB="0" anchor="ctr"/>
                </a:tc>
                <a:extLst>
                  <a:ext uri="{0D108BD9-81ED-4DB2-BD59-A6C34878D82A}">
                    <a16:rowId xmlns:a16="http://schemas.microsoft.com/office/drawing/2014/main" val="2636623419"/>
                  </a:ext>
                </a:extLst>
              </a:tr>
              <a:tr h="682279">
                <a:tc>
                  <a:txBody>
                    <a:bodyPr/>
                    <a:lstStyle/>
                    <a:p>
                      <a:pPr algn="ctr"/>
                      <a:r>
                        <a:rPr lang="en-US" sz="2400" dirty="0">
                          <a:latin typeface="Arial"/>
                        </a:rPr>
                        <a:t>1-heptene</a:t>
                      </a:r>
                    </a:p>
                  </a:txBody>
                  <a:tcPr marL="0" marR="0" marT="0" marB="0" anchor="ctr"/>
                </a:tc>
                <a:tc>
                  <a:txBody>
                    <a:bodyPr/>
                    <a:lstStyle/>
                    <a:p>
                      <a:pPr algn="ctr"/>
                      <a:r>
                        <a:rPr lang="en-US" sz="2400" dirty="0">
                          <a:latin typeface="Arial"/>
                        </a:rPr>
                        <a:t>C</a:t>
                      </a:r>
                      <a:r>
                        <a:rPr lang="en-US" sz="2400" baseline="-25000" dirty="0">
                          <a:latin typeface="Arial"/>
                        </a:rPr>
                        <a:t>7</a:t>
                      </a:r>
                      <a:r>
                        <a:rPr lang="en-US" sz="2400" dirty="0">
                          <a:latin typeface="Arial"/>
                        </a:rPr>
                        <a:t>H</a:t>
                      </a:r>
                      <a:r>
                        <a:rPr lang="en-US" sz="2400" baseline="-25000" dirty="0">
                          <a:latin typeface="Arial"/>
                        </a:rPr>
                        <a:t>14</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a:t>
                      </a:r>
                      <a:r>
                        <a:rPr lang="en-US" sz="2400" baseline="-25000" dirty="0">
                          <a:latin typeface="Arial"/>
                        </a:rPr>
                        <a:t>4</a:t>
                      </a:r>
                      <a:r>
                        <a:rPr lang="en-US" sz="2400" dirty="0">
                          <a:latin typeface="Arial"/>
                        </a:rPr>
                        <a:t>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–119</a:t>
                      </a:r>
                    </a:p>
                  </a:txBody>
                  <a:tcPr marL="0" marR="0" marT="0" marB="0" anchor="ctr"/>
                </a:tc>
                <a:tc>
                  <a:txBody>
                    <a:bodyPr/>
                    <a:lstStyle/>
                    <a:p>
                      <a:pPr algn="ctr"/>
                      <a:r>
                        <a:rPr lang="en-US" sz="2400" dirty="0">
                          <a:latin typeface="Arial"/>
                        </a:rPr>
                        <a:t>94</a:t>
                      </a:r>
                    </a:p>
                  </a:txBody>
                  <a:tcPr marL="0" marR="0" marT="0" marB="0" anchor="ctr"/>
                </a:tc>
                <a:extLst>
                  <a:ext uri="{0D108BD9-81ED-4DB2-BD59-A6C34878D82A}">
                    <a16:rowId xmlns:a16="http://schemas.microsoft.com/office/drawing/2014/main" val="726053474"/>
                  </a:ext>
                </a:extLst>
              </a:tr>
              <a:tr h="682279">
                <a:tc>
                  <a:txBody>
                    <a:bodyPr/>
                    <a:lstStyle/>
                    <a:p>
                      <a:pPr algn="ctr"/>
                      <a:r>
                        <a:rPr lang="en-US" sz="2400" dirty="0">
                          <a:latin typeface="Arial"/>
                        </a:rPr>
                        <a:t>1-octene</a:t>
                      </a:r>
                    </a:p>
                  </a:txBody>
                  <a:tcPr marL="0" marR="0" marT="0" marB="0" anchor="ctr"/>
                </a:tc>
                <a:tc>
                  <a:txBody>
                    <a:bodyPr/>
                    <a:lstStyle/>
                    <a:p>
                      <a:pPr algn="ctr"/>
                      <a:r>
                        <a:rPr lang="en-US" sz="2400" dirty="0">
                          <a:latin typeface="Arial"/>
                        </a:rPr>
                        <a:t>C</a:t>
                      </a:r>
                      <a:r>
                        <a:rPr lang="en-US" sz="2400" baseline="-25000" dirty="0">
                          <a:latin typeface="Arial"/>
                        </a:rPr>
                        <a:t>8</a:t>
                      </a:r>
                      <a:r>
                        <a:rPr lang="en-US" sz="2400" dirty="0">
                          <a:latin typeface="Arial"/>
                        </a:rPr>
                        <a:t>H</a:t>
                      </a:r>
                      <a:r>
                        <a:rPr lang="en-US" sz="2400" baseline="-25000" dirty="0">
                          <a:latin typeface="Arial"/>
                        </a:rPr>
                        <a:t>16</a:t>
                      </a:r>
                      <a:endParaRPr lang="en-US" sz="2400" dirty="0">
                        <a:latin typeface="Arial"/>
                      </a:endParaRPr>
                    </a:p>
                  </a:txBody>
                  <a:tcPr marL="0" marR="0" marT="0" marB="0" anchor="ctr"/>
                </a:tc>
                <a:tc>
                  <a:txBody>
                    <a:bodyPr/>
                    <a:lstStyle/>
                    <a:p>
                      <a:pPr algn="ctr"/>
                      <a:r>
                        <a:rPr lang="en-US" sz="2400" dirty="0">
                          <a:latin typeface="Arial"/>
                        </a:rPr>
                        <a:t>CH</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a:t>
                      </a:r>
                      <a:r>
                        <a:rPr lang="en-US" sz="2400" baseline="-25000" dirty="0">
                          <a:latin typeface="Arial"/>
                        </a:rPr>
                        <a:t>5</a:t>
                      </a:r>
                      <a:r>
                        <a:rPr lang="en-US" sz="2400" dirty="0">
                          <a:latin typeface="Arial"/>
                        </a:rPr>
                        <a:t>CH</a:t>
                      </a:r>
                      <a:r>
                        <a:rPr lang="en-US" sz="2400" baseline="-25000" dirty="0">
                          <a:latin typeface="Arial"/>
                        </a:rPr>
                        <a:t>3</a:t>
                      </a:r>
                      <a:endParaRPr lang="en-US" sz="2400" dirty="0">
                        <a:latin typeface="Arial"/>
                      </a:endParaRPr>
                    </a:p>
                  </a:txBody>
                  <a:tcPr marL="0" marR="0" marT="0" marB="0" anchor="ctr"/>
                </a:tc>
                <a:tc>
                  <a:txBody>
                    <a:bodyPr/>
                    <a:lstStyle/>
                    <a:p>
                      <a:pPr algn="ctr"/>
                      <a:r>
                        <a:rPr lang="en-US" sz="2400" dirty="0">
                          <a:latin typeface="Arial"/>
                        </a:rPr>
                        <a:t>–102</a:t>
                      </a:r>
                    </a:p>
                  </a:txBody>
                  <a:tcPr marL="0" marR="0" marT="0" marB="0" anchor="ctr"/>
                </a:tc>
                <a:tc>
                  <a:txBody>
                    <a:bodyPr/>
                    <a:lstStyle/>
                    <a:p>
                      <a:pPr algn="ctr"/>
                      <a:r>
                        <a:rPr lang="en-US" sz="2400" dirty="0">
                          <a:latin typeface="Arial"/>
                        </a:rPr>
                        <a:t>121</a:t>
                      </a:r>
                    </a:p>
                  </a:txBody>
                  <a:tcPr marL="0" marR="0" marT="0" marB="0" anchor="ctr"/>
                </a:tc>
                <a:extLst>
                  <a:ext uri="{0D108BD9-81ED-4DB2-BD59-A6C34878D82A}">
                    <a16:rowId xmlns:a16="http://schemas.microsoft.com/office/drawing/2014/main" val="4074687394"/>
                  </a:ext>
                </a:extLst>
              </a:tr>
            </a:tbl>
          </a:graphicData>
        </a:graphic>
      </p:graphicFrame>
      <p:sp>
        <p:nvSpPr>
          <p:cNvPr id="3" name="Content Placeholder 2">
            <a:extLst>
              <a:ext uri="{FF2B5EF4-FFF2-40B4-BE49-F238E27FC236}">
                <a16:creationId xmlns:a16="http://schemas.microsoft.com/office/drawing/2014/main" id="{4BEA3D12-C56E-A6E7-F0DF-3F2733C8633A}"/>
              </a:ext>
            </a:extLst>
          </p:cNvPr>
          <p:cNvSpPr>
            <a:spLocks noGrp="1"/>
          </p:cNvSpPr>
          <p:nvPr>
            <p:ph idx="1"/>
          </p:nvPr>
        </p:nvSpPr>
        <p:spPr>
          <a:xfrm>
            <a:off x="1944000" y="8260043"/>
            <a:ext cx="14400000" cy="1140707"/>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13.1: Alkenes: Structures and Names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C88E893-613B-B08A-B9D7-BB5E20E9DD5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28760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3EA2-B12E-F786-0C8B-9B6B2C2C615A}"/>
              </a:ext>
            </a:extLst>
          </p:cNvPr>
          <p:cNvSpPr>
            <a:spLocks noGrp="1"/>
          </p:cNvSpPr>
          <p:nvPr>
            <p:ph type="title"/>
          </p:nvPr>
        </p:nvSpPr>
        <p:spPr/>
        <p:txBody>
          <a:bodyPr>
            <a:normAutofit/>
          </a:bodyPr>
          <a:lstStyle/>
          <a:p>
            <a:r>
              <a:rPr lang="en-US" sz="4000">
                <a:latin typeface="Arial"/>
                <a:cs typeface="Arial"/>
              </a:rPr>
              <a:t>Figure 22.5h</a:t>
            </a:r>
          </a:p>
        </p:txBody>
      </p:sp>
      <p:pic>
        <p:nvPicPr>
          <p:cNvPr id="5" name="Picture 4" descr="Benzene showing a single hydrogen reacts with molecular chlorine (depicted in a pink colour) in the presence of iron trichloride catalyst to form chlorobenzene (showing the chlorine in pink replacing the hydrogen in the benzene) in 86 percent yield and hydrochloric acid as a byproduct. The structure of Loratadine is depicted.">
            <a:extLst>
              <a:ext uri="{FF2B5EF4-FFF2-40B4-BE49-F238E27FC236}">
                <a16:creationId xmlns:a16="http://schemas.microsoft.com/office/drawing/2014/main" id="{9F73934E-97E6-3EE6-64BE-50320992C2F9}"/>
              </a:ext>
            </a:extLst>
          </p:cNvPr>
          <p:cNvPicPr>
            <a:picLocks noChangeAspect="1"/>
          </p:cNvPicPr>
          <p:nvPr/>
        </p:nvPicPr>
        <p:blipFill>
          <a:blip r:embed="rId2"/>
          <a:stretch>
            <a:fillRect/>
          </a:stretch>
        </p:blipFill>
        <p:spPr>
          <a:xfrm>
            <a:off x="2524480" y="2566595"/>
            <a:ext cx="13236566" cy="4789127"/>
          </a:xfrm>
          <a:prstGeom prst="rect">
            <a:avLst/>
          </a:prstGeom>
        </p:spPr>
      </p:pic>
      <p:sp>
        <p:nvSpPr>
          <p:cNvPr id="3" name="Content Placeholder 2">
            <a:extLst>
              <a:ext uri="{FF2B5EF4-FFF2-40B4-BE49-F238E27FC236}">
                <a16:creationId xmlns:a16="http://schemas.microsoft.com/office/drawing/2014/main" id="{B6D66C33-B63A-32F7-98A9-F7FFE91C27D4}"/>
              </a:ext>
            </a:extLst>
          </p:cNvPr>
          <p:cNvSpPr>
            <a:spLocks noGrp="1"/>
          </p:cNvSpPr>
          <p:nvPr>
            <p:ph idx="1"/>
          </p:nvPr>
        </p:nvSpPr>
        <p:spPr>
          <a:xfrm>
            <a:off x="1944000" y="7932793"/>
            <a:ext cx="14400000" cy="1467957"/>
          </a:xfrm>
        </p:spPr>
        <p:txBody>
          <a:bodyPr vert="horz" lIns="91440" tIns="45720" rIns="91440" bIns="45720" rtlCol="0" anchor="t">
            <a:normAutofit/>
          </a:bodyPr>
          <a:lstStyle/>
          <a:p>
            <a:pPr marL="0" indent="0" algn="ctr">
              <a:buNone/>
            </a:pPr>
            <a:r>
              <a:rPr lang="en-US" sz="2400" b="1" dirty="0">
                <a:latin typeface="Arial"/>
                <a:ea typeface="+mn-lt"/>
                <a:cs typeface="+mn-lt"/>
              </a:rPr>
              <a:t>Figure 22.5h.</a:t>
            </a:r>
            <a:r>
              <a:rPr lang="en-US" sz="2400" dirty="0">
                <a:latin typeface="Arial"/>
                <a:ea typeface="+mn-lt"/>
                <a:cs typeface="+mn-lt"/>
              </a:rPr>
              <a:t> Benzene reacting with Cl</a:t>
            </a:r>
            <a:r>
              <a:rPr lang="en-US" sz="2400" baseline="-25000" dirty="0">
                <a:latin typeface="Arial"/>
                <a:ea typeface="+mn-lt"/>
                <a:cs typeface="+mn-lt"/>
              </a:rPr>
              <a:t>2</a:t>
            </a:r>
            <a:r>
              <a:rPr lang="en-US" sz="2400" dirty="0">
                <a:latin typeface="Arial"/>
                <a:ea typeface="+mn-lt"/>
                <a:cs typeface="+mn-lt"/>
              </a:rPr>
              <a:t> in the presence of FeCl</a:t>
            </a:r>
            <a:r>
              <a:rPr lang="en-US" sz="2400" baseline="-25000" dirty="0">
                <a:latin typeface="Arial"/>
                <a:ea typeface="+mn-lt"/>
                <a:cs typeface="+mn-lt"/>
              </a:rPr>
              <a:t>3</a:t>
            </a:r>
            <a:r>
              <a:rPr lang="en-US" sz="2400" dirty="0">
                <a:latin typeface="Arial"/>
                <a:ea typeface="+mn-lt"/>
                <a:cs typeface="+mn-lt"/>
              </a:rPr>
              <a:t> catalyst to yield chlorobenzenes (left). This process is also used to synthesize loratadine, marketed as Claritin (right).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7AD8555-22B8-C509-49A8-1A0851F3D60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20213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D183-237C-83D7-04FD-249A1BB89CBF}"/>
              </a:ext>
            </a:extLst>
          </p:cNvPr>
          <p:cNvSpPr>
            <a:spLocks noGrp="1"/>
          </p:cNvSpPr>
          <p:nvPr>
            <p:ph type="title"/>
          </p:nvPr>
        </p:nvSpPr>
        <p:spPr/>
        <p:txBody>
          <a:bodyPr>
            <a:normAutofit/>
          </a:bodyPr>
          <a:lstStyle/>
          <a:p>
            <a:r>
              <a:rPr lang="en-US" sz="4000">
                <a:latin typeface="Arial"/>
                <a:cs typeface="Arial"/>
              </a:rPr>
              <a:t>Figure 22.5i</a:t>
            </a:r>
            <a:endParaRPr lang="en-US" sz="4000"/>
          </a:p>
        </p:txBody>
      </p:sp>
      <p:pic>
        <p:nvPicPr>
          <p:cNvPr id="5" name="Picture 4" descr="Iodine reacts with hydrogen peroxide or copper (2) chloride to generate I plus. Benzene reacts with I plus to form a carbocation, which on deprotonation by base forms iodobenzene in 65 percent yield.">
            <a:extLst>
              <a:ext uri="{FF2B5EF4-FFF2-40B4-BE49-F238E27FC236}">
                <a16:creationId xmlns:a16="http://schemas.microsoft.com/office/drawing/2014/main" id="{4EC7054C-0F70-F626-404F-5591E2899366}"/>
              </a:ext>
            </a:extLst>
          </p:cNvPr>
          <p:cNvPicPr>
            <a:picLocks noChangeAspect="1"/>
          </p:cNvPicPr>
          <p:nvPr/>
        </p:nvPicPr>
        <p:blipFill>
          <a:blip r:embed="rId2"/>
          <a:stretch>
            <a:fillRect/>
          </a:stretch>
        </p:blipFill>
        <p:spPr>
          <a:xfrm>
            <a:off x="2877258" y="2303313"/>
            <a:ext cx="12543126" cy="5074630"/>
          </a:xfrm>
          <a:prstGeom prst="rect">
            <a:avLst/>
          </a:prstGeom>
        </p:spPr>
      </p:pic>
      <p:sp>
        <p:nvSpPr>
          <p:cNvPr id="3" name="Content Placeholder 2">
            <a:extLst>
              <a:ext uri="{FF2B5EF4-FFF2-40B4-BE49-F238E27FC236}">
                <a16:creationId xmlns:a16="http://schemas.microsoft.com/office/drawing/2014/main" id="{43A2E0A3-0EE4-9F71-D65B-AB6F616F9D35}"/>
              </a:ext>
            </a:extLst>
          </p:cNvPr>
          <p:cNvSpPr>
            <a:spLocks noGrp="1"/>
          </p:cNvSpPr>
          <p:nvPr>
            <p:ph idx="1"/>
          </p:nvPr>
        </p:nvSpPr>
        <p:spPr>
          <a:xfrm>
            <a:off x="1944000" y="8256927"/>
            <a:ext cx="14400000" cy="1143823"/>
          </a:xfrm>
        </p:spPr>
        <p:txBody>
          <a:bodyPr vert="horz" lIns="91440" tIns="45720" rIns="91440" bIns="45720" rtlCol="0" anchor="t">
            <a:normAutofit/>
          </a:bodyPr>
          <a:lstStyle/>
          <a:p>
            <a:pPr marL="0" indent="0" algn="ctr">
              <a:buNone/>
            </a:pPr>
            <a:r>
              <a:rPr lang="en-US" sz="2400" b="1" dirty="0">
                <a:latin typeface="Arial"/>
                <a:ea typeface="+mn-lt"/>
                <a:cs typeface="+mn-lt"/>
              </a:rPr>
              <a:t>Figure 22.5i.</a:t>
            </a:r>
            <a:r>
              <a:rPr lang="en-US" sz="2400" dirty="0">
                <a:latin typeface="Arial"/>
                <a:ea typeface="+mn-lt"/>
                <a:cs typeface="+mn-lt"/>
              </a:rPr>
              <a:t> Benzene reacting with iodine in the presence of an oxidizing agent copper salt (CuCl</a:t>
            </a:r>
            <a:r>
              <a:rPr lang="en-US" sz="2400" baseline="-25000" dirty="0">
                <a:latin typeface="Arial"/>
                <a:ea typeface="+mn-lt"/>
                <a:cs typeface="+mn-lt"/>
              </a:rPr>
              <a:t>2</a:t>
            </a:r>
            <a:r>
              <a:rPr lang="en-US" sz="2400" dirty="0">
                <a:latin typeface="Arial"/>
                <a:ea typeface="+mn-lt"/>
                <a:cs typeface="+mn-lt"/>
              </a:rPr>
              <a:t>) to yield </a:t>
            </a:r>
            <a:r>
              <a:rPr lang="en-US" sz="2400" err="1">
                <a:latin typeface="Arial"/>
                <a:ea typeface="+mn-lt"/>
                <a:cs typeface="+mn-lt"/>
              </a:rPr>
              <a:t>iodobenzene</a:t>
            </a:r>
            <a:r>
              <a:rPr lang="en-US" sz="2400" dirty="0">
                <a:latin typeface="Arial"/>
                <a:ea typeface="+mn-lt"/>
                <a:cs typeface="+mn-lt"/>
              </a:rPr>
              <a: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0D21169-9386-EAAD-0508-60561A6D351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36974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C5A5-0B9D-B153-11DF-8A862FC0A784}"/>
              </a:ext>
            </a:extLst>
          </p:cNvPr>
          <p:cNvSpPr>
            <a:spLocks noGrp="1"/>
          </p:cNvSpPr>
          <p:nvPr>
            <p:ph type="title"/>
          </p:nvPr>
        </p:nvSpPr>
        <p:spPr/>
        <p:txBody>
          <a:bodyPr>
            <a:normAutofit/>
          </a:bodyPr>
          <a:lstStyle/>
          <a:p>
            <a:r>
              <a:rPr lang="en-US" sz="4000" dirty="0">
                <a:latin typeface="Arial"/>
                <a:cs typeface="Arial"/>
              </a:rPr>
              <a:t>Figure 22.5j</a:t>
            </a:r>
            <a:endParaRPr lang="en-US" sz="4000" dirty="0"/>
          </a:p>
        </p:txBody>
      </p:sp>
      <p:pic>
        <p:nvPicPr>
          <p:cNvPr id="5" name="Picture 4" descr="Tyrosine reacts with I plus in the presence of thyroid peroxidase to form 3,5-diiodotyrosine, which further forms thyroxine (a thyroid hormone).">
            <a:extLst>
              <a:ext uri="{FF2B5EF4-FFF2-40B4-BE49-F238E27FC236}">
                <a16:creationId xmlns:a16="http://schemas.microsoft.com/office/drawing/2014/main" id="{E812B349-1EF1-A5D2-29C0-00F574A4D94C}"/>
              </a:ext>
            </a:extLst>
          </p:cNvPr>
          <p:cNvPicPr>
            <a:picLocks noChangeAspect="1"/>
          </p:cNvPicPr>
          <p:nvPr/>
        </p:nvPicPr>
        <p:blipFill>
          <a:blip r:embed="rId2"/>
          <a:stretch>
            <a:fillRect/>
          </a:stretch>
        </p:blipFill>
        <p:spPr>
          <a:xfrm>
            <a:off x="4833019" y="1594402"/>
            <a:ext cx="8609599" cy="6178703"/>
          </a:xfrm>
          <a:prstGeom prst="rect">
            <a:avLst/>
          </a:prstGeom>
        </p:spPr>
      </p:pic>
      <p:sp>
        <p:nvSpPr>
          <p:cNvPr id="3" name="Content Placeholder 2">
            <a:extLst>
              <a:ext uri="{FF2B5EF4-FFF2-40B4-BE49-F238E27FC236}">
                <a16:creationId xmlns:a16="http://schemas.microsoft.com/office/drawing/2014/main" id="{8AA9C901-4FFB-4BAC-83C2-8A77BDF2EB6C}"/>
              </a:ext>
            </a:extLst>
          </p:cNvPr>
          <p:cNvSpPr>
            <a:spLocks noGrp="1"/>
          </p:cNvSpPr>
          <p:nvPr>
            <p:ph idx="1"/>
          </p:nvPr>
        </p:nvSpPr>
        <p:spPr>
          <a:xfrm>
            <a:off x="1944000" y="8273987"/>
            <a:ext cx="14400000" cy="1126763"/>
          </a:xfrm>
        </p:spPr>
        <p:txBody>
          <a:bodyPr vert="horz" lIns="91440" tIns="45720" rIns="91440" bIns="45720" rtlCol="0" anchor="t">
            <a:normAutofit/>
          </a:bodyPr>
          <a:lstStyle/>
          <a:p>
            <a:pPr marL="0" indent="0" algn="ctr">
              <a:buNone/>
            </a:pPr>
            <a:r>
              <a:rPr lang="en-US" sz="2400" b="1" dirty="0">
                <a:latin typeface="Arial"/>
                <a:ea typeface="+mn-lt"/>
                <a:cs typeface="+mn-lt"/>
              </a:rPr>
              <a:t>Figure 22.5j.</a:t>
            </a:r>
            <a:r>
              <a:rPr lang="en-US" sz="2400" dirty="0">
                <a:latin typeface="Arial"/>
                <a:ea typeface="+mn-lt"/>
                <a:cs typeface="+mn-lt"/>
              </a:rPr>
              <a:t> Tyrosine is iodinated with thyroid peroxidase to produce thyroxine (a thyroid hormone).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a:cs typeface="Calibri"/>
            </a:endParaRPr>
          </a:p>
        </p:txBody>
      </p:sp>
      <p:sp>
        <p:nvSpPr>
          <p:cNvPr id="4" name="Footer Placeholder 3">
            <a:extLst>
              <a:ext uri="{FF2B5EF4-FFF2-40B4-BE49-F238E27FC236}">
                <a16:creationId xmlns:a16="http://schemas.microsoft.com/office/drawing/2014/main" id="{81115A4C-169B-6829-950B-990B2BDD075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10020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591A-E792-2E36-8412-60E4928CC376}"/>
              </a:ext>
            </a:extLst>
          </p:cNvPr>
          <p:cNvSpPr>
            <a:spLocks noGrp="1"/>
          </p:cNvSpPr>
          <p:nvPr>
            <p:ph type="title"/>
          </p:nvPr>
        </p:nvSpPr>
        <p:spPr/>
        <p:txBody>
          <a:bodyPr>
            <a:normAutofit/>
          </a:bodyPr>
          <a:lstStyle/>
          <a:p>
            <a:r>
              <a:rPr lang="en-US" sz="4000" dirty="0">
                <a:latin typeface="Arial"/>
                <a:cs typeface="Arial"/>
              </a:rPr>
              <a:t>Figure 22.5k</a:t>
            </a:r>
            <a:endParaRPr lang="en-US" sz="4000" dirty="0"/>
          </a:p>
        </p:txBody>
      </p:sp>
      <p:pic>
        <p:nvPicPr>
          <p:cNvPr id="5" name="Picture 4" descr="Nitric and sulfuric acids react to form water and nitronium ion. The latter reacts with benzene to form nitrobenzene and water. Ball-and-stick model in electrostatic potential map of nitronium ion is depicted.">
            <a:extLst>
              <a:ext uri="{FF2B5EF4-FFF2-40B4-BE49-F238E27FC236}">
                <a16:creationId xmlns:a16="http://schemas.microsoft.com/office/drawing/2014/main" id="{F7F46C27-AED3-3582-4E23-57578F8193D1}"/>
              </a:ext>
            </a:extLst>
          </p:cNvPr>
          <p:cNvPicPr>
            <a:picLocks noChangeAspect="1"/>
          </p:cNvPicPr>
          <p:nvPr/>
        </p:nvPicPr>
        <p:blipFill>
          <a:blip r:embed="rId2"/>
          <a:stretch>
            <a:fillRect/>
          </a:stretch>
        </p:blipFill>
        <p:spPr>
          <a:xfrm>
            <a:off x="3612864" y="2057641"/>
            <a:ext cx="11058809" cy="5815936"/>
          </a:xfrm>
          <a:prstGeom prst="rect">
            <a:avLst/>
          </a:prstGeom>
        </p:spPr>
      </p:pic>
      <p:sp>
        <p:nvSpPr>
          <p:cNvPr id="3" name="Content Placeholder 2">
            <a:extLst>
              <a:ext uri="{FF2B5EF4-FFF2-40B4-BE49-F238E27FC236}">
                <a16:creationId xmlns:a16="http://schemas.microsoft.com/office/drawing/2014/main" id="{F062E71C-9ACF-4A76-9C58-A2C23684A043}"/>
              </a:ext>
            </a:extLst>
          </p:cNvPr>
          <p:cNvSpPr>
            <a:spLocks noGrp="1"/>
          </p:cNvSpPr>
          <p:nvPr>
            <p:ph idx="1"/>
          </p:nvPr>
        </p:nvSpPr>
        <p:spPr>
          <a:xfrm>
            <a:off x="1944000" y="8325166"/>
            <a:ext cx="14400000" cy="1075584"/>
          </a:xfrm>
        </p:spPr>
        <p:txBody>
          <a:bodyPr vert="horz" lIns="91440" tIns="45720" rIns="91440" bIns="45720" rtlCol="0" anchor="t">
            <a:normAutofit/>
          </a:bodyPr>
          <a:lstStyle/>
          <a:p>
            <a:pPr marL="0" indent="0" algn="ctr">
              <a:buNone/>
            </a:pPr>
            <a:r>
              <a:rPr lang="en-US" sz="2400" b="1" dirty="0">
                <a:latin typeface="Arial"/>
                <a:ea typeface="+mn-lt"/>
                <a:cs typeface="+mn-lt"/>
              </a:rPr>
              <a:t>Figure 22.5k.</a:t>
            </a:r>
            <a:r>
              <a:rPr lang="en-US" sz="2400" dirty="0">
                <a:latin typeface="Arial"/>
                <a:ea typeface="+mn-lt"/>
                <a:cs typeface="+mn-lt"/>
              </a:rPr>
              <a:t> Nitration of benzene occurs with a mixture of sulfuric acid and nitric acid to yield nitrobenzene.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0D9D29E-F3F0-4696-5900-6EC760BED3D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44879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E377-B634-719A-1D0F-2AD44BE9EFC7}"/>
              </a:ext>
            </a:extLst>
          </p:cNvPr>
          <p:cNvSpPr>
            <a:spLocks noGrp="1"/>
          </p:cNvSpPr>
          <p:nvPr>
            <p:ph type="title"/>
          </p:nvPr>
        </p:nvSpPr>
        <p:spPr/>
        <p:txBody>
          <a:bodyPr>
            <a:normAutofit/>
          </a:bodyPr>
          <a:lstStyle/>
          <a:p>
            <a:r>
              <a:rPr lang="en-US" sz="4000" dirty="0">
                <a:latin typeface="Arial"/>
                <a:cs typeface="Arial"/>
              </a:rPr>
              <a:t>Figure 22.5l</a:t>
            </a:r>
          </a:p>
        </p:txBody>
      </p:sp>
      <p:pic>
        <p:nvPicPr>
          <p:cNvPr id="5" name="Picture 4" descr="Nitrobenzene reacts with iron, and acid in first step and base in second step to form aniline in 95 percent yield.">
            <a:extLst>
              <a:ext uri="{FF2B5EF4-FFF2-40B4-BE49-F238E27FC236}">
                <a16:creationId xmlns:a16="http://schemas.microsoft.com/office/drawing/2014/main" id="{7F8DCDEB-4306-C15D-DEC0-0729E2A41E5A}"/>
              </a:ext>
            </a:extLst>
          </p:cNvPr>
          <p:cNvPicPr>
            <a:picLocks noChangeAspect="1"/>
          </p:cNvPicPr>
          <p:nvPr/>
        </p:nvPicPr>
        <p:blipFill>
          <a:blip r:embed="rId2"/>
          <a:stretch>
            <a:fillRect/>
          </a:stretch>
        </p:blipFill>
        <p:spPr>
          <a:xfrm>
            <a:off x="2901400" y="2895770"/>
            <a:ext cx="12487917" cy="3969328"/>
          </a:xfrm>
          <a:prstGeom prst="rect">
            <a:avLst/>
          </a:prstGeom>
        </p:spPr>
      </p:pic>
      <p:sp>
        <p:nvSpPr>
          <p:cNvPr id="3" name="Content Placeholder 2">
            <a:extLst>
              <a:ext uri="{FF2B5EF4-FFF2-40B4-BE49-F238E27FC236}">
                <a16:creationId xmlns:a16="http://schemas.microsoft.com/office/drawing/2014/main" id="{EBDCFDAC-2806-4E9E-D590-6172812E5C08}"/>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dirty="0">
                <a:latin typeface="Arial"/>
                <a:ea typeface="+mn-lt"/>
                <a:cs typeface="+mn-lt"/>
              </a:rPr>
              <a:t>Figure 22.5l.</a:t>
            </a:r>
            <a:r>
              <a:rPr lang="en-US" sz="2400" dirty="0">
                <a:latin typeface="Arial"/>
                <a:ea typeface="+mn-lt"/>
                <a:cs typeface="+mn-lt"/>
              </a:rPr>
              <a:t> Electrophilic nitration of nitrobenzene in the presence of Fe, H</a:t>
            </a:r>
            <a:r>
              <a:rPr lang="en-US" sz="2400" baseline="-25000" dirty="0">
                <a:latin typeface="Arial"/>
                <a:ea typeface="+mn-lt"/>
                <a:cs typeface="+mn-lt"/>
              </a:rPr>
              <a:t>3</a:t>
            </a:r>
            <a:r>
              <a:rPr lang="en-US" sz="2400" dirty="0">
                <a:latin typeface="Arial"/>
                <a:ea typeface="+mn-lt"/>
                <a:cs typeface="+mn-lt"/>
              </a:rPr>
              <a:t>O</a:t>
            </a:r>
            <a:r>
              <a:rPr lang="en-US" sz="2400" baseline="30000" dirty="0">
                <a:latin typeface="Arial"/>
                <a:ea typeface="+mn-lt"/>
                <a:cs typeface="+mn-lt"/>
              </a:rPr>
              <a:t>+</a:t>
            </a:r>
            <a:r>
              <a:rPr lang="en-US" sz="2400" dirty="0">
                <a:latin typeface="Arial"/>
                <a:ea typeface="+mn-lt"/>
                <a:cs typeface="+mn-lt"/>
              </a:rPr>
              <a:t> and OH</a:t>
            </a:r>
            <a:r>
              <a:rPr lang="en-US" sz="2400" baseline="30000" dirty="0">
                <a:latin typeface="Arial"/>
                <a:ea typeface="+mn-lt"/>
                <a:cs typeface="+mn-lt"/>
              </a:rPr>
              <a:t>-</a:t>
            </a:r>
            <a:r>
              <a:rPr lang="en-US" sz="2400" dirty="0">
                <a:latin typeface="Arial"/>
                <a:ea typeface="+mn-lt"/>
                <a:cs typeface="+mn-lt"/>
              </a:rPr>
              <a:t> to yield aniline.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A7DEEAA-904C-F360-EC2C-56476987123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61998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95F5-8D94-4731-2B83-6EC2FE2AAF74}"/>
              </a:ext>
            </a:extLst>
          </p:cNvPr>
          <p:cNvSpPr>
            <a:spLocks noGrp="1"/>
          </p:cNvSpPr>
          <p:nvPr>
            <p:ph type="title"/>
          </p:nvPr>
        </p:nvSpPr>
        <p:spPr/>
        <p:txBody>
          <a:bodyPr>
            <a:normAutofit/>
          </a:bodyPr>
          <a:lstStyle/>
          <a:p>
            <a:r>
              <a:rPr lang="en-US" sz="4000">
                <a:latin typeface="Arial"/>
                <a:cs typeface="Arial"/>
              </a:rPr>
              <a:t>Figure 22.5m</a:t>
            </a:r>
            <a:endParaRPr lang="en-US" sz="4000"/>
          </a:p>
        </p:txBody>
      </p:sp>
      <p:pic>
        <p:nvPicPr>
          <p:cNvPr id="5" name="Picture 4" descr="A three-step reversible reaction shows benzene reacting with intermediate formed from sulfur trioxide and sulfuric acid to form benzenesulfonic acid. Ball-and-stick model in electrostatic potential map of intermediate is depicted.">
            <a:extLst>
              <a:ext uri="{FF2B5EF4-FFF2-40B4-BE49-F238E27FC236}">
                <a16:creationId xmlns:a16="http://schemas.microsoft.com/office/drawing/2014/main" id="{D772B5B6-FFF0-FCDA-E580-36B83E378178}"/>
              </a:ext>
            </a:extLst>
          </p:cNvPr>
          <p:cNvPicPr>
            <a:picLocks noChangeAspect="1"/>
          </p:cNvPicPr>
          <p:nvPr/>
        </p:nvPicPr>
        <p:blipFill>
          <a:blip r:embed="rId2"/>
          <a:stretch>
            <a:fillRect/>
          </a:stretch>
        </p:blipFill>
        <p:spPr>
          <a:xfrm>
            <a:off x="4230021" y="1734700"/>
            <a:ext cx="10056409" cy="6279107"/>
          </a:xfrm>
          <a:prstGeom prst="rect">
            <a:avLst/>
          </a:prstGeom>
        </p:spPr>
      </p:pic>
      <p:sp>
        <p:nvSpPr>
          <p:cNvPr id="3" name="Content Placeholder 2">
            <a:extLst>
              <a:ext uri="{FF2B5EF4-FFF2-40B4-BE49-F238E27FC236}">
                <a16:creationId xmlns:a16="http://schemas.microsoft.com/office/drawing/2014/main" id="{5C3BF473-E2BB-2230-6E21-EC1393967373}"/>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dirty="0">
                <a:latin typeface="Arial"/>
                <a:ea typeface="+mn-lt"/>
                <a:cs typeface="+mn-lt"/>
              </a:rPr>
              <a:t>Figure 22.5m</a:t>
            </a:r>
            <a:r>
              <a:rPr lang="en-US" sz="2400" dirty="0">
                <a:latin typeface="Arial"/>
                <a:ea typeface="+mn-lt"/>
                <a:cs typeface="+mn-lt"/>
              </a:rPr>
              <a:t>. Sulfonation of benzene using a mixture of sulfur trioxide and sulfuric acid yields benzenesulfonic acid.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B29FC978-DEF2-CB2E-67EB-39427866D0C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2826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C913-E6DF-EDBE-1A91-31DA6649746F}"/>
              </a:ext>
            </a:extLst>
          </p:cNvPr>
          <p:cNvSpPr>
            <a:spLocks noGrp="1"/>
          </p:cNvSpPr>
          <p:nvPr>
            <p:ph type="title"/>
          </p:nvPr>
        </p:nvSpPr>
        <p:spPr/>
        <p:txBody>
          <a:bodyPr>
            <a:normAutofit/>
          </a:bodyPr>
          <a:lstStyle/>
          <a:p>
            <a:r>
              <a:rPr lang="en-US" sz="4000" dirty="0">
                <a:latin typeface="Arial"/>
                <a:cs typeface="Arial"/>
              </a:rPr>
              <a:t>Figure 22.5n</a:t>
            </a:r>
            <a:endParaRPr lang="en-US" sz="4000"/>
          </a:p>
        </p:txBody>
      </p:sp>
      <p:pic>
        <p:nvPicPr>
          <p:cNvPr id="5" name="Picture 4" descr="Sulfanilamide has benzene ring. C 1 is bonded to sulfur, which is double bonded to two oxygens and single bonded to amino. C 4 is bonded to an amino group.">
            <a:extLst>
              <a:ext uri="{FF2B5EF4-FFF2-40B4-BE49-F238E27FC236}">
                <a16:creationId xmlns:a16="http://schemas.microsoft.com/office/drawing/2014/main" id="{231347D5-B157-8688-F91C-DE326C1A9AD3}"/>
              </a:ext>
            </a:extLst>
          </p:cNvPr>
          <p:cNvPicPr>
            <a:picLocks noChangeAspect="1"/>
          </p:cNvPicPr>
          <p:nvPr/>
        </p:nvPicPr>
        <p:blipFill>
          <a:blip r:embed="rId2"/>
          <a:stretch>
            <a:fillRect/>
          </a:stretch>
        </p:blipFill>
        <p:spPr>
          <a:xfrm>
            <a:off x="2509800" y="3198029"/>
            <a:ext cx="13251339" cy="3377666"/>
          </a:xfrm>
          <a:prstGeom prst="rect">
            <a:avLst/>
          </a:prstGeom>
        </p:spPr>
      </p:pic>
      <p:sp>
        <p:nvSpPr>
          <p:cNvPr id="3" name="Content Placeholder 2">
            <a:extLst>
              <a:ext uri="{FF2B5EF4-FFF2-40B4-BE49-F238E27FC236}">
                <a16:creationId xmlns:a16="http://schemas.microsoft.com/office/drawing/2014/main" id="{2DCDC987-7543-A26F-9FA8-5040ABF18860}"/>
              </a:ext>
            </a:extLst>
          </p:cNvPr>
          <p:cNvSpPr>
            <a:spLocks noGrp="1"/>
          </p:cNvSpPr>
          <p:nvPr>
            <p:ph idx="1"/>
          </p:nvPr>
        </p:nvSpPr>
        <p:spPr>
          <a:xfrm>
            <a:off x="1944000" y="8529883"/>
            <a:ext cx="14400000" cy="870867"/>
          </a:xfrm>
        </p:spPr>
        <p:txBody>
          <a:bodyPr vert="horz" lIns="91440" tIns="45720" rIns="91440" bIns="45720" rtlCol="0" anchor="t">
            <a:normAutofit/>
          </a:bodyPr>
          <a:lstStyle/>
          <a:p>
            <a:pPr marL="0" indent="0" algn="ctr">
              <a:buNone/>
            </a:pPr>
            <a:r>
              <a:rPr lang="en-US" sz="2400" b="1" dirty="0">
                <a:latin typeface="Arial"/>
                <a:ea typeface="+mn-lt"/>
                <a:cs typeface="+mn-lt"/>
              </a:rPr>
              <a:t>Figure 22.5n.</a:t>
            </a:r>
            <a:r>
              <a:rPr lang="en-US" sz="2400" dirty="0">
                <a:latin typeface="Arial"/>
                <a:ea typeface="+mn-lt"/>
                <a:cs typeface="+mn-lt"/>
              </a:rPr>
              <a:t> The molecular structure of sulfanilamide (an antibiotic).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847BED8-4976-32E6-4AA2-A4CEF7B9003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16182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F3F1-2521-38C8-6057-B16552F3E2CA}"/>
              </a:ext>
            </a:extLst>
          </p:cNvPr>
          <p:cNvSpPr>
            <a:spLocks noGrp="1"/>
          </p:cNvSpPr>
          <p:nvPr>
            <p:ph type="title"/>
          </p:nvPr>
        </p:nvSpPr>
        <p:spPr/>
        <p:txBody>
          <a:bodyPr>
            <a:normAutofit/>
          </a:bodyPr>
          <a:lstStyle/>
          <a:p>
            <a:r>
              <a:rPr lang="en-US" sz="4000" dirty="0">
                <a:latin typeface="Arial"/>
                <a:cs typeface="Arial"/>
              </a:rPr>
              <a:t>Figure 22.5o</a:t>
            </a:r>
            <a:endParaRPr lang="en-US" sz="4000" dirty="0"/>
          </a:p>
        </p:txBody>
      </p:sp>
      <p:pic>
        <p:nvPicPr>
          <p:cNvPr id="5" name="Picture 4" descr="Para-hydroxyphenylacetate reacts with molecular oxygen in the presence of para-hydroxyphenylacetate-3-hydroxylase to yield 3,4-dihydroxyphenylacetate. In the product, an extra hydroxyl group gets added at C 3.">
            <a:extLst>
              <a:ext uri="{FF2B5EF4-FFF2-40B4-BE49-F238E27FC236}">
                <a16:creationId xmlns:a16="http://schemas.microsoft.com/office/drawing/2014/main" id="{93386C29-28ED-BB58-D8D9-9B99B26824A0}"/>
              </a:ext>
            </a:extLst>
          </p:cNvPr>
          <p:cNvPicPr>
            <a:picLocks noChangeAspect="1"/>
          </p:cNvPicPr>
          <p:nvPr/>
        </p:nvPicPr>
        <p:blipFill>
          <a:blip r:embed="rId2"/>
          <a:stretch>
            <a:fillRect/>
          </a:stretch>
        </p:blipFill>
        <p:spPr>
          <a:xfrm>
            <a:off x="1366504" y="3268626"/>
            <a:ext cx="15548069" cy="3100983"/>
          </a:xfrm>
          <a:prstGeom prst="rect">
            <a:avLst/>
          </a:prstGeom>
        </p:spPr>
      </p:pic>
      <p:sp>
        <p:nvSpPr>
          <p:cNvPr id="3" name="Content Placeholder 2">
            <a:extLst>
              <a:ext uri="{FF2B5EF4-FFF2-40B4-BE49-F238E27FC236}">
                <a16:creationId xmlns:a16="http://schemas.microsoft.com/office/drawing/2014/main" id="{D8309EB0-2596-0D91-60F0-4550E40636FE}"/>
              </a:ext>
            </a:extLst>
          </p:cNvPr>
          <p:cNvSpPr>
            <a:spLocks noGrp="1"/>
          </p:cNvSpPr>
          <p:nvPr>
            <p:ph idx="1"/>
          </p:nvPr>
        </p:nvSpPr>
        <p:spPr>
          <a:xfrm>
            <a:off x="1944000" y="8427524"/>
            <a:ext cx="14400000" cy="973226"/>
          </a:xfrm>
        </p:spPr>
        <p:txBody>
          <a:bodyPr vert="horz" lIns="91440" tIns="45720" rIns="91440" bIns="45720" rtlCol="0" anchor="t">
            <a:normAutofit/>
          </a:bodyPr>
          <a:lstStyle/>
          <a:p>
            <a:pPr marL="0" indent="0" algn="ctr">
              <a:buNone/>
            </a:pPr>
            <a:r>
              <a:rPr lang="en-US" sz="2400" b="1" dirty="0">
                <a:latin typeface="Arial"/>
                <a:ea typeface="+mn-lt"/>
                <a:cs typeface="+mn-lt"/>
              </a:rPr>
              <a:t>Figure 22.5o.</a:t>
            </a:r>
            <a:r>
              <a:rPr lang="en-US" sz="2400" dirty="0">
                <a:latin typeface="Arial"/>
                <a:ea typeface="+mn-lt"/>
                <a:cs typeface="+mn-lt"/>
              </a:rPr>
              <a:t> Hydroxylation of </a:t>
            </a:r>
            <a:r>
              <a:rPr lang="en-US" sz="2400" i="1" dirty="0">
                <a:latin typeface="Arial"/>
                <a:ea typeface="+mn-lt"/>
                <a:cs typeface="+mn-lt"/>
              </a:rPr>
              <a:t>p</a:t>
            </a:r>
            <a:r>
              <a:rPr lang="en-US" sz="2400" dirty="0">
                <a:latin typeface="Arial"/>
                <a:ea typeface="+mn-lt"/>
                <a:cs typeface="+mn-lt"/>
              </a:rPr>
              <a:t>-</a:t>
            </a:r>
            <a:r>
              <a:rPr lang="en-US" sz="2400" err="1">
                <a:latin typeface="Arial"/>
                <a:ea typeface="+mn-lt"/>
                <a:cs typeface="+mn-lt"/>
              </a:rPr>
              <a:t>hydroxyphenylacetate</a:t>
            </a:r>
            <a:r>
              <a:rPr lang="en-US" sz="2400" dirty="0">
                <a:latin typeface="Arial"/>
                <a:ea typeface="+mn-lt"/>
                <a:cs typeface="+mn-lt"/>
              </a:rPr>
              <a:t> to give 3,4-dihydroxyphenylacetate as example of a biological pathway.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24B2AA8-477B-1259-BABE-702A0A043086}"/>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59223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2BCB-2485-4395-3E07-49E148DCD980}"/>
              </a:ext>
            </a:extLst>
          </p:cNvPr>
          <p:cNvSpPr>
            <a:spLocks noGrp="1"/>
          </p:cNvSpPr>
          <p:nvPr>
            <p:ph type="title"/>
          </p:nvPr>
        </p:nvSpPr>
        <p:spPr/>
        <p:txBody>
          <a:bodyPr>
            <a:normAutofit/>
          </a:bodyPr>
          <a:lstStyle/>
          <a:p>
            <a:r>
              <a:rPr lang="en-US" sz="4000" dirty="0">
                <a:latin typeface="Arial"/>
                <a:cs typeface="Arial"/>
              </a:rPr>
              <a:t>Figure 22.5p</a:t>
            </a:r>
          </a:p>
        </p:txBody>
      </p:sp>
      <p:pic>
        <p:nvPicPr>
          <p:cNvPr id="5" name="Picture 4" descr="Butylbenzene reacts with potassium permanganate in the presence of water to form benzoic acid in 85 percent yield.">
            <a:extLst>
              <a:ext uri="{FF2B5EF4-FFF2-40B4-BE49-F238E27FC236}">
                <a16:creationId xmlns:a16="http://schemas.microsoft.com/office/drawing/2014/main" id="{02EA448B-FD34-09F9-C91C-8FC4A6C916B9}"/>
              </a:ext>
            </a:extLst>
          </p:cNvPr>
          <p:cNvPicPr>
            <a:picLocks noChangeAspect="1"/>
          </p:cNvPicPr>
          <p:nvPr/>
        </p:nvPicPr>
        <p:blipFill>
          <a:blip r:embed="rId2"/>
          <a:stretch>
            <a:fillRect/>
          </a:stretch>
        </p:blipFill>
        <p:spPr>
          <a:xfrm>
            <a:off x="2852182" y="2497081"/>
            <a:ext cx="12567566" cy="4059596"/>
          </a:xfrm>
          <a:prstGeom prst="rect">
            <a:avLst/>
          </a:prstGeom>
        </p:spPr>
      </p:pic>
      <p:sp>
        <p:nvSpPr>
          <p:cNvPr id="3" name="Content Placeholder 2">
            <a:extLst>
              <a:ext uri="{FF2B5EF4-FFF2-40B4-BE49-F238E27FC236}">
                <a16:creationId xmlns:a16="http://schemas.microsoft.com/office/drawing/2014/main" id="{1332D0B1-94F4-EAEE-B47E-59513E9C5DC8}"/>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dirty="0">
                <a:latin typeface="Arial"/>
                <a:ea typeface="+mn-lt"/>
                <a:cs typeface="+mn-lt"/>
              </a:rPr>
              <a:t>Figure 22.5p.</a:t>
            </a:r>
            <a:r>
              <a:rPr lang="en-US" sz="2400" dirty="0">
                <a:latin typeface="Arial"/>
                <a:ea typeface="+mn-lt"/>
                <a:cs typeface="+mn-lt"/>
              </a:rPr>
              <a:t> Butylbenzene is oxidized by aqueous KMnO</a:t>
            </a:r>
            <a:r>
              <a:rPr lang="en-US" sz="2400" baseline="-25000" dirty="0">
                <a:latin typeface="Arial"/>
                <a:ea typeface="+mn-lt"/>
                <a:cs typeface="+mn-lt"/>
              </a:rPr>
              <a:t>4</a:t>
            </a:r>
            <a:r>
              <a:rPr lang="en-US" sz="2400" dirty="0">
                <a:latin typeface="Arial"/>
                <a:ea typeface="+mn-lt"/>
                <a:cs typeface="+mn-lt"/>
              </a:rPr>
              <a:t> to give benzoic acid.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6F1E2A99-2132-8B48-7FBD-79E36C79E7A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5034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60D5-A692-A9F8-8CD4-D749A0A680E5}"/>
              </a:ext>
            </a:extLst>
          </p:cNvPr>
          <p:cNvSpPr>
            <a:spLocks noGrp="1"/>
          </p:cNvSpPr>
          <p:nvPr>
            <p:ph type="title"/>
          </p:nvPr>
        </p:nvSpPr>
        <p:spPr/>
        <p:txBody>
          <a:bodyPr>
            <a:normAutofit/>
          </a:bodyPr>
          <a:lstStyle/>
          <a:p>
            <a:r>
              <a:rPr lang="en-US" sz="4000" dirty="0">
                <a:latin typeface="Arial"/>
                <a:cs typeface="Arial"/>
              </a:rPr>
              <a:t>Figure 22.5q</a:t>
            </a:r>
            <a:endParaRPr lang="en-US" sz="4000" dirty="0"/>
          </a:p>
        </p:txBody>
      </p:sp>
      <p:pic>
        <p:nvPicPr>
          <p:cNvPr id="5" name="Picture 4" descr="Para-xylene reacts with molecular oxygen in the presence of cobalt (3) to form terephthalic acid.">
            <a:extLst>
              <a:ext uri="{FF2B5EF4-FFF2-40B4-BE49-F238E27FC236}">
                <a16:creationId xmlns:a16="http://schemas.microsoft.com/office/drawing/2014/main" id="{411D9B98-1B44-0D23-1630-D705E9B8949A}"/>
              </a:ext>
            </a:extLst>
          </p:cNvPr>
          <p:cNvPicPr>
            <a:picLocks noChangeAspect="1"/>
          </p:cNvPicPr>
          <p:nvPr/>
        </p:nvPicPr>
        <p:blipFill>
          <a:blip r:embed="rId2"/>
          <a:stretch>
            <a:fillRect/>
          </a:stretch>
        </p:blipFill>
        <p:spPr>
          <a:xfrm>
            <a:off x="5389210" y="1743696"/>
            <a:ext cx="7510323" cy="5867009"/>
          </a:xfrm>
          <a:prstGeom prst="rect">
            <a:avLst/>
          </a:prstGeom>
        </p:spPr>
      </p:pic>
      <p:sp>
        <p:nvSpPr>
          <p:cNvPr id="3" name="Content Placeholder 2">
            <a:extLst>
              <a:ext uri="{FF2B5EF4-FFF2-40B4-BE49-F238E27FC236}">
                <a16:creationId xmlns:a16="http://schemas.microsoft.com/office/drawing/2014/main" id="{C9BFDBCA-35CE-9A09-A906-4B994E96B444}"/>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dirty="0">
                <a:latin typeface="Arial"/>
                <a:ea typeface="+mn-lt"/>
                <a:cs typeface="+mn-lt"/>
              </a:rPr>
              <a:t>Figure 22.5q.</a:t>
            </a:r>
            <a:r>
              <a:rPr lang="en-US" sz="2400" dirty="0">
                <a:latin typeface="Arial"/>
                <a:ea typeface="+mn-lt"/>
                <a:cs typeface="+mn-lt"/>
              </a:rPr>
              <a:t> Preparation of the terephthalic acid by oxidation of </a:t>
            </a:r>
            <a:r>
              <a:rPr lang="en-US" sz="2400" i="1" dirty="0">
                <a:latin typeface="Arial"/>
                <a:ea typeface="+mn-lt"/>
                <a:cs typeface="+mn-lt"/>
              </a:rPr>
              <a:t>p</a:t>
            </a:r>
            <a:r>
              <a:rPr lang="en-US" sz="2400" dirty="0">
                <a:latin typeface="Arial"/>
                <a:ea typeface="+mn-lt"/>
                <a:cs typeface="+mn-lt"/>
              </a:rPr>
              <a:t>-xylene, using air as the oxidant and Co(III) salts as catalyst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F75B116-111D-1637-2DA9-0A9212255E4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7460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tStyle/>
          <a:p>
            <a:r>
              <a:rPr lang="en-US" sz="4000" dirty="0">
                <a:latin typeface="Arial"/>
                <a:cs typeface="Arial"/>
              </a:rPr>
              <a:t>Figure 22.1c</a:t>
            </a:r>
            <a:endParaRPr lang="en-US" sz="4000"/>
          </a:p>
        </p:txBody>
      </p:sp>
      <p:pic>
        <p:nvPicPr>
          <p:cNvPr id="5" name="Picture 4" descr="A two carbon double bonded chain with four hydrogens attached representing ethene. ">
            <a:extLst>
              <a:ext uri="{FF2B5EF4-FFF2-40B4-BE49-F238E27FC236}">
                <a16:creationId xmlns:a16="http://schemas.microsoft.com/office/drawing/2014/main" id="{F44C37D6-B24D-5078-20EE-FB00CBCDEE16}"/>
              </a:ext>
            </a:extLst>
          </p:cNvPr>
          <p:cNvPicPr>
            <a:picLocks noChangeAspect="1"/>
          </p:cNvPicPr>
          <p:nvPr/>
        </p:nvPicPr>
        <p:blipFill>
          <a:blip r:embed="rId2"/>
          <a:stretch>
            <a:fillRect/>
          </a:stretch>
        </p:blipFill>
        <p:spPr>
          <a:xfrm>
            <a:off x="5060637" y="2148425"/>
            <a:ext cx="7137952" cy="4913657"/>
          </a:xfrm>
          <a:prstGeom prst="rect">
            <a:avLst/>
          </a:prstGeom>
        </p:spPr>
      </p:pic>
      <p:sp>
        <p:nvSpPr>
          <p:cNvPr id="3" name="Content Placeholder 2">
            <a:extLst>
              <a:ext uri="{FF2B5EF4-FFF2-40B4-BE49-F238E27FC236}">
                <a16:creationId xmlns:a16="http://schemas.microsoft.com/office/drawing/2014/main" id="{9AE9DED3-39F4-72C1-65AD-956F4164A0AB}"/>
              </a:ext>
            </a:extLst>
          </p:cNvPr>
          <p:cNvSpPr>
            <a:spLocks noGrp="1"/>
          </p:cNvSpPr>
          <p:nvPr>
            <p:ph idx="1"/>
          </p:nvPr>
        </p:nvSpPr>
        <p:spPr>
          <a:xfrm>
            <a:off x="1944000" y="7983972"/>
            <a:ext cx="14400000" cy="1416778"/>
          </a:xfrm>
        </p:spPr>
        <p:txBody>
          <a:bodyPr vert="horz" lIns="91440" tIns="45720" rIns="91440" bIns="45720" rtlCol="0" anchor="t">
            <a:normAutofit/>
          </a:bodyPr>
          <a:lstStyle/>
          <a:p>
            <a:pPr marL="0" indent="0" algn="ctr">
              <a:buNone/>
            </a:pPr>
            <a:r>
              <a:rPr lang="en-US" sz="2400" b="1" dirty="0">
                <a:latin typeface="Arial"/>
                <a:ea typeface="+mn-lt"/>
                <a:cs typeface="+mn-lt"/>
              </a:rPr>
              <a:t>Figure 22.1c.</a:t>
            </a:r>
            <a:r>
              <a:rPr lang="en-US" sz="2400" dirty="0">
                <a:latin typeface="Arial"/>
                <a:ea typeface="+mn-lt"/>
                <a:cs typeface="+mn-lt"/>
              </a:rPr>
              <a:t> The structural representation of CH</a:t>
            </a:r>
            <a:r>
              <a:rPr lang="en-US" sz="2400" baseline="-25000" dirty="0">
                <a:latin typeface="Arial"/>
                <a:ea typeface="+mn-lt"/>
                <a:cs typeface="+mn-lt"/>
              </a:rPr>
              <a:t>2</a:t>
            </a:r>
            <a:r>
              <a:rPr lang="en-US" sz="2400" dirty="0">
                <a:latin typeface="Arial"/>
                <a:ea typeface="+mn-lt"/>
                <a:cs typeface="+mn-lt"/>
              </a:rPr>
              <a:t>=CH</a:t>
            </a:r>
            <a:r>
              <a:rPr lang="en-US" sz="2400" baseline="-25000" dirty="0">
                <a:latin typeface="Arial"/>
                <a:ea typeface="+mn-lt"/>
                <a:cs typeface="+mn-lt"/>
              </a:rPr>
              <a:t>2</a:t>
            </a:r>
            <a:r>
              <a:rPr lang="en-US" sz="2400" dirty="0">
                <a:latin typeface="Arial"/>
                <a:ea typeface="+mn-lt"/>
                <a:cs typeface="+mn-lt"/>
              </a:rPr>
              <a:t>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983DCC3-2499-7067-DBB0-855329B00AD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57040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4898-C666-3F97-41F0-419490A5499F}"/>
              </a:ext>
            </a:extLst>
          </p:cNvPr>
          <p:cNvSpPr>
            <a:spLocks noGrp="1"/>
          </p:cNvSpPr>
          <p:nvPr>
            <p:ph type="title"/>
          </p:nvPr>
        </p:nvSpPr>
        <p:spPr/>
        <p:txBody>
          <a:bodyPr>
            <a:normAutofit/>
          </a:bodyPr>
          <a:lstStyle/>
          <a:p>
            <a:r>
              <a:rPr lang="en-US" sz="4000" dirty="0">
                <a:latin typeface="Arial"/>
                <a:cs typeface="Arial"/>
              </a:rPr>
              <a:t>Figure 22.5r</a:t>
            </a:r>
            <a:endParaRPr lang="en-US" sz="4000" dirty="0"/>
          </a:p>
        </p:txBody>
      </p:sp>
      <p:pic>
        <p:nvPicPr>
          <p:cNvPr id="5" name="Picture 4" descr="Tertiary-butylbenzene does not react with potassium permanganate in water">
            <a:extLst>
              <a:ext uri="{FF2B5EF4-FFF2-40B4-BE49-F238E27FC236}">
                <a16:creationId xmlns:a16="http://schemas.microsoft.com/office/drawing/2014/main" id="{CAFBCC79-97C5-B648-7B73-257A59F0336D}"/>
              </a:ext>
            </a:extLst>
          </p:cNvPr>
          <p:cNvPicPr>
            <a:picLocks noChangeAspect="1"/>
          </p:cNvPicPr>
          <p:nvPr/>
        </p:nvPicPr>
        <p:blipFill>
          <a:blip r:embed="rId2"/>
          <a:stretch>
            <a:fillRect/>
          </a:stretch>
        </p:blipFill>
        <p:spPr>
          <a:xfrm>
            <a:off x="4490902" y="2664722"/>
            <a:ext cx="9274796" cy="3959933"/>
          </a:xfrm>
          <a:prstGeom prst="rect">
            <a:avLst/>
          </a:prstGeom>
        </p:spPr>
      </p:pic>
      <p:sp>
        <p:nvSpPr>
          <p:cNvPr id="3" name="Content Placeholder 2">
            <a:extLst>
              <a:ext uri="{FF2B5EF4-FFF2-40B4-BE49-F238E27FC236}">
                <a16:creationId xmlns:a16="http://schemas.microsoft.com/office/drawing/2014/main" id="{9B5085E1-DF0D-0D25-8C55-3E1EC99D99E9}"/>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22.5r.</a:t>
            </a:r>
            <a:r>
              <a:rPr lang="en-US" sz="2400" dirty="0">
                <a:latin typeface="Arial"/>
                <a:ea typeface="+mn-lt"/>
                <a:cs typeface="+mn-lt"/>
              </a:rPr>
              <a:t> </a:t>
            </a:r>
            <a:r>
              <a:rPr lang="en-US" sz="2400" i="1" dirty="0">
                <a:latin typeface="Arial"/>
                <a:ea typeface="+mn-lt"/>
                <a:cs typeface="+mn-lt"/>
              </a:rPr>
              <a:t>tert</a:t>
            </a:r>
            <a:r>
              <a:rPr lang="en-US" sz="2400" dirty="0">
                <a:latin typeface="Arial"/>
                <a:ea typeface="+mn-lt"/>
                <a:cs typeface="+mn-lt"/>
              </a:rPr>
              <a:t>-Butylbenzene given it has no benzylic hydrogens produces no reaction.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A4C750B-82D7-6D84-D5C0-8380D212D7F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86561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C81A-F042-6903-845A-BC49BE7C6BF8}"/>
              </a:ext>
            </a:extLst>
          </p:cNvPr>
          <p:cNvSpPr>
            <a:spLocks noGrp="1"/>
          </p:cNvSpPr>
          <p:nvPr>
            <p:ph type="title"/>
          </p:nvPr>
        </p:nvSpPr>
        <p:spPr/>
        <p:txBody>
          <a:bodyPr>
            <a:normAutofit/>
          </a:bodyPr>
          <a:lstStyle/>
          <a:p>
            <a:r>
              <a:rPr lang="en-US" sz="4000" dirty="0">
                <a:latin typeface="Arial"/>
                <a:cs typeface="Arial"/>
              </a:rPr>
              <a:t>Figure 22.5s</a:t>
            </a:r>
            <a:endParaRPr lang="en-US" sz="4000" dirty="0"/>
          </a:p>
        </p:txBody>
      </p:sp>
      <p:pic>
        <p:nvPicPr>
          <p:cNvPr id="5" name="Picture 4" descr="A reaction shows 4-phenyl-3-buten-2-one reacting with hydrogen in the presence of palladium to form 4-phenyl-2-butanone as the only product.">
            <a:extLst>
              <a:ext uri="{FF2B5EF4-FFF2-40B4-BE49-F238E27FC236}">
                <a16:creationId xmlns:a16="http://schemas.microsoft.com/office/drawing/2014/main" id="{461E6CF2-30D6-7BAA-BF71-E65D63A53217}"/>
              </a:ext>
            </a:extLst>
          </p:cNvPr>
          <p:cNvPicPr>
            <a:picLocks noChangeAspect="1"/>
          </p:cNvPicPr>
          <p:nvPr/>
        </p:nvPicPr>
        <p:blipFill>
          <a:blip r:embed="rId2"/>
          <a:stretch>
            <a:fillRect/>
          </a:stretch>
        </p:blipFill>
        <p:spPr>
          <a:xfrm>
            <a:off x="2935895" y="2674214"/>
            <a:ext cx="12404343" cy="4414172"/>
          </a:xfrm>
          <a:prstGeom prst="rect">
            <a:avLst/>
          </a:prstGeom>
        </p:spPr>
      </p:pic>
      <p:sp>
        <p:nvSpPr>
          <p:cNvPr id="3" name="Content Placeholder 2">
            <a:extLst>
              <a:ext uri="{FF2B5EF4-FFF2-40B4-BE49-F238E27FC236}">
                <a16:creationId xmlns:a16="http://schemas.microsoft.com/office/drawing/2014/main" id="{7662DFE3-94DE-69CA-8FF0-861C84487404}"/>
              </a:ext>
            </a:extLst>
          </p:cNvPr>
          <p:cNvSpPr>
            <a:spLocks noGrp="1"/>
          </p:cNvSpPr>
          <p:nvPr>
            <p:ph idx="1"/>
          </p:nvPr>
        </p:nvSpPr>
        <p:spPr>
          <a:xfrm>
            <a:off x="1944000" y="7915733"/>
            <a:ext cx="14400000" cy="1485017"/>
          </a:xfrm>
        </p:spPr>
        <p:txBody>
          <a:bodyPr vert="horz" lIns="91440" tIns="45720" rIns="91440" bIns="45720" rtlCol="0" anchor="t">
            <a:normAutofit/>
          </a:bodyPr>
          <a:lstStyle/>
          <a:p>
            <a:pPr marL="0" indent="0" algn="ctr">
              <a:buNone/>
            </a:pPr>
            <a:r>
              <a:rPr lang="en-US" sz="2400" b="1" dirty="0">
                <a:latin typeface="Arial"/>
                <a:cs typeface="Arial"/>
              </a:rPr>
              <a:t>Figure 22.5s.</a:t>
            </a:r>
            <a:r>
              <a:rPr lang="en-US" sz="2400" dirty="0">
                <a:latin typeface="Arial"/>
                <a:cs typeface="Arial"/>
              </a:rPr>
              <a:t> 4-phenyl-3-buten-2-one is reduced to 4-phenyl-2-butanone using a palladium catalyst at room temperature and atmospheric pressure and there is no effect on the benzene ring. (credit: </a:t>
            </a:r>
            <a:r>
              <a:rPr lang="en-US" sz="2400" i="1" dirty="0">
                <a:latin typeface="Arial"/>
                <a:cs typeface="Arial"/>
                <a:hlinkClick r:id="rId3"/>
              </a:rPr>
              <a:t>Organic Chemistry (OpenStax)</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US">
              <a:cs typeface="Calibri"/>
            </a:endParaRPr>
          </a:p>
        </p:txBody>
      </p:sp>
      <p:sp>
        <p:nvSpPr>
          <p:cNvPr id="4" name="Footer Placeholder 3">
            <a:extLst>
              <a:ext uri="{FF2B5EF4-FFF2-40B4-BE49-F238E27FC236}">
                <a16:creationId xmlns:a16="http://schemas.microsoft.com/office/drawing/2014/main" id="{FB485D40-BBE2-9A0C-BE63-00777BE9725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85107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A433-7AF2-6F41-E053-2E88B133937A}"/>
              </a:ext>
            </a:extLst>
          </p:cNvPr>
          <p:cNvSpPr>
            <a:spLocks noGrp="1"/>
          </p:cNvSpPr>
          <p:nvPr>
            <p:ph type="title"/>
          </p:nvPr>
        </p:nvSpPr>
        <p:spPr/>
        <p:txBody>
          <a:bodyPr>
            <a:normAutofit/>
          </a:bodyPr>
          <a:lstStyle/>
          <a:p>
            <a:r>
              <a:rPr lang="en-US" sz="4000" dirty="0">
                <a:latin typeface="Arial"/>
                <a:cs typeface="Arial"/>
              </a:rPr>
              <a:t>Figure 22.5t</a:t>
            </a:r>
            <a:endParaRPr lang="en-US" sz="4000" dirty="0"/>
          </a:p>
        </p:txBody>
      </p:sp>
      <p:pic>
        <p:nvPicPr>
          <p:cNvPr id="5" name="Picture 4" descr="Two reactions show the conversion of ortho-xylene and 4-tertiary-butylphenol to cis-1,2-dimethylcyclohexane and cis-4-tertiary-butylcyclohexanol, respectively.">
            <a:extLst>
              <a:ext uri="{FF2B5EF4-FFF2-40B4-BE49-F238E27FC236}">
                <a16:creationId xmlns:a16="http://schemas.microsoft.com/office/drawing/2014/main" id="{10258AE8-41CA-E9FF-549D-53446758122E}"/>
              </a:ext>
            </a:extLst>
          </p:cNvPr>
          <p:cNvPicPr>
            <a:picLocks noChangeAspect="1"/>
          </p:cNvPicPr>
          <p:nvPr/>
        </p:nvPicPr>
        <p:blipFill>
          <a:blip r:embed="rId2"/>
          <a:stretch>
            <a:fillRect/>
          </a:stretch>
        </p:blipFill>
        <p:spPr>
          <a:xfrm>
            <a:off x="5338935" y="1162025"/>
            <a:ext cx="9724048" cy="6850607"/>
          </a:xfrm>
          <a:prstGeom prst="rect">
            <a:avLst/>
          </a:prstGeom>
        </p:spPr>
      </p:pic>
      <p:sp>
        <p:nvSpPr>
          <p:cNvPr id="3" name="Content Placeholder 2">
            <a:extLst>
              <a:ext uri="{FF2B5EF4-FFF2-40B4-BE49-F238E27FC236}">
                <a16:creationId xmlns:a16="http://schemas.microsoft.com/office/drawing/2014/main" id="{37DF7A03-5C9D-CFFA-2B2F-CF9F129BAD73}"/>
              </a:ext>
            </a:extLst>
          </p:cNvPr>
          <p:cNvSpPr>
            <a:spLocks noGrp="1"/>
          </p:cNvSpPr>
          <p:nvPr>
            <p:ph idx="1"/>
          </p:nvPr>
        </p:nvSpPr>
        <p:spPr>
          <a:xfrm>
            <a:off x="1944000" y="8256927"/>
            <a:ext cx="14400000" cy="1143823"/>
          </a:xfrm>
        </p:spPr>
        <p:txBody>
          <a:bodyPr vert="horz" lIns="91440" tIns="45720" rIns="91440" bIns="45720" rtlCol="0" anchor="t">
            <a:normAutofit lnSpcReduction="10000"/>
          </a:bodyPr>
          <a:lstStyle/>
          <a:p>
            <a:pPr marL="0" indent="0" algn="ctr">
              <a:buNone/>
            </a:pPr>
            <a:r>
              <a:rPr lang="en-US" sz="2400" b="1" dirty="0">
                <a:latin typeface="Arial"/>
                <a:ea typeface="+mn-lt"/>
                <a:cs typeface="+mn-lt"/>
              </a:rPr>
              <a:t>Figure 22.5t.</a:t>
            </a:r>
            <a:r>
              <a:rPr lang="en-US" sz="2400" dirty="0">
                <a:latin typeface="Arial"/>
                <a:ea typeface="+mn-lt"/>
                <a:cs typeface="+mn-lt"/>
              </a:rPr>
              <a:t> Hydrogenation of aromatic compounds o-xylene yields 1,2-dimethylcyclohexane (top) and 4-tert-butylphenol yields 4-</a:t>
            </a:r>
            <a:r>
              <a:rPr lang="en-US" sz="2400" i="1" dirty="0">
                <a:latin typeface="Arial"/>
                <a:ea typeface="+mn-lt"/>
                <a:cs typeface="+mn-lt"/>
              </a:rPr>
              <a:t>tert</a:t>
            </a:r>
            <a:r>
              <a:rPr lang="en-US" sz="2400" dirty="0">
                <a:latin typeface="Arial"/>
                <a:ea typeface="+mn-lt"/>
                <a:cs typeface="+mn-lt"/>
              </a:rPr>
              <a:t>-butylcyclohexanol (bottom).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9B4F38F1-6745-D85A-E9AE-9C803A95D08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901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1C84-6BB4-A420-AD59-911CF17EC8CE}"/>
              </a:ext>
            </a:extLst>
          </p:cNvPr>
          <p:cNvSpPr>
            <a:spLocks noGrp="1"/>
          </p:cNvSpPr>
          <p:nvPr>
            <p:ph type="title"/>
          </p:nvPr>
        </p:nvSpPr>
        <p:spPr/>
        <p:txBody>
          <a:bodyPr>
            <a:normAutofit/>
          </a:bodyPr>
          <a:lstStyle/>
          <a:p>
            <a:r>
              <a:rPr lang="en-US" sz="4000" dirty="0">
                <a:latin typeface="Arial"/>
                <a:cs typeface="Arial"/>
              </a:rPr>
              <a:t>Figure 22.5u</a:t>
            </a:r>
            <a:endParaRPr lang="en-US" sz="4000" dirty="0"/>
          </a:p>
        </p:txBody>
      </p:sp>
      <p:pic>
        <p:nvPicPr>
          <p:cNvPr id="5" name="Picture 4" descr="The structures show that benzene reacts with CH subscript 3 COCl and aluminum chloride as the catalyst to produce phenylethanone and hydrogen chloride. ">
            <a:extLst>
              <a:ext uri="{FF2B5EF4-FFF2-40B4-BE49-F238E27FC236}">
                <a16:creationId xmlns:a16="http://schemas.microsoft.com/office/drawing/2014/main" id="{5F11C1EC-5760-1E40-666C-702A3FBF9C18}"/>
              </a:ext>
            </a:extLst>
          </p:cNvPr>
          <p:cNvPicPr>
            <a:picLocks noChangeAspect="1"/>
          </p:cNvPicPr>
          <p:nvPr/>
        </p:nvPicPr>
        <p:blipFill>
          <a:blip r:embed="rId2"/>
          <a:stretch>
            <a:fillRect/>
          </a:stretch>
        </p:blipFill>
        <p:spPr>
          <a:xfrm>
            <a:off x="2047603" y="3074124"/>
            <a:ext cx="14180925" cy="3407161"/>
          </a:xfrm>
          <a:prstGeom prst="rect">
            <a:avLst/>
          </a:prstGeom>
        </p:spPr>
      </p:pic>
      <p:sp>
        <p:nvSpPr>
          <p:cNvPr id="3" name="Content Placeholder 2">
            <a:extLst>
              <a:ext uri="{FF2B5EF4-FFF2-40B4-BE49-F238E27FC236}">
                <a16:creationId xmlns:a16="http://schemas.microsoft.com/office/drawing/2014/main" id="{6993D608-D293-55A4-6B74-351D9EA21CA8}"/>
              </a:ext>
            </a:extLst>
          </p:cNvPr>
          <p:cNvSpPr>
            <a:spLocks noGrp="1"/>
          </p:cNvSpPr>
          <p:nvPr>
            <p:ph idx="1"/>
          </p:nvPr>
        </p:nvSpPr>
        <p:spPr>
          <a:xfrm>
            <a:off x="1944000" y="7881614"/>
            <a:ext cx="14400000" cy="1519136"/>
          </a:xfrm>
        </p:spPr>
        <p:txBody>
          <a:bodyPr vert="horz" lIns="91440" tIns="45720" rIns="91440" bIns="45720" rtlCol="0" anchor="t">
            <a:normAutofit/>
          </a:bodyPr>
          <a:lstStyle/>
          <a:p>
            <a:pPr marL="0" indent="0" algn="ctr">
              <a:buNone/>
            </a:pPr>
            <a:r>
              <a:rPr lang="en-US" sz="2400" b="1" dirty="0">
                <a:latin typeface="Arial"/>
                <a:ea typeface="+mn-lt"/>
                <a:cs typeface="+mn-lt"/>
              </a:rPr>
              <a:t>Figure 22.5u. </a:t>
            </a:r>
            <a:r>
              <a:rPr lang="en-US" sz="2400" dirty="0">
                <a:latin typeface="Arial"/>
                <a:ea typeface="+mn-lt"/>
                <a:cs typeface="+mn-lt"/>
              </a:rPr>
              <a:t>Benzene reacts with CH</a:t>
            </a:r>
            <a:r>
              <a:rPr lang="en-US" sz="2400" baseline="-25000" dirty="0">
                <a:latin typeface="Arial"/>
                <a:ea typeface="+mn-lt"/>
                <a:cs typeface="+mn-lt"/>
              </a:rPr>
              <a:t>3</a:t>
            </a:r>
            <a:r>
              <a:rPr lang="en-US" sz="2400" dirty="0">
                <a:latin typeface="Arial"/>
                <a:ea typeface="+mn-lt"/>
                <a:cs typeface="+mn-lt"/>
              </a:rPr>
              <a:t>COCl and aluminum chloride as the catalyst to produce </a:t>
            </a:r>
            <a:r>
              <a:rPr lang="en-US" sz="2400" err="1">
                <a:latin typeface="Arial"/>
                <a:ea typeface="+mn-lt"/>
                <a:cs typeface="+mn-lt"/>
              </a:rPr>
              <a:t>phenylethanone</a:t>
            </a:r>
            <a:r>
              <a:rPr lang="en-US" sz="2400" dirty="0">
                <a:latin typeface="Arial"/>
                <a:ea typeface="+mn-lt"/>
                <a:cs typeface="+mn-lt"/>
              </a:rPr>
              <a:t>. (credit: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AA3ECD5-1BC9-435A-FED1-9EF89468AA4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92806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C4FA-B6B6-3BC3-999D-D562476FDB47}"/>
              </a:ext>
            </a:extLst>
          </p:cNvPr>
          <p:cNvSpPr>
            <a:spLocks noGrp="1"/>
          </p:cNvSpPr>
          <p:nvPr>
            <p:ph type="title"/>
          </p:nvPr>
        </p:nvSpPr>
        <p:spPr/>
        <p:txBody>
          <a:bodyPr>
            <a:normAutofit/>
          </a:bodyPr>
          <a:lstStyle/>
          <a:p>
            <a:r>
              <a:rPr lang="en-US" sz="4000" dirty="0">
                <a:latin typeface="Arial"/>
                <a:cs typeface="Arial"/>
              </a:rPr>
              <a:t>Figure 22.5v</a:t>
            </a:r>
            <a:endParaRPr lang="en-US" sz="4000" dirty="0"/>
          </a:p>
        </p:txBody>
      </p:sp>
      <p:pic>
        <p:nvPicPr>
          <p:cNvPr id="5" name="Picture 4" descr="The structures involved in the reaction of methylbenzene with CH subscript 3 COCl and aluminum chloride as the catalyst to move the new group into the 4-position. ">
            <a:extLst>
              <a:ext uri="{FF2B5EF4-FFF2-40B4-BE49-F238E27FC236}">
                <a16:creationId xmlns:a16="http://schemas.microsoft.com/office/drawing/2014/main" id="{43CDDA7C-B50F-8163-CEDF-DFE18CF6AF6C}"/>
              </a:ext>
            </a:extLst>
          </p:cNvPr>
          <p:cNvPicPr>
            <a:picLocks noChangeAspect="1"/>
          </p:cNvPicPr>
          <p:nvPr/>
        </p:nvPicPr>
        <p:blipFill>
          <a:blip r:embed="rId2"/>
          <a:stretch>
            <a:fillRect/>
          </a:stretch>
        </p:blipFill>
        <p:spPr>
          <a:xfrm>
            <a:off x="2873039" y="2567609"/>
            <a:ext cx="12534009" cy="4717625"/>
          </a:xfrm>
          <a:prstGeom prst="rect">
            <a:avLst/>
          </a:prstGeom>
        </p:spPr>
      </p:pic>
      <p:sp>
        <p:nvSpPr>
          <p:cNvPr id="3" name="Content Placeholder 2">
            <a:extLst>
              <a:ext uri="{FF2B5EF4-FFF2-40B4-BE49-F238E27FC236}">
                <a16:creationId xmlns:a16="http://schemas.microsoft.com/office/drawing/2014/main" id="{44BBECDE-6CEA-6B23-9955-03B812E2184A}"/>
              </a:ext>
            </a:extLst>
          </p:cNvPr>
          <p:cNvSpPr>
            <a:spLocks noGrp="1"/>
          </p:cNvSpPr>
          <p:nvPr>
            <p:ph idx="1"/>
          </p:nvPr>
        </p:nvSpPr>
        <p:spPr>
          <a:xfrm>
            <a:off x="1944000" y="8035151"/>
            <a:ext cx="14400000" cy="1365599"/>
          </a:xfrm>
        </p:spPr>
        <p:txBody>
          <a:bodyPr vert="horz" lIns="91440" tIns="45720" rIns="91440" bIns="45720" rtlCol="0" anchor="t">
            <a:normAutofit/>
          </a:bodyPr>
          <a:lstStyle/>
          <a:p>
            <a:pPr marL="0" indent="0" algn="ctr">
              <a:buNone/>
            </a:pPr>
            <a:r>
              <a:rPr lang="en-US" sz="2400" b="1" dirty="0">
                <a:latin typeface="Arial"/>
                <a:ea typeface="+mn-lt"/>
                <a:cs typeface="+mn-lt"/>
              </a:rPr>
              <a:t>Figure 22.5v. </a:t>
            </a:r>
            <a:r>
              <a:rPr lang="en-US" sz="2400" dirty="0">
                <a:latin typeface="Arial"/>
                <a:ea typeface="+mn-lt"/>
                <a:cs typeface="+mn-lt"/>
              </a:rPr>
              <a:t>The reaction of methylbenzene with CH</a:t>
            </a:r>
            <a:r>
              <a:rPr lang="en-US" sz="2400" baseline="-25000" dirty="0">
                <a:latin typeface="Arial"/>
                <a:ea typeface="+mn-lt"/>
                <a:cs typeface="+mn-lt"/>
              </a:rPr>
              <a:t>3</a:t>
            </a:r>
            <a:r>
              <a:rPr lang="en-US" sz="2400" dirty="0">
                <a:latin typeface="Arial"/>
                <a:ea typeface="+mn-lt"/>
                <a:cs typeface="+mn-lt"/>
              </a:rPr>
              <a:t>COCl and aluminum chloride as the catalyst to move the new group into the 4-position. (credit: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BCED25D7-9DF9-0318-ACDE-F9CB13C1995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147585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3FC4-3012-75E5-3283-6CA664BF9C0C}"/>
              </a:ext>
            </a:extLst>
          </p:cNvPr>
          <p:cNvSpPr>
            <a:spLocks noGrp="1"/>
          </p:cNvSpPr>
          <p:nvPr>
            <p:ph type="title"/>
          </p:nvPr>
        </p:nvSpPr>
        <p:spPr/>
        <p:txBody>
          <a:bodyPr>
            <a:normAutofit/>
          </a:bodyPr>
          <a:lstStyle/>
          <a:p>
            <a:r>
              <a:rPr lang="en-US" sz="4000" dirty="0">
                <a:latin typeface="Arial"/>
                <a:cs typeface="Arial"/>
              </a:rPr>
              <a:t>Figure 22.5w</a:t>
            </a:r>
            <a:endParaRPr lang="en-US" sz="4000" dirty="0"/>
          </a:p>
        </p:txBody>
      </p:sp>
      <p:pic>
        <p:nvPicPr>
          <p:cNvPr id="5" name="Picture 4" descr="The reaction shows the structures of chloromethane with benzene to produce a benzene ring with a methyl group attached (also known as toluene) along with hydrogen chloride.">
            <a:extLst>
              <a:ext uri="{FF2B5EF4-FFF2-40B4-BE49-F238E27FC236}">
                <a16:creationId xmlns:a16="http://schemas.microsoft.com/office/drawing/2014/main" id="{B2EF6337-52BB-7FBA-5CB3-9CEA849F2C48}"/>
              </a:ext>
            </a:extLst>
          </p:cNvPr>
          <p:cNvPicPr>
            <a:picLocks noChangeAspect="1"/>
          </p:cNvPicPr>
          <p:nvPr/>
        </p:nvPicPr>
        <p:blipFill>
          <a:blip r:embed="rId2"/>
          <a:stretch>
            <a:fillRect/>
          </a:stretch>
        </p:blipFill>
        <p:spPr>
          <a:xfrm>
            <a:off x="1450168" y="3009443"/>
            <a:ext cx="15393598" cy="3144646"/>
          </a:xfrm>
          <a:prstGeom prst="rect">
            <a:avLst/>
          </a:prstGeom>
        </p:spPr>
      </p:pic>
      <p:sp>
        <p:nvSpPr>
          <p:cNvPr id="3" name="Content Placeholder 2">
            <a:extLst>
              <a:ext uri="{FF2B5EF4-FFF2-40B4-BE49-F238E27FC236}">
                <a16:creationId xmlns:a16="http://schemas.microsoft.com/office/drawing/2014/main" id="{F86DA424-8C95-C7CC-8CB5-10E4B71DFDF7}"/>
              </a:ext>
            </a:extLst>
          </p:cNvPr>
          <p:cNvSpPr>
            <a:spLocks noGrp="1"/>
          </p:cNvSpPr>
          <p:nvPr>
            <p:ph idx="1"/>
          </p:nvPr>
        </p:nvSpPr>
        <p:spPr/>
        <p:txBody>
          <a:bodyPr vert="horz" lIns="91440" tIns="45720" rIns="91440" bIns="45720" rtlCol="0" anchor="t">
            <a:noAutofit/>
          </a:bodyPr>
          <a:lstStyle/>
          <a:p>
            <a:pPr marL="0" indent="0" algn="ctr">
              <a:buNone/>
            </a:pPr>
            <a:r>
              <a:rPr lang="en-US" sz="2400" b="1" dirty="0">
                <a:latin typeface="Arial"/>
                <a:ea typeface="+mn-lt"/>
                <a:cs typeface="+mn-lt"/>
              </a:rPr>
              <a:t>Figure 22.5w. </a:t>
            </a:r>
            <a:r>
              <a:rPr lang="en-US" sz="2400" dirty="0">
                <a:latin typeface="Arial"/>
                <a:ea typeface="+mn-lt"/>
                <a:cs typeface="+mn-lt"/>
              </a:rPr>
              <a:t>The reaction of chloromethane with benzene and aluminum chloride as the catalyst to produce an alkylated benzene.(credit: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99601B2E-98B8-0454-872F-06647C57942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72959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57E-4FD4-C40C-FC86-4144593D60F3}"/>
              </a:ext>
            </a:extLst>
          </p:cNvPr>
          <p:cNvSpPr>
            <a:spLocks noGrp="1"/>
          </p:cNvSpPr>
          <p:nvPr>
            <p:ph type="title"/>
          </p:nvPr>
        </p:nvSpPr>
        <p:spPr/>
        <p:txBody>
          <a:bodyPr>
            <a:normAutofit/>
          </a:bodyPr>
          <a:lstStyle/>
          <a:p>
            <a:r>
              <a:rPr lang="en-US" sz="4000" dirty="0">
                <a:latin typeface="Arial"/>
                <a:cs typeface="Arial"/>
              </a:rPr>
              <a:t>Figure 22.5x</a:t>
            </a:r>
            <a:endParaRPr lang="en-US" sz="4000" dirty="0"/>
          </a:p>
        </p:txBody>
      </p:sp>
      <p:pic>
        <p:nvPicPr>
          <p:cNvPr id="5" name="Picture 4" descr="The structures involved in the reaction of benzene with ethene to produce ethylbenzene. ">
            <a:extLst>
              <a:ext uri="{FF2B5EF4-FFF2-40B4-BE49-F238E27FC236}">
                <a16:creationId xmlns:a16="http://schemas.microsoft.com/office/drawing/2014/main" id="{91388069-D788-6965-0BBC-2D2BA7F86C49}"/>
              </a:ext>
            </a:extLst>
          </p:cNvPr>
          <p:cNvPicPr>
            <a:picLocks noChangeAspect="1"/>
          </p:cNvPicPr>
          <p:nvPr/>
        </p:nvPicPr>
        <p:blipFill>
          <a:blip r:embed="rId2"/>
          <a:stretch>
            <a:fillRect/>
          </a:stretch>
        </p:blipFill>
        <p:spPr>
          <a:xfrm>
            <a:off x="2168444" y="2838277"/>
            <a:ext cx="13953339" cy="3522333"/>
          </a:xfrm>
          <a:prstGeom prst="rect">
            <a:avLst/>
          </a:prstGeom>
        </p:spPr>
      </p:pic>
      <p:sp>
        <p:nvSpPr>
          <p:cNvPr id="3" name="Content Placeholder 2">
            <a:extLst>
              <a:ext uri="{FF2B5EF4-FFF2-40B4-BE49-F238E27FC236}">
                <a16:creationId xmlns:a16="http://schemas.microsoft.com/office/drawing/2014/main" id="{867DC22D-CC62-3C8F-EB04-DDB283B8CA28}"/>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22.5x. </a:t>
            </a:r>
            <a:r>
              <a:rPr lang="en-US" sz="2400" dirty="0">
                <a:latin typeface="Arial"/>
                <a:ea typeface="+mn-lt"/>
                <a:cs typeface="+mn-lt"/>
              </a:rPr>
              <a:t>The reaction of benzene with ethene to produce ethylbenzene using a catalyst. (credit: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1AA11AF-3537-4AF6-1918-1972FAE048D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9196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AC27-94D4-CD6A-3EC9-8E5E5537AC52}"/>
              </a:ext>
            </a:extLst>
          </p:cNvPr>
          <p:cNvSpPr>
            <a:spLocks noGrp="1"/>
          </p:cNvSpPr>
          <p:nvPr>
            <p:ph type="title"/>
          </p:nvPr>
        </p:nvSpPr>
        <p:spPr/>
        <p:txBody>
          <a:bodyPr>
            <a:normAutofit/>
          </a:bodyPr>
          <a:lstStyle/>
          <a:p>
            <a:r>
              <a:rPr lang="en-US" sz="4000">
                <a:latin typeface="Arial"/>
                <a:cs typeface="Arial"/>
              </a:rPr>
              <a:t>Figure 22.1d</a:t>
            </a:r>
            <a:endParaRPr lang="en-US" sz="4000"/>
          </a:p>
        </p:txBody>
      </p:sp>
      <p:pic>
        <p:nvPicPr>
          <p:cNvPr id="5" name="Picture 4" descr="The ball and spring models of ethene on the left and propene on the right. The carbons are shown as red balls, the hydrogens are shown as blue balls and that bonds connecting the carbons are shown as springs. ">
            <a:extLst>
              <a:ext uri="{FF2B5EF4-FFF2-40B4-BE49-F238E27FC236}">
                <a16:creationId xmlns:a16="http://schemas.microsoft.com/office/drawing/2014/main" id="{C454CBA9-3408-7BCC-0270-F53D3FC779C7}"/>
              </a:ext>
            </a:extLst>
          </p:cNvPr>
          <p:cNvPicPr>
            <a:picLocks noChangeAspect="1"/>
          </p:cNvPicPr>
          <p:nvPr/>
        </p:nvPicPr>
        <p:blipFill>
          <a:blip r:embed="rId2"/>
          <a:stretch>
            <a:fillRect/>
          </a:stretch>
        </p:blipFill>
        <p:spPr>
          <a:xfrm>
            <a:off x="3118019" y="2360769"/>
            <a:ext cx="12056165" cy="5011392"/>
          </a:xfrm>
          <a:prstGeom prst="rect">
            <a:avLst/>
          </a:prstGeom>
        </p:spPr>
      </p:pic>
      <p:sp>
        <p:nvSpPr>
          <p:cNvPr id="3" name="Content Placeholder 2">
            <a:extLst>
              <a:ext uri="{FF2B5EF4-FFF2-40B4-BE49-F238E27FC236}">
                <a16:creationId xmlns:a16="http://schemas.microsoft.com/office/drawing/2014/main" id="{013C3CBE-99B5-2AEC-6EDC-B7594F949D19}"/>
              </a:ext>
            </a:extLst>
          </p:cNvPr>
          <p:cNvSpPr>
            <a:spLocks noGrp="1"/>
          </p:cNvSpPr>
          <p:nvPr>
            <p:ph idx="1"/>
          </p:nvPr>
        </p:nvSpPr>
        <p:spPr>
          <a:xfrm>
            <a:off x="1944000" y="7915733"/>
            <a:ext cx="14400000" cy="1485017"/>
          </a:xfrm>
        </p:spPr>
        <p:txBody>
          <a:bodyPr vert="horz" lIns="91440" tIns="45720" rIns="91440" bIns="45720" rtlCol="0" anchor="t">
            <a:normAutofit/>
          </a:bodyPr>
          <a:lstStyle/>
          <a:p>
            <a:pPr marL="0" indent="0" algn="ctr">
              <a:buNone/>
            </a:pPr>
            <a:r>
              <a:rPr lang="en-US" sz="2400" b="1" dirty="0">
                <a:latin typeface="Arial"/>
                <a:ea typeface="+mn-lt"/>
                <a:cs typeface="+mn-lt"/>
              </a:rPr>
              <a:t>Figure 22.1d.</a:t>
            </a:r>
            <a:r>
              <a:rPr lang="en-US" sz="2400" dirty="0">
                <a:latin typeface="Arial"/>
                <a:ea typeface="+mn-lt"/>
                <a:cs typeface="+mn-lt"/>
              </a:rPr>
              <a:t> Ethene and Propene. The ball-and-spring models of ethene/ethylene (a) and propene/propylene (b) show their respective shapes, especially bond angles.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CF3C079A-1E71-C121-D858-961F5C95311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205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C4B3-D55B-4105-99DA-CEA5A9336D9E}"/>
              </a:ext>
            </a:extLst>
          </p:cNvPr>
          <p:cNvSpPr>
            <a:spLocks noGrp="1"/>
          </p:cNvSpPr>
          <p:nvPr>
            <p:ph type="title"/>
          </p:nvPr>
        </p:nvSpPr>
        <p:spPr/>
        <p:txBody>
          <a:bodyPr>
            <a:normAutofit/>
          </a:bodyPr>
          <a:lstStyle/>
          <a:p>
            <a:r>
              <a:rPr lang="en-US" sz="4000">
                <a:latin typeface="Arial"/>
                <a:cs typeface="Arial"/>
              </a:rPr>
              <a:t>Figure 22.1e</a:t>
            </a:r>
            <a:endParaRPr lang="en-US" sz="4000"/>
          </a:p>
        </p:txBody>
      </p:sp>
      <p:pic>
        <p:nvPicPr>
          <p:cNvPr id="5" name="Picture 4" descr="Two structures of 2-ethylpent-1-ene highlighted differently to justify that the molecule is named as a pentene, not a hexane, since the double bond is not contained in the six-carbon chain.">
            <a:extLst>
              <a:ext uri="{FF2B5EF4-FFF2-40B4-BE49-F238E27FC236}">
                <a16:creationId xmlns:a16="http://schemas.microsoft.com/office/drawing/2014/main" id="{8679DD43-2B9D-090F-7B5E-374B7BF8F90D}"/>
              </a:ext>
            </a:extLst>
          </p:cNvPr>
          <p:cNvPicPr>
            <a:picLocks noChangeAspect="1"/>
          </p:cNvPicPr>
          <p:nvPr/>
        </p:nvPicPr>
        <p:blipFill>
          <a:blip r:embed="rId2"/>
          <a:stretch>
            <a:fillRect/>
          </a:stretch>
        </p:blipFill>
        <p:spPr>
          <a:xfrm>
            <a:off x="3085272" y="3192739"/>
            <a:ext cx="12100891" cy="3483683"/>
          </a:xfrm>
          <a:prstGeom prst="rect">
            <a:avLst/>
          </a:prstGeom>
        </p:spPr>
      </p:pic>
      <p:sp>
        <p:nvSpPr>
          <p:cNvPr id="3" name="Content Placeholder 2">
            <a:extLst>
              <a:ext uri="{FF2B5EF4-FFF2-40B4-BE49-F238E27FC236}">
                <a16:creationId xmlns:a16="http://schemas.microsoft.com/office/drawing/2014/main" id="{252285AF-D433-8337-E30D-1D030F3002C2}"/>
              </a:ext>
            </a:extLst>
          </p:cNvPr>
          <p:cNvSpPr>
            <a:spLocks noGrp="1"/>
          </p:cNvSpPr>
          <p:nvPr>
            <p:ph idx="1"/>
          </p:nvPr>
        </p:nvSpPr>
        <p:spPr>
          <a:xfrm>
            <a:off x="1944000" y="8001032"/>
            <a:ext cx="14400000" cy="1399718"/>
          </a:xfrm>
        </p:spPr>
        <p:txBody>
          <a:bodyPr vert="horz" lIns="91440" tIns="45720" rIns="91440" bIns="45720" rtlCol="0" anchor="t">
            <a:normAutofit/>
          </a:bodyPr>
          <a:lstStyle/>
          <a:p>
            <a:pPr marL="0" indent="0" algn="ctr">
              <a:buNone/>
            </a:pPr>
            <a:r>
              <a:rPr lang="en-US" sz="2400" b="1" dirty="0">
                <a:latin typeface="Arial"/>
                <a:ea typeface="+mn-lt"/>
                <a:cs typeface="+mn-lt"/>
              </a:rPr>
              <a:t>Figure 22.1e.</a:t>
            </a:r>
            <a:r>
              <a:rPr lang="en-US" sz="2400" dirty="0">
                <a:latin typeface="Arial"/>
                <a:ea typeface="+mn-lt"/>
                <a:cs typeface="+mn-lt"/>
              </a:rPr>
              <a:t> Finding the longest chain in an alkene using pentene as the example.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0B5ACEAC-FD9E-EA36-0741-7EA3FA53F993}"/>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06523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8" ma:contentTypeDescription="Create a new document." ma:contentTypeScope="" ma:versionID="4cddf7e39a562c1b0dd1d64d3f892817">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95912a75eb4c9b5dcae321dd66edb795"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D3FEDE95-BB74-499D-80B6-4FED891EA2FF}">
  <ds:schemaRefs>
    <ds:schemaRef ds:uri="http://schemas.microsoft.com/sharepoint/v3/contenttype/forms"/>
  </ds:schemaRefs>
</ds:datastoreItem>
</file>

<file path=customXml/itemProps2.xml><?xml version="1.0" encoding="utf-8"?>
<ds:datastoreItem xmlns:ds="http://schemas.openxmlformats.org/officeDocument/2006/customXml" ds:itemID="{06192700-D5E6-4CEC-BB79-2F334B29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0F2D21-956A-4AFE-950A-B36B8A2C76FF}">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36d4da47-f79c-4ed6-a65a-415e2f572cf4"/>
    <ds:schemaRef ds:uri="http://schemas.microsoft.com/office/infopath/2007/PartnerControls"/>
    <ds:schemaRef ds:uri="dd613c2f-ec96-4a26-b230-097ac645d2d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TotalTime>
  <Words>4242</Words>
  <Application>Microsoft Office PowerPoint</Application>
  <PresentationFormat>Custom</PresentationFormat>
  <Paragraphs>329</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Raleway</vt:lpstr>
      <vt:lpstr>Antic</vt:lpstr>
      <vt:lpstr>Office Theme</vt:lpstr>
      <vt:lpstr>Chapter 22</vt:lpstr>
      <vt:lpstr>Figure 22.0a</vt:lpstr>
      <vt:lpstr>Figure 22.0b</vt:lpstr>
      <vt:lpstr>Figure 22.1a</vt:lpstr>
      <vt:lpstr>Figure 22.1b</vt:lpstr>
      <vt:lpstr>Table 22.1a</vt:lpstr>
      <vt:lpstr>Figure 22.1c</vt:lpstr>
      <vt:lpstr>Figure 22.1d</vt:lpstr>
      <vt:lpstr>Figure 22.1e</vt:lpstr>
      <vt:lpstr>Figure 22.1f</vt:lpstr>
      <vt:lpstr>Figure 22.1g</vt:lpstr>
      <vt:lpstr>Figure 22.1h</vt:lpstr>
      <vt:lpstr>Figure 22.1i</vt:lpstr>
      <vt:lpstr>Figure 22.1j</vt:lpstr>
      <vt:lpstr>Figure 22.1k</vt:lpstr>
      <vt:lpstr>Figure 22.1l</vt:lpstr>
      <vt:lpstr>Figure 22.2a</vt:lpstr>
      <vt:lpstr>Figure 22.2b</vt:lpstr>
      <vt:lpstr>Figure 22.2c</vt:lpstr>
      <vt:lpstr>Figure 22.2d</vt:lpstr>
      <vt:lpstr>Figure 22.2e</vt:lpstr>
      <vt:lpstr>Figure 22.2f</vt:lpstr>
      <vt:lpstr>Figure 22.3a</vt:lpstr>
      <vt:lpstr>Figure 22.3b</vt:lpstr>
      <vt:lpstr>Figure 22.3c</vt:lpstr>
      <vt:lpstr>Figure 22.3d</vt:lpstr>
      <vt:lpstr>Figure 22.3e</vt:lpstr>
      <vt:lpstr>Figure 22.3f</vt:lpstr>
      <vt:lpstr>Figure 22.3g</vt:lpstr>
      <vt:lpstr>Figure 22.3h</vt:lpstr>
      <vt:lpstr>Figure 22.3i</vt:lpstr>
      <vt:lpstr>Figure 22.3j</vt:lpstr>
      <vt:lpstr>Figure 22.3k</vt:lpstr>
      <vt:lpstr>Figure 22.3l</vt:lpstr>
      <vt:lpstr>Figure 22.3m</vt:lpstr>
      <vt:lpstr>Figure 22.3n</vt:lpstr>
      <vt:lpstr>Figure 22.3o</vt:lpstr>
      <vt:lpstr>Figure 22.3p</vt:lpstr>
      <vt:lpstr>Figure 22.3q</vt:lpstr>
      <vt:lpstr>Figure 22.3r</vt:lpstr>
      <vt:lpstr>Figure 22.3s</vt:lpstr>
      <vt:lpstr>Figure 22.4a</vt:lpstr>
      <vt:lpstr>Figure 22.4b</vt:lpstr>
      <vt:lpstr>Table 22.4a</vt:lpstr>
      <vt:lpstr>Table 22.4b</vt:lpstr>
      <vt:lpstr>Figure 22.4c</vt:lpstr>
      <vt:lpstr>Figure 22.4d</vt:lpstr>
      <vt:lpstr>Figure 22.4e</vt:lpstr>
      <vt:lpstr>Table 22.4c.</vt:lpstr>
      <vt:lpstr>Figure 22.4f</vt:lpstr>
      <vt:lpstr>Figure 22.4g</vt:lpstr>
      <vt:lpstr>Figure 22.4h</vt:lpstr>
      <vt:lpstr>Figure 22.5a</vt:lpstr>
      <vt:lpstr>Figure 22.5b</vt:lpstr>
      <vt:lpstr>Figure 22.5c</vt:lpstr>
      <vt:lpstr>Figure 22.5d</vt:lpstr>
      <vt:lpstr>Figure 22.5e</vt:lpstr>
      <vt:lpstr>Figure 22.5f</vt:lpstr>
      <vt:lpstr>Figure 22.5g</vt:lpstr>
      <vt:lpstr>Figure 22.5h</vt:lpstr>
      <vt:lpstr>Figure 22.5i</vt:lpstr>
      <vt:lpstr>Figure 22.5j</vt:lpstr>
      <vt:lpstr>Figure 22.5k</vt:lpstr>
      <vt:lpstr>Figure 22.5l</vt:lpstr>
      <vt:lpstr>Figure 22.5m</vt:lpstr>
      <vt:lpstr>Figure 22.5n</vt:lpstr>
      <vt:lpstr>Figure 22.5o</vt:lpstr>
      <vt:lpstr>Figure 22.5p</vt:lpstr>
      <vt:lpstr>Figure 22.5q</vt:lpstr>
      <vt:lpstr>Figure 22.5r</vt:lpstr>
      <vt:lpstr>Figure 22.5s</vt:lpstr>
      <vt:lpstr>Figure 22.5t</vt:lpstr>
      <vt:lpstr>Figure 22.5u</vt:lpstr>
      <vt:lpstr>Figure 22.5v</vt:lpstr>
      <vt:lpstr>Figure 22.5w</vt:lpstr>
      <vt:lpstr>Figure 22.5x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735</cp:revision>
  <dcterms:created xsi:type="dcterms:W3CDTF">2006-08-16T00:00:00Z</dcterms:created>
  <dcterms:modified xsi:type="dcterms:W3CDTF">2024-02-13T15:55:51Z</dcterms:modified>
  <dc:identifier>DAF7aMQEQsw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