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54"/>
  </p:notesMasterIdLst>
  <p:sldIdLst>
    <p:sldId id="258" r:id="rId5"/>
    <p:sldId id="262" r:id="rId6"/>
    <p:sldId id="264" r:id="rId7"/>
    <p:sldId id="263" r:id="rId8"/>
    <p:sldId id="260"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18288000" cy="10287000"/>
  <p:notesSz cx="6858000" cy="9144000"/>
  <p:embeddedFontLst>
    <p:embeddedFont>
      <p:font typeface="Antic" panose="020B0604020202020204" charset="0"/>
      <p:regular r:id="rId55"/>
    </p:embeddedFont>
    <p:embeddedFont>
      <p:font typeface="Calibri" panose="020F0502020204030204" pitchFamily="34" charset="0"/>
      <p:regular r:id="rId56"/>
      <p:bold r:id="rId57"/>
      <p:italic r:id="rId58"/>
      <p:boldItalic r:id="rId59"/>
    </p:embeddedFont>
    <p:embeddedFont>
      <p:font typeface="Raleway" pitchFamily="2"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F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B20329-D700-0788-0685-E26AA45B029F}" v="399" dt="2024-02-13T16:00:02.690"/>
    <p1510:client id="{3B7ECD47-F4BC-6B43-4B46-7F8E2F9C5D4A}" v="97" dt="2024-02-12T23:43:52.462"/>
    <p1510:client id="{3F10A2DC-3E8E-4169-A4DD-36F8F1B7D256}" v="7" dt="2024-02-13T18:13:34.358"/>
    <p1510:client id="{CECE1BA7-FFF8-270F-E756-DA09EBA701E1}" v="16" dt="2024-02-12T20:46:07.8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47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9.fntdata"/><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4.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7.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2.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5.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6.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ne Richards" userId="S::adrienne.richards@georgiancollege.ca::bcd77ec0-3859-46f9-a15a-134c9aca8844" providerId="AD" clId="Web-{3B7ECD47-F4BC-6B43-4B46-7F8E2F9C5D4A}"/>
    <pc:docChg chg="delSld modSld">
      <pc:chgData name="Adrienne Richards" userId="S::adrienne.richards@georgiancollege.ca::bcd77ec0-3859-46f9-a15a-134c9aca8844" providerId="AD" clId="Web-{3B7ECD47-F4BC-6B43-4B46-7F8E2F9C5D4A}" dt="2024-02-12T23:43:52.462" v="96"/>
      <pc:docMkLst>
        <pc:docMk/>
      </pc:docMkLst>
      <pc:sldChg chg="modSp">
        <pc:chgData name="Adrienne Richards" userId="S::adrienne.richards@georgiancollege.ca::bcd77ec0-3859-46f9-a15a-134c9aca8844" providerId="AD" clId="Web-{3B7ECD47-F4BC-6B43-4B46-7F8E2F9C5D4A}" dt="2024-02-12T23:41:55.755" v="8"/>
        <pc:sldMkLst>
          <pc:docMk/>
          <pc:sldMk cId="1511411136" sldId="260"/>
        </pc:sldMkLst>
        <pc:graphicFrameChg chg="ord">
          <ac:chgData name="Adrienne Richards" userId="S::adrienne.richards@georgiancollege.ca::bcd77ec0-3859-46f9-a15a-134c9aca8844" providerId="AD" clId="Web-{3B7ECD47-F4BC-6B43-4B46-7F8E2F9C5D4A}" dt="2024-02-12T23:41:55.755" v="8"/>
          <ac:graphicFrameMkLst>
            <pc:docMk/>
            <pc:sldMk cId="1511411136" sldId="260"/>
            <ac:graphicFrameMk id="6" creationId="{5BD56A0A-1578-2EFC-5AB1-8729DDE0FD65}"/>
          </ac:graphicFrameMkLst>
        </pc:graphicFrameChg>
      </pc:sldChg>
      <pc:sldChg chg="del">
        <pc:chgData name="Adrienne Richards" userId="S::adrienne.richards@georgiancollege.ca::bcd77ec0-3859-46f9-a15a-134c9aca8844" providerId="AD" clId="Web-{3B7ECD47-F4BC-6B43-4B46-7F8E2F9C5D4A}" dt="2024-02-12T23:41:37.567" v="0"/>
        <pc:sldMkLst>
          <pc:docMk/>
          <pc:sldMk cId="3961770017" sldId="261"/>
        </pc:sldMkLst>
      </pc:sldChg>
      <pc:sldChg chg="modSp">
        <pc:chgData name="Adrienne Richards" userId="S::adrienne.richards@georgiancollege.ca::bcd77ec0-3859-46f9-a15a-134c9aca8844" providerId="AD" clId="Web-{3B7ECD47-F4BC-6B43-4B46-7F8E2F9C5D4A}" dt="2024-02-12T23:41:47.708" v="2"/>
        <pc:sldMkLst>
          <pc:docMk/>
          <pc:sldMk cId="3291467616" sldId="262"/>
        </pc:sldMkLst>
        <pc:picChg chg="ord">
          <ac:chgData name="Adrienne Richards" userId="S::adrienne.richards@georgiancollege.ca::bcd77ec0-3859-46f9-a15a-134c9aca8844" providerId="AD" clId="Web-{3B7ECD47-F4BC-6B43-4B46-7F8E2F9C5D4A}" dt="2024-02-12T23:41:47.708" v="2"/>
          <ac:picMkLst>
            <pc:docMk/>
            <pc:sldMk cId="3291467616" sldId="262"/>
            <ac:picMk id="5" creationId="{5FA1FD42-79C4-25FF-E0C7-FF0FAD0D4FB5}"/>
          </ac:picMkLst>
        </pc:picChg>
      </pc:sldChg>
      <pc:sldChg chg="modSp">
        <pc:chgData name="Adrienne Richards" userId="S::adrienne.richards@georgiancollege.ca::bcd77ec0-3859-46f9-a15a-134c9aca8844" providerId="AD" clId="Web-{3B7ECD47-F4BC-6B43-4B46-7F8E2F9C5D4A}" dt="2024-02-12T23:41:52.896" v="6"/>
        <pc:sldMkLst>
          <pc:docMk/>
          <pc:sldMk cId="3461979606" sldId="263"/>
        </pc:sldMkLst>
        <pc:picChg chg="ord">
          <ac:chgData name="Adrienne Richards" userId="S::adrienne.richards@georgiancollege.ca::bcd77ec0-3859-46f9-a15a-134c9aca8844" providerId="AD" clId="Web-{3B7ECD47-F4BC-6B43-4B46-7F8E2F9C5D4A}" dt="2024-02-12T23:41:52.896" v="6"/>
          <ac:picMkLst>
            <pc:docMk/>
            <pc:sldMk cId="3461979606" sldId="263"/>
            <ac:picMk id="5" creationId="{10E82DB5-B28E-74B1-0799-DE987067E648}"/>
          </ac:picMkLst>
        </pc:picChg>
      </pc:sldChg>
      <pc:sldChg chg="modSp">
        <pc:chgData name="Adrienne Richards" userId="S::adrienne.richards@georgiancollege.ca::bcd77ec0-3859-46f9-a15a-134c9aca8844" providerId="AD" clId="Web-{3B7ECD47-F4BC-6B43-4B46-7F8E2F9C5D4A}" dt="2024-02-12T23:41:49.724" v="4"/>
        <pc:sldMkLst>
          <pc:docMk/>
          <pc:sldMk cId="864986892" sldId="264"/>
        </pc:sldMkLst>
        <pc:picChg chg="ord">
          <ac:chgData name="Adrienne Richards" userId="S::adrienne.richards@georgiancollege.ca::bcd77ec0-3859-46f9-a15a-134c9aca8844" providerId="AD" clId="Web-{3B7ECD47-F4BC-6B43-4B46-7F8E2F9C5D4A}" dt="2024-02-12T23:41:49.724" v="4"/>
          <ac:picMkLst>
            <pc:docMk/>
            <pc:sldMk cId="864986892" sldId="264"/>
            <ac:picMk id="6" creationId="{08F30981-ED1C-8928-000A-7C9D64CA0989}"/>
          </ac:picMkLst>
        </pc:picChg>
      </pc:sldChg>
      <pc:sldChg chg="modSp">
        <pc:chgData name="Adrienne Richards" userId="S::adrienne.richards@georgiancollege.ca::bcd77ec0-3859-46f9-a15a-134c9aca8844" providerId="AD" clId="Web-{3B7ECD47-F4BC-6B43-4B46-7F8E2F9C5D4A}" dt="2024-02-12T23:42:01.568" v="10"/>
        <pc:sldMkLst>
          <pc:docMk/>
          <pc:sldMk cId="946289988" sldId="265"/>
        </pc:sldMkLst>
        <pc:picChg chg="ord">
          <ac:chgData name="Adrienne Richards" userId="S::adrienne.richards@georgiancollege.ca::bcd77ec0-3859-46f9-a15a-134c9aca8844" providerId="AD" clId="Web-{3B7ECD47-F4BC-6B43-4B46-7F8E2F9C5D4A}" dt="2024-02-12T23:42:01.568" v="10"/>
          <ac:picMkLst>
            <pc:docMk/>
            <pc:sldMk cId="946289988" sldId="265"/>
            <ac:picMk id="5" creationId="{1E2B6A7F-82B5-92CC-0E43-7AA5E5F5E75A}"/>
          </ac:picMkLst>
        </pc:picChg>
      </pc:sldChg>
      <pc:sldChg chg="modSp">
        <pc:chgData name="Adrienne Richards" userId="S::adrienne.richards@georgiancollege.ca::bcd77ec0-3859-46f9-a15a-134c9aca8844" providerId="AD" clId="Web-{3B7ECD47-F4BC-6B43-4B46-7F8E2F9C5D4A}" dt="2024-02-12T23:42:03.724" v="12"/>
        <pc:sldMkLst>
          <pc:docMk/>
          <pc:sldMk cId="851030466" sldId="266"/>
        </pc:sldMkLst>
        <pc:picChg chg="ord">
          <ac:chgData name="Adrienne Richards" userId="S::adrienne.richards@georgiancollege.ca::bcd77ec0-3859-46f9-a15a-134c9aca8844" providerId="AD" clId="Web-{3B7ECD47-F4BC-6B43-4B46-7F8E2F9C5D4A}" dt="2024-02-12T23:42:03.724" v="12"/>
          <ac:picMkLst>
            <pc:docMk/>
            <pc:sldMk cId="851030466" sldId="266"/>
            <ac:picMk id="5" creationId="{2B55C02F-27A3-C95A-62EE-BDBBC60D7B3F}"/>
          </ac:picMkLst>
        </pc:picChg>
      </pc:sldChg>
      <pc:sldChg chg="modSp">
        <pc:chgData name="Adrienne Richards" userId="S::adrienne.richards@georgiancollege.ca::bcd77ec0-3859-46f9-a15a-134c9aca8844" providerId="AD" clId="Web-{3B7ECD47-F4BC-6B43-4B46-7F8E2F9C5D4A}" dt="2024-02-12T23:42:05.896" v="14"/>
        <pc:sldMkLst>
          <pc:docMk/>
          <pc:sldMk cId="2198950839" sldId="267"/>
        </pc:sldMkLst>
        <pc:picChg chg="ord">
          <ac:chgData name="Adrienne Richards" userId="S::adrienne.richards@georgiancollege.ca::bcd77ec0-3859-46f9-a15a-134c9aca8844" providerId="AD" clId="Web-{3B7ECD47-F4BC-6B43-4B46-7F8E2F9C5D4A}" dt="2024-02-12T23:42:05.896" v="14"/>
          <ac:picMkLst>
            <pc:docMk/>
            <pc:sldMk cId="2198950839" sldId="267"/>
            <ac:picMk id="5" creationId="{0352C45E-C305-15ED-4564-AC8ED252D1E3}"/>
          </ac:picMkLst>
        </pc:picChg>
      </pc:sldChg>
      <pc:sldChg chg="modSp">
        <pc:chgData name="Adrienne Richards" userId="S::adrienne.richards@georgiancollege.ca::bcd77ec0-3859-46f9-a15a-134c9aca8844" providerId="AD" clId="Web-{3B7ECD47-F4BC-6B43-4B46-7F8E2F9C5D4A}" dt="2024-02-12T23:42:08.537" v="16"/>
        <pc:sldMkLst>
          <pc:docMk/>
          <pc:sldMk cId="2570464773" sldId="268"/>
        </pc:sldMkLst>
        <pc:picChg chg="ord">
          <ac:chgData name="Adrienne Richards" userId="S::adrienne.richards@georgiancollege.ca::bcd77ec0-3859-46f9-a15a-134c9aca8844" providerId="AD" clId="Web-{3B7ECD47-F4BC-6B43-4B46-7F8E2F9C5D4A}" dt="2024-02-12T23:42:08.537" v="16"/>
          <ac:picMkLst>
            <pc:docMk/>
            <pc:sldMk cId="2570464773" sldId="268"/>
            <ac:picMk id="5" creationId="{113ADEF8-E92A-7E9F-C381-98F0891070B0}"/>
          </ac:picMkLst>
        </pc:picChg>
      </pc:sldChg>
      <pc:sldChg chg="modSp">
        <pc:chgData name="Adrienne Richards" userId="S::adrienne.richards@georgiancollege.ca::bcd77ec0-3859-46f9-a15a-134c9aca8844" providerId="AD" clId="Web-{3B7ECD47-F4BC-6B43-4B46-7F8E2F9C5D4A}" dt="2024-02-12T23:42:10.568" v="18"/>
        <pc:sldMkLst>
          <pc:docMk/>
          <pc:sldMk cId="3857151657" sldId="269"/>
        </pc:sldMkLst>
        <pc:picChg chg="ord">
          <ac:chgData name="Adrienne Richards" userId="S::adrienne.richards@georgiancollege.ca::bcd77ec0-3859-46f9-a15a-134c9aca8844" providerId="AD" clId="Web-{3B7ECD47-F4BC-6B43-4B46-7F8E2F9C5D4A}" dt="2024-02-12T23:42:10.568" v="18"/>
          <ac:picMkLst>
            <pc:docMk/>
            <pc:sldMk cId="3857151657" sldId="269"/>
            <ac:picMk id="5" creationId="{49B02AD3-7527-9F16-B6D8-967807CF95A4}"/>
          </ac:picMkLst>
        </pc:picChg>
      </pc:sldChg>
      <pc:sldChg chg="modSp">
        <pc:chgData name="Adrienne Richards" userId="S::adrienne.richards@georgiancollege.ca::bcd77ec0-3859-46f9-a15a-134c9aca8844" providerId="AD" clId="Web-{3B7ECD47-F4BC-6B43-4B46-7F8E2F9C5D4A}" dt="2024-02-12T23:42:12.959" v="20"/>
        <pc:sldMkLst>
          <pc:docMk/>
          <pc:sldMk cId="935003975" sldId="270"/>
        </pc:sldMkLst>
        <pc:picChg chg="ord">
          <ac:chgData name="Adrienne Richards" userId="S::adrienne.richards@georgiancollege.ca::bcd77ec0-3859-46f9-a15a-134c9aca8844" providerId="AD" clId="Web-{3B7ECD47-F4BC-6B43-4B46-7F8E2F9C5D4A}" dt="2024-02-12T23:42:12.959" v="20"/>
          <ac:picMkLst>
            <pc:docMk/>
            <pc:sldMk cId="935003975" sldId="270"/>
            <ac:picMk id="5" creationId="{AF0ED325-7E0A-2762-6C70-72848DAA80A8}"/>
          </ac:picMkLst>
        </pc:picChg>
      </pc:sldChg>
      <pc:sldChg chg="modSp">
        <pc:chgData name="Adrienne Richards" userId="S::adrienne.richards@georgiancollege.ca::bcd77ec0-3859-46f9-a15a-134c9aca8844" providerId="AD" clId="Web-{3B7ECD47-F4BC-6B43-4B46-7F8E2F9C5D4A}" dt="2024-02-12T23:42:16.537" v="22"/>
        <pc:sldMkLst>
          <pc:docMk/>
          <pc:sldMk cId="4149972976" sldId="271"/>
        </pc:sldMkLst>
        <pc:picChg chg="ord">
          <ac:chgData name="Adrienne Richards" userId="S::adrienne.richards@georgiancollege.ca::bcd77ec0-3859-46f9-a15a-134c9aca8844" providerId="AD" clId="Web-{3B7ECD47-F4BC-6B43-4B46-7F8E2F9C5D4A}" dt="2024-02-12T23:42:16.537" v="22"/>
          <ac:picMkLst>
            <pc:docMk/>
            <pc:sldMk cId="4149972976" sldId="271"/>
            <ac:picMk id="5" creationId="{84B2D245-D39E-74AC-D0EC-E17ACD3BBCAC}"/>
          </ac:picMkLst>
        </pc:picChg>
      </pc:sldChg>
      <pc:sldChg chg="modSp">
        <pc:chgData name="Adrienne Richards" userId="S::adrienne.richards@georgiancollege.ca::bcd77ec0-3859-46f9-a15a-134c9aca8844" providerId="AD" clId="Web-{3B7ECD47-F4BC-6B43-4B46-7F8E2F9C5D4A}" dt="2024-02-12T23:42:17.943" v="24"/>
        <pc:sldMkLst>
          <pc:docMk/>
          <pc:sldMk cId="2578090103" sldId="272"/>
        </pc:sldMkLst>
        <pc:picChg chg="ord">
          <ac:chgData name="Adrienne Richards" userId="S::adrienne.richards@georgiancollege.ca::bcd77ec0-3859-46f9-a15a-134c9aca8844" providerId="AD" clId="Web-{3B7ECD47-F4BC-6B43-4B46-7F8E2F9C5D4A}" dt="2024-02-12T23:42:17.943" v="24"/>
          <ac:picMkLst>
            <pc:docMk/>
            <pc:sldMk cId="2578090103" sldId="272"/>
            <ac:picMk id="5" creationId="{3AB32C77-D28E-9CF0-617B-84C592A5F257}"/>
          </ac:picMkLst>
        </pc:picChg>
      </pc:sldChg>
      <pc:sldChg chg="modSp">
        <pc:chgData name="Adrienne Richards" userId="S::adrienne.richards@georgiancollege.ca::bcd77ec0-3859-46f9-a15a-134c9aca8844" providerId="AD" clId="Web-{3B7ECD47-F4BC-6B43-4B46-7F8E2F9C5D4A}" dt="2024-02-12T23:42:19.803" v="26"/>
        <pc:sldMkLst>
          <pc:docMk/>
          <pc:sldMk cId="4173694356" sldId="273"/>
        </pc:sldMkLst>
        <pc:picChg chg="ord">
          <ac:chgData name="Adrienne Richards" userId="S::adrienne.richards@georgiancollege.ca::bcd77ec0-3859-46f9-a15a-134c9aca8844" providerId="AD" clId="Web-{3B7ECD47-F4BC-6B43-4B46-7F8E2F9C5D4A}" dt="2024-02-12T23:42:19.803" v="26"/>
          <ac:picMkLst>
            <pc:docMk/>
            <pc:sldMk cId="4173694356" sldId="273"/>
            <ac:picMk id="5" creationId="{5228743E-C6E2-BE94-1793-E38BDCD59ABF}"/>
          </ac:picMkLst>
        </pc:picChg>
      </pc:sldChg>
      <pc:sldChg chg="modSp">
        <pc:chgData name="Adrienne Richards" userId="S::adrienne.richards@georgiancollege.ca::bcd77ec0-3859-46f9-a15a-134c9aca8844" providerId="AD" clId="Web-{3B7ECD47-F4BC-6B43-4B46-7F8E2F9C5D4A}" dt="2024-02-12T23:42:22.225" v="28"/>
        <pc:sldMkLst>
          <pc:docMk/>
          <pc:sldMk cId="2929666636" sldId="274"/>
        </pc:sldMkLst>
        <pc:picChg chg="ord">
          <ac:chgData name="Adrienne Richards" userId="S::adrienne.richards@georgiancollege.ca::bcd77ec0-3859-46f9-a15a-134c9aca8844" providerId="AD" clId="Web-{3B7ECD47-F4BC-6B43-4B46-7F8E2F9C5D4A}" dt="2024-02-12T23:42:22.225" v="28"/>
          <ac:picMkLst>
            <pc:docMk/>
            <pc:sldMk cId="2929666636" sldId="274"/>
            <ac:picMk id="5" creationId="{A0447275-FB2A-40B5-27E6-C016566CC4FF}"/>
          </ac:picMkLst>
        </pc:picChg>
      </pc:sldChg>
      <pc:sldChg chg="modSp">
        <pc:chgData name="Adrienne Richards" userId="S::adrienne.richards@georgiancollege.ca::bcd77ec0-3859-46f9-a15a-134c9aca8844" providerId="AD" clId="Web-{3B7ECD47-F4BC-6B43-4B46-7F8E2F9C5D4A}" dt="2024-02-12T23:42:24.912" v="30"/>
        <pc:sldMkLst>
          <pc:docMk/>
          <pc:sldMk cId="324182073" sldId="275"/>
        </pc:sldMkLst>
        <pc:picChg chg="ord">
          <ac:chgData name="Adrienne Richards" userId="S::adrienne.richards@georgiancollege.ca::bcd77ec0-3859-46f9-a15a-134c9aca8844" providerId="AD" clId="Web-{3B7ECD47-F4BC-6B43-4B46-7F8E2F9C5D4A}" dt="2024-02-12T23:42:24.912" v="30"/>
          <ac:picMkLst>
            <pc:docMk/>
            <pc:sldMk cId="324182073" sldId="275"/>
            <ac:picMk id="5" creationId="{F943E269-2F9F-BD29-4682-9E78C2C4CFC4}"/>
          </ac:picMkLst>
        </pc:picChg>
      </pc:sldChg>
      <pc:sldChg chg="modSp">
        <pc:chgData name="Adrienne Richards" userId="S::adrienne.richards@georgiancollege.ca::bcd77ec0-3859-46f9-a15a-134c9aca8844" providerId="AD" clId="Web-{3B7ECD47-F4BC-6B43-4B46-7F8E2F9C5D4A}" dt="2024-02-12T23:42:27.287" v="32"/>
        <pc:sldMkLst>
          <pc:docMk/>
          <pc:sldMk cId="4147427945" sldId="276"/>
        </pc:sldMkLst>
        <pc:picChg chg="ord">
          <ac:chgData name="Adrienne Richards" userId="S::adrienne.richards@georgiancollege.ca::bcd77ec0-3859-46f9-a15a-134c9aca8844" providerId="AD" clId="Web-{3B7ECD47-F4BC-6B43-4B46-7F8E2F9C5D4A}" dt="2024-02-12T23:42:27.287" v="32"/>
          <ac:picMkLst>
            <pc:docMk/>
            <pc:sldMk cId="4147427945" sldId="276"/>
            <ac:picMk id="5" creationId="{17836CEE-5486-7051-0108-BE248573B75D}"/>
          </ac:picMkLst>
        </pc:picChg>
      </pc:sldChg>
      <pc:sldChg chg="modSp">
        <pc:chgData name="Adrienne Richards" userId="S::adrienne.richards@georgiancollege.ca::bcd77ec0-3859-46f9-a15a-134c9aca8844" providerId="AD" clId="Web-{3B7ECD47-F4BC-6B43-4B46-7F8E2F9C5D4A}" dt="2024-02-12T23:42:29.163" v="34"/>
        <pc:sldMkLst>
          <pc:docMk/>
          <pc:sldMk cId="219828926" sldId="277"/>
        </pc:sldMkLst>
        <pc:picChg chg="ord">
          <ac:chgData name="Adrienne Richards" userId="S::adrienne.richards@georgiancollege.ca::bcd77ec0-3859-46f9-a15a-134c9aca8844" providerId="AD" clId="Web-{3B7ECD47-F4BC-6B43-4B46-7F8E2F9C5D4A}" dt="2024-02-12T23:42:29.163" v="34"/>
          <ac:picMkLst>
            <pc:docMk/>
            <pc:sldMk cId="219828926" sldId="277"/>
            <ac:picMk id="5" creationId="{0E32201B-E2D3-48AB-5B7C-A2D1ECFD6FDA}"/>
          </ac:picMkLst>
        </pc:picChg>
      </pc:sldChg>
      <pc:sldChg chg="modSp">
        <pc:chgData name="Adrienne Richards" userId="S::adrienne.richards@georgiancollege.ca::bcd77ec0-3859-46f9-a15a-134c9aca8844" providerId="AD" clId="Web-{3B7ECD47-F4BC-6B43-4B46-7F8E2F9C5D4A}" dt="2024-02-12T23:42:32.975" v="36"/>
        <pc:sldMkLst>
          <pc:docMk/>
          <pc:sldMk cId="1964243149" sldId="278"/>
        </pc:sldMkLst>
        <pc:picChg chg="ord">
          <ac:chgData name="Adrienne Richards" userId="S::adrienne.richards@georgiancollege.ca::bcd77ec0-3859-46f9-a15a-134c9aca8844" providerId="AD" clId="Web-{3B7ECD47-F4BC-6B43-4B46-7F8E2F9C5D4A}" dt="2024-02-12T23:42:32.975" v="36"/>
          <ac:picMkLst>
            <pc:docMk/>
            <pc:sldMk cId="1964243149" sldId="278"/>
            <ac:picMk id="5" creationId="{B9E0746F-203B-3A1A-B023-A6353264CD11}"/>
          </ac:picMkLst>
        </pc:picChg>
      </pc:sldChg>
      <pc:sldChg chg="modSp">
        <pc:chgData name="Adrienne Richards" userId="S::adrienne.richards@georgiancollege.ca::bcd77ec0-3859-46f9-a15a-134c9aca8844" providerId="AD" clId="Web-{3B7ECD47-F4BC-6B43-4B46-7F8E2F9C5D4A}" dt="2024-02-12T23:42:35.194" v="38"/>
        <pc:sldMkLst>
          <pc:docMk/>
          <pc:sldMk cId="1991136293" sldId="279"/>
        </pc:sldMkLst>
        <pc:picChg chg="ord">
          <ac:chgData name="Adrienne Richards" userId="S::adrienne.richards@georgiancollege.ca::bcd77ec0-3859-46f9-a15a-134c9aca8844" providerId="AD" clId="Web-{3B7ECD47-F4BC-6B43-4B46-7F8E2F9C5D4A}" dt="2024-02-12T23:42:35.194" v="38"/>
          <ac:picMkLst>
            <pc:docMk/>
            <pc:sldMk cId="1991136293" sldId="279"/>
            <ac:picMk id="5" creationId="{20F6A664-B0F0-E0AD-4A79-9794230894E6}"/>
          </ac:picMkLst>
        </pc:picChg>
      </pc:sldChg>
      <pc:sldChg chg="modSp">
        <pc:chgData name="Adrienne Richards" userId="S::adrienne.richards@georgiancollege.ca::bcd77ec0-3859-46f9-a15a-134c9aca8844" providerId="AD" clId="Web-{3B7ECD47-F4BC-6B43-4B46-7F8E2F9C5D4A}" dt="2024-02-12T23:42:38.085" v="40"/>
        <pc:sldMkLst>
          <pc:docMk/>
          <pc:sldMk cId="1029878314" sldId="280"/>
        </pc:sldMkLst>
        <pc:picChg chg="ord">
          <ac:chgData name="Adrienne Richards" userId="S::adrienne.richards@georgiancollege.ca::bcd77ec0-3859-46f9-a15a-134c9aca8844" providerId="AD" clId="Web-{3B7ECD47-F4BC-6B43-4B46-7F8E2F9C5D4A}" dt="2024-02-12T23:42:38.085" v="40"/>
          <ac:picMkLst>
            <pc:docMk/>
            <pc:sldMk cId="1029878314" sldId="280"/>
            <ac:picMk id="5" creationId="{261C7E7C-D585-9839-0A85-C419D91D5E36}"/>
          </ac:picMkLst>
        </pc:picChg>
      </pc:sldChg>
      <pc:sldChg chg="modSp">
        <pc:chgData name="Adrienne Richards" userId="S::adrienne.richards@georgiancollege.ca::bcd77ec0-3859-46f9-a15a-134c9aca8844" providerId="AD" clId="Web-{3B7ECD47-F4BC-6B43-4B46-7F8E2F9C5D4A}" dt="2024-02-12T23:42:40.069" v="42"/>
        <pc:sldMkLst>
          <pc:docMk/>
          <pc:sldMk cId="1732430064" sldId="281"/>
        </pc:sldMkLst>
        <pc:picChg chg="ord">
          <ac:chgData name="Adrienne Richards" userId="S::adrienne.richards@georgiancollege.ca::bcd77ec0-3859-46f9-a15a-134c9aca8844" providerId="AD" clId="Web-{3B7ECD47-F4BC-6B43-4B46-7F8E2F9C5D4A}" dt="2024-02-12T23:42:40.069" v="42"/>
          <ac:picMkLst>
            <pc:docMk/>
            <pc:sldMk cId="1732430064" sldId="281"/>
            <ac:picMk id="5" creationId="{D7E4A3B3-0C54-2F49-4D62-637B20743C39}"/>
          </ac:picMkLst>
        </pc:picChg>
      </pc:sldChg>
      <pc:sldChg chg="modSp">
        <pc:chgData name="Adrienne Richards" userId="S::adrienne.richards@georgiancollege.ca::bcd77ec0-3859-46f9-a15a-134c9aca8844" providerId="AD" clId="Web-{3B7ECD47-F4BC-6B43-4B46-7F8E2F9C5D4A}" dt="2024-02-12T23:42:43.897" v="44"/>
        <pc:sldMkLst>
          <pc:docMk/>
          <pc:sldMk cId="2304880441" sldId="282"/>
        </pc:sldMkLst>
        <pc:picChg chg="ord">
          <ac:chgData name="Adrienne Richards" userId="S::adrienne.richards@georgiancollege.ca::bcd77ec0-3859-46f9-a15a-134c9aca8844" providerId="AD" clId="Web-{3B7ECD47-F4BC-6B43-4B46-7F8E2F9C5D4A}" dt="2024-02-12T23:42:43.897" v="44"/>
          <ac:picMkLst>
            <pc:docMk/>
            <pc:sldMk cId="2304880441" sldId="282"/>
            <ac:picMk id="5" creationId="{4BFAECEA-1A50-8DF5-0835-D424D3B175D0}"/>
          </ac:picMkLst>
        </pc:picChg>
      </pc:sldChg>
      <pc:sldChg chg="modSp">
        <pc:chgData name="Adrienne Richards" userId="S::adrienne.richards@georgiancollege.ca::bcd77ec0-3859-46f9-a15a-134c9aca8844" providerId="AD" clId="Web-{3B7ECD47-F4BC-6B43-4B46-7F8E2F9C5D4A}" dt="2024-02-12T23:42:46.085" v="46"/>
        <pc:sldMkLst>
          <pc:docMk/>
          <pc:sldMk cId="1051888697" sldId="283"/>
        </pc:sldMkLst>
        <pc:picChg chg="ord">
          <ac:chgData name="Adrienne Richards" userId="S::adrienne.richards@georgiancollege.ca::bcd77ec0-3859-46f9-a15a-134c9aca8844" providerId="AD" clId="Web-{3B7ECD47-F4BC-6B43-4B46-7F8E2F9C5D4A}" dt="2024-02-12T23:42:46.085" v="46"/>
          <ac:picMkLst>
            <pc:docMk/>
            <pc:sldMk cId="1051888697" sldId="283"/>
            <ac:picMk id="5" creationId="{51494E31-63C8-3456-DFA7-2D81D88759E6}"/>
          </ac:picMkLst>
        </pc:picChg>
      </pc:sldChg>
      <pc:sldChg chg="modSp">
        <pc:chgData name="Adrienne Richards" userId="S::adrienne.richards@georgiancollege.ca::bcd77ec0-3859-46f9-a15a-134c9aca8844" providerId="AD" clId="Web-{3B7ECD47-F4BC-6B43-4B46-7F8E2F9C5D4A}" dt="2024-02-12T23:42:48.444" v="48"/>
        <pc:sldMkLst>
          <pc:docMk/>
          <pc:sldMk cId="3884269560" sldId="284"/>
        </pc:sldMkLst>
        <pc:picChg chg="ord">
          <ac:chgData name="Adrienne Richards" userId="S::adrienne.richards@georgiancollege.ca::bcd77ec0-3859-46f9-a15a-134c9aca8844" providerId="AD" clId="Web-{3B7ECD47-F4BC-6B43-4B46-7F8E2F9C5D4A}" dt="2024-02-12T23:42:48.444" v="48"/>
          <ac:picMkLst>
            <pc:docMk/>
            <pc:sldMk cId="3884269560" sldId="284"/>
            <ac:picMk id="5" creationId="{9A5C0200-5F01-1602-2FEF-DF36ED59A1E9}"/>
          </ac:picMkLst>
        </pc:picChg>
      </pc:sldChg>
      <pc:sldChg chg="modSp">
        <pc:chgData name="Adrienne Richards" userId="S::adrienne.richards@georgiancollege.ca::bcd77ec0-3859-46f9-a15a-134c9aca8844" providerId="AD" clId="Web-{3B7ECD47-F4BC-6B43-4B46-7F8E2F9C5D4A}" dt="2024-02-12T23:42:51.398" v="50"/>
        <pc:sldMkLst>
          <pc:docMk/>
          <pc:sldMk cId="1655151138" sldId="285"/>
        </pc:sldMkLst>
        <pc:picChg chg="ord">
          <ac:chgData name="Adrienne Richards" userId="S::adrienne.richards@georgiancollege.ca::bcd77ec0-3859-46f9-a15a-134c9aca8844" providerId="AD" clId="Web-{3B7ECD47-F4BC-6B43-4B46-7F8E2F9C5D4A}" dt="2024-02-12T23:42:51.398" v="50"/>
          <ac:picMkLst>
            <pc:docMk/>
            <pc:sldMk cId="1655151138" sldId="285"/>
            <ac:picMk id="5" creationId="{6933D441-4B95-8695-97C6-F13AB36ABBC8}"/>
          </ac:picMkLst>
        </pc:picChg>
      </pc:sldChg>
      <pc:sldChg chg="modSp">
        <pc:chgData name="Adrienne Richards" userId="S::adrienne.richards@georgiancollege.ca::bcd77ec0-3859-46f9-a15a-134c9aca8844" providerId="AD" clId="Web-{3B7ECD47-F4BC-6B43-4B46-7F8E2F9C5D4A}" dt="2024-02-12T23:42:53.945" v="52"/>
        <pc:sldMkLst>
          <pc:docMk/>
          <pc:sldMk cId="1416833446" sldId="286"/>
        </pc:sldMkLst>
        <pc:picChg chg="ord">
          <ac:chgData name="Adrienne Richards" userId="S::adrienne.richards@georgiancollege.ca::bcd77ec0-3859-46f9-a15a-134c9aca8844" providerId="AD" clId="Web-{3B7ECD47-F4BC-6B43-4B46-7F8E2F9C5D4A}" dt="2024-02-12T23:42:53.945" v="52"/>
          <ac:picMkLst>
            <pc:docMk/>
            <pc:sldMk cId="1416833446" sldId="286"/>
            <ac:picMk id="5" creationId="{4BF53B47-248D-0FA2-318B-AEB5FEA6EDB2}"/>
          </ac:picMkLst>
        </pc:picChg>
      </pc:sldChg>
      <pc:sldChg chg="modSp">
        <pc:chgData name="Adrienne Richards" userId="S::adrienne.richards@georgiancollege.ca::bcd77ec0-3859-46f9-a15a-134c9aca8844" providerId="AD" clId="Web-{3B7ECD47-F4BC-6B43-4B46-7F8E2F9C5D4A}" dt="2024-02-12T23:42:56.038" v="54"/>
        <pc:sldMkLst>
          <pc:docMk/>
          <pc:sldMk cId="3294693120" sldId="287"/>
        </pc:sldMkLst>
        <pc:picChg chg="ord">
          <ac:chgData name="Adrienne Richards" userId="S::adrienne.richards@georgiancollege.ca::bcd77ec0-3859-46f9-a15a-134c9aca8844" providerId="AD" clId="Web-{3B7ECD47-F4BC-6B43-4B46-7F8E2F9C5D4A}" dt="2024-02-12T23:42:56.038" v="54"/>
          <ac:picMkLst>
            <pc:docMk/>
            <pc:sldMk cId="3294693120" sldId="287"/>
            <ac:picMk id="5" creationId="{68D584D2-62C2-1D95-807C-E54930BD47C7}"/>
          </ac:picMkLst>
        </pc:picChg>
      </pc:sldChg>
      <pc:sldChg chg="modSp">
        <pc:chgData name="Adrienne Richards" userId="S::adrienne.richards@georgiancollege.ca::bcd77ec0-3859-46f9-a15a-134c9aca8844" providerId="AD" clId="Web-{3B7ECD47-F4BC-6B43-4B46-7F8E2F9C5D4A}" dt="2024-02-12T23:42:58.710" v="56"/>
        <pc:sldMkLst>
          <pc:docMk/>
          <pc:sldMk cId="948622889" sldId="288"/>
        </pc:sldMkLst>
        <pc:picChg chg="ord">
          <ac:chgData name="Adrienne Richards" userId="S::adrienne.richards@georgiancollege.ca::bcd77ec0-3859-46f9-a15a-134c9aca8844" providerId="AD" clId="Web-{3B7ECD47-F4BC-6B43-4B46-7F8E2F9C5D4A}" dt="2024-02-12T23:42:58.710" v="56"/>
          <ac:picMkLst>
            <pc:docMk/>
            <pc:sldMk cId="948622889" sldId="288"/>
            <ac:picMk id="5" creationId="{E888DE55-1FC7-C2F2-D96E-5B35C87713B2}"/>
          </ac:picMkLst>
        </pc:picChg>
      </pc:sldChg>
      <pc:sldChg chg="modSp">
        <pc:chgData name="Adrienne Richards" userId="S::adrienne.richards@georgiancollege.ca::bcd77ec0-3859-46f9-a15a-134c9aca8844" providerId="AD" clId="Web-{3B7ECD47-F4BC-6B43-4B46-7F8E2F9C5D4A}" dt="2024-02-12T23:43:00.757" v="58"/>
        <pc:sldMkLst>
          <pc:docMk/>
          <pc:sldMk cId="3393267374" sldId="289"/>
        </pc:sldMkLst>
        <pc:picChg chg="ord">
          <ac:chgData name="Adrienne Richards" userId="S::adrienne.richards@georgiancollege.ca::bcd77ec0-3859-46f9-a15a-134c9aca8844" providerId="AD" clId="Web-{3B7ECD47-F4BC-6B43-4B46-7F8E2F9C5D4A}" dt="2024-02-12T23:43:00.757" v="58"/>
          <ac:picMkLst>
            <pc:docMk/>
            <pc:sldMk cId="3393267374" sldId="289"/>
            <ac:picMk id="5" creationId="{1267305F-1943-1624-078E-C9A91D0A200A}"/>
          </ac:picMkLst>
        </pc:picChg>
      </pc:sldChg>
      <pc:sldChg chg="modSp">
        <pc:chgData name="Adrienne Richards" userId="S::adrienne.richards@georgiancollege.ca::bcd77ec0-3859-46f9-a15a-134c9aca8844" providerId="AD" clId="Web-{3B7ECD47-F4BC-6B43-4B46-7F8E2F9C5D4A}" dt="2024-02-12T23:43:02.945" v="60"/>
        <pc:sldMkLst>
          <pc:docMk/>
          <pc:sldMk cId="3201471414" sldId="290"/>
        </pc:sldMkLst>
        <pc:picChg chg="ord">
          <ac:chgData name="Adrienne Richards" userId="S::adrienne.richards@georgiancollege.ca::bcd77ec0-3859-46f9-a15a-134c9aca8844" providerId="AD" clId="Web-{3B7ECD47-F4BC-6B43-4B46-7F8E2F9C5D4A}" dt="2024-02-12T23:43:02.945" v="60"/>
          <ac:picMkLst>
            <pc:docMk/>
            <pc:sldMk cId="3201471414" sldId="290"/>
            <ac:picMk id="5" creationId="{28554A75-FD5A-7C6D-083C-2380FEC5DF53}"/>
          </ac:picMkLst>
        </pc:picChg>
      </pc:sldChg>
      <pc:sldChg chg="modSp">
        <pc:chgData name="Adrienne Richards" userId="S::adrienne.richards@georgiancollege.ca::bcd77ec0-3859-46f9-a15a-134c9aca8844" providerId="AD" clId="Web-{3B7ECD47-F4BC-6B43-4B46-7F8E2F9C5D4A}" dt="2024-02-12T23:43:05.601" v="62"/>
        <pc:sldMkLst>
          <pc:docMk/>
          <pc:sldMk cId="940901153" sldId="291"/>
        </pc:sldMkLst>
        <pc:picChg chg="ord">
          <ac:chgData name="Adrienne Richards" userId="S::adrienne.richards@georgiancollege.ca::bcd77ec0-3859-46f9-a15a-134c9aca8844" providerId="AD" clId="Web-{3B7ECD47-F4BC-6B43-4B46-7F8E2F9C5D4A}" dt="2024-02-12T23:43:05.601" v="62"/>
          <ac:picMkLst>
            <pc:docMk/>
            <pc:sldMk cId="940901153" sldId="291"/>
            <ac:picMk id="5" creationId="{505236A2-CD33-14DB-D6CE-2AD737748B0A}"/>
          </ac:picMkLst>
        </pc:picChg>
      </pc:sldChg>
      <pc:sldChg chg="modSp">
        <pc:chgData name="Adrienne Richards" userId="S::adrienne.richards@georgiancollege.ca::bcd77ec0-3859-46f9-a15a-134c9aca8844" providerId="AD" clId="Web-{3B7ECD47-F4BC-6B43-4B46-7F8E2F9C5D4A}" dt="2024-02-12T23:43:07.601" v="64"/>
        <pc:sldMkLst>
          <pc:docMk/>
          <pc:sldMk cId="2756364084" sldId="292"/>
        </pc:sldMkLst>
        <pc:picChg chg="ord">
          <ac:chgData name="Adrienne Richards" userId="S::adrienne.richards@georgiancollege.ca::bcd77ec0-3859-46f9-a15a-134c9aca8844" providerId="AD" clId="Web-{3B7ECD47-F4BC-6B43-4B46-7F8E2F9C5D4A}" dt="2024-02-12T23:43:07.601" v="64"/>
          <ac:picMkLst>
            <pc:docMk/>
            <pc:sldMk cId="2756364084" sldId="292"/>
            <ac:picMk id="5" creationId="{121D1234-FCED-183C-327C-0378FB4F2E90}"/>
          </ac:picMkLst>
        </pc:picChg>
      </pc:sldChg>
      <pc:sldChg chg="modSp">
        <pc:chgData name="Adrienne Richards" userId="S::adrienne.richards@georgiancollege.ca::bcd77ec0-3859-46f9-a15a-134c9aca8844" providerId="AD" clId="Web-{3B7ECD47-F4BC-6B43-4B46-7F8E2F9C5D4A}" dt="2024-02-12T23:43:13.352" v="66"/>
        <pc:sldMkLst>
          <pc:docMk/>
          <pc:sldMk cId="754501680" sldId="293"/>
        </pc:sldMkLst>
        <pc:picChg chg="ord">
          <ac:chgData name="Adrienne Richards" userId="S::adrienne.richards@georgiancollege.ca::bcd77ec0-3859-46f9-a15a-134c9aca8844" providerId="AD" clId="Web-{3B7ECD47-F4BC-6B43-4B46-7F8E2F9C5D4A}" dt="2024-02-12T23:43:13.352" v="66"/>
          <ac:picMkLst>
            <pc:docMk/>
            <pc:sldMk cId="754501680" sldId="293"/>
            <ac:picMk id="5" creationId="{FD0A35B2-9E35-A4D3-B6FF-D53F20BDA3C1}"/>
          </ac:picMkLst>
        </pc:picChg>
      </pc:sldChg>
      <pc:sldChg chg="modSp">
        <pc:chgData name="Adrienne Richards" userId="S::adrienne.richards@georgiancollege.ca::bcd77ec0-3859-46f9-a15a-134c9aca8844" providerId="AD" clId="Web-{3B7ECD47-F4BC-6B43-4B46-7F8E2F9C5D4A}" dt="2024-02-12T23:43:15.680" v="68"/>
        <pc:sldMkLst>
          <pc:docMk/>
          <pc:sldMk cId="1370713940" sldId="294"/>
        </pc:sldMkLst>
        <pc:graphicFrameChg chg="ord">
          <ac:chgData name="Adrienne Richards" userId="S::adrienne.richards@georgiancollege.ca::bcd77ec0-3859-46f9-a15a-134c9aca8844" providerId="AD" clId="Web-{3B7ECD47-F4BC-6B43-4B46-7F8E2F9C5D4A}" dt="2024-02-12T23:43:15.680" v="68"/>
          <ac:graphicFrameMkLst>
            <pc:docMk/>
            <pc:sldMk cId="1370713940" sldId="294"/>
            <ac:graphicFrameMk id="6" creationId="{21A618ED-F4B2-FA77-57B6-1E7A8C786843}"/>
          </ac:graphicFrameMkLst>
        </pc:graphicFrameChg>
      </pc:sldChg>
      <pc:sldChg chg="modSp">
        <pc:chgData name="Adrienne Richards" userId="S::adrienne.richards@georgiancollege.ca::bcd77ec0-3859-46f9-a15a-134c9aca8844" providerId="AD" clId="Web-{3B7ECD47-F4BC-6B43-4B46-7F8E2F9C5D4A}" dt="2024-02-12T23:43:18.070" v="70"/>
        <pc:sldMkLst>
          <pc:docMk/>
          <pc:sldMk cId="2172348304" sldId="295"/>
        </pc:sldMkLst>
        <pc:picChg chg="ord">
          <ac:chgData name="Adrienne Richards" userId="S::adrienne.richards@georgiancollege.ca::bcd77ec0-3859-46f9-a15a-134c9aca8844" providerId="AD" clId="Web-{3B7ECD47-F4BC-6B43-4B46-7F8E2F9C5D4A}" dt="2024-02-12T23:43:18.070" v="70"/>
          <ac:picMkLst>
            <pc:docMk/>
            <pc:sldMk cId="2172348304" sldId="295"/>
            <ac:picMk id="5" creationId="{3D507DEB-7EF1-34AB-A264-D1C491EA9F47}"/>
          </ac:picMkLst>
        </pc:picChg>
      </pc:sldChg>
      <pc:sldChg chg="modSp">
        <pc:chgData name="Adrienne Richards" userId="S::adrienne.richards@georgiancollege.ca::bcd77ec0-3859-46f9-a15a-134c9aca8844" providerId="AD" clId="Web-{3B7ECD47-F4BC-6B43-4B46-7F8E2F9C5D4A}" dt="2024-02-12T23:43:20.664" v="72"/>
        <pc:sldMkLst>
          <pc:docMk/>
          <pc:sldMk cId="289552301" sldId="296"/>
        </pc:sldMkLst>
        <pc:picChg chg="ord">
          <ac:chgData name="Adrienne Richards" userId="S::adrienne.richards@georgiancollege.ca::bcd77ec0-3859-46f9-a15a-134c9aca8844" providerId="AD" clId="Web-{3B7ECD47-F4BC-6B43-4B46-7F8E2F9C5D4A}" dt="2024-02-12T23:43:20.664" v="72"/>
          <ac:picMkLst>
            <pc:docMk/>
            <pc:sldMk cId="289552301" sldId="296"/>
            <ac:picMk id="5" creationId="{4857B00F-D6B6-EB4B-E0C3-51842DADD060}"/>
          </ac:picMkLst>
        </pc:picChg>
      </pc:sldChg>
      <pc:sldChg chg="modSp">
        <pc:chgData name="Adrienne Richards" userId="S::adrienne.richards@georgiancollege.ca::bcd77ec0-3859-46f9-a15a-134c9aca8844" providerId="AD" clId="Web-{3B7ECD47-F4BC-6B43-4B46-7F8E2F9C5D4A}" dt="2024-02-12T23:43:23.149" v="74"/>
        <pc:sldMkLst>
          <pc:docMk/>
          <pc:sldMk cId="2570603494" sldId="297"/>
        </pc:sldMkLst>
        <pc:picChg chg="ord">
          <ac:chgData name="Adrienne Richards" userId="S::adrienne.richards@georgiancollege.ca::bcd77ec0-3859-46f9-a15a-134c9aca8844" providerId="AD" clId="Web-{3B7ECD47-F4BC-6B43-4B46-7F8E2F9C5D4A}" dt="2024-02-12T23:43:23.149" v="74"/>
          <ac:picMkLst>
            <pc:docMk/>
            <pc:sldMk cId="2570603494" sldId="297"/>
            <ac:picMk id="5" creationId="{C512BBF2-77D7-A5D9-C871-E5C534E39356}"/>
          </ac:picMkLst>
        </pc:picChg>
      </pc:sldChg>
      <pc:sldChg chg="modSp">
        <pc:chgData name="Adrienne Richards" userId="S::adrienne.richards@georgiancollege.ca::bcd77ec0-3859-46f9-a15a-134c9aca8844" providerId="AD" clId="Web-{3B7ECD47-F4BC-6B43-4B46-7F8E2F9C5D4A}" dt="2024-02-12T23:43:26.071" v="76"/>
        <pc:sldMkLst>
          <pc:docMk/>
          <pc:sldMk cId="3666681341" sldId="298"/>
        </pc:sldMkLst>
        <pc:picChg chg="ord">
          <ac:chgData name="Adrienne Richards" userId="S::adrienne.richards@georgiancollege.ca::bcd77ec0-3859-46f9-a15a-134c9aca8844" providerId="AD" clId="Web-{3B7ECD47-F4BC-6B43-4B46-7F8E2F9C5D4A}" dt="2024-02-12T23:43:26.071" v="76"/>
          <ac:picMkLst>
            <pc:docMk/>
            <pc:sldMk cId="3666681341" sldId="298"/>
            <ac:picMk id="5" creationId="{752D1DAE-CC2B-104F-D813-4569F9C697EA}"/>
          </ac:picMkLst>
        </pc:picChg>
      </pc:sldChg>
      <pc:sldChg chg="modSp">
        <pc:chgData name="Adrienne Richards" userId="S::adrienne.richards@georgiancollege.ca::bcd77ec0-3859-46f9-a15a-134c9aca8844" providerId="AD" clId="Web-{3B7ECD47-F4BC-6B43-4B46-7F8E2F9C5D4A}" dt="2024-02-12T23:43:28.727" v="78"/>
        <pc:sldMkLst>
          <pc:docMk/>
          <pc:sldMk cId="976593053" sldId="299"/>
        </pc:sldMkLst>
        <pc:picChg chg="ord">
          <ac:chgData name="Adrienne Richards" userId="S::adrienne.richards@georgiancollege.ca::bcd77ec0-3859-46f9-a15a-134c9aca8844" providerId="AD" clId="Web-{3B7ECD47-F4BC-6B43-4B46-7F8E2F9C5D4A}" dt="2024-02-12T23:43:28.727" v="78"/>
          <ac:picMkLst>
            <pc:docMk/>
            <pc:sldMk cId="976593053" sldId="299"/>
            <ac:picMk id="5" creationId="{6BEAF761-2C67-C657-AB39-55D2942BD5E7}"/>
          </ac:picMkLst>
        </pc:picChg>
      </pc:sldChg>
      <pc:sldChg chg="modSp">
        <pc:chgData name="Adrienne Richards" userId="S::adrienne.richards@georgiancollege.ca::bcd77ec0-3859-46f9-a15a-134c9aca8844" providerId="AD" clId="Web-{3B7ECD47-F4BC-6B43-4B46-7F8E2F9C5D4A}" dt="2024-02-12T23:43:31.618" v="80"/>
        <pc:sldMkLst>
          <pc:docMk/>
          <pc:sldMk cId="3364513809" sldId="300"/>
        </pc:sldMkLst>
        <pc:picChg chg="ord">
          <ac:chgData name="Adrienne Richards" userId="S::adrienne.richards@georgiancollege.ca::bcd77ec0-3859-46f9-a15a-134c9aca8844" providerId="AD" clId="Web-{3B7ECD47-F4BC-6B43-4B46-7F8E2F9C5D4A}" dt="2024-02-12T23:43:31.618" v="80"/>
          <ac:picMkLst>
            <pc:docMk/>
            <pc:sldMk cId="3364513809" sldId="300"/>
            <ac:picMk id="5" creationId="{4BE01F1A-46EF-3BAF-86DB-34437A30C653}"/>
          </ac:picMkLst>
        </pc:picChg>
      </pc:sldChg>
      <pc:sldChg chg="modSp">
        <pc:chgData name="Adrienne Richards" userId="S::adrienne.richards@georgiancollege.ca::bcd77ec0-3859-46f9-a15a-134c9aca8844" providerId="AD" clId="Web-{3B7ECD47-F4BC-6B43-4B46-7F8E2F9C5D4A}" dt="2024-02-12T23:43:34.180" v="82"/>
        <pc:sldMkLst>
          <pc:docMk/>
          <pc:sldMk cId="1988884393" sldId="301"/>
        </pc:sldMkLst>
        <pc:picChg chg="ord">
          <ac:chgData name="Adrienne Richards" userId="S::adrienne.richards@georgiancollege.ca::bcd77ec0-3859-46f9-a15a-134c9aca8844" providerId="AD" clId="Web-{3B7ECD47-F4BC-6B43-4B46-7F8E2F9C5D4A}" dt="2024-02-12T23:43:34.180" v="82"/>
          <ac:picMkLst>
            <pc:docMk/>
            <pc:sldMk cId="1988884393" sldId="301"/>
            <ac:picMk id="5" creationId="{8C866F5C-7AAC-43D7-439A-149B07DA8DC4}"/>
          </ac:picMkLst>
        </pc:picChg>
      </pc:sldChg>
      <pc:sldChg chg="modSp">
        <pc:chgData name="Adrienne Richards" userId="S::adrienne.richards@georgiancollege.ca::bcd77ec0-3859-46f9-a15a-134c9aca8844" providerId="AD" clId="Web-{3B7ECD47-F4BC-6B43-4B46-7F8E2F9C5D4A}" dt="2024-02-12T23:43:36.243" v="84"/>
        <pc:sldMkLst>
          <pc:docMk/>
          <pc:sldMk cId="742350774" sldId="302"/>
        </pc:sldMkLst>
        <pc:picChg chg="ord">
          <ac:chgData name="Adrienne Richards" userId="S::adrienne.richards@georgiancollege.ca::bcd77ec0-3859-46f9-a15a-134c9aca8844" providerId="AD" clId="Web-{3B7ECD47-F4BC-6B43-4B46-7F8E2F9C5D4A}" dt="2024-02-12T23:43:36.243" v="84"/>
          <ac:picMkLst>
            <pc:docMk/>
            <pc:sldMk cId="742350774" sldId="302"/>
            <ac:picMk id="5" creationId="{4F7D5650-F14B-5DC0-8DFC-19649583DAD8}"/>
          </ac:picMkLst>
        </pc:picChg>
      </pc:sldChg>
      <pc:sldChg chg="modSp">
        <pc:chgData name="Adrienne Richards" userId="S::adrienne.richards@georgiancollege.ca::bcd77ec0-3859-46f9-a15a-134c9aca8844" providerId="AD" clId="Web-{3B7ECD47-F4BC-6B43-4B46-7F8E2F9C5D4A}" dt="2024-02-12T23:43:39.602" v="86"/>
        <pc:sldMkLst>
          <pc:docMk/>
          <pc:sldMk cId="2104665780" sldId="303"/>
        </pc:sldMkLst>
        <pc:picChg chg="ord">
          <ac:chgData name="Adrienne Richards" userId="S::adrienne.richards@georgiancollege.ca::bcd77ec0-3859-46f9-a15a-134c9aca8844" providerId="AD" clId="Web-{3B7ECD47-F4BC-6B43-4B46-7F8E2F9C5D4A}" dt="2024-02-12T23:43:39.602" v="86"/>
          <ac:picMkLst>
            <pc:docMk/>
            <pc:sldMk cId="2104665780" sldId="303"/>
            <ac:picMk id="5" creationId="{013B391F-9DEF-08A6-7070-AF438B84D033}"/>
          </ac:picMkLst>
        </pc:picChg>
      </pc:sldChg>
      <pc:sldChg chg="modSp">
        <pc:chgData name="Adrienne Richards" userId="S::adrienne.richards@georgiancollege.ca::bcd77ec0-3859-46f9-a15a-134c9aca8844" providerId="AD" clId="Web-{3B7ECD47-F4BC-6B43-4B46-7F8E2F9C5D4A}" dt="2024-02-12T23:43:42.884" v="88"/>
        <pc:sldMkLst>
          <pc:docMk/>
          <pc:sldMk cId="454127983" sldId="304"/>
        </pc:sldMkLst>
        <pc:graphicFrameChg chg="ord">
          <ac:chgData name="Adrienne Richards" userId="S::adrienne.richards@georgiancollege.ca::bcd77ec0-3859-46f9-a15a-134c9aca8844" providerId="AD" clId="Web-{3B7ECD47-F4BC-6B43-4B46-7F8E2F9C5D4A}" dt="2024-02-12T23:43:42.884" v="88"/>
          <ac:graphicFrameMkLst>
            <pc:docMk/>
            <pc:sldMk cId="454127983" sldId="304"/>
            <ac:graphicFrameMk id="6" creationId="{F098CBCD-DF09-2ADB-7F0B-98B083EAED4C}"/>
          </ac:graphicFrameMkLst>
        </pc:graphicFrameChg>
      </pc:sldChg>
      <pc:sldChg chg="modSp">
        <pc:chgData name="Adrienne Richards" userId="S::adrienne.richards@georgiancollege.ca::bcd77ec0-3859-46f9-a15a-134c9aca8844" providerId="AD" clId="Web-{3B7ECD47-F4BC-6B43-4B46-7F8E2F9C5D4A}" dt="2024-02-12T23:43:45.821" v="90"/>
        <pc:sldMkLst>
          <pc:docMk/>
          <pc:sldMk cId="1375294546" sldId="305"/>
        </pc:sldMkLst>
        <pc:picChg chg="ord">
          <ac:chgData name="Adrienne Richards" userId="S::adrienne.richards@georgiancollege.ca::bcd77ec0-3859-46f9-a15a-134c9aca8844" providerId="AD" clId="Web-{3B7ECD47-F4BC-6B43-4B46-7F8E2F9C5D4A}" dt="2024-02-12T23:43:45.821" v="90"/>
          <ac:picMkLst>
            <pc:docMk/>
            <pc:sldMk cId="1375294546" sldId="305"/>
            <ac:picMk id="5" creationId="{4F927311-E00C-A09C-5FD1-BDDBAAE98348}"/>
          </ac:picMkLst>
        </pc:picChg>
      </pc:sldChg>
      <pc:sldChg chg="modSp">
        <pc:chgData name="Adrienne Richards" userId="S::adrienne.richards@georgiancollege.ca::bcd77ec0-3859-46f9-a15a-134c9aca8844" providerId="AD" clId="Web-{3B7ECD47-F4BC-6B43-4B46-7F8E2F9C5D4A}" dt="2024-02-12T23:43:47.884" v="92"/>
        <pc:sldMkLst>
          <pc:docMk/>
          <pc:sldMk cId="3673046159" sldId="306"/>
        </pc:sldMkLst>
        <pc:picChg chg="ord">
          <ac:chgData name="Adrienne Richards" userId="S::adrienne.richards@georgiancollege.ca::bcd77ec0-3859-46f9-a15a-134c9aca8844" providerId="AD" clId="Web-{3B7ECD47-F4BC-6B43-4B46-7F8E2F9C5D4A}" dt="2024-02-12T23:43:47.884" v="92"/>
          <ac:picMkLst>
            <pc:docMk/>
            <pc:sldMk cId="3673046159" sldId="306"/>
            <ac:picMk id="5" creationId="{ADCFD64D-DCBC-4B3D-1C85-3313C0C83817}"/>
          </ac:picMkLst>
        </pc:picChg>
      </pc:sldChg>
      <pc:sldChg chg="modSp">
        <pc:chgData name="Adrienne Richards" userId="S::adrienne.richards@georgiancollege.ca::bcd77ec0-3859-46f9-a15a-134c9aca8844" providerId="AD" clId="Web-{3B7ECD47-F4BC-6B43-4B46-7F8E2F9C5D4A}" dt="2024-02-12T23:43:50.400" v="94"/>
        <pc:sldMkLst>
          <pc:docMk/>
          <pc:sldMk cId="824697307" sldId="307"/>
        </pc:sldMkLst>
        <pc:picChg chg="ord">
          <ac:chgData name="Adrienne Richards" userId="S::adrienne.richards@georgiancollege.ca::bcd77ec0-3859-46f9-a15a-134c9aca8844" providerId="AD" clId="Web-{3B7ECD47-F4BC-6B43-4B46-7F8E2F9C5D4A}" dt="2024-02-12T23:43:50.400" v="94"/>
          <ac:picMkLst>
            <pc:docMk/>
            <pc:sldMk cId="824697307" sldId="307"/>
            <ac:picMk id="5" creationId="{50DF4C2C-1BE2-C734-C6BB-EEDF0BCCC42E}"/>
          </ac:picMkLst>
        </pc:picChg>
      </pc:sldChg>
      <pc:sldChg chg="modSp">
        <pc:chgData name="Adrienne Richards" userId="S::adrienne.richards@georgiancollege.ca::bcd77ec0-3859-46f9-a15a-134c9aca8844" providerId="AD" clId="Web-{3B7ECD47-F4BC-6B43-4B46-7F8E2F9C5D4A}" dt="2024-02-12T23:43:52.462" v="96"/>
        <pc:sldMkLst>
          <pc:docMk/>
          <pc:sldMk cId="3545664559" sldId="308"/>
        </pc:sldMkLst>
        <pc:picChg chg="ord">
          <ac:chgData name="Adrienne Richards" userId="S::adrienne.richards@georgiancollege.ca::bcd77ec0-3859-46f9-a15a-134c9aca8844" providerId="AD" clId="Web-{3B7ECD47-F4BC-6B43-4B46-7F8E2F9C5D4A}" dt="2024-02-12T23:43:52.462" v="96"/>
          <ac:picMkLst>
            <pc:docMk/>
            <pc:sldMk cId="3545664559" sldId="308"/>
            <ac:picMk id="5" creationId="{39967B41-9215-3393-84E8-64CD464C8F88}"/>
          </ac:picMkLst>
        </pc:picChg>
      </pc:sldChg>
    </pc:docChg>
  </pc:docChgLst>
  <pc:docChgLst>
    <pc:chgData name="Adrienne Richards" userId="S::adrienne.richards@georgiancollege.ca::bcd77ec0-3859-46f9-a15a-134c9aca8844" providerId="AD" clId="Web-{8F0979D2-48CA-478E-3AE4-A2150C33AB05}"/>
    <pc:docChg chg="modSld">
      <pc:chgData name="Adrienne Richards" userId="S::adrienne.richards@georgiancollege.ca::bcd77ec0-3859-46f9-a15a-134c9aca8844" providerId="AD" clId="Web-{8F0979D2-48CA-478E-3AE4-A2150C33AB05}" dt="2024-02-12T00:38:35.752" v="86" actId="20577"/>
      <pc:docMkLst>
        <pc:docMk/>
      </pc:docMkLst>
      <pc:sldChg chg="modSp">
        <pc:chgData name="Adrienne Richards" userId="S::adrienne.richards@georgiancollege.ca::bcd77ec0-3859-46f9-a15a-134c9aca8844" providerId="AD" clId="Web-{8F0979D2-48CA-478E-3AE4-A2150C33AB05}" dt="2024-02-12T00:30:11.272" v="0" actId="20577"/>
        <pc:sldMkLst>
          <pc:docMk/>
          <pc:sldMk cId="3461979606" sldId="263"/>
        </pc:sldMkLst>
        <pc:spChg chg="mod">
          <ac:chgData name="Adrienne Richards" userId="S::adrienne.richards@georgiancollege.ca::bcd77ec0-3859-46f9-a15a-134c9aca8844" providerId="AD" clId="Web-{8F0979D2-48CA-478E-3AE4-A2150C33AB05}" dt="2024-02-12T00:30:11.272" v="0" actId="20577"/>
          <ac:spMkLst>
            <pc:docMk/>
            <pc:sldMk cId="3461979606" sldId="263"/>
            <ac:spMk id="3" creationId="{D13D38F5-A8DE-CB52-6952-4F6A31946786}"/>
          </ac:spMkLst>
        </pc:spChg>
      </pc:sldChg>
      <pc:sldChg chg="modSp">
        <pc:chgData name="Adrienne Richards" userId="S::adrienne.richards@georgiancollege.ca::bcd77ec0-3859-46f9-a15a-134c9aca8844" providerId="AD" clId="Web-{8F0979D2-48CA-478E-3AE4-A2150C33AB05}" dt="2024-02-12T00:30:14.413" v="1" actId="20577"/>
        <pc:sldMkLst>
          <pc:docMk/>
          <pc:sldMk cId="864986892" sldId="264"/>
        </pc:sldMkLst>
        <pc:spChg chg="mod">
          <ac:chgData name="Adrienne Richards" userId="S::adrienne.richards@georgiancollege.ca::bcd77ec0-3859-46f9-a15a-134c9aca8844" providerId="AD" clId="Web-{8F0979D2-48CA-478E-3AE4-A2150C33AB05}" dt="2024-02-12T00:30:14.413" v="1" actId="20577"/>
          <ac:spMkLst>
            <pc:docMk/>
            <pc:sldMk cId="864986892" sldId="264"/>
            <ac:spMk id="3" creationId="{D13D38F5-A8DE-CB52-6952-4F6A31946786}"/>
          </ac:spMkLst>
        </pc:spChg>
      </pc:sldChg>
      <pc:sldChg chg="modSp">
        <pc:chgData name="Adrienne Richards" userId="S::adrienne.richards@georgiancollege.ca::bcd77ec0-3859-46f9-a15a-134c9aca8844" providerId="AD" clId="Web-{8F0979D2-48CA-478E-3AE4-A2150C33AB05}" dt="2024-02-12T00:30:30.570" v="2" actId="20577"/>
        <pc:sldMkLst>
          <pc:docMk/>
          <pc:sldMk cId="946289988" sldId="265"/>
        </pc:sldMkLst>
        <pc:spChg chg="mod">
          <ac:chgData name="Adrienne Richards" userId="S::adrienne.richards@georgiancollege.ca::bcd77ec0-3859-46f9-a15a-134c9aca8844" providerId="AD" clId="Web-{8F0979D2-48CA-478E-3AE4-A2150C33AB05}" dt="2024-02-12T00:30:30.570" v="2" actId="20577"/>
          <ac:spMkLst>
            <pc:docMk/>
            <pc:sldMk cId="946289988" sldId="265"/>
            <ac:spMk id="3" creationId="{A4604155-17E0-A25C-67CF-E461F5BD3569}"/>
          </ac:spMkLst>
        </pc:spChg>
      </pc:sldChg>
      <pc:sldChg chg="modSp">
        <pc:chgData name="Adrienne Richards" userId="S::adrienne.richards@georgiancollege.ca::bcd77ec0-3859-46f9-a15a-134c9aca8844" providerId="AD" clId="Web-{8F0979D2-48CA-478E-3AE4-A2150C33AB05}" dt="2024-02-12T00:30:33.601" v="3" actId="20577"/>
        <pc:sldMkLst>
          <pc:docMk/>
          <pc:sldMk cId="851030466" sldId="266"/>
        </pc:sldMkLst>
        <pc:spChg chg="mod">
          <ac:chgData name="Adrienne Richards" userId="S::adrienne.richards@georgiancollege.ca::bcd77ec0-3859-46f9-a15a-134c9aca8844" providerId="AD" clId="Web-{8F0979D2-48CA-478E-3AE4-A2150C33AB05}" dt="2024-02-12T00:30:33.601" v="3" actId="20577"/>
          <ac:spMkLst>
            <pc:docMk/>
            <pc:sldMk cId="851030466" sldId="266"/>
            <ac:spMk id="3" creationId="{9005E780-B2DD-4271-3E9A-98AF2FE7F72F}"/>
          </ac:spMkLst>
        </pc:spChg>
      </pc:sldChg>
      <pc:sldChg chg="modSp">
        <pc:chgData name="Adrienne Richards" userId="S::adrienne.richards@georgiancollege.ca::bcd77ec0-3859-46f9-a15a-134c9aca8844" providerId="AD" clId="Web-{8F0979D2-48CA-478E-3AE4-A2150C33AB05}" dt="2024-02-12T00:38:35.752" v="86" actId="20577"/>
        <pc:sldMkLst>
          <pc:docMk/>
          <pc:sldMk cId="2198950839" sldId="267"/>
        </pc:sldMkLst>
        <pc:spChg chg="mod">
          <ac:chgData name="Adrienne Richards" userId="S::adrienne.richards@georgiancollege.ca::bcd77ec0-3859-46f9-a15a-134c9aca8844" providerId="AD" clId="Web-{8F0979D2-48CA-478E-3AE4-A2150C33AB05}" dt="2024-02-12T00:38:35.752" v="86" actId="20577"/>
          <ac:spMkLst>
            <pc:docMk/>
            <pc:sldMk cId="2198950839" sldId="267"/>
            <ac:spMk id="3" creationId="{D3225617-E4B5-3CE8-1D8A-565D8389600F}"/>
          </ac:spMkLst>
        </pc:spChg>
      </pc:sldChg>
      <pc:sldChg chg="addSp delSp modSp">
        <pc:chgData name="Adrienne Richards" userId="S::adrienne.richards@georgiancollege.ca::bcd77ec0-3859-46f9-a15a-134c9aca8844" providerId="AD" clId="Web-{8F0979D2-48CA-478E-3AE4-A2150C33AB05}" dt="2024-02-12T00:30:49.242" v="7" actId="20577"/>
        <pc:sldMkLst>
          <pc:docMk/>
          <pc:sldMk cId="2570464773" sldId="268"/>
        </pc:sldMkLst>
        <pc:spChg chg="add del mod">
          <ac:chgData name="Adrienne Richards" userId="S::adrienne.richards@georgiancollege.ca::bcd77ec0-3859-46f9-a15a-134c9aca8844" providerId="AD" clId="Web-{8F0979D2-48CA-478E-3AE4-A2150C33AB05}" dt="2024-02-12T00:30:49.242" v="7" actId="20577"/>
          <ac:spMkLst>
            <pc:docMk/>
            <pc:sldMk cId="2570464773" sldId="268"/>
            <ac:spMk id="3" creationId="{9B1FBF0E-9D76-52B8-17E9-B7B680417853}"/>
          </ac:spMkLst>
        </pc:spChg>
        <pc:spChg chg="add del mod">
          <ac:chgData name="Adrienne Richards" userId="S::adrienne.richards@georgiancollege.ca::bcd77ec0-3859-46f9-a15a-134c9aca8844" providerId="AD" clId="Web-{8F0979D2-48CA-478E-3AE4-A2150C33AB05}" dt="2024-02-12T00:30:44.992" v="6"/>
          <ac:spMkLst>
            <pc:docMk/>
            <pc:sldMk cId="2570464773" sldId="268"/>
            <ac:spMk id="7" creationId="{6ECE1800-7848-2130-F9CC-2EC56537E98F}"/>
          </ac:spMkLst>
        </pc:spChg>
      </pc:sldChg>
      <pc:sldChg chg="modSp">
        <pc:chgData name="Adrienne Richards" userId="S::adrienne.richards@georgiancollege.ca::bcd77ec0-3859-46f9-a15a-134c9aca8844" providerId="AD" clId="Web-{8F0979D2-48CA-478E-3AE4-A2150C33AB05}" dt="2024-02-12T00:30:52.586" v="8" actId="20577"/>
        <pc:sldMkLst>
          <pc:docMk/>
          <pc:sldMk cId="3857151657" sldId="269"/>
        </pc:sldMkLst>
        <pc:spChg chg="mod">
          <ac:chgData name="Adrienne Richards" userId="S::adrienne.richards@georgiancollege.ca::bcd77ec0-3859-46f9-a15a-134c9aca8844" providerId="AD" clId="Web-{8F0979D2-48CA-478E-3AE4-A2150C33AB05}" dt="2024-02-12T00:30:52.586" v="8" actId="20577"/>
          <ac:spMkLst>
            <pc:docMk/>
            <pc:sldMk cId="3857151657" sldId="269"/>
            <ac:spMk id="3" creationId="{5AAB0074-BC18-1073-542D-BF57C7AE6122}"/>
          </ac:spMkLst>
        </pc:spChg>
      </pc:sldChg>
      <pc:sldChg chg="modSp">
        <pc:chgData name="Adrienne Richards" userId="S::adrienne.richards@georgiancollege.ca::bcd77ec0-3859-46f9-a15a-134c9aca8844" providerId="AD" clId="Web-{8F0979D2-48CA-478E-3AE4-A2150C33AB05}" dt="2024-02-12T00:30:56.586" v="9" actId="20577"/>
        <pc:sldMkLst>
          <pc:docMk/>
          <pc:sldMk cId="935003975" sldId="270"/>
        </pc:sldMkLst>
        <pc:spChg chg="mod">
          <ac:chgData name="Adrienne Richards" userId="S::adrienne.richards@georgiancollege.ca::bcd77ec0-3859-46f9-a15a-134c9aca8844" providerId="AD" clId="Web-{8F0979D2-48CA-478E-3AE4-A2150C33AB05}" dt="2024-02-12T00:30:56.586" v="9" actId="20577"/>
          <ac:spMkLst>
            <pc:docMk/>
            <pc:sldMk cId="935003975" sldId="270"/>
            <ac:spMk id="3" creationId="{38BDE85A-B2BE-C584-FDB5-B0912EBAA270}"/>
          </ac:spMkLst>
        </pc:spChg>
      </pc:sldChg>
      <pc:sldChg chg="modSp">
        <pc:chgData name="Adrienne Richards" userId="S::adrienne.richards@georgiancollege.ca::bcd77ec0-3859-46f9-a15a-134c9aca8844" providerId="AD" clId="Web-{8F0979D2-48CA-478E-3AE4-A2150C33AB05}" dt="2024-02-12T00:31:24.149" v="10" actId="20577"/>
        <pc:sldMkLst>
          <pc:docMk/>
          <pc:sldMk cId="4149972976" sldId="271"/>
        </pc:sldMkLst>
        <pc:spChg chg="mod">
          <ac:chgData name="Adrienne Richards" userId="S::adrienne.richards@georgiancollege.ca::bcd77ec0-3859-46f9-a15a-134c9aca8844" providerId="AD" clId="Web-{8F0979D2-48CA-478E-3AE4-A2150C33AB05}" dt="2024-02-12T00:31:24.149" v="10" actId="20577"/>
          <ac:spMkLst>
            <pc:docMk/>
            <pc:sldMk cId="4149972976" sldId="271"/>
            <ac:spMk id="3" creationId="{AFEB02AE-2AA1-14D2-0BAC-0F36E563A074}"/>
          </ac:spMkLst>
        </pc:spChg>
      </pc:sldChg>
      <pc:sldChg chg="modSp">
        <pc:chgData name="Adrienne Richards" userId="S::adrienne.richards@georgiancollege.ca::bcd77ec0-3859-46f9-a15a-134c9aca8844" providerId="AD" clId="Web-{8F0979D2-48CA-478E-3AE4-A2150C33AB05}" dt="2024-02-12T00:31:31.337" v="11" actId="20577"/>
        <pc:sldMkLst>
          <pc:docMk/>
          <pc:sldMk cId="2578090103" sldId="272"/>
        </pc:sldMkLst>
        <pc:spChg chg="mod">
          <ac:chgData name="Adrienne Richards" userId="S::adrienne.richards@georgiancollege.ca::bcd77ec0-3859-46f9-a15a-134c9aca8844" providerId="AD" clId="Web-{8F0979D2-48CA-478E-3AE4-A2150C33AB05}" dt="2024-02-12T00:31:31.337" v="11" actId="20577"/>
          <ac:spMkLst>
            <pc:docMk/>
            <pc:sldMk cId="2578090103" sldId="272"/>
            <ac:spMk id="3" creationId="{B93924FE-A770-D863-C00C-721348CBC270}"/>
          </ac:spMkLst>
        </pc:spChg>
      </pc:sldChg>
      <pc:sldChg chg="modSp">
        <pc:chgData name="Adrienne Richards" userId="S::adrienne.richards@georgiancollege.ca::bcd77ec0-3859-46f9-a15a-134c9aca8844" providerId="AD" clId="Web-{8F0979D2-48CA-478E-3AE4-A2150C33AB05}" dt="2024-02-12T00:31:37.214" v="12" actId="20577"/>
        <pc:sldMkLst>
          <pc:docMk/>
          <pc:sldMk cId="4173694356" sldId="273"/>
        </pc:sldMkLst>
        <pc:spChg chg="mod">
          <ac:chgData name="Adrienne Richards" userId="S::adrienne.richards@georgiancollege.ca::bcd77ec0-3859-46f9-a15a-134c9aca8844" providerId="AD" clId="Web-{8F0979D2-48CA-478E-3AE4-A2150C33AB05}" dt="2024-02-12T00:31:37.214" v="12" actId="20577"/>
          <ac:spMkLst>
            <pc:docMk/>
            <pc:sldMk cId="4173694356" sldId="273"/>
            <ac:spMk id="3" creationId="{8C34E4E0-8679-8E9E-6EFB-16EAA5182100}"/>
          </ac:spMkLst>
        </pc:spChg>
      </pc:sldChg>
      <pc:sldChg chg="modSp">
        <pc:chgData name="Adrienne Richards" userId="S::adrienne.richards@georgiancollege.ca::bcd77ec0-3859-46f9-a15a-134c9aca8844" providerId="AD" clId="Web-{8F0979D2-48CA-478E-3AE4-A2150C33AB05}" dt="2024-02-12T00:31:40.134" v="14" actId="20577"/>
        <pc:sldMkLst>
          <pc:docMk/>
          <pc:sldMk cId="2929666636" sldId="274"/>
        </pc:sldMkLst>
        <pc:spChg chg="mod">
          <ac:chgData name="Adrienne Richards" userId="S::adrienne.richards@georgiancollege.ca::bcd77ec0-3859-46f9-a15a-134c9aca8844" providerId="AD" clId="Web-{8F0979D2-48CA-478E-3AE4-A2150C33AB05}" dt="2024-02-12T00:31:40.134" v="14" actId="20577"/>
          <ac:spMkLst>
            <pc:docMk/>
            <pc:sldMk cId="2929666636" sldId="274"/>
            <ac:spMk id="3" creationId="{E0E091EA-E730-A800-7F2A-F8CDA86D9FA1}"/>
          </ac:spMkLst>
        </pc:spChg>
      </pc:sldChg>
      <pc:sldChg chg="modSp">
        <pc:chgData name="Adrienne Richards" userId="S::adrienne.richards@georgiancollege.ca::bcd77ec0-3859-46f9-a15a-134c9aca8844" providerId="AD" clId="Web-{8F0979D2-48CA-478E-3AE4-A2150C33AB05}" dt="2024-02-12T00:31:42.415" v="15" actId="20577"/>
        <pc:sldMkLst>
          <pc:docMk/>
          <pc:sldMk cId="324182073" sldId="275"/>
        </pc:sldMkLst>
        <pc:spChg chg="mod">
          <ac:chgData name="Adrienne Richards" userId="S::adrienne.richards@georgiancollege.ca::bcd77ec0-3859-46f9-a15a-134c9aca8844" providerId="AD" clId="Web-{8F0979D2-48CA-478E-3AE4-A2150C33AB05}" dt="2024-02-12T00:31:42.415" v="15" actId="20577"/>
          <ac:spMkLst>
            <pc:docMk/>
            <pc:sldMk cId="324182073" sldId="275"/>
            <ac:spMk id="3" creationId="{D0567A80-E69A-8501-4084-F081E0340A99}"/>
          </ac:spMkLst>
        </pc:spChg>
      </pc:sldChg>
      <pc:sldChg chg="addSp delSp modSp">
        <pc:chgData name="Adrienne Richards" userId="S::adrienne.richards@georgiancollege.ca::bcd77ec0-3859-46f9-a15a-134c9aca8844" providerId="AD" clId="Web-{8F0979D2-48CA-478E-3AE4-A2150C33AB05}" dt="2024-02-12T00:31:50.278" v="18" actId="20577"/>
        <pc:sldMkLst>
          <pc:docMk/>
          <pc:sldMk cId="4147427945" sldId="276"/>
        </pc:sldMkLst>
        <pc:spChg chg="add del mod">
          <ac:chgData name="Adrienne Richards" userId="S::adrienne.richards@georgiancollege.ca::bcd77ec0-3859-46f9-a15a-134c9aca8844" providerId="AD" clId="Web-{8F0979D2-48CA-478E-3AE4-A2150C33AB05}" dt="2024-02-12T00:31:50.278" v="18" actId="20577"/>
          <ac:spMkLst>
            <pc:docMk/>
            <pc:sldMk cId="4147427945" sldId="276"/>
            <ac:spMk id="3" creationId="{F8072C7F-F05E-40E9-19D3-A910D67C45C5}"/>
          </ac:spMkLst>
        </pc:spChg>
        <pc:spChg chg="add del mod">
          <ac:chgData name="Adrienne Richards" userId="S::adrienne.richards@georgiancollege.ca::bcd77ec0-3859-46f9-a15a-134c9aca8844" providerId="AD" clId="Web-{8F0979D2-48CA-478E-3AE4-A2150C33AB05}" dt="2024-02-12T00:31:47.493" v="17"/>
          <ac:spMkLst>
            <pc:docMk/>
            <pc:sldMk cId="4147427945" sldId="276"/>
            <ac:spMk id="7" creationId="{6535B501-06DF-BF9C-1F3C-D39EBA4BF885}"/>
          </ac:spMkLst>
        </pc:spChg>
      </pc:sldChg>
      <pc:sldChg chg="modSp">
        <pc:chgData name="Adrienne Richards" userId="S::adrienne.richards@georgiancollege.ca::bcd77ec0-3859-46f9-a15a-134c9aca8844" providerId="AD" clId="Web-{8F0979D2-48CA-478E-3AE4-A2150C33AB05}" dt="2024-02-12T00:31:53.431" v="19" actId="20577"/>
        <pc:sldMkLst>
          <pc:docMk/>
          <pc:sldMk cId="219828926" sldId="277"/>
        </pc:sldMkLst>
        <pc:spChg chg="mod">
          <ac:chgData name="Adrienne Richards" userId="S::adrienne.richards@georgiancollege.ca::bcd77ec0-3859-46f9-a15a-134c9aca8844" providerId="AD" clId="Web-{8F0979D2-48CA-478E-3AE4-A2150C33AB05}" dt="2024-02-12T00:31:53.431" v="19" actId="20577"/>
          <ac:spMkLst>
            <pc:docMk/>
            <pc:sldMk cId="219828926" sldId="277"/>
            <ac:spMk id="3" creationId="{40951CFC-9F76-F822-36BB-F5295A9858F6}"/>
          </ac:spMkLst>
        </pc:spChg>
      </pc:sldChg>
      <pc:sldChg chg="modSp">
        <pc:chgData name="Adrienne Richards" userId="S::adrienne.richards@georgiancollege.ca::bcd77ec0-3859-46f9-a15a-134c9aca8844" providerId="AD" clId="Web-{8F0979D2-48CA-478E-3AE4-A2150C33AB05}" dt="2024-02-12T00:31:56.400" v="21" actId="20577"/>
        <pc:sldMkLst>
          <pc:docMk/>
          <pc:sldMk cId="1964243149" sldId="278"/>
        </pc:sldMkLst>
        <pc:spChg chg="mod">
          <ac:chgData name="Adrienne Richards" userId="S::adrienne.richards@georgiancollege.ca::bcd77ec0-3859-46f9-a15a-134c9aca8844" providerId="AD" clId="Web-{8F0979D2-48CA-478E-3AE4-A2150C33AB05}" dt="2024-02-12T00:31:56.400" v="21" actId="20577"/>
          <ac:spMkLst>
            <pc:docMk/>
            <pc:sldMk cId="1964243149" sldId="278"/>
            <ac:spMk id="3" creationId="{F9F30778-761E-B9AC-EFC3-55B1A06F444F}"/>
          </ac:spMkLst>
        </pc:spChg>
      </pc:sldChg>
      <pc:sldChg chg="modSp">
        <pc:chgData name="Adrienne Richards" userId="S::adrienne.richards@georgiancollege.ca::bcd77ec0-3859-46f9-a15a-134c9aca8844" providerId="AD" clId="Web-{8F0979D2-48CA-478E-3AE4-A2150C33AB05}" dt="2024-02-12T00:31:58.790" v="22" actId="20577"/>
        <pc:sldMkLst>
          <pc:docMk/>
          <pc:sldMk cId="1991136293" sldId="279"/>
        </pc:sldMkLst>
        <pc:spChg chg="mod">
          <ac:chgData name="Adrienne Richards" userId="S::adrienne.richards@georgiancollege.ca::bcd77ec0-3859-46f9-a15a-134c9aca8844" providerId="AD" clId="Web-{8F0979D2-48CA-478E-3AE4-A2150C33AB05}" dt="2024-02-12T00:31:58.790" v="22" actId="20577"/>
          <ac:spMkLst>
            <pc:docMk/>
            <pc:sldMk cId="1991136293" sldId="279"/>
            <ac:spMk id="3" creationId="{033491C7-BAF1-E2CB-2387-62A0193E9CEB}"/>
          </ac:spMkLst>
        </pc:spChg>
      </pc:sldChg>
      <pc:sldChg chg="modSp">
        <pc:chgData name="Adrienne Richards" userId="S::adrienne.richards@georgiancollege.ca::bcd77ec0-3859-46f9-a15a-134c9aca8844" providerId="AD" clId="Web-{8F0979D2-48CA-478E-3AE4-A2150C33AB05}" dt="2024-02-12T00:32:07.087" v="23" actId="20577"/>
        <pc:sldMkLst>
          <pc:docMk/>
          <pc:sldMk cId="1029878314" sldId="280"/>
        </pc:sldMkLst>
        <pc:spChg chg="mod">
          <ac:chgData name="Adrienne Richards" userId="S::adrienne.richards@georgiancollege.ca::bcd77ec0-3859-46f9-a15a-134c9aca8844" providerId="AD" clId="Web-{8F0979D2-48CA-478E-3AE4-A2150C33AB05}" dt="2024-02-12T00:32:07.087" v="23" actId="20577"/>
          <ac:spMkLst>
            <pc:docMk/>
            <pc:sldMk cId="1029878314" sldId="280"/>
            <ac:spMk id="3" creationId="{3FAF2EFA-2574-046B-DC28-C030A1D94871}"/>
          </ac:spMkLst>
        </pc:spChg>
      </pc:sldChg>
      <pc:sldChg chg="modSp">
        <pc:chgData name="Adrienne Richards" userId="S::adrienne.richards@georgiancollege.ca::bcd77ec0-3859-46f9-a15a-134c9aca8844" providerId="AD" clId="Web-{8F0979D2-48CA-478E-3AE4-A2150C33AB05}" dt="2024-02-12T00:32:09.806" v="24" actId="20577"/>
        <pc:sldMkLst>
          <pc:docMk/>
          <pc:sldMk cId="1732430064" sldId="281"/>
        </pc:sldMkLst>
        <pc:spChg chg="mod">
          <ac:chgData name="Adrienne Richards" userId="S::adrienne.richards@georgiancollege.ca::bcd77ec0-3859-46f9-a15a-134c9aca8844" providerId="AD" clId="Web-{8F0979D2-48CA-478E-3AE4-A2150C33AB05}" dt="2024-02-12T00:32:09.806" v="24" actId="20577"/>
          <ac:spMkLst>
            <pc:docMk/>
            <pc:sldMk cId="1732430064" sldId="281"/>
            <ac:spMk id="3" creationId="{3C4F162F-2734-7E1A-2867-B897EC4A5B94}"/>
          </ac:spMkLst>
        </pc:spChg>
      </pc:sldChg>
      <pc:sldChg chg="modSp">
        <pc:chgData name="Adrienne Richards" userId="S::adrienne.richards@georgiancollege.ca::bcd77ec0-3859-46f9-a15a-134c9aca8844" providerId="AD" clId="Web-{8F0979D2-48CA-478E-3AE4-A2150C33AB05}" dt="2024-02-12T00:32:12.400" v="25" actId="20577"/>
        <pc:sldMkLst>
          <pc:docMk/>
          <pc:sldMk cId="2304880441" sldId="282"/>
        </pc:sldMkLst>
        <pc:spChg chg="mod">
          <ac:chgData name="Adrienne Richards" userId="S::adrienne.richards@georgiancollege.ca::bcd77ec0-3859-46f9-a15a-134c9aca8844" providerId="AD" clId="Web-{8F0979D2-48CA-478E-3AE4-A2150C33AB05}" dt="2024-02-12T00:32:12.400" v="25" actId="20577"/>
          <ac:spMkLst>
            <pc:docMk/>
            <pc:sldMk cId="2304880441" sldId="282"/>
            <ac:spMk id="3" creationId="{AC54F20F-EFCB-AAB5-473E-3CE274CBA7E1}"/>
          </ac:spMkLst>
        </pc:spChg>
      </pc:sldChg>
      <pc:sldChg chg="modSp">
        <pc:chgData name="Adrienne Richards" userId="S::adrienne.richards@georgiancollege.ca::bcd77ec0-3859-46f9-a15a-134c9aca8844" providerId="AD" clId="Web-{8F0979D2-48CA-478E-3AE4-A2150C33AB05}" dt="2024-02-12T00:32:15.759" v="26" actId="20577"/>
        <pc:sldMkLst>
          <pc:docMk/>
          <pc:sldMk cId="1051888697" sldId="283"/>
        </pc:sldMkLst>
        <pc:spChg chg="mod">
          <ac:chgData name="Adrienne Richards" userId="S::adrienne.richards@georgiancollege.ca::bcd77ec0-3859-46f9-a15a-134c9aca8844" providerId="AD" clId="Web-{8F0979D2-48CA-478E-3AE4-A2150C33AB05}" dt="2024-02-12T00:32:15.759" v="26" actId="20577"/>
          <ac:spMkLst>
            <pc:docMk/>
            <pc:sldMk cId="1051888697" sldId="283"/>
            <ac:spMk id="3" creationId="{D7F9FF87-4423-96CB-64D2-C8DECC1A9CD4}"/>
          </ac:spMkLst>
        </pc:spChg>
      </pc:sldChg>
      <pc:sldChg chg="modSp">
        <pc:chgData name="Adrienne Richards" userId="S::adrienne.richards@georgiancollege.ca::bcd77ec0-3859-46f9-a15a-134c9aca8844" providerId="AD" clId="Web-{8F0979D2-48CA-478E-3AE4-A2150C33AB05}" dt="2024-02-12T00:32:19.650" v="27" actId="20577"/>
        <pc:sldMkLst>
          <pc:docMk/>
          <pc:sldMk cId="3884269560" sldId="284"/>
        </pc:sldMkLst>
        <pc:spChg chg="mod">
          <ac:chgData name="Adrienne Richards" userId="S::adrienne.richards@georgiancollege.ca::bcd77ec0-3859-46f9-a15a-134c9aca8844" providerId="AD" clId="Web-{8F0979D2-48CA-478E-3AE4-A2150C33AB05}" dt="2024-02-12T00:32:19.650" v="27" actId="20577"/>
          <ac:spMkLst>
            <pc:docMk/>
            <pc:sldMk cId="3884269560" sldId="284"/>
            <ac:spMk id="3" creationId="{0E8ED059-9489-B1E9-2528-45EE91EFDC9E}"/>
          </ac:spMkLst>
        </pc:spChg>
      </pc:sldChg>
      <pc:sldChg chg="modSp">
        <pc:chgData name="Adrienne Richards" userId="S::adrienne.richards@georgiancollege.ca::bcd77ec0-3859-46f9-a15a-134c9aca8844" providerId="AD" clId="Web-{8F0979D2-48CA-478E-3AE4-A2150C33AB05}" dt="2024-02-12T00:32:23.057" v="29" actId="20577"/>
        <pc:sldMkLst>
          <pc:docMk/>
          <pc:sldMk cId="1655151138" sldId="285"/>
        </pc:sldMkLst>
        <pc:spChg chg="mod">
          <ac:chgData name="Adrienne Richards" userId="S::adrienne.richards@georgiancollege.ca::bcd77ec0-3859-46f9-a15a-134c9aca8844" providerId="AD" clId="Web-{8F0979D2-48CA-478E-3AE4-A2150C33AB05}" dt="2024-02-12T00:32:23.057" v="29" actId="20577"/>
          <ac:spMkLst>
            <pc:docMk/>
            <pc:sldMk cId="1655151138" sldId="285"/>
            <ac:spMk id="3" creationId="{9926305F-E809-BE4A-F86C-A70E8A9297DF}"/>
          </ac:spMkLst>
        </pc:spChg>
      </pc:sldChg>
      <pc:sldChg chg="modSp">
        <pc:chgData name="Adrienne Richards" userId="S::adrienne.richards@georgiancollege.ca::bcd77ec0-3859-46f9-a15a-134c9aca8844" providerId="AD" clId="Web-{8F0979D2-48CA-478E-3AE4-A2150C33AB05}" dt="2024-02-12T00:32:25.431" v="30" actId="20577"/>
        <pc:sldMkLst>
          <pc:docMk/>
          <pc:sldMk cId="1416833446" sldId="286"/>
        </pc:sldMkLst>
        <pc:spChg chg="mod">
          <ac:chgData name="Adrienne Richards" userId="S::adrienne.richards@georgiancollege.ca::bcd77ec0-3859-46f9-a15a-134c9aca8844" providerId="AD" clId="Web-{8F0979D2-48CA-478E-3AE4-A2150C33AB05}" dt="2024-02-12T00:32:25.431" v="30" actId="20577"/>
          <ac:spMkLst>
            <pc:docMk/>
            <pc:sldMk cId="1416833446" sldId="286"/>
            <ac:spMk id="3" creationId="{46B70F41-BB0A-E9D9-61FE-F6BA12B54053}"/>
          </ac:spMkLst>
        </pc:spChg>
      </pc:sldChg>
      <pc:sldChg chg="modSp">
        <pc:chgData name="Adrienne Richards" userId="S::adrienne.richards@georgiancollege.ca::bcd77ec0-3859-46f9-a15a-134c9aca8844" providerId="AD" clId="Web-{8F0979D2-48CA-478E-3AE4-A2150C33AB05}" dt="2024-02-12T00:32:32.400" v="31" actId="20577"/>
        <pc:sldMkLst>
          <pc:docMk/>
          <pc:sldMk cId="3294693120" sldId="287"/>
        </pc:sldMkLst>
        <pc:spChg chg="mod">
          <ac:chgData name="Adrienne Richards" userId="S::adrienne.richards@georgiancollege.ca::bcd77ec0-3859-46f9-a15a-134c9aca8844" providerId="AD" clId="Web-{8F0979D2-48CA-478E-3AE4-A2150C33AB05}" dt="2024-02-12T00:32:32.400" v="31" actId="20577"/>
          <ac:spMkLst>
            <pc:docMk/>
            <pc:sldMk cId="3294693120" sldId="287"/>
            <ac:spMk id="3" creationId="{4D9CC755-FDBC-C310-CDA5-E61F9027C100}"/>
          </ac:spMkLst>
        </pc:spChg>
      </pc:sldChg>
      <pc:sldChg chg="modSp">
        <pc:chgData name="Adrienne Richards" userId="S::adrienne.richards@georgiancollege.ca::bcd77ec0-3859-46f9-a15a-134c9aca8844" providerId="AD" clId="Web-{8F0979D2-48CA-478E-3AE4-A2150C33AB05}" dt="2024-02-12T00:32:39.635" v="32" actId="20577"/>
        <pc:sldMkLst>
          <pc:docMk/>
          <pc:sldMk cId="948622889" sldId="288"/>
        </pc:sldMkLst>
        <pc:spChg chg="mod">
          <ac:chgData name="Adrienne Richards" userId="S::adrienne.richards@georgiancollege.ca::bcd77ec0-3859-46f9-a15a-134c9aca8844" providerId="AD" clId="Web-{8F0979D2-48CA-478E-3AE4-A2150C33AB05}" dt="2024-02-12T00:32:39.635" v="32" actId="20577"/>
          <ac:spMkLst>
            <pc:docMk/>
            <pc:sldMk cId="948622889" sldId="288"/>
            <ac:spMk id="3" creationId="{75E83D77-0845-9EE3-F5D0-F46573F0E891}"/>
          </ac:spMkLst>
        </pc:spChg>
      </pc:sldChg>
      <pc:sldChg chg="modSp">
        <pc:chgData name="Adrienne Richards" userId="S::adrienne.richards@georgiancollege.ca::bcd77ec0-3859-46f9-a15a-134c9aca8844" providerId="AD" clId="Web-{8F0979D2-48CA-478E-3AE4-A2150C33AB05}" dt="2024-02-12T00:32:42.869" v="33" actId="20577"/>
        <pc:sldMkLst>
          <pc:docMk/>
          <pc:sldMk cId="3393267374" sldId="289"/>
        </pc:sldMkLst>
        <pc:spChg chg="mod">
          <ac:chgData name="Adrienne Richards" userId="S::adrienne.richards@georgiancollege.ca::bcd77ec0-3859-46f9-a15a-134c9aca8844" providerId="AD" clId="Web-{8F0979D2-48CA-478E-3AE4-A2150C33AB05}" dt="2024-02-12T00:32:42.869" v="33" actId="20577"/>
          <ac:spMkLst>
            <pc:docMk/>
            <pc:sldMk cId="3393267374" sldId="289"/>
            <ac:spMk id="3" creationId="{8A1EEE19-80BC-EE71-6C87-3479CFC98764}"/>
          </ac:spMkLst>
        </pc:spChg>
      </pc:sldChg>
      <pc:sldChg chg="modSp">
        <pc:chgData name="Adrienne Richards" userId="S::adrienne.richards@georgiancollege.ca::bcd77ec0-3859-46f9-a15a-134c9aca8844" providerId="AD" clId="Web-{8F0979D2-48CA-478E-3AE4-A2150C33AB05}" dt="2024-02-12T00:32:45.401" v="34" actId="20577"/>
        <pc:sldMkLst>
          <pc:docMk/>
          <pc:sldMk cId="3201471414" sldId="290"/>
        </pc:sldMkLst>
        <pc:spChg chg="mod">
          <ac:chgData name="Adrienne Richards" userId="S::adrienne.richards@georgiancollege.ca::bcd77ec0-3859-46f9-a15a-134c9aca8844" providerId="AD" clId="Web-{8F0979D2-48CA-478E-3AE4-A2150C33AB05}" dt="2024-02-12T00:32:45.401" v="34" actId="20577"/>
          <ac:spMkLst>
            <pc:docMk/>
            <pc:sldMk cId="3201471414" sldId="290"/>
            <ac:spMk id="3" creationId="{D63B440A-C0F2-82E8-EEF8-AA84D04FB3AE}"/>
          </ac:spMkLst>
        </pc:spChg>
      </pc:sldChg>
      <pc:sldChg chg="modSp">
        <pc:chgData name="Adrienne Richards" userId="S::adrienne.richards@georgiancollege.ca::bcd77ec0-3859-46f9-a15a-134c9aca8844" providerId="AD" clId="Web-{8F0979D2-48CA-478E-3AE4-A2150C33AB05}" dt="2024-02-12T00:32:49.291" v="36" actId="20577"/>
        <pc:sldMkLst>
          <pc:docMk/>
          <pc:sldMk cId="940901153" sldId="291"/>
        </pc:sldMkLst>
        <pc:spChg chg="mod">
          <ac:chgData name="Adrienne Richards" userId="S::adrienne.richards@georgiancollege.ca::bcd77ec0-3859-46f9-a15a-134c9aca8844" providerId="AD" clId="Web-{8F0979D2-48CA-478E-3AE4-A2150C33AB05}" dt="2024-02-12T00:32:49.291" v="36" actId="20577"/>
          <ac:spMkLst>
            <pc:docMk/>
            <pc:sldMk cId="940901153" sldId="291"/>
            <ac:spMk id="3" creationId="{C125E5D9-7DED-A60D-FCF0-F6290792963A}"/>
          </ac:spMkLst>
        </pc:spChg>
      </pc:sldChg>
      <pc:sldChg chg="modSp">
        <pc:chgData name="Adrienne Richards" userId="S::adrienne.richards@georgiancollege.ca::bcd77ec0-3859-46f9-a15a-134c9aca8844" providerId="AD" clId="Web-{8F0979D2-48CA-478E-3AE4-A2150C33AB05}" dt="2024-02-12T00:32:51.573" v="38" actId="20577"/>
        <pc:sldMkLst>
          <pc:docMk/>
          <pc:sldMk cId="2756364084" sldId="292"/>
        </pc:sldMkLst>
        <pc:spChg chg="mod">
          <ac:chgData name="Adrienne Richards" userId="S::adrienne.richards@georgiancollege.ca::bcd77ec0-3859-46f9-a15a-134c9aca8844" providerId="AD" clId="Web-{8F0979D2-48CA-478E-3AE4-A2150C33AB05}" dt="2024-02-12T00:32:51.573" v="38" actId="20577"/>
          <ac:spMkLst>
            <pc:docMk/>
            <pc:sldMk cId="2756364084" sldId="292"/>
            <ac:spMk id="3" creationId="{B4CCEA26-B24B-4FE8-5EAE-4E813BD99E1A}"/>
          </ac:spMkLst>
        </pc:spChg>
      </pc:sldChg>
      <pc:sldChg chg="modSp">
        <pc:chgData name="Adrienne Richards" userId="S::adrienne.richards@georgiancollege.ca::bcd77ec0-3859-46f9-a15a-134c9aca8844" providerId="AD" clId="Web-{8F0979D2-48CA-478E-3AE4-A2150C33AB05}" dt="2024-02-12T00:32:55.823" v="39" actId="20577"/>
        <pc:sldMkLst>
          <pc:docMk/>
          <pc:sldMk cId="754501680" sldId="293"/>
        </pc:sldMkLst>
        <pc:spChg chg="mod">
          <ac:chgData name="Adrienne Richards" userId="S::adrienne.richards@georgiancollege.ca::bcd77ec0-3859-46f9-a15a-134c9aca8844" providerId="AD" clId="Web-{8F0979D2-48CA-478E-3AE4-A2150C33AB05}" dt="2024-02-12T00:32:55.823" v="39" actId="20577"/>
          <ac:spMkLst>
            <pc:docMk/>
            <pc:sldMk cId="754501680" sldId="293"/>
            <ac:spMk id="3" creationId="{97D4BB00-C21C-38F5-0DA8-5D087174A146}"/>
          </ac:spMkLst>
        </pc:spChg>
      </pc:sldChg>
      <pc:sldChg chg="modSp">
        <pc:chgData name="Adrienne Richards" userId="S::adrienne.richards@georgiancollege.ca::bcd77ec0-3859-46f9-a15a-134c9aca8844" providerId="AD" clId="Web-{8F0979D2-48CA-478E-3AE4-A2150C33AB05}" dt="2024-02-12T00:33:05.417" v="41" actId="20577"/>
        <pc:sldMkLst>
          <pc:docMk/>
          <pc:sldMk cId="2570603494" sldId="297"/>
        </pc:sldMkLst>
        <pc:spChg chg="mod">
          <ac:chgData name="Adrienne Richards" userId="S::adrienne.richards@georgiancollege.ca::bcd77ec0-3859-46f9-a15a-134c9aca8844" providerId="AD" clId="Web-{8F0979D2-48CA-478E-3AE4-A2150C33AB05}" dt="2024-02-12T00:33:05.417" v="41" actId="20577"/>
          <ac:spMkLst>
            <pc:docMk/>
            <pc:sldMk cId="2570603494" sldId="297"/>
            <ac:spMk id="3" creationId="{3319D82F-9CD5-3844-7931-9A86AF145C4F}"/>
          </ac:spMkLst>
        </pc:spChg>
      </pc:sldChg>
      <pc:sldChg chg="modSp">
        <pc:chgData name="Adrienne Richards" userId="S::adrienne.richards@georgiancollege.ca::bcd77ec0-3859-46f9-a15a-134c9aca8844" providerId="AD" clId="Web-{8F0979D2-48CA-478E-3AE4-A2150C33AB05}" dt="2024-02-12T00:33:09.932" v="43" actId="20577"/>
        <pc:sldMkLst>
          <pc:docMk/>
          <pc:sldMk cId="3666681341" sldId="298"/>
        </pc:sldMkLst>
        <pc:spChg chg="mod">
          <ac:chgData name="Adrienne Richards" userId="S::adrienne.richards@georgiancollege.ca::bcd77ec0-3859-46f9-a15a-134c9aca8844" providerId="AD" clId="Web-{8F0979D2-48CA-478E-3AE4-A2150C33AB05}" dt="2024-02-12T00:33:09.932" v="43" actId="20577"/>
          <ac:spMkLst>
            <pc:docMk/>
            <pc:sldMk cId="3666681341" sldId="298"/>
            <ac:spMk id="3" creationId="{B2332482-8543-6A94-9494-08C567350EF8}"/>
          </ac:spMkLst>
        </pc:spChg>
      </pc:sldChg>
      <pc:sldChg chg="modSp">
        <pc:chgData name="Adrienne Richards" userId="S::adrienne.richards@georgiancollege.ca::bcd77ec0-3859-46f9-a15a-134c9aca8844" providerId="AD" clId="Web-{8F0979D2-48CA-478E-3AE4-A2150C33AB05}" dt="2024-02-12T00:33:14.839" v="44" actId="20577"/>
        <pc:sldMkLst>
          <pc:docMk/>
          <pc:sldMk cId="976593053" sldId="299"/>
        </pc:sldMkLst>
        <pc:spChg chg="mod">
          <ac:chgData name="Adrienne Richards" userId="S::adrienne.richards@georgiancollege.ca::bcd77ec0-3859-46f9-a15a-134c9aca8844" providerId="AD" clId="Web-{8F0979D2-48CA-478E-3AE4-A2150C33AB05}" dt="2024-02-12T00:33:14.839" v="44" actId="20577"/>
          <ac:spMkLst>
            <pc:docMk/>
            <pc:sldMk cId="976593053" sldId="299"/>
            <ac:spMk id="3" creationId="{8B247FE3-213C-64EF-0417-78F990DC980B}"/>
          </ac:spMkLst>
        </pc:spChg>
      </pc:sldChg>
      <pc:sldChg chg="modSp">
        <pc:chgData name="Adrienne Richards" userId="S::adrienne.richards@georgiancollege.ca::bcd77ec0-3859-46f9-a15a-134c9aca8844" providerId="AD" clId="Web-{8F0979D2-48CA-478E-3AE4-A2150C33AB05}" dt="2024-02-12T00:33:18.714" v="45" actId="20577"/>
        <pc:sldMkLst>
          <pc:docMk/>
          <pc:sldMk cId="3364513809" sldId="300"/>
        </pc:sldMkLst>
        <pc:spChg chg="mod">
          <ac:chgData name="Adrienne Richards" userId="S::adrienne.richards@georgiancollege.ca::bcd77ec0-3859-46f9-a15a-134c9aca8844" providerId="AD" clId="Web-{8F0979D2-48CA-478E-3AE4-A2150C33AB05}" dt="2024-02-12T00:33:18.714" v="45" actId="20577"/>
          <ac:spMkLst>
            <pc:docMk/>
            <pc:sldMk cId="3364513809" sldId="300"/>
            <ac:spMk id="3" creationId="{F3327813-E215-788A-5116-87F050309F77}"/>
          </ac:spMkLst>
        </pc:spChg>
      </pc:sldChg>
      <pc:sldChg chg="modSp">
        <pc:chgData name="Adrienne Richards" userId="S::adrienne.richards@georgiancollege.ca::bcd77ec0-3859-46f9-a15a-134c9aca8844" providerId="AD" clId="Web-{8F0979D2-48CA-478E-3AE4-A2150C33AB05}" dt="2024-02-12T00:33:22.183" v="47" actId="20577"/>
        <pc:sldMkLst>
          <pc:docMk/>
          <pc:sldMk cId="1988884393" sldId="301"/>
        </pc:sldMkLst>
        <pc:spChg chg="mod">
          <ac:chgData name="Adrienne Richards" userId="S::adrienne.richards@georgiancollege.ca::bcd77ec0-3859-46f9-a15a-134c9aca8844" providerId="AD" clId="Web-{8F0979D2-48CA-478E-3AE4-A2150C33AB05}" dt="2024-02-12T00:33:22.183" v="47" actId="20577"/>
          <ac:spMkLst>
            <pc:docMk/>
            <pc:sldMk cId="1988884393" sldId="301"/>
            <ac:spMk id="3" creationId="{00A4F78C-5E37-668B-8179-B6DB5E9F8589}"/>
          </ac:spMkLst>
        </pc:spChg>
      </pc:sldChg>
      <pc:sldChg chg="modSp">
        <pc:chgData name="Adrienne Richards" userId="S::adrienne.richards@georgiancollege.ca::bcd77ec0-3859-46f9-a15a-134c9aca8844" providerId="AD" clId="Web-{8F0979D2-48CA-478E-3AE4-A2150C33AB05}" dt="2024-02-12T00:33:24.573" v="48" actId="20577"/>
        <pc:sldMkLst>
          <pc:docMk/>
          <pc:sldMk cId="742350774" sldId="302"/>
        </pc:sldMkLst>
        <pc:spChg chg="mod">
          <ac:chgData name="Adrienne Richards" userId="S::adrienne.richards@georgiancollege.ca::bcd77ec0-3859-46f9-a15a-134c9aca8844" providerId="AD" clId="Web-{8F0979D2-48CA-478E-3AE4-A2150C33AB05}" dt="2024-02-12T00:33:24.573" v="48" actId="20577"/>
          <ac:spMkLst>
            <pc:docMk/>
            <pc:sldMk cId="742350774" sldId="302"/>
            <ac:spMk id="3" creationId="{B622A8DC-6CCC-5161-38E2-7523C31579D2}"/>
          </ac:spMkLst>
        </pc:spChg>
      </pc:sldChg>
      <pc:sldChg chg="modSp">
        <pc:chgData name="Adrienne Richards" userId="S::adrienne.richards@georgiancollege.ca::bcd77ec0-3859-46f9-a15a-134c9aca8844" providerId="AD" clId="Web-{8F0979D2-48CA-478E-3AE4-A2150C33AB05}" dt="2024-02-12T00:33:30.683" v="49" actId="20577"/>
        <pc:sldMkLst>
          <pc:docMk/>
          <pc:sldMk cId="2104665780" sldId="303"/>
        </pc:sldMkLst>
        <pc:spChg chg="mod">
          <ac:chgData name="Adrienne Richards" userId="S::adrienne.richards@georgiancollege.ca::bcd77ec0-3859-46f9-a15a-134c9aca8844" providerId="AD" clId="Web-{8F0979D2-48CA-478E-3AE4-A2150C33AB05}" dt="2024-02-12T00:33:30.683" v="49" actId="20577"/>
          <ac:spMkLst>
            <pc:docMk/>
            <pc:sldMk cId="2104665780" sldId="303"/>
            <ac:spMk id="3" creationId="{1AB46C7B-5F28-BAF0-D986-3DF447766C70}"/>
          </ac:spMkLst>
        </pc:spChg>
      </pc:sldChg>
      <pc:sldChg chg="modSp">
        <pc:chgData name="Adrienne Richards" userId="S::adrienne.richards@georgiancollege.ca::bcd77ec0-3859-46f9-a15a-134c9aca8844" providerId="AD" clId="Web-{8F0979D2-48CA-478E-3AE4-A2150C33AB05}" dt="2024-02-12T00:33:35.667" v="50" actId="20577"/>
        <pc:sldMkLst>
          <pc:docMk/>
          <pc:sldMk cId="1375294546" sldId="305"/>
        </pc:sldMkLst>
        <pc:spChg chg="mod">
          <ac:chgData name="Adrienne Richards" userId="S::adrienne.richards@georgiancollege.ca::bcd77ec0-3859-46f9-a15a-134c9aca8844" providerId="AD" clId="Web-{8F0979D2-48CA-478E-3AE4-A2150C33AB05}" dt="2024-02-12T00:33:35.667" v="50" actId="20577"/>
          <ac:spMkLst>
            <pc:docMk/>
            <pc:sldMk cId="1375294546" sldId="305"/>
            <ac:spMk id="3" creationId="{F2253BB7-418E-663B-A955-DCE2B6A9859E}"/>
          </ac:spMkLst>
        </pc:spChg>
      </pc:sldChg>
      <pc:sldChg chg="modSp">
        <pc:chgData name="Adrienne Richards" userId="S::adrienne.richards@georgiancollege.ca::bcd77ec0-3859-46f9-a15a-134c9aca8844" providerId="AD" clId="Web-{8F0979D2-48CA-478E-3AE4-A2150C33AB05}" dt="2024-02-12T00:33:38.855" v="51" actId="20577"/>
        <pc:sldMkLst>
          <pc:docMk/>
          <pc:sldMk cId="3673046159" sldId="306"/>
        </pc:sldMkLst>
        <pc:spChg chg="mod">
          <ac:chgData name="Adrienne Richards" userId="S::adrienne.richards@georgiancollege.ca::bcd77ec0-3859-46f9-a15a-134c9aca8844" providerId="AD" clId="Web-{8F0979D2-48CA-478E-3AE4-A2150C33AB05}" dt="2024-02-12T00:33:38.855" v="51" actId="20577"/>
          <ac:spMkLst>
            <pc:docMk/>
            <pc:sldMk cId="3673046159" sldId="306"/>
            <ac:spMk id="3" creationId="{6A799521-2AE0-A677-1E92-C09D67F2F2FF}"/>
          </ac:spMkLst>
        </pc:spChg>
      </pc:sldChg>
      <pc:sldChg chg="modSp">
        <pc:chgData name="Adrienne Richards" userId="S::adrienne.richards@georgiancollege.ca::bcd77ec0-3859-46f9-a15a-134c9aca8844" providerId="AD" clId="Web-{8F0979D2-48CA-478E-3AE4-A2150C33AB05}" dt="2024-02-12T00:33:41.621" v="52" actId="20577"/>
        <pc:sldMkLst>
          <pc:docMk/>
          <pc:sldMk cId="824697307" sldId="307"/>
        </pc:sldMkLst>
        <pc:spChg chg="mod">
          <ac:chgData name="Adrienne Richards" userId="S::adrienne.richards@georgiancollege.ca::bcd77ec0-3859-46f9-a15a-134c9aca8844" providerId="AD" clId="Web-{8F0979D2-48CA-478E-3AE4-A2150C33AB05}" dt="2024-02-12T00:33:41.621" v="52" actId="20577"/>
          <ac:spMkLst>
            <pc:docMk/>
            <pc:sldMk cId="824697307" sldId="307"/>
            <ac:spMk id="3" creationId="{CACE1B43-A43D-C308-5376-32391627EE63}"/>
          </ac:spMkLst>
        </pc:spChg>
      </pc:sldChg>
      <pc:sldChg chg="addSp delSp modSp">
        <pc:chgData name="Adrienne Richards" userId="S::adrienne.richards@georgiancollege.ca::bcd77ec0-3859-46f9-a15a-134c9aca8844" providerId="AD" clId="Web-{8F0979D2-48CA-478E-3AE4-A2150C33AB05}" dt="2024-02-12T00:33:48.699" v="55" actId="20577"/>
        <pc:sldMkLst>
          <pc:docMk/>
          <pc:sldMk cId="3545664559" sldId="308"/>
        </pc:sldMkLst>
        <pc:spChg chg="add del mod">
          <ac:chgData name="Adrienne Richards" userId="S::adrienne.richards@georgiancollege.ca::bcd77ec0-3859-46f9-a15a-134c9aca8844" providerId="AD" clId="Web-{8F0979D2-48CA-478E-3AE4-A2150C33AB05}" dt="2024-02-12T00:33:48.699" v="55" actId="20577"/>
          <ac:spMkLst>
            <pc:docMk/>
            <pc:sldMk cId="3545664559" sldId="308"/>
            <ac:spMk id="3" creationId="{DA78AC39-CE81-7CF1-E60C-0C97AC5028A3}"/>
          </ac:spMkLst>
        </pc:spChg>
        <pc:spChg chg="add del mod">
          <ac:chgData name="Adrienne Richards" userId="S::adrienne.richards@georgiancollege.ca::bcd77ec0-3859-46f9-a15a-134c9aca8844" providerId="AD" clId="Web-{8F0979D2-48CA-478E-3AE4-A2150C33AB05}" dt="2024-02-12T00:33:46.058" v="54"/>
          <ac:spMkLst>
            <pc:docMk/>
            <pc:sldMk cId="3545664559" sldId="308"/>
            <ac:spMk id="7" creationId="{4EF52146-AE18-F938-7A7F-D847CBE32AF5}"/>
          </ac:spMkLst>
        </pc:spChg>
      </pc:sldChg>
    </pc:docChg>
  </pc:docChgLst>
  <pc:docChgLst>
    <pc:chgData name="Samantha Sullivan Sauer" userId="db6c8d62-cc93-4a4e-9e21-89806dc604a0" providerId="ADAL" clId="{3F10A2DC-3E8E-4169-A4DD-36F8F1B7D256}"/>
    <pc:docChg chg="undo custSel modSld">
      <pc:chgData name="Samantha Sullivan Sauer" userId="db6c8d62-cc93-4a4e-9e21-89806dc604a0" providerId="ADAL" clId="{3F10A2DC-3E8E-4169-A4DD-36F8F1B7D256}" dt="2024-02-13T18:16:21.897" v="798" actId="13244"/>
      <pc:docMkLst>
        <pc:docMk/>
      </pc:docMkLst>
      <pc:sldChg chg="modSp mod">
        <pc:chgData name="Samantha Sullivan Sauer" userId="db6c8d62-cc93-4a4e-9e21-89806dc604a0" providerId="ADAL" clId="{3F10A2DC-3E8E-4169-A4DD-36F8F1B7D256}" dt="2024-02-02T00:35:34.782" v="69" actId="27636"/>
        <pc:sldMkLst>
          <pc:docMk/>
          <pc:sldMk cId="2568429511" sldId="258"/>
        </pc:sldMkLst>
        <pc:spChg chg="mod">
          <ac:chgData name="Samantha Sullivan Sauer" userId="db6c8d62-cc93-4a4e-9e21-89806dc604a0" providerId="ADAL" clId="{3F10A2DC-3E8E-4169-A4DD-36F8F1B7D256}" dt="2024-02-02T00:35:08.608" v="1" actId="6549"/>
          <ac:spMkLst>
            <pc:docMk/>
            <pc:sldMk cId="2568429511" sldId="258"/>
            <ac:spMk id="2" creationId="{A165E782-E1DF-0CB0-63FE-6A79AAC2141F}"/>
          </ac:spMkLst>
        </pc:spChg>
        <pc:spChg chg="mod">
          <ac:chgData name="Samantha Sullivan Sauer" userId="db6c8d62-cc93-4a4e-9e21-89806dc604a0" providerId="ADAL" clId="{3F10A2DC-3E8E-4169-A4DD-36F8F1B7D256}" dt="2024-02-02T00:35:34.782" v="69" actId="27636"/>
          <ac:spMkLst>
            <pc:docMk/>
            <pc:sldMk cId="2568429511" sldId="258"/>
            <ac:spMk id="3" creationId="{AC26731A-B968-8B31-3116-D9B31971C08D}"/>
          </ac:spMkLst>
        </pc:spChg>
      </pc:sldChg>
      <pc:sldChg chg="addSp modSp mod">
        <pc:chgData name="Samantha Sullivan Sauer" userId="db6c8d62-cc93-4a4e-9e21-89806dc604a0" providerId="ADAL" clId="{3F10A2DC-3E8E-4169-A4DD-36F8F1B7D256}" dt="2024-02-13T01:49:39.885" v="612" actId="13244"/>
        <pc:sldMkLst>
          <pc:docMk/>
          <pc:sldMk cId="1511411136" sldId="260"/>
        </pc:sldMkLst>
        <pc:spChg chg="mod">
          <ac:chgData name="Samantha Sullivan Sauer" userId="db6c8d62-cc93-4a4e-9e21-89806dc604a0" providerId="ADAL" clId="{3F10A2DC-3E8E-4169-A4DD-36F8F1B7D256}" dt="2024-02-13T01:38:24.372" v="215" actId="1076"/>
          <ac:spMkLst>
            <pc:docMk/>
            <pc:sldMk cId="1511411136" sldId="260"/>
            <ac:spMk id="2" creationId="{3812691A-3281-F58A-ADC0-90A37A0714C2}"/>
          </ac:spMkLst>
        </pc:spChg>
        <pc:spChg chg="add mod ord">
          <ac:chgData name="Samantha Sullivan Sauer" userId="db6c8d62-cc93-4a4e-9e21-89806dc604a0" providerId="ADAL" clId="{3F10A2DC-3E8E-4169-A4DD-36F8F1B7D256}" dt="2024-02-13T01:49:39.885" v="612" actId="13244"/>
          <ac:spMkLst>
            <pc:docMk/>
            <pc:sldMk cId="1511411136" sldId="260"/>
            <ac:spMk id="5" creationId="{F579ADB1-65DD-F2A9-3DCA-AF0085F84749}"/>
          </ac:spMkLst>
        </pc:spChg>
        <pc:graphicFrameChg chg="mod modGraphic">
          <ac:chgData name="Samantha Sullivan Sauer" userId="db6c8d62-cc93-4a4e-9e21-89806dc604a0" providerId="ADAL" clId="{3F10A2DC-3E8E-4169-A4DD-36F8F1B7D256}" dt="2024-02-13T01:37:46.856" v="77" actId="1076"/>
          <ac:graphicFrameMkLst>
            <pc:docMk/>
            <pc:sldMk cId="1511411136" sldId="260"/>
            <ac:graphicFrameMk id="6" creationId="{5BD56A0A-1578-2EFC-5AB1-8729DDE0FD65}"/>
          </ac:graphicFrameMkLst>
        </pc:graphicFrameChg>
      </pc:sldChg>
      <pc:sldChg chg="addSp modSp mod">
        <pc:chgData name="Samantha Sullivan Sauer" userId="db6c8d62-cc93-4a4e-9e21-89806dc604a0" providerId="ADAL" clId="{3F10A2DC-3E8E-4169-A4DD-36F8F1B7D256}" dt="2024-02-13T01:49:46.740" v="613" actId="13244"/>
        <pc:sldMkLst>
          <pc:docMk/>
          <pc:sldMk cId="1370713940" sldId="294"/>
        </pc:sldMkLst>
        <pc:spChg chg="mod">
          <ac:chgData name="Samantha Sullivan Sauer" userId="db6c8d62-cc93-4a4e-9e21-89806dc604a0" providerId="ADAL" clId="{3F10A2DC-3E8E-4169-A4DD-36F8F1B7D256}" dt="2024-02-13T01:43:16.186" v="357" actId="1076"/>
          <ac:spMkLst>
            <pc:docMk/>
            <pc:sldMk cId="1370713940" sldId="294"/>
            <ac:spMk id="2" creationId="{44264BC3-D7C8-3F5B-402A-D4D341ED175A}"/>
          </ac:spMkLst>
        </pc:spChg>
        <pc:spChg chg="add mod ord">
          <ac:chgData name="Samantha Sullivan Sauer" userId="db6c8d62-cc93-4a4e-9e21-89806dc604a0" providerId="ADAL" clId="{3F10A2DC-3E8E-4169-A4DD-36F8F1B7D256}" dt="2024-02-13T01:49:46.740" v="613" actId="13244"/>
          <ac:spMkLst>
            <pc:docMk/>
            <pc:sldMk cId="1370713940" sldId="294"/>
            <ac:spMk id="5" creationId="{389EA011-94CF-A132-DB11-42DE79911D1D}"/>
          </ac:spMkLst>
        </pc:spChg>
        <pc:graphicFrameChg chg="mod modGraphic">
          <ac:chgData name="Samantha Sullivan Sauer" userId="db6c8d62-cc93-4a4e-9e21-89806dc604a0" providerId="ADAL" clId="{3F10A2DC-3E8E-4169-A4DD-36F8F1B7D256}" dt="2024-02-13T01:43:55.247" v="364" actId="1076"/>
          <ac:graphicFrameMkLst>
            <pc:docMk/>
            <pc:sldMk cId="1370713940" sldId="294"/>
            <ac:graphicFrameMk id="6" creationId="{21A618ED-F4B2-FA77-57B6-1E7A8C786843}"/>
          </ac:graphicFrameMkLst>
        </pc:graphicFrameChg>
      </pc:sldChg>
      <pc:sldChg chg="modSp mod">
        <pc:chgData name="Samantha Sullivan Sauer" userId="db6c8d62-cc93-4a4e-9e21-89806dc604a0" providerId="ADAL" clId="{3F10A2DC-3E8E-4169-A4DD-36F8F1B7D256}" dt="2024-02-13T01:44:04.191" v="365" actId="5793"/>
        <pc:sldMkLst>
          <pc:docMk/>
          <pc:sldMk cId="2172348304" sldId="295"/>
        </pc:sldMkLst>
        <pc:spChg chg="mod">
          <ac:chgData name="Samantha Sullivan Sauer" userId="db6c8d62-cc93-4a4e-9e21-89806dc604a0" providerId="ADAL" clId="{3F10A2DC-3E8E-4169-A4DD-36F8F1B7D256}" dt="2024-02-13T01:44:04.191" v="365" actId="5793"/>
          <ac:spMkLst>
            <pc:docMk/>
            <pc:sldMk cId="2172348304" sldId="295"/>
            <ac:spMk id="3" creationId="{6335B2F0-F7BA-EACF-46B2-D3A3D3978C95}"/>
          </ac:spMkLst>
        </pc:spChg>
      </pc:sldChg>
      <pc:sldChg chg="modSp mod">
        <pc:chgData name="Samantha Sullivan Sauer" userId="db6c8d62-cc93-4a4e-9e21-89806dc604a0" providerId="ADAL" clId="{3F10A2DC-3E8E-4169-A4DD-36F8F1B7D256}" dt="2024-02-13T01:44:08.651" v="366" actId="5793"/>
        <pc:sldMkLst>
          <pc:docMk/>
          <pc:sldMk cId="289552301" sldId="296"/>
        </pc:sldMkLst>
        <pc:spChg chg="mod">
          <ac:chgData name="Samantha Sullivan Sauer" userId="db6c8d62-cc93-4a4e-9e21-89806dc604a0" providerId="ADAL" clId="{3F10A2DC-3E8E-4169-A4DD-36F8F1B7D256}" dt="2024-02-13T01:44:08.651" v="366" actId="5793"/>
          <ac:spMkLst>
            <pc:docMk/>
            <pc:sldMk cId="289552301" sldId="296"/>
            <ac:spMk id="3" creationId="{BEBCDA85-432C-45B1-A32D-E7D48B80E741}"/>
          </ac:spMkLst>
        </pc:spChg>
      </pc:sldChg>
      <pc:sldChg chg="modSp mod">
        <pc:chgData name="Samantha Sullivan Sauer" userId="db6c8d62-cc93-4a4e-9e21-89806dc604a0" providerId="ADAL" clId="{3F10A2DC-3E8E-4169-A4DD-36F8F1B7D256}" dt="2024-02-13T01:44:17.675" v="367" actId="1076"/>
        <pc:sldMkLst>
          <pc:docMk/>
          <pc:sldMk cId="3666681341" sldId="298"/>
        </pc:sldMkLst>
        <pc:spChg chg="mod">
          <ac:chgData name="Samantha Sullivan Sauer" userId="db6c8d62-cc93-4a4e-9e21-89806dc604a0" providerId="ADAL" clId="{3F10A2DC-3E8E-4169-A4DD-36F8F1B7D256}" dt="2024-02-13T01:44:17.675" v="367" actId="1076"/>
          <ac:spMkLst>
            <pc:docMk/>
            <pc:sldMk cId="3666681341" sldId="298"/>
            <ac:spMk id="3" creationId="{B2332482-8543-6A94-9494-08C567350EF8}"/>
          </ac:spMkLst>
        </pc:spChg>
      </pc:sldChg>
      <pc:sldChg chg="modSp mod">
        <pc:chgData name="Samantha Sullivan Sauer" userId="db6c8d62-cc93-4a4e-9e21-89806dc604a0" providerId="ADAL" clId="{3F10A2DC-3E8E-4169-A4DD-36F8F1B7D256}" dt="2024-02-13T01:44:26.811" v="368" actId="122"/>
        <pc:sldMkLst>
          <pc:docMk/>
          <pc:sldMk cId="742350774" sldId="302"/>
        </pc:sldMkLst>
        <pc:spChg chg="mod">
          <ac:chgData name="Samantha Sullivan Sauer" userId="db6c8d62-cc93-4a4e-9e21-89806dc604a0" providerId="ADAL" clId="{3F10A2DC-3E8E-4169-A4DD-36F8F1B7D256}" dt="2024-02-13T01:44:26.811" v="368" actId="122"/>
          <ac:spMkLst>
            <pc:docMk/>
            <pc:sldMk cId="742350774" sldId="302"/>
            <ac:spMk id="3" creationId="{B622A8DC-6CCC-5161-38E2-7523C31579D2}"/>
          </ac:spMkLst>
        </pc:spChg>
      </pc:sldChg>
      <pc:sldChg chg="addSp delSp modSp mod">
        <pc:chgData name="Samantha Sullivan Sauer" userId="db6c8d62-cc93-4a4e-9e21-89806dc604a0" providerId="ADAL" clId="{3F10A2DC-3E8E-4169-A4DD-36F8F1B7D256}" dt="2024-02-13T18:16:21.897" v="798" actId="13244"/>
        <pc:sldMkLst>
          <pc:docMk/>
          <pc:sldMk cId="454127983" sldId="304"/>
        </pc:sldMkLst>
        <pc:spChg chg="mod">
          <ac:chgData name="Samantha Sullivan Sauer" userId="db6c8d62-cc93-4a4e-9e21-89806dc604a0" providerId="ADAL" clId="{3F10A2DC-3E8E-4169-A4DD-36F8F1B7D256}" dt="2024-02-13T18:14:23.703" v="792" actId="1076"/>
          <ac:spMkLst>
            <pc:docMk/>
            <pc:sldMk cId="454127983" sldId="304"/>
            <ac:spMk id="2" creationId="{BC27DA8C-5070-29EC-3EF2-2703B2197EC0}"/>
          </ac:spMkLst>
        </pc:spChg>
        <pc:spChg chg="mod">
          <ac:chgData name="Samantha Sullivan Sauer" userId="db6c8d62-cc93-4a4e-9e21-89806dc604a0" providerId="ADAL" clId="{3F10A2DC-3E8E-4169-A4DD-36F8F1B7D256}" dt="2024-02-13T01:47:23.324" v="581" actId="1076"/>
          <ac:spMkLst>
            <pc:docMk/>
            <pc:sldMk cId="454127983" sldId="304"/>
            <ac:spMk id="3" creationId="{5C45DD4B-A4A6-6FDE-CB70-E3B466F0D34D}"/>
          </ac:spMkLst>
        </pc:spChg>
        <pc:spChg chg="add mod ord">
          <ac:chgData name="Samantha Sullivan Sauer" userId="db6c8d62-cc93-4a4e-9e21-89806dc604a0" providerId="ADAL" clId="{3F10A2DC-3E8E-4169-A4DD-36F8F1B7D256}" dt="2024-02-13T18:16:21.897" v="798" actId="13244"/>
          <ac:spMkLst>
            <pc:docMk/>
            <pc:sldMk cId="454127983" sldId="304"/>
            <ac:spMk id="5" creationId="{0A34783F-1414-1E7D-6EE8-208AEF70A603}"/>
          </ac:spMkLst>
        </pc:spChg>
        <pc:spChg chg="add del">
          <ac:chgData name="Samantha Sullivan Sauer" userId="db6c8d62-cc93-4a4e-9e21-89806dc604a0" providerId="ADAL" clId="{3F10A2DC-3E8E-4169-A4DD-36F8F1B7D256}" dt="2024-02-13T01:45:05.869" v="373" actId="22"/>
          <ac:spMkLst>
            <pc:docMk/>
            <pc:sldMk cId="454127983" sldId="304"/>
            <ac:spMk id="7" creationId="{3C5B03A1-4EE7-5B8C-F247-37C5945CF35D}"/>
          </ac:spMkLst>
        </pc:spChg>
        <pc:spChg chg="add mod ord">
          <ac:chgData name="Samantha Sullivan Sauer" userId="db6c8d62-cc93-4a4e-9e21-89806dc604a0" providerId="ADAL" clId="{3F10A2DC-3E8E-4169-A4DD-36F8F1B7D256}" dt="2024-02-13T01:49:55.661" v="614" actId="13244"/>
          <ac:spMkLst>
            <pc:docMk/>
            <pc:sldMk cId="454127983" sldId="304"/>
            <ac:spMk id="8" creationId="{EFBCE3B4-5612-FC98-F6C8-A5E84AD84A8A}"/>
          </ac:spMkLst>
        </pc:spChg>
        <pc:graphicFrameChg chg="mod modGraphic">
          <ac:chgData name="Samantha Sullivan Sauer" userId="db6c8d62-cc93-4a4e-9e21-89806dc604a0" providerId="ADAL" clId="{3F10A2DC-3E8E-4169-A4DD-36F8F1B7D256}" dt="2024-02-13T18:15:01.429" v="797" actId="14734"/>
          <ac:graphicFrameMkLst>
            <pc:docMk/>
            <pc:sldMk cId="454127983" sldId="304"/>
            <ac:graphicFrameMk id="6" creationId="{F098CBCD-DF09-2ADB-7F0B-98B083EAED4C}"/>
          </ac:graphicFrameMkLst>
        </pc:graphicFrameChg>
      </pc:sldChg>
    </pc:docChg>
  </pc:docChgLst>
  <pc:docChgLst>
    <pc:chgData name="Adrienne Richards" userId="S::adrienne.richards@georgiancollege.ca::bcd77ec0-3859-46f9-a15a-134c9aca8844" providerId="AD" clId="Web-{23B20329-D700-0788-0685-E26AA45B029F}"/>
    <pc:docChg chg="addSld delSld modSld">
      <pc:chgData name="Adrienne Richards" userId="S::adrienne.richards@georgiancollege.ca::bcd77ec0-3859-46f9-a15a-134c9aca8844" providerId="AD" clId="Web-{23B20329-D700-0788-0685-E26AA45B029F}" dt="2024-02-13T15:59:40.440" v="337"/>
      <pc:docMkLst>
        <pc:docMk/>
      </pc:docMkLst>
      <pc:sldChg chg="delSp modSp">
        <pc:chgData name="Adrienne Richards" userId="S::adrienne.richards@georgiancollege.ca::bcd77ec0-3859-46f9-a15a-134c9aca8844" providerId="AD" clId="Web-{23B20329-D700-0788-0685-E26AA45B029F}" dt="2024-02-13T15:59:40.440" v="337"/>
        <pc:sldMkLst>
          <pc:docMk/>
          <pc:sldMk cId="454127983" sldId="304"/>
        </pc:sldMkLst>
        <pc:spChg chg="mod">
          <ac:chgData name="Adrienne Richards" userId="S::adrienne.richards@georgiancollege.ca::bcd77ec0-3859-46f9-a15a-134c9aca8844" providerId="AD" clId="Web-{23B20329-D700-0788-0685-E26AA45B029F}" dt="2024-02-13T15:26:51.534" v="143" actId="20577"/>
          <ac:spMkLst>
            <pc:docMk/>
            <pc:sldMk cId="454127983" sldId="304"/>
            <ac:spMk id="2" creationId="{BC27DA8C-5070-29EC-3EF2-2703B2197EC0}"/>
          </ac:spMkLst>
        </pc:spChg>
        <pc:spChg chg="del mod">
          <ac:chgData name="Adrienne Richards" userId="S::adrienne.richards@georgiancollege.ca::bcd77ec0-3859-46f9-a15a-134c9aca8844" providerId="AD" clId="Web-{23B20329-D700-0788-0685-E26AA45B029F}" dt="2024-02-13T15:26:41.784" v="140"/>
          <ac:spMkLst>
            <pc:docMk/>
            <pc:sldMk cId="454127983" sldId="304"/>
            <ac:spMk id="8" creationId="{EFBCE3B4-5612-FC98-F6C8-A5E84AD84A8A}"/>
          </ac:spMkLst>
        </pc:spChg>
        <pc:graphicFrameChg chg="mod modGraphic">
          <ac:chgData name="Adrienne Richards" userId="S::adrienne.richards@georgiancollege.ca::bcd77ec0-3859-46f9-a15a-134c9aca8844" providerId="AD" clId="Web-{23B20329-D700-0788-0685-E26AA45B029F}" dt="2024-02-13T15:59:40.440" v="337"/>
          <ac:graphicFrameMkLst>
            <pc:docMk/>
            <pc:sldMk cId="454127983" sldId="304"/>
            <ac:graphicFrameMk id="6" creationId="{F098CBCD-DF09-2ADB-7F0B-98B083EAED4C}"/>
          </ac:graphicFrameMkLst>
        </pc:graphicFrameChg>
      </pc:sldChg>
      <pc:sldChg chg="addSp delSp modSp new del">
        <pc:chgData name="Adrienne Richards" userId="S::adrienne.richards@georgiancollege.ca::bcd77ec0-3859-46f9-a15a-134c9aca8844" providerId="AD" clId="Web-{23B20329-D700-0788-0685-E26AA45B029F}" dt="2024-02-13T15:42:41.213" v="270"/>
        <pc:sldMkLst>
          <pc:docMk/>
          <pc:sldMk cId="2453487391" sldId="309"/>
        </pc:sldMkLst>
        <pc:spChg chg="add del">
          <ac:chgData name="Adrienne Richards" userId="S::adrienne.richards@georgiancollege.ca::bcd77ec0-3859-46f9-a15a-134c9aca8844" providerId="AD" clId="Web-{23B20329-D700-0788-0685-E26AA45B029F}" dt="2024-02-13T15:02:32.359" v="7"/>
          <ac:spMkLst>
            <pc:docMk/>
            <pc:sldMk cId="2453487391" sldId="309"/>
            <ac:spMk id="3" creationId="{45B2BAD3-1D11-3F47-D6FA-0035AF38ECC5}"/>
          </ac:spMkLst>
        </pc:spChg>
        <pc:graphicFrameChg chg="add del mod ord modGraphic">
          <ac:chgData name="Adrienne Richards" userId="S::adrienne.richards@georgiancollege.ca::bcd77ec0-3859-46f9-a15a-134c9aca8844" providerId="AD" clId="Web-{23B20329-D700-0788-0685-E26AA45B029F}" dt="2024-02-13T15:02:28.140" v="6"/>
          <ac:graphicFrameMkLst>
            <pc:docMk/>
            <pc:sldMk cId="2453487391" sldId="309"/>
            <ac:graphicFrameMk id="5" creationId="{4C61F26F-AB46-A064-08C1-C0BF9BC9AEDB}"/>
          </ac:graphicFrameMkLst>
        </pc:graphicFrameChg>
        <pc:graphicFrameChg chg="add mod modGraphic">
          <ac:chgData name="Adrienne Richards" userId="S::adrienne.richards@georgiancollege.ca::bcd77ec0-3859-46f9-a15a-134c9aca8844" providerId="AD" clId="Web-{23B20329-D700-0788-0685-E26AA45B029F}" dt="2024-02-13T15:04:11.486" v="91"/>
          <ac:graphicFrameMkLst>
            <pc:docMk/>
            <pc:sldMk cId="2453487391" sldId="309"/>
            <ac:graphicFrameMk id="6" creationId="{C8FD920B-A318-3563-C07F-228E1F61A646}"/>
          </ac:graphicFrameMkLst>
        </pc:graphicFrameChg>
      </pc:sldChg>
      <pc:sldChg chg="addSp delSp modSp new del">
        <pc:chgData name="Adrienne Richards" userId="S::adrienne.richards@georgiancollege.ca::bcd77ec0-3859-46f9-a15a-134c9aca8844" providerId="AD" clId="Web-{23B20329-D700-0788-0685-E26AA45B029F}" dt="2024-02-13T15:46:51.062" v="306"/>
        <pc:sldMkLst>
          <pc:docMk/>
          <pc:sldMk cId="1677606817" sldId="310"/>
        </pc:sldMkLst>
        <pc:spChg chg="del">
          <ac:chgData name="Adrienne Richards" userId="S::adrienne.richards@georgiancollege.ca::bcd77ec0-3859-46f9-a15a-134c9aca8844" providerId="AD" clId="Web-{23B20329-D700-0788-0685-E26AA45B029F}" dt="2024-02-13T15:41:18.539" v="151"/>
          <ac:spMkLst>
            <pc:docMk/>
            <pc:sldMk cId="1677606817" sldId="310"/>
            <ac:spMk id="3" creationId="{22A1A37D-7A25-548E-9C5B-8CB56A19D022}"/>
          </ac:spMkLst>
        </pc:spChg>
        <pc:graphicFrameChg chg="add mod ord modGraphic">
          <ac:chgData name="Adrienne Richards" userId="S::adrienne.richards@georgiancollege.ca::bcd77ec0-3859-46f9-a15a-134c9aca8844" providerId="AD" clId="Web-{23B20329-D700-0788-0685-E26AA45B029F}" dt="2024-02-13T15:42:09.478" v="260"/>
          <ac:graphicFrameMkLst>
            <pc:docMk/>
            <pc:sldMk cId="1677606817" sldId="310"/>
            <ac:graphicFrameMk id="6" creationId="{1A9BAD95-0EB7-91DE-9B34-77278CFFFDDA}"/>
          </ac:graphicFrameMkLst>
        </pc:graphicFrameChg>
      </pc:sldChg>
    </pc:docChg>
  </pc:docChgLst>
  <pc:docChgLst>
    <pc:chgData name="Adrienne Richards" userId="S::adrienne.richards@georgiancollege.ca::bcd77ec0-3859-46f9-a15a-134c9aca8844" providerId="AD" clId="Web-{0A1454E8-7CC8-7376-9A51-867E9A88E6BE}"/>
    <pc:docChg chg="modSld">
      <pc:chgData name="Adrienne Richards" userId="S::adrienne.richards@georgiancollege.ca::bcd77ec0-3859-46f9-a15a-134c9aca8844" providerId="AD" clId="Web-{0A1454E8-7CC8-7376-9A51-867E9A88E6BE}" dt="2024-02-10T14:34:39.873" v="198" actId="20577"/>
      <pc:docMkLst>
        <pc:docMk/>
      </pc:docMkLst>
      <pc:sldChg chg="modSp">
        <pc:chgData name="Adrienne Richards" userId="S::adrienne.richards@georgiancollege.ca::bcd77ec0-3859-46f9-a15a-134c9aca8844" providerId="AD" clId="Web-{0A1454E8-7CC8-7376-9A51-867E9A88E6BE}" dt="2024-02-10T14:34:39.873" v="198" actId="20577"/>
        <pc:sldMkLst>
          <pc:docMk/>
          <pc:sldMk cId="3961770017" sldId="261"/>
        </pc:sldMkLst>
        <pc:spChg chg="mod">
          <ac:chgData name="Adrienne Richards" userId="S::adrienne.richards@georgiancollege.ca::bcd77ec0-3859-46f9-a15a-134c9aca8844" providerId="AD" clId="Web-{0A1454E8-7CC8-7376-9A51-867E9A88E6BE}" dt="2024-02-10T14:34:39.873" v="198" actId="20577"/>
          <ac:spMkLst>
            <pc:docMk/>
            <pc:sldMk cId="3961770017" sldId="261"/>
            <ac:spMk id="3" creationId="{206AC3AE-E802-DA2A-66BC-3784299DEC19}"/>
          </ac:spMkLst>
        </pc:spChg>
      </pc:sldChg>
      <pc:sldChg chg="modSp">
        <pc:chgData name="Adrienne Richards" userId="S::adrienne.richards@georgiancollege.ca::bcd77ec0-3859-46f9-a15a-134c9aca8844" providerId="AD" clId="Web-{0A1454E8-7CC8-7376-9A51-867E9A88E6BE}" dt="2024-02-10T14:21:16.283" v="4" actId="1076"/>
        <pc:sldMkLst>
          <pc:docMk/>
          <pc:sldMk cId="3291467616" sldId="262"/>
        </pc:sldMkLst>
        <pc:spChg chg="mod">
          <ac:chgData name="Adrienne Richards" userId="S::adrienne.richards@georgiancollege.ca::bcd77ec0-3859-46f9-a15a-134c9aca8844" providerId="AD" clId="Web-{0A1454E8-7CC8-7376-9A51-867E9A88E6BE}" dt="2024-02-10T14:21:13.033" v="3" actId="14100"/>
          <ac:spMkLst>
            <pc:docMk/>
            <pc:sldMk cId="3291467616" sldId="262"/>
            <ac:spMk id="3" creationId="{554F5101-4FB8-3834-ED7A-2EAEBAB31E90}"/>
          </ac:spMkLst>
        </pc:spChg>
        <pc:picChg chg="mod">
          <ac:chgData name="Adrienne Richards" userId="S::adrienne.richards@georgiancollege.ca::bcd77ec0-3859-46f9-a15a-134c9aca8844" providerId="AD" clId="Web-{0A1454E8-7CC8-7376-9A51-867E9A88E6BE}" dt="2024-02-10T14:21:16.283" v="4" actId="1076"/>
          <ac:picMkLst>
            <pc:docMk/>
            <pc:sldMk cId="3291467616" sldId="262"/>
            <ac:picMk id="5" creationId="{5FA1FD42-79C4-25FF-E0C7-FF0FAD0D4FB5}"/>
          </ac:picMkLst>
        </pc:picChg>
      </pc:sldChg>
      <pc:sldChg chg="modSp">
        <pc:chgData name="Adrienne Richards" userId="S::adrienne.richards@georgiancollege.ca::bcd77ec0-3859-46f9-a15a-134c9aca8844" providerId="AD" clId="Web-{0A1454E8-7CC8-7376-9A51-867E9A88E6BE}" dt="2024-02-10T14:21:35.362" v="9" actId="1076"/>
        <pc:sldMkLst>
          <pc:docMk/>
          <pc:sldMk cId="3461979606" sldId="263"/>
        </pc:sldMkLst>
        <pc:spChg chg="mod">
          <ac:chgData name="Adrienne Richards" userId="S::adrienne.richards@georgiancollege.ca::bcd77ec0-3859-46f9-a15a-134c9aca8844" providerId="AD" clId="Web-{0A1454E8-7CC8-7376-9A51-867E9A88E6BE}" dt="2024-02-10T14:21:31.596" v="8" actId="20577"/>
          <ac:spMkLst>
            <pc:docMk/>
            <pc:sldMk cId="3461979606" sldId="263"/>
            <ac:spMk id="3" creationId="{D13D38F5-A8DE-CB52-6952-4F6A31946786}"/>
          </ac:spMkLst>
        </pc:spChg>
        <pc:picChg chg="mod">
          <ac:chgData name="Adrienne Richards" userId="S::adrienne.richards@georgiancollege.ca::bcd77ec0-3859-46f9-a15a-134c9aca8844" providerId="AD" clId="Web-{0A1454E8-7CC8-7376-9A51-867E9A88E6BE}" dt="2024-02-10T14:21:35.362" v="9" actId="1076"/>
          <ac:picMkLst>
            <pc:docMk/>
            <pc:sldMk cId="3461979606" sldId="263"/>
            <ac:picMk id="5" creationId="{10E82DB5-B28E-74B1-0799-DE987067E648}"/>
          </ac:picMkLst>
        </pc:picChg>
      </pc:sldChg>
      <pc:sldChg chg="modSp">
        <pc:chgData name="Adrienne Richards" userId="S::adrienne.richards@georgiancollege.ca::bcd77ec0-3859-46f9-a15a-134c9aca8844" providerId="AD" clId="Web-{0A1454E8-7CC8-7376-9A51-867E9A88E6BE}" dt="2024-02-10T14:21:23.987" v="6" actId="20577"/>
        <pc:sldMkLst>
          <pc:docMk/>
          <pc:sldMk cId="864986892" sldId="264"/>
        </pc:sldMkLst>
        <pc:spChg chg="mod">
          <ac:chgData name="Adrienne Richards" userId="S::adrienne.richards@georgiancollege.ca::bcd77ec0-3859-46f9-a15a-134c9aca8844" providerId="AD" clId="Web-{0A1454E8-7CC8-7376-9A51-867E9A88E6BE}" dt="2024-02-10T14:21:23.987" v="6" actId="20577"/>
          <ac:spMkLst>
            <pc:docMk/>
            <pc:sldMk cId="864986892" sldId="264"/>
            <ac:spMk id="3" creationId="{D13D38F5-A8DE-CB52-6952-4F6A31946786}"/>
          </ac:spMkLst>
        </pc:spChg>
      </pc:sldChg>
      <pc:sldChg chg="modSp">
        <pc:chgData name="Adrienne Richards" userId="S::adrienne.richards@georgiancollege.ca::bcd77ec0-3859-46f9-a15a-134c9aca8844" providerId="AD" clId="Web-{0A1454E8-7CC8-7376-9A51-867E9A88E6BE}" dt="2024-02-10T14:22:00.894" v="11" actId="20577"/>
        <pc:sldMkLst>
          <pc:docMk/>
          <pc:sldMk cId="946289988" sldId="265"/>
        </pc:sldMkLst>
        <pc:spChg chg="mod">
          <ac:chgData name="Adrienne Richards" userId="S::adrienne.richards@georgiancollege.ca::bcd77ec0-3859-46f9-a15a-134c9aca8844" providerId="AD" clId="Web-{0A1454E8-7CC8-7376-9A51-867E9A88E6BE}" dt="2024-02-10T14:22:00.894" v="11" actId="20577"/>
          <ac:spMkLst>
            <pc:docMk/>
            <pc:sldMk cId="946289988" sldId="265"/>
            <ac:spMk id="3" creationId="{A4604155-17E0-A25C-67CF-E461F5BD3569}"/>
          </ac:spMkLst>
        </pc:spChg>
      </pc:sldChg>
      <pc:sldChg chg="modSp">
        <pc:chgData name="Adrienne Richards" userId="S::adrienne.richards@georgiancollege.ca::bcd77ec0-3859-46f9-a15a-134c9aca8844" providerId="AD" clId="Web-{0A1454E8-7CC8-7376-9A51-867E9A88E6BE}" dt="2024-02-10T14:22:08.254" v="13" actId="20577"/>
        <pc:sldMkLst>
          <pc:docMk/>
          <pc:sldMk cId="851030466" sldId="266"/>
        </pc:sldMkLst>
        <pc:spChg chg="mod">
          <ac:chgData name="Adrienne Richards" userId="S::adrienne.richards@georgiancollege.ca::bcd77ec0-3859-46f9-a15a-134c9aca8844" providerId="AD" clId="Web-{0A1454E8-7CC8-7376-9A51-867E9A88E6BE}" dt="2024-02-10T14:22:08.254" v="13" actId="20577"/>
          <ac:spMkLst>
            <pc:docMk/>
            <pc:sldMk cId="851030466" sldId="266"/>
            <ac:spMk id="3" creationId="{9005E780-B2DD-4271-3E9A-98AF2FE7F72F}"/>
          </ac:spMkLst>
        </pc:spChg>
      </pc:sldChg>
      <pc:sldChg chg="modSp">
        <pc:chgData name="Adrienne Richards" userId="S::adrienne.richards@georgiancollege.ca::bcd77ec0-3859-46f9-a15a-134c9aca8844" providerId="AD" clId="Web-{0A1454E8-7CC8-7376-9A51-867E9A88E6BE}" dt="2024-02-10T14:22:17.473" v="16" actId="20577"/>
        <pc:sldMkLst>
          <pc:docMk/>
          <pc:sldMk cId="2198950839" sldId="267"/>
        </pc:sldMkLst>
        <pc:spChg chg="mod">
          <ac:chgData name="Adrienne Richards" userId="S::adrienne.richards@georgiancollege.ca::bcd77ec0-3859-46f9-a15a-134c9aca8844" providerId="AD" clId="Web-{0A1454E8-7CC8-7376-9A51-867E9A88E6BE}" dt="2024-02-10T14:22:17.473" v="16" actId="20577"/>
          <ac:spMkLst>
            <pc:docMk/>
            <pc:sldMk cId="2198950839" sldId="267"/>
            <ac:spMk id="3" creationId="{D3225617-E4B5-3CE8-1D8A-565D8389600F}"/>
          </ac:spMkLst>
        </pc:spChg>
      </pc:sldChg>
      <pc:sldChg chg="modSp">
        <pc:chgData name="Adrienne Richards" userId="S::adrienne.richards@georgiancollege.ca::bcd77ec0-3859-46f9-a15a-134c9aca8844" providerId="AD" clId="Web-{0A1454E8-7CC8-7376-9A51-867E9A88E6BE}" dt="2024-02-10T14:22:24.270" v="18" actId="20577"/>
        <pc:sldMkLst>
          <pc:docMk/>
          <pc:sldMk cId="2570464773" sldId="268"/>
        </pc:sldMkLst>
        <pc:spChg chg="mod">
          <ac:chgData name="Adrienne Richards" userId="S::adrienne.richards@georgiancollege.ca::bcd77ec0-3859-46f9-a15a-134c9aca8844" providerId="AD" clId="Web-{0A1454E8-7CC8-7376-9A51-867E9A88E6BE}" dt="2024-02-10T14:22:24.270" v="18" actId="20577"/>
          <ac:spMkLst>
            <pc:docMk/>
            <pc:sldMk cId="2570464773" sldId="268"/>
            <ac:spMk id="3" creationId="{9B1FBF0E-9D76-52B8-17E9-B7B680417853}"/>
          </ac:spMkLst>
        </pc:spChg>
      </pc:sldChg>
      <pc:sldChg chg="modSp">
        <pc:chgData name="Adrienne Richards" userId="S::adrienne.richards@georgiancollege.ca::bcd77ec0-3859-46f9-a15a-134c9aca8844" providerId="AD" clId="Web-{0A1454E8-7CC8-7376-9A51-867E9A88E6BE}" dt="2024-02-10T14:22:34.630" v="20" actId="20577"/>
        <pc:sldMkLst>
          <pc:docMk/>
          <pc:sldMk cId="3857151657" sldId="269"/>
        </pc:sldMkLst>
        <pc:spChg chg="mod">
          <ac:chgData name="Adrienne Richards" userId="S::adrienne.richards@georgiancollege.ca::bcd77ec0-3859-46f9-a15a-134c9aca8844" providerId="AD" clId="Web-{0A1454E8-7CC8-7376-9A51-867E9A88E6BE}" dt="2024-02-10T14:22:34.630" v="20" actId="20577"/>
          <ac:spMkLst>
            <pc:docMk/>
            <pc:sldMk cId="3857151657" sldId="269"/>
            <ac:spMk id="3" creationId="{5AAB0074-BC18-1073-542D-BF57C7AE6122}"/>
          </ac:spMkLst>
        </pc:spChg>
      </pc:sldChg>
      <pc:sldChg chg="modSp">
        <pc:chgData name="Adrienne Richards" userId="S::adrienne.richards@georgiancollege.ca::bcd77ec0-3859-46f9-a15a-134c9aca8844" providerId="AD" clId="Web-{0A1454E8-7CC8-7376-9A51-867E9A88E6BE}" dt="2024-02-10T14:22:46.271" v="25" actId="1076"/>
        <pc:sldMkLst>
          <pc:docMk/>
          <pc:sldMk cId="935003975" sldId="270"/>
        </pc:sldMkLst>
        <pc:spChg chg="mod">
          <ac:chgData name="Adrienne Richards" userId="S::adrienne.richards@georgiancollege.ca::bcd77ec0-3859-46f9-a15a-134c9aca8844" providerId="AD" clId="Web-{0A1454E8-7CC8-7376-9A51-867E9A88E6BE}" dt="2024-02-10T14:22:44.193" v="24" actId="14100"/>
          <ac:spMkLst>
            <pc:docMk/>
            <pc:sldMk cId="935003975" sldId="270"/>
            <ac:spMk id="3" creationId="{38BDE85A-B2BE-C584-FDB5-B0912EBAA270}"/>
          </ac:spMkLst>
        </pc:spChg>
        <pc:picChg chg="mod">
          <ac:chgData name="Adrienne Richards" userId="S::adrienne.richards@georgiancollege.ca::bcd77ec0-3859-46f9-a15a-134c9aca8844" providerId="AD" clId="Web-{0A1454E8-7CC8-7376-9A51-867E9A88E6BE}" dt="2024-02-10T14:22:46.271" v="25" actId="1076"/>
          <ac:picMkLst>
            <pc:docMk/>
            <pc:sldMk cId="935003975" sldId="270"/>
            <ac:picMk id="5" creationId="{AF0ED325-7E0A-2762-6C70-72848DAA80A8}"/>
          </ac:picMkLst>
        </pc:picChg>
      </pc:sldChg>
      <pc:sldChg chg="modSp">
        <pc:chgData name="Adrienne Richards" userId="S::adrienne.richards@georgiancollege.ca::bcd77ec0-3859-46f9-a15a-134c9aca8844" providerId="AD" clId="Web-{0A1454E8-7CC8-7376-9A51-867E9A88E6BE}" dt="2024-02-10T14:23:17.616" v="33" actId="1076"/>
        <pc:sldMkLst>
          <pc:docMk/>
          <pc:sldMk cId="4149972976" sldId="271"/>
        </pc:sldMkLst>
        <pc:spChg chg="mod">
          <ac:chgData name="Adrienne Richards" userId="S::adrienne.richards@georgiancollege.ca::bcd77ec0-3859-46f9-a15a-134c9aca8844" providerId="AD" clId="Web-{0A1454E8-7CC8-7376-9A51-867E9A88E6BE}" dt="2024-02-10T14:23:13.287" v="30" actId="14100"/>
          <ac:spMkLst>
            <pc:docMk/>
            <pc:sldMk cId="4149972976" sldId="271"/>
            <ac:spMk id="3" creationId="{AFEB02AE-2AA1-14D2-0BAC-0F36E563A074}"/>
          </ac:spMkLst>
        </pc:spChg>
        <pc:picChg chg="mod">
          <ac:chgData name="Adrienne Richards" userId="S::adrienne.richards@georgiancollege.ca::bcd77ec0-3859-46f9-a15a-134c9aca8844" providerId="AD" clId="Web-{0A1454E8-7CC8-7376-9A51-867E9A88E6BE}" dt="2024-02-10T14:23:17.616" v="33" actId="1076"/>
          <ac:picMkLst>
            <pc:docMk/>
            <pc:sldMk cId="4149972976" sldId="271"/>
            <ac:picMk id="5" creationId="{84B2D245-D39E-74AC-D0EC-E17ACD3BBCAC}"/>
          </ac:picMkLst>
        </pc:picChg>
      </pc:sldChg>
      <pc:sldChg chg="modSp">
        <pc:chgData name="Adrienne Richards" userId="S::adrienne.richards@georgiancollege.ca::bcd77ec0-3859-46f9-a15a-134c9aca8844" providerId="AD" clId="Web-{0A1454E8-7CC8-7376-9A51-867E9A88E6BE}" dt="2024-02-10T14:23:26.616" v="37" actId="14100"/>
        <pc:sldMkLst>
          <pc:docMk/>
          <pc:sldMk cId="2578090103" sldId="272"/>
        </pc:sldMkLst>
        <pc:spChg chg="mod">
          <ac:chgData name="Adrienne Richards" userId="S::adrienne.richards@georgiancollege.ca::bcd77ec0-3859-46f9-a15a-134c9aca8844" providerId="AD" clId="Web-{0A1454E8-7CC8-7376-9A51-867E9A88E6BE}" dt="2024-02-10T14:23:26.616" v="37" actId="14100"/>
          <ac:spMkLst>
            <pc:docMk/>
            <pc:sldMk cId="2578090103" sldId="272"/>
            <ac:spMk id="3" creationId="{B93924FE-A770-D863-C00C-721348CBC270}"/>
          </ac:spMkLst>
        </pc:spChg>
      </pc:sldChg>
      <pc:sldChg chg="modSp">
        <pc:chgData name="Adrienne Richards" userId="S::adrienne.richards@georgiancollege.ca::bcd77ec0-3859-46f9-a15a-134c9aca8844" providerId="AD" clId="Web-{0A1454E8-7CC8-7376-9A51-867E9A88E6BE}" dt="2024-02-10T14:23:38.538" v="42" actId="14100"/>
        <pc:sldMkLst>
          <pc:docMk/>
          <pc:sldMk cId="4173694356" sldId="273"/>
        </pc:sldMkLst>
        <pc:spChg chg="mod">
          <ac:chgData name="Adrienne Richards" userId="S::adrienne.richards@georgiancollege.ca::bcd77ec0-3859-46f9-a15a-134c9aca8844" providerId="AD" clId="Web-{0A1454E8-7CC8-7376-9A51-867E9A88E6BE}" dt="2024-02-10T14:23:36.507" v="41" actId="14100"/>
          <ac:spMkLst>
            <pc:docMk/>
            <pc:sldMk cId="4173694356" sldId="273"/>
            <ac:spMk id="3" creationId="{8C34E4E0-8679-8E9E-6EFB-16EAA5182100}"/>
          </ac:spMkLst>
        </pc:spChg>
        <pc:picChg chg="mod">
          <ac:chgData name="Adrienne Richards" userId="S::adrienne.richards@georgiancollege.ca::bcd77ec0-3859-46f9-a15a-134c9aca8844" providerId="AD" clId="Web-{0A1454E8-7CC8-7376-9A51-867E9A88E6BE}" dt="2024-02-10T14:23:38.538" v="42" actId="14100"/>
          <ac:picMkLst>
            <pc:docMk/>
            <pc:sldMk cId="4173694356" sldId="273"/>
            <ac:picMk id="5" creationId="{5228743E-C6E2-BE94-1793-E38BDCD59ABF}"/>
          </ac:picMkLst>
        </pc:picChg>
      </pc:sldChg>
      <pc:sldChg chg="modSp">
        <pc:chgData name="Adrienne Richards" userId="S::adrienne.richards@georgiancollege.ca::bcd77ec0-3859-46f9-a15a-134c9aca8844" providerId="AD" clId="Web-{0A1454E8-7CC8-7376-9A51-867E9A88E6BE}" dt="2024-02-10T14:23:54.211" v="45" actId="20577"/>
        <pc:sldMkLst>
          <pc:docMk/>
          <pc:sldMk cId="2929666636" sldId="274"/>
        </pc:sldMkLst>
        <pc:spChg chg="mod">
          <ac:chgData name="Adrienne Richards" userId="S::adrienne.richards@georgiancollege.ca::bcd77ec0-3859-46f9-a15a-134c9aca8844" providerId="AD" clId="Web-{0A1454E8-7CC8-7376-9A51-867E9A88E6BE}" dt="2024-02-10T14:23:54.211" v="45" actId="20577"/>
          <ac:spMkLst>
            <pc:docMk/>
            <pc:sldMk cId="2929666636" sldId="274"/>
            <ac:spMk id="3" creationId="{E0E091EA-E730-A800-7F2A-F8CDA86D9FA1}"/>
          </ac:spMkLst>
        </pc:spChg>
      </pc:sldChg>
      <pc:sldChg chg="modSp">
        <pc:chgData name="Adrienne Richards" userId="S::adrienne.richards@georgiancollege.ca::bcd77ec0-3859-46f9-a15a-134c9aca8844" providerId="AD" clId="Web-{0A1454E8-7CC8-7376-9A51-867E9A88E6BE}" dt="2024-02-10T14:24:05.867" v="49" actId="14100"/>
        <pc:sldMkLst>
          <pc:docMk/>
          <pc:sldMk cId="324182073" sldId="275"/>
        </pc:sldMkLst>
        <pc:spChg chg="mod">
          <ac:chgData name="Adrienne Richards" userId="S::adrienne.richards@georgiancollege.ca::bcd77ec0-3859-46f9-a15a-134c9aca8844" providerId="AD" clId="Web-{0A1454E8-7CC8-7376-9A51-867E9A88E6BE}" dt="2024-02-10T14:24:03.461" v="48" actId="14100"/>
          <ac:spMkLst>
            <pc:docMk/>
            <pc:sldMk cId="324182073" sldId="275"/>
            <ac:spMk id="3" creationId="{D0567A80-E69A-8501-4084-F081E0340A99}"/>
          </ac:spMkLst>
        </pc:spChg>
        <pc:picChg chg="mod">
          <ac:chgData name="Adrienne Richards" userId="S::adrienne.richards@georgiancollege.ca::bcd77ec0-3859-46f9-a15a-134c9aca8844" providerId="AD" clId="Web-{0A1454E8-7CC8-7376-9A51-867E9A88E6BE}" dt="2024-02-10T14:24:05.867" v="49" actId="14100"/>
          <ac:picMkLst>
            <pc:docMk/>
            <pc:sldMk cId="324182073" sldId="275"/>
            <ac:picMk id="5" creationId="{F943E269-2F9F-BD29-4682-9E78C2C4CFC4}"/>
          </ac:picMkLst>
        </pc:picChg>
      </pc:sldChg>
      <pc:sldChg chg="modSp">
        <pc:chgData name="Adrienne Richards" userId="S::adrienne.richards@georgiancollege.ca::bcd77ec0-3859-46f9-a15a-134c9aca8844" providerId="AD" clId="Web-{0A1454E8-7CC8-7376-9A51-867E9A88E6BE}" dt="2024-02-10T14:24:19.055" v="54" actId="14100"/>
        <pc:sldMkLst>
          <pc:docMk/>
          <pc:sldMk cId="4147427945" sldId="276"/>
        </pc:sldMkLst>
        <pc:spChg chg="mod">
          <ac:chgData name="Adrienne Richards" userId="S::adrienne.richards@georgiancollege.ca::bcd77ec0-3859-46f9-a15a-134c9aca8844" providerId="AD" clId="Web-{0A1454E8-7CC8-7376-9A51-867E9A88E6BE}" dt="2024-02-10T14:24:15.086" v="52" actId="14100"/>
          <ac:spMkLst>
            <pc:docMk/>
            <pc:sldMk cId="4147427945" sldId="276"/>
            <ac:spMk id="3" creationId="{F8072C7F-F05E-40E9-19D3-A910D67C45C5}"/>
          </ac:spMkLst>
        </pc:spChg>
        <pc:picChg chg="mod">
          <ac:chgData name="Adrienne Richards" userId="S::adrienne.richards@georgiancollege.ca::bcd77ec0-3859-46f9-a15a-134c9aca8844" providerId="AD" clId="Web-{0A1454E8-7CC8-7376-9A51-867E9A88E6BE}" dt="2024-02-10T14:24:19.055" v="54" actId="14100"/>
          <ac:picMkLst>
            <pc:docMk/>
            <pc:sldMk cId="4147427945" sldId="276"/>
            <ac:picMk id="5" creationId="{17836CEE-5486-7051-0108-BE248573B75D}"/>
          </ac:picMkLst>
        </pc:picChg>
      </pc:sldChg>
      <pc:sldChg chg="modSp">
        <pc:chgData name="Adrienne Richards" userId="S::adrienne.richards@georgiancollege.ca::bcd77ec0-3859-46f9-a15a-134c9aca8844" providerId="AD" clId="Web-{0A1454E8-7CC8-7376-9A51-867E9A88E6BE}" dt="2024-02-10T14:25:46.058" v="59" actId="14100"/>
        <pc:sldMkLst>
          <pc:docMk/>
          <pc:sldMk cId="219828926" sldId="277"/>
        </pc:sldMkLst>
        <pc:spChg chg="mod">
          <ac:chgData name="Adrienne Richards" userId="S::adrienne.richards@georgiancollege.ca::bcd77ec0-3859-46f9-a15a-134c9aca8844" providerId="AD" clId="Web-{0A1454E8-7CC8-7376-9A51-867E9A88E6BE}" dt="2024-02-10T14:25:46.058" v="59" actId="14100"/>
          <ac:spMkLst>
            <pc:docMk/>
            <pc:sldMk cId="219828926" sldId="277"/>
            <ac:spMk id="3" creationId="{40951CFC-9F76-F822-36BB-F5295A9858F6}"/>
          </ac:spMkLst>
        </pc:spChg>
        <pc:picChg chg="mod">
          <ac:chgData name="Adrienne Richards" userId="S::adrienne.richards@georgiancollege.ca::bcd77ec0-3859-46f9-a15a-134c9aca8844" providerId="AD" clId="Web-{0A1454E8-7CC8-7376-9A51-867E9A88E6BE}" dt="2024-02-10T14:24:30.602" v="57" actId="1076"/>
          <ac:picMkLst>
            <pc:docMk/>
            <pc:sldMk cId="219828926" sldId="277"/>
            <ac:picMk id="5" creationId="{0E32201B-E2D3-48AB-5B7C-A2D1ECFD6FDA}"/>
          </ac:picMkLst>
        </pc:picChg>
      </pc:sldChg>
      <pc:sldChg chg="modSp">
        <pc:chgData name="Adrienne Richards" userId="S::adrienne.richards@georgiancollege.ca::bcd77ec0-3859-46f9-a15a-134c9aca8844" providerId="AD" clId="Web-{0A1454E8-7CC8-7376-9A51-867E9A88E6BE}" dt="2024-02-10T14:26:02.605" v="64" actId="14100"/>
        <pc:sldMkLst>
          <pc:docMk/>
          <pc:sldMk cId="1964243149" sldId="278"/>
        </pc:sldMkLst>
        <pc:spChg chg="mod">
          <ac:chgData name="Adrienne Richards" userId="S::adrienne.richards@georgiancollege.ca::bcd77ec0-3859-46f9-a15a-134c9aca8844" providerId="AD" clId="Web-{0A1454E8-7CC8-7376-9A51-867E9A88E6BE}" dt="2024-02-10T14:25:58.449" v="62" actId="14100"/>
          <ac:spMkLst>
            <pc:docMk/>
            <pc:sldMk cId="1964243149" sldId="278"/>
            <ac:spMk id="3" creationId="{F9F30778-761E-B9AC-EFC3-55B1A06F444F}"/>
          </ac:spMkLst>
        </pc:spChg>
        <pc:picChg chg="mod">
          <ac:chgData name="Adrienne Richards" userId="S::adrienne.richards@georgiancollege.ca::bcd77ec0-3859-46f9-a15a-134c9aca8844" providerId="AD" clId="Web-{0A1454E8-7CC8-7376-9A51-867E9A88E6BE}" dt="2024-02-10T14:26:02.605" v="64" actId="14100"/>
          <ac:picMkLst>
            <pc:docMk/>
            <pc:sldMk cId="1964243149" sldId="278"/>
            <ac:picMk id="5" creationId="{B9E0746F-203B-3A1A-B023-A6353264CD11}"/>
          </ac:picMkLst>
        </pc:picChg>
      </pc:sldChg>
      <pc:sldChg chg="modSp">
        <pc:chgData name="Adrienne Richards" userId="S::adrienne.richards@georgiancollege.ca::bcd77ec0-3859-46f9-a15a-134c9aca8844" providerId="AD" clId="Web-{0A1454E8-7CC8-7376-9A51-867E9A88E6BE}" dt="2024-02-10T14:26:16.543" v="68" actId="14100"/>
        <pc:sldMkLst>
          <pc:docMk/>
          <pc:sldMk cId="1991136293" sldId="279"/>
        </pc:sldMkLst>
        <pc:spChg chg="mod">
          <ac:chgData name="Adrienne Richards" userId="S::adrienne.richards@georgiancollege.ca::bcd77ec0-3859-46f9-a15a-134c9aca8844" providerId="AD" clId="Web-{0A1454E8-7CC8-7376-9A51-867E9A88E6BE}" dt="2024-02-10T14:26:14.622" v="67" actId="14100"/>
          <ac:spMkLst>
            <pc:docMk/>
            <pc:sldMk cId="1991136293" sldId="279"/>
            <ac:spMk id="3" creationId="{033491C7-BAF1-E2CB-2387-62A0193E9CEB}"/>
          </ac:spMkLst>
        </pc:spChg>
        <pc:picChg chg="mod">
          <ac:chgData name="Adrienne Richards" userId="S::adrienne.richards@georgiancollege.ca::bcd77ec0-3859-46f9-a15a-134c9aca8844" providerId="AD" clId="Web-{0A1454E8-7CC8-7376-9A51-867E9A88E6BE}" dt="2024-02-10T14:26:16.543" v="68" actId="14100"/>
          <ac:picMkLst>
            <pc:docMk/>
            <pc:sldMk cId="1991136293" sldId="279"/>
            <ac:picMk id="5" creationId="{20F6A664-B0F0-E0AD-4A79-9794230894E6}"/>
          </ac:picMkLst>
        </pc:picChg>
      </pc:sldChg>
      <pc:sldChg chg="modSp">
        <pc:chgData name="Adrienne Richards" userId="S::adrienne.richards@georgiancollege.ca::bcd77ec0-3859-46f9-a15a-134c9aca8844" providerId="AD" clId="Web-{0A1454E8-7CC8-7376-9A51-867E9A88E6BE}" dt="2024-02-10T14:26:28.294" v="72" actId="14100"/>
        <pc:sldMkLst>
          <pc:docMk/>
          <pc:sldMk cId="1029878314" sldId="280"/>
        </pc:sldMkLst>
        <pc:spChg chg="mod">
          <ac:chgData name="Adrienne Richards" userId="S::adrienne.richards@georgiancollege.ca::bcd77ec0-3859-46f9-a15a-134c9aca8844" providerId="AD" clId="Web-{0A1454E8-7CC8-7376-9A51-867E9A88E6BE}" dt="2024-02-10T14:26:26.059" v="71" actId="14100"/>
          <ac:spMkLst>
            <pc:docMk/>
            <pc:sldMk cId="1029878314" sldId="280"/>
            <ac:spMk id="3" creationId="{3FAF2EFA-2574-046B-DC28-C030A1D94871}"/>
          </ac:spMkLst>
        </pc:spChg>
        <pc:picChg chg="mod">
          <ac:chgData name="Adrienne Richards" userId="S::adrienne.richards@georgiancollege.ca::bcd77ec0-3859-46f9-a15a-134c9aca8844" providerId="AD" clId="Web-{0A1454E8-7CC8-7376-9A51-867E9A88E6BE}" dt="2024-02-10T14:26:28.294" v="72" actId="14100"/>
          <ac:picMkLst>
            <pc:docMk/>
            <pc:sldMk cId="1029878314" sldId="280"/>
            <ac:picMk id="5" creationId="{261C7E7C-D585-9839-0A85-C419D91D5E36}"/>
          </ac:picMkLst>
        </pc:picChg>
      </pc:sldChg>
      <pc:sldChg chg="modSp">
        <pc:chgData name="Adrienne Richards" userId="S::adrienne.richards@georgiancollege.ca::bcd77ec0-3859-46f9-a15a-134c9aca8844" providerId="AD" clId="Web-{0A1454E8-7CC8-7376-9A51-867E9A88E6BE}" dt="2024-02-10T14:26:49.013" v="76" actId="14100"/>
        <pc:sldMkLst>
          <pc:docMk/>
          <pc:sldMk cId="1732430064" sldId="281"/>
        </pc:sldMkLst>
        <pc:spChg chg="mod">
          <ac:chgData name="Adrienne Richards" userId="S::adrienne.richards@georgiancollege.ca::bcd77ec0-3859-46f9-a15a-134c9aca8844" providerId="AD" clId="Web-{0A1454E8-7CC8-7376-9A51-867E9A88E6BE}" dt="2024-02-10T14:26:47.138" v="75" actId="14100"/>
          <ac:spMkLst>
            <pc:docMk/>
            <pc:sldMk cId="1732430064" sldId="281"/>
            <ac:spMk id="3" creationId="{3C4F162F-2734-7E1A-2867-B897EC4A5B94}"/>
          </ac:spMkLst>
        </pc:spChg>
        <pc:picChg chg="mod">
          <ac:chgData name="Adrienne Richards" userId="S::adrienne.richards@georgiancollege.ca::bcd77ec0-3859-46f9-a15a-134c9aca8844" providerId="AD" clId="Web-{0A1454E8-7CC8-7376-9A51-867E9A88E6BE}" dt="2024-02-10T14:26:49.013" v="76" actId="14100"/>
          <ac:picMkLst>
            <pc:docMk/>
            <pc:sldMk cId="1732430064" sldId="281"/>
            <ac:picMk id="5" creationId="{D7E4A3B3-0C54-2F49-4D62-637B20743C39}"/>
          </ac:picMkLst>
        </pc:picChg>
      </pc:sldChg>
      <pc:sldChg chg="modSp">
        <pc:chgData name="Adrienne Richards" userId="S::adrienne.richards@georgiancollege.ca::bcd77ec0-3859-46f9-a15a-134c9aca8844" providerId="AD" clId="Web-{0A1454E8-7CC8-7376-9A51-867E9A88E6BE}" dt="2024-02-10T14:27:30.437" v="81" actId="20577"/>
        <pc:sldMkLst>
          <pc:docMk/>
          <pc:sldMk cId="2304880441" sldId="282"/>
        </pc:sldMkLst>
        <pc:spChg chg="mod">
          <ac:chgData name="Adrienne Richards" userId="S::adrienne.richards@georgiancollege.ca::bcd77ec0-3859-46f9-a15a-134c9aca8844" providerId="AD" clId="Web-{0A1454E8-7CC8-7376-9A51-867E9A88E6BE}" dt="2024-02-10T14:27:30.437" v="81" actId="20577"/>
          <ac:spMkLst>
            <pc:docMk/>
            <pc:sldMk cId="2304880441" sldId="282"/>
            <ac:spMk id="3" creationId="{AC54F20F-EFCB-AAB5-473E-3CE274CBA7E1}"/>
          </ac:spMkLst>
        </pc:spChg>
        <pc:picChg chg="mod">
          <ac:chgData name="Adrienne Richards" userId="S::adrienne.richards@georgiancollege.ca::bcd77ec0-3859-46f9-a15a-134c9aca8844" providerId="AD" clId="Web-{0A1454E8-7CC8-7376-9A51-867E9A88E6BE}" dt="2024-02-10T14:27:00.982" v="80" actId="14100"/>
          <ac:picMkLst>
            <pc:docMk/>
            <pc:sldMk cId="2304880441" sldId="282"/>
            <ac:picMk id="5" creationId="{4BFAECEA-1A50-8DF5-0835-D424D3B175D0}"/>
          </ac:picMkLst>
        </pc:picChg>
      </pc:sldChg>
      <pc:sldChg chg="modSp">
        <pc:chgData name="Adrienne Richards" userId="S::adrienne.richards@georgiancollege.ca::bcd77ec0-3859-46f9-a15a-134c9aca8844" providerId="AD" clId="Web-{0A1454E8-7CC8-7376-9A51-867E9A88E6BE}" dt="2024-02-10T14:27:44.859" v="85" actId="14100"/>
        <pc:sldMkLst>
          <pc:docMk/>
          <pc:sldMk cId="1051888697" sldId="283"/>
        </pc:sldMkLst>
        <pc:spChg chg="mod">
          <ac:chgData name="Adrienne Richards" userId="S::adrienne.richards@georgiancollege.ca::bcd77ec0-3859-46f9-a15a-134c9aca8844" providerId="AD" clId="Web-{0A1454E8-7CC8-7376-9A51-867E9A88E6BE}" dt="2024-02-10T14:27:42.499" v="84" actId="14100"/>
          <ac:spMkLst>
            <pc:docMk/>
            <pc:sldMk cId="1051888697" sldId="283"/>
            <ac:spMk id="3" creationId="{D7F9FF87-4423-96CB-64D2-C8DECC1A9CD4}"/>
          </ac:spMkLst>
        </pc:spChg>
        <pc:picChg chg="mod">
          <ac:chgData name="Adrienne Richards" userId="S::adrienne.richards@georgiancollege.ca::bcd77ec0-3859-46f9-a15a-134c9aca8844" providerId="AD" clId="Web-{0A1454E8-7CC8-7376-9A51-867E9A88E6BE}" dt="2024-02-10T14:27:44.859" v="85" actId="14100"/>
          <ac:picMkLst>
            <pc:docMk/>
            <pc:sldMk cId="1051888697" sldId="283"/>
            <ac:picMk id="5" creationId="{51494E31-63C8-3456-DFA7-2D81D88759E6}"/>
          </ac:picMkLst>
        </pc:picChg>
      </pc:sldChg>
      <pc:sldChg chg="modSp">
        <pc:chgData name="Adrienne Richards" userId="S::adrienne.richards@georgiancollege.ca::bcd77ec0-3859-46f9-a15a-134c9aca8844" providerId="AD" clId="Web-{0A1454E8-7CC8-7376-9A51-867E9A88E6BE}" dt="2024-02-10T14:27:55.953" v="89" actId="1076"/>
        <pc:sldMkLst>
          <pc:docMk/>
          <pc:sldMk cId="3884269560" sldId="284"/>
        </pc:sldMkLst>
        <pc:spChg chg="mod">
          <ac:chgData name="Adrienne Richards" userId="S::adrienne.richards@georgiancollege.ca::bcd77ec0-3859-46f9-a15a-134c9aca8844" providerId="AD" clId="Web-{0A1454E8-7CC8-7376-9A51-867E9A88E6BE}" dt="2024-02-10T14:27:53.453" v="88" actId="14100"/>
          <ac:spMkLst>
            <pc:docMk/>
            <pc:sldMk cId="3884269560" sldId="284"/>
            <ac:spMk id="3" creationId="{0E8ED059-9489-B1E9-2528-45EE91EFDC9E}"/>
          </ac:spMkLst>
        </pc:spChg>
        <pc:picChg chg="mod">
          <ac:chgData name="Adrienne Richards" userId="S::adrienne.richards@georgiancollege.ca::bcd77ec0-3859-46f9-a15a-134c9aca8844" providerId="AD" clId="Web-{0A1454E8-7CC8-7376-9A51-867E9A88E6BE}" dt="2024-02-10T14:27:55.953" v="89" actId="1076"/>
          <ac:picMkLst>
            <pc:docMk/>
            <pc:sldMk cId="3884269560" sldId="284"/>
            <ac:picMk id="5" creationId="{9A5C0200-5F01-1602-2FEF-DF36ED59A1E9}"/>
          </ac:picMkLst>
        </pc:picChg>
      </pc:sldChg>
      <pc:sldChg chg="modSp">
        <pc:chgData name="Adrienne Richards" userId="S::adrienne.richards@georgiancollege.ca::bcd77ec0-3859-46f9-a15a-134c9aca8844" providerId="AD" clId="Web-{0A1454E8-7CC8-7376-9A51-867E9A88E6BE}" dt="2024-02-10T14:28:13.500" v="93" actId="1076"/>
        <pc:sldMkLst>
          <pc:docMk/>
          <pc:sldMk cId="1655151138" sldId="285"/>
        </pc:sldMkLst>
        <pc:spChg chg="mod">
          <ac:chgData name="Adrienne Richards" userId="S::adrienne.richards@georgiancollege.ca::bcd77ec0-3859-46f9-a15a-134c9aca8844" providerId="AD" clId="Web-{0A1454E8-7CC8-7376-9A51-867E9A88E6BE}" dt="2024-02-10T14:28:10.657" v="92" actId="14100"/>
          <ac:spMkLst>
            <pc:docMk/>
            <pc:sldMk cId="1655151138" sldId="285"/>
            <ac:spMk id="3" creationId="{9926305F-E809-BE4A-F86C-A70E8A9297DF}"/>
          </ac:spMkLst>
        </pc:spChg>
        <pc:picChg chg="mod">
          <ac:chgData name="Adrienne Richards" userId="S::adrienne.richards@georgiancollege.ca::bcd77ec0-3859-46f9-a15a-134c9aca8844" providerId="AD" clId="Web-{0A1454E8-7CC8-7376-9A51-867E9A88E6BE}" dt="2024-02-10T14:28:13.500" v="93" actId="1076"/>
          <ac:picMkLst>
            <pc:docMk/>
            <pc:sldMk cId="1655151138" sldId="285"/>
            <ac:picMk id="5" creationId="{6933D441-4B95-8695-97C6-F13AB36ABBC8}"/>
          </ac:picMkLst>
        </pc:picChg>
      </pc:sldChg>
      <pc:sldChg chg="modSp">
        <pc:chgData name="Adrienne Richards" userId="S::adrienne.richards@georgiancollege.ca::bcd77ec0-3859-46f9-a15a-134c9aca8844" providerId="AD" clId="Web-{0A1454E8-7CC8-7376-9A51-867E9A88E6BE}" dt="2024-02-10T14:28:24.282" v="97" actId="14100"/>
        <pc:sldMkLst>
          <pc:docMk/>
          <pc:sldMk cId="1416833446" sldId="286"/>
        </pc:sldMkLst>
        <pc:spChg chg="mod">
          <ac:chgData name="Adrienne Richards" userId="S::adrienne.richards@georgiancollege.ca::bcd77ec0-3859-46f9-a15a-134c9aca8844" providerId="AD" clId="Web-{0A1454E8-7CC8-7376-9A51-867E9A88E6BE}" dt="2024-02-10T14:28:22.298" v="96" actId="14100"/>
          <ac:spMkLst>
            <pc:docMk/>
            <pc:sldMk cId="1416833446" sldId="286"/>
            <ac:spMk id="3" creationId="{46B70F41-BB0A-E9D9-61FE-F6BA12B54053}"/>
          </ac:spMkLst>
        </pc:spChg>
        <pc:picChg chg="mod">
          <ac:chgData name="Adrienne Richards" userId="S::adrienne.richards@georgiancollege.ca::bcd77ec0-3859-46f9-a15a-134c9aca8844" providerId="AD" clId="Web-{0A1454E8-7CC8-7376-9A51-867E9A88E6BE}" dt="2024-02-10T14:28:24.282" v="97" actId="14100"/>
          <ac:picMkLst>
            <pc:docMk/>
            <pc:sldMk cId="1416833446" sldId="286"/>
            <ac:picMk id="5" creationId="{4BF53B47-248D-0FA2-318B-AEB5FEA6EDB2}"/>
          </ac:picMkLst>
        </pc:picChg>
      </pc:sldChg>
      <pc:sldChg chg="modSp">
        <pc:chgData name="Adrienne Richards" userId="S::adrienne.richards@georgiancollege.ca::bcd77ec0-3859-46f9-a15a-134c9aca8844" providerId="AD" clId="Web-{0A1454E8-7CC8-7376-9A51-867E9A88E6BE}" dt="2024-02-10T14:28:33.298" v="100" actId="14100"/>
        <pc:sldMkLst>
          <pc:docMk/>
          <pc:sldMk cId="3294693120" sldId="287"/>
        </pc:sldMkLst>
        <pc:spChg chg="mod">
          <ac:chgData name="Adrienne Richards" userId="S::adrienne.richards@georgiancollege.ca::bcd77ec0-3859-46f9-a15a-134c9aca8844" providerId="AD" clId="Web-{0A1454E8-7CC8-7376-9A51-867E9A88E6BE}" dt="2024-02-10T14:28:33.298" v="100" actId="14100"/>
          <ac:spMkLst>
            <pc:docMk/>
            <pc:sldMk cId="3294693120" sldId="287"/>
            <ac:spMk id="3" creationId="{4D9CC755-FDBC-C310-CDA5-E61F9027C100}"/>
          </ac:spMkLst>
        </pc:spChg>
      </pc:sldChg>
      <pc:sldChg chg="modSp">
        <pc:chgData name="Adrienne Richards" userId="S::adrienne.richards@georgiancollege.ca::bcd77ec0-3859-46f9-a15a-134c9aca8844" providerId="AD" clId="Web-{0A1454E8-7CC8-7376-9A51-867E9A88E6BE}" dt="2024-02-10T14:28:56.518" v="106" actId="1076"/>
        <pc:sldMkLst>
          <pc:docMk/>
          <pc:sldMk cId="948622889" sldId="288"/>
        </pc:sldMkLst>
        <pc:spChg chg="mod">
          <ac:chgData name="Adrienne Richards" userId="S::adrienne.richards@georgiancollege.ca::bcd77ec0-3859-46f9-a15a-134c9aca8844" providerId="AD" clId="Web-{0A1454E8-7CC8-7376-9A51-867E9A88E6BE}" dt="2024-02-10T14:28:54.471" v="105" actId="1076"/>
          <ac:spMkLst>
            <pc:docMk/>
            <pc:sldMk cId="948622889" sldId="288"/>
            <ac:spMk id="3" creationId="{75E83D77-0845-9EE3-F5D0-F46573F0E891}"/>
          </ac:spMkLst>
        </pc:spChg>
        <pc:picChg chg="mod">
          <ac:chgData name="Adrienne Richards" userId="S::adrienne.richards@georgiancollege.ca::bcd77ec0-3859-46f9-a15a-134c9aca8844" providerId="AD" clId="Web-{0A1454E8-7CC8-7376-9A51-867E9A88E6BE}" dt="2024-02-10T14:28:56.518" v="106" actId="1076"/>
          <ac:picMkLst>
            <pc:docMk/>
            <pc:sldMk cId="948622889" sldId="288"/>
            <ac:picMk id="5" creationId="{E888DE55-1FC7-C2F2-D96E-5B35C87713B2}"/>
          </ac:picMkLst>
        </pc:picChg>
      </pc:sldChg>
      <pc:sldChg chg="modSp">
        <pc:chgData name="Adrienne Richards" userId="S::adrienne.richards@georgiancollege.ca::bcd77ec0-3859-46f9-a15a-134c9aca8844" providerId="AD" clId="Web-{0A1454E8-7CC8-7376-9A51-867E9A88E6BE}" dt="2024-02-10T14:29:08.080" v="111" actId="1076"/>
        <pc:sldMkLst>
          <pc:docMk/>
          <pc:sldMk cId="3393267374" sldId="289"/>
        </pc:sldMkLst>
        <pc:spChg chg="mod">
          <ac:chgData name="Adrienne Richards" userId="S::adrienne.richards@georgiancollege.ca::bcd77ec0-3859-46f9-a15a-134c9aca8844" providerId="AD" clId="Web-{0A1454E8-7CC8-7376-9A51-867E9A88E6BE}" dt="2024-02-10T14:29:05.424" v="110" actId="14100"/>
          <ac:spMkLst>
            <pc:docMk/>
            <pc:sldMk cId="3393267374" sldId="289"/>
            <ac:spMk id="3" creationId="{8A1EEE19-80BC-EE71-6C87-3479CFC98764}"/>
          </ac:spMkLst>
        </pc:spChg>
        <pc:picChg chg="mod">
          <ac:chgData name="Adrienne Richards" userId="S::adrienne.richards@georgiancollege.ca::bcd77ec0-3859-46f9-a15a-134c9aca8844" providerId="AD" clId="Web-{0A1454E8-7CC8-7376-9A51-867E9A88E6BE}" dt="2024-02-10T14:29:08.080" v="111" actId="1076"/>
          <ac:picMkLst>
            <pc:docMk/>
            <pc:sldMk cId="3393267374" sldId="289"/>
            <ac:picMk id="5" creationId="{1267305F-1943-1624-078E-C9A91D0A200A}"/>
          </ac:picMkLst>
        </pc:picChg>
      </pc:sldChg>
      <pc:sldChg chg="modSp">
        <pc:chgData name="Adrienne Richards" userId="S::adrienne.richards@georgiancollege.ca::bcd77ec0-3859-46f9-a15a-134c9aca8844" providerId="AD" clId="Web-{0A1454E8-7CC8-7376-9A51-867E9A88E6BE}" dt="2024-02-10T14:29:20.971" v="116" actId="1076"/>
        <pc:sldMkLst>
          <pc:docMk/>
          <pc:sldMk cId="3201471414" sldId="290"/>
        </pc:sldMkLst>
        <pc:spChg chg="mod">
          <ac:chgData name="Adrienne Richards" userId="S::adrienne.richards@georgiancollege.ca::bcd77ec0-3859-46f9-a15a-134c9aca8844" providerId="AD" clId="Web-{0A1454E8-7CC8-7376-9A51-867E9A88E6BE}" dt="2024-02-10T14:29:18.831" v="115" actId="14100"/>
          <ac:spMkLst>
            <pc:docMk/>
            <pc:sldMk cId="3201471414" sldId="290"/>
            <ac:spMk id="3" creationId="{D63B440A-C0F2-82E8-EEF8-AA84D04FB3AE}"/>
          </ac:spMkLst>
        </pc:spChg>
        <pc:picChg chg="mod">
          <ac:chgData name="Adrienne Richards" userId="S::adrienne.richards@georgiancollege.ca::bcd77ec0-3859-46f9-a15a-134c9aca8844" providerId="AD" clId="Web-{0A1454E8-7CC8-7376-9A51-867E9A88E6BE}" dt="2024-02-10T14:29:20.971" v="116" actId="1076"/>
          <ac:picMkLst>
            <pc:docMk/>
            <pc:sldMk cId="3201471414" sldId="290"/>
            <ac:picMk id="5" creationId="{28554A75-FD5A-7C6D-083C-2380FEC5DF53}"/>
          </ac:picMkLst>
        </pc:picChg>
      </pc:sldChg>
      <pc:sldChg chg="modSp">
        <pc:chgData name="Adrienne Richards" userId="S::adrienne.richards@georgiancollege.ca::bcd77ec0-3859-46f9-a15a-134c9aca8844" providerId="AD" clId="Web-{0A1454E8-7CC8-7376-9A51-867E9A88E6BE}" dt="2024-02-10T14:29:29.034" v="120" actId="14100"/>
        <pc:sldMkLst>
          <pc:docMk/>
          <pc:sldMk cId="940901153" sldId="291"/>
        </pc:sldMkLst>
        <pc:spChg chg="mod">
          <ac:chgData name="Adrienne Richards" userId="S::adrienne.richards@georgiancollege.ca::bcd77ec0-3859-46f9-a15a-134c9aca8844" providerId="AD" clId="Web-{0A1454E8-7CC8-7376-9A51-867E9A88E6BE}" dt="2024-02-10T14:29:29.034" v="120" actId="14100"/>
          <ac:spMkLst>
            <pc:docMk/>
            <pc:sldMk cId="940901153" sldId="291"/>
            <ac:spMk id="3" creationId="{C125E5D9-7DED-A60D-FCF0-F6290792963A}"/>
          </ac:spMkLst>
        </pc:spChg>
      </pc:sldChg>
      <pc:sldChg chg="modSp">
        <pc:chgData name="Adrienne Richards" userId="S::adrienne.richards@georgiancollege.ca::bcd77ec0-3859-46f9-a15a-134c9aca8844" providerId="AD" clId="Web-{0A1454E8-7CC8-7376-9A51-867E9A88E6BE}" dt="2024-02-10T14:29:38.816" v="122" actId="20577"/>
        <pc:sldMkLst>
          <pc:docMk/>
          <pc:sldMk cId="2756364084" sldId="292"/>
        </pc:sldMkLst>
        <pc:spChg chg="mod">
          <ac:chgData name="Adrienne Richards" userId="S::adrienne.richards@georgiancollege.ca::bcd77ec0-3859-46f9-a15a-134c9aca8844" providerId="AD" clId="Web-{0A1454E8-7CC8-7376-9A51-867E9A88E6BE}" dt="2024-02-10T14:29:38.816" v="122" actId="20577"/>
          <ac:spMkLst>
            <pc:docMk/>
            <pc:sldMk cId="2756364084" sldId="292"/>
            <ac:spMk id="3" creationId="{B4CCEA26-B24B-4FE8-5EAE-4E813BD99E1A}"/>
          </ac:spMkLst>
        </pc:spChg>
      </pc:sldChg>
      <pc:sldChg chg="modSp">
        <pc:chgData name="Adrienne Richards" userId="S::adrienne.richards@georgiancollege.ca::bcd77ec0-3859-46f9-a15a-134c9aca8844" providerId="AD" clId="Web-{0A1454E8-7CC8-7376-9A51-867E9A88E6BE}" dt="2024-02-10T14:29:52.551" v="127" actId="1076"/>
        <pc:sldMkLst>
          <pc:docMk/>
          <pc:sldMk cId="754501680" sldId="293"/>
        </pc:sldMkLst>
        <pc:spChg chg="mod">
          <ac:chgData name="Adrienne Richards" userId="S::adrienne.richards@georgiancollege.ca::bcd77ec0-3859-46f9-a15a-134c9aca8844" providerId="AD" clId="Web-{0A1454E8-7CC8-7376-9A51-867E9A88E6BE}" dt="2024-02-10T14:29:50.723" v="126" actId="14100"/>
          <ac:spMkLst>
            <pc:docMk/>
            <pc:sldMk cId="754501680" sldId="293"/>
            <ac:spMk id="3" creationId="{97D4BB00-C21C-38F5-0DA8-5D087174A146}"/>
          </ac:spMkLst>
        </pc:spChg>
        <pc:picChg chg="mod">
          <ac:chgData name="Adrienne Richards" userId="S::adrienne.richards@georgiancollege.ca::bcd77ec0-3859-46f9-a15a-134c9aca8844" providerId="AD" clId="Web-{0A1454E8-7CC8-7376-9A51-867E9A88E6BE}" dt="2024-02-10T14:29:52.551" v="127" actId="1076"/>
          <ac:picMkLst>
            <pc:docMk/>
            <pc:sldMk cId="754501680" sldId="293"/>
            <ac:picMk id="5" creationId="{FD0A35B2-9E35-A4D3-B6FF-D53F20BDA3C1}"/>
          </ac:picMkLst>
        </pc:picChg>
      </pc:sldChg>
      <pc:sldChg chg="modSp">
        <pc:chgData name="Adrienne Richards" userId="S::adrienne.richards@georgiancollege.ca::bcd77ec0-3859-46f9-a15a-134c9aca8844" providerId="AD" clId="Web-{0A1454E8-7CC8-7376-9A51-867E9A88E6BE}" dt="2024-02-10T14:31:27.991" v="131" actId="1076"/>
        <pc:sldMkLst>
          <pc:docMk/>
          <pc:sldMk cId="2172348304" sldId="295"/>
        </pc:sldMkLst>
        <pc:spChg chg="mod">
          <ac:chgData name="Adrienne Richards" userId="S::adrienne.richards@georgiancollege.ca::bcd77ec0-3859-46f9-a15a-134c9aca8844" providerId="AD" clId="Web-{0A1454E8-7CC8-7376-9A51-867E9A88E6BE}" dt="2024-02-10T14:31:26.616" v="130" actId="14100"/>
          <ac:spMkLst>
            <pc:docMk/>
            <pc:sldMk cId="2172348304" sldId="295"/>
            <ac:spMk id="3" creationId="{6335B2F0-F7BA-EACF-46B2-D3A3D3978C95}"/>
          </ac:spMkLst>
        </pc:spChg>
        <pc:picChg chg="mod">
          <ac:chgData name="Adrienne Richards" userId="S::adrienne.richards@georgiancollege.ca::bcd77ec0-3859-46f9-a15a-134c9aca8844" providerId="AD" clId="Web-{0A1454E8-7CC8-7376-9A51-867E9A88E6BE}" dt="2024-02-10T14:31:27.991" v="131" actId="1076"/>
          <ac:picMkLst>
            <pc:docMk/>
            <pc:sldMk cId="2172348304" sldId="295"/>
            <ac:picMk id="5" creationId="{3D507DEB-7EF1-34AB-A264-D1C491EA9F47}"/>
          </ac:picMkLst>
        </pc:picChg>
      </pc:sldChg>
      <pc:sldChg chg="modSp">
        <pc:chgData name="Adrienne Richards" userId="S::adrienne.richards@georgiancollege.ca::bcd77ec0-3859-46f9-a15a-134c9aca8844" providerId="AD" clId="Web-{0A1454E8-7CC8-7376-9A51-867E9A88E6BE}" dt="2024-02-10T14:31:52.945" v="140" actId="20577"/>
        <pc:sldMkLst>
          <pc:docMk/>
          <pc:sldMk cId="289552301" sldId="296"/>
        </pc:sldMkLst>
        <pc:spChg chg="mod">
          <ac:chgData name="Adrienne Richards" userId="S::adrienne.richards@georgiancollege.ca::bcd77ec0-3859-46f9-a15a-134c9aca8844" providerId="AD" clId="Web-{0A1454E8-7CC8-7376-9A51-867E9A88E6BE}" dt="2024-02-10T14:31:52.945" v="140" actId="20577"/>
          <ac:spMkLst>
            <pc:docMk/>
            <pc:sldMk cId="289552301" sldId="296"/>
            <ac:spMk id="3" creationId="{BEBCDA85-432C-45B1-A32D-E7D48B80E741}"/>
          </ac:spMkLst>
        </pc:spChg>
        <pc:picChg chg="mod">
          <ac:chgData name="Adrienne Richards" userId="S::adrienne.richards@georgiancollege.ca::bcd77ec0-3859-46f9-a15a-134c9aca8844" providerId="AD" clId="Web-{0A1454E8-7CC8-7376-9A51-867E9A88E6BE}" dt="2024-02-10T14:31:37.507" v="135" actId="1076"/>
          <ac:picMkLst>
            <pc:docMk/>
            <pc:sldMk cId="289552301" sldId="296"/>
            <ac:picMk id="5" creationId="{4857B00F-D6B6-EB4B-E0C3-51842DADD060}"/>
          </ac:picMkLst>
        </pc:picChg>
      </pc:sldChg>
      <pc:sldChg chg="modSp">
        <pc:chgData name="Adrienne Richards" userId="S::adrienne.richards@georgiancollege.ca::bcd77ec0-3859-46f9-a15a-134c9aca8844" providerId="AD" clId="Web-{0A1454E8-7CC8-7376-9A51-867E9A88E6BE}" dt="2024-02-10T14:31:47.914" v="139" actId="1076"/>
        <pc:sldMkLst>
          <pc:docMk/>
          <pc:sldMk cId="2570603494" sldId="297"/>
        </pc:sldMkLst>
        <pc:spChg chg="mod">
          <ac:chgData name="Adrienne Richards" userId="S::adrienne.richards@georgiancollege.ca::bcd77ec0-3859-46f9-a15a-134c9aca8844" providerId="AD" clId="Web-{0A1454E8-7CC8-7376-9A51-867E9A88E6BE}" dt="2024-02-10T14:31:45.914" v="138" actId="14100"/>
          <ac:spMkLst>
            <pc:docMk/>
            <pc:sldMk cId="2570603494" sldId="297"/>
            <ac:spMk id="3" creationId="{3319D82F-9CD5-3844-7931-9A86AF145C4F}"/>
          </ac:spMkLst>
        </pc:spChg>
        <pc:picChg chg="mod">
          <ac:chgData name="Adrienne Richards" userId="S::adrienne.richards@georgiancollege.ca::bcd77ec0-3859-46f9-a15a-134c9aca8844" providerId="AD" clId="Web-{0A1454E8-7CC8-7376-9A51-867E9A88E6BE}" dt="2024-02-10T14:31:47.914" v="139" actId="1076"/>
          <ac:picMkLst>
            <pc:docMk/>
            <pc:sldMk cId="2570603494" sldId="297"/>
            <ac:picMk id="5" creationId="{C512BBF2-77D7-A5D9-C871-E5C534E39356}"/>
          </ac:picMkLst>
        </pc:picChg>
      </pc:sldChg>
      <pc:sldChg chg="modSp">
        <pc:chgData name="Adrienne Richards" userId="S::adrienne.richards@georgiancollege.ca::bcd77ec0-3859-46f9-a15a-134c9aca8844" providerId="AD" clId="Web-{0A1454E8-7CC8-7376-9A51-867E9A88E6BE}" dt="2024-02-10T14:32:03.821" v="144" actId="1076"/>
        <pc:sldMkLst>
          <pc:docMk/>
          <pc:sldMk cId="3666681341" sldId="298"/>
        </pc:sldMkLst>
        <pc:spChg chg="mod">
          <ac:chgData name="Adrienne Richards" userId="S::adrienne.richards@georgiancollege.ca::bcd77ec0-3859-46f9-a15a-134c9aca8844" providerId="AD" clId="Web-{0A1454E8-7CC8-7376-9A51-867E9A88E6BE}" dt="2024-02-10T14:32:01.868" v="143" actId="14100"/>
          <ac:spMkLst>
            <pc:docMk/>
            <pc:sldMk cId="3666681341" sldId="298"/>
            <ac:spMk id="3" creationId="{B2332482-8543-6A94-9494-08C567350EF8}"/>
          </ac:spMkLst>
        </pc:spChg>
        <pc:picChg chg="mod">
          <ac:chgData name="Adrienne Richards" userId="S::adrienne.richards@georgiancollege.ca::bcd77ec0-3859-46f9-a15a-134c9aca8844" providerId="AD" clId="Web-{0A1454E8-7CC8-7376-9A51-867E9A88E6BE}" dt="2024-02-10T14:32:03.821" v="144" actId="1076"/>
          <ac:picMkLst>
            <pc:docMk/>
            <pc:sldMk cId="3666681341" sldId="298"/>
            <ac:picMk id="5" creationId="{752D1DAE-CC2B-104F-D813-4569F9C697EA}"/>
          </ac:picMkLst>
        </pc:picChg>
      </pc:sldChg>
      <pc:sldChg chg="modSp">
        <pc:chgData name="Adrienne Richards" userId="S::adrienne.richards@georgiancollege.ca::bcd77ec0-3859-46f9-a15a-134c9aca8844" providerId="AD" clId="Web-{0A1454E8-7CC8-7376-9A51-867E9A88E6BE}" dt="2024-02-10T14:32:16.618" v="148" actId="1076"/>
        <pc:sldMkLst>
          <pc:docMk/>
          <pc:sldMk cId="976593053" sldId="299"/>
        </pc:sldMkLst>
        <pc:spChg chg="mod">
          <ac:chgData name="Adrienne Richards" userId="S::adrienne.richards@georgiancollege.ca::bcd77ec0-3859-46f9-a15a-134c9aca8844" providerId="AD" clId="Web-{0A1454E8-7CC8-7376-9A51-867E9A88E6BE}" dt="2024-02-10T14:32:13.180" v="147" actId="14100"/>
          <ac:spMkLst>
            <pc:docMk/>
            <pc:sldMk cId="976593053" sldId="299"/>
            <ac:spMk id="3" creationId="{8B247FE3-213C-64EF-0417-78F990DC980B}"/>
          </ac:spMkLst>
        </pc:spChg>
        <pc:picChg chg="mod">
          <ac:chgData name="Adrienne Richards" userId="S::adrienne.richards@georgiancollege.ca::bcd77ec0-3859-46f9-a15a-134c9aca8844" providerId="AD" clId="Web-{0A1454E8-7CC8-7376-9A51-867E9A88E6BE}" dt="2024-02-10T14:32:16.618" v="148" actId="1076"/>
          <ac:picMkLst>
            <pc:docMk/>
            <pc:sldMk cId="976593053" sldId="299"/>
            <ac:picMk id="5" creationId="{6BEAF761-2C67-C657-AB39-55D2942BD5E7}"/>
          </ac:picMkLst>
        </pc:picChg>
      </pc:sldChg>
      <pc:sldChg chg="modSp">
        <pc:chgData name="Adrienne Richards" userId="S::adrienne.richards@georgiancollege.ca::bcd77ec0-3859-46f9-a15a-134c9aca8844" providerId="AD" clId="Web-{0A1454E8-7CC8-7376-9A51-867E9A88E6BE}" dt="2024-02-10T14:32:28.962" v="154" actId="1076"/>
        <pc:sldMkLst>
          <pc:docMk/>
          <pc:sldMk cId="3364513809" sldId="300"/>
        </pc:sldMkLst>
        <pc:spChg chg="mod">
          <ac:chgData name="Adrienne Richards" userId="S::adrienne.richards@georgiancollege.ca::bcd77ec0-3859-46f9-a15a-134c9aca8844" providerId="AD" clId="Web-{0A1454E8-7CC8-7376-9A51-867E9A88E6BE}" dt="2024-02-10T14:32:26.587" v="153" actId="20577"/>
          <ac:spMkLst>
            <pc:docMk/>
            <pc:sldMk cId="3364513809" sldId="300"/>
            <ac:spMk id="3" creationId="{F3327813-E215-788A-5116-87F050309F77}"/>
          </ac:spMkLst>
        </pc:spChg>
        <pc:picChg chg="mod">
          <ac:chgData name="Adrienne Richards" userId="S::adrienne.richards@georgiancollege.ca::bcd77ec0-3859-46f9-a15a-134c9aca8844" providerId="AD" clId="Web-{0A1454E8-7CC8-7376-9A51-867E9A88E6BE}" dt="2024-02-10T14:32:28.962" v="154" actId="1076"/>
          <ac:picMkLst>
            <pc:docMk/>
            <pc:sldMk cId="3364513809" sldId="300"/>
            <ac:picMk id="5" creationId="{4BE01F1A-46EF-3BAF-86DB-34437A30C653}"/>
          </ac:picMkLst>
        </pc:picChg>
      </pc:sldChg>
      <pc:sldChg chg="modSp">
        <pc:chgData name="Adrienne Richards" userId="S::adrienne.richards@georgiancollege.ca::bcd77ec0-3859-46f9-a15a-134c9aca8844" providerId="AD" clId="Web-{0A1454E8-7CC8-7376-9A51-867E9A88E6BE}" dt="2024-02-10T14:32:41.681" v="158" actId="1076"/>
        <pc:sldMkLst>
          <pc:docMk/>
          <pc:sldMk cId="1988884393" sldId="301"/>
        </pc:sldMkLst>
        <pc:spChg chg="mod">
          <ac:chgData name="Adrienne Richards" userId="S::adrienne.richards@georgiancollege.ca::bcd77ec0-3859-46f9-a15a-134c9aca8844" providerId="AD" clId="Web-{0A1454E8-7CC8-7376-9A51-867E9A88E6BE}" dt="2024-02-10T14:32:39.134" v="157" actId="14100"/>
          <ac:spMkLst>
            <pc:docMk/>
            <pc:sldMk cId="1988884393" sldId="301"/>
            <ac:spMk id="3" creationId="{00A4F78C-5E37-668B-8179-B6DB5E9F8589}"/>
          </ac:spMkLst>
        </pc:spChg>
        <pc:picChg chg="mod">
          <ac:chgData name="Adrienne Richards" userId="S::adrienne.richards@georgiancollege.ca::bcd77ec0-3859-46f9-a15a-134c9aca8844" providerId="AD" clId="Web-{0A1454E8-7CC8-7376-9A51-867E9A88E6BE}" dt="2024-02-10T14:32:41.681" v="158" actId="1076"/>
          <ac:picMkLst>
            <pc:docMk/>
            <pc:sldMk cId="1988884393" sldId="301"/>
            <ac:picMk id="5" creationId="{8C866F5C-7AAC-43D7-439A-149B07DA8DC4}"/>
          </ac:picMkLst>
        </pc:picChg>
      </pc:sldChg>
      <pc:sldChg chg="modSp">
        <pc:chgData name="Adrienne Richards" userId="S::adrienne.richards@georgiancollege.ca::bcd77ec0-3859-46f9-a15a-134c9aca8844" providerId="AD" clId="Web-{0A1454E8-7CC8-7376-9A51-867E9A88E6BE}" dt="2024-02-10T14:32:50.104" v="161" actId="1076"/>
        <pc:sldMkLst>
          <pc:docMk/>
          <pc:sldMk cId="742350774" sldId="302"/>
        </pc:sldMkLst>
        <pc:spChg chg="mod">
          <ac:chgData name="Adrienne Richards" userId="S::adrienne.richards@georgiancollege.ca::bcd77ec0-3859-46f9-a15a-134c9aca8844" providerId="AD" clId="Web-{0A1454E8-7CC8-7376-9A51-867E9A88E6BE}" dt="2024-02-10T14:32:48.025" v="160" actId="14100"/>
          <ac:spMkLst>
            <pc:docMk/>
            <pc:sldMk cId="742350774" sldId="302"/>
            <ac:spMk id="3" creationId="{B622A8DC-6CCC-5161-38E2-7523C31579D2}"/>
          </ac:spMkLst>
        </pc:spChg>
        <pc:picChg chg="mod">
          <ac:chgData name="Adrienne Richards" userId="S::adrienne.richards@georgiancollege.ca::bcd77ec0-3859-46f9-a15a-134c9aca8844" providerId="AD" clId="Web-{0A1454E8-7CC8-7376-9A51-867E9A88E6BE}" dt="2024-02-10T14:32:50.104" v="161" actId="1076"/>
          <ac:picMkLst>
            <pc:docMk/>
            <pc:sldMk cId="742350774" sldId="302"/>
            <ac:picMk id="5" creationId="{4F7D5650-F14B-5DC0-8DFC-19649583DAD8}"/>
          </ac:picMkLst>
        </pc:picChg>
      </pc:sldChg>
      <pc:sldChg chg="modSp">
        <pc:chgData name="Adrienne Richards" userId="S::adrienne.richards@georgiancollege.ca::bcd77ec0-3859-46f9-a15a-134c9aca8844" providerId="AD" clId="Web-{0A1454E8-7CC8-7376-9A51-867E9A88E6BE}" dt="2024-02-10T14:33:01.526" v="165" actId="1076"/>
        <pc:sldMkLst>
          <pc:docMk/>
          <pc:sldMk cId="2104665780" sldId="303"/>
        </pc:sldMkLst>
        <pc:spChg chg="mod">
          <ac:chgData name="Adrienne Richards" userId="S::adrienne.richards@georgiancollege.ca::bcd77ec0-3859-46f9-a15a-134c9aca8844" providerId="AD" clId="Web-{0A1454E8-7CC8-7376-9A51-867E9A88E6BE}" dt="2024-02-10T14:32:59.760" v="164" actId="14100"/>
          <ac:spMkLst>
            <pc:docMk/>
            <pc:sldMk cId="2104665780" sldId="303"/>
            <ac:spMk id="3" creationId="{1AB46C7B-5F28-BAF0-D986-3DF447766C70}"/>
          </ac:spMkLst>
        </pc:spChg>
        <pc:picChg chg="mod">
          <ac:chgData name="Adrienne Richards" userId="S::adrienne.richards@georgiancollege.ca::bcd77ec0-3859-46f9-a15a-134c9aca8844" providerId="AD" clId="Web-{0A1454E8-7CC8-7376-9A51-867E9A88E6BE}" dt="2024-02-10T14:33:01.526" v="165" actId="1076"/>
          <ac:picMkLst>
            <pc:docMk/>
            <pc:sldMk cId="2104665780" sldId="303"/>
            <ac:picMk id="5" creationId="{013B391F-9DEF-08A6-7070-AF438B84D033}"/>
          </ac:picMkLst>
        </pc:picChg>
      </pc:sldChg>
      <pc:sldChg chg="modSp">
        <pc:chgData name="Adrienne Richards" userId="S::adrienne.richards@georgiancollege.ca::bcd77ec0-3859-46f9-a15a-134c9aca8844" providerId="AD" clId="Web-{0A1454E8-7CC8-7376-9A51-867E9A88E6BE}" dt="2024-02-10T14:33:16.136" v="170" actId="20577"/>
        <pc:sldMkLst>
          <pc:docMk/>
          <pc:sldMk cId="454127983" sldId="304"/>
        </pc:sldMkLst>
        <pc:spChg chg="mod">
          <ac:chgData name="Adrienne Richards" userId="S::adrienne.richards@georgiancollege.ca::bcd77ec0-3859-46f9-a15a-134c9aca8844" providerId="AD" clId="Web-{0A1454E8-7CC8-7376-9A51-867E9A88E6BE}" dt="2024-02-10T14:33:16.136" v="170" actId="20577"/>
          <ac:spMkLst>
            <pc:docMk/>
            <pc:sldMk cId="454127983" sldId="304"/>
            <ac:spMk id="3" creationId="{5C45DD4B-A4A6-6FDE-CB70-E3B466F0D34D}"/>
          </ac:spMkLst>
        </pc:spChg>
      </pc:sldChg>
      <pc:sldChg chg="modSp">
        <pc:chgData name="Adrienne Richards" userId="S::adrienne.richards@georgiancollege.ca::bcd77ec0-3859-46f9-a15a-134c9aca8844" providerId="AD" clId="Web-{0A1454E8-7CC8-7376-9A51-867E9A88E6BE}" dt="2024-02-10T14:33:25.480" v="175" actId="1076"/>
        <pc:sldMkLst>
          <pc:docMk/>
          <pc:sldMk cId="1375294546" sldId="305"/>
        </pc:sldMkLst>
        <pc:spChg chg="mod">
          <ac:chgData name="Adrienne Richards" userId="S::adrienne.richards@georgiancollege.ca::bcd77ec0-3859-46f9-a15a-134c9aca8844" providerId="AD" clId="Web-{0A1454E8-7CC8-7376-9A51-867E9A88E6BE}" dt="2024-02-10T14:33:24.028" v="174" actId="14100"/>
          <ac:spMkLst>
            <pc:docMk/>
            <pc:sldMk cId="1375294546" sldId="305"/>
            <ac:spMk id="3" creationId="{F2253BB7-418E-663B-A955-DCE2B6A9859E}"/>
          </ac:spMkLst>
        </pc:spChg>
        <pc:picChg chg="mod">
          <ac:chgData name="Adrienne Richards" userId="S::adrienne.richards@georgiancollege.ca::bcd77ec0-3859-46f9-a15a-134c9aca8844" providerId="AD" clId="Web-{0A1454E8-7CC8-7376-9A51-867E9A88E6BE}" dt="2024-02-10T14:33:25.480" v="175" actId="1076"/>
          <ac:picMkLst>
            <pc:docMk/>
            <pc:sldMk cId="1375294546" sldId="305"/>
            <ac:picMk id="5" creationId="{4F927311-E00C-A09C-5FD1-BDDBAAE98348}"/>
          </ac:picMkLst>
        </pc:picChg>
      </pc:sldChg>
      <pc:sldChg chg="modSp">
        <pc:chgData name="Adrienne Richards" userId="S::adrienne.richards@georgiancollege.ca::bcd77ec0-3859-46f9-a15a-134c9aca8844" providerId="AD" clId="Web-{0A1454E8-7CC8-7376-9A51-867E9A88E6BE}" dt="2024-02-10T14:33:37.636" v="180" actId="1076"/>
        <pc:sldMkLst>
          <pc:docMk/>
          <pc:sldMk cId="3673046159" sldId="306"/>
        </pc:sldMkLst>
        <pc:spChg chg="mod">
          <ac:chgData name="Adrienne Richards" userId="S::adrienne.richards@georgiancollege.ca::bcd77ec0-3859-46f9-a15a-134c9aca8844" providerId="AD" clId="Web-{0A1454E8-7CC8-7376-9A51-867E9A88E6BE}" dt="2024-02-10T14:33:35.011" v="179" actId="14100"/>
          <ac:spMkLst>
            <pc:docMk/>
            <pc:sldMk cId="3673046159" sldId="306"/>
            <ac:spMk id="3" creationId="{6A799521-2AE0-A677-1E92-C09D67F2F2FF}"/>
          </ac:spMkLst>
        </pc:spChg>
        <pc:picChg chg="mod">
          <ac:chgData name="Adrienne Richards" userId="S::adrienne.richards@georgiancollege.ca::bcd77ec0-3859-46f9-a15a-134c9aca8844" providerId="AD" clId="Web-{0A1454E8-7CC8-7376-9A51-867E9A88E6BE}" dt="2024-02-10T14:33:37.636" v="180" actId="1076"/>
          <ac:picMkLst>
            <pc:docMk/>
            <pc:sldMk cId="3673046159" sldId="306"/>
            <ac:picMk id="5" creationId="{ADCFD64D-DCBC-4B3D-1C85-3313C0C83817}"/>
          </ac:picMkLst>
        </pc:picChg>
      </pc:sldChg>
      <pc:sldChg chg="modSp">
        <pc:chgData name="Adrienne Richards" userId="S::adrienne.richards@georgiancollege.ca::bcd77ec0-3859-46f9-a15a-134c9aca8844" providerId="AD" clId="Web-{0A1454E8-7CC8-7376-9A51-867E9A88E6BE}" dt="2024-02-10T14:33:48.981" v="184" actId="1076"/>
        <pc:sldMkLst>
          <pc:docMk/>
          <pc:sldMk cId="824697307" sldId="307"/>
        </pc:sldMkLst>
        <pc:spChg chg="mod">
          <ac:chgData name="Adrienne Richards" userId="S::adrienne.richards@georgiancollege.ca::bcd77ec0-3859-46f9-a15a-134c9aca8844" providerId="AD" clId="Web-{0A1454E8-7CC8-7376-9A51-867E9A88E6BE}" dt="2024-02-10T14:33:46.277" v="183" actId="14100"/>
          <ac:spMkLst>
            <pc:docMk/>
            <pc:sldMk cId="824697307" sldId="307"/>
            <ac:spMk id="3" creationId="{CACE1B43-A43D-C308-5376-32391627EE63}"/>
          </ac:spMkLst>
        </pc:spChg>
        <pc:picChg chg="mod">
          <ac:chgData name="Adrienne Richards" userId="S::adrienne.richards@georgiancollege.ca::bcd77ec0-3859-46f9-a15a-134c9aca8844" providerId="AD" clId="Web-{0A1454E8-7CC8-7376-9A51-867E9A88E6BE}" dt="2024-02-10T14:33:48.981" v="184" actId="1076"/>
          <ac:picMkLst>
            <pc:docMk/>
            <pc:sldMk cId="824697307" sldId="307"/>
            <ac:picMk id="5" creationId="{50DF4C2C-1BE2-C734-C6BB-EEDF0BCCC42E}"/>
          </ac:picMkLst>
        </pc:picChg>
      </pc:sldChg>
      <pc:sldChg chg="modSp">
        <pc:chgData name="Adrienne Richards" userId="S::adrienne.richards@georgiancollege.ca::bcd77ec0-3859-46f9-a15a-134c9aca8844" providerId="AD" clId="Web-{0A1454E8-7CC8-7376-9A51-867E9A88E6BE}" dt="2024-02-10T14:34:00.856" v="189" actId="1076"/>
        <pc:sldMkLst>
          <pc:docMk/>
          <pc:sldMk cId="3545664559" sldId="308"/>
        </pc:sldMkLst>
        <pc:spChg chg="mod">
          <ac:chgData name="Adrienne Richards" userId="S::adrienne.richards@georgiancollege.ca::bcd77ec0-3859-46f9-a15a-134c9aca8844" providerId="AD" clId="Web-{0A1454E8-7CC8-7376-9A51-867E9A88E6BE}" dt="2024-02-10T14:33:59.340" v="188" actId="14100"/>
          <ac:spMkLst>
            <pc:docMk/>
            <pc:sldMk cId="3545664559" sldId="308"/>
            <ac:spMk id="3" creationId="{DA78AC39-CE81-7CF1-E60C-0C97AC5028A3}"/>
          </ac:spMkLst>
        </pc:spChg>
        <pc:picChg chg="mod">
          <ac:chgData name="Adrienne Richards" userId="S::adrienne.richards@georgiancollege.ca::bcd77ec0-3859-46f9-a15a-134c9aca8844" providerId="AD" clId="Web-{0A1454E8-7CC8-7376-9A51-867E9A88E6BE}" dt="2024-02-10T14:34:00.856" v="189" actId="1076"/>
          <ac:picMkLst>
            <pc:docMk/>
            <pc:sldMk cId="3545664559" sldId="308"/>
            <ac:picMk id="5" creationId="{39967B41-9215-3393-84E8-64CD464C8F88}"/>
          </ac:picMkLst>
        </pc:picChg>
      </pc:sldChg>
    </pc:docChg>
  </pc:docChgLst>
  <pc:docChgLst>
    <pc:chgData name="revm1514@gmail.com" userId="S::urn:spo:guest#revm1514@gmail.com::" providerId="AD" clId="Web-{DE1DDF63-5840-776D-6BB7-C97626591549}"/>
    <pc:docChg chg="modSld">
      <pc:chgData name="revm1514@gmail.com" userId="S::urn:spo:guest#revm1514@gmail.com::" providerId="AD" clId="Web-{DE1DDF63-5840-776D-6BB7-C97626591549}" dt="2024-02-11T22:57:17.187" v="321"/>
      <pc:docMkLst>
        <pc:docMk/>
      </pc:docMkLst>
      <pc:sldChg chg="modSp">
        <pc:chgData name="revm1514@gmail.com" userId="S::urn:spo:guest#revm1514@gmail.com::" providerId="AD" clId="Web-{DE1DDF63-5840-776D-6BB7-C97626591549}" dt="2024-02-11T22:49:54.559" v="220" actId="20577"/>
        <pc:sldMkLst>
          <pc:docMk/>
          <pc:sldMk cId="1511411136" sldId="260"/>
        </pc:sldMkLst>
        <pc:spChg chg="mod">
          <ac:chgData name="revm1514@gmail.com" userId="S::urn:spo:guest#revm1514@gmail.com::" providerId="AD" clId="Web-{DE1DDF63-5840-776D-6BB7-C97626591549}" dt="2024-02-11T22:49:54.559" v="220" actId="20577"/>
          <ac:spMkLst>
            <pc:docMk/>
            <pc:sldMk cId="1511411136" sldId="260"/>
            <ac:spMk id="3" creationId="{F173EC43-D186-32D1-D0E9-FF1E2221AB82}"/>
          </ac:spMkLst>
        </pc:spChg>
        <pc:graphicFrameChg chg="mod modGraphic">
          <ac:chgData name="revm1514@gmail.com" userId="S::urn:spo:guest#revm1514@gmail.com::" providerId="AD" clId="Web-{DE1DDF63-5840-776D-6BB7-C97626591549}" dt="2024-02-11T22:48:35.510" v="176"/>
          <ac:graphicFrameMkLst>
            <pc:docMk/>
            <pc:sldMk cId="1511411136" sldId="260"/>
            <ac:graphicFrameMk id="6" creationId="{5BD56A0A-1578-2EFC-5AB1-8729DDE0FD65}"/>
          </ac:graphicFrameMkLst>
        </pc:graphicFrameChg>
      </pc:sldChg>
      <pc:sldChg chg="modSp">
        <pc:chgData name="revm1514@gmail.com" userId="S::urn:spo:guest#revm1514@gmail.com::" providerId="AD" clId="Web-{DE1DDF63-5840-776D-6BB7-C97626591549}" dt="2024-02-11T22:49:42.450" v="216" actId="20577"/>
        <pc:sldMkLst>
          <pc:docMk/>
          <pc:sldMk cId="1370713940" sldId="294"/>
        </pc:sldMkLst>
        <pc:spChg chg="mod">
          <ac:chgData name="revm1514@gmail.com" userId="S::urn:spo:guest#revm1514@gmail.com::" providerId="AD" clId="Web-{DE1DDF63-5840-776D-6BB7-C97626591549}" dt="2024-02-11T22:49:42.450" v="216" actId="20577"/>
          <ac:spMkLst>
            <pc:docMk/>
            <pc:sldMk cId="1370713940" sldId="294"/>
            <ac:spMk id="3" creationId="{8F0AC5EC-F0C8-ED02-20F1-AB928ED55E17}"/>
          </ac:spMkLst>
        </pc:spChg>
        <pc:graphicFrameChg chg="mod modGraphic">
          <ac:chgData name="revm1514@gmail.com" userId="S::urn:spo:guest#revm1514@gmail.com::" providerId="AD" clId="Web-{DE1DDF63-5840-776D-6BB7-C97626591549}" dt="2024-02-11T22:49:25.543" v="212"/>
          <ac:graphicFrameMkLst>
            <pc:docMk/>
            <pc:sldMk cId="1370713940" sldId="294"/>
            <ac:graphicFrameMk id="6" creationId="{21A618ED-F4B2-FA77-57B6-1E7A8C786843}"/>
          </ac:graphicFrameMkLst>
        </pc:graphicFrameChg>
      </pc:sldChg>
      <pc:sldChg chg="addSp modSp">
        <pc:chgData name="revm1514@gmail.com" userId="S::urn:spo:guest#revm1514@gmail.com::" providerId="AD" clId="Web-{DE1DDF63-5840-776D-6BB7-C97626591549}" dt="2024-02-11T22:57:17.187" v="321"/>
        <pc:sldMkLst>
          <pc:docMk/>
          <pc:sldMk cId="454127983" sldId="304"/>
        </pc:sldMkLst>
        <pc:spChg chg="mod">
          <ac:chgData name="revm1514@gmail.com" userId="S::urn:spo:guest#revm1514@gmail.com::" providerId="AD" clId="Web-{DE1DDF63-5840-776D-6BB7-C97626591549}" dt="2024-02-11T22:55:19.730" v="222" actId="20577"/>
          <ac:spMkLst>
            <pc:docMk/>
            <pc:sldMk cId="454127983" sldId="304"/>
            <ac:spMk id="3" creationId="{5C45DD4B-A4A6-6FDE-CB70-E3B466F0D34D}"/>
          </ac:spMkLst>
        </pc:spChg>
        <pc:graphicFrameChg chg="add mod modGraphic">
          <ac:chgData name="revm1514@gmail.com" userId="S::urn:spo:guest#revm1514@gmail.com::" providerId="AD" clId="Web-{DE1DDF63-5840-776D-6BB7-C97626591549}" dt="2024-02-11T22:57:17.187" v="321"/>
          <ac:graphicFrameMkLst>
            <pc:docMk/>
            <pc:sldMk cId="454127983" sldId="304"/>
            <ac:graphicFrameMk id="6" creationId="{F098CBCD-DF09-2ADB-7F0B-98B083EAED4C}"/>
          </ac:graphicFrameMkLst>
        </pc:graphicFrameChg>
      </pc:sldChg>
    </pc:docChg>
  </pc:docChgLst>
  <pc:docChgLst>
    <pc:chgData name="Adrienne Richards" userId="S::adrienne.richards@georgiancollege.ca::bcd77ec0-3859-46f9-a15a-134c9aca8844" providerId="AD" clId="Web-{CECE1BA7-FFF8-270F-E756-DA09EBA701E1}"/>
    <pc:docChg chg="modSld">
      <pc:chgData name="Adrienne Richards" userId="S::adrienne.richards@georgiancollege.ca::bcd77ec0-3859-46f9-a15a-134c9aca8844" providerId="AD" clId="Web-{CECE1BA7-FFF8-270F-E756-DA09EBA701E1}" dt="2024-02-12T20:46:03.813" v="12" actId="20577"/>
      <pc:docMkLst>
        <pc:docMk/>
      </pc:docMkLst>
      <pc:sldChg chg="modSp">
        <pc:chgData name="Adrienne Richards" userId="S::adrienne.richards@georgiancollege.ca::bcd77ec0-3859-46f9-a15a-134c9aca8844" providerId="AD" clId="Web-{CECE1BA7-FFF8-270F-E756-DA09EBA701E1}" dt="2024-02-12T20:44:17.935" v="1" actId="20577"/>
        <pc:sldMkLst>
          <pc:docMk/>
          <pc:sldMk cId="1511411136" sldId="260"/>
        </pc:sldMkLst>
        <pc:spChg chg="mod">
          <ac:chgData name="Adrienne Richards" userId="S::adrienne.richards@georgiancollege.ca::bcd77ec0-3859-46f9-a15a-134c9aca8844" providerId="AD" clId="Web-{CECE1BA7-FFF8-270F-E756-DA09EBA701E1}" dt="2024-02-12T20:44:17.935" v="1" actId="20577"/>
          <ac:spMkLst>
            <pc:docMk/>
            <pc:sldMk cId="1511411136" sldId="260"/>
            <ac:spMk id="3" creationId="{F173EC43-D186-32D1-D0E9-FF1E2221AB82}"/>
          </ac:spMkLst>
        </pc:spChg>
      </pc:sldChg>
      <pc:sldChg chg="modSp">
        <pc:chgData name="Adrienne Richards" userId="S::adrienne.richards@georgiancollege.ca::bcd77ec0-3859-46f9-a15a-134c9aca8844" providerId="AD" clId="Web-{CECE1BA7-FFF8-270F-E756-DA09EBA701E1}" dt="2024-02-12T20:44:57.765" v="5" actId="20577"/>
        <pc:sldMkLst>
          <pc:docMk/>
          <pc:sldMk cId="1370713940" sldId="294"/>
        </pc:sldMkLst>
        <pc:spChg chg="mod">
          <ac:chgData name="Adrienne Richards" userId="S::adrienne.richards@georgiancollege.ca::bcd77ec0-3859-46f9-a15a-134c9aca8844" providerId="AD" clId="Web-{CECE1BA7-FFF8-270F-E756-DA09EBA701E1}" dt="2024-02-12T20:44:50.421" v="3" actId="14100"/>
          <ac:spMkLst>
            <pc:docMk/>
            <pc:sldMk cId="1370713940" sldId="294"/>
            <ac:spMk id="2" creationId="{44264BC3-D7C8-3F5B-402A-D4D341ED175A}"/>
          </ac:spMkLst>
        </pc:spChg>
        <pc:spChg chg="mod">
          <ac:chgData name="Adrienne Richards" userId="S::adrienne.richards@georgiancollege.ca::bcd77ec0-3859-46f9-a15a-134c9aca8844" providerId="AD" clId="Web-{CECE1BA7-FFF8-270F-E756-DA09EBA701E1}" dt="2024-02-12T20:44:57.765" v="5" actId="20577"/>
          <ac:spMkLst>
            <pc:docMk/>
            <pc:sldMk cId="1370713940" sldId="294"/>
            <ac:spMk id="3" creationId="{8F0AC5EC-F0C8-ED02-20F1-AB928ED55E17}"/>
          </ac:spMkLst>
        </pc:spChg>
      </pc:sldChg>
      <pc:sldChg chg="modSp">
        <pc:chgData name="Adrienne Richards" userId="S::adrienne.richards@georgiancollege.ca::bcd77ec0-3859-46f9-a15a-134c9aca8844" providerId="AD" clId="Web-{CECE1BA7-FFF8-270F-E756-DA09EBA701E1}" dt="2024-02-12T20:46:03.813" v="12" actId="20577"/>
        <pc:sldMkLst>
          <pc:docMk/>
          <pc:sldMk cId="454127983" sldId="304"/>
        </pc:sldMkLst>
        <pc:spChg chg="mod">
          <ac:chgData name="Adrienne Richards" userId="S::adrienne.richards@georgiancollege.ca::bcd77ec0-3859-46f9-a15a-134c9aca8844" providerId="AD" clId="Web-{CECE1BA7-FFF8-270F-E756-DA09EBA701E1}" dt="2024-02-12T20:45:17.140" v="8" actId="14100"/>
          <ac:spMkLst>
            <pc:docMk/>
            <pc:sldMk cId="454127983" sldId="304"/>
            <ac:spMk id="2" creationId="{BC27DA8C-5070-29EC-3EF2-2703B2197EC0}"/>
          </ac:spMkLst>
        </pc:spChg>
        <pc:spChg chg="mod">
          <ac:chgData name="Adrienne Richards" userId="S::adrienne.richards@georgiancollege.ca::bcd77ec0-3859-46f9-a15a-134c9aca8844" providerId="AD" clId="Web-{CECE1BA7-FFF8-270F-E756-DA09EBA701E1}" dt="2024-02-12T20:46:03.813" v="12" actId="20577"/>
          <ac:spMkLst>
            <pc:docMk/>
            <pc:sldMk cId="454127983" sldId="304"/>
            <ac:spMk id="3" creationId="{5C45DD4B-A4A6-6FDE-CB70-E3B466F0D34D}"/>
          </ac:spMkLst>
        </pc:spChg>
      </pc:sldChg>
    </pc:docChg>
  </pc:docChgLst>
  <pc:docChgLst>
    <pc:chgData name="Adrienne Richards" userId="S::adrienne.richards@georgiancollege.ca::bcd77ec0-3859-46f9-a15a-134c9aca8844" providerId="AD" clId="Web-{B70EC2D7-3107-257F-28CA-5842364D157B}"/>
    <pc:docChg chg="modSld">
      <pc:chgData name="Adrienne Richards" userId="S::adrienne.richards@georgiancollege.ca::bcd77ec0-3859-46f9-a15a-134c9aca8844" providerId="AD" clId="Web-{B70EC2D7-3107-257F-28CA-5842364D157B}" dt="2024-02-07T03:11:10.255" v="14"/>
      <pc:docMkLst>
        <pc:docMk/>
      </pc:docMkLst>
      <pc:sldChg chg="addSp modSp">
        <pc:chgData name="Adrienne Richards" userId="S::adrienne.richards@georgiancollege.ca::bcd77ec0-3859-46f9-a15a-134c9aca8844" providerId="AD" clId="Web-{B70EC2D7-3107-257F-28CA-5842364D157B}" dt="2024-02-07T03:09:28.535" v="6" actId="1076"/>
        <pc:sldMkLst>
          <pc:docMk/>
          <pc:sldMk cId="1511411136" sldId="260"/>
        </pc:sldMkLst>
        <pc:graphicFrameChg chg="add mod modGraphic">
          <ac:chgData name="Adrienne Richards" userId="S::adrienne.richards@georgiancollege.ca::bcd77ec0-3859-46f9-a15a-134c9aca8844" providerId="AD" clId="Web-{B70EC2D7-3107-257F-28CA-5842364D157B}" dt="2024-02-07T03:09:28.535" v="6" actId="1076"/>
          <ac:graphicFrameMkLst>
            <pc:docMk/>
            <pc:sldMk cId="1511411136" sldId="260"/>
            <ac:graphicFrameMk id="6" creationId="{5BD56A0A-1578-2EFC-5AB1-8729DDE0FD65}"/>
          </ac:graphicFrameMkLst>
        </pc:graphicFrameChg>
      </pc:sldChg>
      <pc:sldChg chg="addSp modSp">
        <pc:chgData name="Adrienne Richards" userId="S::adrienne.richards@georgiancollege.ca::bcd77ec0-3859-46f9-a15a-134c9aca8844" providerId="AD" clId="Web-{B70EC2D7-3107-257F-28CA-5842364D157B}" dt="2024-02-07T03:10:28.786" v="12"/>
        <pc:sldMkLst>
          <pc:docMk/>
          <pc:sldMk cId="1370713940" sldId="294"/>
        </pc:sldMkLst>
        <pc:graphicFrameChg chg="add mod modGraphic">
          <ac:chgData name="Adrienne Richards" userId="S::adrienne.richards@georgiancollege.ca::bcd77ec0-3859-46f9-a15a-134c9aca8844" providerId="AD" clId="Web-{B70EC2D7-3107-257F-28CA-5842364D157B}" dt="2024-02-07T03:10:28.786" v="12"/>
          <ac:graphicFrameMkLst>
            <pc:docMk/>
            <pc:sldMk cId="1370713940" sldId="294"/>
            <ac:graphicFrameMk id="6" creationId="{21A618ED-F4B2-FA77-57B6-1E7A8C786843}"/>
          </ac:graphicFrameMkLst>
        </pc:graphicFrameChg>
      </pc:sldChg>
      <pc:sldChg chg="addSp delSp modSp">
        <pc:chgData name="Adrienne Richards" userId="S::adrienne.richards@georgiancollege.ca::bcd77ec0-3859-46f9-a15a-134c9aca8844" providerId="AD" clId="Web-{B70EC2D7-3107-257F-28CA-5842364D157B}" dt="2024-02-07T03:11:10.255" v="14"/>
        <pc:sldMkLst>
          <pc:docMk/>
          <pc:sldMk cId="454127983" sldId="304"/>
        </pc:sldMkLst>
        <pc:graphicFrameChg chg="add del mod">
          <ac:chgData name="Adrienne Richards" userId="S::adrienne.richards@georgiancollege.ca::bcd77ec0-3859-46f9-a15a-134c9aca8844" providerId="AD" clId="Web-{B70EC2D7-3107-257F-28CA-5842364D157B}" dt="2024-02-07T03:11:10.255" v="14"/>
          <ac:graphicFrameMkLst>
            <pc:docMk/>
            <pc:sldMk cId="454127983" sldId="304"/>
            <ac:graphicFrameMk id="6" creationId="{276903BC-4646-6DB4-9E05-BEDA7B9D0931}"/>
          </ac:graphicFrameMkLst>
        </pc:graphicFrameChg>
      </pc:sldChg>
    </pc:docChg>
  </pc:docChgLst>
  <pc:docChgLst>
    <pc:chgData name="Adrienne Richards" userId="S::adrienne.richards@georgiancollege.ca::bcd77ec0-3859-46f9-a15a-134c9aca8844" providerId="AD" clId="Web-{16AE9A0F-96DF-BC0A-69A4-33991E3E9BF0}"/>
    <pc:docChg chg="addSld delSld modSld sldOrd">
      <pc:chgData name="Adrienne Richards" userId="S::adrienne.richards@georgiancollege.ca::bcd77ec0-3859-46f9-a15a-134c9aca8844" providerId="AD" clId="Web-{16AE9A0F-96DF-BC0A-69A4-33991E3E9BF0}" dt="2024-02-04T19:41:29.895" v="795"/>
      <pc:docMkLst>
        <pc:docMk/>
      </pc:docMkLst>
      <pc:sldChg chg="addSp delSp modSp ord">
        <pc:chgData name="Adrienne Richards" userId="S::adrienne.richards@georgiancollege.ca::bcd77ec0-3859-46f9-a15a-134c9aca8844" providerId="AD" clId="Web-{16AE9A0F-96DF-BC0A-69A4-33991E3E9BF0}" dt="2024-02-04T19:09:10.583" v="197" actId="1076"/>
        <pc:sldMkLst>
          <pc:docMk/>
          <pc:sldMk cId="1511411136" sldId="260"/>
        </pc:sldMkLst>
        <pc:spChg chg="mod">
          <ac:chgData name="Adrienne Richards" userId="S::adrienne.richards@georgiancollege.ca::bcd77ec0-3859-46f9-a15a-134c9aca8844" providerId="AD" clId="Web-{16AE9A0F-96DF-BC0A-69A4-33991E3E9BF0}" dt="2024-02-04T19:06:53.610" v="187" actId="14100"/>
          <ac:spMkLst>
            <pc:docMk/>
            <pc:sldMk cId="1511411136" sldId="260"/>
            <ac:spMk id="2" creationId="{3812691A-3281-F58A-ADC0-90A37A0714C2}"/>
          </ac:spMkLst>
        </pc:spChg>
        <pc:spChg chg="mod">
          <ac:chgData name="Adrienne Richards" userId="S::adrienne.richards@georgiancollege.ca::bcd77ec0-3859-46f9-a15a-134c9aca8844" providerId="AD" clId="Web-{16AE9A0F-96DF-BC0A-69A4-33991E3E9BF0}" dt="2024-02-04T19:09:10.583" v="197" actId="1076"/>
          <ac:spMkLst>
            <pc:docMk/>
            <pc:sldMk cId="1511411136" sldId="260"/>
            <ac:spMk id="3" creationId="{F173EC43-D186-32D1-D0E9-FF1E2221AB82}"/>
          </ac:spMkLst>
        </pc:spChg>
        <pc:picChg chg="add del mod">
          <ac:chgData name="Adrienne Richards" userId="S::adrienne.richards@georgiancollege.ca::bcd77ec0-3859-46f9-a15a-134c9aca8844" providerId="AD" clId="Web-{16AE9A0F-96DF-BC0A-69A4-33991E3E9BF0}" dt="2024-02-04T19:01:28.224" v="86"/>
          <ac:picMkLst>
            <pc:docMk/>
            <pc:sldMk cId="1511411136" sldId="260"/>
            <ac:picMk id="5" creationId="{4B083700-FCA7-452D-479F-E240EBBE52C1}"/>
          </ac:picMkLst>
        </pc:picChg>
      </pc:sldChg>
      <pc:sldChg chg="ord">
        <pc:chgData name="Adrienne Richards" userId="S::adrienne.richards@georgiancollege.ca::bcd77ec0-3859-46f9-a15a-134c9aca8844" providerId="AD" clId="Web-{16AE9A0F-96DF-BC0A-69A4-33991E3E9BF0}" dt="2024-02-04T19:08:33.473" v="192"/>
        <pc:sldMkLst>
          <pc:docMk/>
          <pc:sldMk cId="3961770017" sldId="261"/>
        </pc:sldMkLst>
      </pc:sldChg>
      <pc:sldChg chg="addSp modSp">
        <pc:chgData name="Adrienne Richards" userId="S::adrienne.richards@georgiancollege.ca::bcd77ec0-3859-46f9-a15a-134c9aca8844" providerId="AD" clId="Web-{16AE9A0F-96DF-BC0A-69A4-33991E3E9BF0}" dt="2024-02-04T18:59:50.498" v="80" actId="20577"/>
        <pc:sldMkLst>
          <pc:docMk/>
          <pc:sldMk cId="3291467616" sldId="262"/>
        </pc:sldMkLst>
        <pc:spChg chg="mod">
          <ac:chgData name="Adrienne Richards" userId="S::adrienne.richards@georgiancollege.ca::bcd77ec0-3859-46f9-a15a-134c9aca8844" providerId="AD" clId="Web-{16AE9A0F-96DF-BC0A-69A4-33991E3E9BF0}" dt="2024-02-04T18:53:44.453" v="12" actId="20577"/>
          <ac:spMkLst>
            <pc:docMk/>
            <pc:sldMk cId="3291467616" sldId="262"/>
            <ac:spMk id="2" creationId="{EF59E5AA-8805-754D-1AB8-1CAB01A0A5BD}"/>
          </ac:spMkLst>
        </pc:spChg>
        <pc:spChg chg="mod">
          <ac:chgData name="Adrienne Richards" userId="S::adrienne.richards@georgiancollege.ca::bcd77ec0-3859-46f9-a15a-134c9aca8844" providerId="AD" clId="Web-{16AE9A0F-96DF-BC0A-69A4-33991E3E9BF0}" dt="2024-02-04T18:59:50.498" v="80" actId="20577"/>
          <ac:spMkLst>
            <pc:docMk/>
            <pc:sldMk cId="3291467616" sldId="262"/>
            <ac:spMk id="3" creationId="{554F5101-4FB8-3834-ED7A-2EAEBAB31E90}"/>
          </ac:spMkLst>
        </pc:spChg>
        <pc:picChg chg="add mod">
          <ac:chgData name="Adrienne Richards" userId="S::adrienne.richards@georgiancollege.ca::bcd77ec0-3859-46f9-a15a-134c9aca8844" providerId="AD" clId="Web-{16AE9A0F-96DF-BC0A-69A4-33991E3E9BF0}" dt="2024-02-04T18:58:21.558" v="68" actId="14100"/>
          <ac:picMkLst>
            <pc:docMk/>
            <pc:sldMk cId="3291467616" sldId="262"/>
            <ac:picMk id="5" creationId="{5FA1FD42-79C4-25FF-E0C7-FF0FAD0D4FB5}"/>
          </ac:picMkLst>
        </pc:picChg>
      </pc:sldChg>
      <pc:sldChg chg="addSp delSp modSp new mod modClrScheme chgLayout">
        <pc:chgData name="Adrienne Richards" userId="S::adrienne.richards@georgiancollege.ca::bcd77ec0-3859-46f9-a15a-134c9aca8844" providerId="AD" clId="Web-{16AE9A0F-96DF-BC0A-69A4-33991E3E9BF0}" dt="2024-02-04T19:00:34.390" v="82" actId="20577"/>
        <pc:sldMkLst>
          <pc:docMk/>
          <pc:sldMk cId="3461979606" sldId="263"/>
        </pc:sldMkLst>
        <pc:spChg chg="mod">
          <ac:chgData name="Adrienne Richards" userId="S::adrienne.richards@georgiancollege.ca::bcd77ec0-3859-46f9-a15a-134c9aca8844" providerId="AD" clId="Web-{16AE9A0F-96DF-BC0A-69A4-33991E3E9BF0}" dt="2024-02-04T18:57:27.616" v="64" actId="20577"/>
          <ac:spMkLst>
            <pc:docMk/>
            <pc:sldMk cId="3461979606" sldId="263"/>
            <ac:spMk id="2" creationId="{EBCB0F8C-AE3E-FE14-23AC-29D6FDDAD5AC}"/>
          </ac:spMkLst>
        </pc:spChg>
        <pc:spChg chg="mod">
          <ac:chgData name="Adrienne Richards" userId="S::adrienne.richards@georgiancollege.ca::bcd77ec0-3859-46f9-a15a-134c9aca8844" providerId="AD" clId="Web-{16AE9A0F-96DF-BC0A-69A4-33991E3E9BF0}" dt="2024-02-04T19:00:34.390" v="82" actId="20577"/>
          <ac:spMkLst>
            <pc:docMk/>
            <pc:sldMk cId="3461979606" sldId="263"/>
            <ac:spMk id="3" creationId="{D13D38F5-A8DE-CB52-6952-4F6A31946786}"/>
          </ac:spMkLst>
        </pc:spChg>
        <pc:spChg chg="mod">
          <ac:chgData name="Adrienne Richards" userId="S::adrienne.richards@georgiancollege.ca::bcd77ec0-3859-46f9-a15a-134c9aca8844" providerId="AD" clId="Web-{16AE9A0F-96DF-BC0A-69A4-33991E3E9BF0}" dt="2024-02-04T18:56:42.552" v="56"/>
          <ac:spMkLst>
            <pc:docMk/>
            <pc:sldMk cId="3461979606" sldId="263"/>
            <ac:spMk id="4" creationId="{1F8D98BC-0552-0C39-0B4B-67275C6890D7}"/>
          </ac:spMkLst>
        </pc:spChg>
        <pc:spChg chg="add del mod">
          <ac:chgData name="Adrienne Richards" userId="S::adrienne.richards@georgiancollege.ca::bcd77ec0-3859-46f9-a15a-134c9aca8844" providerId="AD" clId="Web-{16AE9A0F-96DF-BC0A-69A4-33991E3E9BF0}" dt="2024-02-04T18:56:42.552" v="56"/>
          <ac:spMkLst>
            <pc:docMk/>
            <pc:sldMk cId="3461979606" sldId="263"/>
            <ac:spMk id="10" creationId="{6A751FBD-7211-4B45-595D-99A0B9247729}"/>
          </ac:spMkLst>
        </pc:spChg>
        <pc:spChg chg="add del mod">
          <ac:chgData name="Adrienne Richards" userId="S::adrienne.richards@georgiancollege.ca::bcd77ec0-3859-46f9-a15a-134c9aca8844" providerId="AD" clId="Web-{16AE9A0F-96DF-BC0A-69A4-33991E3E9BF0}" dt="2024-02-04T18:56:42.552" v="56"/>
          <ac:spMkLst>
            <pc:docMk/>
            <pc:sldMk cId="3461979606" sldId="263"/>
            <ac:spMk id="12" creationId="{1439224B-97A3-0963-44AF-90793B6C4850}"/>
          </ac:spMkLst>
        </pc:spChg>
        <pc:picChg chg="add mod ord">
          <ac:chgData name="Adrienne Richards" userId="S::adrienne.richards@georgiancollege.ca::bcd77ec0-3859-46f9-a15a-134c9aca8844" providerId="AD" clId="Web-{16AE9A0F-96DF-BC0A-69A4-33991E3E9BF0}" dt="2024-02-04T18:59:00.278" v="76" actId="1076"/>
          <ac:picMkLst>
            <pc:docMk/>
            <pc:sldMk cId="3461979606" sldId="263"/>
            <ac:picMk id="5" creationId="{10E82DB5-B28E-74B1-0799-DE987067E648}"/>
          </ac:picMkLst>
        </pc:picChg>
      </pc:sldChg>
      <pc:sldChg chg="addSp delSp modSp add ord replId">
        <pc:chgData name="Adrienne Richards" userId="S::adrienne.richards@georgiancollege.ca::bcd77ec0-3859-46f9-a15a-134c9aca8844" providerId="AD" clId="Web-{16AE9A0F-96DF-BC0A-69A4-33991E3E9BF0}" dt="2024-02-04T19:00:07.921" v="81" actId="20577"/>
        <pc:sldMkLst>
          <pc:docMk/>
          <pc:sldMk cId="864986892" sldId="264"/>
        </pc:sldMkLst>
        <pc:spChg chg="mod">
          <ac:chgData name="Adrienne Richards" userId="S::adrienne.richards@georgiancollege.ca::bcd77ec0-3859-46f9-a15a-134c9aca8844" providerId="AD" clId="Web-{16AE9A0F-96DF-BC0A-69A4-33991E3E9BF0}" dt="2024-02-04T18:55:18.425" v="37" actId="20577"/>
          <ac:spMkLst>
            <pc:docMk/>
            <pc:sldMk cId="864986892" sldId="264"/>
            <ac:spMk id="2" creationId="{EBCB0F8C-AE3E-FE14-23AC-29D6FDDAD5AC}"/>
          </ac:spMkLst>
        </pc:spChg>
        <pc:spChg chg="add del mod">
          <ac:chgData name="Adrienne Richards" userId="S::adrienne.richards@georgiancollege.ca::bcd77ec0-3859-46f9-a15a-134c9aca8844" providerId="AD" clId="Web-{16AE9A0F-96DF-BC0A-69A4-33991E3E9BF0}" dt="2024-02-04T19:00:07.921" v="81" actId="20577"/>
          <ac:spMkLst>
            <pc:docMk/>
            <pc:sldMk cId="864986892" sldId="264"/>
            <ac:spMk id="3" creationId="{D13D38F5-A8DE-CB52-6952-4F6A31946786}"/>
          </ac:spMkLst>
        </pc:spChg>
        <pc:picChg chg="add del mod ord">
          <ac:chgData name="Adrienne Richards" userId="S::adrienne.richards@georgiancollege.ca::bcd77ec0-3859-46f9-a15a-134c9aca8844" providerId="AD" clId="Web-{16AE9A0F-96DF-BC0A-69A4-33991E3E9BF0}" dt="2024-02-04T18:54:36.627" v="22"/>
          <ac:picMkLst>
            <pc:docMk/>
            <pc:sldMk cId="864986892" sldId="264"/>
            <ac:picMk id="5" creationId="{906F69B5-AC58-3037-9757-4E18B7D8F2E9}"/>
          </ac:picMkLst>
        </pc:picChg>
        <pc:picChg chg="add mod">
          <ac:chgData name="Adrienne Richards" userId="S::adrienne.richards@georgiancollege.ca::bcd77ec0-3859-46f9-a15a-134c9aca8844" providerId="AD" clId="Web-{16AE9A0F-96DF-BC0A-69A4-33991E3E9BF0}" dt="2024-02-04T18:55:02.924" v="36" actId="1076"/>
          <ac:picMkLst>
            <pc:docMk/>
            <pc:sldMk cId="864986892" sldId="264"/>
            <ac:picMk id="6" creationId="{08F30981-ED1C-8928-000A-7C9D64CA0989}"/>
          </ac:picMkLst>
        </pc:picChg>
      </pc:sldChg>
      <pc:sldChg chg="addSp modSp new">
        <pc:chgData name="Adrienne Richards" userId="S::adrienne.richards@georgiancollege.ca::bcd77ec0-3859-46f9-a15a-134c9aca8844" providerId="AD" clId="Web-{16AE9A0F-96DF-BC0A-69A4-33991E3E9BF0}" dt="2024-02-04T19:02:22.726" v="96" actId="1076"/>
        <pc:sldMkLst>
          <pc:docMk/>
          <pc:sldMk cId="946289988" sldId="265"/>
        </pc:sldMkLst>
        <pc:spChg chg="mod">
          <ac:chgData name="Adrienne Richards" userId="S::adrienne.richards@georgiancollege.ca::bcd77ec0-3859-46f9-a15a-134c9aca8844" providerId="AD" clId="Web-{16AE9A0F-96DF-BC0A-69A4-33991E3E9BF0}" dt="2024-02-04T19:02:09.319" v="92" actId="20577"/>
          <ac:spMkLst>
            <pc:docMk/>
            <pc:sldMk cId="946289988" sldId="265"/>
            <ac:spMk id="2" creationId="{C153ED7F-043B-6649-891B-EF1AF6EC2417}"/>
          </ac:spMkLst>
        </pc:spChg>
        <pc:spChg chg="mod">
          <ac:chgData name="Adrienne Richards" userId="S::adrienne.richards@georgiancollege.ca::bcd77ec0-3859-46f9-a15a-134c9aca8844" providerId="AD" clId="Web-{16AE9A0F-96DF-BC0A-69A4-33991E3E9BF0}" dt="2024-02-04T19:01:58.819" v="88" actId="20577"/>
          <ac:spMkLst>
            <pc:docMk/>
            <pc:sldMk cId="946289988" sldId="265"/>
            <ac:spMk id="3" creationId="{A4604155-17E0-A25C-67CF-E461F5BD3569}"/>
          </ac:spMkLst>
        </pc:spChg>
        <pc:picChg chg="add mod">
          <ac:chgData name="Adrienne Richards" userId="S::adrienne.richards@georgiancollege.ca::bcd77ec0-3859-46f9-a15a-134c9aca8844" providerId="AD" clId="Web-{16AE9A0F-96DF-BC0A-69A4-33991E3E9BF0}" dt="2024-02-04T19:02:22.726" v="96" actId="1076"/>
          <ac:picMkLst>
            <pc:docMk/>
            <pc:sldMk cId="946289988" sldId="265"/>
            <ac:picMk id="5" creationId="{1E2B6A7F-82B5-92CC-0E43-7AA5E5F5E75A}"/>
          </ac:picMkLst>
        </pc:picChg>
      </pc:sldChg>
      <pc:sldChg chg="addSp modSp new">
        <pc:chgData name="Adrienne Richards" userId="S::adrienne.richards@georgiancollege.ca::bcd77ec0-3859-46f9-a15a-134c9aca8844" providerId="AD" clId="Web-{16AE9A0F-96DF-BC0A-69A4-33991E3E9BF0}" dt="2024-02-04T19:03:17.899" v="112" actId="1076"/>
        <pc:sldMkLst>
          <pc:docMk/>
          <pc:sldMk cId="851030466" sldId="266"/>
        </pc:sldMkLst>
        <pc:spChg chg="mod">
          <ac:chgData name="Adrienne Richards" userId="S::adrienne.richards@georgiancollege.ca::bcd77ec0-3859-46f9-a15a-134c9aca8844" providerId="AD" clId="Web-{16AE9A0F-96DF-BC0A-69A4-33991E3E9BF0}" dt="2024-02-04T19:03:05.415" v="109" actId="20577"/>
          <ac:spMkLst>
            <pc:docMk/>
            <pc:sldMk cId="851030466" sldId="266"/>
            <ac:spMk id="2" creationId="{E1923B1A-9BF6-73B6-CEAB-9904BB54503B}"/>
          </ac:spMkLst>
        </pc:spChg>
        <pc:spChg chg="mod">
          <ac:chgData name="Adrienne Richards" userId="S::adrienne.richards@georgiancollege.ca::bcd77ec0-3859-46f9-a15a-134c9aca8844" providerId="AD" clId="Web-{16AE9A0F-96DF-BC0A-69A4-33991E3E9BF0}" dt="2024-02-04T19:02:52.961" v="98" actId="20577"/>
          <ac:spMkLst>
            <pc:docMk/>
            <pc:sldMk cId="851030466" sldId="266"/>
            <ac:spMk id="3" creationId="{9005E780-B2DD-4271-3E9A-98AF2FE7F72F}"/>
          </ac:spMkLst>
        </pc:spChg>
        <pc:picChg chg="add mod">
          <ac:chgData name="Adrienne Richards" userId="S::adrienne.richards@georgiancollege.ca::bcd77ec0-3859-46f9-a15a-134c9aca8844" providerId="AD" clId="Web-{16AE9A0F-96DF-BC0A-69A4-33991E3E9BF0}" dt="2024-02-04T19:03:17.899" v="112" actId="1076"/>
          <ac:picMkLst>
            <pc:docMk/>
            <pc:sldMk cId="851030466" sldId="266"/>
            <ac:picMk id="5" creationId="{2B55C02F-27A3-C95A-62EE-BDBBC60D7B3F}"/>
          </ac:picMkLst>
        </pc:picChg>
      </pc:sldChg>
      <pc:sldChg chg="addSp modSp new">
        <pc:chgData name="Adrienne Richards" userId="S::adrienne.richards@georgiancollege.ca::bcd77ec0-3859-46f9-a15a-134c9aca8844" providerId="AD" clId="Web-{16AE9A0F-96DF-BC0A-69A4-33991E3E9BF0}" dt="2024-02-04T19:04:16.168" v="127" actId="1076"/>
        <pc:sldMkLst>
          <pc:docMk/>
          <pc:sldMk cId="2198950839" sldId="267"/>
        </pc:sldMkLst>
        <pc:spChg chg="mod">
          <ac:chgData name="Adrienne Richards" userId="S::adrienne.richards@georgiancollege.ca::bcd77ec0-3859-46f9-a15a-134c9aca8844" providerId="AD" clId="Web-{16AE9A0F-96DF-BC0A-69A4-33991E3E9BF0}" dt="2024-02-04T19:04:03.058" v="124" actId="20577"/>
          <ac:spMkLst>
            <pc:docMk/>
            <pc:sldMk cId="2198950839" sldId="267"/>
            <ac:spMk id="2" creationId="{6D19D0F4-EFA0-DF56-8FB8-A2D9FDA204FC}"/>
          </ac:spMkLst>
        </pc:spChg>
        <pc:spChg chg="mod">
          <ac:chgData name="Adrienne Richards" userId="S::adrienne.richards@georgiancollege.ca::bcd77ec0-3859-46f9-a15a-134c9aca8844" providerId="AD" clId="Web-{16AE9A0F-96DF-BC0A-69A4-33991E3E9BF0}" dt="2024-02-04T19:03:46.917" v="116" actId="20577"/>
          <ac:spMkLst>
            <pc:docMk/>
            <pc:sldMk cId="2198950839" sldId="267"/>
            <ac:spMk id="3" creationId="{D3225617-E4B5-3CE8-1D8A-565D8389600F}"/>
          </ac:spMkLst>
        </pc:spChg>
        <pc:picChg chg="add mod">
          <ac:chgData name="Adrienne Richards" userId="S::adrienne.richards@georgiancollege.ca::bcd77ec0-3859-46f9-a15a-134c9aca8844" providerId="AD" clId="Web-{16AE9A0F-96DF-BC0A-69A4-33991E3E9BF0}" dt="2024-02-04T19:04:16.168" v="127" actId="1076"/>
          <ac:picMkLst>
            <pc:docMk/>
            <pc:sldMk cId="2198950839" sldId="267"/>
            <ac:picMk id="5" creationId="{0352C45E-C305-15ED-4564-AC8ED252D1E3}"/>
          </ac:picMkLst>
        </pc:picChg>
      </pc:sldChg>
      <pc:sldChg chg="addSp modSp new">
        <pc:chgData name="Adrienne Richards" userId="S::adrienne.richards@georgiancollege.ca::bcd77ec0-3859-46f9-a15a-134c9aca8844" providerId="AD" clId="Web-{16AE9A0F-96DF-BC0A-69A4-33991E3E9BF0}" dt="2024-02-04T19:04:58.138" v="143" actId="1076"/>
        <pc:sldMkLst>
          <pc:docMk/>
          <pc:sldMk cId="2570464773" sldId="268"/>
        </pc:sldMkLst>
        <pc:spChg chg="mod">
          <ac:chgData name="Adrienne Richards" userId="S::adrienne.richards@georgiancollege.ca::bcd77ec0-3859-46f9-a15a-134c9aca8844" providerId="AD" clId="Web-{16AE9A0F-96DF-BC0A-69A4-33991E3E9BF0}" dt="2024-02-04T19:04:48.075" v="140" actId="20577"/>
          <ac:spMkLst>
            <pc:docMk/>
            <pc:sldMk cId="2570464773" sldId="268"/>
            <ac:spMk id="2" creationId="{D38E1D26-EE3A-4D73-C2B2-CB643D64CB5C}"/>
          </ac:spMkLst>
        </pc:spChg>
        <pc:spChg chg="mod">
          <ac:chgData name="Adrienne Richards" userId="S::adrienne.richards@georgiancollege.ca::bcd77ec0-3859-46f9-a15a-134c9aca8844" providerId="AD" clId="Web-{16AE9A0F-96DF-BC0A-69A4-33991E3E9BF0}" dt="2024-02-04T19:04:36.340" v="130" actId="20577"/>
          <ac:spMkLst>
            <pc:docMk/>
            <pc:sldMk cId="2570464773" sldId="268"/>
            <ac:spMk id="3" creationId="{9B1FBF0E-9D76-52B8-17E9-B7B680417853}"/>
          </ac:spMkLst>
        </pc:spChg>
        <pc:picChg chg="add mod">
          <ac:chgData name="Adrienne Richards" userId="S::adrienne.richards@georgiancollege.ca::bcd77ec0-3859-46f9-a15a-134c9aca8844" providerId="AD" clId="Web-{16AE9A0F-96DF-BC0A-69A4-33991E3E9BF0}" dt="2024-02-04T19:04:58.138" v="143" actId="1076"/>
          <ac:picMkLst>
            <pc:docMk/>
            <pc:sldMk cId="2570464773" sldId="268"/>
            <ac:picMk id="5" creationId="{113ADEF8-E92A-7E9F-C381-98F0891070B0}"/>
          </ac:picMkLst>
        </pc:picChg>
      </pc:sldChg>
      <pc:sldChg chg="new del">
        <pc:chgData name="Adrienne Richards" userId="S::adrienne.richards@georgiancollege.ca::bcd77ec0-3859-46f9-a15a-134c9aca8844" providerId="AD" clId="Web-{16AE9A0F-96DF-BC0A-69A4-33991E3E9BF0}" dt="2024-02-04T19:08:14.285" v="190"/>
        <pc:sldMkLst>
          <pc:docMk/>
          <pc:sldMk cId="3435987979" sldId="269"/>
        </pc:sldMkLst>
      </pc:sldChg>
      <pc:sldChg chg="addSp modSp new">
        <pc:chgData name="Adrienne Richards" userId="S::adrienne.richards@georgiancollege.ca::bcd77ec0-3859-46f9-a15a-134c9aca8844" providerId="AD" clId="Web-{16AE9A0F-96DF-BC0A-69A4-33991E3E9BF0}" dt="2024-02-04T19:10:04.757" v="206" actId="14100"/>
        <pc:sldMkLst>
          <pc:docMk/>
          <pc:sldMk cId="3857151657" sldId="269"/>
        </pc:sldMkLst>
        <pc:spChg chg="mod">
          <ac:chgData name="Adrienne Richards" userId="S::adrienne.richards@georgiancollege.ca::bcd77ec0-3859-46f9-a15a-134c9aca8844" providerId="AD" clId="Web-{16AE9A0F-96DF-BC0A-69A4-33991E3E9BF0}" dt="2024-02-04T19:09:53.584" v="203" actId="20577"/>
          <ac:spMkLst>
            <pc:docMk/>
            <pc:sldMk cId="3857151657" sldId="269"/>
            <ac:spMk id="2" creationId="{97124B48-95F6-ACF0-054E-7D4F52B72D05}"/>
          </ac:spMkLst>
        </pc:spChg>
        <pc:spChg chg="mod">
          <ac:chgData name="Adrienne Richards" userId="S::adrienne.richards@georgiancollege.ca::bcd77ec0-3859-46f9-a15a-134c9aca8844" providerId="AD" clId="Web-{16AE9A0F-96DF-BC0A-69A4-33991E3E9BF0}" dt="2024-02-04T19:09:43.631" v="199" actId="20577"/>
          <ac:spMkLst>
            <pc:docMk/>
            <pc:sldMk cId="3857151657" sldId="269"/>
            <ac:spMk id="3" creationId="{5AAB0074-BC18-1073-542D-BF57C7AE6122}"/>
          </ac:spMkLst>
        </pc:spChg>
        <pc:picChg chg="add mod">
          <ac:chgData name="Adrienne Richards" userId="S::adrienne.richards@georgiancollege.ca::bcd77ec0-3859-46f9-a15a-134c9aca8844" providerId="AD" clId="Web-{16AE9A0F-96DF-BC0A-69A4-33991E3E9BF0}" dt="2024-02-04T19:10:04.757" v="206" actId="14100"/>
          <ac:picMkLst>
            <pc:docMk/>
            <pc:sldMk cId="3857151657" sldId="269"/>
            <ac:picMk id="5" creationId="{49B02AD3-7527-9F16-B6D8-967807CF95A4}"/>
          </ac:picMkLst>
        </pc:picChg>
      </pc:sldChg>
      <pc:sldChg chg="addSp modSp new">
        <pc:chgData name="Adrienne Richards" userId="S::adrienne.richards@georgiancollege.ca::bcd77ec0-3859-46f9-a15a-134c9aca8844" providerId="AD" clId="Web-{16AE9A0F-96DF-BC0A-69A4-33991E3E9BF0}" dt="2024-02-04T19:11:07.180" v="223" actId="14100"/>
        <pc:sldMkLst>
          <pc:docMk/>
          <pc:sldMk cId="935003975" sldId="270"/>
        </pc:sldMkLst>
        <pc:spChg chg="mod">
          <ac:chgData name="Adrienne Richards" userId="S::adrienne.richards@georgiancollege.ca::bcd77ec0-3859-46f9-a15a-134c9aca8844" providerId="AD" clId="Web-{16AE9A0F-96DF-BC0A-69A4-33991E3E9BF0}" dt="2024-02-04T19:10:50.680" v="217" actId="20577"/>
          <ac:spMkLst>
            <pc:docMk/>
            <pc:sldMk cId="935003975" sldId="270"/>
            <ac:spMk id="2" creationId="{4C5F88BA-3E4A-ED15-5802-30A07A0154F7}"/>
          </ac:spMkLst>
        </pc:spChg>
        <pc:spChg chg="mod">
          <ac:chgData name="Adrienne Richards" userId="S::adrienne.richards@georgiancollege.ca::bcd77ec0-3859-46f9-a15a-134c9aca8844" providerId="AD" clId="Web-{16AE9A0F-96DF-BC0A-69A4-33991E3E9BF0}" dt="2024-02-04T19:10:35.929" v="212" actId="14100"/>
          <ac:spMkLst>
            <pc:docMk/>
            <pc:sldMk cId="935003975" sldId="270"/>
            <ac:spMk id="3" creationId="{38BDE85A-B2BE-C584-FDB5-B0912EBAA270}"/>
          </ac:spMkLst>
        </pc:spChg>
        <pc:picChg chg="add mod">
          <ac:chgData name="Adrienne Richards" userId="S::adrienne.richards@georgiancollege.ca::bcd77ec0-3859-46f9-a15a-134c9aca8844" providerId="AD" clId="Web-{16AE9A0F-96DF-BC0A-69A4-33991E3E9BF0}" dt="2024-02-04T19:11:07.180" v="223" actId="14100"/>
          <ac:picMkLst>
            <pc:docMk/>
            <pc:sldMk cId="935003975" sldId="270"/>
            <ac:picMk id="5" creationId="{AF0ED325-7E0A-2762-6C70-72848DAA80A8}"/>
          </ac:picMkLst>
        </pc:picChg>
      </pc:sldChg>
      <pc:sldChg chg="addSp modSp new">
        <pc:chgData name="Adrienne Richards" userId="S::adrienne.richards@georgiancollege.ca::bcd77ec0-3859-46f9-a15a-134c9aca8844" providerId="AD" clId="Web-{16AE9A0F-96DF-BC0A-69A4-33991E3E9BF0}" dt="2024-02-04T19:12:15.839" v="245" actId="1076"/>
        <pc:sldMkLst>
          <pc:docMk/>
          <pc:sldMk cId="4149972976" sldId="271"/>
        </pc:sldMkLst>
        <pc:spChg chg="mod">
          <ac:chgData name="Adrienne Richards" userId="S::adrienne.richards@georgiancollege.ca::bcd77ec0-3859-46f9-a15a-134c9aca8844" providerId="AD" clId="Web-{16AE9A0F-96DF-BC0A-69A4-33991E3E9BF0}" dt="2024-02-04T19:11:56.869" v="241" actId="20577"/>
          <ac:spMkLst>
            <pc:docMk/>
            <pc:sldMk cId="4149972976" sldId="271"/>
            <ac:spMk id="2" creationId="{11243A97-459A-FF22-0536-AD712AB807EB}"/>
          </ac:spMkLst>
        </pc:spChg>
        <pc:spChg chg="mod">
          <ac:chgData name="Adrienne Richards" userId="S::adrienne.richards@georgiancollege.ca::bcd77ec0-3859-46f9-a15a-134c9aca8844" providerId="AD" clId="Web-{16AE9A0F-96DF-BC0A-69A4-33991E3E9BF0}" dt="2024-02-04T19:12:01.901" v="242" actId="14100"/>
          <ac:spMkLst>
            <pc:docMk/>
            <pc:sldMk cId="4149972976" sldId="271"/>
            <ac:spMk id="3" creationId="{AFEB02AE-2AA1-14D2-0BAC-0F36E563A074}"/>
          </ac:spMkLst>
        </pc:spChg>
        <pc:picChg chg="add mod">
          <ac:chgData name="Adrienne Richards" userId="S::adrienne.richards@georgiancollege.ca::bcd77ec0-3859-46f9-a15a-134c9aca8844" providerId="AD" clId="Web-{16AE9A0F-96DF-BC0A-69A4-33991E3E9BF0}" dt="2024-02-04T19:12:15.839" v="245" actId="1076"/>
          <ac:picMkLst>
            <pc:docMk/>
            <pc:sldMk cId="4149972976" sldId="271"/>
            <ac:picMk id="5" creationId="{84B2D245-D39E-74AC-D0EC-E17ACD3BBCAC}"/>
          </ac:picMkLst>
        </pc:picChg>
      </pc:sldChg>
      <pc:sldChg chg="addSp modSp new">
        <pc:chgData name="Adrienne Richards" userId="S::adrienne.richards@georgiancollege.ca::bcd77ec0-3859-46f9-a15a-134c9aca8844" providerId="AD" clId="Web-{16AE9A0F-96DF-BC0A-69A4-33991E3E9BF0}" dt="2024-02-04T19:13:02.168" v="263" actId="20577"/>
        <pc:sldMkLst>
          <pc:docMk/>
          <pc:sldMk cId="2578090103" sldId="272"/>
        </pc:sldMkLst>
        <pc:spChg chg="mod">
          <ac:chgData name="Adrienne Richards" userId="S::adrienne.richards@georgiancollege.ca::bcd77ec0-3859-46f9-a15a-134c9aca8844" providerId="AD" clId="Web-{16AE9A0F-96DF-BC0A-69A4-33991E3E9BF0}" dt="2024-02-04T19:13:02.168" v="263" actId="20577"/>
          <ac:spMkLst>
            <pc:docMk/>
            <pc:sldMk cId="2578090103" sldId="272"/>
            <ac:spMk id="2" creationId="{64E1ADCB-63B9-1C94-B2EA-D5F96D1453A0}"/>
          </ac:spMkLst>
        </pc:spChg>
        <pc:spChg chg="mod">
          <ac:chgData name="Adrienne Richards" userId="S::adrienne.richards@georgiancollege.ca::bcd77ec0-3859-46f9-a15a-134c9aca8844" providerId="AD" clId="Web-{16AE9A0F-96DF-BC0A-69A4-33991E3E9BF0}" dt="2024-02-04T19:12:58.371" v="262" actId="20577"/>
          <ac:spMkLst>
            <pc:docMk/>
            <pc:sldMk cId="2578090103" sldId="272"/>
            <ac:spMk id="3" creationId="{B93924FE-A770-D863-C00C-721348CBC270}"/>
          </ac:spMkLst>
        </pc:spChg>
        <pc:picChg chg="add mod">
          <ac:chgData name="Adrienne Richards" userId="S::adrienne.richards@georgiancollege.ca::bcd77ec0-3859-46f9-a15a-134c9aca8844" providerId="AD" clId="Web-{16AE9A0F-96DF-BC0A-69A4-33991E3E9BF0}" dt="2024-02-04T19:12:51.402" v="260" actId="1076"/>
          <ac:picMkLst>
            <pc:docMk/>
            <pc:sldMk cId="2578090103" sldId="272"/>
            <ac:picMk id="5" creationId="{3AB32C77-D28E-9CF0-617B-84C592A5F257}"/>
          </ac:picMkLst>
        </pc:picChg>
      </pc:sldChg>
      <pc:sldChg chg="addSp modSp new">
        <pc:chgData name="Adrienne Richards" userId="S::adrienne.richards@georgiancollege.ca::bcd77ec0-3859-46f9-a15a-134c9aca8844" providerId="AD" clId="Web-{16AE9A0F-96DF-BC0A-69A4-33991E3E9BF0}" dt="2024-02-04T19:13:42.013" v="272" actId="1076"/>
        <pc:sldMkLst>
          <pc:docMk/>
          <pc:sldMk cId="4173694356" sldId="273"/>
        </pc:sldMkLst>
        <pc:spChg chg="mod">
          <ac:chgData name="Adrienne Richards" userId="S::adrienne.richards@georgiancollege.ca::bcd77ec0-3859-46f9-a15a-134c9aca8844" providerId="AD" clId="Web-{16AE9A0F-96DF-BC0A-69A4-33991E3E9BF0}" dt="2024-02-04T19:13:28.107" v="268" actId="20577"/>
          <ac:spMkLst>
            <pc:docMk/>
            <pc:sldMk cId="4173694356" sldId="273"/>
            <ac:spMk id="2" creationId="{81208C03-78E7-048E-9269-EEAAEA039F09}"/>
          </ac:spMkLst>
        </pc:spChg>
        <pc:spChg chg="mod">
          <ac:chgData name="Adrienne Richards" userId="S::adrienne.richards@georgiancollege.ca::bcd77ec0-3859-46f9-a15a-134c9aca8844" providerId="AD" clId="Web-{16AE9A0F-96DF-BC0A-69A4-33991E3E9BF0}" dt="2024-02-04T19:13:21.560" v="266" actId="20577"/>
          <ac:spMkLst>
            <pc:docMk/>
            <pc:sldMk cId="4173694356" sldId="273"/>
            <ac:spMk id="3" creationId="{8C34E4E0-8679-8E9E-6EFB-16EAA5182100}"/>
          </ac:spMkLst>
        </pc:spChg>
        <pc:picChg chg="add mod">
          <ac:chgData name="Adrienne Richards" userId="S::adrienne.richards@georgiancollege.ca::bcd77ec0-3859-46f9-a15a-134c9aca8844" providerId="AD" clId="Web-{16AE9A0F-96DF-BC0A-69A4-33991E3E9BF0}" dt="2024-02-04T19:13:42.013" v="272" actId="1076"/>
          <ac:picMkLst>
            <pc:docMk/>
            <pc:sldMk cId="4173694356" sldId="273"/>
            <ac:picMk id="5" creationId="{5228743E-C6E2-BE94-1793-E38BDCD59ABF}"/>
          </ac:picMkLst>
        </pc:picChg>
      </pc:sldChg>
      <pc:sldChg chg="addSp modSp new">
        <pc:chgData name="Adrienne Richards" userId="S::adrienne.richards@georgiancollege.ca::bcd77ec0-3859-46f9-a15a-134c9aca8844" providerId="AD" clId="Web-{16AE9A0F-96DF-BC0A-69A4-33991E3E9BF0}" dt="2024-02-04T19:14:12.639" v="281" actId="1076"/>
        <pc:sldMkLst>
          <pc:docMk/>
          <pc:sldMk cId="2929666636" sldId="274"/>
        </pc:sldMkLst>
        <pc:spChg chg="mod">
          <ac:chgData name="Adrienne Richards" userId="S::adrienne.richards@georgiancollege.ca::bcd77ec0-3859-46f9-a15a-134c9aca8844" providerId="AD" clId="Web-{16AE9A0F-96DF-BC0A-69A4-33991E3E9BF0}" dt="2024-02-04T19:14:02.311" v="277" actId="20577"/>
          <ac:spMkLst>
            <pc:docMk/>
            <pc:sldMk cId="2929666636" sldId="274"/>
            <ac:spMk id="2" creationId="{CBF62E52-3357-0245-E931-4BE2887FAA40}"/>
          </ac:spMkLst>
        </pc:spChg>
        <pc:spChg chg="mod">
          <ac:chgData name="Adrienne Richards" userId="S::adrienne.richards@georgiancollege.ca::bcd77ec0-3859-46f9-a15a-134c9aca8844" providerId="AD" clId="Web-{16AE9A0F-96DF-BC0A-69A4-33991E3E9BF0}" dt="2024-02-04T19:13:53.670" v="274" actId="20577"/>
          <ac:spMkLst>
            <pc:docMk/>
            <pc:sldMk cId="2929666636" sldId="274"/>
            <ac:spMk id="3" creationId="{E0E091EA-E730-A800-7F2A-F8CDA86D9FA1}"/>
          </ac:spMkLst>
        </pc:spChg>
        <pc:picChg chg="add mod">
          <ac:chgData name="Adrienne Richards" userId="S::adrienne.richards@georgiancollege.ca::bcd77ec0-3859-46f9-a15a-134c9aca8844" providerId="AD" clId="Web-{16AE9A0F-96DF-BC0A-69A4-33991E3E9BF0}" dt="2024-02-04T19:14:12.639" v="281" actId="1076"/>
          <ac:picMkLst>
            <pc:docMk/>
            <pc:sldMk cId="2929666636" sldId="274"/>
            <ac:picMk id="5" creationId="{A0447275-FB2A-40B5-27E6-C016566CC4FF}"/>
          </ac:picMkLst>
        </pc:picChg>
      </pc:sldChg>
      <pc:sldChg chg="addSp modSp new">
        <pc:chgData name="Adrienne Richards" userId="S::adrienne.richards@georgiancollege.ca::bcd77ec0-3859-46f9-a15a-134c9aca8844" providerId="AD" clId="Web-{16AE9A0F-96DF-BC0A-69A4-33991E3E9BF0}" dt="2024-02-04T19:14:54.797" v="300" actId="1076"/>
        <pc:sldMkLst>
          <pc:docMk/>
          <pc:sldMk cId="324182073" sldId="275"/>
        </pc:sldMkLst>
        <pc:spChg chg="mod">
          <ac:chgData name="Adrienne Richards" userId="S::adrienne.richards@georgiancollege.ca::bcd77ec0-3859-46f9-a15a-134c9aca8844" providerId="AD" clId="Web-{16AE9A0F-96DF-BC0A-69A4-33991E3E9BF0}" dt="2024-02-04T19:14:36.702" v="295" actId="20577"/>
          <ac:spMkLst>
            <pc:docMk/>
            <pc:sldMk cId="324182073" sldId="275"/>
            <ac:spMk id="2" creationId="{203BBAA0-AA01-B44A-9CFD-4D672E8205F7}"/>
          </ac:spMkLst>
        </pc:spChg>
        <pc:spChg chg="mod">
          <ac:chgData name="Adrienne Richards" userId="S::adrienne.richards@georgiancollege.ca::bcd77ec0-3859-46f9-a15a-134c9aca8844" providerId="AD" clId="Web-{16AE9A0F-96DF-BC0A-69A4-33991E3E9BF0}" dt="2024-02-04T19:14:42.687" v="296" actId="20577"/>
          <ac:spMkLst>
            <pc:docMk/>
            <pc:sldMk cId="324182073" sldId="275"/>
            <ac:spMk id="3" creationId="{D0567A80-E69A-8501-4084-F081E0340A99}"/>
          </ac:spMkLst>
        </pc:spChg>
        <pc:picChg chg="add mod">
          <ac:chgData name="Adrienne Richards" userId="S::adrienne.richards@georgiancollege.ca::bcd77ec0-3859-46f9-a15a-134c9aca8844" providerId="AD" clId="Web-{16AE9A0F-96DF-BC0A-69A4-33991E3E9BF0}" dt="2024-02-04T19:14:54.797" v="300" actId="1076"/>
          <ac:picMkLst>
            <pc:docMk/>
            <pc:sldMk cId="324182073" sldId="275"/>
            <ac:picMk id="5" creationId="{F943E269-2F9F-BD29-4682-9E78C2C4CFC4}"/>
          </ac:picMkLst>
        </pc:picChg>
      </pc:sldChg>
      <pc:sldChg chg="addSp modSp new">
        <pc:chgData name="Adrienne Richards" userId="S::adrienne.richards@georgiancollege.ca::bcd77ec0-3859-46f9-a15a-134c9aca8844" providerId="AD" clId="Web-{16AE9A0F-96DF-BC0A-69A4-33991E3E9BF0}" dt="2024-02-04T19:15:41.626" v="315" actId="1076"/>
        <pc:sldMkLst>
          <pc:docMk/>
          <pc:sldMk cId="4147427945" sldId="276"/>
        </pc:sldMkLst>
        <pc:spChg chg="mod">
          <ac:chgData name="Adrienne Richards" userId="S::adrienne.richards@georgiancollege.ca::bcd77ec0-3859-46f9-a15a-134c9aca8844" providerId="AD" clId="Web-{16AE9A0F-96DF-BC0A-69A4-33991E3E9BF0}" dt="2024-02-04T19:15:25.735" v="311" actId="20577"/>
          <ac:spMkLst>
            <pc:docMk/>
            <pc:sldMk cId="4147427945" sldId="276"/>
            <ac:spMk id="2" creationId="{8387D6D8-05E5-7967-DD5F-537D0AA68632}"/>
          </ac:spMkLst>
        </pc:spChg>
        <pc:spChg chg="mod">
          <ac:chgData name="Adrienne Richards" userId="S::adrienne.richards@georgiancollege.ca::bcd77ec0-3859-46f9-a15a-134c9aca8844" providerId="AD" clId="Web-{16AE9A0F-96DF-BC0A-69A4-33991E3E9BF0}" dt="2024-02-04T19:15:33.189" v="313" actId="20577"/>
          <ac:spMkLst>
            <pc:docMk/>
            <pc:sldMk cId="4147427945" sldId="276"/>
            <ac:spMk id="3" creationId="{F8072C7F-F05E-40E9-19D3-A910D67C45C5}"/>
          </ac:spMkLst>
        </pc:spChg>
        <pc:picChg chg="add mod">
          <ac:chgData name="Adrienne Richards" userId="S::adrienne.richards@georgiancollege.ca::bcd77ec0-3859-46f9-a15a-134c9aca8844" providerId="AD" clId="Web-{16AE9A0F-96DF-BC0A-69A4-33991E3E9BF0}" dt="2024-02-04T19:15:41.626" v="315" actId="1076"/>
          <ac:picMkLst>
            <pc:docMk/>
            <pc:sldMk cId="4147427945" sldId="276"/>
            <ac:picMk id="5" creationId="{17836CEE-5486-7051-0108-BE248573B75D}"/>
          </ac:picMkLst>
        </pc:picChg>
      </pc:sldChg>
      <pc:sldChg chg="addSp modSp new">
        <pc:chgData name="Adrienne Richards" userId="S::adrienne.richards@georgiancollege.ca::bcd77ec0-3859-46f9-a15a-134c9aca8844" providerId="AD" clId="Web-{16AE9A0F-96DF-BC0A-69A4-33991E3E9BF0}" dt="2024-02-04T19:16:18.112" v="327" actId="1076"/>
        <pc:sldMkLst>
          <pc:docMk/>
          <pc:sldMk cId="219828926" sldId="277"/>
        </pc:sldMkLst>
        <pc:spChg chg="mod">
          <ac:chgData name="Adrienne Richards" userId="S::adrienne.richards@georgiancollege.ca::bcd77ec0-3859-46f9-a15a-134c9aca8844" providerId="AD" clId="Web-{16AE9A0F-96DF-BC0A-69A4-33991E3E9BF0}" dt="2024-02-04T19:16:08.643" v="324" actId="20577"/>
          <ac:spMkLst>
            <pc:docMk/>
            <pc:sldMk cId="219828926" sldId="277"/>
            <ac:spMk id="2" creationId="{73CDA4CF-476C-1EAB-D127-9090BE340F88}"/>
          </ac:spMkLst>
        </pc:spChg>
        <pc:spChg chg="mod">
          <ac:chgData name="Adrienne Richards" userId="S::adrienne.richards@georgiancollege.ca::bcd77ec0-3859-46f9-a15a-134c9aca8844" providerId="AD" clId="Web-{16AE9A0F-96DF-BC0A-69A4-33991E3E9BF0}" dt="2024-02-04T19:16:00.596" v="320" actId="20577"/>
          <ac:spMkLst>
            <pc:docMk/>
            <pc:sldMk cId="219828926" sldId="277"/>
            <ac:spMk id="3" creationId="{40951CFC-9F76-F822-36BB-F5295A9858F6}"/>
          </ac:spMkLst>
        </pc:spChg>
        <pc:picChg chg="add mod">
          <ac:chgData name="Adrienne Richards" userId="S::adrienne.richards@georgiancollege.ca::bcd77ec0-3859-46f9-a15a-134c9aca8844" providerId="AD" clId="Web-{16AE9A0F-96DF-BC0A-69A4-33991E3E9BF0}" dt="2024-02-04T19:16:18.112" v="327" actId="1076"/>
          <ac:picMkLst>
            <pc:docMk/>
            <pc:sldMk cId="219828926" sldId="277"/>
            <ac:picMk id="5" creationId="{0E32201B-E2D3-48AB-5B7C-A2D1ECFD6FDA}"/>
          </ac:picMkLst>
        </pc:picChg>
      </pc:sldChg>
      <pc:sldChg chg="addSp modSp new">
        <pc:chgData name="Adrienne Richards" userId="S::adrienne.richards@georgiancollege.ca::bcd77ec0-3859-46f9-a15a-134c9aca8844" providerId="AD" clId="Web-{16AE9A0F-96DF-BC0A-69A4-33991E3E9BF0}" dt="2024-02-04T19:17:05.832" v="337" actId="14100"/>
        <pc:sldMkLst>
          <pc:docMk/>
          <pc:sldMk cId="1964243149" sldId="278"/>
        </pc:sldMkLst>
        <pc:spChg chg="mod">
          <ac:chgData name="Adrienne Richards" userId="S::adrienne.richards@georgiancollege.ca::bcd77ec0-3859-46f9-a15a-134c9aca8844" providerId="AD" clId="Web-{16AE9A0F-96DF-BC0A-69A4-33991E3E9BF0}" dt="2024-02-04T19:16:43.566" v="332" actId="20577"/>
          <ac:spMkLst>
            <pc:docMk/>
            <pc:sldMk cId="1964243149" sldId="278"/>
            <ac:spMk id="2" creationId="{16FE6948-1E41-6D8F-3D1E-0F76125895F2}"/>
          </ac:spMkLst>
        </pc:spChg>
        <pc:spChg chg="mod">
          <ac:chgData name="Adrienne Richards" userId="S::adrienne.richards@georgiancollege.ca::bcd77ec0-3859-46f9-a15a-134c9aca8844" providerId="AD" clId="Web-{16AE9A0F-96DF-BC0A-69A4-33991E3E9BF0}" dt="2024-02-04T19:16:36.269" v="329" actId="20577"/>
          <ac:spMkLst>
            <pc:docMk/>
            <pc:sldMk cId="1964243149" sldId="278"/>
            <ac:spMk id="3" creationId="{F9F30778-761E-B9AC-EFC3-55B1A06F444F}"/>
          </ac:spMkLst>
        </pc:spChg>
        <pc:picChg chg="add mod">
          <ac:chgData name="Adrienne Richards" userId="S::adrienne.richards@georgiancollege.ca::bcd77ec0-3859-46f9-a15a-134c9aca8844" providerId="AD" clId="Web-{16AE9A0F-96DF-BC0A-69A4-33991E3E9BF0}" dt="2024-02-04T19:17:05.832" v="337" actId="14100"/>
          <ac:picMkLst>
            <pc:docMk/>
            <pc:sldMk cId="1964243149" sldId="278"/>
            <ac:picMk id="5" creationId="{B9E0746F-203B-3A1A-B023-A6353264CD11}"/>
          </ac:picMkLst>
        </pc:picChg>
      </pc:sldChg>
      <pc:sldChg chg="addSp modSp new">
        <pc:chgData name="Adrienne Richards" userId="S::adrienne.richards@georgiancollege.ca::bcd77ec0-3859-46f9-a15a-134c9aca8844" providerId="AD" clId="Web-{16AE9A0F-96DF-BC0A-69A4-33991E3E9BF0}" dt="2024-02-04T19:17:40.177" v="347" actId="1076"/>
        <pc:sldMkLst>
          <pc:docMk/>
          <pc:sldMk cId="1991136293" sldId="279"/>
        </pc:sldMkLst>
        <pc:spChg chg="mod">
          <ac:chgData name="Adrienne Richards" userId="S::adrienne.richards@georgiancollege.ca::bcd77ec0-3859-46f9-a15a-134c9aca8844" providerId="AD" clId="Web-{16AE9A0F-96DF-BC0A-69A4-33991E3E9BF0}" dt="2024-02-04T19:17:32.145" v="345" actId="20577"/>
          <ac:spMkLst>
            <pc:docMk/>
            <pc:sldMk cId="1991136293" sldId="279"/>
            <ac:spMk id="2" creationId="{13C80051-14F5-7A86-4F6C-5B712D5584CB}"/>
          </ac:spMkLst>
        </pc:spChg>
        <pc:spChg chg="mod">
          <ac:chgData name="Adrienne Richards" userId="S::adrienne.richards@georgiancollege.ca::bcd77ec0-3859-46f9-a15a-134c9aca8844" providerId="AD" clId="Web-{16AE9A0F-96DF-BC0A-69A4-33991E3E9BF0}" dt="2024-02-04T19:17:25.567" v="342" actId="20577"/>
          <ac:spMkLst>
            <pc:docMk/>
            <pc:sldMk cId="1991136293" sldId="279"/>
            <ac:spMk id="3" creationId="{033491C7-BAF1-E2CB-2387-62A0193E9CEB}"/>
          </ac:spMkLst>
        </pc:spChg>
        <pc:picChg chg="add mod">
          <ac:chgData name="Adrienne Richards" userId="S::adrienne.richards@georgiancollege.ca::bcd77ec0-3859-46f9-a15a-134c9aca8844" providerId="AD" clId="Web-{16AE9A0F-96DF-BC0A-69A4-33991E3E9BF0}" dt="2024-02-04T19:17:40.177" v="347" actId="1076"/>
          <ac:picMkLst>
            <pc:docMk/>
            <pc:sldMk cId="1991136293" sldId="279"/>
            <ac:picMk id="5" creationId="{20F6A664-B0F0-E0AD-4A79-9794230894E6}"/>
          </ac:picMkLst>
        </pc:picChg>
      </pc:sldChg>
      <pc:sldChg chg="addSp modSp new">
        <pc:chgData name="Adrienne Richards" userId="S::adrienne.richards@georgiancollege.ca::bcd77ec0-3859-46f9-a15a-134c9aca8844" providerId="AD" clId="Web-{16AE9A0F-96DF-BC0A-69A4-33991E3E9BF0}" dt="2024-02-04T19:18:36.257" v="370" actId="1076"/>
        <pc:sldMkLst>
          <pc:docMk/>
          <pc:sldMk cId="1029878314" sldId="280"/>
        </pc:sldMkLst>
        <pc:spChg chg="mod">
          <ac:chgData name="Adrienne Richards" userId="S::adrienne.richards@georgiancollege.ca::bcd77ec0-3859-46f9-a15a-134c9aca8844" providerId="AD" clId="Web-{16AE9A0F-96DF-BC0A-69A4-33991E3E9BF0}" dt="2024-02-04T19:18:25.616" v="367" actId="20577"/>
          <ac:spMkLst>
            <pc:docMk/>
            <pc:sldMk cId="1029878314" sldId="280"/>
            <ac:spMk id="2" creationId="{917CBEA2-C1DC-67B6-70BC-B69D514C87A9}"/>
          </ac:spMkLst>
        </pc:spChg>
        <pc:spChg chg="mod">
          <ac:chgData name="Adrienne Richards" userId="S::adrienne.richards@georgiancollege.ca::bcd77ec0-3859-46f9-a15a-134c9aca8844" providerId="AD" clId="Web-{16AE9A0F-96DF-BC0A-69A4-33991E3E9BF0}" dt="2024-02-04T19:18:09.803" v="354" actId="20577"/>
          <ac:spMkLst>
            <pc:docMk/>
            <pc:sldMk cId="1029878314" sldId="280"/>
            <ac:spMk id="3" creationId="{3FAF2EFA-2574-046B-DC28-C030A1D94871}"/>
          </ac:spMkLst>
        </pc:spChg>
        <pc:picChg chg="add mod">
          <ac:chgData name="Adrienne Richards" userId="S::adrienne.richards@georgiancollege.ca::bcd77ec0-3859-46f9-a15a-134c9aca8844" providerId="AD" clId="Web-{16AE9A0F-96DF-BC0A-69A4-33991E3E9BF0}" dt="2024-02-04T19:18:36.257" v="370" actId="1076"/>
          <ac:picMkLst>
            <pc:docMk/>
            <pc:sldMk cId="1029878314" sldId="280"/>
            <ac:picMk id="5" creationId="{261C7E7C-D585-9839-0A85-C419D91D5E36}"/>
          </ac:picMkLst>
        </pc:picChg>
      </pc:sldChg>
      <pc:sldChg chg="addSp modSp new">
        <pc:chgData name="Adrienne Richards" userId="S::adrienne.richards@georgiancollege.ca::bcd77ec0-3859-46f9-a15a-134c9aca8844" providerId="AD" clId="Web-{16AE9A0F-96DF-BC0A-69A4-33991E3E9BF0}" dt="2024-02-04T19:19:11.633" v="380" actId="1076"/>
        <pc:sldMkLst>
          <pc:docMk/>
          <pc:sldMk cId="1732430064" sldId="281"/>
        </pc:sldMkLst>
        <pc:spChg chg="mod">
          <ac:chgData name="Adrienne Richards" userId="S::adrienne.richards@georgiancollege.ca::bcd77ec0-3859-46f9-a15a-134c9aca8844" providerId="AD" clId="Web-{16AE9A0F-96DF-BC0A-69A4-33991E3E9BF0}" dt="2024-02-04T19:18:58.945" v="375" actId="20577"/>
          <ac:spMkLst>
            <pc:docMk/>
            <pc:sldMk cId="1732430064" sldId="281"/>
            <ac:spMk id="2" creationId="{CD3979B7-6D9F-762C-58A0-361A41FB0DCD}"/>
          </ac:spMkLst>
        </pc:spChg>
        <pc:spChg chg="mod">
          <ac:chgData name="Adrienne Richards" userId="S::adrienne.richards@georgiancollege.ca::bcd77ec0-3859-46f9-a15a-134c9aca8844" providerId="AD" clId="Web-{16AE9A0F-96DF-BC0A-69A4-33991E3E9BF0}" dt="2024-02-04T19:18:53.320" v="373" actId="20577"/>
          <ac:spMkLst>
            <pc:docMk/>
            <pc:sldMk cId="1732430064" sldId="281"/>
            <ac:spMk id="3" creationId="{3C4F162F-2734-7E1A-2867-B897EC4A5B94}"/>
          </ac:spMkLst>
        </pc:spChg>
        <pc:picChg chg="add mod">
          <ac:chgData name="Adrienne Richards" userId="S::adrienne.richards@georgiancollege.ca::bcd77ec0-3859-46f9-a15a-134c9aca8844" providerId="AD" clId="Web-{16AE9A0F-96DF-BC0A-69A4-33991E3E9BF0}" dt="2024-02-04T19:19:11.633" v="380" actId="1076"/>
          <ac:picMkLst>
            <pc:docMk/>
            <pc:sldMk cId="1732430064" sldId="281"/>
            <ac:picMk id="5" creationId="{D7E4A3B3-0C54-2F49-4D62-637B20743C39}"/>
          </ac:picMkLst>
        </pc:picChg>
      </pc:sldChg>
      <pc:sldChg chg="addSp modSp new">
        <pc:chgData name="Adrienne Richards" userId="S::adrienne.richards@georgiancollege.ca::bcd77ec0-3859-46f9-a15a-134c9aca8844" providerId="AD" clId="Web-{16AE9A0F-96DF-BC0A-69A4-33991E3E9BF0}" dt="2024-02-04T19:19:47.868" v="392" actId="14100"/>
        <pc:sldMkLst>
          <pc:docMk/>
          <pc:sldMk cId="2304880441" sldId="282"/>
        </pc:sldMkLst>
        <pc:spChg chg="mod">
          <ac:chgData name="Adrienne Richards" userId="S::adrienne.richards@georgiancollege.ca::bcd77ec0-3859-46f9-a15a-134c9aca8844" providerId="AD" clId="Web-{16AE9A0F-96DF-BC0A-69A4-33991E3E9BF0}" dt="2024-02-04T19:19:36.758" v="388" actId="20577"/>
          <ac:spMkLst>
            <pc:docMk/>
            <pc:sldMk cId="2304880441" sldId="282"/>
            <ac:spMk id="2" creationId="{37761012-F25A-C156-F07E-FC2A03DD8B85}"/>
          </ac:spMkLst>
        </pc:spChg>
        <pc:spChg chg="mod">
          <ac:chgData name="Adrienne Richards" userId="S::adrienne.richards@georgiancollege.ca::bcd77ec0-3859-46f9-a15a-134c9aca8844" providerId="AD" clId="Web-{16AE9A0F-96DF-BC0A-69A4-33991E3E9BF0}" dt="2024-02-04T19:19:30.727" v="385" actId="20577"/>
          <ac:spMkLst>
            <pc:docMk/>
            <pc:sldMk cId="2304880441" sldId="282"/>
            <ac:spMk id="3" creationId="{AC54F20F-EFCB-AAB5-473E-3CE274CBA7E1}"/>
          </ac:spMkLst>
        </pc:spChg>
        <pc:picChg chg="add mod">
          <ac:chgData name="Adrienne Richards" userId="S::adrienne.richards@georgiancollege.ca::bcd77ec0-3859-46f9-a15a-134c9aca8844" providerId="AD" clId="Web-{16AE9A0F-96DF-BC0A-69A4-33991E3E9BF0}" dt="2024-02-04T19:19:47.868" v="392" actId="14100"/>
          <ac:picMkLst>
            <pc:docMk/>
            <pc:sldMk cId="2304880441" sldId="282"/>
            <ac:picMk id="5" creationId="{4BFAECEA-1A50-8DF5-0835-D424D3B175D0}"/>
          </ac:picMkLst>
        </pc:picChg>
      </pc:sldChg>
      <pc:sldChg chg="addSp modSp new">
        <pc:chgData name="Adrienne Richards" userId="S::adrienne.richards@georgiancollege.ca::bcd77ec0-3859-46f9-a15a-134c9aca8844" providerId="AD" clId="Web-{16AE9A0F-96DF-BC0A-69A4-33991E3E9BF0}" dt="2024-02-04T19:20:26.416" v="402" actId="1076"/>
        <pc:sldMkLst>
          <pc:docMk/>
          <pc:sldMk cId="1051888697" sldId="283"/>
        </pc:sldMkLst>
        <pc:spChg chg="mod">
          <ac:chgData name="Adrienne Richards" userId="S::adrienne.richards@georgiancollege.ca::bcd77ec0-3859-46f9-a15a-134c9aca8844" providerId="AD" clId="Web-{16AE9A0F-96DF-BC0A-69A4-33991E3E9BF0}" dt="2024-02-04T19:20:13.775" v="399" actId="20577"/>
          <ac:spMkLst>
            <pc:docMk/>
            <pc:sldMk cId="1051888697" sldId="283"/>
            <ac:spMk id="2" creationId="{19574521-C818-F4EE-E8D7-8A99F7675918}"/>
          </ac:spMkLst>
        </pc:spChg>
        <pc:spChg chg="mod">
          <ac:chgData name="Adrienne Richards" userId="S::adrienne.richards@georgiancollege.ca::bcd77ec0-3859-46f9-a15a-134c9aca8844" providerId="AD" clId="Web-{16AE9A0F-96DF-BC0A-69A4-33991E3E9BF0}" dt="2024-02-04T19:20:06.400" v="396" actId="20577"/>
          <ac:spMkLst>
            <pc:docMk/>
            <pc:sldMk cId="1051888697" sldId="283"/>
            <ac:spMk id="3" creationId="{D7F9FF87-4423-96CB-64D2-C8DECC1A9CD4}"/>
          </ac:spMkLst>
        </pc:spChg>
        <pc:picChg chg="add mod">
          <ac:chgData name="Adrienne Richards" userId="S::adrienne.richards@georgiancollege.ca::bcd77ec0-3859-46f9-a15a-134c9aca8844" providerId="AD" clId="Web-{16AE9A0F-96DF-BC0A-69A4-33991E3E9BF0}" dt="2024-02-04T19:20:26.416" v="402" actId="1076"/>
          <ac:picMkLst>
            <pc:docMk/>
            <pc:sldMk cId="1051888697" sldId="283"/>
            <ac:picMk id="5" creationId="{51494E31-63C8-3456-DFA7-2D81D88759E6}"/>
          </ac:picMkLst>
        </pc:picChg>
      </pc:sldChg>
      <pc:sldChg chg="addSp modSp new">
        <pc:chgData name="Adrienne Richards" userId="S::adrienne.richards@georgiancollege.ca::bcd77ec0-3859-46f9-a15a-134c9aca8844" providerId="AD" clId="Web-{16AE9A0F-96DF-BC0A-69A4-33991E3E9BF0}" dt="2024-02-04T19:21:23.434" v="412" actId="1076"/>
        <pc:sldMkLst>
          <pc:docMk/>
          <pc:sldMk cId="3884269560" sldId="284"/>
        </pc:sldMkLst>
        <pc:spChg chg="mod">
          <ac:chgData name="Adrienne Richards" userId="S::adrienne.richards@georgiancollege.ca::bcd77ec0-3859-46f9-a15a-134c9aca8844" providerId="AD" clId="Web-{16AE9A0F-96DF-BC0A-69A4-33991E3E9BF0}" dt="2024-02-04T19:20:52.448" v="407" actId="20577"/>
          <ac:spMkLst>
            <pc:docMk/>
            <pc:sldMk cId="3884269560" sldId="284"/>
            <ac:spMk id="2" creationId="{25723BB4-679D-A7B6-8B55-243CDF8AE1B8}"/>
          </ac:spMkLst>
        </pc:spChg>
        <pc:spChg chg="mod">
          <ac:chgData name="Adrienne Richards" userId="S::adrienne.richards@georgiancollege.ca::bcd77ec0-3859-46f9-a15a-134c9aca8844" providerId="AD" clId="Web-{16AE9A0F-96DF-BC0A-69A4-33991E3E9BF0}" dt="2024-02-04T19:20:46.276" v="404" actId="20577"/>
          <ac:spMkLst>
            <pc:docMk/>
            <pc:sldMk cId="3884269560" sldId="284"/>
            <ac:spMk id="3" creationId="{0E8ED059-9489-B1E9-2528-45EE91EFDC9E}"/>
          </ac:spMkLst>
        </pc:spChg>
        <pc:picChg chg="add mod">
          <ac:chgData name="Adrienne Richards" userId="S::adrienne.richards@georgiancollege.ca::bcd77ec0-3859-46f9-a15a-134c9aca8844" providerId="AD" clId="Web-{16AE9A0F-96DF-BC0A-69A4-33991E3E9BF0}" dt="2024-02-04T19:21:23.434" v="412" actId="1076"/>
          <ac:picMkLst>
            <pc:docMk/>
            <pc:sldMk cId="3884269560" sldId="284"/>
            <ac:picMk id="5" creationId="{9A5C0200-5F01-1602-2FEF-DF36ED59A1E9}"/>
          </ac:picMkLst>
        </pc:picChg>
      </pc:sldChg>
      <pc:sldChg chg="addSp modSp new">
        <pc:chgData name="Adrienne Richards" userId="S::adrienne.richards@georgiancollege.ca::bcd77ec0-3859-46f9-a15a-134c9aca8844" providerId="AD" clId="Web-{16AE9A0F-96DF-BC0A-69A4-33991E3E9BF0}" dt="2024-02-04T19:22:10.013" v="425" actId="1076"/>
        <pc:sldMkLst>
          <pc:docMk/>
          <pc:sldMk cId="1655151138" sldId="285"/>
        </pc:sldMkLst>
        <pc:spChg chg="mod">
          <ac:chgData name="Adrienne Richards" userId="S::adrienne.richards@georgiancollege.ca::bcd77ec0-3859-46f9-a15a-134c9aca8844" providerId="AD" clId="Web-{16AE9A0F-96DF-BC0A-69A4-33991E3E9BF0}" dt="2024-02-04T19:21:59.982" v="422" actId="20577"/>
          <ac:spMkLst>
            <pc:docMk/>
            <pc:sldMk cId="1655151138" sldId="285"/>
            <ac:spMk id="2" creationId="{E6BCFCBA-6CDD-8601-4EBF-E9C3B96CFB5D}"/>
          </ac:spMkLst>
        </pc:spChg>
        <pc:spChg chg="mod">
          <ac:chgData name="Adrienne Richards" userId="S::adrienne.richards@georgiancollege.ca::bcd77ec0-3859-46f9-a15a-134c9aca8844" providerId="AD" clId="Web-{16AE9A0F-96DF-BC0A-69A4-33991E3E9BF0}" dt="2024-02-04T19:21:51.263" v="419" actId="20577"/>
          <ac:spMkLst>
            <pc:docMk/>
            <pc:sldMk cId="1655151138" sldId="285"/>
            <ac:spMk id="3" creationId="{9926305F-E809-BE4A-F86C-A70E8A9297DF}"/>
          </ac:spMkLst>
        </pc:spChg>
        <pc:picChg chg="add mod">
          <ac:chgData name="Adrienne Richards" userId="S::adrienne.richards@georgiancollege.ca::bcd77ec0-3859-46f9-a15a-134c9aca8844" providerId="AD" clId="Web-{16AE9A0F-96DF-BC0A-69A4-33991E3E9BF0}" dt="2024-02-04T19:22:10.013" v="425" actId="1076"/>
          <ac:picMkLst>
            <pc:docMk/>
            <pc:sldMk cId="1655151138" sldId="285"/>
            <ac:picMk id="5" creationId="{6933D441-4B95-8695-97C6-F13AB36ABBC8}"/>
          </ac:picMkLst>
        </pc:picChg>
      </pc:sldChg>
      <pc:sldChg chg="addSp modSp new">
        <pc:chgData name="Adrienne Richards" userId="S::adrienne.richards@georgiancollege.ca::bcd77ec0-3859-46f9-a15a-134c9aca8844" providerId="AD" clId="Web-{16AE9A0F-96DF-BC0A-69A4-33991E3E9BF0}" dt="2024-02-04T19:23:20.547" v="434" actId="1076"/>
        <pc:sldMkLst>
          <pc:docMk/>
          <pc:sldMk cId="1416833446" sldId="286"/>
        </pc:sldMkLst>
        <pc:spChg chg="mod">
          <ac:chgData name="Adrienne Richards" userId="S::adrienne.richards@georgiancollege.ca::bcd77ec0-3859-46f9-a15a-134c9aca8844" providerId="AD" clId="Web-{16AE9A0F-96DF-BC0A-69A4-33991E3E9BF0}" dt="2024-02-04T19:23:09.031" v="430" actId="20577"/>
          <ac:spMkLst>
            <pc:docMk/>
            <pc:sldMk cId="1416833446" sldId="286"/>
            <ac:spMk id="2" creationId="{9462D89F-707C-20B3-7410-4BB99A5FE809}"/>
          </ac:spMkLst>
        </pc:spChg>
        <pc:spChg chg="mod">
          <ac:chgData name="Adrienne Richards" userId="S::adrienne.richards@georgiancollege.ca::bcd77ec0-3859-46f9-a15a-134c9aca8844" providerId="AD" clId="Web-{16AE9A0F-96DF-BC0A-69A4-33991E3E9BF0}" dt="2024-02-04T19:22:59.624" v="427" actId="20577"/>
          <ac:spMkLst>
            <pc:docMk/>
            <pc:sldMk cId="1416833446" sldId="286"/>
            <ac:spMk id="3" creationId="{46B70F41-BB0A-E9D9-61FE-F6BA12B54053}"/>
          </ac:spMkLst>
        </pc:spChg>
        <pc:picChg chg="add mod">
          <ac:chgData name="Adrienne Richards" userId="S::adrienne.richards@georgiancollege.ca::bcd77ec0-3859-46f9-a15a-134c9aca8844" providerId="AD" clId="Web-{16AE9A0F-96DF-BC0A-69A4-33991E3E9BF0}" dt="2024-02-04T19:23:20.547" v="434" actId="1076"/>
          <ac:picMkLst>
            <pc:docMk/>
            <pc:sldMk cId="1416833446" sldId="286"/>
            <ac:picMk id="5" creationId="{4BF53B47-248D-0FA2-318B-AEB5FEA6EDB2}"/>
          </ac:picMkLst>
        </pc:picChg>
      </pc:sldChg>
      <pc:sldChg chg="addSp modSp new">
        <pc:chgData name="Adrienne Richards" userId="S::adrienne.richards@georgiancollege.ca::bcd77ec0-3859-46f9-a15a-134c9aca8844" providerId="AD" clId="Web-{16AE9A0F-96DF-BC0A-69A4-33991E3E9BF0}" dt="2024-02-04T19:23:53.485" v="443" actId="1076"/>
        <pc:sldMkLst>
          <pc:docMk/>
          <pc:sldMk cId="3294693120" sldId="287"/>
        </pc:sldMkLst>
        <pc:spChg chg="mod">
          <ac:chgData name="Adrienne Richards" userId="S::adrienne.richards@georgiancollege.ca::bcd77ec0-3859-46f9-a15a-134c9aca8844" providerId="AD" clId="Web-{16AE9A0F-96DF-BC0A-69A4-33991E3E9BF0}" dt="2024-02-04T19:23:43.094" v="440" actId="20577"/>
          <ac:spMkLst>
            <pc:docMk/>
            <pc:sldMk cId="3294693120" sldId="287"/>
            <ac:spMk id="2" creationId="{CD64DA6F-6442-C399-F78E-1E6075C253C8}"/>
          </ac:spMkLst>
        </pc:spChg>
        <pc:spChg chg="mod">
          <ac:chgData name="Adrienne Richards" userId="S::adrienne.richards@georgiancollege.ca::bcd77ec0-3859-46f9-a15a-134c9aca8844" providerId="AD" clId="Web-{16AE9A0F-96DF-BC0A-69A4-33991E3E9BF0}" dt="2024-02-04T19:23:33.719" v="436" actId="20577"/>
          <ac:spMkLst>
            <pc:docMk/>
            <pc:sldMk cId="3294693120" sldId="287"/>
            <ac:spMk id="3" creationId="{4D9CC755-FDBC-C310-CDA5-E61F9027C100}"/>
          </ac:spMkLst>
        </pc:spChg>
        <pc:picChg chg="add mod">
          <ac:chgData name="Adrienne Richards" userId="S::adrienne.richards@georgiancollege.ca::bcd77ec0-3859-46f9-a15a-134c9aca8844" providerId="AD" clId="Web-{16AE9A0F-96DF-BC0A-69A4-33991E3E9BF0}" dt="2024-02-04T19:23:53.485" v="443" actId="1076"/>
          <ac:picMkLst>
            <pc:docMk/>
            <pc:sldMk cId="3294693120" sldId="287"/>
            <ac:picMk id="5" creationId="{68D584D2-62C2-1D95-807C-E54930BD47C7}"/>
          </ac:picMkLst>
        </pc:picChg>
      </pc:sldChg>
      <pc:sldChg chg="addSp modSp new">
        <pc:chgData name="Adrienne Richards" userId="S::adrienne.richards@georgiancollege.ca::bcd77ec0-3859-46f9-a15a-134c9aca8844" providerId="AD" clId="Web-{16AE9A0F-96DF-BC0A-69A4-33991E3E9BF0}" dt="2024-02-04T19:24:28.567" v="456" actId="14100"/>
        <pc:sldMkLst>
          <pc:docMk/>
          <pc:sldMk cId="948622889" sldId="288"/>
        </pc:sldMkLst>
        <pc:spChg chg="mod">
          <ac:chgData name="Adrienne Richards" userId="S::adrienne.richards@georgiancollege.ca::bcd77ec0-3859-46f9-a15a-134c9aca8844" providerId="AD" clId="Web-{16AE9A0F-96DF-BC0A-69A4-33991E3E9BF0}" dt="2024-02-04T19:24:17.267" v="452" actId="20577"/>
          <ac:spMkLst>
            <pc:docMk/>
            <pc:sldMk cId="948622889" sldId="288"/>
            <ac:spMk id="2" creationId="{896D293A-241E-139B-9362-0CF6F0CABF35}"/>
          </ac:spMkLst>
        </pc:spChg>
        <pc:spChg chg="mod">
          <ac:chgData name="Adrienne Richards" userId="S::adrienne.richards@georgiancollege.ca::bcd77ec0-3859-46f9-a15a-134c9aca8844" providerId="AD" clId="Web-{16AE9A0F-96DF-BC0A-69A4-33991E3E9BF0}" dt="2024-02-04T19:24:09.095" v="448" actId="20577"/>
          <ac:spMkLst>
            <pc:docMk/>
            <pc:sldMk cId="948622889" sldId="288"/>
            <ac:spMk id="3" creationId="{75E83D77-0845-9EE3-F5D0-F46573F0E891}"/>
          </ac:spMkLst>
        </pc:spChg>
        <pc:picChg chg="add mod">
          <ac:chgData name="Adrienne Richards" userId="S::adrienne.richards@georgiancollege.ca::bcd77ec0-3859-46f9-a15a-134c9aca8844" providerId="AD" clId="Web-{16AE9A0F-96DF-BC0A-69A4-33991E3E9BF0}" dt="2024-02-04T19:24:28.567" v="456" actId="14100"/>
          <ac:picMkLst>
            <pc:docMk/>
            <pc:sldMk cId="948622889" sldId="288"/>
            <ac:picMk id="5" creationId="{E888DE55-1FC7-C2F2-D96E-5B35C87713B2}"/>
          </ac:picMkLst>
        </pc:picChg>
      </pc:sldChg>
      <pc:sldChg chg="addSp modSp new">
        <pc:chgData name="Adrienne Richards" userId="S::adrienne.richards@georgiancollege.ca::bcd77ec0-3859-46f9-a15a-134c9aca8844" providerId="AD" clId="Web-{16AE9A0F-96DF-BC0A-69A4-33991E3E9BF0}" dt="2024-02-04T19:27:04.197" v="467" actId="20577"/>
        <pc:sldMkLst>
          <pc:docMk/>
          <pc:sldMk cId="3393267374" sldId="289"/>
        </pc:sldMkLst>
        <pc:spChg chg="mod">
          <ac:chgData name="Adrienne Richards" userId="S::adrienne.richards@georgiancollege.ca::bcd77ec0-3859-46f9-a15a-134c9aca8844" providerId="AD" clId="Web-{16AE9A0F-96DF-BC0A-69A4-33991E3E9BF0}" dt="2024-02-04T19:27:04.197" v="467" actId="20577"/>
          <ac:spMkLst>
            <pc:docMk/>
            <pc:sldMk cId="3393267374" sldId="289"/>
            <ac:spMk id="2" creationId="{38CAA917-1F19-5757-87AC-1E290F0A57CF}"/>
          </ac:spMkLst>
        </pc:spChg>
        <pc:spChg chg="mod">
          <ac:chgData name="Adrienne Richards" userId="S::adrienne.richards@georgiancollege.ca::bcd77ec0-3859-46f9-a15a-134c9aca8844" providerId="AD" clId="Web-{16AE9A0F-96DF-BC0A-69A4-33991E3E9BF0}" dt="2024-02-04T19:26:41.212" v="459" actId="20577"/>
          <ac:spMkLst>
            <pc:docMk/>
            <pc:sldMk cId="3393267374" sldId="289"/>
            <ac:spMk id="3" creationId="{8A1EEE19-80BC-EE71-6C87-3479CFC98764}"/>
          </ac:spMkLst>
        </pc:spChg>
        <pc:picChg chg="add mod">
          <ac:chgData name="Adrienne Richards" userId="S::adrienne.richards@georgiancollege.ca::bcd77ec0-3859-46f9-a15a-134c9aca8844" providerId="AD" clId="Web-{16AE9A0F-96DF-BC0A-69A4-33991E3E9BF0}" dt="2024-02-04T19:26:58.228" v="466" actId="1076"/>
          <ac:picMkLst>
            <pc:docMk/>
            <pc:sldMk cId="3393267374" sldId="289"/>
            <ac:picMk id="5" creationId="{1267305F-1943-1624-078E-C9A91D0A200A}"/>
          </ac:picMkLst>
        </pc:picChg>
      </pc:sldChg>
      <pc:sldChg chg="addSp modSp new">
        <pc:chgData name="Adrienne Richards" userId="S::adrienne.richards@georgiancollege.ca::bcd77ec0-3859-46f9-a15a-134c9aca8844" providerId="AD" clId="Web-{16AE9A0F-96DF-BC0A-69A4-33991E3E9BF0}" dt="2024-02-04T19:28:03.668" v="485" actId="1076"/>
        <pc:sldMkLst>
          <pc:docMk/>
          <pc:sldMk cId="3201471414" sldId="290"/>
        </pc:sldMkLst>
        <pc:spChg chg="mod">
          <ac:chgData name="Adrienne Richards" userId="S::adrienne.richards@georgiancollege.ca::bcd77ec0-3859-46f9-a15a-134c9aca8844" providerId="AD" clId="Web-{16AE9A0F-96DF-BC0A-69A4-33991E3E9BF0}" dt="2024-02-04T19:27:54.558" v="482" actId="20577"/>
          <ac:spMkLst>
            <pc:docMk/>
            <pc:sldMk cId="3201471414" sldId="290"/>
            <ac:spMk id="2" creationId="{249CBBF2-35AE-51AD-CE12-F59FA5BB8E75}"/>
          </ac:spMkLst>
        </pc:spChg>
        <pc:spChg chg="mod">
          <ac:chgData name="Adrienne Richards" userId="S::adrienne.richards@georgiancollege.ca::bcd77ec0-3859-46f9-a15a-134c9aca8844" providerId="AD" clId="Web-{16AE9A0F-96DF-BC0A-69A4-33991E3E9BF0}" dt="2024-02-04T19:27:47.324" v="479" actId="20577"/>
          <ac:spMkLst>
            <pc:docMk/>
            <pc:sldMk cId="3201471414" sldId="290"/>
            <ac:spMk id="3" creationId="{D63B440A-C0F2-82E8-EEF8-AA84D04FB3AE}"/>
          </ac:spMkLst>
        </pc:spChg>
        <pc:picChg chg="add mod">
          <ac:chgData name="Adrienne Richards" userId="S::adrienne.richards@georgiancollege.ca::bcd77ec0-3859-46f9-a15a-134c9aca8844" providerId="AD" clId="Web-{16AE9A0F-96DF-BC0A-69A4-33991E3E9BF0}" dt="2024-02-04T19:28:03.668" v="485" actId="1076"/>
          <ac:picMkLst>
            <pc:docMk/>
            <pc:sldMk cId="3201471414" sldId="290"/>
            <ac:picMk id="5" creationId="{28554A75-FD5A-7C6D-083C-2380FEC5DF53}"/>
          </ac:picMkLst>
        </pc:picChg>
      </pc:sldChg>
      <pc:sldChg chg="addSp modSp new">
        <pc:chgData name="Adrienne Richards" userId="S::adrienne.richards@georgiancollege.ca::bcd77ec0-3859-46f9-a15a-134c9aca8844" providerId="AD" clId="Web-{16AE9A0F-96DF-BC0A-69A4-33991E3E9BF0}" dt="2024-02-04T19:28:36.903" v="494" actId="1076"/>
        <pc:sldMkLst>
          <pc:docMk/>
          <pc:sldMk cId="940901153" sldId="291"/>
        </pc:sldMkLst>
        <pc:spChg chg="mod">
          <ac:chgData name="Adrienne Richards" userId="S::adrienne.richards@georgiancollege.ca::bcd77ec0-3859-46f9-a15a-134c9aca8844" providerId="AD" clId="Web-{16AE9A0F-96DF-BC0A-69A4-33991E3E9BF0}" dt="2024-02-04T19:28:26.403" v="491" actId="20577"/>
          <ac:spMkLst>
            <pc:docMk/>
            <pc:sldMk cId="940901153" sldId="291"/>
            <ac:spMk id="2" creationId="{C368D347-27C9-78DF-CA9D-E57F22525DEB}"/>
          </ac:spMkLst>
        </pc:spChg>
        <pc:spChg chg="mod">
          <ac:chgData name="Adrienne Richards" userId="S::adrienne.richards@georgiancollege.ca::bcd77ec0-3859-46f9-a15a-134c9aca8844" providerId="AD" clId="Web-{16AE9A0F-96DF-BC0A-69A4-33991E3E9BF0}" dt="2024-02-04T19:28:18.997" v="488" actId="20577"/>
          <ac:spMkLst>
            <pc:docMk/>
            <pc:sldMk cId="940901153" sldId="291"/>
            <ac:spMk id="3" creationId="{C125E5D9-7DED-A60D-FCF0-F6290792963A}"/>
          </ac:spMkLst>
        </pc:spChg>
        <pc:picChg chg="add mod">
          <ac:chgData name="Adrienne Richards" userId="S::adrienne.richards@georgiancollege.ca::bcd77ec0-3859-46f9-a15a-134c9aca8844" providerId="AD" clId="Web-{16AE9A0F-96DF-BC0A-69A4-33991E3E9BF0}" dt="2024-02-04T19:28:36.903" v="494" actId="1076"/>
          <ac:picMkLst>
            <pc:docMk/>
            <pc:sldMk cId="940901153" sldId="291"/>
            <ac:picMk id="5" creationId="{505236A2-CD33-14DB-D6CE-2AD737748B0A}"/>
          </ac:picMkLst>
        </pc:picChg>
      </pc:sldChg>
      <pc:sldChg chg="addSp modSp new">
        <pc:chgData name="Adrienne Richards" userId="S::adrienne.richards@georgiancollege.ca::bcd77ec0-3859-46f9-a15a-134c9aca8844" providerId="AD" clId="Web-{16AE9A0F-96DF-BC0A-69A4-33991E3E9BF0}" dt="2024-02-04T19:29:14.942" v="503" actId="1076"/>
        <pc:sldMkLst>
          <pc:docMk/>
          <pc:sldMk cId="2756364084" sldId="292"/>
        </pc:sldMkLst>
        <pc:spChg chg="mod">
          <ac:chgData name="Adrienne Richards" userId="S::adrienne.richards@georgiancollege.ca::bcd77ec0-3859-46f9-a15a-134c9aca8844" providerId="AD" clId="Web-{16AE9A0F-96DF-BC0A-69A4-33991E3E9BF0}" dt="2024-02-04T19:29:06.301" v="500" actId="20577"/>
          <ac:spMkLst>
            <pc:docMk/>
            <pc:sldMk cId="2756364084" sldId="292"/>
            <ac:spMk id="2" creationId="{06438A69-263C-3D0E-14B1-89A71FFC767A}"/>
          </ac:spMkLst>
        </pc:spChg>
        <pc:spChg chg="mod">
          <ac:chgData name="Adrienne Richards" userId="S::adrienne.richards@georgiancollege.ca::bcd77ec0-3859-46f9-a15a-134c9aca8844" providerId="AD" clId="Web-{16AE9A0F-96DF-BC0A-69A4-33991E3E9BF0}" dt="2024-02-04T19:28:58.738" v="496" actId="20577"/>
          <ac:spMkLst>
            <pc:docMk/>
            <pc:sldMk cId="2756364084" sldId="292"/>
            <ac:spMk id="3" creationId="{B4CCEA26-B24B-4FE8-5EAE-4E813BD99E1A}"/>
          </ac:spMkLst>
        </pc:spChg>
        <pc:picChg chg="add mod">
          <ac:chgData name="Adrienne Richards" userId="S::adrienne.richards@georgiancollege.ca::bcd77ec0-3859-46f9-a15a-134c9aca8844" providerId="AD" clId="Web-{16AE9A0F-96DF-BC0A-69A4-33991E3E9BF0}" dt="2024-02-04T19:29:14.942" v="503" actId="1076"/>
          <ac:picMkLst>
            <pc:docMk/>
            <pc:sldMk cId="2756364084" sldId="292"/>
            <ac:picMk id="5" creationId="{121D1234-FCED-183C-327C-0378FB4F2E90}"/>
          </ac:picMkLst>
        </pc:picChg>
      </pc:sldChg>
      <pc:sldChg chg="addSp modSp new">
        <pc:chgData name="Adrienne Richards" userId="S::adrienne.richards@georgiancollege.ca::bcd77ec0-3859-46f9-a15a-134c9aca8844" providerId="AD" clId="Web-{16AE9A0F-96DF-BC0A-69A4-33991E3E9BF0}" dt="2024-02-04T19:29:59.084" v="513" actId="1076"/>
        <pc:sldMkLst>
          <pc:docMk/>
          <pc:sldMk cId="754501680" sldId="293"/>
        </pc:sldMkLst>
        <pc:spChg chg="mod">
          <ac:chgData name="Adrienne Richards" userId="S::adrienne.richards@georgiancollege.ca::bcd77ec0-3859-46f9-a15a-134c9aca8844" providerId="AD" clId="Web-{16AE9A0F-96DF-BC0A-69A4-33991E3E9BF0}" dt="2024-02-04T19:29:48.349" v="510" actId="20577"/>
          <ac:spMkLst>
            <pc:docMk/>
            <pc:sldMk cId="754501680" sldId="293"/>
            <ac:spMk id="2" creationId="{370CA630-9F86-137C-663C-DE87C28954A4}"/>
          </ac:spMkLst>
        </pc:spChg>
        <pc:spChg chg="mod">
          <ac:chgData name="Adrienne Richards" userId="S::adrienne.richards@georgiancollege.ca::bcd77ec0-3859-46f9-a15a-134c9aca8844" providerId="AD" clId="Web-{16AE9A0F-96DF-BC0A-69A4-33991E3E9BF0}" dt="2024-02-04T19:29:41.521" v="506" actId="20577"/>
          <ac:spMkLst>
            <pc:docMk/>
            <pc:sldMk cId="754501680" sldId="293"/>
            <ac:spMk id="3" creationId="{97D4BB00-C21C-38F5-0DA8-5D087174A146}"/>
          </ac:spMkLst>
        </pc:spChg>
        <pc:picChg chg="add mod">
          <ac:chgData name="Adrienne Richards" userId="S::adrienne.richards@georgiancollege.ca::bcd77ec0-3859-46f9-a15a-134c9aca8844" providerId="AD" clId="Web-{16AE9A0F-96DF-BC0A-69A4-33991E3E9BF0}" dt="2024-02-04T19:29:59.084" v="513" actId="1076"/>
          <ac:picMkLst>
            <pc:docMk/>
            <pc:sldMk cId="754501680" sldId="293"/>
            <ac:picMk id="5" creationId="{FD0A35B2-9E35-A4D3-B6FF-D53F20BDA3C1}"/>
          </ac:picMkLst>
        </pc:picChg>
      </pc:sldChg>
      <pc:sldChg chg="modSp new">
        <pc:chgData name="Adrienne Richards" userId="S::adrienne.richards@georgiancollege.ca::bcd77ec0-3859-46f9-a15a-134c9aca8844" providerId="AD" clId="Web-{16AE9A0F-96DF-BC0A-69A4-33991E3E9BF0}" dt="2024-02-04T19:30:38.475" v="530" actId="1076"/>
        <pc:sldMkLst>
          <pc:docMk/>
          <pc:sldMk cId="1370713940" sldId="294"/>
        </pc:sldMkLst>
        <pc:spChg chg="mod">
          <ac:chgData name="Adrienne Richards" userId="S::adrienne.richards@georgiancollege.ca::bcd77ec0-3859-46f9-a15a-134c9aca8844" providerId="AD" clId="Web-{16AE9A0F-96DF-BC0A-69A4-33991E3E9BF0}" dt="2024-02-04T19:30:31.397" v="526" actId="20577"/>
          <ac:spMkLst>
            <pc:docMk/>
            <pc:sldMk cId="1370713940" sldId="294"/>
            <ac:spMk id="2" creationId="{44264BC3-D7C8-3F5B-402A-D4D341ED175A}"/>
          </ac:spMkLst>
        </pc:spChg>
        <pc:spChg chg="mod">
          <ac:chgData name="Adrienne Richards" userId="S::adrienne.richards@georgiancollege.ca::bcd77ec0-3859-46f9-a15a-134c9aca8844" providerId="AD" clId="Web-{16AE9A0F-96DF-BC0A-69A4-33991E3E9BF0}" dt="2024-02-04T19:30:38.475" v="530" actId="1076"/>
          <ac:spMkLst>
            <pc:docMk/>
            <pc:sldMk cId="1370713940" sldId="294"/>
            <ac:spMk id="3" creationId="{8F0AC5EC-F0C8-ED02-20F1-AB928ED55E17}"/>
          </ac:spMkLst>
        </pc:spChg>
      </pc:sldChg>
      <pc:sldChg chg="addSp modSp new">
        <pc:chgData name="Adrienne Richards" userId="S::adrienne.richards@georgiancollege.ca::bcd77ec0-3859-46f9-a15a-134c9aca8844" providerId="AD" clId="Web-{16AE9A0F-96DF-BC0A-69A4-33991E3E9BF0}" dt="2024-02-04T19:31:19.273" v="542" actId="1076"/>
        <pc:sldMkLst>
          <pc:docMk/>
          <pc:sldMk cId="2172348304" sldId="295"/>
        </pc:sldMkLst>
        <pc:spChg chg="mod">
          <ac:chgData name="Adrienne Richards" userId="S::adrienne.richards@georgiancollege.ca::bcd77ec0-3859-46f9-a15a-134c9aca8844" providerId="AD" clId="Web-{16AE9A0F-96DF-BC0A-69A4-33991E3E9BF0}" dt="2024-02-04T19:31:07.179" v="538" actId="20577"/>
          <ac:spMkLst>
            <pc:docMk/>
            <pc:sldMk cId="2172348304" sldId="295"/>
            <ac:spMk id="2" creationId="{922379F8-BA1D-315A-44BA-2FC8E20495A3}"/>
          </ac:spMkLst>
        </pc:spChg>
        <pc:spChg chg="mod">
          <ac:chgData name="Adrienne Richards" userId="S::adrienne.richards@georgiancollege.ca::bcd77ec0-3859-46f9-a15a-134c9aca8844" providerId="AD" clId="Web-{16AE9A0F-96DF-BC0A-69A4-33991E3E9BF0}" dt="2024-02-04T19:30:58.710" v="532" actId="20577"/>
          <ac:spMkLst>
            <pc:docMk/>
            <pc:sldMk cId="2172348304" sldId="295"/>
            <ac:spMk id="3" creationId="{6335B2F0-F7BA-EACF-46B2-D3A3D3978C95}"/>
          </ac:spMkLst>
        </pc:spChg>
        <pc:picChg chg="add mod">
          <ac:chgData name="Adrienne Richards" userId="S::adrienne.richards@georgiancollege.ca::bcd77ec0-3859-46f9-a15a-134c9aca8844" providerId="AD" clId="Web-{16AE9A0F-96DF-BC0A-69A4-33991E3E9BF0}" dt="2024-02-04T19:31:19.273" v="542" actId="1076"/>
          <ac:picMkLst>
            <pc:docMk/>
            <pc:sldMk cId="2172348304" sldId="295"/>
            <ac:picMk id="5" creationId="{3D507DEB-7EF1-34AB-A264-D1C491EA9F47}"/>
          </ac:picMkLst>
        </pc:picChg>
      </pc:sldChg>
      <pc:sldChg chg="addSp modSp new">
        <pc:chgData name="Adrienne Richards" userId="S::adrienne.richards@georgiancollege.ca::bcd77ec0-3859-46f9-a15a-134c9aca8844" providerId="AD" clId="Web-{16AE9A0F-96DF-BC0A-69A4-33991E3E9BF0}" dt="2024-02-04T19:32:12.369" v="564" actId="14100"/>
        <pc:sldMkLst>
          <pc:docMk/>
          <pc:sldMk cId="289552301" sldId="296"/>
        </pc:sldMkLst>
        <pc:spChg chg="mod">
          <ac:chgData name="Adrienne Richards" userId="S::adrienne.richards@georgiancollege.ca::bcd77ec0-3859-46f9-a15a-134c9aca8844" providerId="AD" clId="Web-{16AE9A0F-96DF-BC0A-69A4-33991E3E9BF0}" dt="2024-02-04T19:32:00.665" v="559" actId="20577"/>
          <ac:spMkLst>
            <pc:docMk/>
            <pc:sldMk cId="289552301" sldId="296"/>
            <ac:spMk id="2" creationId="{827B767E-D9B3-216F-89C6-3D4D2DFBF1FC}"/>
          </ac:spMkLst>
        </pc:spChg>
        <pc:spChg chg="mod">
          <ac:chgData name="Adrienne Richards" userId="S::adrienne.richards@georgiancollege.ca::bcd77ec0-3859-46f9-a15a-134c9aca8844" providerId="AD" clId="Web-{16AE9A0F-96DF-BC0A-69A4-33991E3E9BF0}" dt="2024-02-04T19:31:43.180" v="548" actId="20577"/>
          <ac:spMkLst>
            <pc:docMk/>
            <pc:sldMk cId="289552301" sldId="296"/>
            <ac:spMk id="3" creationId="{BEBCDA85-432C-45B1-A32D-E7D48B80E741}"/>
          </ac:spMkLst>
        </pc:spChg>
        <pc:picChg chg="add mod">
          <ac:chgData name="Adrienne Richards" userId="S::adrienne.richards@georgiancollege.ca::bcd77ec0-3859-46f9-a15a-134c9aca8844" providerId="AD" clId="Web-{16AE9A0F-96DF-BC0A-69A4-33991E3E9BF0}" dt="2024-02-04T19:32:12.369" v="564" actId="14100"/>
          <ac:picMkLst>
            <pc:docMk/>
            <pc:sldMk cId="289552301" sldId="296"/>
            <ac:picMk id="5" creationId="{4857B00F-D6B6-EB4B-E0C3-51842DADD060}"/>
          </ac:picMkLst>
        </pc:picChg>
      </pc:sldChg>
      <pc:sldChg chg="addSp modSp new">
        <pc:chgData name="Adrienne Richards" userId="S::adrienne.richards@georgiancollege.ca::bcd77ec0-3859-46f9-a15a-134c9aca8844" providerId="AD" clId="Web-{16AE9A0F-96DF-BC0A-69A4-33991E3E9BF0}" dt="2024-02-04T19:32:49.354" v="573" actId="1076"/>
        <pc:sldMkLst>
          <pc:docMk/>
          <pc:sldMk cId="2570603494" sldId="297"/>
        </pc:sldMkLst>
        <pc:spChg chg="mod">
          <ac:chgData name="Adrienne Richards" userId="S::adrienne.richards@georgiancollege.ca::bcd77ec0-3859-46f9-a15a-134c9aca8844" providerId="AD" clId="Web-{16AE9A0F-96DF-BC0A-69A4-33991E3E9BF0}" dt="2024-02-04T19:32:34.870" v="570" actId="20577"/>
          <ac:spMkLst>
            <pc:docMk/>
            <pc:sldMk cId="2570603494" sldId="297"/>
            <ac:spMk id="2" creationId="{BBB7085F-5D48-A55A-66C1-EEE59F8464D5}"/>
          </ac:spMkLst>
        </pc:spChg>
        <pc:spChg chg="mod">
          <ac:chgData name="Adrienne Richards" userId="S::adrienne.richards@georgiancollege.ca::bcd77ec0-3859-46f9-a15a-134c9aca8844" providerId="AD" clId="Web-{16AE9A0F-96DF-BC0A-69A4-33991E3E9BF0}" dt="2024-02-04T19:32:28.885" v="567" actId="20577"/>
          <ac:spMkLst>
            <pc:docMk/>
            <pc:sldMk cId="2570603494" sldId="297"/>
            <ac:spMk id="3" creationId="{3319D82F-9CD5-3844-7931-9A86AF145C4F}"/>
          </ac:spMkLst>
        </pc:spChg>
        <pc:picChg chg="add mod">
          <ac:chgData name="Adrienne Richards" userId="S::adrienne.richards@georgiancollege.ca::bcd77ec0-3859-46f9-a15a-134c9aca8844" providerId="AD" clId="Web-{16AE9A0F-96DF-BC0A-69A4-33991E3E9BF0}" dt="2024-02-04T19:32:49.354" v="573" actId="1076"/>
          <ac:picMkLst>
            <pc:docMk/>
            <pc:sldMk cId="2570603494" sldId="297"/>
            <ac:picMk id="5" creationId="{C512BBF2-77D7-A5D9-C871-E5C534E39356}"/>
          </ac:picMkLst>
        </pc:picChg>
      </pc:sldChg>
      <pc:sldChg chg="addSp modSp new">
        <pc:chgData name="Adrienne Richards" userId="S::adrienne.richards@georgiancollege.ca::bcd77ec0-3859-46f9-a15a-134c9aca8844" providerId="AD" clId="Web-{16AE9A0F-96DF-BC0A-69A4-33991E3E9BF0}" dt="2024-02-04T19:33:27.512" v="589" actId="14100"/>
        <pc:sldMkLst>
          <pc:docMk/>
          <pc:sldMk cId="3666681341" sldId="298"/>
        </pc:sldMkLst>
        <pc:spChg chg="mod">
          <ac:chgData name="Adrienne Richards" userId="S::adrienne.richards@georgiancollege.ca::bcd77ec0-3859-46f9-a15a-134c9aca8844" providerId="AD" clId="Web-{16AE9A0F-96DF-BC0A-69A4-33991E3E9BF0}" dt="2024-02-04T19:33:15.590" v="584" actId="20577"/>
          <ac:spMkLst>
            <pc:docMk/>
            <pc:sldMk cId="3666681341" sldId="298"/>
            <ac:spMk id="2" creationId="{C6BE0379-A725-04BB-6E42-482A6EFC38C8}"/>
          </ac:spMkLst>
        </pc:spChg>
        <pc:spChg chg="mod">
          <ac:chgData name="Adrienne Richards" userId="S::adrienne.richards@georgiancollege.ca::bcd77ec0-3859-46f9-a15a-134c9aca8844" providerId="AD" clId="Web-{16AE9A0F-96DF-BC0A-69A4-33991E3E9BF0}" dt="2024-02-04T19:33:08.371" v="580" actId="20577"/>
          <ac:spMkLst>
            <pc:docMk/>
            <pc:sldMk cId="3666681341" sldId="298"/>
            <ac:spMk id="3" creationId="{B2332482-8543-6A94-9494-08C567350EF8}"/>
          </ac:spMkLst>
        </pc:spChg>
        <pc:picChg chg="add mod">
          <ac:chgData name="Adrienne Richards" userId="S::adrienne.richards@georgiancollege.ca::bcd77ec0-3859-46f9-a15a-134c9aca8844" providerId="AD" clId="Web-{16AE9A0F-96DF-BC0A-69A4-33991E3E9BF0}" dt="2024-02-04T19:33:27.512" v="589" actId="14100"/>
          <ac:picMkLst>
            <pc:docMk/>
            <pc:sldMk cId="3666681341" sldId="298"/>
            <ac:picMk id="5" creationId="{752D1DAE-CC2B-104F-D813-4569F9C697EA}"/>
          </ac:picMkLst>
        </pc:picChg>
      </pc:sldChg>
      <pc:sldChg chg="addSp modSp new">
        <pc:chgData name="Adrienne Richards" userId="S::adrienne.richards@georgiancollege.ca::bcd77ec0-3859-46f9-a15a-134c9aca8844" providerId="AD" clId="Web-{16AE9A0F-96DF-BC0A-69A4-33991E3E9BF0}" dt="2024-02-04T19:34:25.654" v="602" actId="14100"/>
        <pc:sldMkLst>
          <pc:docMk/>
          <pc:sldMk cId="976593053" sldId="299"/>
        </pc:sldMkLst>
        <pc:spChg chg="mod">
          <ac:chgData name="Adrienne Richards" userId="S::adrienne.richards@georgiancollege.ca::bcd77ec0-3859-46f9-a15a-134c9aca8844" providerId="AD" clId="Web-{16AE9A0F-96DF-BC0A-69A4-33991E3E9BF0}" dt="2024-02-04T19:34:13.044" v="599" actId="20577"/>
          <ac:spMkLst>
            <pc:docMk/>
            <pc:sldMk cId="976593053" sldId="299"/>
            <ac:spMk id="2" creationId="{BA8B2F5F-6FC7-BF85-C99C-EA010BA2552D}"/>
          </ac:spMkLst>
        </pc:spChg>
        <pc:spChg chg="mod">
          <ac:chgData name="Adrienne Richards" userId="S::adrienne.richards@georgiancollege.ca::bcd77ec0-3859-46f9-a15a-134c9aca8844" providerId="AD" clId="Web-{16AE9A0F-96DF-BC0A-69A4-33991E3E9BF0}" dt="2024-02-04T19:34:06.872" v="596" actId="20577"/>
          <ac:spMkLst>
            <pc:docMk/>
            <pc:sldMk cId="976593053" sldId="299"/>
            <ac:spMk id="3" creationId="{8B247FE3-213C-64EF-0417-78F990DC980B}"/>
          </ac:spMkLst>
        </pc:spChg>
        <pc:picChg chg="add mod">
          <ac:chgData name="Adrienne Richards" userId="S::adrienne.richards@georgiancollege.ca::bcd77ec0-3859-46f9-a15a-134c9aca8844" providerId="AD" clId="Web-{16AE9A0F-96DF-BC0A-69A4-33991E3E9BF0}" dt="2024-02-04T19:34:25.654" v="602" actId="14100"/>
          <ac:picMkLst>
            <pc:docMk/>
            <pc:sldMk cId="976593053" sldId="299"/>
            <ac:picMk id="5" creationId="{6BEAF761-2C67-C657-AB39-55D2942BD5E7}"/>
          </ac:picMkLst>
        </pc:picChg>
      </pc:sldChg>
      <pc:sldChg chg="addSp modSp new">
        <pc:chgData name="Adrienne Richards" userId="S::adrienne.richards@georgiancollege.ca::bcd77ec0-3859-46f9-a15a-134c9aca8844" providerId="AD" clId="Web-{16AE9A0F-96DF-BC0A-69A4-33991E3E9BF0}" dt="2024-02-04T19:34:59.015" v="615" actId="1076"/>
        <pc:sldMkLst>
          <pc:docMk/>
          <pc:sldMk cId="3364513809" sldId="300"/>
        </pc:sldMkLst>
        <pc:spChg chg="mod">
          <ac:chgData name="Adrienne Richards" userId="S::adrienne.richards@georgiancollege.ca::bcd77ec0-3859-46f9-a15a-134c9aca8844" providerId="AD" clId="Web-{16AE9A0F-96DF-BC0A-69A4-33991E3E9BF0}" dt="2024-02-04T19:34:48.436" v="612" actId="20577"/>
          <ac:spMkLst>
            <pc:docMk/>
            <pc:sldMk cId="3364513809" sldId="300"/>
            <ac:spMk id="2" creationId="{431857D1-D3E0-A705-771F-7E1F94D32A47}"/>
          </ac:spMkLst>
        </pc:spChg>
        <pc:spChg chg="mod">
          <ac:chgData name="Adrienne Richards" userId="S::adrienne.richards@georgiancollege.ca::bcd77ec0-3859-46f9-a15a-134c9aca8844" providerId="AD" clId="Web-{16AE9A0F-96DF-BC0A-69A4-33991E3E9BF0}" dt="2024-02-04T19:34:39.186" v="606" actId="20577"/>
          <ac:spMkLst>
            <pc:docMk/>
            <pc:sldMk cId="3364513809" sldId="300"/>
            <ac:spMk id="3" creationId="{F3327813-E215-788A-5116-87F050309F77}"/>
          </ac:spMkLst>
        </pc:spChg>
        <pc:picChg chg="add mod">
          <ac:chgData name="Adrienne Richards" userId="S::adrienne.richards@georgiancollege.ca::bcd77ec0-3859-46f9-a15a-134c9aca8844" providerId="AD" clId="Web-{16AE9A0F-96DF-BC0A-69A4-33991E3E9BF0}" dt="2024-02-04T19:34:59.015" v="615" actId="1076"/>
          <ac:picMkLst>
            <pc:docMk/>
            <pc:sldMk cId="3364513809" sldId="300"/>
            <ac:picMk id="5" creationId="{4BE01F1A-46EF-3BAF-86DB-34437A30C653}"/>
          </ac:picMkLst>
        </pc:picChg>
      </pc:sldChg>
      <pc:sldChg chg="addSp modSp new">
        <pc:chgData name="Adrienne Richards" userId="S::adrienne.richards@georgiancollege.ca::bcd77ec0-3859-46f9-a15a-134c9aca8844" providerId="AD" clId="Web-{16AE9A0F-96DF-BC0A-69A4-33991E3E9BF0}" dt="2024-02-04T19:35:40.501" v="630" actId="1076"/>
        <pc:sldMkLst>
          <pc:docMk/>
          <pc:sldMk cId="1988884393" sldId="301"/>
        </pc:sldMkLst>
        <pc:spChg chg="mod">
          <ac:chgData name="Adrienne Richards" userId="S::adrienne.richards@georgiancollege.ca::bcd77ec0-3859-46f9-a15a-134c9aca8844" providerId="AD" clId="Web-{16AE9A0F-96DF-BC0A-69A4-33991E3E9BF0}" dt="2024-02-04T19:35:20.563" v="625" actId="20577"/>
          <ac:spMkLst>
            <pc:docMk/>
            <pc:sldMk cId="1988884393" sldId="301"/>
            <ac:spMk id="2" creationId="{3E39B18F-80F5-1EDE-7011-6D974FAE5BEA}"/>
          </ac:spMkLst>
        </pc:spChg>
        <pc:spChg chg="mod">
          <ac:chgData name="Adrienne Richards" userId="S::adrienne.richards@georgiancollege.ca::bcd77ec0-3859-46f9-a15a-134c9aca8844" providerId="AD" clId="Web-{16AE9A0F-96DF-BC0A-69A4-33991E3E9BF0}" dt="2024-02-04T19:35:12.156" v="619" actId="20577"/>
          <ac:spMkLst>
            <pc:docMk/>
            <pc:sldMk cId="1988884393" sldId="301"/>
            <ac:spMk id="3" creationId="{00A4F78C-5E37-668B-8179-B6DB5E9F8589}"/>
          </ac:spMkLst>
        </pc:spChg>
        <pc:picChg chg="add mod">
          <ac:chgData name="Adrienne Richards" userId="S::adrienne.richards@georgiancollege.ca::bcd77ec0-3859-46f9-a15a-134c9aca8844" providerId="AD" clId="Web-{16AE9A0F-96DF-BC0A-69A4-33991E3E9BF0}" dt="2024-02-04T19:35:40.501" v="630" actId="1076"/>
          <ac:picMkLst>
            <pc:docMk/>
            <pc:sldMk cId="1988884393" sldId="301"/>
            <ac:picMk id="5" creationId="{8C866F5C-7AAC-43D7-439A-149B07DA8DC4}"/>
          </ac:picMkLst>
        </pc:picChg>
      </pc:sldChg>
      <pc:sldChg chg="addSp modSp new">
        <pc:chgData name="Adrienne Richards" userId="S::adrienne.richards@georgiancollege.ca::bcd77ec0-3859-46f9-a15a-134c9aca8844" providerId="AD" clId="Web-{16AE9A0F-96DF-BC0A-69A4-33991E3E9BF0}" dt="2024-02-04T19:36:16.440" v="640" actId="1076"/>
        <pc:sldMkLst>
          <pc:docMk/>
          <pc:sldMk cId="742350774" sldId="302"/>
        </pc:sldMkLst>
        <pc:spChg chg="mod">
          <ac:chgData name="Adrienne Richards" userId="S::adrienne.richards@georgiancollege.ca::bcd77ec0-3859-46f9-a15a-134c9aca8844" providerId="AD" clId="Web-{16AE9A0F-96DF-BC0A-69A4-33991E3E9BF0}" dt="2024-02-04T19:36:03.861" v="636" actId="20577"/>
          <ac:spMkLst>
            <pc:docMk/>
            <pc:sldMk cId="742350774" sldId="302"/>
            <ac:spMk id="2" creationId="{4031A7FE-6EE8-E363-198E-B4D7446907F0}"/>
          </ac:spMkLst>
        </pc:spChg>
        <pc:spChg chg="mod">
          <ac:chgData name="Adrienne Richards" userId="S::adrienne.richards@georgiancollege.ca::bcd77ec0-3859-46f9-a15a-134c9aca8844" providerId="AD" clId="Web-{16AE9A0F-96DF-BC0A-69A4-33991E3E9BF0}" dt="2024-02-04T19:35:54.595" v="632" actId="20577"/>
          <ac:spMkLst>
            <pc:docMk/>
            <pc:sldMk cId="742350774" sldId="302"/>
            <ac:spMk id="3" creationId="{B622A8DC-6CCC-5161-38E2-7523C31579D2}"/>
          </ac:spMkLst>
        </pc:spChg>
        <pc:picChg chg="add mod">
          <ac:chgData name="Adrienne Richards" userId="S::adrienne.richards@georgiancollege.ca::bcd77ec0-3859-46f9-a15a-134c9aca8844" providerId="AD" clId="Web-{16AE9A0F-96DF-BC0A-69A4-33991E3E9BF0}" dt="2024-02-04T19:36:16.440" v="640" actId="1076"/>
          <ac:picMkLst>
            <pc:docMk/>
            <pc:sldMk cId="742350774" sldId="302"/>
            <ac:picMk id="5" creationId="{4F7D5650-F14B-5DC0-8DFC-19649583DAD8}"/>
          </ac:picMkLst>
        </pc:picChg>
      </pc:sldChg>
      <pc:sldChg chg="addSp modSp new">
        <pc:chgData name="Adrienne Richards" userId="S::adrienne.richards@georgiancollege.ca::bcd77ec0-3859-46f9-a15a-134c9aca8844" providerId="AD" clId="Web-{16AE9A0F-96DF-BC0A-69A4-33991E3E9BF0}" dt="2024-02-04T19:36:48.441" v="648" actId="1076"/>
        <pc:sldMkLst>
          <pc:docMk/>
          <pc:sldMk cId="2104665780" sldId="303"/>
        </pc:sldMkLst>
        <pc:spChg chg="mod">
          <ac:chgData name="Adrienne Richards" userId="S::adrienne.richards@georgiancollege.ca::bcd77ec0-3859-46f9-a15a-134c9aca8844" providerId="AD" clId="Web-{16AE9A0F-96DF-BC0A-69A4-33991E3E9BF0}" dt="2024-02-04T19:36:38.565" v="645" actId="20577"/>
          <ac:spMkLst>
            <pc:docMk/>
            <pc:sldMk cId="2104665780" sldId="303"/>
            <ac:spMk id="2" creationId="{F1B04F74-F17B-B7CB-9C7A-07463A27ECD0}"/>
          </ac:spMkLst>
        </pc:spChg>
        <pc:spChg chg="mod">
          <ac:chgData name="Adrienne Richards" userId="S::adrienne.richards@georgiancollege.ca::bcd77ec0-3859-46f9-a15a-134c9aca8844" providerId="AD" clId="Web-{16AE9A0F-96DF-BC0A-69A4-33991E3E9BF0}" dt="2024-02-04T19:36:31.831" v="642" actId="20577"/>
          <ac:spMkLst>
            <pc:docMk/>
            <pc:sldMk cId="2104665780" sldId="303"/>
            <ac:spMk id="3" creationId="{1AB46C7B-5F28-BAF0-D986-3DF447766C70}"/>
          </ac:spMkLst>
        </pc:spChg>
        <pc:picChg chg="add mod">
          <ac:chgData name="Adrienne Richards" userId="S::adrienne.richards@georgiancollege.ca::bcd77ec0-3859-46f9-a15a-134c9aca8844" providerId="AD" clId="Web-{16AE9A0F-96DF-BC0A-69A4-33991E3E9BF0}" dt="2024-02-04T19:36:48.441" v="648" actId="1076"/>
          <ac:picMkLst>
            <pc:docMk/>
            <pc:sldMk cId="2104665780" sldId="303"/>
            <ac:picMk id="5" creationId="{013B391F-9DEF-08A6-7070-AF438B84D033}"/>
          </ac:picMkLst>
        </pc:picChg>
      </pc:sldChg>
      <pc:sldChg chg="modSp new">
        <pc:chgData name="Adrienne Richards" userId="S::adrienne.richards@georgiancollege.ca::bcd77ec0-3859-46f9-a15a-134c9aca8844" providerId="AD" clId="Web-{16AE9A0F-96DF-BC0A-69A4-33991E3E9BF0}" dt="2024-02-04T19:38:44.554" v="748" actId="1076"/>
        <pc:sldMkLst>
          <pc:docMk/>
          <pc:sldMk cId="454127983" sldId="304"/>
        </pc:sldMkLst>
        <pc:spChg chg="mod">
          <ac:chgData name="Adrienne Richards" userId="S::adrienne.richards@georgiancollege.ca::bcd77ec0-3859-46f9-a15a-134c9aca8844" providerId="AD" clId="Web-{16AE9A0F-96DF-BC0A-69A4-33991E3E9BF0}" dt="2024-02-04T19:38:31.725" v="744" actId="20577"/>
          <ac:spMkLst>
            <pc:docMk/>
            <pc:sldMk cId="454127983" sldId="304"/>
            <ac:spMk id="2" creationId="{BC27DA8C-5070-29EC-3EF2-2703B2197EC0}"/>
          </ac:spMkLst>
        </pc:spChg>
        <pc:spChg chg="mod">
          <ac:chgData name="Adrienne Richards" userId="S::adrienne.richards@georgiancollege.ca::bcd77ec0-3859-46f9-a15a-134c9aca8844" providerId="AD" clId="Web-{16AE9A0F-96DF-BC0A-69A4-33991E3E9BF0}" dt="2024-02-04T19:38:44.554" v="748" actId="1076"/>
          <ac:spMkLst>
            <pc:docMk/>
            <pc:sldMk cId="454127983" sldId="304"/>
            <ac:spMk id="3" creationId="{5C45DD4B-A4A6-6FDE-CB70-E3B466F0D34D}"/>
          </ac:spMkLst>
        </pc:spChg>
      </pc:sldChg>
      <pc:sldChg chg="addSp modSp new">
        <pc:chgData name="Adrienne Richards" userId="S::adrienne.richards@georgiancollege.ca::bcd77ec0-3859-46f9-a15a-134c9aca8844" providerId="AD" clId="Web-{16AE9A0F-96DF-BC0A-69A4-33991E3E9BF0}" dt="2024-02-04T19:39:19.227" v="756" actId="1076"/>
        <pc:sldMkLst>
          <pc:docMk/>
          <pc:sldMk cId="1375294546" sldId="305"/>
        </pc:sldMkLst>
        <pc:spChg chg="mod">
          <ac:chgData name="Adrienne Richards" userId="S::adrienne.richards@georgiancollege.ca::bcd77ec0-3859-46f9-a15a-134c9aca8844" providerId="AD" clId="Web-{16AE9A0F-96DF-BC0A-69A4-33991E3E9BF0}" dt="2024-02-04T19:39:11.617" v="754" actId="20577"/>
          <ac:spMkLst>
            <pc:docMk/>
            <pc:sldMk cId="1375294546" sldId="305"/>
            <ac:spMk id="2" creationId="{71C28D39-EC49-36F3-49D0-896706BD8943}"/>
          </ac:spMkLst>
        </pc:spChg>
        <pc:spChg chg="mod">
          <ac:chgData name="Adrienne Richards" userId="S::adrienne.richards@georgiancollege.ca::bcd77ec0-3859-46f9-a15a-134c9aca8844" providerId="AD" clId="Web-{16AE9A0F-96DF-BC0A-69A4-33991E3E9BF0}" dt="2024-02-04T19:39:04.773" v="751" actId="20577"/>
          <ac:spMkLst>
            <pc:docMk/>
            <pc:sldMk cId="1375294546" sldId="305"/>
            <ac:spMk id="3" creationId="{F2253BB7-418E-663B-A955-DCE2B6A9859E}"/>
          </ac:spMkLst>
        </pc:spChg>
        <pc:picChg chg="add mod">
          <ac:chgData name="Adrienne Richards" userId="S::adrienne.richards@georgiancollege.ca::bcd77ec0-3859-46f9-a15a-134c9aca8844" providerId="AD" clId="Web-{16AE9A0F-96DF-BC0A-69A4-33991E3E9BF0}" dt="2024-02-04T19:39:19.227" v="756" actId="1076"/>
          <ac:picMkLst>
            <pc:docMk/>
            <pc:sldMk cId="1375294546" sldId="305"/>
            <ac:picMk id="5" creationId="{4F927311-E00C-A09C-5FD1-BDDBAAE98348}"/>
          </ac:picMkLst>
        </pc:picChg>
      </pc:sldChg>
      <pc:sldChg chg="addSp modSp new">
        <pc:chgData name="Adrienne Richards" userId="S::adrienne.richards@georgiancollege.ca::bcd77ec0-3859-46f9-a15a-134c9aca8844" providerId="AD" clId="Web-{16AE9A0F-96DF-BC0A-69A4-33991E3E9BF0}" dt="2024-02-04T19:39:54.134" v="766" actId="14100"/>
        <pc:sldMkLst>
          <pc:docMk/>
          <pc:sldMk cId="3673046159" sldId="306"/>
        </pc:sldMkLst>
        <pc:spChg chg="mod">
          <ac:chgData name="Adrienne Richards" userId="S::adrienne.richards@georgiancollege.ca::bcd77ec0-3859-46f9-a15a-134c9aca8844" providerId="AD" clId="Web-{16AE9A0F-96DF-BC0A-69A4-33991E3E9BF0}" dt="2024-02-04T19:39:40.321" v="762" actId="20577"/>
          <ac:spMkLst>
            <pc:docMk/>
            <pc:sldMk cId="3673046159" sldId="306"/>
            <ac:spMk id="2" creationId="{2F4CF54D-1B32-2EFC-5BEE-D99B8C8B21BC}"/>
          </ac:spMkLst>
        </pc:spChg>
        <pc:spChg chg="mod">
          <ac:chgData name="Adrienne Richards" userId="S::adrienne.richards@georgiancollege.ca::bcd77ec0-3859-46f9-a15a-134c9aca8844" providerId="AD" clId="Web-{16AE9A0F-96DF-BC0A-69A4-33991E3E9BF0}" dt="2024-02-04T19:39:34.414" v="759" actId="20577"/>
          <ac:spMkLst>
            <pc:docMk/>
            <pc:sldMk cId="3673046159" sldId="306"/>
            <ac:spMk id="3" creationId="{6A799521-2AE0-A677-1E92-C09D67F2F2FF}"/>
          </ac:spMkLst>
        </pc:spChg>
        <pc:picChg chg="add mod">
          <ac:chgData name="Adrienne Richards" userId="S::adrienne.richards@georgiancollege.ca::bcd77ec0-3859-46f9-a15a-134c9aca8844" providerId="AD" clId="Web-{16AE9A0F-96DF-BC0A-69A4-33991E3E9BF0}" dt="2024-02-04T19:39:54.134" v="766" actId="14100"/>
          <ac:picMkLst>
            <pc:docMk/>
            <pc:sldMk cId="3673046159" sldId="306"/>
            <ac:picMk id="5" creationId="{ADCFD64D-DCBC-4B3D-1C85-3313C0C83817}"/>
          </ac:picMkLst>
        </pc:picChg>
      </pc:sldChg>
      <pc:sldChg chg="addSp modSp new">
        <pc:chgData name="Adrienne Richards" userId="S::adrienne.richards@georgiancollege.ca::bcd77ec0-3859-46f9-a15a-134c9aca8844" providerId="AD" clId="Web-{16AE9A0F-96DF-BC0A-69A4-33991E3E9BF0}" dt="2024-02-04T19:40:30.338" v="777" actId="1076"/>
        <pc:sldMkLst>
          <pc:docMk/>
          <pc:sldMk cId="824697307" sldId="307"/>
        </pc:sldMkLst>
        <pc:spChg chg="mod">
          <ac:chgData name="Adrienne Richards" userId="S::adrienne.richards@georgiancollege.ca::bcd77ec0-3859-46f9-a15a-134c9aca8844" providerId="AD" clId="Web-{16AE9A0F-96DF-BC0A-69A4-33991E3E9BF0}" dt="2024-02-04T19:40:19.666" v="774" actId="20577"/>
          <ac:spMkLst>
            <pc:docMk/>
            <pc:sldMk cId="824697307" sldId="307"/>
            <ac:spMk id="2" creationId="{8B1586CF-42D1-A3CE-1C86-09A2732D1B5C}"/>
          </ac:spMkLst>
        </pc:spChg>
        <pc:spChg chg="mod">
          <ac:chgData name="Adrienne Richards" userId="S::adrienne.richards@georgiancollege.ca::bcd77ec0-3859-46f9-a15a-134c9aca8844" providerId="AD" clId="Web-{16AE9A0F-96DF-BC0A-69A4-33991E3E9BF0}" dt="2024-02-04T19:40:08.165" v="768" actId="20577"/>
          <ac:spMkLst>
            <pc:docMk/>
            <pc:sldMk cId="824697307" sldId="307"/>
            <ac:spMk id="3" creationId="{CACE1B43-A43D-C308-5376-32391627EE63}"/>
          </ac:spMkLst>
        </pc:spChg>
        <pc:picChg chg="add mod">
          <ac:chgData name="Adrienne Richards" userId="S::adrienne.richards@georgiancollege.ca::bcd77ec0-3859-46f9-a15a-134c9aca8844" providerId="AD" clId="Web-{16AE9A0F-96DF-BC0A-69A4-33991E3E9BF0}" dt="2024-02-04T19:40:30.338" v="777" actId="1076"/>
          <ac:picMkLst>
            <pc:docMk/>
            <pc:sldMk cId="824697307" sldId="307"/>
            <ac:picMk id="5" creationId="{50DF4C2C-1BE2-C734-C6BB-EEDF0BCCC42E}"/>
          </ac:picMkLst>
        </pc:picChg>
      </pc:sldChg>
      <pc:sldChg chg="addSp modSp new">
        <pc:chgData name="Adrienne Richards" userId="S::adrienne.richards@georgiancollege.ca::bcd77ec0-3859-46f9-a15a-134c9aca8844" providerId="AD" clId="Web-{16AE9A0F-96DF-BC0A-69A4-33991E3E9BF0}" dt="2024-02-04T19:41:13.691" v="794" actId="1076"/>
        <pc:sldMkLst>
          <pc:docMk/>
          <pc:sldMk cId="3545664559" sldId="308"/>
        </pc:sldMkLst>
        <pc:spChg chg="mod">
          <ac:chgData name="Adrienne Richards" userId="S::adrienne.richards@georgiancollege.ca::bcd77ec0-3859-46f9-a15a-134c9aca8844" providerId="AD" clId="Web-{16AE9A0F-96DF-BC0A-69A4-33991E3E9BF0}" dt="2024-02-04T19:41:04.566" v="792" actId="20577"/>
          <ac:spMkLst>
            <pc:docMk/>
            <pc:sldMk cId="3545664559" sldId="308"/>
            <ac:spMk id="2" creationId="{009EFA10-3C5D-92E2-5F80-DDE64C4D2B47}"/>
          </ac:spMkLst>
        </pc:spChg>
        <pc:spChg chg="mod">
          <ac:chgData name="Adrienne Richards" userId="S::adrienne.richards@georgiancollege.ca::bcd77ec0-3859-46f9-a15a-134c9aca8844" providerId="AD" clId="Web-{16AE9A0F-96DF-BC0A-69A4-33991E3E9BF0}" dt="2024-02-04T19:40:53.097" v="785" actId="20577"/>
          <ac:spMkLst>
            <pc:docMk/>
            <pc:sldMk cId="3545664559" sldId="308"/>
            <ac:spMk id="3" creationId="{DA78AC39-CE81-7CF1-E60C-0C97AC5028A3}"/>
          </ac:spMkLst>
        </pc:spChg>
        <pc:picChg chg="add mod">
          <ac:chgData name="Adrienne Richards" userId="S::adrienne.richards@georgiancollege.ca::bcd77ec0-3859-46f9-a15a-134c9aca8844" providerId="AD" clId="Web-{16AE9A0F-96DF-BC0A-69A4-33991E3E9BF0}" dt="2024-02-04T19:41:13.691" v="794" actId="1076"/>
          <ac:picMkLst>
            <pc:docMk/>
            <pc:sldMk cId="3545664559" sldId="308"/>
            <ac:picMk id="5" creationId="{39967B41-9215-3393-84E8-64CD464C8F88}"/>
          </ac:picMkLst>
        </pc:picChg>
      </pc:sldChg>
      <pc:sldChg chg="new del">
        <pc:chgData name="Adrienne Richards" userId="S::adrienne.richards@georgiancollege.ca::bcd77ec0-3859-46f9-a15a-134c9aca8844" providerId="AD" clId="Web-{16AE9A0F-96DF-BC0A-69A4-33991E3E9BF0}" dt="2024-02-04T19:41:29.895" v="795"/>
        <pc:sldMkLst>
          <pc:docMk/>
          <pc:sldMk cId="2745884481"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452DA-7809-4017-838C-422ECDA58A69}" type="datetimeFigureOut">
              <a:rPr lang="en-IN" smtClean="0"/>
              <a:t>13-02-2024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08595-1078-418F-B85E-BFED71DE209E}" type="slidenum">
              <a:rPr lang="en-IN" smtClean="0"/>
              <a:t>‹#›</a:t>
            </a:fld>
            <a:endParaRPr lang="en-IN"/>
          </a:p>
        </p:txBody>
      </p:sp>
    </p:spTree>
    <p:extLst>
      <p:ext uri="{BB962C8B-B14F-4D97-AF65-F5344CB8AC3E}">
        <p14:creationId xmlns:p14="http://schemas.microsoft.com/office/powerpoint/2010/main" val="254679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087" y="2416176"/>
            <a:ext cx="11029818" cy="1092352"/>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4571086" y="3662923"/>
            <a:ext cx="11029817" cy="1123245"/>
          </a:xfrm>
          <a:prstGeom prst="rect">
            <a:avLst/>
          </a:prstGeom>
        </p:spPr>
        <p:txBody>
          <a:bodyPr/>
          <a:lstStyle>
            <a:lvl1pPr marL="0" indent="0" algn="l">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2844000" y="9522589"/>
            <a:ext cx="12600000" cy="365125"/>
          </a:xfrm>
          <a:prstGeom prst="rect">
            <a:avLst/>
          </a:prstGeom>
        </p:spPr>
        <p:txBody>
          <a:bodyPr/>
          <a:lstStyle>
            <a:lvl1pPr algn="ctr">
              <a:defRPr sz="1600">
                <a:solidFill>
                  <a:srgbClr val="166FAC"/>
                </a:solidFill>
                <a:latin typeface="Arial" panose="020B0604020202020204" pitchFamily="34" charset="0"/>
                <a:cs typeface="Arial" panose="020B0604020202020204" pitchFamily="34" charset="0"/>
              </a:defRPr>
            </a:lvl1pPr>
          </a:lstStyle>
          <a:p>
            <a:r>
              <a:rPr lang="en-US">
                <a:solidFill>
                  <a:srgbClr val="003180"/>
                </a:solidFill>
                <a:latin typeface="Raleway" pitchFamily="2" charset="0"/>
              </a:rPr>
              <a:t>Organic And Biochemistry Supplement To Enhanced Introductory College Chemistry, CC BY 4.0, except where otherwise noted</a:t>
            </a:r>
          </a:p>
        </p:txBody>
      </p:sp>
      <p:grpSp>
        <p:nvGrpSpPr>
          <p:cNvPr id="93" name="Group 2">
            <a:extLst>
              <a:ext uri="{FF2B5EF4-FFF2-40B4-BE49-F238E27FC236}">
                <a16:creationId xmlns:a16="http://schemas.microsoft.com/office/drawing/2014/main" id="{F72F3236-0BE3-A92B-F149-EAFD9C50651A}"/>
              </a:ext>
            </a:extLst>
          </p:cNvPr>
          <p:cNvGrpSpPr/>
          <p:nvPr userDrawn="1"/>
        </p:nvGrpSpPr>
        <p:grpSpPr>
          <a:xfrm>
            <a:off x="0" y="4786168"/>
            <a:ext cx="18288000" cy="601748"/>
            <a:chOff x="0" y="0"/>
            <a:chExt cx="4816593" cy="158485"/>
          </a:xfrm>
        </p:grpSpPr>
        <p:sp>
          <p:nvSpPr>
            <p:cNvPr id="94" name="Freeform 3">
              <a:extLst>
                <a:ext uri="{FF2B5EF4-FFF2-40B4-BE49-F238E27FC236}">
                  <a16:creationId xmlns:a16="http://schemas.microsoft.com/office/drawing/2014/main" id="{F6FF0816-EAA7-B9FA-DDF8-A7067556D33E}"/>
                </a:ext>
              </a:extLst>
            </p:cNvPr>
            <p:cNvSpPr/>
            <p:nvPr/>
          </p:nvSpPr>
          <p:spPr>
            <a:xfrm>
              <a:off x="0" y="0"/>
              <a:ext cx="4816592" cy="158485"/>
            </a:xfrm>
            <a:custGeom>
              <a:avLst/>
              <a:gdLst/>
              <a:ahLst/>
              <a:cxnLst/>
              <a:rect l="l" t="t" r="r" b="b"/>
              <a:pathLst>
                <a:path w="4816592" h="158485">
                  <a:moveTo>
                    <a:pt x="0" y="0"/>
                  </a:moveTo>
                  <a:lnTo>
                    <a:pt x="4816592" y="0"/>
                  </a:lnTo>
                  <a:lnTo>
                    <a:pt x="4816592" y="158485"/>
                  </a:lnTo>
                  <a:lnTo>
                    <a:pt x="0" y="158485"/>
                  </a:lnTo>
                  <a:close/>
                </a:path>
              </a:pathLst>
            </a:custGeom>
            <a:solidFill>
              <a:srgbClr val="166FAC"/>
            </a:solidFill>
          </p:spPr>
          <p:txBody>
            <a:bodyPr/>
            <a:lstStyle/>
            <a:p>
              <a:endParaRPr lang="en-IN"/>
            </a:p>
          </p:txBody>
        </p:sp>
        <p:sp>
          <p:nvSpPr>
            <p:cNvPr id="95" name="TextBox 4">
              <a:extLst>
                <a:ext uri="{FF2B5EF4-FFF2-40B4-BE49-F238E27FC236}">
                  <a16:creationId xmlns:a16="http://schemas.microsoft.com/office/drawing/2014/main" id="{5D25B84A-D285-13C9-0DDC-6955DD9EEAF6}"/>
                </a:ext>
              </a:extLst>
            </p:cNvPr>
            <p:cNvSpPr txBox="1"/>
            <p:nvPr/>
          </p:nvSpPr>
          <p:spPr>
            <a:xfrm>
              <a:off x="0" y="-47625"/>
              <a:ext cx="4816593" cy="206110"/>
            </a:xfrm>
            <a:prstGeom prst="rect">
              <a:avLst/>
            </a:prstGeom>
          </p:spPr>
          <p:txBody>
            <a:bodyPr lIns="50800" tIns="50800" rIns="50800" bIns="50800" rtlCol="0" anchor="ctr"/>
            <a:lstStyle/>
            <a:p>
              <a:pPr algn="ctr">
                <a:lnSpc>
                  <a:spcPts val="2659"/>
                </a:lnSpc>
              </a:pPr>
              <a:endParaRPr/>
            </a:p>
          </p:txBody>
        </p:sp>
      </p:grpSp>
      <p:grpSp>
        <p:nvGrpSpPr>
          <p:cNvPr id="96" name="Group 5">
            <a:extLst>
              <a:ext uri="{FF2B5EF4-FFF2-40B4-BE49-F238E27FC236}">
                <a16:creationId xmlns:a16="http://schemas.microsoft.com/office/drawing/2014/main" id="{4EC00632-964A-8020-B53A-919B68C052A0}"/>
              </a:ext>
            </a:extLst>
          </p:cNvPr>
          <p:cNvGrpSpPr/>
          <p:nvPr userDrawn="1"/>
        </p:nvGrpSpPr>
        <p:grpSpPr>
          <a:xfrm>
            <a:off x="15188573" y="7930567"/>
            <a:ext cx="2711900" cy="2137397"/>
            <a:chOff x="0" y="0"/>
            <a:chExt cx="3615867" cy="2849862"/>
          </a:xfrm>
        </p:grpSpPr>
        <p:grpSp>
          <p:nvGrpSpPr>
            <p:cNvPr id="97" name="Group 6">
              <a:extLst>
                <a:ext uri="{FF2B5EF4-FFF2-40B4-BE49-F238E27FC236}">
                  <a16:creationId xmlns:a16="http://schemas.microsoft.com/office/drawing/2014/main" id="{3D31E3C9-795C-DDFE-AD98-FB2E371BE433}"/>
                </a:ext>
              </a:extLst>
            </p:cNvPr>
            <p:cNvGrpSpPr/>
            <p:nvPr/>
          </p:nvGrpSpPr>
          <p:grpSpPr>
            <a:xfrm>
              <a:off x="2792200" y="0"/>
              <a:ext cx="135248" cy="135248"/>
              <a:chOff x="0" y="0"/>
              <a:chExt cx="812800" cy="812800"/>
            </a:xfrm>
          </p:grpSpPr>
          <p:sp>
            <p:nvSpPr>
              <p:cNvPr id="155" name="Freeform 7">
                <a:extLst>
                  <a:ext uri="{FF2B5EF4-FFF2-40B4-BE49-F238E27FC236}">
                    <a16:creationId xmlns:a16="http://schemas.microsoft.com/office/drawing/2014/main" id="{EC4B0856-E4B5-F8A5-9646-FF01AFEE637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56" name="TextBox 8">
                <a:extLst>
                  <a:ext uri="{FF2B5EF4-FFF2-40B4-BE49-F238E27FC236}">
                    <a16:creationId xmlns:a16="http://schemas.microsoft.com/office/drawing/2014/main" id="{4BF91D0A-AB7E-3347-5B04-0BB7F4D282B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8" name="Group 9">
              <a:extLst>
                <a:ext uri="{FF2B5EF4-FFF2-40B4-BE49-F238E27FC236}">
                  <a16:creationId xmlns:a16="http://schemas.microsoft.com/office/drawing/2014/main" id="{C7C40C27-5F1D-4100-3E56-75F5C95908BC}"/>
                </a:ext>
              </a:extLst>
            </p:cNvPr>
            <p:cNvGrpSpPr/>
            <p:nvPr/>
          </p:nvGrpSpPr>
          <p:grpSpPr>
            <a:xfrm>
              <a:off x="1404358" y="1854"/>
              <a:ext cx="135248" cy="135248"/>
              <a:chOff x="0" y="0"/>
              <a:chExt cx="812800" cy="812800"/>
            </a:xfrm>
          </p:grpSpPr>
          <p:sp>
            <p:nvSpPr>
              <p:cNvPr id="153" name="Freeform 10">
                <a:extLst>
                  <a:ext uri="{FF2B5EF4-FFF2-40B4-BE49-F238E27FC236}">
                    <a16:creationId xmlns:a16="http://schemas.microsoft.com/office/drawing/2014/main" id="{A3C78D22-750B-552D-F8CE-E29318FA4A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54" name="TextBox 11">
                <a:extLst>
                  <a:ext uri="{FF2B5EF4-FFF2-40B4-BE49-F238E27FC236}">
                    <a16:creationId xmlns:a16="http://schemas.microsoft.com/office/drawing/2014/main" id="{52191AE5-9B2F-0A2A-4AAC-87EBD8F4AB6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9" name="Group 12">
              <a:extLst>
                <a:ext uri="{FF2B5EF4-FFF2-40B4-BE49-F238E27FC236}">
                  <a16:creationId xmlns:a16="http://schemas.microsoft.com/office/drawing/2014/main" id="{1CF21FEE-C9A8-9915-0C18-DC5407D4A1C3}"/>
                </a:ext>
              </a:extLst>
            </p:cNvPr>
            <p:cNvGrpSpPr/>
            <p:nvPr/>
          </p:nvGrpSpPr>
          <p:grpSpPr>
            <a:xfrm rot="5400000">
              <a:off x="2078951" y="146318"/>
              <a:ext cx="1561747" cy="1404358"/>
              <a:chOff x="0" y="0"/>
              <a:chExt cx="812800" cy="730888"/>
            </a:xfrm>
          </p:grpSpPr>
          <p:sp>
            <p:nvSpPr>
              <p:cNvPr id="151" name="Freeform 13">
                <a:extLst>
                  <a:ext uri="{FF2B5EF4-FFF2-40B4-BE49-F238E27FC236}">
                    <a16:creationId xmlns:a16="http://schemas.microsoft.com/office/drawing/2014/main" id="{60EFC735-AB25-017D-617B-751FF2E985CD}"/>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52" name="TextBox 14">
                <a:extLst>
                  <a:ext uri="{FF2B5EF4-FFF2-40B4-BE49-F238E27FC236}">
                    <a16:creationId xmlns:a16="http://schemas.microsoft.com/office/drawing/2014/main" id="{3713CDB9-89C2-A0CC-71DE-53C8576CFFB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0" name="Group 15">
              <a:extLst>
                <a:ext uri="{FF2B5EF4-FFF2-40B4-BE49-F238E27FC236}">
                  <a16:creationId xmlns:a16="http://schemas.microsoft.com/office/drawing/2014/main" id="{7DCB8B73-7C1F-7EFF-9983-E6F993201E52}"/>
                </a:ext>
              </a:extLst>
            </p:cNvPr>
            <p:cNvGrpSpPr/>
            <p:nvPr/>
          </p:nvGrpSpPr>
          <p:grpSpPr>
            <a:xfrm rot="5400000">
              <a:off x="688354" y="146318"/>
              <a:ext cx="1561747" cy="1404358"/>
              <a:chOff x="0" y="0"/>
              <a:chExt cx="812800" cy="730888"/>
            </a:xfrm>
          </p:grpSpPr>
          <p:sp>
            <p:nvSpPr>
              <p:cNvPr id="149" name="Freeform 16">
                <a:extLst>
                  <a:ext uri="{FF2B5EF4-FFF2-40B4-BE49-F238E27FC236}">
                    <a16:creationId xmlns:a16="http://schemas.microsoft.com/office/drawing/2014/main" id="{89B07185-15E7-F7CF-ECE9-62406AF1D640}"/>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50" name="TextBox 17">
                <a:extLst>
                  <a:ext uri="{FF2B5EF4-FFF2-40B4-BE49-F238E27FC236}">
                    <a16:creationId xmlns:a16="http://schemas.microsoft.com/office/drawing/2014/main" id="{A8C3061F-ECD9-4D08-1231-B9F74C29132F}"/>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1" name="Group 18">
              <a:extLst>
                <a:ext uri="{FF2B5EF4-FFF2-40B4-BE49-F238E27FC236}">
                  <a16:creationId xmlns:a16="http://schemas.microsoft.com/office/drawing/2014/main" id="{05815A51-E426-645D-4DFD-FAC8884A926A}"/>
                </a:ext>
              </a:extLst>
            </p:cNvPr>
            <p:cNvGrpSpPr/>
            <p:nvPr/>
          </p:nvGrpSpPr>
          <p:grpSpPr>
            <a:xfrm rot="5400000">
              <a:off x="1376772" y="1299186"/>
              <a:ext cx="1561747" cy="1404358"/>
              <a:chOff x="0" y="0"/>
              <a:chExt cx="812800" cy="730888"/>
            </a:xfrm>
          </p:grpSpPr>
          <p:sp>
            <p:nvSpPr>
              <p:cNvPr id="147" name="Freeform 19">
                <a:extLst>
                  <a:ext uri="{FF2B5EF4-FFF2-40B4-BE49-F238E27FC236}">
                    <a16:creationId xmlns:a16="http://schemas.microsoft.com/office/drawing/2014/main" id="{BD3F2721-262F-AC7F-4722-EA50DE1D4BAB}"/>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48" name="TextBox 20">
                <a:extLst>
                  <a:ext uri="{FF2B5EF4-FFF2-40B4-BE49-F238E27FC236}">
                    <a16:creationId xmlns:a16="http://schemas.microsoft.com/office/drawing/2014/main" id="{88A4FF8F-3C2D-BA4B-22A0-29605ABF6EF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2" name="Group 21">
              <a:extLst>
                <a:ext uri="{FF2B5EF4-FFF2-40B4-BE49-F238E27FC236}">
                  <a16:creationId xmlns:a16="http://schemas.microsoft.com/office/drawing/2014/main" id="{277766E4-DA00-0BF9-C3A6-86CC770A3DE6}"/>
                </a:ext>
              </a:extLst>
            </p:cNvPr>
            <p:cNvGrpSpPr/>
            <p:nvPr/>
          </p:nvGrpSpPr>
          <p:grpSpPr>
            <a:xfrm rot="5400000">
              <a:off x="-13825" y="1312947"/>
              <a:ext cx="1561747" cy="1404358"/>
              <a:chOff x="0" y="0"/>
              <a:chExt cx="812800" cy="730888"/>
            </a:xfrm>
          </p:grpSpPr>
          <p:sp>
            <p:nvSpPr>
              <p:cNvPr id="145" name="Freeform 22">
                <a:extLst>
                  <a:ext uri="{FF2B5EF4-FFF2-40B4-BE49-F238E27FC236}">
                    <a16:creationId xmlns:a16="http://schemas.microsoft.com/office/drawing/2014/main" id="{21B557C1-C301-89F1-8001-82330E1102E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46" name="TextBox 23">
                <a:extLst>
                  <a:ext uri="{FF2B5EF4-FFF2-40B4-BE49-F238E27FC236}">
                    <a16:creationId xmlns:a16="http://schemas.microsoft.com/office/drawing/2014/main" id="{A5A398B5-FC64-5560-4FE9-9CB6D0A5AEC2}"/>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3" name="Group 24">
              <a:extLst>
                <a:ext uri="{FF2B5EF4-FFF2-40B4-BE49-F238E27FC236}">
                  <a16:creationId xmlns:a16="http://schemas.microsoft.com/office/drawing/2014/main" id="{CB7006B2-9C81-67BE-BED8-CCF918F7719F}"/>
                </a:ext>
              </a:extLst>
            </p:cNvPr>
            <p:cNvGrpSpPr/>
            <p:nvPr/>
          </p:nvGrpSpPr>
          <p:grpSpPr>
            <a:xfrm>
              <a:off x="3480619" y="410308"/>
              <a:ext cx="135248" cy="135248"/>
              <a:chOff x="0" y="0"/>
              <a:chExt cx="812800" cy="812800"/>
            </a:xfrm>
          </p:grpSpPr>
          <p:sp>
            <p:nvSpPr>
              <p:cNvPr id="143" name="Freeform 25">
                <a:extLst>
                  <a:ext uri="{FF2B5EF4-FFF2-40B4-BE49-F238E27FC236}">
                    <a16:creationId xmlns:a16="http://schemas.microsoft.com/office/drawing/2014/main" id="{B08BA848-A2F5-6A8F-0B6F-8A6B02ECFE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4" name="TextBox 26">
                <a:extLst>
                  <a:ext uri="{FF2B5EF4-FFF2-40B4-BE49-F238E27FC236}">
                    <a16:creationId xmlns:a16="http://schemas.microsoft.com/office/drawing/2014/main" id="{B9E4839E-BAAB-6919-E3C7-AAD9F3ABF03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4" name="Group 27">
              <a:extLst>
                <a:ext uri="{FF2B5EF4-FFF2-40B4-BE49-F238E27FC236}">
                  <a16:creationId xmlns:a16="http://schemas.microsoft.com/office/drawing/2014/main" id="{7CDC6224-6FF3-54F6-C4A1-16733139E336}"/>
                </a:ext>
              </a:extLst>
            </p:cNvPr>
            <p:cNvGrpSpPr/>
            <p:nvPr/>
          </p:nvGrpSpPr>
          <p:grpSpPr>
            <a:xfrm>
              <a:off x="3480619" y="1152868"/>
              <a:ext cx="135248" cy="135248"/>
              <a:chOff x="0" y="0"/>
              <a:chExt cx="812800" cy="812800"/>
            </a:xfrm>
          </p:grpSpPr>
          <p:sp>
            <p:nvSpPr>
              <p:cNvPr id="141" name="Freeform 28">
                <a:extLst>
                  <a:ext uri="{FF2B5EF4-FFF2-40B4-BE49-F238E27FC236}">
                    <a16:creationId xmlns:a16="http://schemas.microsoft.com/office/drawing/2014/main" id="{FC7815D2-DDD9-12D7-9CF6-5BD5F2E2C4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2" name="TextBox 29">
                <a:extLst>
                  <a:ext uri="{FF2B5EF4-FFF2-40B4-BE49-F238E27FC236}">
                    <a16:creationId xmlns:a16="http://schemas.microsoft.com/office/drawing/2014/main" id="{4191F592-31DA-68DB-DAED-EE8DDD9299C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5" name="Group 30">
              <a:extLst>
                <a:ext uri="{FF2B5EF4-FFF2-40B4-BE49-F238E27FC236}">
                  <a16:creationId xmlns:a16="http://schemas.microsoft.com/office/drawing/2014/main" id="{C8FE1317-6292-C7C2-32D1-ADF1F5A51E20}"/>
                </a:ext>
              </a:extLst>
            </p:cNvPr>
            <p:cNvGrpSpPr/>
            <p:nvPr/>
          </p:nvGrpSpPr>
          <p:grpSpPr>
            <a:xfrm>
              <a:off x="2090021" y="410308"/>
              <a:ext cx="135248" cy="135248"/>
              <a:chOff x="0" y="0"/>
              <a:chExt cx="812800" cy="812800"/>
            </a:xfrm>
          </p:grpSpPr>
          <p:sp>
            <p:nvSpPr>
              <p:cNvPr id="139" name="Freeform 31">
                <a:extLst>
                  <a:ext uri="{FF2B5EF4-FFF2-40B4-BE49-F238E27FC236}">
                    <a16:creationId xmlns:a16="http://schemas.microsoft.com/office/drawing/2014/main" id="{9E5C57D0-714A-DB56-F8C4-0CF39DBB03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0" name="TextBox 32">
                <a:extLst>
                  <a:ext uri="{FF2B5EF4-FFF2-40B4-BE49-F238E27FC236}">
                    <a16:creationId xmlns:a16="http://schemas.microsoft.com/office/drawing/2014/main" id="{56711CFE-750B-DE81-0685-C2662CBC865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6" name="Group 33">
              <a:extLst>
                <a:ext uri="{FF2B5EF4-FFF2-40B4-BE49-F238E27FC236}">
                  <a16:creationId xmlns:a16="http://schemas.microsoft.com/office/drawing/2014/main" id="{50BA1B9A-5C26-02E0-310A-272649F15598}"/>
                </a:ext>
              </a:extLst>
            </p:cNvPr>
            <p:cNvGrpSpPr/>
            <p:nvPr/>
          </p:nvGrpSpPr>
          <p:grpSpPr>
            <a:xfrm>
              <a:off x="2090021" y="1152868"/>
              <a:ext cx="135248" cy="135248"/>
              <a:chOff x="0" y="0"/>
              <a:chExt cx="812800" cy="812800"/>
            </a:xfrm>
          </p:grpSpPr>
          <p:sp>
            <p:nvSpPr>
              <p:cNvPr id="137" name="Freeform 34">
                <a:extLst>
                  <a:ext uri="{FF2B5EF4-FFF2-40B4-BE49-F238E27FC236}">
                    <a16:creationId xmlns:a16="http://schemas.microsoft.com/office/drawing/2014/main" id="{490D6524-5DE4-05D3-D48C-A03E6B2C68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8" name="TextBox 35">
                <a:extLst>
                  <a:ext uri="{FF2B5EF4-FFF2-40B4-BE49-F238E27FC236}">
                    <a16:creationId xmlns:a16="http://schemas.microsoft.com/office/drawing/2014/main" id="{12874C96-78DE-CA52-BEB3-58A33238B75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7" name="Group 36">
              <a:extLst>
                <a:ext uri="{FF2B5EF4-FFF2-40B4-BE49-F238E27FC236}">
                  <a16:creationId xmlns:a16="http://schemas.microsoft.com/office/drawing/2014/main" id="{A2DB9465-C213-F57F-F71D-9C7BB9FA7E12}"/>
                </a:ext>
              </a:extLst>
            </p:cNvPr>
            <p:cNvGrpSpPr/>
            <p:nvPr/>
          </p:nvGrpSpPr>
          <p:grpSpPr>
            <a:xfrm>
              <a:off x="2792200" y="1561747"/>
              <a:ext cx="135248" cy="135248"/>
              <a:chOff x="0" y="0"/>
              <a:chExt cx="812800" cy="812800"/>
            </a:xfrm>
          </p:grpSpPr>
          <p:sp>
            <p:nvSpPr>
              <p:cNvPr id="135" name="Freeform 37">
                <a:extLst>
                  <a:ext uri="{FF2B5EF4-FFF2-40B4-BE49-F238E27FC236}">
                    <a16:creationId xmlns:a16="http://schemas.microsoft.com/office/drawing/2014/main" id="{50065756-3797-1EA2-40AB-0EBD2C75E30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6" name="TextBox 38">
                <a:extLst>
                  <a:ext uri="{FF2B5EF4-FFF2-40B4-BE49-F238E27FC236}">
                    <a16:creationId xmlns:a16="http://schemas.microsoft.com/office/drawing/2014/main" id="{3989D01D-4A98-2720-8B8A-F76913AC99F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8" name="Group 39">
              <a:extLst>
                <a:ext uri="{FF2B5EF4-FFF2-40B4-BE49-F238E27FC236}">
                  <a16:creationId xmlns:a16="http://schemas.microsoft.com/office/drawing/2014/main" id="{E9AE76B3-85C9-1404-19EA-FE123264CBD6}"/>
                </a:ext>
              </a:extLst>
            </p:cNvPr>
            <p:cNvGrpSpPr/>
            <p:nvPr/>
          </p:nvGrpSpPr>
          <p:grpSpPr>
            <a:xfrm>
              <a:off x="702179" y="1152868"/>
              <a:ext cx="135248" cy="135248"/>
              <a:chOff x="0" y="0"/>
              <a:chExt cx="812800" cy="812800"/>
            </a:xfrm>
          </p:grpSpPr>
          <p:sp>
            <p:nvSpPr>
              <p:cNvPr id="133" name="Freeform 40">
                <a:extLst>
                  <a:ext uri="{FF2B5EF4-FFF2-40B4-BE49-F238E27FC236}">
                    <a16:creationId xmlns:a16="http://schemas.microsoft.com/office/drawing/2014/main" id="{351AB620-0C9D-C852-F775-0973249523E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4" name="TextBox 41">
                <a:extLst>
                  <a:ext uri="{FF2B5EF4-FFF2-40B4-BE49-F238E27FC236}">
                    <a16:creationId xmlns:a16="http://schemas.microsoft.com/office/drawing/2014/main" id="{3E6BECA8-BC2A-D098-F513-A6014CB9E9E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9" name="Group 42">
              <a:extLst>
                <a:ext uri="{FF2B5EF4-FFF2-40B4-BE49-F238E27FC236}">
                  <a16:creationId xmlns:a16="http://schemas.microsoft.com/office/drawing/2014/main" id="{EC070B2A-D675-5158-3B1B-A656C5D3790C}"/>
                </a:ext>
              </a:extLst>
            </p:cNvPr>
            <p:cNvGrpSpPr/>
            <p:nvPr/>
          </p:nvGrpSpPr>
          <p:grpSpPr>
            <a:xfrm>
              <a:off x="1390597" y="1563176"/>
              <a:ext cx="135248" cy="135248"/>
              <a:chOff x="0" y="0"/>
              <a:chExt cx="812800" cy="812800"/>
            </a:xfrm>
          </p:grpSpPr>
          <p:sp>
            <p:nvSpPr>
              <p:cNvPr id="131" name="Freeform 43">
                <a:extLst>
                  <a:ext uri="{FF2B5EF4-FFF2-40B4-BE49-F238E27FC236}">
                    <a16:creationId xmlns:a16="http://schemas.microsoft.com/office/drawing/2014/main" id="{E286142C-852E-73BA-5B8D-8B226A5D28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2" name="TextBox 44">
                <a:extLst>
                  <a:ext uri="{FF2B5EF4-FFF2-40B4-BE49-F238E27FC236}">
                    <a16:creationId xmlns:a16="http://schemas.microsoft.com/office/drawing/2014/main" id="{63306BE0-9AA2-8AE8-6767-2B9EC4DA212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0" name="Group 45">
              <a:extLst>
                <a:ext uri="{FF2B5EF4-FFF2-40B4-BE49-F238E27FC236}">
                  <a16:creationId xmlns:a16="http://schemas.microsoft.com/office/drawing/2014/main" id="{014292AA-C92A-4858-6963-707D8BFC315A}"/>
                </a:ext>
              </a:extLst>
            </p:cNvPr>
            <p:cNvGrpSpPr/>
            <p:nvPr/>
          </p:nvGrpSpPr>
          <p:grpSpPr>
            <a:xfrm>
              <a:off x="1390597" y="2305735"/>
              <a:ext cx="135248" cy="135248"/>
              <a:chOff x="0" y="0"/>
              <a:chExt cx="812800" cy="812800"/>
            </a:xfrm>
          </p:grpSpPr>
          <p:sp>
            <p:nvSpPr>
              <p:cNvPr id="129" name="Freeform 46">
                <a:extLst>
                  <a:ext uri="{FF2B5EF4-FFF2-40B4-BE49-F238E27FC236}">
                    <a16:creationId xmlns:a16="http://schemas.microsoft.com/office/drawing/2014/main" id="{FB6EEAF5-4826-82D9-A66C-50A164FDC0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0" name="TextBox 47">
                <a:extLst>
                  <a:ext uri="{FF2B5EF4-FFF2-40B4-BE49-F238E27FC236}">
                    <a16:creationId xmlns:a16="http://schemas.microsoft.com/office/drawing/2014/main" id="{9C9093A1-6085-C5DD-EE70-056E734316B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1" name="Group 48">
              <a:extLst>
                <a:ext uri="{FF2B5EF4-FFF2-40B4-BE49-F238E27FC236}">
                  <a16:creationId xmlns:a16="http://schemas.microsoft.com/office/drawing/2014/main" id="{877B7448-09B8-DD3C-50BC-7E8F88767ED2}"/>
                </a:ext>
              </a:extLst>
            </p:cNvPr>
            <p:cNvGrpSpPr/>
            <p:nvPr/>
          </p:nvGrpSpPr>
          <p:grpSpPr>
            <a:xfrm>
              <a:off x="0" y="1563176"/>
              <a:ext cx="135248" cy="135248"/>
              <a:chOff x="0" y="0"/>
              <a:chExt cx="812800" cy="812800"/>
            </a:xfrm>
          </p:grpSpPr>
          <p:sp>
            <p:nvSpPr>
              <p:cNvPr id="127" name="Freeform 49">
                <a:extLst>
                  <a:ext uri="{FF2B5EF4-FFF2-40B4-BE49-F238E27FC236}">
                    <a16:creationId xmlns:a16="http://schemas.microsoft.com/office/drawing/2014/main" id="{5370C33E-C461-78C4-C709-9CCBF19D1FA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8" name="TextBox 50">
                <a:extLst>
                  <a:ext uri="{FF2B5EF4-FFF2-40B4-BE49-F238E27FC236}">
                    <a16:creationId xmlns:a16="http://schemas.microsoft.com/office/drawing/2014/main" id="{8EE81863-B00C-FA69-62A6-CED4FE835BD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2" name="Group 51">
              <a:extLst>
                <a:ext uri="{FF2B5EF4-FFF2-40B4-BE49-F238E27FC236}">
                  <a16:creationId xmlns:a16="http://schemas.microsoft.com/office/drawing/2014/main" id="{0C99A96B-F910-FB4E-56A0-0384508CDBEC}"/>
                </a:ext>
              </a:extLst>
            </p:cNvPr>
            <p:cNvGrpSpPr/>
            <p:nvPr/>
          </p:nvGrpSpPr>
          <p:grpSpPr>
            <a:xfrm>
              <a:off x="0" y="2305735"/>
              <a:ext cx="135248" cy="135248"/>
              <a:chOff x="0" y="0"/>
              <a:chExt cx="812800" cy="812800"/>
            </a:xfrm>
          </p:grpSpPr>
          <p:sp>
            <p:nvSpPr>
              <p:cNvPr id="125" name="Freeform 52">
                <a:extLst>
                  <a:ext uri="{FF2B5EF4-FFF2-40B4-BE49-F238E27FC236}">
                    <a16:creationId xmlns:a16="http://schemas.microsoft.com/office/drawing/2014/main" id="{6D7566C9-168E-908E-A5F1-C40EC6C3210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6" name="TextBox 53">
                <a:extLst>
                  <a:ext uri="{FF2B5EF4-FFF2-40B4-BE49-F238E27FC236}">
                    <a16:creationId xmlns:a16="http://schemas.microsoft.com/office/drawing/2014/main" id="{604ECC74-E19C-42F2-9D42-E3DE91A774B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3" name="Group 54">
              <a:extLst>
                <a:ext uri="{FF2B5EF4-FFF2-40B4-BE49-F238E27FC236}">
                  <a16:creationId xmlns:a16="http://schemas.microsoft.com/office/drawing/2014/main" id="{BBADDA53-0835-E85B-B82E-6ED23EEA9EA8}"/>
                </a:ext>
              </a:extLst>
            </p:cNvPr>
            <p:cNvGrpSpPr/>
            <p:nvPr/>
          </p:nvGrpSpPr>
          <p:grpSpPr>
            <a:xfrm>
              <a:off x="702179" y="2714614"/>
              <a:ext cx="135248" cy="135248"/>
              <a:chOff x="0" y="0"/>
              <a:chExt cx="812800" cy="812800"/>
            </a:xfrm>
          </p:grpSpPr>
          <p:sp>
            <p:nvSpPr>
              <p:cNvPr id="123" name="Freeform 55">
                <a:extLst>
                  <a:ext uri="{FF2B5EF4-FFF2-40B4-BE49-F238E27FC236}">
                    <a16:creationId xmlns:a16="http://schemas.microsoft.com/office/drawing/2014/main" id="{4131A010-CAC7-93E4-AC51-97D907E1DDF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4" name="TextBox 56">
                <a:extLst>
                  <a:ext uri="{FF2B5EF4-FFF2-40B4-BE49-F238E27FC236}">
                    <a16:creationId xmlns:a16="http://schemas.microsoft.com/office/drawing/2014/main" id="{4FBDA61D-902B-0EE8-0715-93703AF51CC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4" name="Group 57">
              <a:extLst>
                <a:ext uri="{FF2B5EF4-FFF2-40B4-BE49-F238E27FC236}">
                  <a16:creationId xmlns:a16="http://schemas.microsoft.com/office/drawing/2014/main" id="{10E335B1-8F22-E7CE-37CD-22488521CD3E}"/>
                </a:ext>
              </a:extLst>
            </p:cNvPr>
            <p:cNvGrpSpPr/>
            <p:nvPr/>
          </p:nvGrpSpPr>
          <p:grpSpPr>
            <a:xfrm>
              <a:off x="702179" y="412162"/>
              <a:ext cx="135248" cy="135248"/>
              <a:chOff x="0" y="0"/>
              <a:chExt cx="812800" cy="812800"/>
            </a:xfrm>
          </p:grpSpPr>
          <p:sp>
            <p:nvSpPr>
              <p:cNvPr id="121" name="Freeform 58">
                <a:extLst>
                  <a:ext uri="{FF2B5EF4-FFF2-40B4-BE49-F238E27FC236}">
                    <a16:creationId xmlns:a16="http://schemas.microsoft.com/office/drawing/2014/main" id="{BE83594E-7525-DC25-CBE6-8DA7AB8435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2" name="TextBox 59">
                <a:extLst>
                  <a:ext uri="{FF2B5EF4-FFF2-40B4-BE49-F238E27FC236}">
                    <a16:creationId xmlns:a16="http://schemas.microsoft.com/office/drawing/2014/main" id="{463F3691-5521-44CF-423C-986BCD71476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5" name="Group 60">
              <a:extLst>
                <a:ext uri="{FF2B5EF4-FFF2-40B4-BE49-F238E27FC236}">
                  <a16:creationId xmlns:a16="http://schemas.microsoft.com/office/drawing/2014/main" id="{45D886A2-2096-2377-0EDF-E007D405B308}"/>
                </a:ext>
              </a:extLst>
            </p:cNvPr>
            <p:cNvGrpSpPr/>
            <p:nvPr/>
          </p:nvGrpSpPr>
          <p:grpSpPr>
            <a:xfrm>
              <a:off x="2778440" y="2302452"/>
              <a:ext cx="135248" cy="135248"/>
              <a:chOff x="0" y="0"/>
              <a:chExt cx="812800" cy="812800"/>
            </a:xfrm>
          </p:grpSpPr>
          <p:sp>
            <p:nvSpPr>
              <p:cNvPr id="119" name="Freeform 61">
                <a:extLst>
                  <a:ext uri="{FF2B5EF4-FFF2-40B4-BE49-F238E27FC236}">
                    <a16:creationId xmlns:a16="http://schemas.microsoft.com/office/drawing/2014/main" id="{8B272295-D79A-0BAE-8B36-07DEE8FDFD5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0" name="TextBox 62">
                <a:extLst>
                  <a:ext uri="{FF2B5EF4-FFF2-40B4-BE49-F238E27FC236}">
                    <a16:creationId xmlns:a16="http://schemas.microsoft.com/office/drawing/2014/main" id="{5F711C4D-9975-9066-5872-653BD90E8F9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6" name="Group 63">
              <a:extLst>
                <a:ext uri="{FF2B5EF4-FFF2-40B4-BE49-F238E27FC236}">
                  <a16:creationId xmlns:a16="http://schemas.microsoft.com/office/drawing/2014/main" id="{AED8D070-32E7-9486-E2E4-62A210D2CE72}"/>
                </a:ext>
              </a:extLst>
            </p:cNvPr>
            <p:cNvGrpSpPr/>
            <p:nvPr/>
          </p:nvGrpSpPr>
          <p:grpSpPr>
            <a:xfrm>
              <a:off x="2090021" y="2711331"/>
              <a:ext cx="135248" cy="135248"/>
              <a:chOff x="0" y="0"/>
              <a:chExt cx="812800" cy="812800"/>
            </a:xfrm>
          </p:grpSpPr>
          <p:sp>
            <p:nvSpPr>
              <p:cNvPr id="117" name="Freeform 64">
                <a:extLst>
                  <a:ext uri="{FF2B5EF4-FFF2-40B4-BE49-F238E27FC236}">
                    <a16:creationId xmlns:a16="http://schemas.microsoft.com/office/drawing/2014/main" id="{5FA2B8F1-969C-7E4D-4D09-51CB824D47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18" name="TextBox 65">
                <a:extLst>
                  <a:ext uri="{FF2B5EF4-FFF2-40B4-BE49-F238E27FC236}">
                    <a16:creationId xmlns:a16="http://schemas.microsoft.com/office/drawing/2014/main" id="{5DF00C34-81F9-78B7-5629-3D66CD20CFB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57" name="Group 66">
            <a:extLst>
              <a:ext uri="{FF2B5EF4-FFF2-40B4-BE49-F238E27FC236}">
                <a16:creationId xmlns:a16="http://schemas.microsoft.com/office/drawing/2014/main" id="{5244F06E-5CD4-9041-95FC-64D96A88EFC4}"/>
              </a:ext>
            </a:extLst>
          </p:cNvPr>
          <p:cNvGrpSpPr/>
          <p:nvPr userDrawn="1"/>
        </p:nvGrpSpPr>
        <p:grpSpPr>
          <a:xfrm>
            <a:off x="13848739" y="0"/>
            <a:ext cx="2103152" cy="2205744"/>
            <a:chOff x="0" y="0"/>
            <a:chExt cx="2804202" cy="2940993"/>
          </a:xfrm>
        </p:grpSpPr>
        <p:grpSp>
          <p:nvGrpSpPr>
            <p:cNvPr id="158" name="Group 67">
              <a:extLst>
                <a:ext uri="{FF2B5EF4-FFF2-40B4-BE49-F238E27FC236}">
                  <a16:creationId xmlns:a16="http://schemas.microsoft.com/office/drawing/2014/main" id="{798E0772-C6C6-6A26-02B1-388FA42EB45C}"/>
                </a:ext>
              </a:extLst>
            </p:cNvPr>
            <p:cNvGrpSpPr/>
            <p:nvPr/>
          </p:nvGrpSpPr>
          <p:grpSpPr>
            <a:xfrm>
              <a:off x="0" y="1200182"/>
              <a:ext cx="1740810" cy="1740810"/>
              <a:chOff x="0" y="0"/>
              <a:chExt cx="812800" cy="812800"/>
            </a:xfrm>
          </p:grpSpPr>
          <p:sp>
            <p:nvSpPr>
              <p:cNvPr id="165" name="Freeform 68">
                <a:extLst>
                  <a:ext uri="{FF2B5EF4-FFF2-40B4-BE49-F238E27FC236}">
                    <a16:creationId xmlns:a16="http://schemas.microsoft.com/office/drawing/2014/main" id="{E9417354-B6C8-2733-D662-91B1B5A9F3A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6" name="TextBox 69">
                <a:extLst>
                  <a:ext uri="{FF2B5EF4-FFF2-40B4-BE49-F238E27FC236}">
                    <a16:creationId xmlns:a16="http://schemas.microsoft.com/office/drawing/2014/main" id="{692474C9-F5F6-9794-6D1B-10F0BB19355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9" name="Group 70">
              <a:extLst>
                <a:ext uri="{FF2B5EF4-FFF2-40B4-BE49-F238E27FC236}">
                  <a16:creationId xmlns:a16="http://schemas.microsoft.com/office/drawing/2014/main" id="{F5B6CBB1-F48C-2B0D-A5A8-828829F1A477}"/>
                </a:ext>
              </a:extLst>
            </p:cNvPr>
            <p:cNvGrpSpPr/>
            <p:nvPr/>
          </p:nvGrpSpPr>
          <p:grpSpPr>
            <a:xfrm>
              <a:off x="1740810" y="764422"/>
              <a:ext cx="1063392" cy="1063392"/>
              <a:chOff x="0" y="0"/>
              <a:chExt cx="812800" cy="812800"/>
            </a:xfrm>
          </p:grpSpPr>
          <p:sp>
            <p:nvSpPr>
              <p:cNvPr id="163" name="Freeform 71">
                <a:extLst>
                  <a:ext uri="{FF2B5EF4-FFF2-40B4-BE49-F238E27FC236}">
                    <a16:creationId xmlns:a16="http://schemas.microsoft.com/office/drawing/2014/main" id="{5A8578BC-F2E8-9F4D-8927-5B3B1C6AD55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4" name="TextBox 72">
                <a:extLst>
                  <a:ext uri="{FF2B5EF4-FFF2-40B4-BE49-F238E27FC236}">
                    <a16:creationId xmlns:a16="http://schemas.microsoft.com/office/drawing/2014/main" id="{63C4CC2E-01C5-50AF-76C7-E227CCA9337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0" name="Group 73">
              <a:extLst>
                <a:ext uri="{FF2B5EF4-FFF2-40B4-BE49-F238E27FC236}">
                  <a16:creationId xmlns:a16="http://schemas.microsoft.com/office/drawing/2014/main" id="{DDEAB73A-F941-C20C-15F4-4FCC1CF0A840}"/>
                </a:ext>
              </a:extLst>
            </p:cNvPr>
            <p:cNvGrpSpPr/>
            <p:nvPr/>
          </p:nvGrpSpPr>
          <p:grpSpPr>
            <a:xfrm>
              <a:off x="1469022" y="0"/>
              <a:ext cx="572840" cy="572840"/>
              <a:chOff x="0" y="0"/>
              <a:chExt cx="812800" cy="812800"/>
            </a:xfrm>
          </p:grpSpPr>
          <p:sp>
            <p:nvSpPr>
              <p:cNvPr id="161" name="Freeform 74">
                <a:extLst>
                  <a:ext uri="{FF2B5EF4-FFF2-40B4-BE49-F238E27FC236}">
                    <a16:creationId xmlns:a16="http://schemas.microsoft.com/office/drawing/2014/main" id="{3F89D18A-E58B-EFB8-86F3-605E42E704C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2" name="TextBox 75">
                <a:extLst>
                  <a:ext uri="{FF2B5EF4-FFF2-40B4-BE49-F238E27FC236}">
                    <a16:creationId xmlns:a16="http://schemas.microsoft.com/office/drawing/2014/main" id="{5B7A7204-53EB-5D90-364D-96CD56277EC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67" name="Group 76">
            <a:extLst>
              <a:ext uri="{FF2B5EF4-FFF2-40B4-BE49-F238E27FC236}">
                <a16:creationId xmlns:a16="http://schemas.microsoft.com/office/drawing/2014/main" id="{56FA9906-FFF9-3949-3CF5-AA702C895075}"/>
              </a:ext>
            </a:extLst>
          </p:cNvPr>
          <p:cNvGrpSpPr/>
          <p:nvPr userDrawn="1"/>
        </p:nvGrpSpPr>
        <p:grpSpPr>
          <a:xfrm>
            <a:off x="-1265773" y="6795835"/>
            <a:ext cx="2800373" cy="2936977"/>
            <a:chOff x="0" y="0"/>
            <a:chExt cx="3733831" cy="3915969"/>
          </a:xfrm>
        </p:grpSpPr>
        <p:grpSp>
          <p:nvGrpSpPr>
            <p:cNvPr id="168" name="Group 77">
              <a:extLst>
                <a:ext uri="{FF2B5EF4-FFF2-40B4-BE49-F238E27FC236}">
                  <a16:creationId xmlns:a16="http://schemas.microsoft.com/office/drawing/2014/main" id="{A3CC7E0B-1624-F713-EDDA-144DD076C0BA}"/>
                </a:ext>
              </a:extLst>
            </p:cNvPr>
            <p:cNvGrpSpPr/>
            <p:nvPr/>
          </p:nvGrpSpPr>
          <p:grpSpPr>
            <a:xfrm>
              <a:off x="0" y="1598058"/>
              <a:ext cx="2317911" cy="2317911"/>
              <a:chOff x="0" y="0"/>
              <a:chExt cx="812800" cy="812800"/>
            </a:xfrm>
          </p:grpSpPr>
          <p:sp>
            <p:nvSpPr>
              <p:cNvPr id="175" name="Freeform 78">
                <a:extLst>
                  <a:ext uri="{FF2B5EF4-FFF2-40B4-BE49-F238E27FC236}">
                    <a16:creationId xmlns:a16="http://schemas.microsoft.com/office/drawing/2014/main" id="{40B5E2E5-1E81-A339-F1B1-71014C317D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6" name="TextBox 79">
                <a:extLst>
                  <a:ext uri="{FF2B5EF4-FFF2-40B4-BE49-F238E27FC236}">
                    <a16:creationId xmlns:a16="http://schemas.microsoft.com/office/drawing/2014/main" id="{D60554A2-2D2D-0F12-0CC2-45CC56DFBE6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9" name="Group 80">
              <a:extLst>
                <a:ext uri="{FF2B5EF4-FFF2-40B4-BE49-F238E27FC236}">
                  <a16:creationId xmlns:a16="http://schemas.microsoft.com/office/drawing/2014/main" id="{E21D5B05-C36B-91BD-8E02-F06EFDE02AC9}"/>
                </a:ext>
              </a:extLst>
            </p:cNvPr>
            <p:cNvGrpSpPr/>
            <p:nvPr/>
          </p:nvGrpSpPr>
          <p:grpSpPr>
            <a:xfrm>
              <a:off x="2317911" y="1017838"/>
              <a:ext cx="1415920" cy="1415920"/>
              <a:chOff x="0" y="0"/>
              <a:chExt cx="812800" cy="812800"/>
            </a:xfrm>
          </p:grpSpPr>
          <p:sp>
            <p:nvSpPr>
              <p:cNvPr id="173" name="Freeform 81">
                <a:extLst>
                  <a:ext uri="{FF2B5EF4-FFF2-40B4-BE49-F238E27FC236}">
                    <a16:creationId xmlns:a16="http://schemas.microsoft.com/office/drawing/2014/main" id="{AEFDA149-B593-0DCC-DF62-61E2A722B57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4" name="TextBox 82">
                <a:extLst>
                  <a:ext uri="{FF2B5EF4-FFF2-40B4-BE49-F238E27FC236}">
                    <a16:creationId xmlns:a16="http://schemas.microsoft.com/office/drawing/2014/main" id="{7F307CD3-E194-A8A1-4639-1D3CED26603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0" name="Group 83">
              <a:extLst>
                <a:ext uri="{FF2B5EF4-FFF2-40B4-BE49-F238E27FC236}">
                  <a16:creationId xmlns:a16="http://schemas.microsoft.com/office/drawing/2014/main" id="{A1317001-EDB3-4116-EF81-BC6D2B24BCF9}"/>
                </a:ext>
              </a:extLst>
            </p:cNvPr>
            <p:cNvGrpSpPr/>
            <p:nvPr/>
          </p:nvGrpSpPr>
          <p:grpSpPr>
            <a:xfrm>
              <a:off x="1956022" y="0"/>
              <a:ext cx="762743" cy="762743"/>
              <a:chOff x="0" y="0"/>
              <a:chExt cx="812800" cy="812800"/>
            </a:xfrm>
          </p:grpSpPr>
          <p:sp>
            <p:nvSpPr>
              <p:cNvPr id="171" name="Freeform 84">
                <a:extLst>
                  <a:ext uri="{FF2B5EF4-FFF2-40B4-BE49-F238E27FC236}">
                    <a16:creationId xmlns:a16="http://schemas.microsoft.com/office/drawing/2014/main" id="{FC4D8CC8-3808-9FD2-693B-857C902AD9A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2" name="TextBox 85">
                <a:extLst>
                  <a:ext uri="{FF2B5EF4-FFF2-40B4-BE49-F238E27FC236}">
                    <a16:creationId xmlns:a16="http://schemas.microsoft.com/office/drawing/2014/main" id="{3ECA998D-210D-589B-C609-BCDF2E08104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77" name="Group 86">
            <a:extLst>
              <a:ext uri="{FF2B5EF4-FFF2-40B4-BE49-F238E27FC236}">
                <a16:creationId xmlns:a16="http://schemas.microsoft.com/office/drawing/2014/main" id="{9048198D-D07C-0EDB-7129-A9599B2BD29F}"/>
              </a:ext>
            </a:extLst>
          </p:cNvPr>
          <p:cNvGrpSpPr/>
          <p:nvPr userDrawn="1"/>
        </p:nvGrpSpPr>
        <p:grpSpPr>
          <a:xfrm>
            <a:off x="15951891" y="2728632"/>
            <a:ext cx="2336109" cy="2063610"/>
            <a:chOff x="0" y="0"/>
            <a:chExt cx="3114812" cy="2751480"/>
          </a:xfrm>
        </p:grpSpPr>
        <p:grpSp>
          <p:nvGrpSpPr>
            <p:cNvPr id="178" name="Group 87">
              <a:extLst>
                <a:ext uri="{FF2B5EF4-FFF2-40B4-BE49-F238E27FC236}">
                  <a16:creationId xmlns:a16="http://schemas.microsoft.com/office/drawing/2014/main" id="{5BB8874A-61D8-A52C-A260-65F75AD5606D}"/>
                </a:ext>
              </a:extLst>
            </p:cNvPr>
            <p:cNvGrpSpPr/>
            <p:nvPr/>
          </p:nvGrpSpPr>
          <p:grpSpPr>
            <a:xfrm>
              <a:off x="0" y="1339129"/>
              <a:ext cx="3114812" cy="1302514"/>
              <a:chOff x="0" y="0"/>
              <a:chExt cx="856537" cy="358176"/>
            </a:xfrm>
          </p:grpSpPr>
          <p:sp>
            <p:nvSpPr>
              <p:cNvPr id="185" name="Freeform 88">
                <a:extLst>
                  <a:ext uri="{FF2B5EF4-FFF2-40B4-BE49-F238E27FC236}">
                    <a16:creationId xmlns:a16="http://schemas.microsoft.com/office/drawing/2014/main" id="{E2D798BC-CB3A-814E-F8F2-B132DE5FA4C0}"/>
                  </a:ext>
                </a:extLst>
              </p:cNvPr>
              <p:cNvSpPr/>
              <p:nvPr/>
            </p:nvSpPr>
            <p:spPr>
              <a:xfrm>
                <a:off x="0" y="0"/>
                <a:ext cx="856537" cy="358176"/>
              </a:xfrm>
              <a:custGeom>
                <a:avLst/>
                <a:gdLst/>
                <a:ahLst/>
                <a:cxnLst/>
                <a:rect l="l" t="t" r="r" b="b"/>
                <a:pathLst>
                  <a:path w="856537" h="358176">
                    <a:moveTo>
                      <a:pt x="428269" y="0"/>
                    </a:moveTo>
                    <a:lnTo>
                      <a:pt x="856537" y="358176"/>
                    </a:lnTo>
                    <a:lnTo>
                      <a:pt x="0" y="358176"/>
                    </a:lnTo>
                    <a:lnTo>
                      <a:pt x="428269" y="0"/>
                    </a:lnTo>
                    <a:close/>
                  </a:path>
                </a:pathLst>
              </a:custGeom>
              <a:solidFill>
                <a:srgbClr val="000000">
                  <a:alpha val="0"/>
                </a:srgbClr>
              </a:solidFill>
              <a:ln w="19050" cap="sq">
                <a:solidFill>
                  <a:srgbClr val="166FAC"/>
                </a:solidFill>
                <a:prstDash val="solid"/>
                <a:miter/>
              </a:ln>
            </p:spPr>
            <p:txBody>
              <a:bodyPr/>
              <a:lstStyle/>
              <a:p>
                <a:endParaRPr lang="en-IN"/>
              </a:p>
            </p:txBody>
          </p:sp>
          <p:sp>
            <p:nvSpPr>
              <p:cNvPr id="186" name="TextBox 89">
                <a:extLst>
                  <a:ext uri="{FF2B5EF4-FFF2-40B4-BE49-F238E27FC236}">
                    <a16:creationId xmlns:a16="http://schemas.microsoft.com/office/drawing/2014/main" id="{A73C11CA-378E-7E8C-CC2D-EBF1F421ACA1}"/>
                  </a:ext>
                </a:extLst>
              </p:cNvPr>
              <p:cNvSpPr txBox="1"/>
              <p:nvPr/>
            </p:nvSpPr>
            <p:spPr>
              <a:xfrm>
                <a:off x="133834" y="118671"/>
                <a:ext cx="588869" cy="213921"/>
              </a:xfrm>
              <a:prstGeom prst="rect">
                <a:avLst/>
              </a:prstGeom>
            </p:spPr>
            <p:txBody>
              <a:bodyPr lIns="84028" tIns="84028" rIns="84028" bIns="84028" rtlCol="0" anchor="ctr"/>
              <a:lstStyle/>
              <a:p>
                <a:pPr algn="ctr">
                  <a:lnSpc>
                    <a:spcPts val="2660"/>
                  </a:lnSpc>
                </a:pPr>
                <a:endParaRPr/>
              </a:p>
            </p:txBody>
          </p:sp>
        </p:grpSp>
        <p:grpSp>
          <p:nvGrpSpPr>
            <p:cNvPr id="179" name="Group 90">
              <a:extLst>
                <a:ext uri="{FF2B5EF4-FFF2-40B4-BE49-F238E27FC236}">
                  <a16:creationId xmlns:a16="http://schemas.microsoft.com/office/drawing/2014/main" id="{03FC78A0-819E-8446-2CEA-164B0DDD0FBA}"/>
                </a:ext>
              </a:extLst>
            </p:cNvPr>
            <p:cNvGrpSpPr/>
            <p:nvPr/>
          </p:nvGrpSpPr>
          <p:grpSpPr>
            <a:xfrm>
              <a:off x="0" y="2355453"/>
              <a:ext cx="3114812" cy="396026"/>
              <a:chOff x="0" y="0"/>
              <a:chExt cx="856537" cy="108903"/>
            </a:xfrm>
          </p:grpSpPr>
          <p:sp>
            <p:nvSpPr>
              <p:cNvPr id="183" name="Freeform 91">
                <a:extLst>
                  <a:ext uri="{FF2B5EF4-FFF2-40B4-BE49-F238E27FC236}">
                    <a16:creationId xmlns:a16="http://schemas.microsoft.com/office/drawing/2014/main" id="{7E312C3C-FAE6-D121-9FA8-7CF08EE045F3}"/>
                  </a:ext>
                </a:extLst>
              </p:cNvPr>
              <p:cNvSpPr/>
              <p:nvPr/>
            </p:nvSpPr>
            <p:spPr>
              <a:xfrm>
                <a:off x="0" y="0"/>
                <a:ext cx="856537" cy="108903"/>
              </a:xfrm>
              <a:custGeom>
                <a:avLst/>
                <a:gdLst/>
                <a:ahLst/>
                <a:cxnLst/>
                <a:rect l="l" t="t" r="r" b="b"/>
                <a:pathLst>
                  <a:path w="856537" h="108903">
                    <a:moveTo>
                      <a:pt x="0" y="0"/>
                    </a:moveTo>
                    <a:lnTo>
                      <a:pt x="856537" y="0"/>
                    </a:lnTo>
                    <a:lnTo>
                      <a:pt x="856537" y="108903"/>
                    </a:lnTo>
                    <a:lnTo>
                      <a:pt x="0" y="108903"/>
                    </a:lnTo>
                    <a:close/>
                  </a:path>
                </a:pathLst>
              </a:custGeom>
              <a:solidFill>
                <a:srgbClr val="FEFEFE"/>
              </a:solidFill>
            </p:spPr>
            <p:txBody>
              <a:bodyPr/>
              <a:lstStyle/>
              <a:p>
                <a:endParaRPr lang="en-IN"/>
              </a:p>
            </p:txBody>
          </p:sp>
          <p:sp>
            <p:nvSpPr>
              <p:cNvPr id="184" name="TextBox 92">
                <a:extLst>
                  <a:ext uri="{FF2B5EF4-FFF2-40B4-BE49-F238E27FC236}">
                    <a16:creationId xmlns:a16="http://schemas.microsoft.com/office/drawing/2014/main" id="{9D69B023-120F-BE55-CB2B-557C72EEF0E4}"/>
                  </a:ext>
                </a:extLst>
              </p:cNvPr>
              <p:cNvSpPr txBox="1"/>
              <p:nvPr/>
            </p:nvSpPr>
            <p:spPr>
              <a:xfrm>
                <a:off x="0" y="-47625"/>
                <a:ext cx="856537" cy="156528"/>
              </a:xfrm>
              <a:prstGeom prst="rect">
                <a:avLst/>
              </a:prstGeom>
            </p:spPr>
            <p:txBody>
              <a:bodyPr lIns="84028" tIns="84028" rIns="84028" bIns="84028" rtlCol="0" anchor="ctr"/>
              <a:lstStyle/>
              <a:p>
                <a:pPr algn="ctr">
                  <a:lnSpc>
                    <a:spcPts val="2660"/>
                  </a:lnSpc>
                </a:pPr>
                <a:endParaRPr/>
              </a:p>
            </p:txBody>
          </p:sp>
        </p:grpSp>
        <p:sp>
          <p:nvSpPr>
            <p:cNvPr id="180" name="AutoShape 93">
              <a:extLst>
                <a:ext uri="{FF2B5EF4-FFF2-40B4-BE49-F238E27FC236}">
                  <a16:creationId xmlns:a16="http://schemas.microsoft.com/office/drawing/2014/main" id="{68E48E6C-C938-848F-8479-0ED7D93F1D95}"/>
                </a:ext>
              </a:extLst>
            </p:cNvPr>
            <p:cNvSpPr/>
            <p:nvPr/>
          </p:nvSpPr>
          <p:spPr>
            <a:xfrm>
              <a:off x="1647974" y="716389"/>
              <a:ext cx="0" cy="708796"/>
            </a:xfrm>
            <a:prstGeom prst="line">
              <a:avLst/>
            </a:prstGeom>
            <a:ln w="21510" cap="flat">
              <a:solidFill>
                <a:srgbClr val="166FAC"/>
              </a:solidFill>
              <a:prstDash val="solid"/>
              <a:headEnd type="none" w="sm" len="sm"/>
              <a:tailEnd type="none" w="sm" len="sm"/>
            </a:ln>
          </p:spPr>
          <p:txBody>
            <a:bodyPr/>
            <a:lstStyle/>
            <a:p>
              <a:endParaRPr lang="en-IN"/>
            </a:p>
          </p:txBody>
        </p:sp>
        <p:sp>
          <p:nvSpPr>
            <p:cNvPr id="181" name="AutoShape 94">
              <a:extLst>
                <a:ext uri="{FF2B5EF4-FFF2-40B4-BE49-F238E27FC236}">
                  <a16:creationId xmlns:a16="http://schemas.microsoft.com/office/drawing/2014/main" id="{05E99FDC-3BCD-504D-8487-BD5879FE0BF2}"/>
                </a:ext>
              </a:extLst>
            </p:cNvPr>
            <p:cNvSpPr/>
            <p:nvPr/>
          </p:nvSpPr>
          <p:spPr>
            <a:xfrm>
              <a:off x="1466838" y="716389"/>
              <a:ext cx="0" cy="708796"/>
            </a:xfrm>
            <a:prstGeom prst="line">
              <a:avLst/>
            </a:prstGeom>
            <a:ln w="21510" cap="flat">
              <a:solidFill>
                <a:srgbClr val="166FAC"/>
              </a:solidFill>
              <a:prstDash val="solid"/>
              <a:headEnd type="none" w="sm" len="sm"/>
              <a:tailEnd type="none" w="sm" len="sm"/>
            </a:ln>
          </p:spPr>
          <p:txBody>
            <a:bodyPr/>
            <a:lstStyle/>
            <a:p>
              <a:endParaRPr lang="en-IN"/>
            </a:p>
          </p:txBody>
        </p:sp>
        <p:sp>
          <p:nvSpPr>
            <p:cNvPr id="182" name="TextBox 95">
              <a:extLst>
                <a:ext uri="{FF2B5EF4-FFF2-40B4-BE49-F238E27FC236}">
                  <a16:creationId xmlns:a16="http://schemas.microsoft.com/office/drawing/2014/main" id="{4D37D3A9-C8D9-B2C2-2C0A-98D7D2D6D4A2}"/>
                </a:ext>
              </a:extLst>
            </p:cNvPr>
            <p:cNvSpPr txBox="1"/>
            <p:nvPr/>
          </p:nvSpPr>
          <p:spPr>
            <a:xfrm>
              <a:off x="1306188" y="-76200"/>
              <a:ext cx="502436" cy="792589"/>
            </a:xfrm>
            <a:prstGeom prst="rect">
              <a:avLst/>
            </a:prstGeom>
          </p:spPr>
          <p:txBody>
            <a:bodyPr lIns="0" tIns="0" rIns="0" bIns="0" rtlCol="0" anchor="t">
              <a:spAutoFit/>
            </a:bodyPr>
            <a:lstStyle/>
            <a:p>
              <a:pPr algn="ctr">
                <a:lnSpc>
                  <a:spcPts val="4947"/>
                </a:lnSpc>
              </a:pPr>
              <a:r>
                <a:rPr lang="en-US" sz="3533">
                  <a:solidFill>
                    <a:srgbClr val="166FAC"/>
                  </a:solidFill>
                  <a:latin typeface="Antic"/>
                </a:rPr>
                <a:t>O</a:t>
              </a:r>
            </a:p>
          </p:txBody>
        </p:sp>
      </p:grpSp>
      <p:sp>
        <p:nvSpPr>
          <p:cNvPr id="187" name="AutoShape 96">
            <a:extLst>
              <a:ext uri="{FF2B5EF4-FFF2-40B4-BE49-F238E27FC236}">
                <a16:creationId xmlns:a16="http://schemas.microsoft.com/office/drawing/2014/main" id="{1ED7DD3D-A3B0-8F52-9AFC-55525574A947}"/>
              </a:ext>
            </a:extLst>
          </p:cNvPr>
          <p:cNvSpPr/>
          <p:nvPr userDrawn="1"/>
        </p:nvSpPr>
        <p:spPr>
          <a:xfrm flipH="1">
            <a:off x="3972809" y="5492158"/>
            <a:ext cx="26599" cy="3240000"/>
          </a:xfrm>
          <a:prstGeom prst="line">
            <a:avLst/>
          </a:prstGeom>
          <a:ln w="38100" cap="flat">
            <a:solidFill>
              <a:srgbClr val="166FAC"/>
            </a:solidFill>
            <a:prstDash val="solid"/>
            <a:headEnd type="none" w="sm" len="sm"/>
            <a:tailEnd type="none" w="sm" len="sm"/>
          </a:ln>
        </p:spPr>
        <p:txBody>
          <a:bodyPr/>
          <a:lstStyle/>
          <a:p>
            <a:endParaRPr lang="en-IN"/>
          </a:p>
        </p:txBody>
      </p:sp>
      <p:grpSp>
        <p:nvGrpSpPr>
          <p:cNvPr id="188" name="Group 97">
            <a:extLst>
              <a:ext uri="{FF2B5EF4-FFF2-40B4-BE49-F238E27FC236}">
                <a16:creationId xmlns:a16="http://schemas.microsoft.com/office/drawing/2014/main" id="{C6C280B0-290F-CE35-C9B8-9E8C9623F2A1}"/>
              </a:ext>
            </a:extLst>
          </p:cNvPr>
          <p:cNvGrpSpPr/>
          <p:nvPr userDrawn="1"/>
        </p:nvGrpSpPr>
        <p:grpSpPr>
          <a:xfrm>
            <a:off x="-1932618" y="628409"/>
            <a:ext cx="4848511" cy="3782002"/>
            <a:chOff x="0" y="0"/>
            <a:chExt cx="6464681" cy="5042669"/>
          </a:xfrm>
        </p:grpSpPr>
        <p:grpSp>
          <p:nvGrpSpPr>
            <p:cNvPr id="189" name="Group 98">
              <a:extLst>
                <a:ext uri="{FF2B5EF4-FFF2-40B4-BE49-F238E27FC236}">
                  <a16:creationId xmlns:a16="http://schemas.microsoft.com/office/drawing/2014/main" id="{58AC5EB2-C5D3-7F38-17F8-410430B6D46D}"/>
                </a:ext>
              </a:extLst>
            </p:cNvPr>
            <p:cNvGrpSpPr/>
            <p:nvPr/>
          </p:nvGrpSpPr>
          <p:grpSpPr>
            <a:xfrm>
              <a:off x="4940639" y="0"/>
              <a:ext cx="239314" cy="239314"/>
              <a:chOff x="0" y="0"/>
              <a:chExt cx="812800" cy="812800"/>
            </a:xfrm>
          </p:grpSpPr>
          <p:sp>
            <p:nvSpPr>
              <p:cNvPr id="247" name="Freeform 99">
                <a:extLst>
                  <a:ext uri="{FF2B5EF4-FFF2-40B4-BE49-F238E27FC236}">
                    <a16:creationId xmlns:a16="http://schemas.microsoft.com/office/drawing/2014/main" id="{0789CBC2-0B01-4DEE-851A-B4E7E054443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48" name="TextBox 100">
                <a:extLst>
                  <a:ext uri="{FF2B5EF4-FFF2-40B4-BE49-F238E27FC236}">
                    <a16:creationId xmlns:a16="http://schemas.microsoft.com/office/drawing/2014/main" id="{0F9E4D01-5D01-08B0-BF2E-92723676ED8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0" name="Group 101">
              <a:extLst>
                <a:ext uri="{FF2B5EF4-FFF2-40B4-BE49-F238E27FC236}">
                  <a16:creationId xmlns:a16="http://schemas.microsoft.com/office/drawing/2014/main" id="{E89C0588-9455-2AA7-9005-B2004274F2F3}"/>
                </a:ext>
              </a:extLst>
            </p:cNvPr>
            <p:cNvGrpSpPr/>
            <p:nvPr/>
          </p:nvGrpSpPr>
          <p:grpSpPr>
            <a:xfrm>
              <a:off x="2484931" y="3281"/>
              <a:ext cx="239314" cy="239314"/>
              <a:chOff x="0" y="0"/>
              <a:chExt cx="812800" cy="812800"/>
            </a:xfrm>
          </p:grpSpPr>
          <p:sp>
            <p:nvSpPr>
              <p:cNvPr id="245" name="Freeform 102">
                <a:extLst>
                  <a:ext uri="{FF2B5EF4-FFF2-40B4-BE49-F238E27FC236}">
                    <a16:creationId xmlns:a16="http://schemas.microsoft.com/office/drawing/2014/main" id="{CF6142BE-16A1-3F5D-F5CA-146804085EA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46" name="TextBox 103">
                <a:extLst>
                  <a:ext uri="{FF2B5EF4-FFF2-40B4-BE49-F238E27FC236}">
                    <a16:creationId xmlns:a16="http://schemas.microsoft.com/office/drawing/2014/main" id="{1406B492-3ADE-6F76-2075-FF6D3E05DA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1" name="Group 104">
              <a:extLst>
                <a:ext uri="{FF2B5EF4-FFF2-40B4-BE49-F238E27FC236}">
                  <a16:creationId xmlns:a16="http://schemas.microsoft.com/office/drawing/2014/main" id="{A566DDC9-7F0A-B340-3569-BD11639CD347}"/>
                </a:ext>
              </a:extLst>
            </p:cNvPr>
            <p:cNvGrpSpPr/>
            <p:nvPr/>
          </p:nvGrpSpPr>
          <p:grpSpPr>
            <a:xfrm rot="5400000">
              <a:off x="3759545" y="177944"/>
              <a:ext cx="2763422" cy="2646850"/>
              <a:chOff x="0" y="-47625"/>
              <a:chExt cx="812800" cy="778513"/>
            </a:xfrm>
          </p:grpSpPr>
          <p:sp>
            <p:nvSpPr>
              <p:cNvPr id="243" name="Freeform 105">
                <a:extLst>
                  <a:ext uri="{FF2B5EF4-FFF2-40B4-BE49-F238E27FC236}">
                    <a16:creationId xmlns:a16="http://schemas.microsoft.com/office/drawing/2014/main" id="{67CD8CBA-6A47-68CF-5BE0-8EEB0D7A5383}"/>
                  </a:ext>
                </a:extLst>
              </p:cNvPr>
              <p:cNvSpPr/>
              <p:nvPr/>
            </p:nvSpPr>
            <p:spPr>
              <a:xfrm>
                <a:off x="0" y="1104"/>
                <a:ext cx="812800" cy="724909"/>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244" name="TextBox 106">
                <a:extLst>
                  <a:ext uri="{FF2B5EF4-FFF2-40B4-BE49-F238E27FC236}">
                    <a16:creationId xmlns:a16="http://schemas.microsoft.com/office/drawing/2014/main" id="{29D0A11E-A780-B044-6D1D-5C273E30D2A5}"/>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2" name="Group 107">
              <a:extLst>
                <a:ext uri="{FF2B5EF4-FFF2-40B4-BE49-F238E27FC236}">
                  <a16:creationId xmlns:a16="http://schemas.microsoft.com/office/drawing/2014/main" id="{39F1B8A0-3F26-1099-1FE2-09ACF7CA9FA3}"/>
                </a:ext>
              </a:extLst>
            </p:cNvPr>
            <p:cNvGrpSpPr/>
            <p:nvPr/>
          </p:nvGrpSpPr>
          <p:grpSpPr>
            <a:xfrm rot="5400000">
              <a:off x="1218003" y="258902"/>
              <a:ext cx="2763422" cy="2484931"/>
              <a:chOff x="0" y="0"/>
              <a:chExt cx="812800" cy="730888"/>
            </a:xfrm>
          </p:grpSpPr>
          <p:sp>
            <p:nvSpPr>
              <p:cNvPr id="241" name="Freeform 108">
                <a:extLst>
                  <a:ext uri="{FF2B5EF4-FFF2-40B4-BE49-F238E27FC236}">
                    <a16:creationId xmlns:a16="http://schemas.microsoft.com/office/drawing/2014/main" id="{77F049B9-FD0F-C0E7-632F-413E2D74CEF2}"/>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242" name="TextBox 109">
                <a:extLst>
                  <a:ext uri="{FF2B5EF4-FFF2-40B4-BE49-F238E27FC236}">
                    <a16:creationId xmlns:a16="http://schemas.microsoft.com/office/drawing/2014/main" id="{183FF5F4-4F3F-3A18-3BE3-2E0D0769F0A5}"/>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3" name="Group 110">
              <a:extLst>
                <a:ext uri="{FF2B5EF4-FFF2-40B4-BE49-F238E27FC236}">
                  <a16:creationId xmlns:a16="http://schemas.microsoft.com/office/drawing/2014/main" id="{FC90FF47-1B4C-2F14-1A03-2F5D07F9DC77}"/>
                </a:ext>
              </a:extLst>
            </p:cNvPr>
            <p:cNvGrpSpPr/>
            <p:nvPr/>
          </p:nvGrpSpPr>
          <p:grpSpPr>
            <a:xfrm rot="5400000">
              <a:off x="2523048" y="2251773"/>
              <a:ext cx="2751489" cy="2646850"/>
              <a:chOff x="11724" y="-47625"/>
              <a:chExt cx="809290" cy="778513"/>
            </a:xfrm>
          </p:grpSpPr>
          <p:sp>
            <p:nvSpPr>
              <p:cNvPr id="239" name="Freeform 111">
                <a:extLst>
                  <a:ext uri="{FF2B5EF4-FFF2-40B4-BE49-F238E27FC236}">
                    <a16:creationId xmlns:a16="http://schemas.microsoft.com/office/drawing/2014/main" id="{D895C3CD-B411-B230-2B75-57ADB9DE88FA}"/>
                  </a:ext>
                </a:extLst>
              </p:cNvPr>
              <p:cNvSpPr/>
              <p:nvPr/>
            </p:nvSpPr>
            <p:spPr>
              <a:xfrm>
                <a:off x="11724" y="-3525"/>
                <a:ext cx="809290" cy="72490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240" name="TextBox 112">
                <a:extLst>
                  <a:ext uri="{FF2B5EF4-FFF2-40B4-BE49-F238E27FC236}">
                    <a16:creationId xmlns:a16="http://schemas.microsoft.com/office/drawing/2014/main" id="{ACE7BAB1-2151-17F8-D9A8-3C1C4A9489DD}"/>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4" name="Group 113">
              <a:extLst>
                <a:ext uri="{FF2B5EF4-FFF2-40B4-BE49-F238E27FC236}">
                  <a16:creationId xmlns:a16="http://schemas.microsoft.com/office/drawing/2014/main" id="{75894102-8BB5-5935-B6E4-70990FE216FF}"/>
                </a:ext>
              </a:extLst>
            </p:cNvPr>
            <p:cNvGrpSpPr/>
            <p:nvPr/>
          </p:nvGrpSpPr>
          <p:grpSpPr>
            <a:xfrm rot="5400000">
              <a:off x="-24463" y="2323184"/>
              <a:ext cx="2763422" cy="2484931"/>
              <a:chOff x="0" y="0"/>
              <a:chExt cx="812800" cy="730888"/>
            </a:xfrm>
          </p:grpSpPr>
          <p:sp>
            <p:nvSpPr>
              <p:cNvPr id="237" name="Freeform 114">
                <a:extLst>
                  <a:ext uri="{FF2B5EF4-FFF2-40B4-BE49-F238E27FC236}">
                    <a16:creationId xmlns:a16="http://schemas.microsoft.com/office/drawing/2014/main" id="{FFDD22D3-ADDD-EDF1-6EFF-DA435F6EED0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238" name="TextBox 115">
                <a:extLst>
                  <a:ext uri="{FF2B5EF4-FFF2-40B4-BE49-F238E27FC236}">
                    <a16:creationId xmlns:a16="http://schemas.microsoft.com/office/drawing/2014/main" id="{86C84414-868A-BD14-9850-7823A2042826}"/>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5" name="Group 116">
              <a:extLst>
                <a:ext uri="{FF2B5EF4-FFF2-40B4-BE49-F238E27FC236}">
                  <a16:creationId xmlns:a16="http://schemas.microsoft.com/office/drawing/2014/main" id="{5F2311E5-7D9B-24BA-1EA4-4452C224A0CB}"/>
                </a:ext>
              </a:extLst>
            </p:cNvPr>
            <p:cNvGrpSpPr/>
            <p:nvPr/>
          </p:nvGrpSpPr>
          <p:grpSpPr>
            <a:xfrm>
              <a:off x="6158756" y="726017"/>
              <a:ext cx="239314" cy="239314"/>
              <a:chOff x="0" y="0"/>
              <a:chExt cx="812800" cy="812800"/>
            </a:xfrm>
          </p:grpSpPr>
          <p:sp>
            <p:nvSpPr>
              <p:cNvPr id="235" name="Freeform 117">
                <a:extLst>
                  <a:ext uri="{FF2B5EF4-FFF2-40B4-BE49-F238E27FC236}">
                    <a16:creationId xmlns:a16="http://schemas.microsoft.com/office/drawing/2014/main" id="{5EA29493-CE04-F57B-B473-EE5FF0179C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6" name="TextBox 118">
                <a:extLst>
                  <a:ext uri="{FF2B5EF4-FFF2-40B4-BE49-F238E27FC236}">
                    <a16:creationId xmlns:a16="http://schemas.microsoft.com/office/drawing/2014/main" id="{C3E3445B-2EEC-D4B9-FC83-E32B426BF9B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6" name="Group 119">
              <a:extLst>
                <a:ext uri="{FF2B5EF4-FFF2-40B4-BE49-F238E27FC236}">
                  <a16:creationId xmlns:a16="http://schemas.microsoft.com/office/drawing/2014/main" id="{CF3ED1DD-D60B-0271-6DEB-9D7B815E2150}"/>
                </a:ext>
              </a:extLst>
            </p:cNvPr>
            <p:cNvGrpSpPr/>
            <p:nvPr/>
          </p:nvGrpSpPr>
          <p:grpSpPr>
            <a:xfrm>
              <a:off x="6158756" y="2039934"/>
              <a:ext cx="239314" cy="239314"/>
              <a:chOff x="0" y="0"/>
              <a:chExt cx="812800" cy="812800"/>
            </a:xfrm>
          </p:grpSpPr>
          <p:sp>
            <p:nvSpPr>
              <p:cNvPr id="233" name="Freeform 120">
                <a:extLst>
                  <a:ext uri="{FF2B5EF4-FFF2-40B4-BE49-F238E27FC236}">
                    <a16:creationId xmlns:a16="http://schemas.microsoft.com/office/drawing/2014/main" id="{D387B0EF-DB19-C617-A813-930938CC7C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4" name="TextBox 121">
                <a:extLst>
                  <a:ext uri="{FF2B5EF4-FFF2-40B4-BE49-F238E27FC236}">
                    <a16:creationId xmlns:a16="http://schemas.microsoft.com/office/drawing/2014/main" id="{0CCC5D42-DC8F-FD14-A552-C415BCEEFA6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7" name="Group 122">
              <a:extLst>
                <a:ext uri="{FF2B5EF4-FFF2-40B4-BE49-F238E27FC236}">
                  <a16:creationId xmlns:a16="http://schemas.microsoft.com/office/drawing/2014/main" id="{C16C97BF-559C-05D5-6011-EB6445A834E6}"/>
                </a:ext>
              </a:extLst>
            </p:cNvPr>
            <p:cNvGrpSpPr/>
            <p:nvPr/>
          </p:nvGrpSpPr>
          <p:grpSpPr>
            <a:xfrm>
              <a:off x="3698174" y="726017"/>
              <a:ext cx="239314" cy="239314"/>
              <a:chOff x="0" y="0"/>
              <a:chExt cx="812800" cy="812800"/>
            </a:xfrm>
          </p:grpSpPr>
          <p:sp>
            <p:nvSpPr>
              <p:cNvPr id="231" name="Freeform 123">
                <a:extLst>
                  <a:ext uri="{FF2B5EF4-FFF2-40B4-BE49-F238E27FC236}">
                    <a16:creationId xmlns:a16="http://schemas.microsoft.com/office/drawing/2014/main" id="{5D4C479E-9D2E-81C7-C530-249D188D17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2" name="TextBox 124">
                <a:extLst>
                  <a:ext uri="{FF2B5EF4-FFF2-40B4-BE49-F238E27FC236}">
                    <a16:creationId xmlns:a16="http://schemas.microsoft.com/office/drawing/2014/main" id="{AFCEF566-3647-703A-C1EE-9F75664A72A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8" name="Group 125">
              <a:extLst>
                <a:ext uri="{FF2B5EF4-FFF2-40B4-BE49-F238E27FC236}">
                  <a16:creationId xmlns:a16="http://schemas.microsoft.com/office/drawing/2014/main" id="{B975B3E0-A38D-F897-641E-306308ACFAB1}"/>
                </a:ext>
              </a:extLst>
            </p:cNvPr>
            <p:cNvGrpSpPr/>
            <p:nvPr/>
          </p:nvGrpSpPr>
          <p:grpSpPr>
            <a:xfrm>
              <a:off x="3698174" y="2039934"/>
              <a:ext cx="239314" cy="239314"/>
              <a:chOff x="0" y="0"/>
              <a:chExt cx="812800" cy="812800"/>
            </a:xfrm>
          </p:grpSpPr>
          <p:sp>
            <p:nvSpPr>
              <p:cNvPr id="229" name="Freeform 126">
                <a:extLst>
                  <a:ext uri="{FF2B5EF4-FFF2-40B4-BE49-F238E27FC236}">
                    <a16:creationId xmlns:a16="http://schemas.microsoft.com/office/drawing/2014/main" id="{6619684D-B461-8A2B-0957-F039E8A8225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0" name="TextBox 127">
                <a:extLst>
                  <a:ext uri="{FF2B5EF4-FFF2-40B4-BE49-F238E27FC236}">
                    <a16:creationId xmlns:a16="http://schemas.microsoft.com/office/drawing/2014/main" id="{95318EA3-63DB-2277-D7B2-0174F41C4B3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9" name="Group 128">
              <a:extLst>
                <a:ext uri="{FF2B5EF4-FFF2-40B4-BE49-F238E27FC236}">
                  <a16:creationId xmlns:a16="http://schemas.microsoft.com/office/drawing/2014/main" id="{82859213-5D48-75F1-8041-D2663C7944E4}"/>
                </a:ext>
              </a:extLst>
            </p:cNvPr>
            <p:cNvGrpSpPr/>
            <p:nvPr/>
          </p:nvGrpSpPr>
          <p:grpSpPr>
            <a:xfrm>
              <a:off x="4940639" y="2763422"/>
              <a:ext cx="239314" cy="239314"/>
              <a:chOff x="0" y="0"/>
              <a:chExt cx="812800" cy="812800"/>
            </a:xfrm>
          </p:grpSpPr>
          <p:sp>
            <p:nvSpPr>
              <p:cNvPr id="227" name="Freeform 129">
                <a:extLst>
                  <a:ext uri="{FF2B5EF4-FFF2-40B4-BE49-F238E27FC236}">
                    <a16:creationId xmlns:a16="http://schemas.microsoft.com/office/drawing/2014/main" id="{9B2D9B3E-ECC2-AB67-A6A6-7C8907AB41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8" name="TextBox 130">
                <a:extLst>
                  <a:ext uri="{FF2B5EF4-FFF2-40B4-BE49-F238E27FC236}">
                    <a16:creationId xmlns:a16="http://schemas.microsoft.com/office/drawing/2014/main" id="{3DC16777-6AD4-7277-DDEA-3D60CFAF07F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0" name="Group 131">
              <a:extLst>
                <a:ext uri="{FF2B5EF4-FFF2-40B4-BE49-F238E27FC236}">
                  <a16:creationId xmlns:a16="http://schemas.microsoft.com/office/drawing/2014/main" id="{03BBE11C-B7A1-0654-AA4D-B94D0F604629}"/>
                </a:ext>
              </a:extLst>
            </p:cNvPr>
            <p:cNvGrpSpPr/>
            <p:nvPr/>
          </p:nvGrpSpPr>
          <p:grpSpPr>
            <a:xfrm>
              <a:off x="1242465" y="2039934"/>
              <a:ext cx="239314" cy="239314"/>
              <a:chOff x="0" y="0"/>
              <a:chExt cx="812800" cy="812800"/>
            </a:xfrm>
          </p:grpSpPr>
          <p:sp>
            <p:nvSpPr>
              <p:cNvPr id="225" name="Freeform 132">
                <a:extLst>
                  <a:ext uri="{FF2B5EF4-FFF2-40B4-BE49-F238E27FC236}">
                    <a16:creationId xmlns:a16="http://schemas.microsoft.com/office/drawing/2014/main" id="{32EF9F42-B8F1-56A9-3CF2-A72C2F37A5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6" name="TextBox 133">
                <a:extLst>
                  <a:ext uri="{FF2B5EF4-FFF2-40B4-BE49-F238E27FC236}">
                    <a16:creationId xmlns:a16="http://schemas.microsoft.com/office/drawing/2014/main" id="{7E3A5CED-7DDC-4E4B-C74C-5C9C046E952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1" name="Group 134">
              <a:extLst>
                <a:ext uri="{FF2B5EF4-FFF2-40B4-BE49-F238E27FC236}">
                  <a16:creationId xmlns:a16="http://schemas.microsoft.com/office/drawing/2014/main" id="{4AECBBF8-6145-12F9-3806-9EC761113FFA}"/>
                </a:ext>
              </a:extLst>
            </p:cNvPr>
            <p:cNvGrpSpPr/>
            <p:nvPr/>
          </p:nvGrpSpPr>
          <p:grpSpPr>
            <a:xfrm>
              <a:off x="2460583" y="2765950"/>
              <a:ext cx="239314" cy="239314"/>
              <a:chOff x="0" y="0"/>
              <a:chExt cx="812800" cy="812800"/>
            </a:xfrm>
          </p:grpSpPr>
          <p:sp>
            <p:nvSpPr>
              <p:cNvPr id="223" name="Freeform 135">
                <a:extLst>
                  <a:ext uri="{FF2B5EF4-FFF2-40B4-BE49-F238E27FC236}">
                    <a16:creationId xmlns:a16="http://schemas.microsoft.com/office/drawing/2014/main" id="{7AB24BDD-39C5-E73E-4D94-1D55617C293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4" name="TextBox 136">
                <a:extLst>
                  <a:ext uri="{FF2B5EF4-FFF2-40B4-BE49-F238E27FC236}">
                    <a16:creationId xmlns:a16="http://schemas.microsoft.com/office/drawing/2014/main" id="{ED6FB63D-591F-4D60-8EEF-7843CCE8BF0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2" name="Group 137">
              <a:extLst>
                <a:ext uri="{FF2B5EF4-FFF2-40B4-BE49-F238E27FC236}">
                  <a16:creationId xmlns:a16="http://schemas.microsoft.com/office/drawing/2014/main" id="{7BB1A68D-C549-1957-ACDA-A33609A5A288}"/>
                </a:ext>
              </a:extLst>
            </p:cNvPr>
            <p:cNvGrpSpPr/>
            <p:nvPr/>
          </p:nvGrpSpPr>
          <p:grpSpPr>
            <a:xfrm>
              <a:off x="2460583" y="4079867"/>
              <a:ext cx="239314" cy="239314"/>
              <a:chOff x="0" y="0"/>
              <a:chExt cx="812800" cy="812800"/>
            </a:xfrm>
          </p:grpSpPr>
          <p:sp>
            <p:nvSpPr>
              <p:cNvPr id="221" name="Freeform 138">
                <a:extLst>
                  <a:ext uri="{FF2B5EF4-FFF2-40B4-BE49-F238E27FC236}">
                    <a16:creationId xmlns:a16="http://schemas.microsoft.com/office/drawing/2014/main" id="{8BC9E8A8-8968-A1EA-D7EE-1F6709DD17C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2" name="TextBox 139">
                <a:extLst>
                  <a:ext uri="{FF2B5EF4-FFF2-40B4-BE49-F238E27FC236}">
                    <a16:creationId xmlns:a16="http://schemas.microsoft.com/office/drawing/2014/main" id="{4171482C-8E98-71B4-8F0E-283A6B027CD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3" name="Group 140">
              <a:extLst>
                <a:ext uri="{FF2B5EF4-FFF2-40B4-BE49-F238E27FC236}">
                  <a16:creationId xmlns:a16="http://schemas.microsoft.com/office/drawing/2014/main" id="{FEC5B2DE-0D8B-A4E8-5961-007D35DD1BE2}"/>
                </a:ext>
              </a:extLst>
            </p:cNvPr>
            <p:cNvGrpSpPr/>
            <p:nvPr/>
          </p:nvGrpSpPr>
          <p:grpSpPr>
            <a:xfrm>
              <a:off x="0" y="2765950"/>
              <a:ext cx="239314" cy="239314"/>
              <a:chOff x="0" y="0"/>
              <a:chExt cx="812800" cy="812800"/>
            </a:xfrm>
          </p:grpSpPr>
          <p:sp>
            <p:nvSpPr>
              <p:cNvPr id="219" name="Freeform 141">
                <a:extLst>
                  <a:ext uri="{FF2B5EF4-FFF2-40B4-BE49-F238E27FC236}">
                    <a16:creationId xmlns:a16="http://schemas.microsoft.com/office/drawing/2014/main" id="{ADB6251B-00D0-F317-854C-363220E7782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0" name="TextBox 142">
                <a:extLst>
                  <a:ext uri="{FF2B5EF4-FFF2-40B4-BE49-F238E27FC236}">
                    <a16:creationId xmlns:a16="http://schemas.microsoft.com/office/drawing/2014/main" id="{9681CA5F-4AD9-49A3-CFB7-CCB1F10E48A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4" name="Group 143">
              <a:extLst>
                <a:ext uri="{FF2B5EF4-FFF2-40B4-BE49-F238E27FC236}">
                  <a16:creationId xmlns:a16="http://schemas.microsoft.com/office/drawing/2014/main" id="{75EE5EB4-7619-C6A8-8A40-732F37120660}"/>
                </a:ext>
              </a:extLst>
            </p:cNvPr>
            <p:cNvGrpSpPr/>
            <p:nvPr/>
          </p:nvGrpSpPr>
          <p:grpSpPr>
            <a:xfrm>
              <a:off x="0" y="4079867"/>
              <a:ext cx="239314" cy="239314"/>
              <a:chOff x="0" y="0"/>
              <a:chExt cx="812800" cy="812800"/>
            </a:xfrm>
          </p:grpSpPr>
          <p:sp>
            <p:nvSpPr>
              <p:cNvPr id="217" name="Freeform 144">
                <a:extLst>
                  <a:ext uri="{FF2B5EF4-FFF2-40B4-BE49-F238E27FC236}">
                    <a16:creationId xmlns:a16="http://schemas.microsoft.com/office/drawing/2014/main" id="{78E5B4EF-8572-354C-6745-F2313041ED7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8" name="TextBox 145">
                <a:extLst>
                  <a:ext uri="{FF2B5EF4-FFF2-40B4-BE49-F238E27FC236}">
                    <a16:creationId xmlns:a16="http://schemas.microsoft.com/office/drawing/2014/main" id="{635CC5AD-3BCC-3204-B050-9C404641D1A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5" name="Group 146">
              <a:extLst>
                <a:ext uri="{FF2B5EF4-FFF2-40B4-BE49-F238E27FC236}">
                  <a16:creationId xmlns:a16="http://schemas.microsoft.com/office/drawing/2014/main" id="{09AE2E1D-4678-46BA-6228-63FAF0913E3A}"/>
                </a:ext>
              </a:extLst>
            </p:cNvPr>
            <p:cNvGrpSpPr/>
            <p:nvPr/>
          </p:nvGrpSpPr>
          <p:grpSpPr>
            <a:xfrm>
              <a:off x="1242465" y="4803355"/>
              <a:ext cx="239314" cy="239314"/>
              <a:chOff x="0" y="0"/>
              <a:chExt cx="812800" cy="812800"/>
            </a:xfrm>
          </p:grpSpPr>
          <p:sp>
            <p:nvSpPr>
              <p:cNvPr id="215" name="Freeform 147">
                <a:extLst>
                  <a:ext uri="{FF2B5EF4-FFF2-40B4-BE49-F238E27FC236}">
                    <a16:creationId xmlns:a16="http://schemas.microsoft.com/office/drawing/2014/main" id="{6C8AC1F9-F7B0-9751-1BD8-F6675BEF914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6" name="TextBox 148">
                <a:extLst>
                  <a:ext uri="{FF2B5EF4-FFF2-40B4-BE49-F238E27FC236}">
                    <a16:creationId xmlns:a16="http://schemas.microsoft.com/office/drawing/2014/main" id="{37D8007B-8E74-A8BD-A05B-F381BB39A66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6" name="Group 149">
              <a:extLst>
                <a:ext uri="{FF2B5EF4-FFF2-40B4-BE49-F238E27FC236}">
                  <a16:creationId xmlns:a16="http://schemas.microsoft.com/office/drawing/2014/main" id="{C845CC0A-37EC-8534-9A52-EC48194D4A50}"/>
                </a:ext>
              </a:extLst>
            </p:cNvPr>
            <p:cNvGrpSpPr/>
            <p:nvPr/>
          </p:nvGrpSpPr>
          <p:grpSpPr>
            <a:xfrm>
              <a:off x="1242465" y="729298"/>
              <a:ext cx="239314" cy="239314"/>
              <a:chOff x="0" y="0"/>
              <a:chExt cx="812800" cy="812800"/>
            </a:xfrm>
          </p:grpSpPr>
          <p:sp>
            <p:nvSpPr>
              <p:cNvPr id="213" name="Freeform 150">
                <a:extLst>
                  <a:ext uri="{FF2B5EF4-FFF2-40B4-BE49-F238E27FC236}">
                    <a16:creationId xmlns:a16="http://schemas.microsoft.com/office/drawing/2014/main" id="{1461D8E8-F0F1-436A-89A2-A43C853F27E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4" name="TextBox 151">
                <a:extLst>
                  <a:ext uri="{FF2B5EF4-FFF2-40B4-BE49-F238E27FC236}">
                    <a16:creationId xmlns:a16="http://schemas.microsoft.com/office/drawing/2014/main" id="{CC4E9F51-D9AC-DFBC-4846-44A61641908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7" name="Group 152">
              <a:extLst>
                <a:ext uri="{FF2B5EF4-FFF2-40B4-BE49-F238E27FC236}">
                  <a16:creationId xmlns:a16="http://schemas.microsoft.com/office/drawing/2014/main" id="{FA227587-1CD1-69DF-502A-D757C2DBE862}"/>
                </a:ext>
              </a:extLst>
            </p:cNvPr>
            <p:cNvGrpSpPr/>
            <p:nvPr/>
          </p:nvGrpSpPr>
          <p:grpSpPr>
            <a:xfrm>
              <a:off x="4916291" y="4074057"/>
              <a:ext cx="239314" cy="239314"/>
              <a:chOff x="0" y="0"/>
              <a:chExt cx="812800" cy="812800"/>
            </a:xfrm>
          </p:grpSpPr>
          <p:sp>
            <p:nvSpPr>
              <p:cNvPr id="211" name="Freeform 153">
                <a:extLst>
                  <a:ext uri="{FF2B5EF4-FFF2-40B4-BE49-F238E27FC236}">
                    <a16:creationId xmlns:a16="http://schemas.microsoft.com/office/drawing/2014/main" id="{47CC0138-154A-C395-13AC-9C3BBD59FB3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2" name="TextBox 154">
                <a:extLst>
                  <a:ext uri="{FF2B5EF4-FFF2-40B4-BE49-F238E27FC236}">
                    <a16:creationId xmlns:a16="http://schemas.microsoft.com/office/drawing/2014/main" id="{A57E086F-ECED-D952-5C02-105D7ABC6F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8" name="Group 155">
              <a:extLst>
                <a:ext uri="{FF2B5EF4-FFF2-40B4-BE49-F238E27FC236}">
                  <a16:creationId xmlns:a16="http://schemas.microsoft.com/office/drawing/2014/main" id="{2B157B61-3A83-1082-C889-B7E18154FF91}"/>
                </a:ext>
              </a:extLst>
            </p:cNvPr>
            <p:cNvGrpSpPr/>
            <p:nvPr/>
          </p:nvGrpSpPr>
          <p:grpSpPr>
            <a:xfrm>
              <a:off x="3698174" y="4797545"/>
              <a:ext cx="239314" cy="239314"/>
              <a:chOff x="0" y="0"/>
              <a:chExt cx="812800" cy="812800"/>
            </a:xfrm>
          </p:grpSpPr>
          <p:sp>
            <p:nvSpPr>
              <p:cNvPr id="209" name="Freeform 156">
                <a:extLst>
                  <a:ext uri="{FF2B5EF4-FFF2-40B4-BE49-F238E27FC236}">
                    <a16:creationId xmlns:a16="http://schemas.microsoft.com/office/drawing/2014/main" id="{4F2A00D6-E784-322F-A87F-15E82E6B49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0" name="TextBox 157">
                <a:extLst>
                  <a:ext uri="{FF2B5EF4-FFF2-40B4-BE49-F238E27FC236}">
                    <a16:creationId xmlns:a16="http://schemas.microsoft.com/office/drawing/2014/main" id="{D398815C-84DB-702F-D122-880C39FD21C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sp>
        <p:nvSpPr>
          <p:cNvPr id="249" name="AutoShape 158">
            <a:extLst>
              <a:ext uri="{FF2B5EF4-FFF2-40B4-BE49-F238E27FC236}">
                <a16:creationId xmlns:a16="http://schemas.microsoft.com/office/drawing/2014/main" id="{B1BC3C24-EB40-0593-7CA8-28F39EBF9E59}"/>
              </a:ext>
            </a:extLst>
          </p:cNvPr>
          <p:cNvSpPr/>
          <p:nvPr userDrawn="1"/>
        </p:nvSpPr>
        <p:spPr>
          <a:xfrm flipH="1">
            <a:off x="3989884" y="2205893"/>
            <a:ext cx="19050" cy="2438259"/>
          </a:xfrm>
          <a:prstGeom prst="line">
            <a:avLst/>
          </a:prstGeom>
          <a:ln w="38100" cap="flat">
            <a:solidFill>
              <a:srgbClr val="166FAC"/>
            </a:solidFill>
            <a:prstDash val="solid"/>
            <a:headEnd type="none" w="sm" len="sm"/>
            <a:tailEnd type="none" w="sm" len="sm"/>
          </a:ln>
        </p:spPr>
        <p:txBody>
          <a:bodyPr/>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7" y="593179"/>
            <a:ext cx="8229600" cy="1143000"/>
          </a:xfrm>
          <a:prstGeom prst="rect">
            <a:avLst/>
          </a:prstGeo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944000" y="7335704"/>
            <a:ext cx="14400000" cy="20650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2">
            <a:extLst>
              <a:ext uri="{FF2B5EF4-FFF2-40B4-BE49-F238E27FC236}">
                <a16:creationId xmlns:a16="http://schemas.microsoft.com/office/drawing/2014/main" id="{D73D13A9-FF69-9A8F-A8D2-4743D71041BA}"/>
              </a:ext>
            </a:extLst>
          </p:cNvPr>
          <p:cNvGrpSpPr/>
          <p:nvPr userDrawn="1"/>
        </p:nvGrpSpPr>
        <p:grpSpPr>
          <a:xfrm>
            <a:off x="0" y="9685252"/>
            <a:ext cx="18288000" cy="601748"/>
            <a:chOff x="0" y="0"/>
            <a:chExt cx="4816593" cy="158485"/>
          </a:xfrm>
        </p:grpSpPr>
        <p:sp>
          <p:nvSpPr>
            <p:cNvPr id="8" name="Freeform 3">
              <a:extLst>
                <a:ext uri="{FF2B5EF4-FFF2-40B4-BE49-F238E27FC236}">
                  <a16:creationId xmlns:a16="http://schemas.microsoft.com/office/drawing/2014/main" id="{F48FF52B-7C68-9B7E-7907-BCB833FD3CE7}"/>
                </a:ext>
              </a:extLst>
            </p:cNvPr>
            <p:cNvSpPr/>
            <p:nvPr/>
          </p:nvSpPr>
          <p:spPr>
            <a:xfrm>
              <a:off x="0" y="0"/>
              <a:ext cx="4816592" cy="158485"/>
            </a:xfrm>
            <a:custGeom>
              <a:avLst/>
              <a:gdLst/>
              <a:ahLst/>
              <a:cxnLst/>
              <a:rect l="l" t="t" r="r" b="b"/>
              <a:pathLst>
                <a:path w="4816592" h="158485">
                  <a:moveTo>
                    <a:pt x="0" y="0"/>
                  </a:moveTo>
                  <a:lnTo>
                    <a:pt x="4816592" y="0"/>
                  </a:lnTo>
                  <a:lnTo>
                    <a:pt x="4816592" y="158485"/>
                  </a:lnTo>
                  <a:lnTo>
                    <a:pt x="0" y="158485"/>
                  </a:lnTo>
                  <a:close/>
                </a:path>
              </a:pathLst>
            </a:custGeom>
            <a:solidFill>
              <a:srgbClr val="166FAC"/>
            </a:solidFill>
          </p:spPr>
          <p:txBody>
            <a:bodyPr/>
            <a:lstStyle/>
            <a:p>
              <a:endParaRPr lang="en-IN"/>
            </a:p>
          </p:txBody>
        </p:sp>
        <p:sp>
          <p:nvSpPr>
            <p:cNvPr id="9" name="TextBox 4">
              <a:extLst>
                <a:ext uri="{FF2B5EF4-FFF2-40B4-BE49-F238E27FC236}">
                  <a16:creationId xmlns:a16="http://schemas.microsoft.com/office/drawing/2014/main" id="{E68C8E1C-45E6-EF75-C691-3EF48765DAF9}"/>
                </a:ext>
              </a:extLst>
            </p:cNvPr>
            <p:cNvSpPr txBox="1"/>
            <p:nvPr/>
          </p:nvSpPr>
          <p:spPr>
            <a:xfrm>
              <a:off x="0" y="-47625"/>
              <a:ext cx="4816593" cy="206110"/>
            </a:xfrm>
            <a:prstGeom prst="rect">
              <a:avLst/>
            </a:prstGeom>
          </p:spPr>
          <p:txBody>
            <a:bodyPr lIns="50800" tIns="50800" rIns="50800" bIns="50800" rtlCol="0" anchor="ctr"/>
            <a:lstStyle/>
            <a:p>
              <a:pPr algn="ctr">
                <a:lnSpc>
                  <a:spcPts val="2659"/>
                </a:lnSpc>
              </a:pPr>
              <a:endParaRPr/>
            </a:p>
          </p:txBody>
        </p:sp>
      </p:grpSp>
      <p:grpSp>
        <p:nvGrpSpPr>
          <p:cNvPr id="10" name="Group 5">
            <a:extLst>
              <a:ext uri="{FF2B5EF4-FFF2-40B4-BE49-F238E27FC236}">
                <a16:creationId xmlns:a16="http://schemas.microsoft.com/office/drawing/2014/main" id="{7447E3F0-C7FD-94A7-5E6F-F087DC62CFA2}"/>
              </a:ext>
            </a:extLst>
          </p:cNvPr>
          <p:cNvGrpSpPr/>
          <p:nvPr userDrawn="1"/>
        </p:nvGrpSpPr>
        <p:grpSpPr>
          <a:xfrm>
            <a:off x="16488514" y="8173839"/>
            <a:ext cx="2711900" cy="2137397"/>
            <a:chOff x="0" y="0"/>
            <a:chExt cx="3615867" cy="2849862"/>
          </a:xfrm>
        </p:grpSpPr>
        <p:grpSp>
          <p:nvGrpSpPr>
            <p:cNvPr id="11" name="Group 6">
              <a:extLst>
                <a:ext uri="{FF2B5EF4-FFF2-40B4-BE49-F238E27FC236}">
                  <a16:creationId xmlns:a16="http://schemas.microsoft.com/office/drawing/2014/main" id="{4D574A3A-29F8-AFF9-A5A2-D688DEF60BB7}"/>
                </a:ext>
              </a:extLst>
            </p:cNvPr>
            <p:cNvGrpSpPr/>
            <p:nvPr/>
          </p:nvGrpSpPr>
          <p:grpSpPr>
            <a:xfrm>
              <a:off x="2792200" y="0"/>
              <a:ext cx="135248" cy="135248"/>
              <a:chOff x="0" y="0"/>
              <a:chExt cx="812800" cy="812800"/>
            </a:xfrm>
          </p:grpSpPr>
          <p:sp>
            <p:nvSpPr>
              <p:cNvPr id="69" name="Freeform 7">
                <a:extLst>
                  <a:ext uri="{FF2B5EF4-FFF2-40B4-BE49-F238E27FC236}">
                    <a16:creationId xmlns:a16="http://schemas.microsoft.com/office/drawing/2014/main" id="{5DFEA858-1CCC-7AFE-359D-C4AB4311AF4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70" name="TextBox 8">
                <a:extLst>
                  <a:ext uri="{FF2B5EF4-FFF2-40B4-BE49-F238E27FC236}">
                    <a16:creationId xmlns:a16="http://schemas.microsoft.com/office/drawing/2014/main" id="{F1E1AD24-22EA-96D2-3535-CEAB9C0E23D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 name="Group 9">
              <a:extLst>
                <a:ext uri="{FF2B5EF4-FFF2-40B4-BE49-F238E27FC236}">
                  <a16:creationId xmlns:a16="http://schemas.microsoft.com/office/drawing/2014/main" id="{95EE174B-141D-73FB-85AB-EF5F6273004A}"/>
                </a:ext>
              </a:extLst>
            </p:cNvPr>
            <p:cNvGrpSpPr/>
            <p:nvPr/>
          </p:nvGrpSpPr>
          <p:grpSpPr>
            <a:xfrm>
              <a:off x="1404358" y="1854"/>
              <a:ext cx="135248" cy="135248"/>
              <a:chOff x="0" y="0"/>
              <a:chExt cx="812800" cy="812800"/>
            </a:xfrm>
          </p:grpSpPr>
          <p:sp>
            <p:nvSpPr>
              <p:cNvPr id="67" name="Freeform 10">
                <a:extLst>
                  <a:ext uri="{FF2B5EF4-FFF2-40B4-BE49-F238E27FC236}">
                    <a16:creationId xmlns:a16="http://schemas.microsoft.com/office/drawing/2014/main" id="{FABF7FC3-B86B-FD0A-BF88-6C569F30C50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68" name="TextBox 11">
                <a:extLst>
                  <a:ext uri="{FF2B5EF4-FFF2-40B4-BE49-F238E27FC236}">
                    <a16:creationId xmlns:a16="http://schemas.microsoft.com/office/drawing/2014/main" id="{8C31EC3D-6351-85D7-8C95-05AB132FF78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 name="Group 12">
              <a:extLst>
                <a:ext uri="{FF2B5EF4-FFF2-40B4-BE49-F238E27FC236}">
                  <a16:creationId xmlns:a16="http://schemas.microsoft.com/office/drawing/2014/main" id="{6211DA2F-F61E-582C-1413-D59E06E3BDF6}"/>
                </a:ext>
              </a:extLst>
            </p:cNvPr>
            <p:cNvGrpSpPr/>
            <p:nvPr/>
          </p:nvGrpSpPr>
          <p:grpSpPr>
            <a:xfrm rot="5400000">
              <a:off x="2078951" y="146318"/>
              <a:ext cx="1561747" cy="1404358"/>
              <a:chOff x="0" y="0"/>
              <a:chExt cx="812800" cy="730888"/>
            </a:xfrm>
          </p:grpSpPr>
          <p:sp>
            <p:nvSpPr>
              <p:cNvPr id="65" name="Freeform 13">
                <a:extLst>
                  <a:ext uri="{FF2B5EF4-FFF2-40B4-BE49-F238E27FC236}">
                    <a16:creationId xmlns:a16="http://schemas.microsoft.com/office/drawing/2014/main" id="{32260F9B-C3C5-6860-8BEC-50563FAEBC6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6" name="TextBox 14">
                <a:extLst>
                  <a:ext uri="{FF2B5EF4-FFF2-40B4-BE49-F238E27FC236}">
                    <a16:creationId xmlns:a16="http://schemas.microsoft.com/office/drawing/2014/main" id="{51E81CC1-6A9B-B59D-A8C9-7E4B1BF8007B}"/>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4" name="Group 15">
              <a:extLst>
                <a:ext uri="{FF2B5EF4-FFF2-40B4-BE49-F238E27FC236}">
                  <a16:creationId xmlns:a16="http://schemas.microsoft.com/office/drawing/2014/main" id="{51ADCD82-C680-99F9-9169-DE08ED920A6C}"/>
                </a:ext>
              </a:extLst>
            </p:cNvPr>
            <p:cNvGrpSpPr/>
            <p:nvPr/>
          </p:nvGrpSpPr>
          <p:grpSpPr>
            <a:xfrm rot="5400000">
              <a:off x="688354" y="146318"/>
              <a:ext cx="1561747" cy="1404358"/>
              <a:chOff x="0" y="0"/>
              <a:chExt cx="812800" cy="730888"/>
            </a:xfrm>
          </p:grpSpPr>
          <p:sp>
            <p:nvSpPr>
              <p:cNvPr id="63" name="Freeform 16">
                <a:extLst>
                  <a:ext uri="{FF2B5EF4-FFF2-40B4-BE49-F238E27FC236}">
                    <a16:creationId xmlns:a16="http://schemas.microsoft.com/office/drawing/2014/main" id="{FA27CC0C-AB1A-952B-5141-C057DEC9C99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4" name="TextBox 17">
                <a:extLst>
                  <a:ext uri="{FF2B5EF4-FFF2-40B4-BE49-F238E27FC236}">
                    <a16:creationId xmlns:a16="http://schemas.microsoft.com/office/drawing/2014/main" id="{35AC05EE-1214-824B-0013-5E669E3604C3}"/>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5" name="Group 18">
              <a:extLst>
                <a:ext uri="{FF2B5EF4-FFF2-40B4-BE49-F238E27FC236}">
                  <a16:creationId xmlns:a16="http://schemas.microsoft.com/office/drawing/2014/main" id="{758DA383-D8A5-59D2-623A-888DE29B8C34}"/>
                </a:ext>
              </a:extLst>
            </p:cNvPr>
            <p:cNvGrpSpPr/>
            <p:nvPr/>
          </p:nvGrpSpPr>
          <p:grpSpPr>
            <a:xfrm rot="5400000">
              <a:off x="1376772" y="1299186"/>
              <a:ext cx="1561747" cy="1404358"/>
              <a:chOff x="0" y="0"/>
              <a:chExt cx="812800" cy="730888"/>
            </a:xfrm>
          </p:grpSpPr>
          <p:sp>
            <p:nvSpPr>
              <p:cNvPr id="61" name="Freeform 19">
                <a:extLst>
                  <a:ext uri="{FF2B5EF4-FFF2-40B4-BE49-F238E27FC236}">
                    <a16:creationId xmlns:a16="http://schemas.microsoft.com/office/drawing/2014/main" id="{104D0B1C-07EF-AFE5-7C96-14D49FF259B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2" name="TextBox 20">
                <a:extLst>
                  <a:ext uri="{FF2B5EF4-FFF2-40B4-BE49-F238E27FC236}">
                    <a16:creationId xmlns:a16="http://schemas.microsoft.com/office/drawing/2014/main" id="{6D741A08-36DD-173C-F95C-50EE179842B7}"/>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6" name="Group 21">
              <a:extLst>
                <a:ext uri="{FF2B5EF4-FFF2-40B4-BE49-F238E27FC236}">
                  <a16:creationId xmlns:a16="http://schemas.microsoft.com/office/drawing/2014/main" id="{09B42B1C-F92A-7FCB-1792-3E9091756379}"/>
                </a:ext>
              </a:extLst>
            </p:cNvPr>
            <p:cNvGrpSpPr/>
            <p:nvPr/>
          </p:nvGrpSpPr>
          <p:grpSpPr>
            <a:xfrm rot="5400000">
              <a:off x="-13825" y="1312947"/>
              <a:ext cx="1561747" cy="1404358"/>
              <a:chOff x="0" y="0"/>
              <a:chExt cx="812800" cy="730888"/>
            </a:xfrm>
          </p:grpSpPr>
          <p:sp>
            <p:nvSpPr>
              <p:cNvPr id="59" name="Freeform 22">
                <a:extLst>
                  <a:ext uri="{FF2B5EF4-FFF2-40B4-BE49-F238E27FC236}">
                    <a16:creationId xmlns:a16="http://schemas.microsoft.com/office/drawing/2014/main" id="{F152520A-52B5-5E80-DD5E-FB566D079BF9}"/>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0" name="TextBox 23">
                <a:extLst>
                  <a:ext uri="{FF2B5EF4-FFF2-40B4-BE49-F238E27FC236}">
                    <a16:creationId xmlns:a16="http://schemas.microsoft.com/office/drawing/2014/main" id="{64EECA7F-2E8A-ED0D-532A-153E82199711}"/>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7" name="Group 24">
              <a:extLst>
                <a:ext uri="{FF2B5EF4-FFF2-40B4-BE49-F238E27FC236}">
                  <a16:creationId xmlns:a16="http://schemas.microsoft.com/office/drawing/2014/main" id="{1966B766-3536-D4EA-760E-5F407B35EFBB}"/>
                </a:ext>
              </a:extLst>
            </p:cNvPr>
            <p:cNvGrpSpPr/>
            <p:nvPr/>
          </p:nvGrpSpPr>
          <p:grpSpPr>
            <a:xfrm>
              <a:off x="3480619" y="410308"/>
              <a:ext cx="135248" cy="135248"/>
              <a:chOff x="0" y="0"/>
              <a:chExt cx="812800" cy="812800"/>
            </a:xfrm>
          </p:grpSpPr>
          <p:sp>
            <p:nvSpPr>
              <p:cNvPr id="57" name="Freeform 25">
                <a:extLst>
                  <a:ext uri="{FF2B5EF4-FFF2-40B4-BE49-F238E27FC236}">
                    <a16:creationId xmlns:a16="http://schemas.microsoft.com/office/drawing/2014/main" id="{B247E226-CCFE-1CDB-2C2B-BF3C15E243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8" name="TextBox 26">
                <a:extLst>
                  <a:ext uri="{FF2B5EF4-FFF2-40B4-BE49-F238E27FC236}">
                    <a16:creationId xmlns:a16="http://schemas.microsoft.com/office/drawing/2014/main" id="{9881EF05-2610-E323-23FF-E5E3AE93561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 name="Group 27">
              <a:extLst>
                <a:ext uri="{FF2B5EF4-FFF2-40B4-BE49-F238E27FC236}">
                  <a16:creationId xmlns:a16="http://schemas.microsoft.com/office/drawing/2014/main" id="{BD6219C6-BCAF-2B89-526F-1F574658AD71}"/>
                </a:ext>
              </a:extLst>
            </p:cNvPr>
            <p:cNvGrpSpPr/>
            <p:nvPr/>
          </p:nvGrpSpPr>
          <p:grpSpPr>
            <a:xfrm>
              <a:off x="3480619" y="1152868"/>
              <a:ext cx="135248" cy="135248"/>
              <a:chOff x="0" y="0"/>
              <a:chExt cx="812800" cy="812800"/>
            </a:xfrm>
          </p:grpSpPr>
          <p:sp>
            <p:nvSpPr>
              <p:cNvPr id="55" name="Freeform 28">
                <a:extLst>
                  <a:ext uri="{FF2B5EF4-FFF2-40B4-BE49-F238E27FC236}">
                    <a16:creationId xmlns:a16="http://schemas.microsoft.com/office/drawing/2014/main" id="{E25A610E-9D39-1090-CDE1-A47212E44FB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6" name="TextBox 29">
                <a:extLst>
                  <a:ext uri="{FF2B5EF4-FFF2-40B4-BE49-F238E27FC236}">
                    <a16:creationId xmlns:a16="http://schemas.microsoft.com/office/drawing/2014/main" id="{ADFF8554-ECB7-22AF-D716-6107D4EE658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 name="Group 30">
              <a:extLst>
                <a:ext uri="{FF2B5EF4-FFF2-40B4-BE49-F238E27FC236}">
                  <a16:creationId xmlns:a16="http://schemas.microsoft.com/office/drawing/2014/main" id="{42895B60-AE75-A181-9982-753A9777A95C}"/>
                </a:ext>
              </a:extLst>
            </p:cNvPr>
            <p:cNvGrpSpPr/>
            <p:nvPr/>
          </p:nvGrpSpPr>
          <p:grpSpPr>
            <a:xfrm>
              <a:off x="2090021" y="410308"/>
              <a:ext cx="135248" cy="135248"/>
              <a:chOff x="0" y="0"/>
              <a:chExt cx="812800" cy="812800"/>
            </a:xfrm>
          </p:grpSpPr>
          <p:sp>
            <p:nvSpPr>
              <p:cNvPr id="53" name="Freeform 31">
                <a:extLst>
                  <a:ext uri="{FF2B5EF4-FFF2-40B4-BE49-F238E27FC236}">
                    <a16:creationId xmlns:a16="http://schemas.microsoft.com/office/drawing/2014/main" id="{632C5ECC-3D54-010B-2D2E-2D31E9CAC08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4" name="TextBox 32">
                <a:extLst>
                  <a:ext uri="{FF2B5EF4-FFF2-40B4-BE49-F238E27FC236}">
                    <a16:creationId xmlns:a16="http://schemas.microsoft.com/office/drawing/2014/main" id="{4B28A901-9673-D271-A385-0A4CC48B725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 name="Group 33">
              <a:extLst>
                <a:ext uri="{FF2B5EF4-FFF2-40B4-BE49-F238E27FC236}">
                  <a16:creationId xmlns:a16="http://schemas.microsoft.com/office/drawing/2014/main" id="{9BDE2B9A-7B43-21EF-28D6-F28041DAC0F8}"/>
                </a:ext>
              </a:extLst>
            </p:cNvPr>
            <p:cNvGrpSpPr/>
            <p:nvPr/>
          </p:nvGrpSpPr>
          <p:grpSpPr>
            <a:xfrm>
              <a:off x="2090021" y="1152868"/>
              <a:ext cx="135248" cy="135248"/>
              <a:chOff x="0" y="0"/>
              <a:chExt cx="812800" cy="812800"/>
            </a:xfrm>
          </p:grpSpPr>
          <p:sp>
            <p:nvSpPr>
              <p:cNvPr id="51" name="Freeform 34">
                <a:extLst>
                  <a:ext uri="{FF2B5EF4-FFF2-40B4-BE49-F238E27FC236}">
                    <a16:creationId xmlns:a16="http://schemas.microsoft.com/office/drawing/2014/main" id="{05CCF522-97E1-4521-D142-EAE6803ACE3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2" name="TextBox 35">
                <a:extLst>
                  <a:ext uri="{FF2B5EF4-FFF2-40B4-BE49-F238E27FC236}">
                    <a16:creationId xmlns:a16="http://schemas.microsoft.com/office/drawing/2014/main" id="{1C22D4DE-A3F6-82F6-20A0-7F706237EB4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36">
              <a:extLst>
                <a:ext uri="{FF2B5EF4-FFF2-40B4-BE49-F238E27FC236}">
                  <a16:creationId xmlns:a16="http://schemas.microsoft.com/office/drawing/2014/main" id="{3F8EF035-8F3F-30DB-F68B-3A4A84E8FD58}"/>
                </a:ext>
              </a:extLst>
            </p:cNvPr>
            <p:cNvGrpSpPr/>
            <p:nvPr/>
          </p:nvGrpSpPr>
          <p:grpSpPr>
            <a:xfrm>
              <a:off x="2792200" y="1561747"/>
              <a:ext cx="135248" cy="135248"/>
              <a:chOff x="0" y="0"/>
              <a:chExt cx="812800" cy="812800"/>
            </a:xfrm>
          </p:grpSpPr>
          <p:sp>
            <p:nvSpPr>
              <p:cNvPr id="49" name="Freeform 37">
                <a:extLst>
                  <a:ext uri="{FF2B5EF4-FFF2-40B4-BE49-F238E27FC236}">
                    <a16:creationId xmlns:a16="http://schemas.microsoft.com/office/drawing/2014/main" id="{1F99B8B4-DCBB-FC7B-9FB3-98582B501FC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0" name="TextBox 38">
                <a:extLst>
                  <a:ext uri="{FF2B5EF4-FFF2-40B4-BE49-F238E27FC236}">
                    <a16:creationId xmlns:a16="http://schemas.microsoft.com/office/drawing/2014/main" id="{C1A9482F-870F-8C52-8669-BE1F0E6B4E4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 name="Group 39">
              <a:extLst>
                <a:ext uri="{FF2B5EF4-FFF2-40B4-BE49-F238E27FC236}">
                  <a16:creationId xmlns:a16="http://schemas.microsoft.com/office/drawing/2014/main" id="{267A1C91-EB62-F118-8737-679F4A463C88}"/>
                </a:ext>
              </a:extLst>
            </p:cNvPr>
            <p:cNvGrpSpPr/>
            <p:nvPr/>
          </p:nvGrpSpPr>
          <p:grpSpPr>
            <a:xfrm>
              <a:off x="702179" y="1152868"/>
              <a:ext cx="135248" cy="135248"/>
              <a:chOff x="0" y="0"/>
              <a:chExt cx="812800" cy="812800"/>
            </a:xfrm>
          </p:grpSpPr>
          <p:sp>
            <p:nvSpPr>
              <p:cNvPr id="47" name="Freeform 40">
                <a:extLst>
                  <a:ext uri="{FF2B5EF4-FFF2-40B4-BE49-F238E27FC236}">
                    <a16:creationId xmlns:a16="http://schemas.microsoft.com/office/drawing/2014/main" id="{AF51DC6A-6711-54DB-15F1-157F70D0277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8" name="TextBox 41">
                <a:extLst>
                  <a:ext uri="{FF2B5EF4-FFF2-40B4-BE49-F238E27FC236}">
                    <a16:creationId xmlns:a16="http://schemas.microsoft.com/office/drawing/2014/main" id="{5B665A0B-EFB7-E56F-D45E-FBC907C7EB4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 name="Group 42">
              <a:extLst>
                <a:ext uri="{FF2B5EF4-FFF2-40B4-BE49-F238E27FC236}">
                  <a16:creationId xmlns:a16="http://schemas.microsoft.com/office/drawing/2014/main" id="{86D7344B-C5D9-E8CA-984F-E10B0EA3C54B}"/>
                </a:ext>
              </a:extLst>
            </p:cNvPr>
            <p:cNvGrpSpPr/>
            <p:nvPr/>
          </p:nvGrpSpPr>
          <p:grpSpPr>
            <a:xfrm>
              <a:off x="1390597" y="1563176"/>
              <a:ext cx="135248" cy="135248"/>
              <a:chOff x="0" y="0"/>
              <a:chExt cx="812800" cy="812800"/>
            </a:xfrm>
          </p:grpSpPr>
          <p:sp>
            <p:nvSpPr>
              <p:cNvPr id="45" name="Freeform 43">
                <a:extLst>
                  <a:ext uri="{FF2B5EF4-FFF2-40B4-BE49-F238E27FC236}">
                    <a16:creationId xmlns:a16="http://schemas.microsoft.com/office/drawing/2014/main" id="{085426CC-F193-CAFB-8A12-7758F8605EE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6" name="TextBox 44">
                <a:extLst>
                  <a:ext uri="{FF2B5EF4-FFF2-40B4-BE49-F238E27FC236}">
                    <a16:creationId xmlns:a16="http://schemas.microsoft.com/office/drawing/2014/main" id="{DCB48739-1D1B-4D71-170B-B4F5748C83E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4" name="Group 45">
              <a:extLst>
                <a:ext uri="{FF2B5EF4-FFF2-40B4-BE49-F238E27FC236}">
                  <a16:creationId xmlns:a16="http://schemas.microsoft.com/office/drawing/2014/main" id="{42B966A4-444A-F3C8-F47B-05CAF0A6129A}"/>
                </a:ext>
              </a:extLst>
            </p:cNvPr>
            <p:cNvGrpSpPr/>
            <p:nvPr/>
          </p:nvGrpSpPr>
          <p:grpSpPr>
            <a:xfrm>
              <a:off x="1390597" y="2305735"/>
              <a:ext cx="135248" cy="135248"/>
              <a:chOff x="0" y="0"/>
              <a:chExt cx="812800" cy="812800"/>
            </a:xfrm>
          </p:grpSpPr>
          <p:sp>
            <p:nvSpPr>
              <p:cNvPr id="43" name="Freeform 46">
                <a:extLst>
                  <a:ext uri="{FF2B5EF4-FFF2-40B4-BE49-F238E27FC236}">
                    <a16:creationId xmlns:a16="http://schemas.microsoft.com/office/drawing/2014/main" id="{5A7E75C6-F59D-43CD-0801-F60E49A1E6B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4" name="TextBox 47">
                <a:extLst>
                  <a:ext uri="{FF2B5EF4-FFF2-40B4-BE49-F238E27FC236}">
                    <a16:creationId xmlns:a16="http://schemas.microsoft.com/office/drawing/2014/main" id="{9F73B4E0-88B9-1A96-6B71-54483D00DAE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5" name="Group 48">
              <a:extLst>
                <a:ext uri="{FF2B5EF4-FFF2-40B4-BE49-F238E27FC236}">
                  <a16:creationId xmlns:a16="http://schemas.microsoft.com/office/drawing/2014/main" id="{130CA8FC-3156-A467-4069-ED014CDC48E4}"/>
                </a:ext>
              </a:extLst>
            </p:cNvPr>
            <p:cNvGrpSpPr/>
            <p:nvPr/>
          </p:nvGrpSpPr>
          <p:grpSpPr>
            <a:xfrm>
              <a:off x="0" y="1563176"/>
              <a:ext cx="135248" cy="135248"/>
              <a:chOff x="0" y="0"/>
              <a:chExt cx="812800" cy="812800"/>
            </a:xfrm>
          </p:grpSpPr>
          <p:sp>
            <p:nvSpPr>
              <p:cNvPr id="41" name="Freeform 49">
                <a:extLst>
                  <a:ext uri="{FF2B5EF4-FFF2-40B4-BE49-F238E27FC236}">
                    <a16:creationId xmlns:a16="http://schemas.microsoft.com/office/drawing/2014/main" id="{8C6CED11-5822-B5EF-B346-FEF32329D0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2" name="TextBox 50">
                <a:extLst>
                  <a:ext uri="{FF2B5EF4-FFF2-40B4-BE49-F238E27FC236}">
                    <a16:creationId xmlns:a16="http://schemas.microsoft.com/office/drawing/2014/main" id="{8EFC8F86-6EA7-4BB4-38D1-7632BA43778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6" name="Group 51">
              <a:extLst>
                <a:ext uri="{FF2B5EF4-FFF2-40B4-BE49-F238E27FC236}">
                  <a16:creationId xmlns:a16="http://schemas.microsoft.com/office/drawing/2014/main" id="{0C212B78-7B7B-5F85-1287-EEA4C503D913}"/>
                </a:ext>
              </a:extLst>
            </p:cNvPr>
            <p:cNvGrpSpPr/>
            <p:nvPr/>
          </p:nvGrpSpPr>
          <p:grpSpPr>
            <a:xfrm>
              <a:off x="0" y="2305735"/>
              <a:ext cx="135248" cy="135248"/>
              <a:chOff x="0" y="0"/>
              <a:chExt cx="812800" cy="812800"/>
            </a:xfrm>
          </p:grpSpPr>
          <p:sp>
            <p:nvSpPr>
              <p:cNvPr id="39" name="Freeform 52">
                <a:extLst>
                  <a:ext uri="{FF2B5EF4-FFF2-40B4-BE49-F238E27FC236}">
                    <a16:creationId xmlns:a16="http://schemas.microsoft.com/office/drawing/2014/main" id="{47F814F0-AA21-C327-3C5B-06FC02923CF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0" name="TextBox 53">
                <a:extLst>
                  <a:ext uri="{FF2B5EF4-FFF2-40B4-BE49-F238E27FC236}">
                    <a16:creationId xmlns:a16="http://schemas.microsoft.com/office/drawing/2014/main" id="{1C001A57-4BB3-A754-A234-351FA95AD6F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7" name="Group 54">
              <a:extLst>
                <a:ext uri="{FF2B5EF4-FFF2-40B4-BE49-F238E27FC236}">
                  <a16:creationId xmlns:a16="http://schemas.microsoft.com/office/drawing/2014/main" id="{9CFB26D8-EC67-B255-7D4D-6FB51E7C3303}"/>
                </a:ext>
              </a:extLst>
            </p:cNvPr>
            <p:cNvGrpSpPr/>
            <p:nvPr/>
          </p:nvGrpSpPr>
          <p:grpSpPr>
            <a:xfrm>
              <a:off x="702179" y="2714614"/>
              <a:ext cx="135248" cy="135248"/>
              <a:chOff x="0" y="0"/>
              <a:chExt cx="812800" cy="812800"/>
            </a:xfrm>
          </p:grpSpPr>
          <p:sp>
            <p:nvSpPr>
              <p:cNvPr id="37" name="Freeform 55">
                <a:extLst>
                  <a:ext uri="{FF2B5EF4-FFF2-40B4-BE49-F238E27FC236}">
                    <a16:creationId xmlns:a16="http://schemas.microsoft.com/office/drawing/2014/main" id="{F77432AF-C12C-2425-653C-1EDDD04B8CD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8" name="TextBox 56">
                <a:extLst>
                  <a:ext uri="{FF2B5EF4-FFF2-40B4-BE49-F238E27FC236}">
                    <a16:creationId xmlns:a16="http://schemas.microsoft.com/office/drawing/2014/main" id="{8C3A85A5-92BC-EE44-D5AE-B8406AABF7D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8" name="Group 57">
              <a:extLst>
                <a:ext uri="{FF2B5EF4-FFF2-40B4-BE49-F238E27FC236}">
                  <a16:creationId xmlns:a16="http://schemas.microsoft.com/office/drawing/2014/main" id="{0E4920F6-7C79-212A-91FB-B8DDA0858257}"/>
                </a:ext>
              </a:extLst>
            </p:cNvPr>
            <p:cNvGrpSpPr/>
            <p:nvPr/>
          </p:nvGrpSpPr>
          <p:grpSpPr>
            <a:xfrm>
              <a:off x="702179" y="412162"/>
              <a:ext cx="135248" cy="135248"/>
              <a:chOff x="0" y="0"/>
              <a:chExt cx="812800" cy="812800"/>
            </a:xfrm>
          </p:grpSpPr>
          <p:sp>
            <p:nvSpPr>
              <p:cNvPr id="35" name="Freeform 58">
                <a:extLst>
                  <a:ext uri="{FF2B5EF4-FFF2-40B4-BE49-F238E27FC236}">
                    <a16:creationId xmlns:a16="http://schemas.microsoft.com/office/drawing/2014/main" id="{EB75C6D9-5847-D7C3-B4EE-528887B797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6" name="TextBox 59">
                <a:extLst>
                  <a:ext uri="{FF2B5EF4-FFF2-40B4-BE49-F238E27FC236}">
                    <a16:creationId xmlns:a16="http://schemas.microsoft.com/office/drawing/2014/main" id="{5334FFF5-6405-98D1-31C9-5C4AA2B2BA6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60">
              <a:extLst>
                <a:ext uri="{FF2B5EF4-FFF2-40B4-BE49-F238E27FC236}">
                  <a16:creationId xmlns:a16="http://schemas.microsoft.com/office/drawing/2014/main" id="{92A59FCE-DEBD-5AB3-B458-FDE173C2D6A4}"/>
                </a:ext>
              </a:extLst>
            </p:cNvPr>
            <p:cNvGrpSpPr/>
            <p:nvPr/>
          </p:nvGrpSpPr>
          <p:grpSpPr>
            <a:xfrm>
              <a:off x="2778440" y="2302452"/>
              <a:ext cx="135248" cy="135248"/>
              <a:chOff x="0" y="0"/>
              <a:chExt cx="812800" cy="812800"/>
            </a:xfrm>
          </p:grpSpPr>
          <p:sp>
            <p:nvSpPr>
              <p:cNvPr id="33" name="Freeform 61">
                <a:extLst>
                  <a:ext uri="{FF2B5EF4-FFF2-40B4-BE49-F238E27FC236}">
                    <a16:creationId xmlns:a16="http://schemas.microsoft.com/office/drawing/2014/main" id="{843B9217-76C2-5D47-9F48-055494BFF7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4" name="TextBox 62">
                <a:extLst>
                  <a:ext uri="{FF2B5EF4-FFF2-40B4-BE49-F238E27FC236}">
                    <a16:creationId xmlns:a16="http://schemas.microsoft.com/office/drawing/2014/main" id="{88872ED8-0C72-6FDE-41D6-ED5B3845D06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0" name="Group 63">
              <a:extLst>
                <a:ext uri="{FF2B5EF4-FFF2-40B4-BE49-F238E27FC236}">
                  <a16:creationId xmlns:a16="http://schemas.microsoft.com/office/drawing/2014/main" id="{B618E0DE-E645-D890-9385-69DBB29C431A}"/>
                </a:ext>
              </a:extLst>
            </p:cNvPr>
            <p:cNvGrpSpPr/>
            <p:nvPr/>
          </p:nvGrpSpPr>
          <p:grpSpPr>
            <a:xfrm>
              <a:off x="2090021" y="2711331"/>
              <a:ext cx="135248" cy="135248"/>
              <a:chOff x="0" y="0"/>
              <a:chExt cx="812800" cy="812800"/>
            </a:xfrm>
          </p:grpSpPr>
          <p:sp>
            <p:nvSpPr>
              <p:cNvPr id="31" name="Freeform 64">
                <a:extLst>
                  <a:ext uri="{FF2B5EF4-FFF2-40B4-BE49-F238E27FC236}">
                    <a16:creationId xmlns:a16="http://schemas.microsoft.com/office/drawing/2014/main" id="{EC667ED6-9C44-FA18-E43E-D3DD563DECD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2" name="TextBox 65">
                <a:extLst>
                  <a:ext uri="{FF2B5EF4-FFF2-40B4-BE49-F238E27FC236}">
                    <a16:creationId xmlns:a16="http://schemas.microsoft.com/office/drawing/2014/main" id="{F28BB44D-9F43-6C2B-C6BB-06AEB01E091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71" name="Group 66">
            <a:extLst>
              <a:ext uri="{FF2B5EF4-FFF2-40B4-BE49-F238E27FC236}">
                <a16:creationId xmlns:a16="http://schemas.microsoft.com/office/drawing/2014/main" id="{A89C4735-8625-0D39-29D9-0D8F44677008}"/>
              </a:ext>
            </a:extLst>
          </p:cNvPr>
          <p:cNvGrpSpPr/>
          <p:nvPr userDrawn="1"/>
        </p:nvGrpSpPr>
        <p:grpSpPr>
          <a:xfrm>
            <a:off x="14682493" y="276361"/>
            <a:ext cx="2103152" cy="2205744"/>
            <a:chOff x="0" y="0"/>
            <a:chExt cx="2804202" cy="2940993"/>
          </a:xfrm>
        </p:grpSpPr>
        <p:grpSp>
          <p:nvGrpSpPr>
            <p:cNvPr id="72" name="Group 67">
              <a:extLst>
                <a:ext uri="{FF2B5EF4-FFF2-40B4-BE49-F238E27FC236}">
                  <a16:creationId xmlns:a16="http://schemas.microsoft.com/office/drawing/2014/main" id="{A1906CBF-4D8C-DD15-4928-AE36D075F0D8}"/>
                </a:ext>
              </a:extLst>
            </p:cNvPr>
            <p:cNvGrpSpPr/>
            <p:nvPr/>
          </p:nvGrpSpPr>
          <p:grpSpPr>
            <a:xfrm>
              <a:off x="0" y="1200182"/>
              <a:ext cx="1740810" cy="1740810"/>
              <a:chOff x="0" y="0"/>
              <a:chExt cx="812800" cy="812800"/>
            </a:xfrm>
          </p:grpSpPr>
          <p:sp>
            <p:nvSpPr>
              <p:cNvPr id="79" name="Freeform 68">
                <a:extLst>
                  <a:ext uri="{FF2B5EF4-FFF2-40B4-BE49-F238E27FC236}">
                    <a16:creationId xmlns:a16="http://schemas.microsoft.com/office/drawing/2014/main" id="{586A60B2-A289-7C23-6DD0-48DA6DCB3DB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0" name="TextBox 69">
                <a:extLst>
                  <a:ext uri="{FF2B5EF4-FFF2-40B4-BE49-F238E27FC236}">
                    <a16:creationId xmlns:a16="http://schemas.microsoft.com/office/drawing/2014/main" id="{0311A0D9-20D9-023B-93D4-294E2739250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3" name="Group 70">
              <a:extLst>
                <a:ext uri="{FF2B5EF4-FFF2-40B4-BE49-F238E27FC236}">
                  <a16:creationId xmlns:a16="http://schemas.microsoft.com/office/drawing/2014/main" id="{19E3DA1A-EBE5-D431-CABB-01DC844589EE}"/>
                </a:ext>
              </a:extLst>
            </p:cNvPr>
            <p:cNvGrpSpPr/>
            <p:nvPr/>
          </p:nvGrpSpPr>
          <p:grpSpPr>
            <a:xfrm>
              <a:off x="1740810" y="764422"/>
              <a:ext cx="1063392" cy="1063392"/>
              <a:chOff x="0" y="0"/>
              <a:chExt cx="812800" cy="812800"/>
            </a:xfrm>
          </p:grpSpPr>
          <p:sp>
            <p:nvSpPr>
              <p:cNvPr id="77" name="Freeform 71">
                <a:extLst>
                  <a:ext uri="{FF2B5EF4-FFF2-40B4-BE49-F238E27FC236}">
                    <a16:creationId xmlns:a16="http://schemas.microsoft.com/office/drawing/2014/main" id="{6BCD56F0-A15A-DF4F-AE5B-CCE8CDC4C9C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78" name="TextBox 72">
                <a:extLst>
                  <a:ext uri="{FF2B5EF4-FFF2-40B4-BE49-F238E27FC236}">
                    <a16:creationId xmlns:a16="http://schemas.microsoft.com/office/drawing/2014/main" id="{806A2035-B4B7-D263-BF03-81E4EB28B70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4" name="Group 73">
              <a:extLst>
                <a:ext uri="{FF2B5EF4-FFF2-40B4-BE49-F238E27FC236}">
                  <a16:creationId xmlns:a16="http://schemas.microsoft.com/office/drawing/2014/main" id="{FEF1C240-468E-49B0-5565-5234E39E5520}"/>
                </a:ext>
              </a:extLst>
            </p:cNvPr>
            <p:cNvGrpSpPr/>
            <p:nvPr/>
          </p:nvGrpSpPr>
          <p:grpSpPr>
            <a:xfrm>
              <a:off x="1469022" y="0"/>
              <a:ext cx="572840" cy="572840"/>
              <a:chOff x="0" y="0"/>
              <a:chExt cx="812800" cy="812800"/>
            </a:xfrm>
          </p:grpSpPr>
          <p:sp>
            <p:nvSpPr>
              <p:cNvPr id="75" name="Freeform 74">
                <a:extLst>
                  <a:ext uri="{FF2B5EF4-FFF2-40B4-BE49-F238E27FC236}">
                    <a16:creationId xmlns:a16="http://schemas.microsoft.com/office/drawing/2014/main" id="{E1655212-991F-036A-735F-AD6498889B1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76" name="TextBox 75">
                <a:extLst>
                  <a:ext uri="{FF2B5EF4-FFF2-40B4-BE49-F238E27FC236}">
                    <a16:creationId xmlns:a16="http://schemas.microsoft.com/office/drawing/2014/main" id="{5C821D55-FE8F-2D4F-2719-71E28BFA7F10}"/>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81" name="Group 76">
            <a:extLst>
              <a:ext uri="{FF2B5EF4-FFF2-40B4-BE49-F238E27FC236}">
                <a16:creationId xmlns:a16="http://schemas.microsoft.com/office/drawing/2014/main" id="{A3986777-554C-0D82-C1F4-9220909331FF}"/>
              </a:ext>
            </a:extLst>
          </p:cNvPr>
          <p:cNvGrpSpPr/>
          <p:nvPr userDrawn="1"/>
        </p:nvGrpSpPr>
        <p:grpSpPr>
          <a:xfrm>
            <a:off x="-1265773" y="7789812"/>
            <a:ext cx="2800373" cy="2936977"/>
            <a:chOff x="0" y="0"/>
            <a:chExt cx="3733831" cy="3915969"/>
          </a:xfrm>
        </p:grpSpPr>
        <p:grpSp>
          <p:nvGrpSpPr>
            <p:cNvPr id="82" name="Group 77">
              <a:extLst>
                <a:ext uri="{FF2B5EF4-FFF2-40B4-BE49-F238E27FC236}">
                  <a16:creationId xmlns:a16="http://schemas.microsoft.com/office/drawing/2014/main" id="{A6064988-E5C7-8F22-8F61-14BF7252B914}"/>
                </a:ext>
              </a:extLst>
            </p:cNvPr>
            <p:cNvGrpSpPr/>
            <p:nvPr/>
          </p:nvGrpSpPr>
          <p:grpSpPr>
            <a:xfrm>
              <a:off x="0" y="1598058"/>
              <a:ext cx="2317911" cy="2317911"/>
              <a:chOff x="0" y="0"/>
              <a:chExt cx="812800" cy="812800"/>
            </a:xfrm>
          </p:grpSpPr>
          <p:sp>
            <p:nvSpPr>
              <p:cNvPr id="89" name="Freeform 78">
                <a:extLst>
                  <a:ext uri="{FF2B5EF4-FFF2-40B4-BE49-F238E27FC236}">
                    <a16:creationId xmlns:a16="http://schemas.microsoft.com/office/drawing/2014/main" id="{46587EC0-1B39-703C-E98F-FF7DABE1493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90" name="TextBox 79">
                <a:extLst>
                  <a:ext uri="{FF2B5EF4-FFF2-40B4-BE49-F238E27FC236}">
                    <a16:creationId xmlns:a16="http://schemas.microsoft.com/office/drawing/2014/main" id="{40C03291-390E-7167-CAB7-EC656408CF0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3" name="Group 80">
              <a:extLst>
                <a:ext uri="{FF2B5EF4-FFF2-40B4-BE49-F238E27FC236}">
                  <a16:creationId xmlns:a16="http://schemas.microsoft.com/office/drawing/2014/main" id="{627CDA42-7885-1A9D-CC44-280AEBD8FE39}"/>
                </a:ext>
              </a:extLst>
            </p:cNvPr>
            <p:cNvGrpSpPr/>
            <p:nvPr/>
          </p:nvGrpSpPr>
          <p:grpSpPr>
            <a:xfrm>
              <a:off x="2317911" y="1017838"/>
              <a:ext cx="1415920" cy="1415920"/>
              <a:chOff x="0" y="0"/>
              <a:chExt cx="812800" cy="812800"/>
            </a:xfrm>
          </p:grpSpPr>
          <p:sp>
            <p:nvSpPr>
              <p:cNvPr id="87" name="Freeform 81">
                <a:extLst>
                  <a:ext uri="{FF2B5EF4-FFF2-40B4-BE49-F238E27FC236}">
                    <a16:creationId xmlns:a16="http://schemas.microsoft.com/office/drawing/2014/main" id="{CE5C9CFC-54E5-2BDF-DEC3-88AC003E035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8" name="TextBox 82">
                <a:extLst>
                  <a:ext uri="{FF2B5EF4-FFF2-40B4-BE49-F238E27FC236}">
                    <a16:creationId xmlns:a16="http://schemas.microsoft.com/office/drawing/2014/main" id="{5407893F-AC8D-BBF4-C7DD-5A9471E22EE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4" name="Group 83">
              <a:extLst>
                <a:ext uri="{FF2B5EF4-FFF2-40B4-BE49-F238E27FC236}">
                  <a16:creationId xmlns:a16="http://schemas.microsoft.com/office/drawing/2014/main" id="{99EF8749-9864-EE0F-B782-69A06C746AD2}"/>
                </a:ext>
              </a:extLst>
            </p:cNvPr>
            <p:cNvGrpSpPr/>
            <p:nvPr/>
          </p:nvGrpSpPr>
          <p:grpSpPr>
            <a:xfrm>
              <a:off x="1956022" y="0"/>
              <a:ext cx="762743" cy="762743"/>
              <a:chOff x="0" y="0"/>
              <a:chExt cx="812800" cy="812800"/>
            </a:xfrm>
          </p:grpSpPr>
          <p:sp>
            <p:nvSpPr>
              <p:cNvPr id="85" name="Freeform 84">
                <a:extLst>
                  <a:ext uri="{FF2B5EF4-FFF2-40B4-BE49-F238E27FC236}">
                    <a16:creationId xmlns:a16="http://schemas.microsoft.com/office/drawing/2014/main" id="{920B9C8C-D974-C957-D81E-BB0827F134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6" name="TextBox 85">
                <a:extLst>
                  <a:ext uri="{FF2B5EF4-FFF2-40B4-BE49-F238E27FC236}">
                    <a16:creationId xmlns:a16="http://schemas.microsoft.com/office/drawing/2014/main" id="{5B8C44C4-94BB-EE75-9604-108B03F7EEC5}"/>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91" name="Group 86">
            <a:extLst>
              <a:ext uri="{FF2B5EF4-FFF2-40B4-BE49-F238E27FC236}">
                <a16:creationId xmlns:a16="http://schemas.microsoft.com/office/drawing/2014/main" id="{13C1144A-95BA-0A8B-A343-82AD29C58200}"/>
              </a:ext>
            </a:extLst>
          </p:cNvPr>
          <p:cNvGrpSpPr/>
          <p:nvPr userDrawn="1"/>
        </p:nvGrpSpPr>
        <p:grpSpPr>
          <a:xfrm>
            <a:off x="16091245" y="2482106"/>
            <a:ext cx="2336109" cy="2063610"/>
            <a:chOff x="0" y="0"/>
            <a:chExt cx="3114812" cy="2751480"/>
          </a:xfrm>
        </p:grpSpPr>
        <p:grpSp>
          <p:nvGrpSpPr>
            <p:cNvPr id="92" name="Group 87">
              <a:extLst>
                <a:ext uri="{FF2B5EF4-FFF2-40B4-BE49-F238E27FC236}">
                  <a16:creationId xmlns:a16="http://schemas.microsoft.com/office/drawing/2014/main" id="{A309A6C1-7F3A-D7EC-C978-B770711AF6EC}"/>
                </a:ext>
              </a:extLst>
            </p:cNvPr>
            <p:cNvGrpSpPr/>
            <p:nvPr/>
          </p:nvGrpSpPr>
          <p:grpSpPr>
            <a:xfrm>
              <a:off x="0" y="1339129"/>
              <a:ext cx="3114812" cy="1302514"/>
              <a:chOff x="0" y="0"/>
              <a:chExt cx="856537" cy="358176"/>
            </a:xfrm>
          </p:grpSpPr>
          <p:sp>
            <p:nvSpPr>
              <p:cNvPr id="99" name="Freeform 88">
                <a:extLst>
                  <a:ext uri="{FF2B5EF4-FFF2-40B4-BE49-F238E27FC236}">
                    <a16:creationId xmlns:a16="http://schemas.microsoft.com/office/drawing/2014/main" id="{E7B40F12-E2A0-1668-44DC-16C7AE217D47}"/>
                  </a:ext>
                </a:extLst>
              </p:cNvPr>
              <p:cNvSpPr/>
              <p:nvPr/>
            </p:nvSpPr>
            <p:spPr>
              <a:xfrm>
                <a:off x="0" y="0"/>
                <a:ext cx="856537" cy="358176"/>
              </a:xfrm>
              <a:custGeom>
                <a:avLst/>
                <a:gdLst/>
                <a:ahLst/>
                <a:cxnLst/>
                <a:rect l="l" t="t" r="r" b="b"/>
                <a:pathLst>
                  <a:path w="856537" h="358176">
                    <a:moveTo>
                      <a:pt x="428269" y="0"/>
                    </a:moveTo>
                    <a:lnTo>
                      <a:pt x="856537" y="358176"/>
                    </a:lnTo>
                    <a:lnTo>
                      <a:pt x="0" y="358176"/>
                    </a:lnTo>
                    <a:lnTo>
                      <a:pt x="428269" y="0"/>
                    </a:lnTo>
                    <a:close/>
                  </a:path>
                </a:pathLst>
              </a:custGeom>
              <a:solidFill>
                <a:srgbClr val="000000">
                  <a:alpha val="0"/>
                </a:srgbClr>
              </a:solidFill>
              <a:ln w="19050" cap="sq">
                <a:solidFill>
                  <a:srgbClr val="166FAC">
                    <a:alpha val="29804"/>
                  </a:srgbClr>
                </a:solidFill>
                <a:prstDash val="solid"/>
                <a:miter/>
              </a:ln>
            </p:spPr>
            <p:txBody>
              <a:bodyPr/>
              <a:lstStyle/>
              <a:p>
                <a:endParaRPr lang="en-IN"/>
              </a:p>
            </p:txBody>
          </p:sp>
          <p:sp>
            <p:nvSpPr>
              <p:cNvPr id="100" name="TextBox 89">
                <a:extLst>
                  <a:ext uri="{FF2B5EF4-FFF2-40B4-BE49-F238E27FC236}">
                    <a16:creationId xmlns:a16="http://schemas.microsoft.com/office/drawing/2014/main" id="{D35413ED-39ED-CC9B-2E56-759CFEA0DCD2}"/>
                  </a:ext>
                </a:extLst>
              </p:cNvPr>
              <p:cNvSpPr txBox="1"/>
              <p:nvPr/>
            </p:nvSpPr>
            <p:spPr>
              <a:xfrm>
                <a:off x="133834" y="118671"/>
                <a:ext cx="588869" cy="213921"/>
              </a:xfrm>
              <a:prstGeom prst="rect">
                <a:avLst/>
              </a:prstGeom>
            </p:spPr>
            <p:txBody>
              <a:bodyPr lIns="84028" tIns="84028" rIns="84028" bIns="84028" rtlCol="0" anchor="ctr"/>
              <a:lstStyle/>
              <a:p>
                <a:pPr algn="ctr">
                  <a:lnSpc>
                    <a:spcPts val="2660"/>
                  </a:lnSpc>
                </a:pPr>
                <a:endParaRPr/>
              </a:p>
            </p:txBody>
          </p:sp>
        </p:grpSp>
        <p:grpSp>
          <p:nvGrpSpPr>
            <p:cNvPr id="93" name="Group 90">
              <a:extLst>
                <a:ext uri="{FF2B5EF4-FFF2-40B4-BE49-F238E27FC236}">
                  <a16:creationId xmlns:a16="http://schemas.microsoft.com/office/drawing/2014/main" id="{7B4F9528-C2E4-BEDA-0686-7A67623D8196}"/>
                </a:ext>
              </a:extLst>
            </p:cNvPr>
            <p:cNvGrpSpPr/>
            <p:nvPr/>
          </p:nvGrpSpPr>
          <p:grpSpPr>
            <a:xfrm>
              <a:off x="0" y="2355453"/>
              <a:ext cx="3114812" cy="396026"/>
              <a:chOff x="0" y="0"/>
              <a:chExt cx="856537" cy="108903"/>
            </a:xfrm>
          </p:grpSpPr>
          <p:sp>
            <p:nvSpPr>
              <p:cNvPr id="97" name="Freeform 91">
                <a:extLst>
                  <a:ext uri="{FF2B5EF4-FFF2-40B4-BE49-F238E27FC236}">
                    <a16:creationId xmlns:a16="http://schemas.microsoft.com/office/drawing/2014/main" id="{0F7A02E0-1131-7E9F-3731-FC3B25662A63}"/>
                  </a:ext>
                </a:extLst>
              </p:cNvPr>
              <p:cNvSpPr/>
              <p:nvPr/>
            </p:nvSpPr>
            <p:spPr>
              <a:xfrm>
                <a:off x="0" y="0"/>
                <a:ext cx="856537" cy="108903"/>
              </a:xfrm>
              <a:custGeom>
                <a:avLst/>
                <a:gdLst/>
                <a:ahLst/>
                <a:cxnLst/>
                <a:rect l="l" t="t" r="r" b="b"/>
                <a:pathLst>
                  <a:path w="856537" h="108903">
                    <a:moveTo>
                      <a:pt x="0" y="0"/>
                    </a:moveTo>
                    <a:lnTo>
                      <a:pt x="856537" y="0"/>
                    </a:lnTo>
                    <a:lnTo>
                      <a:pt x="856537" y="108903"/>
                    </a:lnTo>
                    <a:lnTo>
                      <a:pt x="0" y="108903"/>
                    </a:lnTo>
                    <a:close/>
                  </a:path>
                </a:pathLst>
              </a:custGeom>
              <a:solidFill>
                <a:srgbClr val="FEFEFE">
                  <a:alpha val="29804"/>
                </a:srgbClr>
              </a:solidFill>
            </p:spPr>
            <p:txBody>
              <a:bodyPr/>
              <a:lstStyle/>
              <a:p>
                <a:endParaRPr lang="en-IN"/>
              </a:p>
            </p:txBody>
          </p:sp>
          <p:sp>
            <p:nvSpPr>
              <p:cNvPr id="98" name="TextBox 92">
                <a:extLst>
                  <a:ext uri="{FF2B5EF4-FFF2-40B4-BE49-F238E27FC236}">
                    <a16:creationId xmlns:a16="http://schemas.microsoft.com/office/drawing/2014/main" id="{B7124644-FDA8-DBD6-EEB5-3E7E2EB4BFAD}"/>
                  </a:ext>
                </a:extLst>
              </p:cNvPr>
              <p:cNvSpPr txBox="1"/>
              <p:nvPr/>
            </p:nvSpPr>
            <p:spPr>
              <a:xfrm>
                <a:off x="0" y="-47625"/>
                <a:ext cx="856537" cy="156528"/>
              </a:xfrm>
              <a:prstGeom prst="rect">
                <a:avLst/>
              </a:prstGeom>
            </p:spPr>
            <p:txBody>
              <a:bodyPr lIns="84028" tIns="84028" rIns="84028" bIns="84028" rtlCol="0" anchor="ctr"/>
              <a:lstStyle/>
              <a:p>
                <a:pPr algn="ctr">
                  <a:lnSpc>
                    <a:spcPts val="2660"/>
                  </a:lnSpc>
                </a:pPr>
                <a:endParaRPr/>
              </a:p>
            </p:txBody>
          </p:sp>
        </p:grpSp>
        <p:sp>
          <p:nvSpPr>
            <p:cNvPr id="94" name="AutoShape 93">
              <a:extLst>
                <a:ext uri="{FF2B5EF4-FFF2-40B4-BE49-F238E27FC236}">
                  <a16:creationId xmlns:a16="http://schemas.microsoft.com/office/drawing/2014/main" id="{06E13791-A5EB-450F-0F0E-9BF6A6279D4A}"/>
                </a:ext>
              </a:extLst>
            </p:cNvPr>
            <p:cNvSpPr/>
            <p:nvPr/>
          </p:nvSpPr>
          <p:spPr>
            <a:xfrm>
              <a:off x="1647974" y="716389"/>
              <a:ext cx="0" cy="708796"/>
            </a:xfrm>
            <a:prstGeom prst="line">
              <a:avLst/>
            </a:prstGeom>
            <a:ln w="21510" cap="flat">
              <a:solidFill>
                <a:srgbClr val="166FAC">
                  <a:alpha val="29804"/>
                </a:srgbClr>
              </a:solidFill>
              <a:prstDash val="solid"/>
              <a:headEnd type="none" w="sm" len="sm"/>
              <a:tailEnd type="none" w="sm" len="sm"/>
            </a:ln>
          </p:spPr>
          <p:txBody>
            <a:bodyPr/>
            <a:lstStyle/>
            <a:p>
              <a:endParaRPr lang="en-IN"/>
            </a:p>
          </p:txBody>
        </p:sp>
        <p:sp>
          <p:nvSpPr>
            <p:cNvPr id="95" name="AutoShape 94">
              <a:extLst>
                <a:ext uri="{FF2B5EF4-FFF2-40B4-BE49-F238E27FC236}">
                  <a16:creationId xmlns:a16="http://schemas.microsoft.com/office/drawing/2014/main" id="{1FDEF9A7-802F-9DA0-9269-9143E8918E27}"/>
                </a:ext>
              </a:extLst>
            </p:cNvPr>
            <p:cNvSpPr/>
            <p:nvPr/>
          </p:nvSpPr>
          <p:spPr>
            <a:xfrm>
              <a:off x="1466838" y="716389"/>
              <a:ext cx="0" cy="708796"/>
            </a:xfrm>
            <a:prstGeom prst="line">
              <a:avLst/>
            </a:prstGeom>
            <a:ln w="21510" cap="flat">
              <a:solidFill>
                <a:srgbClr val="166FAC">
                  <a:alpha val="29804"/>
                </a:srgbClr>
              </a:solidFill>
              <a:prstDash val="solid"/>
              <a:headEnd type="none" w="sm" len="sm"/>
              <a:tailEnd type="none" w="sm" len="sm"/>
            </a:ln>
          </p:spPr>
          <p:txBody>
            <a:bodyPr/>
            <a:lstStyle/>
            <a:p>
              <a:endParaRPr lang="en-IN"/>
            </a:p>
          </p:txBody>
        </p:sp>
        <p:sp>
          <p:nvSpPr>
            <p:cNvPr id="96" name="TextBox 95">
              <a:extLst>
                <a:ext uri="{FF2B5EF4-FFF2-40B4-BE49-F238E27FC236}">
                  <a16:creationId xmlns:a16="http://schemas.microsoft.com/office/drawing/2014/main" id="{03EC41A0-9884-A094-1DD5-33411820CAE2}"/>
                </a:ext>
              </a:extLst>
            </p:cNvPr>
            <p:cNvSpPr txBox="1"/>
            <p:nvPr/>
          </p:nvSpPr>
          <p:spPr>
            <a:xfrm>
              <a:off x="1306188" y="-76200"/>
              <a:ext cx="502436" cy="792589"/>
            </a:xfrm>
            <a:prstGeom prst="rect">
              <a:avLst/>
            </a:prstGeom>
          </p:spPr>
          <p:txBody>
            <a:bodyPr lIns="0" tIns="0" rIns="0" bIns="0" rtlCol="0" anchor="t">
              <a:spAutoFit/>
            </a:bodyPr>
            <a:lstStyle/>
            <a:p>
              <a:pPr algn="ctr">
                <a:lnSpc>
                  <a:spcPts val="4947"/>
                </a:lnSpc>
              </a:pPr>
              <a:r>
                <a:rPr lang="en-US" sz="3533">
                  <a:solidFill>
                    <a:srgbClr val="267FFF">
                      <a:alpha val="29804"/>
                    </a:srgbClr>
                  </a:solidFill>
                  <a:latin typeface="Antic"/>
                </a:rPr>
                <a:t>O</a:t>
              </a:r>
            </a:p>
          </p:txBody>
        </p:sp>
      </p:grpSp>
      <p:grpSp>
        <p:nvGrpSpPr>
          <p:cNvPr id="101" name="Group 96">
            <a:extLst>
              <a:ext uri="{FF2B5EF4-FFF2-40B4-BE49-F238E27FC236}">
                <a16:creationId xmlns:a16="http://schemas.microsoft.com/office/drawing/2014/main" id="{E93D5931-CDF0-C254-35BC-89A6674CCB51}"/>
              </a:ext>
            </a:extLst>
          </p:cNvPr>
          <p:cNvGrpSpPr/>
          <p:nvPr userDrawn="1"/>
        </p:nvGrpSpPr>
        <p:grpSpPr>
          <a:xfrm>
            <a:off x="-2833007" y="681337"/>
            <a:ext cx="4866237" cy="3782002"/>
            <a:chOff x="0" y="0"/>
            <a:chExt cx="6488316" cy="5042669"/>
          </a:xfrm>
        </p:grpSpPr>
        <p:grpSp>
          <p:nvGrpSpPr>
            <p:cNvPr id="102" name="Group 97">
              <a:extLst>
                <a:ext uri="{FF2B5EF4-FFF2-40B4-BE49-F238E27FC236}">
                  <a16:creationId xmlns:a16="http://schemas.microsoft.com/office/drawing/2014/main" id="{55342759-BD93-D46F-6A9F-08B21199774C}"/>
                </a:ext>
              </a:extLst>
            </p:cNvPr>
            <p:cNvGrpSpPr/>
            <p:nvPr/>
          </p:nvGrpSpPr>
          <p:grpSpPr>
            <a:xfrm>
              <a:off x="4940639" y="0"/>
              <a:ext cx="239314" cy="239314"/>
              <a:chOff x="0" y="0"/>
              <a:chExt cx="812800" cy="812800"/>
            </a:xfrm>
          </p:grpSpPr>
          <p:sp>
            <p:nvSpPr>
              <p:cNvPr id="160" name="Freeform 98">
                <a:extLst>
                  <a:ext uri="{FF2B5EF4-FFF2-40B4-BE49-F238E27FC236}">
                    <a16:creationId xmlns:a16="http://schemas.microsoft.com/office/drawing/2014/main" id="{91AB0488-9208-09D2-D45D-2BB85BBF25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61" name="TextBox 99">
                <a:extLst>
                  <a:ext uri="{FF2B5EF4-FFF2-40B4-BE49-F238E27FC236}">
                    <a16:creationId xmlns:a16="http://schemas.microsoft.com/office/drawing/2014/main" id="{4C16EAE8-9CAB-B137-8589-8978678AF8F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3" name="Group 100">
              <a:extLst>
                <a:ext uri="{FF2B5EF4-FFF2-40B4-BE49-F238E27FC236}">
                  <a16:creationId xmlns:a16="http://schemas.microsoft.com/office/drawing/2014/main" id="{6BCECA83-3B01-D4A4-1C2C-80726D39214D}"/>
                </a:ext>
              </a:extLst>
            </p:cNvPr>
            <p:cNvGrpSpPr/>
            <p:nvPr/>
          </p:nvGrpSpPr>
          <p:grpSpPr>
            <a:xfrm>
              <a:off x="2484931" y="3281"/>
              <a:ext cx="239314" cy="239314"/>
              <a:chOff x="0" y="0"/>
              <a:chExt cx="812800" cy="812800"/>
            </a:xfrm>
          </p:grpSpPr>
          <p:sp>
            <p:nvSpPr>
              <p:cNvPr id="158" name="Freeform 101">
                <a:extLst>
                  <a:ext uri="{FF2B5EF4-FFF2-40B4-BE49-F238E27FC236}">
                    <a16:creationId xmlns:a16="http://schemas.microsoft.com/office/drawing/2014/main" id="{DE9AA5E3-4E3D-F081-3CEC-1DB81A9C3C6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59" name="TextBox 102">
                <a:extLst>
                  <a:ext uri="{FF2B5EF4-FFF2-40B4-BE49-F238E27FC236}">
                    <a16:creationId xmlns:a16="http://schemas.microsoft.com/office/drawing/2014/main" id="{3176FAE2-0C4B-3F1C-F1F3-24D9AD7D638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4" name="Group 103">
              <a:extLst>
                <a:ext uri="{FF2B5EF4-FFF2-40B4-BE49-F238E27FC236}">
                  <a16:creationId xmlns:a16="http://schemas.microsoft.com/office/drawing/2014/main" id="{1191ED22-3294-6ABA-8A04-40A1C6FBAD10}"/>
                </a:ext>
              </a:extLst>
            </p:cNvPr>
            <p:cNvGrpSpPr/>
            <p:nvPr/>
          </p:nvGrpSpPr>
          <p:grpSpPr>
            <a:xfrm rot="5400000">
              <a:off x="3783179" y="177943"/>
              <a:ext cx="2763422" cy="2646852"/>
              <a:chOff x="0" y="-54577"/>
              <a:chExt cx="812800" cy="778514"/>
            </a:xfrm>
          </p:grpSpPr>
          <p:sp>
            <p:nvSpPr>
              <p:cNvPr id="156" name="Freeform 104">
                <a:extLst>
                  <a:ext uri="{FF2B5EF4-FFF2-40B4-BE49-F238E27FC236}">
                    <a16:creationId xmlns:a16="http://schemas.microsoft.com/office/drawing/2014/main" id="{4DA8EC5D-5942-F8FF-7ACA-6840DA18E520}"/>
                  </a:ext>
                </a:extLst>
              </p:cNvPr>
              <p:cNvSpPr/>
              <p:nvPr/>
            </p:nvSpPr>
            <p:spPr>
              <a:xfrm>
                <a:off x="0" y="0"/>
                <a:ext cx="812800" cy="723937"/>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7" name="TextBox 105">
                <a:extLst>
                  <a:ext uri="{FF2B5EF4-FFF2-40B4-BE49-F238E27FC236}">
                    <a16:creationId xmlns:a16="http://schemas.microsoft.com/office/drawing/2014/main" id="{9D0FE44F-EC06-DDB5-CBC5-ED6232893147}"/>
                  </a:ext>
                </a:extLst>
              </p:cNvPr>
              <p:cNvSpPr txBox="1"/>
              <p:nvPr/>
            </p:nvSpPr>
            <p:spPr>
              <a:xfrm>
                <a:off x="114299" y="-54577"/>
                <a:ext cx="584200" cy="778513"/>
              </a:xfrm>
              <a:prstGeom prst="rect">
                <a:avLst/>
              </a:prstGeom>
            </p:spPr>
            <p:txBody>
              <a:bodyPr lIns="50800" tIns="50800" rIns="50800" bIns="50800" rtlCol="0" anchor="ctr"/>
              <a:lstStyle/>
              <a:p>
                <a:pPr algn="ctr">
                  <a:lnSpc>
                    <a:spcPts val="2659"/>
                  </a:lnSpc>
                </a:pPr>
                <a:endParaRPr/>
              </a:p>
            </p:txBody>
          </p:sp>
        </p:grpSp>
        <p:grpSp>
          <p:nvGrpSpPr>
            <p:cNvPr id="105" name="Group 106">
              <a:extLst>
                <a:ext uri="{FF2B5EF4-FFF2-40B4-BE49-F238E27FC236}">
                  <a16:creationId xmlns:a16="http://schemas.microsoft.com/office/drawing/2014/main" id="{07D8BA46-283E-E809-5193-62FE18EC2A15}"/>
                </a:ext>
              </a:extLst>
            </p:cNvPr>
            <p:cNvGrpSpPr/>
            <p:nvPr/>
          </p:nvGrpSpPr>
          <p:grpSpPr>
            <a:xfrm rot="5400000">
              <a:off x="1218003" y="258902"/>
              <a:ext cx="2763422" cy="2484931"/>
              <a:chOff x="0" y="0"/>
              <a:chExt cx="812800" cy="730888"/>
            </a:xfrm>
          </p:grpSpPr>
          <p:sp>
            <p:nvSpPr>
              <p:cNvPr id="154" name="Freeform 107">
                <a:extLst>
                  <a:ext uri="{FF2B5EF4-FFF2-40B4-BE49-F238E27FC236}">
                    <a16:creationId xmlns:a16="http://schemas.microsoft.com/office/drawing/2014/main" id="{212E57B9-C1E9-8807-58B4-B74558821791}"/>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5" name="TextBox 108">
                <a:extLst>
                  <a:ext uri="{FF2B5EF4-FFF2-40B4-BE49-F238E27FC236}">
                    <a16:creationId xmlns:a16="http://schemas.microsoft.com/office/drawing/2014/main" id="{4BA1433B-4022-4393-03B2-319A16F2F99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6" name="Group 109">
              <a:extLst>
                <a:ext uri="{FF2B5EF4-FFF2-40B4-BE49-F238E27FC236}">
                  <a16:creationId xmlns:a16="http://schemas.microsoft.com/office/drawing/2014/main" id="{E1DE3FCE-39CE-2C32-3853-1C302E15A47C}"/>
                </a:ext>
              </a:extLst>
            </p:cNvPr>
            <p:cNvGrpSpPr/>
            <p:nvPr/>
          </p:nvGrpSpPr>
          <p:grpSpPr>
            <a:xfrm rot="5400000">
              <a:off x="2529373" y="2247073"/>
              <a:ext cx="2738837" cy="2646850"/>
              <a:chOff x="12204" y="-47625"/>
              <a:chExt cx="805569" cy="778513"/>
            </a:xfrm>
          </p:grpSpPr>
          <p:sp>
            <p:nvSpPr>
              <p:cNvPr id="152" name="Freeform 110">
                <a:extLst>
                  <a:ext uri="{FF2B5EF4-FFF2-40B4-BE49-F238E27FC236}">
                    <a16:creationId xmlns:a16="http://schemas.microsoft.com/office/drawing/2014/main" id="{0A1A54D4-DE0D-E3F8-B88E-7E0AD2B45D88}"/>
                  </a:ext>
                </a:extLst>
              </p:cNvPr>
              <p:cNvSpPr/>
              <p:nvPr/>
            </p:nvSpPr>
            <p:spPr>
              <a:xfrm>
                <a:off x="12204" y="563"/>
                <a:ext cx="805569" cy="7213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3" name="TextBox 111">
                <a:extLst>
                  <a:ext uri="{FF2B5EF4-FFF2-40B4-BE49-F238E27FC236}">
                    <a16:creationId xmlns:a16="http://schemas.microsoft.com/office/drawing/2014/main" id="{E0C90289-D89B-5AF3-A45A-2F2CD7FAEE1D}"/>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7" name="Group 112">
              <a:extLst>
                <a:ext uri="{FF2B5EF4-FFF2-40B4-BE49-F238E27FC236}">
                  <a16:creationId xmlns:a16="http://schemas.microsoft.com/office/drawing/2014/main" id="{6B360F31-935C-ECA0-BCEB-25C9F33C64BE}"/>
                </a:ext>
              </a:extLst>
            </p:cNvPr>
            <p:cNvGrpSpPr/>
            <p:nvPr/>
          </p:nvGrpSpPr>
          <p:grpSpPr>
            <a:xfrm rot="5400000">
              <a:off x="-24463" y="2323184"/>
              <a:ext cx="2763422" cy="2484931"/>
              <a:chOff x="0" y="0"/>
              <a:chExt cx="812800" cy="730888"/>
            </a:xfrm>
          </p:grpSpPr>
          <p:sp>
            <p:nvSpPr>
              <p:cNvPr id="150" name="Freeform 113">
                <a:extLst>
                  <a:ext uri="{FF2B5EF4-FFF2-40B4-BE49-F238E27FC236}">
                    <a16:creationId xmlns:a16="http://schemas.microsoft.com/office/drawing/2014/main" id="{224CD98F-3162-00D2-0D15-55523C4D17B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1" name="TextBox 114">
                <a:extLst>
                  <a:ext uri="{FF2B5EF4-FFF2-40B4-BE49-F238E27FC236}">
                    <a16:creationId xmlns:a16="http://schemas.microsoft.com/office/drawing/2014/main" id="{1658BF1E-9485-CF70-0CD2-A07EAD6CB37B}"/>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8" name="Group 115">
              <a:extLst>
                <a:ext uri="{FF2B5EF4-FFF2-40B4-BE49-F238E27FC236}">
                  <a16:creationId xmlns:a16="http://schemas.microsoft.com/office/drawing/2014/main" id="{A5C171E9-603D-1755-4B24-5296E8F7F7F7}"/>
                </a:ext>
              </a:extLst>
            </p:cNvPr>
            <p:cNvGrpSpPr/>
            <p:nvPr/>
          </p:nvGrpSpPr>
          <p:grpSpPr>
            <a:xfrm>
              <a:off x="6158756" y="726017"/>
              <a:ext cx="239314" cy="239314"/>
              <a:chOff x="0" y="0"/>
              <a:chExt cx="812800" cy="812800"/>
            </a:xfrm>
          </p:grpSpPr>
          <p:sp>
            <p:nvSpPr>
              <p:cNvPr id="148" name="Freeform 116">
                <a:extLst>
                  <a:ext uri="{FF2B5EF4-FFF2-40B4-BE49-F238E27FC236}">
                    <a16:creationId xmlns:a16="http://schemas.microsoft.com/office/drawing/2014/main" id="{46FBA827-0C2E-EEB6-E3A1-D55D8DE498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9" name="TextBox 117">
                <a:extLst>
                  <a:ext uri="{FF2B5EF4-FFF2-40B4-BE49-F238E27FC236}">
                    <a16:creationId xmlns:a16="http://schemas.microsoft.com/office/drawing/2014/main" id="{EDB7C1B5-049D-12A2-64C8-B618F6131BA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9" name="Group 118">
              <a:extLst>
                <a:ext uri="{FF2B5EF4-FFF2-40B4-BE49-F238E27FC236}">
                  <a16:creationId xmlns:a16="http://schemas.microsoft.com/office/drawing/2014/main" id="{9AFEE21E-8748-471B-0896-4AF7B1AFE1BE}"/>
                </a:ext>
              </a:extLst>
            </p:cNvPr>
            <p:cNvGrpSpPr/>
            <p:nvPr/>
          </p:nvGrpSpPr>
          <p:grpSpPr>
            <a:xfrm>
              <a:off x="6158756" y="2039934"/>
              <a:ext cx="239314" cy="239314"/>
              <a:chOff x="0" y="0"/>
              <a:chExt cx="812800" cy="812800"/>
            </a:xfrm>
          </p:grpSpPr>
          <p:sp>
            <p:nvSpPr>
              <p:cNvPr id="146" name="Freeform 119">
                <a:extLst>
                  <a:ext uri="{FF2B5EF4-FFF2-40B4-BE49-F238E27FC236}">
                    <a16:creationId xmlns:a16="http://schemas.microsoft.com/office/drawing/2014/main" id="{EA20F931-5171-F22B-1A4B-425A58B14A5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7" name="TextBox 120">
                <a:extLst>
                  <a:ext uri="{FF2B5EF4-FFF2-40B4-BE49-F238E27FC236}">
                    <a16:creationId xmlns:a16="http://schemas.microsoft.com/office/drawing/2014/main" id="{F59579AC-2A9D-7218-02F2-E44AF08046A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0" name="Group 121">
              <a:extLst>
                <a:ext uri="{FF2B5EF4-FFF2-40B4-BE49-F238E27FC236}">
                  <a16:creationId xmlns:a16="http://schemas.microsoft.com/office/drawing/2014/main" id="{1B8DE089-FB96-F39F-0BFC-B05BBE4A4A55}"/>
                </a:ext>
              </a:extLst>
            </p:cNvPr>
            <p:cNvGrpSpPr/>
            <p:nvPr/>
          </p:nvGrpSpPr>
          <p:grpSpPr>
            <a:xfrm>
              <a:off x="3698174" y="726017"/>
              <a:ext cx="239314" cy="239314"/>
              <a:chOff x="0" y="0"/>
              <a:chExt cx="812800" cy="812800"/>
            </a:xfrm>
          </p:grpSpPr>
          <p:sp>
            <p:nvSpPr>
              <p:cNvPr id="144" name="Freeform 122">
                <a:extLst>
                  <a:ext uri="{FF2B5EF4-FFF2-40B4-BE49-F238E27FC236}">
                    <a16:creationId xmlns:a16="http://schemas.microsoft.com/office/drawing/2014/main" id="{C5F43699-3A48-AA99-0D2E-6DB5EEC9C66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5" name="TextBox 123">
                <a:extLst>
                  <a:ext uri="{FF2B5EF4-FFF2-40B4-BE49-F238E27FC236}">
                    <a16:creationId xmlns:a16="http://schemas.microsoft.com/office/drawing/2014/main" id="{E1885342-109F-B608-9F8E-3C023F479350}"/>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1" name="Group 124">
              <a:extLst>
                <a:ext uri="{FF2B5EF4-FFF2-40B4-BE49-F238E27FC236}">
                  <a16:creationId xmlns:a16="http://schemas.microsoft.com/office/drawing/2014/main" id="{CE3B7F05-B0F8-1E3D-BC3E-674583ADB5F4}"/>
                </a:ext>
              </a:extLst>
            </p:cNvPr>
            <p:cNvGrpSpPr/>
            <p:nvPr/>
          </p:nvGrpSpPr>
          <p:grpSpPr>
            <a:xfrm>
              <a:off x="3698174" y="2039934"/>
              <a:ext cx="239314" cy="239314"/>
              <a:chOff x="0" y="0"/>
              <a:chExt cx="812800" cy="812800"/>
            </a:xfrm>
          </p:grpSpPr>
          <p:sp>
            <p:nvSpPr>
              <p:cNvPr id="142" name="Freeform 125">
                <a:extLst>
                  <a:ext uri="{FF2B5EF4-FFF2-40B4-BE49-F238E27FC236}">
                    <a16:creationId xmlns:a16="http://schemas.microsoft.com/office/drawing/2014/main" id="{DA4B5777-2DF2-3C0D-A567-C4B6B991D3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3" name="TextBox 126">
                <a:extLst>
                  <a:ext uri="{FF2B5EF4-FFF2-40B4-BE49-F238E27FC236}">
                    <a16:creationId xmlns:a16="http://schemas.microsoft.com/office/drawing/2014/main" id="{B2C6BA45-66B0-FDA9-B799-1F5E7C118D0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2" name="Group 127">
              <a:extLst>
                <a:ext uri="{FF2B5EF4-FFF2-40B4-BE49-F238E27FC236}">
                  <a16:creationId xmlns:a16="http://schemas.microsoft.com/office/drawing/2014/main" id="{B3310A64-4FE8-4177-F8EA-C7D8E93BACC4}"/>
                </a:ext>
              </a:extLst>
            </p:cNvPr>
            <p:cNvGrpSpPr/>
            <p:nvPr/>
          </p:nvGrpSpPr>
          <p:grpSpPr>
            <a:xfrm>
              <a:off x="4940639" y="2763422"/>
              <a:ext cx="239314" cy="239314"/>
              <a:chOff x="0" y="0"/>
              <a:chExt cx="812800" cy="812800"/>
            </a:xfrm>
          </p:grpSpPr>
          <p:sp>
            <p:nvSpPr>
              <p:cNvPr id="140" name="Freeform 128">
                <a:extLst>
                  <a:ext uri="{FF2B5EF4-FFF2-40B4-BE49-F238E27FC236}">
                    <a16:creationId xmlns:a16="http://schemas.microsoft.com/office/drawing/2014/main" id="{7DCFBEA1-E823-4BE1-F132-ABC12987296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1" name="TextBox 129">
                <a:extLst>
                  <a:ext uri="{FF2B5EF4-FFF2-40B4-BE49-F238E27FC236}">
                    <a16:creationId xmlns:a16="http://schemas.microsoft.com/office/drawing/2014/main" id="{6D42F432-B29E-086A-6641-4C7A3113132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3" name="Group 130">
              <a:extLst>
                <a:ext uri="{FF2B5EF4-FFF2-40B4-BE49-F238E27FC236}">
                  <a16:creationId xmlns:a16="http://schemas.microsoft.com/office/drawing/2014/main" id="{E8E30D70-4C4C-B6C8-63F3-B4BD53E7C052}"/>
                </a:ext>
              </a:extLst>
            </p:cNvPr>
            <p:cNvGrpSpPr/>
            <p:nvPr/>
          </p:nvGrpSpPr>
          <p:grpSpPr>
            <a:xfrm>
              <a:off x="1242465" y="2039934"/>
              <a:ext cx="239314" cy="239314"/>
              <a:chOff x="0" y="0"/>
              <a:chExt cx="812800" cy="812800"/>
            </a:xfrm>
          </p:grpSpPr>
          <p:sp>
            <p:nvSpPr>
              <p:cNvPr id="138" name="Freeform 131">
                <a:extLst>
                  <a:ext uri="{FF2B5EF4-FFF2-40B4-BE49-F238E27FC236}">
                    <a16:creationId xmlns:a16="http://schemas.microsoft.com/office/drawing/2014/main" id="{38567AD9-ED73-85E9-75AA-0A853C7DCBF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9" name="TextBox 132">
                <a:extLst>
                  <a:ext uri="{FF2B5EF4-FFF2-40B4-BE49-F238E27FC236}">
                    <a16:creationId xmlns:a16="http://schemas.microsoft.com/office/drawing/2014/main" id="{11AFC430-ADD5-0D7B-4883-C33F19818BB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4" name="Group 133">
              <a:extLst>
                <a:ext uri="{FF2B5EF4-FFF2-40B4-BE49-F238E27FC236}">
                  <a16:creationId xmlns:a16="http://schemas.microsoft.com/office/drawing/2014/main" id="{F5434BA1-9BB3-3BC9-CBE6-F5942B43254A}"/>
                </a:ext>
              </a:extLst>
            </p:cNvPr>
            <p:cNvGrpSpPr/>
            <p:nvPr/>
          </p:nvGrpSpPr>
          <p:grpSpPr>
            <a:xfrm>
              <a:off x="2460583" y="2765950"/>
              <a:ext cx="239314" cy="239314"/>
              <a:chOff x="0" y="0"/>
              <a:chExt cx="812800" cy="812800"/>
            </a:xfrm>
          </p:grpSpPr>
          <p:sp>
            <p:nvSpPr>
              <p:cNvPr id="136" name="Freeform 134">
                <a:extLst>
                  <a:ext uri="{FF2B5EF4-FFF2-40B4-BE49-F238E27FC236}">
                    <a16:creationId xmlns:a16="http://schemas.microsoft.com/office/drawing/2014/main" id="{E7171E11-B362-527F-D88D-E58845C1F0A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7" name="TextBox 135">
                <a:extLst>
                  <a:ext uri="{FF2B5EF4-FFF2-40B4-BE49-F238E27FC236}">
                    <a16:creationId xmlns:a16="http://schemas.microsoft.com/office/drawing/2014/main" id="{BA4BA6F0-3054-6A14-172F-E2A464D293B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5" name="Group 136">
              <a:extLst>
                <a:ext uri="{FF2B5EF4-FFF2-40B4-BE49-F238E27FC236}">
                  <a16:creationId xmlns:a16="http://schemas.microsoft.com/office/drawing/2014/main" id="{880C773D-2AD2-EAE7-23BC-BA14D322DEDC}"/>
                </a:ext>
              </a:extLst>
            </p:cNvPr>
            <p:cNvGrpSpPr/>
            <p:nvPr/>
          </p:nvGrpSpPr>
          <p:grpSpPr>
            <a:xfrm>
              <a:off x="2460583" y="4079867"/>
              <a:ext cx="239314" cy="239314"/>
              <a:chOff x="0" y="0"/>
              <a:chExt cx="812800" cy="812800"/>
            </a:xfrm>
          </p:grpSpPr>
          <p:sp>
            <p:nvSpPr>
              <p:cNvPr id="134" name="Freeform 137">
                <a:extLst>
                  <a:ext uri="{FF2B5EF4-FFF2-40B4-BE49-F238E27FC236}">
                    <a16:creationId xmlns:a16="http://schemas.microsoft.com/office/drawing/2014/main" id="{33C573C9-964E-F573-E548-8D7C971B19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5" name="TextBox 138">
                <a:extLst>
                  <a:ext uri="{FF2B5EF4-FFF2-40B4-BE49-F238E27FC236}">
                    <a16:creationId xmlns:a16="http://schemas.microsoft.com/office/drawing/2014/main" id="{220FE0F7-3DC9-323E-0CB2-AD844B4D0B6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6" name="Group 139">
              <a:extLst>
                <a:ext uri="{FF2B5EF4-FFF2-40B4-BE49-F238E27FC236}">
                  <a16:creationId xmlns:a16="http://schemas.microsoft.com/office/drawing/2014/main" id="{12C13DB5-9171-6B47-54A3-E649CB22F64D}"/>
                </a:ext>
              </a:extLst>
            </p:cNvPr>
            <p:cNvGrpSpPr/>
            <p:nvPr/>
          </p:nvGrpSpPr>
          <p:grpSpPr>
            <a:xfrm>
              <a:off x="0" y="2765950"/>
              <a:ext cx="239314" cy="239314"/>
              <a:chOff x="0" y="0"/>
              <a:chExt cx="812800" cy="812800"/>
            </a:xfrm>
          </p:grpSpPr>
          <p:sp>
            <p:nvSpPr>
              <p:cNvPr id="132" name="Freeform 140">
                <a:extLst>
                  <a:ext uri="{FF2B5EF4-FFF2-40B4-BE49-F238E27FC236}">
                    <a16:creationId xmlns:a16="http://schemas.microsoft.com/office/drawing/2014/main" id="{FAE5588E-B6C1-B25B-9122-02EDB539829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3" name="TextBox 141">
                <a:extLst>
                  <a:ext uri="{FF2B5EF4-FFF2-40B4-BE49-F238E27FC236}">
                    <a16:creationId xmlns:a16="http://schemas.microsoft.com/office/drawing/2014/main" id="{6A178691-5719-B297-24E9-C92EB045958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7" name="Group 142">
              <a:extLst>
                <a:ext uri="{FF2B5EF4-FFF2-40B4-BE49-F238E27FC236}">
                  <a16:creationId xmlns:a16="http://schemas.microsoft.com/office/drawing/2014/main" id="{89AFE0A5-C5A0-6698-7988-5FC7667461E4}"/>
                </a:ext>
              </a:extLst>
            </p:cNvPr>
            <p:cNvGrpSpPr/>
            <p:nvPr/>
          </p:nvGrpSpPr>
          <p:grpSpPr>
            <a:xfrm>
              <a:off x="0" y="4079867"/>
              <a:ext cx="239314" cy="239314"/>
              <a:chOff x="0" y="0"/>
              <a:chExt cx="812800" cy="812800"/>
            </a:xfrm>
          </p:grpSpPr>
          <p:sp>
            <p:nvSpPr>
              <p:cNvPr id="130" name="Freeform 143">
                <a:extLst>
                  <a:ext uri="{FF2B5EF4-FFF2-40B4-BE49-F238E27FC236}">
                    <a16:creationId xmlns:a16="http://schemas.microsoft.com/office/drawing/2014/main" id="{00235309-82EF-D54C-F311-BED71311E93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1" name="TextBox 144">
                <a:extLst>
                  <a:ext uri="{FF2B5EF4-FFF2-40B4-BE49-F238E27FC236}">
                    <a16:creationId xmlns:a16="http://schemas.microsoft.com/office/drawing/2014/main" id="{9CAA6863-4D7D-5EE5-B2E9-D7F05D13753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8" name="Group 145">
              <a:extLst>
                <a:ext uri="{FF2B5EF4-FFF2-40B4-BE49-F238E27FC236}">
                  <a16:creationId xmlns:a16="http://schemas.microsoft.com/office/drawing/2014/main" id="{DE318A5E-29B6-065A-47E8-0B2B401918F3}"/>
                </a:ext>
              </a:extLst>
            </p:cNvPr>
            <p:cNvGrpSpPr/>
            <p:nvPr/>
          </p:nvGrpSpPr>
          <p:grpSpPr>
            <a:xfrm>
              <a:off x="1242465" y="4803355"/>
              <a:ext cx="239314" cy="239314"/>
              <a:chOff x="0" y="0"/>
              <a:chExt cx="812800" cy="812800"/>
            </a:xfrm>
          </p:grpSpPr>
          <p:sp>
            <p:nvSpPr>
              <p:cNvPr id="128" name="Freeform 146">
                <a:extLst>
                  <a:ext uri="{FF2B5EF4-FFF2-40B4-BE49-F238E27FC236}">
                    <a16:creationId xmlns:a16="http://schemas.microsoft.com/office/drawing/2014/main" id="{E8341F5D-4EBB-CFDF-9240-4FC65D53266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9" name="TextBox 147">
                <a:extLst>
                  <a:ext uri="{FF2B5EF4-FFF2-40B4-BE49-F238E27FC236}">
                    <a16:creationId xmlns:a16="http://schemas.microsoft.com/office/drawing/2014/main" id="{1168D67F-6C23-F342-535A-C3E9D9237E1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9" name="Group 148">
              <a:extLst>
                <a:ext uri="{FF2B5EF4-FFF2-40B4-BE49-F238E27FC236}">
                  <a16:creationId xmlns:a16="http://schemas.microsoft.com/office/drawing/2014/main" id="{04E8B073-CB53-8231-56F5-742485AD3AA5}"/>
                </a:ext>
              </a:extLst>
            </p:cNvPr>
            <p:cNvGrpSpPr/>
            <p:nvPr/>
          </p:nvGrpSpPr>
          <p:grpSpPr>
            <a:xfrm>
              <a:off x="1242465" y="729298"/>
              <a:ext cx="239314" cy="239314"/>
              <a:chOff x="0" y="0"/>
              <a:chExt cx="812800" cy="812800"/>
            </a:xfrm>
          </p:grpSpPr>
          <p:sp>
            <p:nvSpPr>
              <p:cNvPr id="126" name="Freeform 149">
                <a:extLst>
                  <a:ext uri="{FF2B5EF4-FFF2-40B4-BE49-F238E27FC236}">
                    <a16:creationId xmlns:a16="http://schemas.microsoft.com/office/drawing/2014/main" id="{88A2C813-4DD5-A7A5-0BC1-8295017C916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7" name="TextBox 150">
                <a:extLst>
                  <a:ext uri="{FF2B5EF4-FFF2-40B4-BE49-F238E27FC236}">
                    <a16:creationId xmlns:a16="http://schemas.microsoft.com/office/drawing/2014/main" id="{DC938EC1-DCC0-5F4C-C3ED-0FCF353492D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0" name="Group 151">
              <a:extLst>
                <a:ext uri="{FF2B5EF4-FFF2-40B4-BE49-F238E27FC236}">
                  <a16:creationId xmlns:a16="http://schemas.microsoft.com/office/drawing/2014/main" id="{CB7848EB-C792-CE49-2BAA-865C6A82077F}"/>
                </a:ext>
              </a:extLst>
            </p:cNvPr>
            <p:cNvGrpSpPr/>
            <p:nvPr/>
          </p:nvGrpSpPr>
          <p:grpSpPr>
            <a:xfrm>
              <a:off x="4916291" y="4074057"/>
              <a:ext cx="239314" cy="239314"/>
              <a:chOff x="0" y="0"/>
              <a:chExt cx="812800" cy="812800"/>
            </a:xfrm>
          </p:grpSpPr>
          <p:sp>
            <p:nvSpPr>
              <p:cNvPr id="124" name="Freeform 152">
                <a:extLst>
                  <a:ext uri="{FF2B5EF4-FFF2-40B4-BE49-F238E27FC236}">
                    <a16:creationId xmlns:a16="http://schemas.microsoft.com/office/drawing/2014/main" id="{3BFDEE2D-1D0F-176E-F48C-747E1BE0C88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5" name="TextBox 153">
                <a:extLst>
                  <a:ext uri="{FF2B5EF4-FFF2-40B4-BE49-F238E27FC236}">
                    <a16:creationId xmlns:a16="http://schemas.microsoft.com/office/drawing/2014/main" id="{2FD8133B-A741-9A98-C896-BC8CA30B0CC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1" name="Group 154">
              <a:extLst>
                <a:ext uri="{FF2B5EF4-FFF2-40B4-BE49-F238E27FC236}">
                  <a16:creationId xmlns:a16="http://schemas.microsoft.com/office/drawing/2014/main" id="{D628B4BC-E7BD-F6FA-5A13-3556B868C62B}"/>
                </a:ext>
              </a:extLst>
            </p:cNvPr>
            <p:cNvGrpSpPr/>
            <p:nvPr/>
          </p:nvGrpSpPr>
          <p:grpSpPr>
            <a:xfrm>
              <a:off x="3698174" y="4797545"/>
              <a:ext cx="239314" cy="239314"/>
              <a:chOff x="0" y="0"/>
              <a:chExt cx="812800" cy="812800"/>
            </a:xfrm>
          </p:grpSpPr>
          <p:sp>
            <p:nvSpPr>
              <p:cNvPr id="122" name="Freeform 155">
                <a:extLst>
                  <a:ext uri="{FF2B5EF4-FFF2-40B4-BE49-F238E27FC236}">
                    <a16:creationId xmlns:a16="http://schemas.microsoft.com/office/drawing/2014/main" id="{562ABB4C-46F7-FB56-1491-E7A74643892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3" name="TextBox 156">
                <a:extLst>
                  <a:ext uri="{FF2B5EF4-FFF2-40B4-BE49-F238E27FC236}">
                    <a16:creationId xmlns:a16="http://schemas.microsoft.com/office/drawing/2014/main" id="{F9ACCCA4-5774-7E2E-8F1B-6FA162EEFB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sp>
        <p:nvSpPr>
          <p:cNvPr id="5" name="Footer Placeholder 4"/>
          <p:cNvSpPr>
            <a:spLocks noGrp="1"/>
          </p:cNvSpPr>
          <p:nvPr>
            <p:ph type="ftr" sz="quarter" idx="11"/>
          </p:nvPr>
        </p:nvSpPr>
        <p:spPr>
          <a:xfrm>
            <a:off x="2844000" y="9801101"/>
            <a:ext cx="12600000" cy="365125"/>
          </a:xfrm>
          <a:prstGeom prst="rect">
            <a:avLst/>
          </a:prstGeom>
        </p:spPr>
        <p:txBody>
          <a:bodyPr/>
          <a:lstStyle>
            <a:lvl1pPr algn="ctr">
              <a:defRPr sz="1600">
                <a:solidFill>
                  <a:srgbClr val="FFFFFF"/>
                </a:solidFill>
              </a:defRPr>
            </a:lvl1pPr>
          </a:lstStyle>
          <a:p>
            <a:r>
              <a:rPr lang="en-US">
                <a:latin typeface="Raleway" pitchFamily="2" charset="0"/>
              </a:rPr>
              <a:t>Organic And Biochemistry Supplement To Enhanced Introductory College Chemistry, CC BY 4.0, except where otherwise noted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412" name="Footer Placeholder 4">
            <a:extLst>
              <a:ext uri="{FF2B5EF4-FFF2-40B4-BE49-F238E27FC236}">
                <a16:creationId xmlns:a16="http://schemas.microsoft.com/office/drawing/2014/main" id="{8A5DE2C1-351E-6A06-0AA2-29650039C73B}"/>
              </a:ext>
            </a:extLst>
          </p:cNvPr>
          <p:cNvSpPr txBox="1">
            <a:spLocks/>
          </p:cNvSpPr>
          <p:nvPr userDrawn="1"/>
        </p:nvSpPr>
        <p:spPr>
          <a:xfrm>
            <a:off x="2844000" y="9801101"/>
            <a:ext cx="12600000" cy="365125"/>
          </a:xfrm>
          <a:prstGeom prst="rect">
            <a:avLst/>
          </a:prstGeom>
        </p:spPr>
        <p:txBody>
          <a:bodyPr/>
          <a:lstStyle>
            <a:defPPr>
              <a:defRPr lang="en-US"/>
            </a:defPPr>
            <a:lvl1pPr marL="0" algn="ctr" defTabSz="914400" rtl="0" eaLnBrk="1" latinLnBrk="0" hangingPunct="1">
              <a:defRPr sz="16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aleway" pitchFamily="2" charset="0"/>
              </a:rPr>
              <a:t>Organic And Biochemistry Supplement To Enhanced Introductory College Chemistry, CC BY 4.0, except where otherwise noted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campusontario.pressbooks.pub/orgbiochemsupplemen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penstax.org/books/chemistry/pages/8-2-hybrid-atomic-orbitals"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openstax.org/books/chemistry/pages/8-2-hybrid-atomic-orbitals"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openstax.org/books/chemistry/pages/8-2-hybrid-atomic-orbitals"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openstax.org/books/chemistry/pages/8-2-hybrid-atomic-orbitals"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openstax.org/books/chemistry/pages/8-2-hybrid-atomic-orbitals"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penstax.org/books/chemistry/pages/8-2-hybrid-atomic-orbitals"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openstax.org/books/chemistry/pages/8-2-hybrid-atomic-orbitals"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openstax.org/books/chemistry/pages/8-2-hybrid-atomic-orbitals"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penstax.org/books/chemistry/pages/8-2-hybrid-atomic-orbitals"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openstax.org/books/chemistry/pages/8-2-hybrid-atomic-orbitals"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penstax.org/books/chemistry/pages/8-2-hybrid-atomic-orbitals"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openstax.org/books/chemistry/pages/8-2-hybrid-atomic-orbitals"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openstax.org/books/chemistry/pages/8-2-hybrid-atomic-orbitals"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openstax.org/books/chemistry/pages/8-2-hybrid-atomic-orbitals"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openstax.org/books/chemistry/pages/8-2-hybrid-atomic-orbitals"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openstax.org/books/chemistry/pages/8-2-hybrid-atomic-orbitals"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openstax.org/books/chemistry/pages/8-2-hybrid-atomic-orbitals"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openstax.org/books/chemistry/pages/8-3-multiple-bonds"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openstax.org/books/chemistry/pages/8-3-multiple-bonds"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openstax.org/books/chemistry/pages/8-3-multiple-bonds"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penstax.org/books/chemistry/pages/8-introduction"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openstax.org/books/chemistry/pages/8-3-multiple-bonds"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openstax.org/books/chemistry/pages/8-3-multiple-bonds"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openstax.org/books/chemistry/pages/8-3-multiple-bonds"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openstax.org/books/chemistry/pages/8-4-molecular-orbital-theory"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openstax.org/books/chemistry/pages/8-4-molecular-orbital-theory"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openstax.org/books/chemistry/pages/8-1-valence-bond-theory" TargetMode="External"/><Relationship Id="rId2" Type="http://schemas.openxmlformats.org/officeDocument/2006/relationships/hyperlink" Target="https://openstax.org/books/chemistry/pages/8-4-molecular-orbital-theory" TargetMode="External"/><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openstax.org/books/chemistry/pages/8-4-molecular-orbital-theory" TargetMode="Externa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openstax.org/books/chemistry/pages/8-4-molecular-orbital-theory"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openstax.org/books/chemistry/pages/8-4-molecular-orbital-theory"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openstax.org/books/chemistry/pages/8-4-molecular-orbital-theory"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penstax.org/books/chemistry/pages/8-1-valence-bond-theory"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openstax.org/books/chemistry/pages/1-introduction" TargetMode="Externa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openstax.org/books/chemistry/pages/8-4-molecular-orbital-theory" TargetMode="Externa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openstax.org/books/chemistry/pages/8-4-molecular-orbital-theory" TargetMode="External"/><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openstax.org/books/chemistry/pages/8-4-molecular-orbital-theory" TargetMode="Externa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openstax.org/books/chemistry/pages/8-4-molecular-orbital-theory" TargetMode="Externa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openstax.org/books/chemistry/pages/8-1-valence-bond-theory" TargetMode="External"/><Relationship Id="rId2" Type="http://schemas.openxmlformats.org/officeDocument/2006/relationships/hyperlink" Target="https://openstax.org/books/chemistry/pages/8-4-molecular-orbital-theory" TargetMode="External"/><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openstax.org/books/chemistry/pages/8-4-molecular-orbital-theory" TargetMode="External"/><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openstax.org/books/chemistry/pages/8-4-molecular-orbital-theory" TargetMode="Externa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openstax.org/books/chemistry/pages/8-4-molecular-orbital-theory" TargetMode="External"/><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openstax.org/books/chemistry/pages/8-4-molecular-orbital-theory" TargetMode="External"/><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hyperlink" Target="https://openstax.org/books/chemistry/pages/8-1-valence-bond-theo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penstax.org/books/chemistry/pages/8-1-valence-bond-theory"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penstax.org/books/chemistry/pages/8-1-valence-bond-theory"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penstax.org/books/chemistry/pages/8-1-valence-bond-theory"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penstax.org/books/chemistry/pages/8-1-valence-bond-theory"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5E782-E1DF-0CB0-63FE-6A79AAC2141F}"/>
              </a:ext>
            </a:extLst>
          </p:cNvPr>
          <p:cNvSpPr>
            <a:spLocks noGrp="1"/>
          </p:cNvSpPr>
          <p:nvPr>
            <p:ph type="ctrTitle"/>
          </p:nvPr>
        </p:nvSpPr>
        <p:spPr>
          <a:xfrm>
            <a:off x="4343400" y="2171701"/>
            <a:ext cx="11506200" cy="1143000"/>
          </a:xfrm>
        </p:spPr>
        <p:txBody>
          <a:bodyPr>
            <a:normAutofit/>
          </a:bodyPr>
          <a:lstStyle/>
          <a:p>
            <a:r>
              <a:rPr lang="en-IN" sz="6000">
                <a:solidFill>
                  <a:schemeClr val="tx2">
                    <a:lumMod val="50000"/>
                  </a:schemeClr>
                </a:solidFill>
              </a:rPr>
              <a:t>Chapter 21</a:t>
            </a:r>
          </a:p>
        </p:txBody>
      </p:sp>
      <p:sp>
        <p:nvSpPr>
          <p:cNvPr id="3" name="Subtitle 2">
            <a:extLst>
              <a:ext uri="{FF2B5EF4-FFF2-40B4-BE49-F238E27FC236}">
                <a16:creationId xmlns:a16="http://schemas.microsoft.com/office/drawing/2014/main" id="{AC26731A-B968-8B31-3116-D9B31971C08D}"/>
              </a:ext>
            </a:extLst>
          </p:cNvPr>
          <p:cNvSpPr>
            <a:spLocks noGrp="1"/>
          </p:cNvSpPr>
          <p:nvPr>
            <p:ph type="subTitle" idx="4294967295"/>
          </p:nvPr>
        </p:nvSpPr>
        <p:spPr>
          <a:xfrm>
            <a:off x="4343400" y="3408218"/>
            <a:ext cx="11506200" cy="1278082"/>
          </a:xfrm>
          <a:prstGeom prst="rect">
            <a:avLst/>
          </a:prstGeom>
        </p:spPr>
        <p:txBody>
          <a:bodyPr>
            <a:normAutofit fontScale="85000" lnSpcReduction="10000"/>
          </a:bodyPr>
          <a:lstStyle/>
          <a:p>
            <a:pPr marL="0" indent="0">
              <a:buNone/>
            </a:pPr>
            <a:r>
              <a:rPr lang="en-IN" sz="5400">
                <a:solidFill>
                  <a:schemeClr val="tx2">
                    <a:lumMod val="50000"/>
                  </a:schemeClr>
                </a:solidFill>
                <a:latin typeface="Arial" panose="020B0604020202020204" pitchFamily="34" charset="0"/>
                <a:cs typeface="Arial" panose="020B0604020202020204" pitchFamily="34" charset="0"/>
              </a:rPr>
              <a:t>Advanced Theories of Covalent Bonding</a:t>
            </a:r>
          </a:p>
        </p:txBody>
      </p:sp>
      <p:sp>
        <p:nvSpPr>
          <p:cNvPr id="4" name="TextBox 3">
            <a:extLst>
              <a:ext uri="{FF2B5EF4-FFF2-40B4-BE49-F238E27FC236}">
                <a16:creationId xmlns:a16="http://schemas.microsoft.com/office/drawing/2014/main" id="{BB4FBB15-6F7C-E8D7-8F4B-5E0E0ECCA24D}"/>
              </a:ext>
            </a:extLst>
          </p:cNvPr>
          <p:cNvSpPr txBox="1"/>
          <p:nvPr/>
        </p:nvSpPr>
        <p:spPr>
          <a:xfrm>
            <a:off x="4343400" y="5600701"/>
            <a:ext cx="11506200" cy="3389711"/>
          </a:xfrm>
          <a:prstGeom prst="rect">
            <a:avLst/>
          </a:prstGeom>
          <a:noFill/>
        </p:spPr>
        <p:txBody>
          <a:bodyPr wrap="square" rtlCol="0">
            <a:spAutoFit/>
          </a:bodyPr>
          <a:lstStyle/>
          <a:p>
            <a:pPr algn="l">
              <a:lnSpc>
                <a:spcPct val="120000"/>
              </a:lnSpc>
            </a:pPr>
            <a:r>
              <a:rPr lang="en-US" sz="2000" i="0">
                <a:solidFill>
                  <a:schemeClr val="accent1">
                    <a:lumMod val="50000"/>
                  </a:schemeClr>
                </a:solidFill>
                <a:latin typeface="Arial" panose="020B0604020202020204" pitchFamily="34" charset="0"/>
              </a:rPr>
              <a:t>Slides to accompany Organic and Biochemistry Supplement to Enhanced Introductory College Chemistry by Gregory Anderson, Jen Booth, Caryn Fahey, Adrienne Richards, Samantha Sullivan Sauer, and David Wegman</a:t>
            </a:r>
          </a:p>
          <a:p>
            <a:pPr algn="l">
              <a:lnSpc>
                <a:spcPct val="120000"/>
              </a:lnSpc>
            </a:pPr>
            <a:endParaRPr lang="en-US" sz="2000" i="0">
              <a:solidFill>
                <a:schemeClr val="accent1">
                  <a:lumMod val="50000"/>
                </a:schemeClr>
              </a:solidFill>
              <a:latin typeface="Arial" panose="020B0604020202020204" pitchFamily="34" charset="0"/>
            </a:endParaRPr>
          </a:p>
          <a:p>
            <a:pPr algn="l">
              <a:lnSpc>
                <a:spcPct val="120000"/>
              </a:lnSpc>
            </a:pPr>
            <a:r>
              <a:rPr lang="en-US" sz="2000" i="0">
                <a:solidFill>
                  <a:schemeClr val="accent1">
                    <a:lumMod val="50000"/>
                  </a:schemeClr>
                </a:solidFill>
                <a:latin typeface="Arial" panose="020B0604020202020204" pitchFamily="34" charset="0"/>
              </a:rPr>
              <a:t>Slide design and template by Revathi Mahadevan</a:t>
            </a:r>
          </a:p>
          <a:p>
            <a:pPr algn="l">
              <a:lnSpc>
                <a:spcPct val="120000"/>
              </a:lnSpc>
            </a:pPr>
            <a:endParaRPr lang="en-US" sz="2000" i="0">
              <a:solidFill>
                <a:schemeClr val="accent1">
                  <a:lumMod val="50000"/>
                </a:schemeClr>
              </a:solidFill>
              <a:latin typeface="Arial" panose="020B0604020202020204" pitchFamily="34" charset="0"/>
            </a:endParaRPr>
          </a:p>
          <a:p>
            <a:pPr>
              <a:lnSpc>
                <a:spcPct val="120000"/>
              </a:lnSpc>
            </a:pPr>
            <a:r>
              <a:rPr lang="en-US" sz="2000" i="0">
                <a:solidFill>
                  <a:schemeClr val="accent1">
                    <a:lumMod val="50000"/>
                  </a:schemeClr>
                </a:solidFill>
                <a:latin typeface="Arial" panose="020B0604020202020204" pitchFamily="34" charset="0"/>
              </a:rPr>
              <a:t>Except where otherwise noted, images, tables &amp; diagrams are reused from </a:t>
            </a:r>
            <a:r>
              <a:rPr lang="en-US" sz="2000" i="0">
                <a:solidFill>
                  <a:schemeClr val="tx2">
                    <a:lumMod val="50000"/>
                  </a:schemeClr>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Organic and Biochemistry Supplement to Enhanced Introductory College Chemistry</a:t>
            </a:r>
            <a:endParaRPr lang="en-US" sz="2000">
              <a:solidFill>
                <a:schemeClr val="accent1">
                  <a:lumMod val="50000"/>
                </a:schemeClr>
              </a:solidFill>
              <a:latin typeface="Arial" panose="020B0604020202020204" pitchFamily="34" charset="0"/>
            </a:endParaRPr>
          </a:p>
          <a:p>
            <a:pPr algn="l">
              <a:lnSpc>
                <a:spcPct val="120000"/>
              </a:lnSpc>
            </a:pPr>
            <a:r>
              <a:rPr lang="en-US" sz="2000" i="0">
                <a:solidFill>
                  <a:schemeClr val="accent1">
                    <a:lumMod val="50000"/>
                  </a:schemeClr>
                </a:solidFill>
                <a:latin typeface="Arial" panose="020B0604020202020204" pitchFamily="34" charset="0"/>
              </a:rPr>
              <a:t>Slides are licensed under CC-BY 4.0, Except while otherwise noted</a:t>
            </a:r>
            <a:endParaRPr lang="en-IN" sz="2000">
              <a:solidFill>
                <a:schemeClr val="accent1">
                  <a:lumMod val="50000"/>
                </a:schemeClr>
              </a:solidFill>
            </a:endParaRPr>
          </a:p>
        </p:txBody>
      </p:sp>
      <p:sp>
        <p:nvSpPr>
          <p:cNvPr id="7" name="Footer Placeholder 6">
            <a:extLst>
              <a:ext uri="{FF2B5EF4-FFF2-40B4-BE49-F238E27FC236}">
                <a16:creationId xmlns:a16="http://schemas.microsoft.com/office/drawing/2014/main" id="{5FAF7653-FF33-7040-C653-43C44039C2AB}"/>
              </a:ext>
            </a:extLst>
          </p:cNvPr>
          <p:cNvSpPr>
            <a:spLocks noGrp="1"/>
          </p:cNvSpPr>
          <p:nvPr>
            <p:ph type="ftr" sz="quarter" idx="11"/>
          </p:nvPr>
        </p:nvSpPr>
        <p:spPr>
          <a:xfrm>
            <a:off x="2844000" y="9563100"/>
            <a:ext cx="12600000" cy="365125"/>
          </a:xfrm>
        </p:spPr>
        <p:txBody>
          <a:bodyPr/>
          <a:lstStyle/>
          <a:p>
            <a:r>
              <a:rPr lang="en-US">
                <a:solidFill>
                  <a:schemeClr val="tx2">
                    <a:lumMod val="50000"/>
                  </a:schemeClr>
                </a:solidFill>
              </a:rPr>
              <a:t>Organic And Biochemistry Supplement To Enhanced Introductory College Chemistry, CC BY 4.0, except where otherwise noted</a:t>
            </a:r>
          </a:p>
        </p:txBody>
      </p:sp>
    </p:spTree>
    <p:extLst>
      <p:ext uri="{BB962C8B-B14F-4D97-AF65-F5344CB8AC3E}">
        <p14:creationId xmlns:p14="http://schemas.microsoft.com/office/powerpoint/2010/main" val="2568429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24B48-95F6-ACF0-054E-7D4F52B72D05}"/>
              </a:ext>
            </a:extLst>
          </p:cNvPr>
          <p:cNvSpPr>
            <a:spLocks noGrp="1"/>
          </p:cNvSpPr>
          <p:nvPr>
            <p:ph type="title"/>
          </p:nvPr>
        </p:nvSpPr>
        <p:spPr/>
        <p:txBody>
          <a:bodyPr>
            <a:normAutofit/>
          </a:bodyPr>
          <a:lstStyle/>
          <a:p>
            <a:r>
              <a:rPr lang="en-US" sz="4000">
                <a:latin typeface="Arial"/>
                <a:cs typeface="Arial"/>
              </a:rPr>
              <a:t>Figure 21.2a</a:t>
            </a:r>
            <a:endParaRPr lang="en-US" sz="4000"/>
          </a:p>
        </p:txBody>
      </p:sp>
      <p:pic>
        <p:nvPicPr>
          <p:cNvPr id="5" name="Picture 4" descr="Two peanut-shaped orbitals lie perpendicular to one another. They overlap with spherical orbitals to the left and top of the diagram.">
            <a:extLst>
              <a:ext uri="{FF2B5EF4-FFF2-40B4-BE49-F238E27FC236}">
                <a16:creationId xmlns:a16="http://schemas.microsoft.com/office/drawing/2014/main" id="{49B02AD3-7527-9F16-B6D8-967807CF95A4}"/>
              </a:ext>
            </a:extLst>
          </p:cNvPr>
          <p:cNvPicPr>
            <a:picLocks noChangeAspect="1"/>
          </p:cNvPicPr>
          <p:nvPr/>
        </p:nvPicPr>
        <p:blipFill>
          <a:blip r:embed="rId2"/>
          <a:stretch>
            <a:fillRect/>
          </a:stretch>
        </p:blipFill>
        <p:spPr>
          <a:xfrm>
            <a:off x="4452937" y="2007734"/>
            <a:ext cx="7034892" cy="4699906"/>
          </a:xfrm>
          <a:prstGeom prst="rect">
            <a:avLst/>
          </a:prstGeom>
        </p:spPr>
      </p:pic>
      <p:sp>
        <p:nvSpPr>
          <p:cNvPr id="3" name="Content Placeholder 2">
            <a:extLst>
              <a:ext uri="{FF2B5EF4-FFF2-40B4-BE49-F238E27FC236}">
                <a16:creationId xmlns:a16="http://schemas.microsoft.com/office/drawing/2014/main" id="{5AAB0074-BC18-1073-542D-BF57C7AE6122}"/>
              </a:ext>
            </a:extLst>
          </p:cNvPr>
          <p:cNvSpPr>
            <a:spLocks noGrp="1"/>
          </p:cNvSpPr>
          <p:nvPr>
            <p:ph idx="1"/>
          </p:nvPr>
        </p:nvSpPr>
        <p:spPr/>
        <p:txBody>
          <a:bodyPr vert="horz" lIns="91440" tIns="45720" rIns="91440" bIns="45720" rtlCol="0" anchor="t">
            <a:normAutofit/>
          </a:bodyPr>
          <a:lstStyle/>
          <a:p>
            <a:pPr marL="0" indent="0" algn="ctr">
              <a:buNone/>
            </a:pPr>
            <a:r>
              <a:rPr lang="en-US" sz="2400" b="1">
                <a:latin typeface="Arial"/>
                <a:ea typeface="+mn-lt"/>
                <a:cs typeface="+mn-lt"/>
              </a:rPr>
              <a:t>Figure 21.2a. </a:t>
            </a:r>
            <a:r>
              <a:rPr lang="en-US" sz="2400">
                <a:latin typeface="Arial"/>
                <a:ea typeface="+mn-lt"/>
                <a:cs typeface="+mn-lt"/>
              </a:rPr>
              <a:t>The hypothetical overlap of two of the 2</a:t>
            </a:r>
            <a:r>
              <a:rPr lang="en-US" sz="2400" i="1">
                <a:latin typeface="Arial"/>
                <a:ea typeface="+mn-lt"/>
                <a:cs typeface="+mn-lt"/>
              </a:rPr>
              <a:t>p</a:t>
            </a:r>
            <a:r>
              <a:rPr lang="en-US" sz="2400">
                <a:latin typeface="Arial"/>
                <a:ea typeface="+mn-lt"/>
                <a:cs typeface="+mn-lt"/>
              </a:rPr>
              <a:t> orbitals on an oxygen atom (red) with the 1</a:t>
            </a:r>
            <a:r>
              <a:rPr lang="en-US" sz="2400" i="1">
                <a:latin typeface="Arial"/>
                <a:ea typeface="+mn-lt"/>
                <a:cs typeface="+mn-lt"/>
              </a:rPr>
              <a:t>s</a:t>
            </a:r>
            <a:r>
              <a:rPr lang="en-US" sz="2400">
                <a:latin typeface="Arial"/>
                <a:ea typeface="+mn-lt"/>
                <a:cs typeface="+mn-lt"/>
              </a:rPr>
              <a:t> orbitals of two hydrogen atoms (blue) would produce a bond angle of 90°. This is not consistent with experimental evidence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B3E78D3E-99AE-C118-4658-CE83F8AE34E8}"/>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857151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F88BA-3E4A-ED15-5802-30A07A0154F7}"/>
              </a:ext>
            </a:extLst>
          </p:cNvPr>
          <p:cNvSpPr>
            <a:spLocks noGrp="1"/>
          </p:cNvSpPr>
          <p:nvPr>
            <p:ph type="title"/>
          </p:nvPr>
        </p:nvSpPr>
        <p:spPr/>
        <p:txBody>
          <a:bodyPr>
            <a:normAutofit/>
          </a:bodyPr>
          <a:lstStyle/>
          <a:p>
            <a:r>
              <a:rPr lang="en-US" sz="4000">
                <a:latin typeface="Arial"/>
                <a:cs typeface="Arial"/>
              </a:rPr>
              <a:t>Figure 21.2b</a:t>
            </a:r>
            <a:endParaRPr lang="en-US" sz="4000"/>
          </a:p>
        </p:txBody>
      </p:sp>
      <p:pic>
        <p:nvPicPr>
          <p:cNvPr id="5" name="Picture 4" descr="Two diagrams are shown and labeled “a” and “b.” Diagram a shows two peanut-shaped orbitals lying in a tetrahedral arrangement around the letter “O.” Diagram b shows the same two orbitals, but they now overlap to the top and to the left with two spherical orbitals, each labeled “H.” A pair of electrons occupies each lobe of the peanut-shaped orbitals.">
            <a:extLst>
              <a:ext uri="{FF2B5EF4-FFF2-40B4-BE49-F238E27FC236}">
                <a16:creationId xmlns:a16="http://schemas.microsoft.com/office/drawing/2014/main" id="{AF0ED325-7E0A-2762-6C70-72848DAA80A8}"/>
              </a:ext>
            </a:extLst>
          </p:cNvPr>
          <p:cNvPicPr>
            <a:picLocks noChangeAspect="1"/>
          </p:cNvPicPr>
          <p:nvPr/>
        </p:nvPicPr>
        <p:blipFill>
          <a:blip r:embed="rId2"/>
          <a:stretch>
            <a:fillRect/>
          </a:stretch>
        </p:blipFill>
        <p:spPr>
          <a:xfrm>
            <a:off x="4267737" y="2119217"/>
            <a:ext cx="9603683" cy="4297845"/>
          </a:xfrm>
          <a:prstGeom prst="rect">
            <a:avLst/>
          </a:prstGeom>
        </p:spPr>
      </p:pic>
      <p:sp>
        <p:nvSpPr>
          <p:cNvPr id="3" name="Content Placeholder 2">
            <a:extLst>
              <a:ext uri="{FF2B5EF4-FFF2-40B4-BE49-F238E27FC236}">
                <a16:creationId xmlns:a16="http://schemas.microsoft.com/office/drawing/2014/main" id="{38BDE85A-B2BE-C584-FDB5-B0912EBAA270}"/>
              </a:ext>
            </a:extLst>
          </p:cNvPr>
          <p:cNvSpPr>
            <a:spLocks noGrp="1"/>
          </p:cNvSpPr>
          <p:nvPr>
            <p:ph idx="1"/>
          </p:nvPr>
        </p:nvSpPr>
        <p:spPr>
          <a:xfrm>
            <a:off x="1794914" y="7184392"/>
            <a:ext cx="14549086" cy="2216358"/>
          </a:xfrm>
        </p:spPr>
        <p:txBody>
          <a:bodyPr vert="horz" lIns="91440" tIns="45720" rIns="91440" bIns="45720" rtlCol="0" anchor="t">
            <a:normAutofit/>
          </a:bodyPr>
          <a:lstStyle/>
          <a:p>
            <a:pPr marL="0" indent="0" algn="ctr">
              <a:buNone/>
            </a:pPr>
            <a:r>
              <a:rPr lang="en-US" sz="2400" b="1">
                <a:latin typeface="Arial"/>
                <a:ea typeface="+mn-lt"/>
                <a:cs typeface="+mn-lt"/>
              </a:rPr>
              <a:t>Figure 21.2b.</a:t>
            </a:r>
            <a:r>
              <a:rPr lang="en-US" sz="2400">
                <a:latin typeface="Arial"/>
                <a:ea typeface="+mn-lt"/>
                <a:cs typeface="+mn-lt"/>
              </a:rPr>
              <a:t> (a) A water molecule has four regions of electron density, so VSEPR theory predicts a tetrahedral arrangement of hybrid orbitals. (b) Two of the hybrid orbitals on oxygen contain lone pairs, and the other two overlap with the 1</a:t>
            </a:r>
            <a:r>
              <a:rPr lang="en-US" sz="2400" i="1">
                <a:latin typeface="Arial"/>
                <a:ea typeface="+mn-lt"/>
                <a:cs typeface="+mn-lt"/>
              </a:rPr>
              <a:t>s</a:t>
            </a:r>
            <a:r>
              <a:rPr lang="en-US" sz="2400">
                <a:latin typeface="Arial"/>
                <a:ea typeface="+mn-lt"/>
                <a:cs typeface="+mn-lt"/>
              </a:rPr>
              <a:t> orbitals of hydrogen atoms to form the O–H bonds in H</a:t>
            </a:r>
            <a:r>
              <a:rPr lang="en-US" sz="2400" baseline="-25000">
                <a:latin typeface="Arial"/>
                <a:ea typeface="+mn-lt"/>
                <a:cs typeface="+mn-lt"/>
              </a:rPr>
              <a:t>2</a:t>
            </a:r>
            <a:r>
              <a:rPr lang="en-US" sz="2400">
                <a:latin typeface="Arial"/>
                <a:ea typeface="+mn-lt"/>
                <a:cs typeface="+mn-lt"/>
              </a:rPr>
              <a:t>O. This description is more consistent with the experimental structure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D32EA8F7-1F2E-A101-59E5-19E2CB19D561}"/>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93500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43A97-459A-FF22-0536-AD712AB807EB}"/>
              </a:ext>
            </a:extLst>
          </p:cNvPr>
          <p:cNvSpPr>
            <a:spLocks noGrp="1"/>
          </p:cNvSpPr>
          <p:nvPr>
            <p:ph type="title"/>
          </p:nvPr>
        </p:nvSpPr>
        <p:spPr/>
        <p:txBody>
          <a:bodyPr>
            <a:normAutofit/>
          </a:bodyPr>
          <a:lstStyle/>
          <a:p>
            <a:r>
              <a:rPr lang="en-US" sz="4000">
                <a:latin typeface="Arial"/>
                <a:cs typeface="Arial"/>
              </a:rPr>
              <a:t>Figure 21.2c</a:t>
            </a:r>
            <a:endParaRPr lang="en-US" sz="4000"/>
          </a:p>
        </p:txBody>
      </p:sp>
      <p:pic>
        <p:nvPicPr>
          <p:cNvPr id="5" name="Picture 4" descr="A series of three diagrams connected by a right-facing arrow that is labeled, “Hybridization,” and a downward-facing arrow labeled, “Gives a linear arrangement,” are shown. The first diagram shows a blue spherical orbital and a red, peanut-shaped orbital, each placed on an X, Y, Z axis system. The second diagram shows the same two orbitals, but they are now purple and have one enlarged lobe and one smaller lobe. Each lies along the x-axis in the drawing. The third diagram shows the same two orbitals, but their smaller lobes now overlap along the x-axis while their larger lobes are located at and labeled as “180 degrees” from one another.">
            <a:extLst>
              <a:ext uri="{FF2B5EF4-FFF2-40B4-BE49-F238E27FC236}">
                <a16:creationId xmlns:a16="http://schemas.microsoft.com/office/drawing/2014/main" id="{84B2D245-D39E-74AC-D0EC-E17ACD3BBCAC}"/>
              </a:ext>
            </a:extLst>
          </p:cNvPr>
          <p:cNvPicPr>
            <a:picLocks noChangeAspect="1"/>
          </p:cNvPicPr>
          <p:nvPr/>
        </p:nvPicPr>
        <p:blipFill>
          <a:blip r:embed="rId2"/>
          <a:stretch>
            <a:fillRect/>
          </a:stretch>
        </p:blipFill>
        <p:spPr>
          <a:xfrm>
            <a:off x="4145447" y="2155718"/>
            <a:ext cx="9749125" cy="4631802"/>
          </a:xfrm>
          <a:prstGeom prst="rect">
            <a:avLst/>
          </a:prstGeom>
        </p:spPr>
      </p:pic>
      <p:sp>
        <p:nvSpPr>
          <p:cNvPr id="3" name="Content Placeholder 2">
            <a:extLst>
              <a:ext uri="{FF2B5EF4-FFF2-40B4-BE49-F238E27FC236}">
                <a16:creationId xmlns:a16="http://schemas.microsoft.com/office/drawing/2014/main" id="{AFEB02AE-2AA1-14D2-0BAC-0F36E563A074}"/>
              </a:ext>
            </a:extLst>
          </p:cNvPr>
          <p:cNvSpPr>
            <a:spLocks noGrp="1"/>
          </p:cNvSpPr>
          <p:nvPr>
            <p:ph idx="1"/>
          </p:nvPr>
        </p:nvSpPr>
        <p:spPr>
          <a:xfrm>
            <a:off x="1678957" y="7270184"/>
            <a:ext cx="14665043" cy="2130566"/>
          </a:xfrm>
        </p:spPr>
        <p:txBody>
          <a:bodyPr vert="horz" lIns="91440" tIns="45720" rIns="91440" bIns="45720" rtlCol="0" anchor="t">
            <a:normAutofit/>
          </a:bodyPr>
          <a:lstStyle/>
          <a:p>
            <a:pPr marL="0" indent="0" algn="ctr">
              <a:buNone/>
            </a:pPr>
            <a:r>
              <a:rPr lang="en-US" sz="2400" b="1">
                <a:latin typeface="Arial"/>
                <a:ea typeface="+mn-lt"/>
                <a:cs typeface="+mn-lt"/>
              </a:rPr>
              <a:t>Figure 21.2c.</a:t>
            </a:r>
            <a:r>
              <a:rPr lang="en-US" sz="2400">
                <a:latin typeface="Arial"/>
                <a:ea typeface="+mn-lt"/>
                <a:cs typeface="+mn-lt"/>
              </a:rPr>
              <a:t> Hybridization of an </a:t>
            </a:r>
            <a:r>
              <a:rPr lang="en-US" sz="2400" i="1">
                <a:latin typeface="Arial"/>
                <a:ea typeface="+mn-lt"/>
                <a:cs typeface="+mn-lt"/>
              </a:rPr>
              <a:t>s</a:t>
            </a:r>
            <a:r>
              <a:rPr lang="en-US" sz="2400">
                <a:latin typeface="Arial"/>
                <a:ea typeface="+mn-lt"/>
                <a:cs typeface="+mn-lt"/>
              </a:rPr>
              <a:t> orbital (blue) and a </a:t>
            </a:r>
            <a:r>
              <a:rPr lang="en-US" sz="2400" i="1">
                <a:latin typeface="Arial"/>
                <a:ea typeface="+mn-lt"/>
                <a:cs typeface="+mn-lt"/>
              </a:rPr>
              <a:t>p</a:t>
            </a:r>
            <a:r>
              <a:rPr lang="en-US" sz="2400">
                <a:latin typeface="Arial"/>
                <a:ea typeface="+mn-lt"/>
                <a:cs typeface="+mn-lt"/>
              </a:rPr>
              <a:t> orbital (red) of the same atom produces two </a:t>
            </a:r>
            <a:r>
              <a:rPr lang="en-US" sz="2400" i="1" err="1">
                <a:latin typeface="Arial"/>
                <a:ea typeface="+mn-lt"/>
                <a:cs typeface="+mn-lt"/>
              </a:rPr>
              <a:t>sp</a:t>
            </a:r>
            <a:r>
              <a:rPr lang="en-US" sz="2400">
                <a:latin typeface="Arial"/>
                <a:ea typeface="+mn-lt"/>
                <a:cs typeface="+mn-lt"/>
              </a:rPr>
              <a:t> hybrid orbitals (purple). Each hybrid orbital is oriented primarily in just one direction. Note that each </a:t>
            </a:r>
            <a:r>
              <a:rPr lang="en-US" sz="2400" i="1" err="1">
                <a:latin typeface="Arial"/>
                <a:ea typeface="+mn-lt"/>
                <a:cs typeface="+mn-lt"/>
              </a:rPr>
              <a:t>sp</a:t>
            </a:r>
            <a:r>
              <a:rPr lang="en-US" sz="2400">
                <a:latin typeface="Arial"/>
                <a:ea typeface="+mn-lt"/>
                <a:cs typeface="+mn-lt"/>
              </a:rPr>
              <a:t> orbital contains one lobe that is significantly larger than the other. The set of two </a:t>
            </a:r>
            <a:r>
              <a:rPr lang="en-US" sz="2400" i="1" err="1">
                <a:latin typeface="Arial"/>
                <a:ea typeface="+mn-lt"/>
                <a:cs typeface="+mn-lt"/>
              </a:rPr>
              <a:t>sp</a:t>
            </a:r>
            <a:r>
              <a:rPr lang="en-US" sz="2400">
                <a:latin typeface="Arial"/>
                <a:ea typeface="+mn-lt"/>
                <a:cs typeface="+mn-lt"/>
              </a:rPr>
              <a:t> orbitals are oriented at 180°, which is consistent with the geometry for two domains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5B45E287-8DBD-4E25-FDCE-CB0ADCE13D33}"/>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14997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ADCB-63B9-1C94-B2EA-D5F96D1453A0}"/>
              </a:ext>
            </a:extLst>
          </p:cNvPr>
          <p:cNvSpPr>
            <a:spLocks noGrp="1"/>
          </p:cNvSpPr>
          <p:nvPr>
            <p:ph type="title"/>
          </p:nvPr>
        </p:nvSpPr>
        <p:spPr/>
        <p:txBody>
          <a:bodyPr>
            <a:normAutofit/>
          </a:bodyPr>
          <a:lstStyle/>
          <a:p>
            <a:r>
              <a:rPr lang="en-US" sz="4000">
                <a:latin typeface="Arial"/>
                <a:cs typeface="Arial"/>
              </a:rPr>
              <a:t>Figure 21.2d</a:t>
            </a:r>
            <a:endParaRPr lang="en-US" sz="4000"/>
          </a:p>
        </p:txBody>
      </p:sp>
      <p:pic>
        <p:nvPicPr>
          <p:cNvPr id="5" name="Picture 4" descr="A diagram is shown in two parts, connected by a right facing arrow labeled, “Hybridization.” The left diagram shows an up-facing arrow labeled, “E.” To the lower right of the arrow is a short, horizontal line labeled, “2 s,” that has two vertical half-arrows facing up and down on it. To the upper right of the arrow are a series of three short, horizontal lines labeled, “2 p.” Above these two sets of lines is the phrase, “Orbitals in an isolated B e atom.” The right side of the diagram shows two short, horizontal lines placed halfway up the space and each labeled, “s p.” An upward-facing half arrow is drawn vertically on each line. Above these lines are two other short, horizontal lines, each labeled, “2 p.” Above these two sets of lines is the phrase, “Orbitals in the s p hybridized B e in B e C l subscript 2.”">
            <a:extLst>
              <a:ext uri="{FF2B5EF4-FFF2-40B4-BE49-F238E27FC236}">
                <a16:creationId xmlns:a16="http://schemas.microsoft.com/office/drawing/2014/main" id="{3AB32C77-D28E-9CF0-617B-84C592A5F257}"/>
              </a:ext>
            </a:extLst>
          </p:cNvPr>
          <p:cNvPicPr>
            <a:picLocks noChangeAspect="1"/>
          </p:cNvPicPr>
          <p:nvPr/>
        </p:nvPicPr>
        <p:blipFill>
          <a:blip r:embed="rId2"/>
          <a:stretch>
            <a:fillRect/>
          </a:stretch>
        </p:blipFill>
        <p:spPr>
          <a:xfrm>
            <a:off x="1958837" y="2119106"/>
            <a:ext cx="14635369" cy="4491658"/>
          </a:xfrm>
          <a:prstGeom prst="rect">
            <a:avLst/>
          </a:prstGeom>
        </p:spPr>
      </p:pic>
      <p:sp>
        <p:nvSpPr>
          <p:cNvPr id="3" name="Content Placeholder 2">
            <a:extLst>
              <a:ext uri="{FF2B5EF4-FFF2-40B4-BE49-F238E27FC236}">
                <a16:creationId xmlns:a16="http://schemas.microsoft.com/office/drawing/2014/main" id="{B93924FE-A770-D863-C00C-721348CBC270}"/>
              </a:ext>
            </a:extLst>
          </p:cNvPr>
          <p:cNvSpPr>
            <a:spLocks noGrp="1"/>
          </p:cNvSpPr>
          <p:nvPr>
            <p:ph idx="1"/>
          </p:nvPr>
        </p:nvSpPr>
        <p:spPr>
          <a:xfrm>
            <a:off x="1944000" y="7728077"/>
            <a:ext cx="14400000" cy="1672673"/>
          </a:xfrm>
        </p:spPr>
        <p:txBody>
          <a:bodyPr vert="horz" lIns="91440" tIns="45720" rIns="91440" bIns="45720" rtlCol="0" anchor="t">
            <a:normAutofit/>
          </a:bodyPr>
          <a:lstStyle/>
          <a:p>
            <a:pPr marL="0" indent="0" algn="ctr">
              <a:buNone/>
            </a:pPr>
            <a:r>
              <a:rPr lang="en-US" sz="2400" b="1">
                <a:latin typeface="Arial"/>
                <a:ea typeface="+mn-lt"/>
                <a:cs typeface="+mn-lt"/>
              </a:rPr>
              <a:t>Figure 21.2d.</a:t>
            </a:r>
            <a:r>
              <a:rPr lang="en-US" sz="2400">
                <a:latin typeface="Arial"/>
                <a:ea typeface="+mn-lt"/>
                <a:cs typeface="+mn-lt"/>
              </a:rPr>
              <a:t> This orbital energy-level diagram shows the </a:t>
            </a:r>
            <a:r>
              <a:rPr lang="en-US" sz="2400" i="1" err="1">
                <a:latin typeface="Arial"/>
                <a:ea typeface="+mn-lt"/>
                <a:cs typeface="+mn-lt"/>
              </a:rPr>
              <a:t>sp</a:t>
            </a:r>
            <a:r>
              <a:rPr lang="en-US" sz="2400">
                <a:latin typeface="Arial"/>
                <a:ea typeface="+mn-lt"/>
                <a:cs typeface="+mn-lt"/>
              </a:rPr>
              <a:t> hybridized orbitals on Be in the linear BeCl</a:t>
            </a:r>
            <a:r>
              <a:rPr lang="en-US" sz="2400" baseline="-25000">
                <a:latin typeface="Arial"/>
                <a:ea typeface="+mn-lt"/>
                <a:cs typeface="+mn-lt"/>
              </a:rPr>
              <a:t>2</a:t>
            </a:r>
            <a:r>
              <a:rPr lang="en-US" sz="2400">
                <a:latin typeface="Arial"/>
                <a:ea typeface="+mn-lt"/>
                <a:cs typeface="+mn-lt"/>
              </a:rPr>
              <a:t> molecule. Each of the two </a:t>
            </a:r>
            <a:r>
              <a:rPr lang="en-US" sz="2400" i="1" err="1">
                <a:latin typeface="Arial"/>
                <a:ea typeface="+mn-lt"/>
                <a:cs typeface="+mn-lt"/>
              </a:rPr>
              <a:t>sp</a:t>
            </a:r>
            <a:r>
              <a:rPr lang="en-US" sz="2400">
                <a:latin typeface="Arial"/>
                <a:ea typeface="+mn-lt"/>
                <a:cs typeface="+mn-lt"/>
              </a:rPr>
              <a:t> hybrid orbitals holds one electron and is thus half filled and available for bonding via overlap with a Cl 3</a:t>
            </a:r>
            <a:r>
              <a:rPr lang="en-US" sz="2400" i="1">
                <a:latin typeface="Arial"/>
                <a:ea typeface="+mn-lt"/>
                <a:cs typeface="+mn-lt"/>
              </a:rPr>
              <a:t>p</a:t>
            </a:r>
            <a:r>
              <a:rPr lang="en-US" sz="2400">
                <a:latin typeface="Arial"/>
                <a:ea typeface="+mn-lt"/>
                <a:cs typeface="+mn-lt"/>
              </a:rPr>
              <a:t> orbital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7C456FFA-868A-B09C-3E7F-AA538949E27B}"/>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578090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8C03-78E7-048E-9269-EEAAEA039F09}"/>
              </a:ext>
            </a:extLst>
          </p:cNvPr>
          <p:cNvSpPr>
            <a:spLocks noGrp="1"/>
          </p:cNvSpPr>
          <p:nvPr>
            <p:ph type="title"/>
          </p:nvPr>
        </p:nvSpPr>
        <p:spPr/>
        <p:txBody>
          <a:bodyPr>
            <a:normAutofit/>
          </a:bodyPr>
          <a:lstStyle/>
          <a:p>
            <a:r>
              <a:rPr lang="en-US" sz="4000">
                <a:latin typeface="Arial"/>
                <a:cs typeface="Arial"/>
              </a:rPr>
              <a:t>Figure 21.2e</a:t>
            </a:r>
          </a:p>
        </p:txBody>
      </p:sp>
      <p:pic>
        <p:nvPicPr>
          <p:cNvPr id="5" name="Picture 4" descr="A series of three diagrams connected by a right-facing arrow that is labeled, “Hybridization,” and a downward-facing arrow labeled, “Gives a trigonal planar arrangement,” are shown. The first diagram shows a blue spherical orbital and two red, peanut-shaped orbitals, each placed on an X, Y, Z axis system. The two red orbitals are located on the x and z axes, respectively. The second diagram shows the same three orbitals, but they are now purple and have one enlarged lobe and one smaller lobe. Each lies in a different axis in the drawing. The third diagram shows the same three orbitals, but their smaller lobes now overlap while their larger lobes are located at and labeled as “120 degrees” from one another.">
            <a:extLst>
              <a:ext uri="{FF2B5EF4-FFF2-40B4-BE49-F238E27FC236}">
                <a16:creationId xmlns:a16="http://schemas.microsoft.com/office/drawing/2014/main" id="{5228743E-C6E2-BE94-1793-E38BDCD59ABF}"/>
              </a:ext>
            </a:extLst>
          </p:cNvPr>
          <p:cNvPicPr>
            <a:picLocks noChangeAspect="1"/>
          </p:cNvPicPr>
          <p:nvPr/>
        </p:nvPicPr>
        <p:blipFill>
          <a:blip r:embed="rId2"/>
          <a:stretch>
            <a:fillRect/>
          </a:stretch>
        </p:blipFill>
        <p:spPr>
          <a:xfrm>
            <a:off x="4275989" y="1728904"/>
            <a:ext cx="8518867" cy="5458683"/>
          </a:xfrm>
          <a:prstGeom prst="rect">
            <a:avLst/>
          </a:prstGeom>
        </p:spPr>
      </p:pic>
      <p:sp>
        <p:nvSpPr>
          <p:cNvPr id="3" name="Content Placeholder 2">
            <a:extLst>
              <a:ext uri="{FF2B5EF4-FFF2-40B4-BE49-F238E27FC236}">
                <a16:creationId xmlns:a16="http://schemas.microsoft.com/office/drawing/2014/main" id="{8C34E4E0-8679-8E9E-6EFB-16EAA5182100}"/>
              </a:ext>
            </a:extLst>
          </p:cNvPr>
          <p:cNvSpPr>
            <a:spLocks noGrp="1"/>
          </p:cNvSpPr>
          <p:nvPr>
            <p:ph idx="1"/>
          </p:nvPr>
        </p:nvSpPr>
        <p:spPr>
          <a:xfrm>
            <a:off x="1944000" y="7932793"/>
            <a:ext cx="14400000" cy="1467957"/>
          </a:xfrm>
        </p:spPr>
        <p:txBody>
          <a:bodyPr vert="horz" lIns="91440" tIns="45720" rIns="91440" bIns="45720" rtlCol="0" anchor="t">
            <a:normAutofit/>
          </a:bodyPr>
          <a:lstStyle/>
          <a:p>
            <a:pPr marL="0" indent="0" algn="ctr">
              <a:buNone/>
            </a:pPr>
            <a:r>
              <a:rPr lang="en-US" sz="2400" b="1">
                <a:latin typeface="Arial"/>
                <a:ea typeface="+mn-lt"/>
                <a:cs typeface="+mn-lt"/>
              </a:rPr>
              <a:t>Figure 21.2e.</a:t>
            </a:r>
            <a:r>
              <a:rPr lang="en-US" sz="2400">
                <a:latin typeface="Arial"/>
                <a:ea typeface="+mn-lt"/>
                <a:cs typeface="+mn-lt"/>
              </a:rPr>
              <a:t> The hybridization of an </a:t>
            </a:r>
            <a:r>
              <a:rPr lang="en-US" sz="2400" i="1">
                <a:latin typeface="Arial"/>
                <a:ea typeface="+mn-lt"/>
                <a:cs typeface="+mn-lt"/>
              </a:rPr>
              <a:t>s</a:t>
            </a:r>
            <a:r>
              <a:rPr lang="en-US" sz="2400">
                <a:latin typeface="Arial"/>
                <a:ea typeface="+mn-lt"/>
                <a:cs typeface="+mn-lt"/>
              </a:rPr>
              <a:t> orbital (blue) and two </a:t>
            </a:r>
            <a:r>
              <a:rPr lang="en-US" sz="2400" i="1">
                <a:latin typeface="Arial"/>
                <a:ea typeface="+mn-lt"/>
                <a:cs typeface="+mn-lt"/>
              </a:rPr>
              <a:t>p</a:t>
            </a:r>
            <a:r>
              <a:rPr lang="en-US" sz="2400">
                <a:latin typeface="Arial"/>
                <a:ea typeface="+mn-lt"/>
                <a:cs typeface="+mn-lt"/>
              </a:rPr>
              <a:t> orbitals (red) produces three equivalent </a:t>
            </a:r>
            <a:r>
              <a:rPr lang="en-US" sz="2400" i="1">
                <a:latin typeface="Arial"/>
                <a:ea typeface="+mn-lt"/>
                <a:cs typeface="+mn-lt"/>
              </a:rPr>
              <a:t>sp</a:t>
            </a:r>
            <a:r>
              <a:rPr lang="en-US" sz="2400" baseline="30000">
                <a:latin typeface="Arial"/>
                <a:ea typeface="+mn-lt"/>
                <a:cs typeface="+mn-lt"/>
              </a:rPr>
              <a:t>2</a:t>
            </a:r>
            <a:r>
              <a:rPr lang="en-US" sz="2400">
                <a:latin typeface="Arial"/>
                <a:ea typeface="+mn-lt"/>
                <a:cs typeface="+mn-lt"/>
              </a:rPr>
              <a:t> hybridized orbitals (purple) oriented at 120° with respect to each other. The remaining unhybridized </a:t>
            </a:r>
            <a:r>
              <a:rPr lang="en-US" sz="2400" i="1">
                <a:latin typeface="Arial"/>
                <a:ea typeface="+mn-lt"/>
                <a:cs typeface="+mn-lt"/>
              </a:rPr>
              <a:t>p</a:t>
            </a:r>
            <a:r>
              <a:rPr lang="en-US" sz="2400">
                <a:latin typeface="Arial"/>
                <a:ea typeface="+mn-lt"/>
                <a:cs typeface="+mn-lt"/>
              </a:rPr>
              <a:t> orbital is not shown here, but is located along the z axis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BD5F6C4C-F57A-86AD-2A97-064BC121E71C}"/>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173694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62E52-3357-0245-E931-4BE2887FAA40}"/>
              </a:ext>
            </a:extLst>
          </p:cNvPr>
          <p:cNvSpPr>
            <a:spLocks noGrp="1"/>
          </p:cNvSpPr>
          <p:nvPr>
            <p:ph type="title"/>
          </p:nvPr>
        </p:nvSpPr>
        <p:spPr/>
        <p:txBody>
          <a:bodyPr>
            <a:normAutofit/>
          </a:bodyPr>
          <a:lstStyle/>
          <a:p>
            <a:r>
              <a:rPr lang="en-US" sz="4000">
                <a:latin typeface="Arial"/>
                <a:cs typeface="Arial"/>
              </a:rPr>
              <a:t>Figure 21.2f</a:t>
            </a:r>
            <a:endParaRPr lang="en-US" sz="4000"/>
          </a:p>
        </p:txBody>
      </p:sp>
      <p:pic>
        <p:nvPicPr>
          <p:cNvPr id="5" name="Picture 4" descr="Three balloon-like orbitals are shown, and connect together near their narrower ends in one plane. The angle between a pair of lobes is labeled, “120 degrees.”">
            <a:extLst>
              <a:ext uri="{FF2B5EF4-FFF2-40B4-BE49-F238E27FC236}">
                <a16:creationId xmlns:a16="http://schemas.microsoft.com/office/drawing/2014/main" id="{A0447275-FB2A-40B5-27E6-C016566CC4FF}"/>
              </a:ext>
            </a:extLst>
          </p:cNvPr>
          <p:cNvPicPr>
            <a:picLocks noChangeAspect="1"/>
          </p:cNvPicPr>
          <p:nvPr/>
        </p:nvPicPr>
        <p:blipFill>
          <a:blip r:embed="rId2"/>
          <a:stretch>
            <a:fillRect/>
          </a:stretch>
        </p:blipFill>
        <p:spPr>
          <a:xfrm>
            <a:off x="4978883" y="1737070"/>
            <a:ext cx="7833276" cy="4758772"/>
          </a:xfrm>
          <a:prstGeom prst="rect">
            <a:avLst/>
          </a:prstGeom>
        </p:spPr>
      </p:pic>
      <p:sp>
        <p:nvSpPr>
          <p:cNvPr id="3" name="Content Placeholder 2">
            <a:extLst>
              <a:ext uri="{FF2B5EF4-FFF2-40B4-BE49-F238E27FC236}">
                <a16:creationId xmlns:a16="http://schemas.microsoft.com/office/drawing/2014/main" id="{E0E091EA-E730-A800-7F2A-F8CDA86D9FA1}"/>
              </a:ext>
            </a:extLst>
          </p:cNvPr>
          <p:cNvSpPr>
            <a:spLocks noGrp="1"/>
          </p:cNvSpPr>
          <p:nvPr>
            <p:ph idx="1"/>
          </p:nvPr>
        </p:nvSpPr>
        <p:spPr/>
        <p:txBody>
          <a:bodyPr vert="horz" lIns="91440" tIns="45720" rIns="91440" bIns="45720" rtlCol="0" anchor="t">
            <a:normAutofit/>
          </a:bodyPr>
          <a:lstStyle/>
          <a:p>
            <a:pPr marL="0" indent="0" algn="ctr">
              <a:buNone/>
            </a:pPr>
            <a:r>
              <a:rPr lang="en-US" sz="2400" b="1">
                <a:latin typeface="Arial"/>
                <a:ea typeface="+mn-lt"/>
                <a:cs typeface="+mn-lt"/>
              </a:rPr>
              <a:t>Figure 21.2f.</a:t>
            </a:r>
            <a:r>
              <a:rPr lang="en-US" sz="2400">
                <a:latin typeface="Arial"/>
                <a:ea typeface="+mn-lt"/>
                <a:cs typeface="+mn-lt"/>
              </a:rPr>
              <a:t> This alternate way of drawing the trigonal planar </a:t>
            </a:r>
            <a:r>
              <a:rPr lang="en-US" sz="2400" i="1">
                <a:latin typeface="Arial"/>
                <a:ea typeface="+mn-lt"/>
                <a:cs typeface="+mn-lt"/>
              </a:rPr>
              <a:t>sp</a:t>
            </a:r>
            <a:r>
              <a:rPr lang="en-US" sz="2400" baseline="30000">
                <a:latin typeface="Arial"/>
                <a:ea typeface="+mn-lt"/>
                <a:cs typeface="+mn-lt"/>
              </a:rPr>
              <a:t>2</a:t>
            </a:r>
            <a:r>
              <a:rPr lang="en-US" sz="2400">
                <a:latin typeface="Arial"/>
                <a:ea typeface="+mn-lt"/>
                <a:cs typeface="+mn-lt"/>
              </a:rPr>
              <a:t> hybrid orbitals is sometimes used in more crowded figures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ea typeface="Calibri"/>
              <a:cs typeface="Calibri"/>
            </a:endParaRPr>
          </a:p>
        </p:txBody>
      </p:sp>
      <p:sp>
        <p:nvSpPr>
          <p:cNvPr id="4" name="Footer Placeholder 3">
            <a:extLst>
              <a:ext uri="{FF2B5EF4-FFF2-40B4-BE49-F238E27FC236}">
                <a16:creationId xmlns:a16="http://schemas.microsoft.com/office/drawing/2014/main" id="{06843A14-704C-A752-618F-9C893862FDAF}"/>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929666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BBAA0-AA01-B44A-9CFD-4D672E8205F7}"/>
              </a:ext>
            </a:extLst>
          </p:cNvPr>
          <p:cNvSpPr>
            <a:spLocks noGrp="1"/>
          </p:cNvSpPr>
          <p:nvPr>
            <p:ph type="title"/>
          </p:nvPr>
        </p:nvSpPr>
        <p:spPr/>
        <p:txBody>
          <a:bodyPr>
            <a:normAutofit/>
          </a:bodyPr>
          <a:lstStyle/>
          <a:p>
            <a:r>
              <a:rPr lang="en-US" sz="4000">
                <a:latin typeface="Arial"/>
                <a:cs typeface="Arial"/>
              </a:rPr>
              <a:t>Figure 21.2g</a:t>
            </a:r>
            <a:endParaRPr lang="en-US" sz="4000"/>
          </a:p>
        </p:txBody>
      </p:sp>
      <p:pic>
        <p:nvPicPr>
          <p:cNvPr id="5" name="Picture 4" descr="A boron atom is shown connected to three hydrogen atoms, which are arranged around it like a pyramid. The angle from one line connecting the boron atom to a hydrogen atom to another line connecting the boron atom to a hydrogen atom is labeled, “120 degrees.”">
            <a:extLst>
              <a:ext uri="{FF2B5EF4-FFF2-40B4-BE49-F238E27FC236}">
                <a16:creationId xmlns:a16="http://schemas.microsoft.com/office/drawing/2014/main" id="{F943E269-2F9F-BD29-4682-9E78C2C4CFC4}"/>
              </a:ext>
            </a:extLst>
          </p:cNvPr>
          <p:cNvPicPr>
            <a:picLocks noChangeAspect="1"/>
          </p:cNvPicPr>
          <p:nvPr/>
        </p:nvPicPr>
        <p:blipFill>
          <a:blip r:embed="rId2"/>
          <a:stretch>
            <a:fillRect/>
          </a:stretch>
        </p:blipFill>
        <p:spPr>
          <a:xfrm>
            <a:off x="3090449" y="2146438"/>
            <a:ext cx="10947537" cy="4571739"/>
          </a:xfrm>
          <a:prstGeom prst="rect">
            <a:avLst/>
          </a:prstGeom>
        </p:spPr>
      </p:pic>
      <p:sp>
        <p:nvSpPr>
          <p:cNvPr id="3" name="Content Placeholder 2">
            <a:extLst>
              <a:ext uri="{FF2B5EF4-FFF2-40B4-BE49-F238E27FC236}">
                <a16:creationId xmlns:a16="http://schemas.microsoft.com/office/drawing/2014/main" id="{D0567A80-E69A-8501-4084-F081E0340A99}"/>
              </a:ext>
            </a:extLst>
          </p:cNvPr>
          <p:cNvSpPr>
            <a:spLocks noGrp="1"/>
          </p:cNvSpPr>
          <p:nvPr>
            <p:ph idx="1"/>
          </p:nvPr>
        </p:nvSpPr>
        <p:spPr>
          <a:xfrm>
            <a:off x="1944000" y="8086330"/>
            <a:ext cx="14400000" cy="1314420"/>
          </a:xfrm>
        </p:spPr>
        <p:txBody>
          <a:bodyPr vert="horz" lIns="91440" tIns="45720" rIns="91440" bIns="45720" rtlCol="0" anchor="t">
            <a:normAutofit/>
          </a:bodyPr>
          <a:lstStyle/>
          <a:p>
            <a:pPr marL="0" indent="0" algn="ctr">
              <a:buNone/>
            </a:pPr>
            <a:r>
              <a:rPr lang="en-US" sz="2400" b="1">
                <a:latin typeface="Arial"/>
                <a:ea typeface="+mn-lt"/>
                <a:cs typeface="+mn-lt"/>
              </a:rPr>
              <a:t>Figure 21.2g.</a:t>
            </a:r>
            <a:r>
              <a:rPr lang="en-US" sz="2400">
                <a:latin typeface="Arial"/>
                <a:ea typeface="+mn-lt"/>
                <a:cs typeface="+mn-lt"/>
              </a:rPr>
              <a:t> BH</a:t>
            </a:r>
            <a:r>
              <a:rPr lang="en-US" sz="2400" baseline="-25000">
                <a:latin typeface="Arial"/>
                <a:ea typeface="+mn-lt"/>
                <a:cs typeface="+mn-lt"/>
              </a:rPr>
              <a:t>3</a:t>
            </a:r>
            <a:r>
              <a:rPr lang="en-US" sz="2400">
                <a:latin typeface="Arial"/>
                <a:ea typeface="+mn-lt"/>
                <a:cs typeface="+mn-lt"/>
              </a:rPr>
              <a:t> is an electron-deficient molecule with a trigonal planar structure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52273601-0E4A-A8E7-2EB2-917C800374BC}"/>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24182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7D6D8-05E5-7967-DD5F-537D0AA68632}"/>
              </a:ext>
            </a:extLst>
          </p:cNvPr>
          <p:cNvSpPr>
            <a:spLocks noGrp="1"/>
          </p:cNvSpPr>
          <p:nvPr>
            <p:ph type="title"/>
          </p:nvPr>
        </p:nvSpPr>
        <p:spPr/>
        <p:txBody>
          <a:bodyPr>
            <a:normAutofit/>
          </a:bodyPr>
          <a:lstStyle/>
          <a:p>
            <a:r>
              <a:rPr lang="en-US" sz="4000">
                <a:latin typeface="Arial"/>
                <a:cs typeface="Arial"/>
              </a:rPr>
              <a:t>Figure 21.2h</a:t>
            </a:r>
            <a:endParaRPr lang="en-US" sz="4000"/>
          </a:p>
        </p:txBody>
      </p:sp>
      <p:pic>
        <p:nvPicPr>
          <p:cNvPr id="5" name="Picture 4" descr="A diagram is shown in two parts, connected by a right facing arrow labeled, “Hybridization.” The left diagram shows an up-facing arrow labeled “E.” To the lower right of the arrow is a short, horizontal line labeled, “2 s,” that has two vertical half-arrows facing up and down on it. To the upper right of the arrow are a series of three short, horizontal lines labeled, “2 p.” Above both sets of these lines is the phrase, “Orbitals in an isolated B atom.” One of the lines has a vertical, up-facing arrow drawn on it. The right side of the diagram shows three short, horizontal lines placed halfway up the space and each labeled, “s p superscript 2.” An upward-facing half arrow is drawn vertically on each line. Above these lines is one other short, horizontal line, labeled, “2 p.” Above both sets of lines is the phrase, “Orbitals in the s p superscript 2 hybridized B atom in B H subscript 3.”">
            <a:extLst>
              <a:ext uri="{FF2B5EF4-FFF2-40B4-BE49-F238E27FC236}">
                <a16:creationId xmlns:a16="http://schemas.microsoft.com/office/drawing/2014/main" id="{17836CEE-5486-7051-0108-BE248573B75D}"/>
              </a:ext>
            </a:extLst>
          </p:cNvPr>
          <p:cNvPicPr>
            <a:picLocks noChangeAspect="1"/>
          </p:cNvPicPr>
          <p:nvPr/>
        </p:nvPicPr>
        <p:blipFill>
          <a:blip r:embed="rId2"/>
          <a:stretch>
            <a:fillRect/>
          </a:stretch>
        </p:blipFill>
        <p:spPr>
          <a:xfrm>
            <a:off x="2356402" y="2102540"/>
            <a:ext cx="12826052" cy="4716154"/>
          </a:xfrm>
          <a:prstGeom prst="rect">
            <a:avLst/>
          </a:prstGeom>
        </p:spPr>
      </p:pic>
      <p:sp>
        <p:nvSpPr>
          <p:cNvPr id="3" name="Content Placeholder 2">
            <a:extLst>
              <a:ext uri="{FF2B5EF4-FFF2-40B4-BE49-F238E27FC236}">
                <a16:creationId xmlns:a16="http://schemas.microsoft.com/office/drawing/2014/main" id="{F8072C7F-F05E-40E9-19D3-A910D67C45C5}"/>
              </a:ext>
            </a:extLst>
          </p:cNvPr>
          <p:cNvSpPr>
            <a:spLocks noGrp="1"/>
          </p:cNvSpPr>
          <p:nvPr>
            <p:ph idx="1"/>
          </p:nvPr>
        </p:nvSpPr>
        <p:spPr>
          <a:xfrm>
            <a:off x="1397348" y="7911283"/>
            <a:ext cx="14946652" cy="1489467"/>
          </a:xfrm>
        </p:spPr>
        <p:txBody>
          <a:bodyPr vert="horz" lIns="91440" tIns="45720" rIns="91440" bIns="45720" rtlCol="0" anchor="t">
            <a:normAutofit lnSpcReduction="10000"/>
          </a:bodyPr>
          <a:lstStyle/>
          <a:p>
            <a:pPr marL="0" indent="0" algn="ctr">
              <a:buNone/>
            </a:pPr>
            <a:r>
              <a:rPr lang="en-US" sz="2400" b="1">
                <a:latin typeface="Arial"/>
                <a:ea typeface="+mn-lt"/>
                <a:cs typeface="+mn-lt"/>
              </a:rPr>
              <a:t>Figure 21.2h.</a:t>
            </a:r>
            <a:r>
              <a:rPr lang="en-US" sz="2400">
                <a:latin typeface="Arial"/>
                <a:ea typeface="+mn-lt"/>
                <a:cs typeface="+mn-lt"/>
              </a:rPr>
              <a:t> In an isolated B atom, there are one 2</a:t>
            </a:r>
            <a:r>
              <a:rPr lang="en-US" sz="2400" i="1">
                <a:latin typeface="Arial"/>
                <a:ea typeface="+mn-lt"/>
                <a:cs typeface="+mn-lt"/>
              </a:rPr>
              <a:t>s</a:t>
            </a:r>
            <a:r>
              <a:rPr lang="en-US" sz="2400">
                <a:latin typeface="Arial"/>
                <a:ea typeface="+mn-lt"/>
                <a:cs typeface="+mn-lt"/>
              </a:rPr>
              <a:t> and three 2</a:t>
            </a:r>
            <a:r>
              <a:rPr lang="en-US" sz="2400" i="1">
                <a:latin typeface="Arial"/>
                <a:ea typeface="+mn-lt"/>
                <a:cs typeface="+mn-lt"/>
              </a:rPr>
              <a:t>p</a:t>
            </a:r>
            <a:r>
              <a:rPr lang="en-US" sz="2400">
                <a:latin typeface="Arial"/>
                <a:ea typeface="+mn-lt"/>
                <a:cs typeface="+mn-lt"/>
              </a:rPr>
              <a:t> valence orbitals. When boron is in a molecule with three regions of electron density, three of the orbitals hybridize and create a set of three </a:t>
            </a:r>
            <a:r>
              <a:rPr lang="en-US" sz="2400" i="1">
                <a:latin typeface="Arial"/>
                <a:ea typeface="+mn-lt"/>
                <a:cs typeface="+mn-lt"/>
              </a:rPr>
              <a:t>sp</a:t>
            </a:r>
            <a:r>
              <a:rPr lang="en-US" sz="2400" baseline="30000">
                <a:latin typeface="Arial"/>
                <a:ea typeface="+mn-lt"/>
                <a:cs typeface="+mn-lt"/>
              </a:rPr>
              <a:t>2</a:t>
            </a:r>
            <a:r>
              <a:rPr lang="en-US" sz="2400">
                <a:latin typeface="Arial"/>
                <a:ea typeface="+mn-lt"/>
                <a:cs typeface="+mn-lt"/>
              </a:rPr>
              <a:t> orbitals and one unhybridized 2</a:t>
            </a:r>
            <a:r>
              <a:rPr lang="en-US" sz="2400" i="1">
                <a:latin typeface="Arial"/>
                <a:ea typeface="+mn-lt"/>
                <a:cs typeface="+mn-lt"/>
              </a:rPr>
              <a:t>p</a:t>
            </a:r>
            <a:r>
              <a:rPr lang="en-US" sz="2400">
                <a:latin typeface="Arial"/>
                <a:ea typeface="+mn-lt"/>
                <a:cs typeface="+mn-lt"/>
              </a:rPr>
              <a:t> orbital. The three half-filled hybrid orbitals each overlap with an orbital from a hydrogen atom to form three σ bonds in BH</a:t>
            </a:r>
            <a:r>
              <a:rPr lang="en-US" sz="2400" baseline="-25000">
                <a:latin typeface="Arial"/>
                <a:ea typeface="+mn-lt"/>
                <a:cs typeface="+mn-lt"/>
              </a:rPr>
              <a:t>3</a:t>
            </a:r>
            <a:r>
              <a:rPr lang="en-US" sz="2400">
                <a:latin typeface="Arial"/>
                <a:ea typeface="+mn-lt"/>
                <a:cs typeface="+mn-lt"/>
              </a:rPr>
              <a:t> (credit: </a:t>
            </a:r>
            <a:r>
              <a:rPr lang="en-US" sz="2400" i="1">
                <a:latin typeface="Arial"/>
                <a:ea typeface="+mn-lt"/>
                <a:cs typeface="+mn-lt"/>
                <a:hlinkClick r:id="rId3"/>
              </a:rPr>
              <a:t>Chemistry (OpenStax),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76E54EAB-37DA-850F-9C6B-AE19826A93DA}"/>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147427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DA4CF-476C-1EAB-D127-9090BE340F88}"/>
              </a:ext>
            </a:extLst>
          </p:cNvPr>
          <p:cNvSpPr>
            <a:spLocks noGrp="1"/>
          </p:cNvSpPr>
          <p:nvPr>
            <p:ph type="title"/>
          </p:nvPr>
        </p:nvSpPr>
        <p:spPr/>
        <p:txBody>
          <a:bodyPr>
            <a:normAutofit/>
          </a:bodyPr>
          <a:lstStyle/>
          <a:p>
            <a:r>
              <a:rPr lang="en-US" sz="4000">
                <a:latin typeface="Arial"/>
                <a:cs typeface="Arial"/>
              </a:rPr>
              <a:t>Figure 21.2i</a:t>
            </a:r>
            <a:endParaRPr lang="en-US" sz="4000"/>
          </a:p>
        </p:txBody>
      </p:sp>
      <p:pic>
        <p:nvPicPr>
          <p:cNvPr id="5" name="Picture 4" descr="Three Lewis structures are shown. The left-hand structure shows a chlorine atom surrounded by three lone pairs of electrons single bonded to a nitrogen atom with one lone pair of electrons and double bonded to an oxygen atom with two lone pairs of electrons. The middle structure shows a carbon atom single bonded to two hydrogen atoms and double bonded to an oxygen atom that has two lone pairs of electrons. The right-hand structure shows two carbon atoms, double bonded to one another and each single bonded to two hydrogen atoms.">
            <a:extLst>
              <a:ext uri="{FF2B5EF4-FFF2-40B4-BE49-F238E27FC236}">
                <a16:creationId xmlns:a16="http://schemas.microsoft.com/office/drawing/2014/main" id="{0E32201B-E2D3-48AB-5B7C-A2D1ECFD6FDA}"/>
              </a:ext>
            </a:extLst>
          </p:cNvPr>
          <p:cNvPicPr>
            <a:picLocks noChangeAspect="1"/>
          </p:cNvPicPr>
          <p:nvPr/>
        </p:nvPicPr>
        <p:blipFill>
          <a:blip r:embed="rId2"/>
          <a:stretch>
            <a:fillRect/>
          </a:stretch>
        </p:blipFill>
        <p:spPr>
          <a:xfrm>
            <a:off x="1520138" y="2641367"/>
            <a:ext cx="15235858" cy="3115089"/>
          </a:xfrm>
          <a:prstGeom prst="rect">
            <a:avLst/>
          </a:prstGeom>
        </p:spPr>
      </p:pic>
      <p:sp>
        <p:nvSpPr>
          <p:cNvPr id="3" name="Content Placeholder 2">
            <a:extLst>
              <a:ext uri="{FF2B5EF4-FFF2-40B4-BE49-F238E27FC236}">
                <a16:creationId xmlns:a16="http://schemas.microsoft.com/office/drawing/2014/main" id="{40951CFC-9F76-F822-36BB-F5295A9858F6}"/>
              </a:ext>
            </a:extLst>
          </p:cNvPr>
          <p:cNvSpPr>
            <a:spLocks noGrp="1"/>
          </p:cNvSpPr>
          <p:nvPr>
            <p:ph idx="1"/>
          </p:nvPr>
        </p:nvSpPr>
        <p:spPr>
          <a:xfrm>
            <a:off x="1248261" y="7452649"/>
            <a:ext cx="15095739" cy="1948101"/>
          </a:xfrm>
        </p:spPr>
        <p:txBody>
          <a:bodyPr vert="horz" lIns="91440" tIns="45720" rIns="91440" bIns="45720" rtlCol="0" anchor="t">
            <a:normAutofit/>
          </a:bodyPr>
          <a:lstStyle/>
          <a:p>
            <a:pPr marL="0" indent="0" algn="ctr">
              <a:buNone/>
            </a:pPr>
            <a:r>
              <a:rPr lang="en-US" sz="2400" b="1">
                <a:latin typeface="Arial"/>
                <a:ea typeface="+mn-lt"/>
                <a:cs typeface="+mn-lt"/>
              </a:rPr>
              <a:t>Figure 21.2i.</a:t>
            </a:r>
            <a:r>
              <a:rPr lang="en-US" sz="2400">
                <a:latin typeface="Arial"/>
                <a:ea typeface="+mn-lt"/>
                <a:cs typeface="+mn-lt"/>
              </a:rPr>
              <a:t> The central atom(s) in each of the structures shown contain three regions of electron density and are </a:t>
            </a:r>
            <a:r>
              <a:rPr lang="en-US" sz="2400" i="1">
                <a:latin typeface="Arial"/>
                <a:ea typeface="+mn-lt"/>
                <a:cs typeface="+mn-lt"/>
              </a:rPr>
              <a:t>sp</a:t>
            </a:r>
            <a:r>
              <a:rPr lang="en-US" sz="2400" baseline="30000">
                <a:latin typeface="Arial"/>
                <a:ea typeface="+mn-lt"/>
                <a:cs typeface="+mn-lt"/>
              </a:rPr>
              <a:t>2</a:t>
            </a:r>
            <a:r>
              <a:rPr lang="en-US" sz="2400">
                <a:latin typeface="Arial"/>
                <a:ea typeface="+mn-lt"/>
                <a:cs typeface="+mn-lt"/>
              </a:rPr>
              <a:t> hybridized. As we know from the discussion of VSEPR theory, a region of electron density contains all of the electrons that point in one direction. A lone pair, an unpaired electron, a single bond, or a multiple bond would each count as one region of electron density (credit: </a:t>
            </a:r>
            <a:r>
              <a:rPr lang="en-US" sz="2400" i="1">
                <a:latin typeface="Arial"/>
                <a:ea typeface="+mn-lt"/>
                <a:cs typeface="+mn-lt"/>
                <a:hlinkClick r:id="rId3"/>
              </a:rPr>
              <a:t>Chemistry (OpenStax),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FA5154C5-B6CC-6B09-F130-BD2D98F54AA1}"/>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19828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6948-1E41-6D8F-3D1E-0F76125895F2}"/>
              </a:ext>
            </a:extLst>
          </p:cNvPr>
          <p:cNvSpPr>
            <a:spLocks noGrp="1"/>
          </p:cNvSpPr>
          <p:nvPr>
            <p:ph type="title"/>
          </p:nvPr>
        </p:nvSpPr>
        <p:spPr/>
        <p:txBody>
          <a:bodyPr>
            <a:normAutofit/>
          </a:bodyPr>
          <a:lstStyle/>
          <a:p>
            <a:r>
              <a:rPr lang="en-US" sz="4000">
                <a:latin typeface="Arial"/>
                <a:cs typeface="Arial"/>
              </a:rPr>
              <a:t>Figure 21.2j</a:t>
            </a:r>
            <a:endParaRPr lang="en-US" sz="4000"/>
          </a:p>
        </p:txBody>
      </p:sp>
      <p:pic>
        <p:nvPicPr>
          <p:cNvPr id="5" name="Picture 4" descr="A series of three diagrams connected by a right-facing arrow that is labeled, “Hybridization,” and a downward-facing arrow labeled, “Gives a tetrahedral arrangement,” are shown. The first diagram shows a blue spherical orbital and three red, peanut-shaped orbitals, each placed on an x, y, z axis system. The three red orbitals are located on the x , y and z axes, respectively. The second diagram shows the same four orbitals, but they are now purple and have one enlarged lobe and one smaller lobe. Each lies in a different axis in the drawing. The third diagram shows the same four orbitals, but their smaller lobes now overlap to form a tetrahedral structure.">
            <a:extLst>
              <a:ext uri="{FF2B5EF4-FFF2-40B4-BE49-F238E27FC236}">
                <a16:creationId xmlns:a16="http://schemas.microsoft.com/office/drawing/2014/main" id="{B9E0746F-203B-3A1A-B023-A6353264CD11}"/>
              </a:ext>
            </a:extLst>
          </p:cNvPr>
          <p:cNvPicPr>
            <a:picLocks noChangeAspect="1"/>
          </p:cNvPicPr>
          <p:nvPr/>
        </p:nvPicPr>
        <p:blipFill>
          <a:blip r:embed="rId2"/>
          <a:stretch>
            <a:fillRect/>
          </a:stretch>
        </p:blipFill>
        <p:spPr>
          <a:xfrm>
            <a:off x="5895311" y="585381"/>
            <a:ext cx="8240277" cy="7059524"/>
          </a:xfrm>
          <a:prstGeom prst="rect">
            <a:avLst/>
          </a:prstGeom>
        </p:spPr>
      </p:pic>
      <p:sp>
        <p:nvSpPr>
          <p:cNvPr id="3" name="Content Placeholder 2">
            <a:extLst>
              <a:ext uri="{FF2B5EF4-FFF2-40B4-BE49-F238E27FC236}">
                <a16:creationId xmlns:a16="http://schemas.microsoft.com/office/drawing/2014/main" id="{F9F30778-761E-B9AC-EFC3-55B1A06F444F}"/>
              </a:ext>
            </a:extLst>
          </p:cNvPr>
          <p:cNvSpPr>
            <a:spLocks noGrp="1"/>
          </p:cNvSpPr>
          <p:nvPr>
            <p:ph idx="1"/>
          </p:nvPr>
        </p:nvSpPr>
        <p:spPr>
          <a:xfrm>
            <a:off x="1944000" y="8086330"/>
            <a:ext cx="14400000" cy="1314420"/>
          </a:xfrm>
        </p:spPr>
        <p:txBody>
          <a:bodyPr vert="horz" lIns="91440" tIns="45720" rIns="91440" bIns="45720" rtlCol="0" anchor="t">
            <a:normAutofit/>
          </a:bodyPr>
          <a:lstStyle/>
          <a:p>
            <a:pPr marL="0" indent="0" algn="ctr">
              <a:buNone/>
            </a:pPr>
            <a:r>
              <a:rPr lang="en-US" sz="2400" b="1">
                <a:latin typeface="Arial"/>
                <a:ea typeface="+mn-lt"/>
                <a:cs typeface="+mn-lt"/>
              </a:rPr>
              <a:t>Figure 21.2j.</a:t>
            </a:r>
            <a:r>
              <a:rPr lang="en-US" sz="2400">
                <a:latin typeface="Arial"/>
                <a:ea typeface="+mn-lt"/>
                <a:cs typeface="+mn-lt"/>
              </a:rPr>
              <a:t> The hybridization of an </a:t>
            </a:r>
            <a:r>
              <a:rPr lang="en-US" sz="2400" i="1">
                <a:latin typeface="Arial"/>
                <a:ea typeface="+mn-lt"/>
                <a:cs typeface="+mn-lt"/>
              </a:rPr>
              <a:t>s</a:t>
            </a:r>
            <a:r>
              <a:rPr lang="en-US" sz="2400">
                <a:latin typeface="Arial"/>
                <a:ea typeface="+mn-lt"/>
                <a:cs typeface="+mn-lt"/>
              </a:rPr>
              <a:t> orbital (blue) and three </a:t>
            </a:r>
            <a:r>
              <a:rPr lang="en-US" sz="2400" i="1">
                <a:latin typeface="Arial"/>
                <a:ea typeface="+mn-lt"/>
                <a:cs typeface="+mn-lt"/>
              </a:rPr>
              <a:t>p</a:t>
            </a:r>
            <a:r>
              <a:rPr lang="en-US" sz="2400">
                <a:latin typeface="Arial"/>
                <a:ea typeface="+mn-lt"/>
                <a:cs typeface="+mn-lt"/>
              </a:rPr>
              <a:t> orbitals (red) produces four equivalent </a:t>
            </a:r>
            <a:r>
              <a:rPr lang="en-US" sz="2400" i="1">
                <a:latin typeface="Arial"/>
                <a:ea typeface="+mn-lt"/>
                <a:cs typeface="+mn-lt"/>
              </a:rPr>
              <a:t>sp</a:t>
            </a:r>
            <a:r>
              <a:rPr lang="en-US" sz="2400" baseline="30000">
                <a:latin typeface="Arial"/>
                <a:ea typeface="+mn-lt"/>
                <a:cs typeface="+mn-lt"/>
              </a:rPr>
              <a:t>3</a:t>
            </a:r>
            <a:r>
              <a:rPr lang="en-US" sz="2400">
                <a:latin typeface="Arial"/>
                <a:ea typeface="+mn-lt"/>
                <a:cs typeface="+mn-lt"/>
              </a:rPr>
              <a:t> hybridized orbitals (purple) oriented at 109.5° with respect to each other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247F1700-7BFE-DDD4-314A-5C25E8A7F0B9}"/>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96424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a:latin typeface="Arial"/>
                <a:cs typeface="Arial"/>
              </a:rPr>
              <a:t>Figure 21.0a</a:t>
            </a:r>
            <a:endParaRPr lang="en-IN" sz="4000">
              <a:latin typeface="Arial"/>
              <a:cs typeface="Arial"/>
            </a:endParaRPr>
          </a:p>
        </p:txBody>
      </p:sp>
      <p:pic>
        <p:nvPicPr>
          <p:cNvPr id="5" name="Picture 4" descr="A pitcher is shown pouring liquid oxygen through the gap between two magnets, where it has formed a solid disk. A call out box near the stream of liquid oxygen shows an image of six pairs of spheres, spread apart from one another. Another call out box near the solid disk shows ten pairs of spheres much closer together.">
            <a:extLst>
              <a:ext uri="{FF2B5EF4-FFF2-40B4-BE49-F238E27FC236}">
                <a16:creationId xmlns:a16="http://schemas.microsoft.com/office/drawing/2014/main" id="{5FA1FD42-79C4-25FF-E0C7-FF0FAD0D4FB5}"/>
              </a:ext>
            </a:extLst>
          </p:cNvPr>
          <p:cNvPicPr>
            <a:picLocks noChangeAspect="1"/>
          </p:cNvPicPr>
          <p:nvPr/>
        </p:nvPicPr>
        <p:blipFill>
          <a:blip r:embed="rId2"/>
          <a:stretch>
            <a:fillRect/>
          </a:stretch>
        </p:blipFill>
        <p:spPr>
          <a:xfrm>
            <a:off x="3571102" y="2139138"/>
            <a:ext cx="10494066" cy="4837044"/>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a:xfrm>
            <a:off x="1281393" y="7277110"/>
            <a:ext cx="15062607" cy="2123640"/>
          </a:xfrm>
        </p:spPr>
        <p:txBody>
          <a:bodyPr vert="horz" lIns="91440" tIns="45720" rIns="91440" bIns="45720" rtlCol="0" anchor="t">
            <a:normAutofit lnSpcReduction="10000"/>
          </a:bodyPr>
          <a:lstStyle/>
          <a:p>
            <a:pPr marL="0" indent="0" algn="ctr">
              <a:buNone/>
            </a:pPr>
            <a:r>
              <a:rPr lang="en-US" sz="2400" b="1">
                <a:latin typeface="Arial"/>
                <a:ea typeface="+mn-lt"/>
                <a:cs typeface="+mn-lt"/>
              </a:rPr>
              <a:t>Figure 21.0a.</a:t>
            </a:r>
            <a:r>
              <a:rPr lang="en-US" sz="2400">
                <a:latin typeface="Arial"/>
                <a:ea typeface="+mn-lt"/>
                <a:cs typeface="+mn-lt"/>
              </a:rPr>
              <a:t> Oxygen molecules orient randomly most of the time, as shown in the top magnified view. However, when we pour liquid oxygen through a magnet, the molecules line up with the magnetic field, and the attraction allows them to stay suspended between the poles of the magnet where the magnetic field is strongest. Other diatomic molecules (like N2) flow past the magnet. The detailed explanation of bonding described in this chapter allows us to understand this phenomenon. (credit: modification of work by Jefferson Lab)</a:t>
            </a:r>
            <a:endParaRPr lang="en-US" sz="2400">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291467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80051-14F5-7A86-4F6C-5B712D5584CB}"/>
              </a:ext>
            </a:extLst>
          </p:cNvPr>
          <p:cNvSpPr>
            <a:spLocks noGrp="1"/>
          </p:cNvSpPr>
          <p:nvPr>
            <p:ph type="title"/>
          </p:nvPr>
        </p:nvSpPr>
        <p:spPr/>
        <p:txBody>
          <a:bodyPr>
            <a:normAutofit/>
          </a:bodyPr>
          <a:lstStyle/>
          <a:p>
            <a:r>
              <a:rPr lang="en-US" sz="4000">
                <a:latin typeface="Arial"/>
                <a:cs typeface="Arial"/>
              </a:rPr>
              <a:t>Figure 21.2k</a:t>
            </a:r>
            <a:endParaRPr lang="en-US" sz="4000"/>
          </a:p>
        </p:txBody>
      </p:sp>
      <p:pic>
        <p:nvPicPr>
          <p:cNvPr id="5" name="Picture 4" descr="A diagram is shown in two parts, connected by a right facing arrow labeled, “Hybridization.” The left diagram shows an up-facing arrow labeled “E.” To the lower right of the arrow is a short, horizontal line labeled, “2 s,” that has two vertical half-arrows facing up and down on it. To the upper right of the arrow are a series of three short, horizontal lines labeled, “2 p.” Two of the lines have a vertical, up-facing arrow drawn on them. Above both sets of lines is the phrase, “Orbitals in an isolated C atom.” The right side of the diagram shows four short, horizontal lines placed halfway up the space and each labeled, “s p superscript 3.” An upward-facing half arrow is drawn vertically on each line. Above these lines is the phrase, “Orbitals in the s p superscript 3 hybridized C atom in C H subscript 4.”">
            <a:extLst>
              <a:ext uri="{FF2B5EF4-FFF2-40B4-BE49-F238E27FC236}">
                <a16:creationId xmlns:a16="http://schemas.microsoft.com/office/drawing/2014/main" id="{20F6A664-B0F0-E0AD-4A79-9794230894E6}"/>
              </a:ext>
            </a:extLst>
          </p:cNvPr>
          <p:cNvPicPr>
            <a:picLocks noChangeAspect="1"/>
          </p:cNvPicPr>
          <p:nvPr/>
        </p:nvPicPr>
        <p:blipFill>
          <a:blip r:embed="rId2"/>
          <a:stretch>
            <a:fillRect/>
          </a:stretch>
        </p:blipFill>
        <p:spPr>
          <a:xfrm>
            <a:off x="2505489" y="2317888"/>
            <a:ext cx="12382500" cy="4579676"/>
          </a:xfrm>
          <a:prstGeom prst="rect">
            <a:avLst/>
          </a:prstGeom>
        </p:spPr>
      </p:pic>
      <p:sp>
        <p:nvSpPr>
          <p:cNvPr id="3" name="Content Placeholder 2">
            <a:extLst>
              <a:ext uri="{FF2B5EF4-FFF2-40B4-BE49-F238E27FC236}">
                <a16:creationId xmlns:a16="http://schemas.microsoft.com/office/drawing/2014/main" id="{033491C7-BAF1-E2CB-2387-62A0193E9CEB}"/>
              </a:ext>
            </a:extLst>
          </p:cNvPr>
          <p:cNvSpPr>
            <a:spLocks noGrp="1"/>
          </p:cNvSpPr>
          <p:nvPr>
            <p:ph idx="1"/>
          </p:nvPr>
        </p:nvSpPr>
        <p:spPr>
          <a:xfrm>
            <a:off x="1645827" y="7592342"/>
            <a:ext cx="14698173" cy="1808408"/>
          </a:xfrm>
        </p:spPr>
        <p:txBody>
          <a:bodyPr vert="horz" lIns="91440" tIns="45720" rIns="91440" bIns="45720" rtlCol="0" anchor="t">
            <a:normAutofit/>
          </a:bodyPr>
          <a:lstStyle/>
          <a:p>
            <a:pPr marL="0" indent="0" algn="ctr">
              <a:buNone/>
            </a:pPr>
            <a:r>
              <a:rPr lang="en-US" sz="2400" b="1">
                <a:latin typeface="Arial"/>
                <a:ea typeface="+mn-lt"/>
                <a:cs typeface="+mn-lt"/>
              </a:rPr>
              <a:t>Figure 21.2k.</a:t>
            </a:r>
            <a:r>
              <a:rPr lang="en-US" sz="2400">
                <a:latin typeface="Arial"/>
                <a:ea typeface="+mn-lt"/>
                <a:cs typeface="+mn-lt"/>
              </a:rPr>
              <a:t> The four valence atomic orbitals from an isolated carbon atom all hybridize when the carbon bonds in a molecule like CH</a:t>
            </a:r>
            <a:r>
              <a:rPr lang="en-US" sz="2400" baseline="-25000">
                <a:latin typeface="Arial"/>
                <a:ea typeface="+mn-lt"/>
                <a:cs typeface="+mn-lt"/>
              </a:rPr>
              <a:t>4</a:t>
            </a:r>
            <a:r>
              <a:rPr lang="en-US" sz="2400">
                <a:latin typeface="Arial"/>
                <a:ea typeface="+mn-lt"/>
                <a:cs typeface="+mn-lt"/>
              </a:rPr>
              <a:t> with four regions of electron density. This creates four equivalent </a:t>
            </a:r>
            <a:r>
              <a:rPr lang="en-US" sz="2400" i="1">
                <a:latin typeface="Arial"/>
                <a:ea typeface="+mn-lt"/>
                <a:cs typeface="+mn-lt"/>
              </a:rPr>
              <a:t>sp</a:t>
            </a:r>
            <a:r>
              <a:rPr lang="en-US" sz="2400" baseline="30000">
                <a:latin typeface="Arial"/>
                <a:ea typeface="+mn-lt"/>
                <a:cs typeface="+mn-lt"/>
              </a:rPr>
              <a:t>3</a:t>
            </a:r>
            <a:r>
              <a:rPr lang="en-US" sz="2400">
                <a:latin typeface="Arial"/>
                <a:ea typeface="+mn-lt"/>
                <a:cs typeface="+mn-lt"/>
              </a:rPr>
              <a:t> hybridized orbitals. Overlap of each of the hybrid orbitals with a hydrogen orbital creates a C–H σ bond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3278E4A4-9CFB-8AD3-C524-3DF8C587AE56}"/>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991136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BEA2-C1DC-67B6-70BC-B69D514C87A9}"/>
              </a:ext>
            </a:extLst>
          </p:cNvPr>
          <p:cNvSpPr>
            <a:spLocks noGrp="1"/>
          </p:cNvSpPr>
          <p:nvPr>
            <p:ph type="title"/>
          </p:nvPr>
        </p:nvSpPr>
        <p:spPr/>
        <p:txBody>
          <a:bodyPr>
            <a:normAutofit/>
          </a:bodyPr>
          <a:lstStyle/>
          <a:p>
            <a:r>
              <a:rPr lang="en-US" sz="4000">
                <a:latin typeface="Arial"/>
                <a:cs typeface="Arial"/>
              </a:rPr>
              <a:t>Figure 21.2l</a:t>
            </a:r>
            <a:endParaRPr lang="en-US" sz="4000"/>
          </a:p>
        </p:txBody>
      </p:sp>
      <p:pic>
        <p:nvPicPr>
          <p:cNvPr id="5" name="Picture 4" descr="Two diagrams are shown and labeled “a” and “b.” Diagram a shows two carbon atoms, each surrounded by their four s p subscript three hybridized orbitals in a three dimensional arrangement. Each of the orbitals is shown overlapping with a spherical hydrogen atom. Diagram b shows the same general arrangement, but the hydrogen atoms are just represented by an, “H” and their spherical orbitals are not shown.">
            <a:extLst>
              <a:ext uri="{FF2B5EF4-FFF2-40B4-BE49-F238E27FC236}">
                <a16:creationId xmlns:a16="http://schemas.microsoft.com/office/drawing/2014/main" id="{261C7E7C-D585-9839-0A85-C419D91D5E36}"/>
              </a:ext>
            </a:extLst>
          </p:cNvPr>
          <p:cNvPicPr>
            <a:picLocks noChangeAspect="1"/>
          </p:cNvPicPr>
          <p:nvPr/>
        </p:nvPicPr>
        <p:blipFill>
          <a:blip r:embed="rId2"/>
          <a:stretch>
            <a:fillRect/>
          </a:stretch>
        </p:blipFill>
        <p:spPr>
          <a:xfrm>
            <a:off x="1644099" y="2387669"/>
            <a:ext cx="14966673" cy="4784028"/>
          </a:xfrm>
          <a:prstGeom prst="rect">
            <a:avLst/>
          </a:prstGeom>
        </p:spPr>
      </p:pic>
      <p:sp>
        <p:nvSpPr>
          <p:cNvPr id="3" name="Content Placeholder 2">
            <a:extLst>
              <a:ext uri="{FF2B5EF4-FFF2-40B4-BE49-F238E27FC236}">
                <a16:creationId xmlns:a16="http://schemas.microsoft.com/office/drawing/2014/main" id="{3FAF2EFA-2574-046B-DC28-C030A1D94871}"/>
              </a:ext>
            </a:extLst>
          </p:cNvPr>
          <p:cNvSpPr>
            <a:spLocks noGrp="1"/>
          </p:cNvSpPr>
          <p:nvPr>
            <p:ph idx="1"/>
          </p:nvPr>
        </p:nvSpPr>
        <p:spPr>
          <a:xfrm>
            <a:off x="1944000" y="8052211"/>
            <a:ext cx="14400000" cy="1348539"/>
          </a:xfrm>
        </p:spPr>
        <p:txBody>
          <a:bodyPr vert="horz" lIns="91440" tIns="45720" rIns="91440" bIns="45720" rtlCol="0" anchor="t">
            <a:normAutofit/>
          </a:bodyPr>
          <a:lstStyle/>
          <a:p>
            <a:pPr marL="0" indent="0" algn="ctr">
              <a:buNone/>
            </a:pPr>
            <a:r>
              <a:rPr lang="en-US" sz="2400" b="1">
                <a:latin typeface="Arial"/>
                <a:ea typeface="+mn-lt"/>
                <a:cs typeface="+mn-lt"/>
              </a:rPr>
              <a:t>Figure 21.2l.</a:t>
            </a:r>
            <a:r>
              <a:rPr lang="en-US" sz="2400">
                <a:latin typeface="Arial"/>
                <a:ea typeface="+mn-lt"/>
                <a:cs typeface="+mn-lt"/>
              </a:rPr>
              <a:t> (a) In the ethane molecule, C</a:t>
            </a:r>
            <a:r>
              <a:rPr lang="en-US" sz="2400" baseline="-25000">
                <a:latin typeface="Arial"/>
                <a:ea typeface="+mn-lt"/>
                <a:cs typeface="+mn-lt"/>
              </a:rPr>
              <a:t>2</a:t>
            </a:r>
            <a:r>
              <a:rPr lang="en-US" sz="2400">
                <a:latin typeface="Arial"/>
                <a:ea typeface="+mn-lt"/>
                <a:cs typeface="+mn-lt"/>
              </a:rPr>
              <a:t>H</a:t>
            </a:r>
            <a:r>
              <a:rPr lang="en-US" sz="2400" baseline="-25000">
                <a:latin typeface="Arial"/>
                <a:ea typeface="+mn-lt"/>
                <a:cs typeface="+mn-lt"/>
              </a:rPr>
              <a:t>6</a:t>
            </a:r>
            <a:r>
              <a:rPr lang="en-US" sz="2400">
                <a:latin typeface="Arial"/>
                <a:ea typeface="+mn-lt"/>
                <a:cs typeface="+mn-lt"/>
              </a:rPr>
              <a:t>, each carbon has four </a:t>
            </a:r>
            <a:r>
              <a:rPr lang="en-US" sz="2400" i="1">
                <a:latin typeface="Arial"/>
                <a:ea typeface="+mn-lt"/>
                <a:cs typeface="+mn-lt"/>
              </a:rPr>
              <a:t>sp</a:t>
            </a:r>
            <a:r>
              <a:rPr lang="en-US" sz="2400" baseline="30000">
                <a:latin typeface="Arial"/>
                <a:ea typeface="+mn-lt"/>
                <a:cs typeface="+mn-lt"/>
              </a:rPr>
              <a:t>3</a:t>
            </a:r>
            <a:r>
              <a:rPr lang="en-US" sz="2400">
                <a:latin typeface="Arial"/>
                <a:ea typeface="+mn-lt"/>
                <a:cs typeface="+mn-lt"/>
              </a:rPr>
              <a:t> orbitals. (b) These four orbitals overlap to form seven σ bonds (credit: </a:t>
            </a:r>
            <a:r>
              <a:rPr lang="en-US" sz="2400" i="1">
                <a:latin typeface="Arial"/>
                <a:ea typeface="+mn-lt"/>
                <a:cs typeface="+mn-lt"/>
                <a:hlinkClick r:id="rId3"/>
              </a:rPr>
              <a:t>Chemistry (OpenStax),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0BB1EE0B-CCCD-EB9C-1116-E9030417810C}"/>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029878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79B7-6D9F-762C-58A0-361A41FB0DCD}"/>
              </a:ext>
            </a:extLst>
          </p:cNvPr>
          <p:cNvSpPr>
            <a:spLocks noGrp="1"/>
          </p:cNvSpPr>
          <p:nvPr>
            <p:ph type="title"/>
          </p:nvPr>
        </p:nvSpPr>
        <p:spPr/>
        <p:txBody>
          <a:bodyPr>
            <a:normAutofit/>
          </a:bodyPr>
          <a:lstStyle/>
          <a:p>
            <a:r>
              <a:rPr lang="en-US" sz="4000">
                <a:latin typeface="Arial"/>
                <a:cs typeface="Arial"/>
              </a:rPr>
              <a:t>Figure 21.2m</a:t>
            </a:r>
          </a:p>
        </p:txBody>
      </p:sp>
      <p:pic>
        <p:nvPicPr>
          <p:cNvPr id="5" name="Picture 4" descr="Three Lewis structures are shown along with designations of molecular shape. The left image shows a sulfur atom singly bonded to four fluorine atoms. The sulfur atom has one lone pair of electrons while each fluorine has three. Two fluorine atoms are drawn vertically up and down from the sulfur while the other two are shown going into and out of the page. The second structure shows one chlorine atom singly bonded to three fluorine atoms. The chlorine has two lone pairs of electrons while each fluorine has three. Two fluorine atoms are drawn vertically up and down from the sulfur while the other is shown horizontally. The right structure shows a chlorine atom singly bonded to four fluorine atoms. The chlorine atom has one lone pair of electrons and a superscript plus sign, while each fluorine has three lone pairs of electrons. Two fluorine atoms are drawn vertically up and down from the sulfur while the other two are shown going into and out of the page.">
            <a:extLst>
              <a:ext uri="{FF2B5EF4-FFF2-40B4-BE49-F238E27FC236}">
                <a16:creationId xmlns:a16="http://schemas.microsoft.com/office/drawing/2014/main" id="{D7E4A3B3-0C54-2F49-4D62-637B20743C39}"/>
              </a:ext>
            </a:extLst>
          </p:cNvPr>
          <p:cNvPicPr>
            <a:picLocks noChangeAspect="1"/>
          </p:cNvPicPr>
          <p:nvPr/>
        </p:nvPicPr>
        <p:blipFill>
          <a:blip r:embed="rId2"/>
          <a:stretch>
            <a:fillRect/>
          </a:stretch>
        </p:blipFill>
        <p:spPr>
          <a:xfrm>
            <a:off x="2304636" y="2817122"/>
            <a:ext cx="13513075" cy="3972839"/>
          </a:xfrm>
          <a:prstGeom prst="rect">
            <a:avLst/>
          </a:prstGeom>
        </p:spPr>
      </p:pic>
      <p:sp>
        <p:nvSpPr>
          <p:cNvPr id="3" name="Content Placeholder 2">
            <a:extLst>
              <a:ext uri="{FF2B5EF4-FFF2-40B4-BE49-F238E27FC236}">
                <a16:creationId xmlns:a16="http://schemas.microsoft.com/office/drawing/2014/main" id="{3C4F162F-2734-7E1A-2867-B897EC4A5B94}"/>
              </a:ext>
            </a:extLst>
          </p:cNvPr>
          <p:cNvSpPr>
            <a:spLocks noGrp="1"/>
          </p:cNvSpPr>
          <p:nvPr>
            <p:ph idx="1"/>
          </p:nvPr>
        </p:nvSpPr>
        <p:spPr>
          <a:xfrm>
            <a:off x="1944000" y="7915733"/>
            <a:ext cx="14400000" cy="1485017"/>
          </a:xfrm>
        </p:spPr>
        <p:txBody>
          <a:bodyPr vert="horz" lIns="91440" tIns="45720" rIns="91440" bIns="45720" rtlCol="0" anchor="t">
            <a:normAutofit/>
          </a:bodyPr>
          <a:lstStyle/>
          <a:p>
            <a:pPr marL="0" indent="0" algn="ctr">
              <a:buNone/>
            </a:pPr>
            <a:r>
              <a:rPr lang="en-US" sz="2400" b="1">
                <a:latin typeface="Arial"/>
                <a:ea typeface="+mn-lt"/>
                <a:cs typeface="+mn-lt"/>
              </a:rPr>
              <a:t>Figure 21.2m.</a:t>
            </a:r>
            <a:r>
              <a:rPr lang="en-US" sz="2400">
                <a:latin typeface="Arial"/>
                <a:ea typeface="+mn-lt"/>
                <a:cs typeface="+mn-lt"/>
              </a:rPr>
              <a:t> The three compounds pictured exhibit </a:t>
            </a:r>
            <a:r>
              <a:rPr lang="en-US" sz="2400" i="1">
                <a:latin typeface="Arial"/>
                <a:ea typeface="+mn-lt"/>
                <a:cs typeface="+mn-lt"/>
              </a:rPr>
              <a:t>sp</a:t>
            </a:r>
            <a:r>
              <a:rPr lang="en-US" sz="2400" baseline="30000">
                <a:latin typeface="Arial"/>
                <a:ea typeface="+mn-lt"/>
                <a:cs typeface="+mn-lt"/>
              </a:rPr>
              <a:t>3</a:t>
            </a:r>
            <a:r>
              <a:rPr lang="en-US" sz="2400" i="1">
                <a:latin typeface="Arial"/>
                <a:ea typeface="+mn-lt"/>
                <a:cs typeface="+mn-lt"/>
              </a:rPr>
              <a:t>d</a:t>
            </a:r>
            <a:r>
              <a:rPr lang="en-US" sz="2400">
                <a:latin typeface="Arial"/>
                <a:ea typeface="+mn-lt"/>
                <a:cs typeface="+mn-lt"/>
              </a:rPr>
              <a:t> hybridization in the central atom and a trigonal bipyramid form. SF4 and ClF</a:t>
            </a:r>
            <a:r>
              <a:rPr lang="en-US" sz="2400" baseline="-25000">
                <a:latin typeface="Arial"/>
                <a:ea typeface="+mn-lt"/>
                <a:cs typeface="+mn-lt"/>
              </a:rPr>
              <a:t>4</a:t>
            </a:r>
            <a:r>
              <a:rPr lang="en-US" sz="2400" baseline="30000">
                <a:latin typeface="Arial"/>
                <a:ea typeface="+mn-lt"/>
                <a:cs typeface="+mn-lt"/>
              </a:rPr>
              <a:t>+</a:t>
            </a:r>
            <a:r>
              <a:rPr lang="en-US" sz="2400">
                <a:latin typeface="Arial"/>
                <a:ea typeface="+mn-lt"/>
                <a:cs typeface="+mn-lt"/>
              </a:rPr>
              <a:t> have one lone pair of electrons on the central atom, and ClF</a:t>
            </a:r>
            <a:r>
              <a:rPr lang="en-US" sz="2400" baseline="-25000">
                <a:latin typeface="Arial"/>
                <a:ea typeface="+mn-lt"/>
                <a:cs typeface="+mn-lt"/>
              </a:rPr>
              <a:t>3</a:t>
            </a:r>
            <a:r>
              <a:rPr lang="en-US" sz="2400">
                <a:latin typeface="Arial"/>
                <a:ea typeface="+mn-lt"/>
                <a:cs typeface="+mn-lt"/>
              </a:rPr>
              <a:t> has two lone pairs giving it the T-shape shown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18E7C4F3-E7E0-C95E-C06F-327FBE5D1580}"/>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732430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1012-F25A-C156-F07E-FC2A03DD8B85}"/>
              </a:ext>
            </a:extLst>
          </p:cNvPr>
          <p:cNvSpPr>
            <a:spLocks noGrp="1"/>
          </p:cNvSpPr>
          <p:nvPr>
            <p:ph type="title"/>
          </p:nvPr>
        </p:nvSpPr>
        <p:spPr/>
        <p:txBody>
          <a:bodyPr>
            <a:normAutofit/>
          </a:bodyPr>
          <a:lstStyle/>
          <a:p>
            <a:r>
              <a:rPr lang="en-US" sz="4000">
                <a:latin typeface="Arial"/>
                <a:cs typeface="Arial"/>
              </a:rPr>
              <a:t>Figure 21.2n</a:t>
            </a:r>
            <a:endParaRPr lang="en-US" sz="4000"/>
          </a:p>
        </p:txBody>
      </p:sp>
      <p:pic>
        <p:nvPicPr>
          <p:cNvPr id="5" name="Picture 4" descr="Two images are shown and labeled “a” and “b.” Image a depicts a ball-and-stick model in a trigonal bipyramidal arrangement. Image b depicts the hybrid orbitals in the same arrangement and each is labeled, “s p superscript three d.”">
            <a:extLst>
              <a:ext uri="{FF2B5EF4-FFF2-40B4-BE49-F238E27FC236}">
                <a16:creationId xmlns:a16="http://schemas.microsoft.com/office/drawing/2014/main" id="{4BFAECEA-1A50-8DF5-0835-D424D3B175D0}"/>
              </a:ext>
            </a:extLst>
          </p:cNvPr>
          <p:cNvPicPr>
            <a:picLocks noChangeAspect="1"/>
          </p:cNvPicPr>
          <p:nvPr/>
        </p:nvPicPr>
        <p:blipFill>
          <a:blip r:embed="rId2"/>
          <a:stretch>
            <a:fillRect/>
          </a:stretch>
        </p:blipFill>
        <p:spPr>
          <a:xfrm>
            <a:off x="4143375" y="1974781"/>
            <a:ext cx="9304026" cy="4546168"/>
          </a:xfrm>
          <a:prstGeom prst="rect">
            <a:avLst/>
          </a:prstGeom>
        </p:spPr>
      </p:pic>
      <p:sp>
        <p:nvSpPr>
          <p:cNvPr id="3" name="Content Placeholder 2">
            <a:extLst>
              <a:ext uri="{FF2B5EF4-FFF2-40B4-BE49-F238E27FC236}">
                <a16:creationId xmlns:a16="http://schemas.microsoft.com/office/drawing/2014/main" id="{AC54F20F-EFCB-AAB5-473E-3CE274CBA7E1}"/>
              </a:ext>
            </a:extLst>
          </p:cNvPr>
          <p:cNvSpPr>
            <a:spLocks noGrp="1"/>
          </p:cNvSpPr>
          <p:nvPr>
            <p:ph idx="1"/>
          </p:nvPr>
        </p:nvSpPr>
        <p:spPr>
          <a:xfrm>
            <a:off x="1596131" y="7487758"/>
            <a:ext cx="14747869" cy="1912992"/>
          </a:xfrm>
        </p:spPr>
        <p:txBody>
          <a:bodyPr vert="horz" lIns="91440" tIns="45720" rIns="91440" bIns="45720" rtlCol="0" anchor="t">
            <a:normAutofit/>
          </a:bodyPr>
          <a:lstStyle/>
          <a:p>
            <a:pPr marL="0" indent="0" algn="ctr">
              <a:buNone/>
            </a:pPr>
            <a:r>
              <a:rPr lang="en-US" sz="2400" b="1">
                <a:latin typeface="Arial"/>
                <a:ea typeface="+mn-lt"/>
                <a:cs typeface="+mn-lt"/>
              </a:rPr>
              <a:t>Figure 21.2n.</a:t>
            </a:r>
            <a:r>
              <a:rPr lang="en-US" sz="2400">
                <a:latin typeface="Arial"/>
                <a:ea typeface="+mn-lt"/>
                <a:cs typeface="+mn-lt"/>
              </a:rPr>
              <a:t> (a) The five regions of electron density around phosphorus in PCl</a:t>
            </a:r>
            <a:r>
              <a:rPr lang="en-US" sz="2400" baseline="-25000">
                <a:latin typeface="Arial"/>
                <a:ea typeface="+mn-lt"/>
                <a:cs typeface="+mn-lt"/>
              </a:rPr>
              <a:t>5</a:t>
            </a:r>
            <a:r>
              <a:rPr lang="en-US" sz="2400">
                <a:latin typeface="Arial"/>
                <a:ea typeface="+mn-lt"/>
                <a:cs typeface="+mn-lt"/>
              </a:rPr>
              <a:t> require five hybrid </a:t>
            </a:r>
            <a:r>
              <a:rPr lang="en-US" sz="2400" i="1">
                <a:latin typeface="Arial"/>
                <a:ea typeface="+mn-lt"/>
                <a:cs typeface="+mn-lt"/>
              </a:rPr>
              <a:t>sp</a:t>
            </a:r>
            <a:r>
              <a:rPr lang="en-US" sz="2400" baseline="30000">
                <a:latin typeface="Arial"/>
                <a:ea typeface="+mn-lt"/>
                <a:cs typeface="+mn-lt"/>
              </a:rPr>
              <a:t>3</a:t>
            </a:r>
            <a:r>
              <a:rPr lang="en-US" sz="2400" i="1">
                <a:latin typeface="Arial"/>
                <a:ea typeface="+mn-lt"/>
                <a:cs typeface="+mn-lt"/>
              </a:rPr>
              <a:t>d</a:t>
            </a:r>
            <a:r>
              <a:rPr lang="en-US" sz="2400">
                <a:latin typeface="Arial"/>
                <a:ea typeface="+mn-lt"/>
                <a:cs typeface="+mn-lt"/>
              </a:rPr>
              <a:t> orbitals. (b) These orbitals combine to form a trigonal bipyramidal structure with each large lobe of the hybrid orbital pointing at a vertex. As before, there are also small lobes pointing in the opposite direction for each orbital (not shown for clarity)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C9D4C88A-2630-8DF0-C3B1-0A0C55ADFCDA}"/>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304880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74521-C818-F4EE-E8D7-8A99F7675918}"/>
              </a:ext>
            </a:extLst>
          </p:cNvPr>
          <p:cNvSpPr>
            <a:spLocks noGrp="1"/>
          </p:cNvSpPr>
          <p:nvPr>
            <p:ph type="title"/>
          </p:nvPr>
        </p:nvSpPr>
        <p:spPr/>
        <p:txBody>
          <a:bodyPr>
            <a:normAutofit/>
          </a:bodyPr>
          <a:lstStyle/>
          <a:p>
            <a:r>
              <a:rPr lang="en-US" sz="4000">
                <a:latin typeface="Arial"/>
                <a:cs typeface="Arial"/>
              </a:rPr>
              <a:t>Figure 21.2o</a:t>
            </a:r>
            <a:endParaRPr lang="en-US" sz="4000"/>
          </a:p>
        </p:txBody>
      </p:sp>
      <p:pic>
        <p:nvPicPr>
          <p:cNvPr id="5" name="Picture 4" descr="Two images are shown and labeled “a” and “b.” Image a depicts a ball-and-stick model in an octahedral arrangement. Image b depicts the hybrid orbitals in the same arrangement and each is labeled, “s p superscript three d superscript two.”">
            <a:extLst>
              <a:ext uri="{FF2B5EF4-FFF2-40B4-BE49-F238E27FC236}">
                <a16:creationId xmlns:a16="http://schemas.microsoft.com/office/drawing/2014/main" id="{51494E31-63C8-3456-DFA7-2D81D88759E6}"/>
              </a:ext>
            </a:extLst>
          </p:cNvPr>
          <p:cNvPicPr>
            <a:picLocks noChangeAspect="1"/>
          </p:cNvPicPr>
          <p:nvPr/>
        </p:nvPicPr>
        <p:blipFill>
          <a:blip r:embed="rId2"/>
          <a:stretch>
            <a:fillRect/>
          </a:stretch>
        </p:blipFill>
        <p:spPr>
          <a:xfrm>
            <a:off x="3431071" y="1937717"/>
            <a:ext cx="11086394" cy="5005748"/>
          </a:xfrm>
          <a:prstGeom prst="rect">
            <a:avLst/>
          </a:prstGeom>
        </p:spPr>
      </p:pic>
      <p:sp>
        <p:nvSpPr>
          <p:cNvPr id="3" name="Content Placeholder 2">
            <a:extLst>
              <a:ext uri="{FF2B5EF4-FFF2-40B4-BE49-F238E27FC236}">
                <a16:creationId xmlns:a16="http://schemas.microsoft.com/office/drawing/2014/main" id="{D7F9FF87-4423-96CB-64D2-C8DECC1A9CD4}"/>
              </a:ext>
            </a:extLst>
          </p:cNvPr>
          <p:cNvSpPr>
            <a:spLocks noGrp="1"/>
          </p:cNvSpPr>
          <p:nvPr>
            <p:ph idx="1"/>
          </p:nvPr>
        </p:nvSpPr>
        <p:spPr>
          <a:xfrm>
            <a:off x="1645827" y="7689260"/>
            <a:ext cx="14698173" cy="1711490"/>
          </a:xfrm>
        </p:spPr>
        <p:txBody>
          <a:bodyPr vert="horz" lIns="91440" tIns="45720" rIns="91440" bIns="45720" rtlCol="0" anchor="t">
            <a:normAutofit/>
          </a:bodyPr>
          <a:lstStyle/>
          <a:p>
            <a:pPr marL="0" indent="0" algn="ctr">
              <a:buNone/>
            </a:pPr>
            <a:r>
              <a:rPr lang="en-US" sz="2400" b="1">
                <a:latin typeface="Arial"/>
                <a:ea typeface="+mn-lt"/>
                <a:cs typeface="+mn-lt"/>
              </a:rPr>
              <a:t>Figure 21.2o.</a:t>
            </a:r>
            <a:r>
              <a:rPr lang="en-US" sz="2400">
                <a:latin typeface="Arial"/>
                <a:ea typeface="+mn-lt"/>
                <a:cs typeface="+mn-lt"/>
              </a:rPr>
              <a:t> (a) Sulfur hexafluoride, SF</a:t>
            </a:r>
            <a:r>
              <a:rPr lang="en-US" sz="2400" baseline="-25000">
                <a:latin typeface="Arial"/>
                <a:ea typeface="+mn-lt"/>
                <a:cs typeface="+mn-lt"/>
              </a:rPr>
              <a:t>6</a:t>
            </a:r>
            <a:r>
              <a:rPr lang="en-US" sz="2400">
                <a:latin typeface="Arial"/>
                <a:ea typeface="+mn-lt"/>
                <a:cs typeface="+mn-lt"/>
              </a:rPr>
              <a:t>, has an octahedral structure that requires </a:t>
            </a:r>
            <a:r>
              <a:rPr lang="en-US" sz="2400" i="1">
                <a:latin typeface="Arial"/>
                <a:ea typeface="+mn-lt"/>
                <a:cs typeface="+mn-lt"/>
              </a:rPr>
              <a:t>sp</a:t>
            </a:r>
            <a:r>
              <a:rPr lang="en-US" sz="2400" baseline="30000">
                <a:latin typeface="Arial"/>
                <a:ea typeface="+mn-lt"/>
                <a:cs typeface="+mn-lt"/>
              </a:rPr>
              <a:t>3</a:t>
            </a:r>
            <a:r>
              <a:rPr lang="en-US" sz="2400" i="1">
                <a:latin typeface="Arial"/>
                <a:ea typeface="+mn-lt"/>
                <a:cs typeface="+mn-lt"/>
              </a:rPr>
              <a:t>d</a:t>
            </a:r>
            <a:r>
              <a:rPr lang="en-US" sz="2400" baseline="30000">
                <a:latin typeface="Arial"/>
                <a:ea typeface="+mn-lt"/>
                <a:cs typeface="+mn-lt"/>
              </a:rPr>
              <a:t>2</a:t>
            </a:r>
            <a:r>
              <a:rPr lang="en-US" sz="2400">
                <a:latin typeface="Arial"/>
                <a:ea typeface="+mn-lt"/>
                <a:cs typeface="+mn-lt"/>
              </a:rPr>
              <a:t> hybridization. (b) The six </a:t>
            </a:r>
            <a:r>
              <a:rPr lang="en-US" sz="2400" i="1">
                <a:latin typeface="Arial"/>
                <a:ea typeface="+mn-lt"/>
                <a:cs typeface="+mn-lt"/>
              </a:rPr>
              <a:t>sp</a:t>
            </a:r>
            <a:r>
              <a:rPr lang="en-US" sz="2400" baseline="30000">
                <a:latin typeface="Arial"/>
                <a:ea typeface="+mn-lt"/>
                <a:cs typeface="+mn-lt"/>
              </a:rPr>
              <a:t>3</a:t>
            </a:r>
            <a:r>
              <a:rPr lang="en-US" sz="2400" i="1">
                <a:latin typeface="Arial"/>
                <a:ea typeface="+mn-lt"/>
                <a:cs typeface="+mn-lt"/>
              </a:rPr>
              <a:t>d</a:t>
            </a:r>
            <a:r>
              <a:rPr lang="en-US" sz="2400" baseline="30000">
                <a:latin typeface="Arial"/>
                <a:ea typeface="+mn-lt"/>
                <a:cs typeface="+mn-lt"/>
              </a:rPr>
              <a:t>2</a:t>
            </a:r>
            <a:r>
              <a:rPr lang="en-US" sz="2400">
                <a:latin typeface="Arial"/>
                <a:ea typeface="+mn-lt"/>
                <a:cs typeface="+mn-lt"/>
              </a:rPr>
              <a:t> orbitals form an octahedral structure around sulfur. Again, the minor lobe of each orbital is not shown for clarity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C1423861-A90A-A4E7-3033-B3EA138A71FA}"/>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051888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3BB4-679D-A7B6-8B55-243CDF8AE1B8}"/>
              </a:ext>
            </a:extLst>
          </p:cNvPr>
          <p:cNvSpPr>
            <a:spLocks noGrp="1"/>
          </p:cNvSpPr>
          <p:nvPr>
            <p:ph type="title"/>
          </p:nvPr>
        </p:nvSpPr>
        <p:spPr/>
        <p:txBody>
          <a:bodyPr>
            <a:normAutofit/>
          </a:bodyPr>
          <a:lstStyle/>
          <a:p>
            <a:r>
              <a:rPr lang="en-US" sz="4000">
                <a:latin typeface="Arial"/>
                <a:cs typeface="Arial"/>
              </a:rPr>
              <a:t>Figure 21.2p</a:t>
            </a:r>
            <a:endParaRPr lang="en-US" sz="4000"/>
          </a:p>
        </p:txBody>
      </p:sp>
      <p:pic>
        <p:nvPicPr>
          <p:cNvPr id="5" name="Picture 4" descr="A table is shown that is composed of five columns and six rows. The header row contains the phrases, “Regions of electron density,” “Arrangement,” (which has two columns below it), and “Hybridization,” (which has two columns below it). The first column contains the numbers “2,” “3,” “4,” “5,” and “6.” The second column contains images of a line, a triangle, a three sided pyramid, a trigonal bipyramid, and an eight-faced ocatahedron. The third column contains the terms, “Linear,” “Trigonal planar,” “Tetrahedral,” “Trigonal bipyramidal,” and “Octahedral.” The fourth column contains the terms “s p,” “s p superscript 2,” “s p superscript 3,” “s p superscript 3 d,” and “s p superscript 3 d superscript 2.” The last column contains drawings of the molecules beginning with a peanut-shaped structure marked with an angle of “180 degrees.” The second structure is made up of three equal-sized, rounded structures connected at one point with an angle of “120 degrees,” while the third structure is a three-dimensional arrangement of four equal-sized, rounded structures labeled as “109.5 degrees.” The fourth structure is made up of five equal-sized, rounded structures connected at “120 and 90 degrees,” while the fifth structure has six equal-sized, rounded structures connected at “90 degrees.”">
            <a:extLst>
              <a:ext uri="{FF2B5EF4-FFF2-40B4-BE49-F238E27FC236}">
                <a16:creationId xmlns:a16="http://schemas.microsoft.com/office/drawing/2014/main" id="{9A5C0200-5F01-1602-2FEF-DF36ED59A1E9}"/>
              </a:ext>
            </a:extLst>
          </p:cNvPr>
          <p:cNvPicPr>
            <a:picLocks noChangeAspect="1"/>
          </p:cNvPicPr>
          <p:nvPr/>
        </p:nvPicPr>
        <p:blipFill>
          <a:blip r:embed="rId2"/>
          <a:stretch>
            <a:fillRect/>
          </a:stretch>
        </p:blipFill>
        <p:spPr>
          <a:xfrm>
            <a:off x="6065775" y="883899"/>
            <a:ext cx="7015371" cy="6589231"/>
          </a:xfrm>
          <a:prstGeom prst="rect">
            <a:avLst/>
          </a:prstGeom>
        </p:spPr>
      </p:pic>
      <p:sp>
        <p:nvSpPr>
          <p:cNvPr id="3" name="Content Placeholder 2">
            <a:extLst>
              <a:ext uri="{FF2B5EF4-FFF2-40B4-BE49-F238E27FC236}">
                <a16:creationId xmlns:a16="http://schemas.microsoft.com/office/drawing/2014/main" id="{0E8ED059-9489-B1E9-2528-45EE91EFDC9E}"/>
              </a:ext>
            </a:extLst>
          </p:cNvPr>
          <p:cNvSpPr>
            <a:spLocks noGrp="1"/>
          </p:cNvSpPr>
          <p:nvPr>
            <p:ph idx="1"/>
          </p:nvPr>
        </p:nvSpPr>
        <p:spPr>
          <a:xfrm>
            <a:off x="1944000" y="7932793"/>
            <a:ext cx="14400000" cy="1467957"/>
          </a:xfrm>
        </p:spPr>
        <p:txBody>
          <a:bodyPr vert="horz" lIns="91440" tIns="45720" rIns="91440" bIns="45720" rtlCol="0" anchor="t">
            <a:normAutofit/>
          </a:bodyPr>
          <a:lstStyle/>
          <a:p>
            <a:pPr marL="0" indent="0" algn="ctr">
              <a:buNone/>
            </a:pPr>
            <a:r>
              <a:rPr lang="en-US" sz="2400" b="1">
                <a:latin typeface="Arial"/>
                <a:ea typeface="+mn-lt"/>
                <a:cs typeface="+mn-lt"/>
              </a:rPr>
              <a:t>Figure 21.2p.</a:t>
            </a:r>
            <a:r>
              <a:rPr lang="en-US" sz="2400">
                <a:latin typeface="Arial"/>
                <a:ea typeface="+mn-lt"/>
                <a:cs typeface="+mn-lt"/>
              </a:rPr>
              <a:t> The shapes of hybridized orbital sets are consistent with the electron-pair geometries. For example, an atom surrounded by three regions of electron density is </a:t>
            </a:r>
            <a:r>
              <a:rPr lang="en-US" sz="2400" i="1">
                <a:latin typeface="Arial"/>
                <a:ea typeface="+mn-lt"/>
                <a:cs typeface="+mn-lt"/>
              </a:rPr>
              <a:t>sp</a:t>
            </a:r>
            <a:r>
              <a:rPr lang="en-US" sz="2400" baseline="30000">
                <a:latin typeface="Arial"/>
                <a:ea typeface="+mn-lt"/>
                <a:cs typeface="+mn-lt"/>
              </a:rPr>
              <a:t>2</a:t>
            </a:r>
            <a:r>
              <a:rPr lang="en-US" sz="2400">
                <a:latin typeface="Arial"/>
                <a:ea typeface="+mn-lt"/>
                <a:cs typeface="+mn-lt"/>
              </a:rPr>
              <a:t> hybridized, and the three </a:t>
            </a:r>
            <a:r>
              <a:rPr lang="en-US" sz="2400" i="1">
                <a:latin typeface="Arial"/>
                <a:ea typeface="+mn-lt"/>
                <a:cs typeface="+mn-lt"/>
              </a:rPr>
              <a:t>sp</a:t>
            </a:r>
            <a:r>
              <a:rPr lang="en-US" sz="2400" baseline="30000">
                <a:latin typeface="Arial"/>
                <a:ea typeface="+mn-lt"/>
                <a:cs typeface="+mn-lt"/>
              </a:rPr>
              <a:t>2</a:t>
            </a:r>
            <a:r>
              <a:rPr lang="en-US" sz="2400">
                <a:latin typeface="Arial"/>
                <a:ea typeface="+mn-lt"/>
                <a:cs typeface="+mn-lt"/>
              </a:rPr>
              <a:t> orbitals are arranged in a trigonal planar fashion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B001E04A-DFEC-EB60-B76F-118A272E5A0A}"/>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884269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FCBA-6CDD-8601-4EBF-E9C3B96CFB5D}"/>
              </a:ext>
            </a:extLst>
          </p:cNvPr>
          <p:cNvSpPr>
            <a:spLocks noGrp="1"/>
          </p:cNvSpPr>
          <p:nvPr>
            <p:ph type="title"/>
          </p:nvPr>
        </p:nvSpPr>
        <p:spPr/>
        <p:txBody>
          <a:bodyPr>
            <a:normAutofit/>
          </a:bodyPr>
          <a:lstStyle/>
          <a:p>
            <a:r>
              <a:rPr lang="en-US" sz="4000">
                <a:latin typeface="Arial"/>
                <a:cs typeface="Arial"/>
              </a:rPr>
              <a:t>Figure 21.2q</a:t>
            </a:r>
            <a:endParaRPr lang="en-US" sz="4000"/>
          </a:p>
        </p:txBody>
      </p:sp>
      <p:pic>
        <p:nvPicPr>
          <p:cNvPr id="5" name="Picture 4" descr="Three Lewis structures are shown. The left structure shows an oxygen atom with two lone pairs of electrons single bonded to two hydrogen atoms. The middle structure is made up of a sulfur atom with two lone pairs of electrons single bonded to two hydrogen atoms. The right structure is made up of a tellurium atom with two lone pairs of electrons single bonded to two hydrogen atoms. From left to right, the bond angles of each molecule decrease.">
            <a:extLst>
              <a:ext uri="{FF2B5EF4-FFF2-40B4-BE49-F238E27FC236}">
                <a16:creationId xmlns:a16="http://schemas.microsoft.com/office/drawing/2014/main" id="{6933D441-4B95-8695-97C6-F13AB36ABBC8}"/>
              </a:ext>
            </a:extLst>
          </p:cNvPr>
          <p:cNvPicPr>
            <a:picLocks noChangeAspect="1"/>
          </p:cNvPicPr>
          <p:nvPr/>
        </p:nvPicPr>
        <p:blipFill>
          <a:blip r:embed="rId2"/>
          <a:stretch>
            <a:fillRect/>
          </a:stretch>
        </p:blipFill>
        <p:spPr>
          <a:xfrm>
            <a:off x="1826563" y="3046526"/>
            <a:ext cx="14883847" cy="3855968"/>
          </a:xfrm>
          <a:prstGeom prst="rect">
            <a:avLst/>
          </a:prstGeom>
        </p:spPr>
      </p:pic>
      <p:sp>
        <p:nvSpPr>
          <p:cNvPr id="3" name="Content Placeholder 2">
            <a:extLst>
              <a:ext uri="{FF2B5EF4-FFF2-40B4-BE49-F238E27FC236}">
                <a16:creationId xmlns:a16="http://schemas.microsoft.com/office/drawing/2014/main" id="{9926305F-E809-BE4A-F86C-A70E8A9297DF}"/>
              </a:ext>
            </a:extLst>
          </p:cNvPr>
          <p:cNvSpPr>
            <a:spLocks noGrp="1"/>
          </p:cNvSpPr>
          <p:nvPr>
            <p:ph idx="1"/>
          </p:nvPr>
        </p:nvSpPr>
        <p:spPr>
          <a:xfrm>
            <a:off x="1944000" y="8222808"/>
            <a:ext cx="14400000" cy="1177942"/>
          </a:xfrm>
        </p:spPr>
        <p:txBody>
          <a:bodyPr vert="horz" lIns="91440" tIns="45720" rIns="91440" bIns="45720" rtlCol="0" anchor="t">
            <a:normAutofit/>
          </a:bodyPr>
          <a:lstStyle/>
          <a:p>
            <a:pPr marL="0" indent="0" algn="ctr">
              <a:buNone/>
            </a:pPr>
            <a:r>
              <a:rPr lang="en-US" sz="2400" b="1">
                <a:latin typeface="Arial"/>
                <a:ea typeface="+mn-lt"/>
                <a:cs typeface="+mn-lt"/>
              </a:rPr>
              <a:t>Figure 21.2q. </a:t>
            </a:r>
            <a:r>
              <a:rPr lang="en-US" sz="2400">
                <a:latin typeface="Arial"/>
                <a:ea typeface="+mn-lt"/>
                <a:cs typeface="+mn-lt"/>
              </a:rPr>
              <a:t>Bond angle in H</a:t>
            </a:r>
            <a:r>
              <a:rPr lang="en-US" sz="2400" baseline="-25000">
                <a:latin typeface="Arial"/>
                <a:ea typeface="+mn-lt"/>
                <a:cs typeface="+mn-lt"/>
              </a:rPr>
              <a:t>2</a:t>
            </a:r>
            <a:r>
              <a:rPr lang="en-US" sz="2400">
                <a:latin typeface="Arial"/>
                <a:ea typeface="+mn-lt"/>
                <a:cs typeface="+mn-lt"/>
              </a:rPr>
              <a:t>O (104.5</a:t>
            </a:r>
            <a:r>
              <a:rPr lang="en-US" sz="2400" baseline="30000">
                <a:latin typeface="Arial"/>
                <a:ea typeface="+mn-lt"/>
                <a:cs typeface="+mn-lt"/>
              </a:rPr>
              <a:t>o</a:t>
            </a:r>
            <a:r>
              <a:rPr lang="en-US" sz="2400">
                <a:latin typeface="Arial"/>
                <a:ea typeface="+mn-lt"/>
                <a:cs typeface="+mn-lt"/>
              </a:rPr>
              <a:t>), H</a:t>
            </a:r>
            <a:r>
              <a:rPr lang="en-US" sz="2400" baseline="-25000">
                <a:latin typeface="Arial"/>
                <a:ea typeface="+mn-lt"/>
                <a:cs typeface="+mn-lt"/>
              </a:rPr>
              <a:t>2</a:t>
            </a:r>
            <a:r>
              <a:rPr lang="en-US" sz="2400">
                <a:latin typeface="Arial"/>
                <a:ea typeface="+mn-lt"/>
                <a:cs typeface="+mn-lt"/>
              </a:rPr>
              <a:t>S (92.1</a:t>
            </a:r>
            <a:r>
              <a:rPr lang="en-US" sz="2400" baseline="30000">
                <a:latin typeface="Arial"/>
                <a:ea typeface="+mn-lt"/>
                <a:cs typeface="+mn-lt"/>
              </a:rPr>
              <a:t>o</a:t>
            </a:r>
            <a:r>
              <a:rPr lang="en-US" sz="2400">
                <a:latin typeface="Arial"/>
                <a:ea typeface="+mn-lt"/>
                <a:cs typeface="+mn-lt"/>
              </a:rPr>
              <a:t>), and H</a:t>
            </a:r>
            <a:r>
              <a:rPr lang="en-US" sz="2400" baseline="-25000">
                <a:latin typeface="Arial"/>
                <a:ea typeface="+mn-lt"/>
                <a:cs typeface="+mn-lt"/>
              </a:rPr>
              <a:t>2</a:t>
            </a:r>
            <a:r>
              <a:rPr lang="en-US" sz="2400">
                <a:latin typeface="Arial"/>
                <a:ea typeface="+mn-lt"/>
                <a:cs typeface="+mn-lt"/>
              </a:rPr>
              <a:t>Te (90</a:t>
            </a:r>
            <a:r>
              <a:rPr lang="en-US" sz="2400" baseline="30000">
                <a:latin typeface="Arial"/>
                <a:ea typeface="+mn-lt"/>
                <a:cs typeface="+mn-lt"/>
              </a:rPr>
              <a:t>o</a:t>
            </a:r>
            <a:r>
              <a:rPr lang="en-US" sz="2400">
                <a:latin typeface="Arial"/>
                <a:ea typeface="+mn-lt"/>
                <a:cs typeface="+mn-lt"/>
              </a:rPr>
              <a:t>).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EE50759D-C1EB-59C8-F989-D981DC74AE4B}"/>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655151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D89F-707C-20B3-7410-4BB99A5FE809}"/>
              </a:ext>
            </a:extLst>
          </p:cNvPr>
          <p:cNvSpPr>
            <a:spLocks noGrp="1"/>
          </p:cNvSpPr>
          <p:nvPr>
            <p:ph type="title"/>
          </p:nvPr>
        </p:nvSpPr>
        <p:spPr/>
        <p:txBody>
          <a:bodyPr>
            <a:normAutofit/>
          </a:bodyPr>
          <a:lstStyle/>
          <a:p>
            <a:r>
              <a:rPr lang="en-US" sz="4000">
                <a:latin typeface="Arial"/>
                <a:cs typeface="Arial"/>
              </a:rPr>
              <a:t>Figure 21.3a</a:t>
            </a:r>
            <a:endParaRPr lang="en-US" sz="4000"/>
          </a:p>
        </p:txBody>
      </p:sp>
      <p:pic>
        <p:nvPicPr>
          <p:cNvPr id="5" name="Picture 4" descr="A Lewis structure is shown in which two carbon atoms are bonded together by a double bond. Each carbon atom is bonded to two hydrogen atoms by a single bond.">
            <a:extLst>
              <a:ext uri="{FF2B5EF4-FFF2-40B4-BE49-F238E27FC236}">
                <a16:creationId xmlns:a16="http://schemas.microsoft.com/office/drawing/2014/main" id="{4BF53B47-248D-0FA2-318B-AEB5FEA6EDB2}"/>
              </a:ext>
            </a:extLst>
          </p:cNvPr>
          <p:cNvPicPr>
            <a:picLocks noChangeAspect="1"/>
          </p:cNvPicPr>
          <p:nvPr/>
        </p:nvPicPr>
        <p:blipFill>
          <a:blip r:embed="rId2"/>
          <a:stretch>
            <a:fillRect/>
          </a:stretch>
        </p:blipFill>
        <p:spPr>
          <a:xfrm>
            <a:off x="4067796" y="2316439"/>
            <a:ext cx="9092233" cy="4246819"/>
          </a:xfrm>
          <a:prstGeom prst="rect">
            <a:avLst/>
          </a:prstGeom>
        </p:spPr>
      </p:pic>
      <p:sp>
        <p:nvSpPr>
          <p:cNvPr id="3" name="Content Placeholder 2">
            <a:extLst>
              <a:ext uri="{FF2B5EF4-FFF2-40B4-BE49-F238E27FC236}">
                <a16:creationId xmlns:a16="http://schemas.microsoft.com/office/drawing/2014/main" id="{46B70F41-BB0A-E9D9-61FE-F6BA12B54053}"/>
              </a:ext>
            </a:extLst>
          </p:cNvPr>
          <p:cNvSpPr>
            <a:spLocks noGrp="1"/>
          </p:cNvSpPr>
          <p:nvPr>
            <p:ph idx="1"/>
          </p:nvPr>
        </p:nvSpPr>
        <p:spPr>
          <a:xfrm>
            <a:off x="1944000" y="8001032"/>
            <a:ext cx="14400000" cy="1399718"/>
          </a:xfrm>
        </p:spPr>
        <p:txBody>
          <a:bodyPr vert="horz" lIns="91440" tIns="45720" rIns="91440" bIns="45720" rtlCol="0" anchor="t">
            <a:normAutofit/>
          </a:bodyPr>
          <a:lstStyle/>
          <a:p>
            <a:pPr marL="0" indent="0" algn="ctr">
              <a:buNone/>
            </a:pPr>
            <a:r>
              <a:rPr lang="en-US" sz="2400" b="1">
                <a:latin typeface="Arial"/>
                <a:ea typeface="+mn-lt"/>
                <a:cs typeface="+mn-lt"/>
              </a:rPr>
              <a:t>Figure 21.3a.</a:t>
            </a:r>
            <a:r>
              <a:rPr lang="en-US" sz="2400">
                <a:latin typeface="Arial"/>
                <a:ea typeface="+mn-lt"/>
                <a:cs typeface="+mn-lt"/>
              </a:rPr>
              <a:t> Lewis structure of ethene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395B3A74-BE0E-A828-7262-08BA74B7ED39}"/>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416833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DA6F-6442-C399-F78E-1E6075C253C8}"/>
              </a:ext>
            </a:extLst>
          </p:cNvPr>
          <p:cNvSpPr>
            <a:spLocks noGrp="1"/>
          </p:cNvSpPr>
          <p:nvPr>
            <p:ph type="title"/>
          </p:nvPr>
        </p:nvSpPr>
        <p:spPr/>
        <p:txBody>
          <a:bodyPr>
            <a:normAutofit/>
          </a:bodyPr>
          <a:lstStyle/>
          <a:p>
            <a:r>
              <a:rPr lang="en-US" sz="4000">
                <a:latin typeface="Arial"/>
                <a:cs typeface="Arial"/>
              </a:rPr>
              <a:t>Figure 21.3b</a:t>
            </a:r>
            <a:endParaRPr lang="en-US" sz="4000"/>
          </a:p>
        </p:txBody>
      </p:sp>
      <p:pic>
        <p:nvPicPr>
          <p:cNvPr id="5" name="Picture 4" descr="A diagram is shown in two parts, connected by a right facing arrow labeled, “Hybridization.” The left diagram shows an up-facing arrow labeled, “E.” To the lower right of the arrow is a short, horizontal line labeled, “2 s,” that has two vertical half-arrows facing up and down on it. To the upper right of the arrow are a series of three short, horizontal lines labeled, “2 p.” Above both sets of lines is the phrase, “Orbitals in an isolated C atom.” Two of the lines have vertical, up-facing arrows drawn on them. The right side of the diagram shows three short, horizontal lines placed halfway up the space and each labeled, “s p superscript 2.” An upward-facing half arrow is drawn vertically on each line. Above these lines is one other short, horizontal line, labeled, “p.” Above both sets of lines is the phrase, “Orbitals in the s p superscript 2 hybridized C atom in C subscript 2 H subscript 4.”">
            <a:extLst>
              <a:ext uri="{FF2B5EF4-FFF2-40B4-BE49-F238E27FC236}">
                <a16:creationId xmlns:a16="http://schemas.microsoft.com/office/drawing/2014/main" id="{68D584D2-62C2-1D95-807C-E54930BD47C7}"/>
              </a:ext>
            </a:extLst>
          </p:cNvPr>
          <p:cNvPicPr>
            <a:picLocks noChangeAspect="1"/>
          </p:cNvPicPr>
          <p:nvPr/>
        </p:nvPicPr>
        <p:blipFill>
          <a:blip r:embed="rId2"/>
          <a:stretch>
            <a:fillRect/>
          </a:stretch>
        </p:blipFill>
        <p:spPr>
          <a:xfrm>
            <a:off x="1942272" y="2466975"/>
            <a:ext cx="14154978" cy="4375702"/>
          </a:xfrm>
          <a:prstGeom prst="rect">
            <a:avLst/>
          </a:prstGeom>
        </p:spPr>
      </p:pic>
      <p:sp>
        <p:nvSpPr>
          <p:cNvPr id="3" name="Content Placeholder 2">
            <a:extLst>
              <a:ext uri="{FF2B5EF4-FFF2-40B4-BE49-F238E27FC236}">
                <a16:creationId xmlns:a16="http://schemas.microsoft.com/office/drawing/2014/main" id="{4D9CC755-FDBC-C310-CDA5-E61F9027C100}"/>
              </a:ext>
            </a:extLst>
          </p:cNvPr>
          <p:cNvSpPr>
            <a:spLocks noGrp="1"/>
          </p:cNvSpPr>
          <p:nvPr>
            <p:ph idx="1"/>
          </p:nvPr>
        </p:nvSpPr>
        <p:spPr>
          <a:xfrm>
            <a:off x="1944000" y="7949853"/>
            <a:ext cx="14400000" cy="1450897"/>
          </a:xfrm>
        </p:spPr>
        <p:txBody>
          <a:bodyPr vert="horz" lIns="91440" tIns="45720" rIns="91440" bIns="45720" rtlCol="0" anchor="t">
            <a:normAutofit/>
          </a:bodyPr>
          <a:lstStyle/>
          <a:p>
            <a:pPr marL="0" indent="0" algn="ctr">
              <a:buNone/>
            </a:pPr>
            <a:r>
              <a:rPr lang="en-US" sz="2400" b="1">
                <a:latin typeface="Arial"/>
                <a:ea typeface="+mn-lt"/>
                <a:cs typeface="+mn-lt"/>
              </a:rPr>
              <a:t>Figure 21.3b.</a:t>
            </a:r>
            <a:r>
              <a:rPr lang="en-US" sz="2400">
                <a:latin typeface="Arial"/>
                <a:ea typeface="+mn-lt"/>
                <a:cs typeface="+mn-lt"/>
              </a:rPr>
              <a:t> In ethene, each carbon atom is </a:t>
            </a:r>
            <a:r>
              <a:rPr lang="en-US" sz="2400" i="1">
                <a:latin typeface="Arial"/>
                <a:ea typeface="+mn-lt"/>
                <a:cs typeface="+mn-lt"/>
              </a:rPr>
              <a:t>sp</a:t>
            </a:r>
            <a:r>
              <a:rPr lang="en-US" sz="2400" baseline="30000">
                <a:latin typeface="Arial"/>
                <a:ea typeface="+mn-lt"/>
                <a:cs typeface="+mn-lt"/>
              </a:rPr>
              <a:t>2</a:t>
            </a:r>
            <a:r>
              <a:rPr lang="en-US" sz="2400">
                <a:latin typeface="Arial"/>
                <a:ea typeface="+mn-lt"/>
                <a:cs typeface="+mn-lt"/>
              </a:rPr>
              <a:t> hybridized, and the </a:t>
            </a:r>
            <a:r>
              <a:rPr lang="en-US" sz="2400" i="1">
                <a:latin typeface="Arial"/>
                <a:ea typeface="+mn-lt"/>
                <a:cs typeface="+mn-lt"/>
              </a:rPr>
              <a:t>sp</a:t>
            </a:r>
            <a:r>
              <a:rPr lang="en-US" sz="2400" baseline="30000">
                <a:latin typeface="Arial"/>
                <a:ea typeface="+mn-lt"/>
                <a:cs typeface="+mn-lt"/>
              </a:rPr>
              <a:t>2</a:t>
            </a:r>
            <a:r>
              <a:rPr lang="en-US" sz="2400">
                <a:latin typeface="Arial"/>
                <a:ea typeface="+mn-lt"/>
                <a:cs typeface="+mn-lt"/>
              </a:rPr>
              <a:t> orbitals and the </a:t>
            </a:r>
            <a:r>
              <a:rPr lang="en-US" sz="2400" i="1">
                <a:latin typeface="Arial"/>
                <a:ea typeface="+mn-lt"/>
                <a:cs typeface="+mn-lt"/>
              </a:rPr>
              <a:t>p</a:t>
            </a:r>
            <a:r>
              <a:rPr lang="en-US" sz="2400">
                <a:latin typeface="Arial"/>
                <a:ea typeface="+mn-lt"/>
                <a:cs typeface="+mn-lt"/>
              </a:rPr>
              <a:t> orbital are singly occupied. The hybrid orbitals overlap to form σ bonds, while the </a:t>
            </a:r>
            <a:r>
              <a:rPr lang="en-US" sz="2400" i="1">
                <a:latin typeface="Arial"/>
                <a:ea typeface="+mn-lt"/>
                <a:cs typeface="+mn-lt"/>
              </a:rPr>
              <a:t>p</a:t>
            </a:r>
            <a:r>
              <a:rPr lang="en-US" sz="2400">
                <a:latin typeface="Arial"/>
                <a:ea typeface="+mn-lt"/>
                <a:cs typeface="+mn-lt"/>
              </a:rPr>
              <a:t> orbitals on each carbon atom overlap to form a π bond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02AE9B1A-4705-452E-021C-F8FE0E8587D6}"/>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294693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D293A-241E-139B-9362-0CF6F0CABF35}"/>
              </a:ext>
            </a:extLst>
          </p:cNvPr>
          <p:cNvSpPr>
            <a:spLocks noGrp="1"/>
          </p:cNvSpPr>
          <p:nvPr>
            <p:ph type="title"/>
          </p:nvPr>
        </p:nvSpPr>
        <p:spPr/>
        <p:txBody>
          <a:bodyPr>
            <a:normAutofit/>
          </a:bodyPr>
          <a:lstStyle/>
          <a:p>
            <a:r>
              <a:rPr lang="en-US" sz="4000">
                <a:latin typeface="Arial"/>
                <a:cs typeface="Arial"/>
              </a:rPr>
              <a:t>Figure 21.3c</a:t>
            </a:r>
            <a:endParaRPr lang="en-US" sz="4000"/>
          </a:p>
        </p:txBody>
      </p:sp>
      <p:pic>
        <p:nvPicPr>
          <p:cNvPr id="5" name="Picture 4" descr="Two diagrams are shown labeled, “a” and “b.” Diagram a shows two carbon atoms with three purple balloon-like orbitals arranged in a plane around them and two red balloon-like orbitals arranged vertically and perpendicularly to the plane. There is an overlap of two of the purple orbitals in between the two carbon atoms, and the other four purple orbitals that face the outside of the molecule are shown interacting with spherical blue orbitals from four hydrogen atoms. Diagram b depicts a similar image to diagram a, but the red, vertical orbitals are interacting above and below the plane of the molecule to form two areas labeled, “One pi bond.”">
            <a:extLst>
              <a:ext uri="{FF2B5EF4-FFF2-40B4-BE49-F238E27FC236}">
                <a16:creationId xmlns:a16="http://schemas.microsoft.com/office/drawing/2014/main" id="{E888DE55-1FC7-C2F2-D96E-5B35C87713B2}"/>
              </a:ext>
            </a:extLst>
          </p:cNvPr>
          <p:cNvPicPr>
            <a:picLocks noChangeAspect="1"/>
          </p:cNvPicPr>
          <p:nvPr/>
        </p:nvPicPr>
        <p:blipFill>
          <a:blip r:embed="rId2"/>
          <a:stretch>
            <a:fillRect/>
          </a:stretch>
        </p:blipFill>
        <p:spPr>
          <a:xfrm>
            <a:off x="3307125" y="2578636"/>
            <a:ext cx="11672265" cy="3733799"/>
          </a:xfrm>
          <a:prstGeom prst="rect">
            <a:avLst/>
          </a:prstGeom>
        </p:spPr>
      </p:pic>
      <p:sp>
        <p:nvSpPr>
          <p:cNvPr id="3" name="Content Placeholder 2">
            <a:extLst>
              <a:ext uri="{FF2B5EF4-FFF2-40B4-BE49-F238E27FC236}">
                <a16:creationId xmlns:a16="http://schemas.microsoft.com/office/drawing/2014/main" id="{75E83D77-0845-9EE3-F5D0-F46573F0E891}"/>
              </a:ext>
            </a:extLst>
          </p:cNvPr>
          <p:cNvSpPr>
            <a:spLocks noGrp="1"/>
          </p:cNvSpPr>
          <p:nvPr>
            <p:ph idx="1"/>
          </p:nvPr>
        </p:nvSpPr>
        <p:spPr>
          <a:xfrm>
            <a:off x="1726427" y="6771745"/>
            <a:ext cx="15112304" cy="2083095"/>
          </a:xfrm>
        </p:spPr>
        <p:txBody>
          <a:bodyPr vert="horz" lIns="91440" tIns="45720" rIns="91440" bIns="45720" rtlCol="0" anchor="t">
            <a:normAutofit lnSpcReduction="10000"/>
          </a:bodyPr>
          <a:lstStyle/>
          <a:p>
            <a:pPr marL="0" indent="0" algn="ctr">
              <a:buNone/>
            </a:pPr>
            <a:r>
              <a:rPr lang="en-US" sz="2400" b="1">
                <a:latin typeface="Arial"/>
                <a:ea typeface="+mn-lt"/>
                <a:cs typeface="+mn-lt"/>
              </a:rPr>
              <a:t>Figure 21.3c.</a:t>
            </a:r>
            <a:r>
              <a:rPr lang="en-US" sz="2400">
                <a:latin typeface="Arial"/>
                <a:ea typeface="+mn-lt"/>
                <a:cs typeface="+mn-lt"/>
              </a:rPr>
              <a:t> In the ethene molecule, C</a:t>
            </a:r>
            <a:r>
              <a:rPr lang="en-US" sz="2400" baseline="-25000">
                <a:latin typeface="Arial"/>
                <a:ea typeface="+mn-lt"/>
                <a:cs typeface="+mn-lt"/>
              </a:rPr>
              <a:t>2</a:t>
            </a:r>
            <a:r>
              <a:rPr lang="en-US" sz="2400">
                <a:latin typeface="Arial"/>
                <a:ea typeface="+mn-lt"/>
                <a:cs typeface="+mn-lt"/>
              </a:rPr>
              <a:t>H</a:t>
            </a:r>
            <a:r>
              <a:rPr lang="en-US" sz="2400" baseline="-25000">
                <a:latin typeface="Arial"/>
                <a:ea typeface="+mn-lt"/>
                <a:cs typeface="+mn-lt"/>
              </a:rPr>
              <a:t>4</a:t>
            </a:r>
            <a:r>
              <a:rPr lang="en-US" sz="2400">
                <a:latin typeface="Arial"/>
                <a:ea typeface="+mn-lt"/>
                <a:cs typeface="+mn-lt"/>
              </a:rPr>
              <a:t>, there are (a) five σ bonds. One C–C σ bond results from overlap of </a:t>
            </a:r>
            <a:r>
              <a:rPr lang="en-US" sz="2400" i="1">
                <a:latin typeface="Arial"/>
                <a:ea typeface="+mn-lt"/>
                <a:cs typeface="+mn-lt"/>
              </a:rPr>
              <a:t>sp</a:t>
            </a:r>
            <a:r>
              <a:rPr lang="en-US" sz="2400" baseline="30000">
                <a:latin typeface="Arial"/>
                <a:ea typeface="+mn-lt"/>
                <a:cs typeface="+mn-lt"/>
              </a:rPr>
              <a:t>2</a:t>
            </a:r>
            <a:r>
              <a:rPr lang="en-US" sz="2400">
                <a:latin typeface="Arial"/>
                <a:ea typeface="+mn-lt"/>
                <a:cs typeface="+mn-lt"/>
              </a:rPr>
              <a:t> hybrid orbitals on the carbon atom with one </a:t>
            </a:r>
            <a:r>
              <a:rPr lang="en-US" sz="2400" i="1">
                <a:latin typeface="Arial"/>
                <a:ea typeface="+mn-lt"/>
                <a:cs typeface="+mn-lt"/>
              </a:rPr>
              <a:t>sp</a:t>
            </a:r>
            <a:r>
              <a:rPr lang="en-US" sz="2400" baseline="30000">
                <a:latin typeface="Arial"/>
                <a:ea typeface="+mn-lt"/>
                <a:cs typeface="+mn-lt"/>
              </a:rPr>
              <a:t>2</a:t>
            </a:r>
            <a:r>
              <a:rPr lang="en-US" sz="2400">
                <a:latin typeface="Arial"/>
                <a:ea typeface="+mn-lt"/>
                <a:cs typeface="+mn-lt"/>
              </a:rPr>
              <a:t> hybrid orbital on the other carbon atom. Four C–H bonds result from the overlap between the C atoms' </a:t>
            </a:r>
            <a:r>
              <a:rPr lang="en-US" sz="2400" i="1">
                <a:latin typeface="Arial"/>
                <a:ea typeface="+mn-lt"/>
                <a:cs typeface="+mn-lt"/>
              </a:rPr>
              <a:t>sp</a:t>
            </a:r>
            <a:r>
              <a:rPr lang="en-US" sz="2400" baseline="30000">
                <a:latin typeface="Arial"/>
                <a:ea typeface="+mn-lt"/>
                <a:cs typeface="+mn-lt"/>
              </a:rPr>
              <a:t>2</a:t>
            </a:r>
            <a:r>
              <a:rPr lang="en-US" sz="2400">
                <a:latin typeface="Arial"/>
                <a:ea typeface="+mn-lt"/>
                <a:cs typeface="+mn-lt"/>
              </a:rPr>
              <a:t> orbitals with </a:t>
            </a:r>
            <a:r>
              <a:rPr lang="en-US" sz="2400" i="1">
                <a:latin typeface="Arial"/>
                <a:ea typeface="+mn-lt"/>
                <a:cs typeface="+mn-lt"/>
              </a:rPr>
              <a:t>s</a:t>
            </a:r>
            <a:r>
              <a:rPr lang="en-US" sz="2400">
                <a:latin typeface="Arial"/>
                <a:ea typeface="+mn-lt"/>
                <a:cs typeface="+mn-lt"/>
              </a:rPr>
              <a:t> orbitals on the hydrogen atoms. (b) The π bond is formed by the side-by-side overlap of the two unhybridized </a:t>
            </a:r>
            <a:r>
              <a:rPr lang="en-US" sz="2400" i="1">
                <a:latin typeface="Arial"/>
                <a:ea typeface="+mn-lt"/>
                <a:cs typeface="+mn-lt"/>
              </a:rPr>
              <a:t>p</a:t>
            </a:r>
            <a:r>
              <a:rPr lang="en-US" sz="2400">
                <a:latin typeface="Arial"/>
                <a:ea typeface="+mn-lt"/>
                <a:cs typeface="+mn-lt"/>
              </a:rPr>
              <a:t> orbitals in the two carbon atoms. The two lobes of the π bond are above and below the plane of the σ system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2376B2AD-2CC9-7765-487F-B8E842BA5287}"/>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948622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B0F8C-AE3E-FE14-23AC-29D6FDDAD5AC}"/>
              </a:ext>
            </a:extLst>
          </p:cNvPr>
          <p:cNvSpPr>
            <a:spLocks noGrp="1"/>
          </p:cNvSpPr>
          <p:nvPr>
            <p:ph type="title"/>
          </p:nvPr>
        </p:nvSpPr>
        <p:spPr/>
        <p:txBody>
          <a:bodyPr>
            <a:normAutofit/>
          </a:bodyPr>
          <a:lstStyle/>
          <a:p>
            <a:r>
              <a:rPr lang="en-US" sz="4000">
                <a:latin typeface="Arial"/>
                <a:cs typeface="Arial"/>
              </a:rPr>
              <a:t>Figure 21.0b</a:t>
            </a:r>
            <a:endParaRPr lang="en-US" sz="4000"/>
          </a:p>
        </p:txBody>
      </p:sp>
      <p:pic>
        <p:nvPicPr>
          <p:cNvPr id="6" name="Picture 5" descr="Two Lewis diagrams are shown. The diagram on the left shows two nitrogen atoms, represented by the letter N connected by three lines and with a lone pair of electrons on each end of the structure. The diagram on the right shows two oxygen atoms, depicted by the letter O, connected by two lines. Two pairs of electrons surround each oxygen to the top and ends of the structure.">
            <a:extLst>
              <a:ext uri="{FF2B5EF4-FFF2-40B4-BE49-F238E27FC236}">
                <a16:creationId xmlns:a16="http://schemas.microsoft.com/office/drawing/2014/main" id="{08F30981-ED1C-8928-000A-7C9D64CA0989}"/>
              </a:ext>
            </a:extLst>
          </p:cNvPr>
          <p:cNvPicPr>
            <a:picLocks noChangeAspect="1"/>
          </p:cNvPicPr>
          <p:nvPr/>
        </p:nvPicPr>
        <p:blipFill>
          <a:blip r:embed="rId2"/>
          <a:stretch>
            <a:fillRect/>
          </a:stretch>
        </p:blipFill>
        <p:spPr>
          <a:xfrm>
            <a:off x="3918709" y="3516174"/>
            <a:ext cx="9804538" cy="1614694"/>
          </a:xfrm>
          <a:prstGeom prst="rect">
            <a:avLst/>
          </a:prstGeom>
        </p:spPr>
      </p:pic>
      <p:sp>
        <p:nvSpPr>
          <p:cNvPr id="3" name="Content Placeholder 2">
            <a:extLst>
              <a:ext uri="{FF2B5EF4-FFF2-40B4-BE49-F238E27FC236}">
                <a16:creationId xmlns:a16="http://schemas.microsoft.com/office/drawing/2014/main" id="{D13D38F5-A8DE-CB52-6952-4F6A31946786}"/>
              </a:ext>
            </a:extLst>
          </p:cNvPr>
          <p:cNvSpPr>
            <a:spLocks noGrp="1"/>
          </p:cNvSpPr>
          <p:nvPr>
            <p:ph idx="1"/>
          </p:nvPr>
        </p:nvSpPr>
        <p:spPr/>
        <p:txBody>
          <a:bodyPr vert="horz" lIns="91440" tIns="45720" rIns="91440" bIns="45720" rtlCol="0" anchor="t">
            <a:normAutofit/>
          </a:bodyPr>
          <a:lstStyle/>
          <a:p>
            <a:pPr marL="0" indent="0" algn="ctr">
              <a:buNone/>
            </a:pPr>
            <a:r>
              <a:rPr lang="en-US" sz="2400" b="1">
                <a:latin typeface="Arial"/>
                <a:ea typeface="+mn-lt"/>
                <a:cs typeface="+mn-lt"/>
              </a:rPr>
              <a:t>Figure 21.0b. </a:t>
            </a:r>
            <a:r>
              <a:rPr lang="en-US" sz="2400">
                <a:latin typeface="Arial"/>
                <a:ea typeface="+mn-lt"/>
                <a:cs typeface="+mn-lt"/>
              </a:rPr>
              <a:t>Lewis structure of nitrogen molecule and oxygen molecule showing multiple bonds and lone pairs of electrons (credit: </a:t>
            </a:r>
            <a:r>
              <a:rPr lang="en-US" sz="2400" i="1">
                <a:latin typeface="Arial"/>
                <a:ea typeface="+mn-lt"/>
                <a:cs typeface="+mn-lt"/>
                <a:hlinkClick r:id="rId3"/>
              </a:rPr>
              <a:t>Chemistry (Open Stax)</a:t>
            </a:r>
            <a:r>
              <a:rPr lang="en-US" sz="2400">
                <a:latin typeface="Arial"/>
                <a:ea typeface="+mn-lt"/>
                <a:cs typeface="+mn-lt"/>
              </a:rPr>
              <a:t>, </a:t>
            </a:r>
            <a:r>
              <a:rPr lang="en-US" sz="2400">
                <a:latin typeface="Arial"/>
                <a:ea typeface="+mn-lt"/>
                <a:cs typeface="+mn-lt"/>
                <a:hlinkClick r:id="rId4"/>
              </a:rPr>
              <a:t>CC BY 4.0</a:t>
            </a:r>
            <a:r>
              <a:rPr lang="en-US" sz="2400">
                <a:latin typeface="Arial"/>
                <a:ea typeface="+mn-lt"/>
                <a:cs typeface="+mn-lt"/>
              </a:rPr>
              <a:t>).</a:t>
            </a:r>
            <a:endParaRPr lang="en-US" sz="2400">
              <a:latin typeface="Arial"/>
              <a:cs typeface="Calibri"/>
            </a:endParaRPr>
          </a:p>
        </p:txBody>
      </p:sp>
      <p:sp>
        <p:nvSpPr>
          <p:cNvPr id="4" name="Footer Placeholder 3">
            <a:extLst>
              <a:ext uri="{FF2B5EF4-FFF2-40B4-BE49-F238E27FC236}">
                <a16:creationId xmlns:a16="http://schemas.microsoft.com/office/drawing/2014/main" id="{1F8D98BC-0552-0C39-0B4B-67275C6890D7}"/>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864986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A917-1F19-5757-87AC-1E290F0A57CF}"/>
              </a:ext>
            </a:extLst>
          </p:cNvPr>
          <p:cNvSpPr>
            <a:spLocks noGrp="1"/>
          </p:cNvSpPr>
          <p:nvPr>
            <p:ph type="title"/>
          </p:nvPr>
        </p:nvSpPr>
        <p:spPr/>
        <p:txBody>
          <a:bodyPr>
            <a:normAutofit/>
          </a:bodyPr>
          <a:lstStyle/>
          <a:p>
            <a:r>
              <a:rPr lang="en-US" sz="4000">
                <a:latin typeface="Arial"/>
                <a:cs typeface="Arial"/>
              </a:rPr>
              <a:t>Figure 21.3d</a:t>
            </a:r>
            <a:endParaRPr lang="en-US" sz="4000"/>
          </a:p>
        </p:txBody>
      </p:sp>
      <p:pic>
        <p:nvPicPr>
          <p:cNvPr id="5" name="Picture 4" descr="A diagram of a carbon atom with two balloon-like purple orbitals labeled, “sp” arranged in a linear fashion around it is shown. Four red balloon-like orbitals are aligned in pairs in the y and z axes around the carbon and are labeled, “unhybridized p orbital,” and, “Second unhybridized p orbital.”">
            <a:extLst>
              <a:ext uri="{FF2B5EF4-FFF2-40B4-BE49-F238E27FC236}">
                <a16:creationId xmlns:a16="http://schemas.microsoft.com/office/drawing/2014/main" id="{1267305F-1943-1624-078E-C9A91D0A200A}"/>
              </a:ext>
            </a:extLst>
          </p:cNvPr>
          <p:cNvPicPr>
            <a:picLocks noChangeAspect="1"/>
          </p:cNvPicPr>
          <p:nvPr/>
        </p:nvPicPr>
        <p:blipFill>
          <a:blip r:embed="rId2"/>
          <a:stretch>
            <a:fillRect/>
          </a:stretch>
        </p:blipFill>
        <p:spPr>
          <a:xfrm>
            <a:off x="3546286" y="2128409"/>
            <a:ext cx="10846075" cy="5191538"/>
          </a:xfrm>
          <a:prstGeom prst="rect">
            <a:avLst/>
          </a:prstGeom>
        </p:spPr>
      </p:pic>
      <p:sp>
        <p:nvSpPr>
          <p:cNvPr id="3" name="Content Placeholder 2">
            <a:extLst>
              <a:ext uri="{FF2B5EF4-FFF2-40B4-BE49-F238E27FC236}">
                <a16:creationId xmlns:a16="http://schemas.microsoft.com/office/drawing/2014/main" id="{8A1EEE19-80BC-EE71-6C87-3479CFC98764}"/>
              </a:ext>
            </a:extLst>
          </p:cNvPr>
          <p:cNvSpPr>
            <a:spLocks noGrp="1"/>
          </p:cNvSpPr>
          <p:nvPr>
            <p:ph idx="1"/>
          </p:nvPr>
        </p:nvSpPr>
        <p:spPr>
          <a:xfrm>
            <a:off x="1944000" y="7915733"/>
            <a:ext cx="14400000" cy="1485017"/>
          </a:xfrm>
        </p:spPr>
        <p:txBody>
          <a:bodyPr vert="horz" lIns="91440" tIns="45720" rIns="91440" bIns="45720" rtlCol="0" anchor="t">
            <a:normAutofit/>
          </a:bodyPr>
          <a:lstStyle/>
          <a:p>
            <a:pPr marL="0" indent="0" algn="ctr">
              <a:buNone/>
            </a:pPr>
            <a:r>
              <a:rPr lang="en-US" sz="2400" b="1">
                <a:latin typeface="Arial"/>
                <a:ea typeface="+mn-lt"/>
                <a:cs typeface="+mn-lt"/>
              </a:rPr>
              <a:t>Figure 21.3d.</a:t>
            </a:r>
            <a:r>
              <a:rPr lang="en-US" sz="2400">
                <a:latin typeface="Arial"/>
                <a:ea typeface="+mn-lt"/>
                <a:cs typeface="+mn-lt"/>
              </a:rPr>
              <a:t> Diagram of the two linear </a:t>
            </a:r>
            <a:r>
              <a:rPr lang="en-US" sz="2400" i="1" err="1">
                <a:latin typeface="Arial"/>
                <a:ea typeface="+mn-lt"/>
                <a:cs typeface="+mn-lt"/>
              </a:rPr>
              <a:t>sp</a:t>
            </a:r>
            <a:r>
              <a:rPr lang="en-US" sz="2400">
                <a:latin typeface="Arial"/>
                <a:ea typeface="+mn-lt"/>
                <a:cs typeface="+mn-lt"/>
              </a:rPr>
              <a:t> hybrid orbitals of a carbon atom, which lie in a straight line, and the two unhybridized </a:t>
            </a:r>
            <a:r>
              <a:rPr lang="en-US" sz="2400" i="1">
                <a:latin typeface="Arial"/>
                <a:ea typeface="+mn-lt"/>
                <a:cs typeface="+mn-lt"/>
              </a:rPr>
              <a:t>p</a:t>
            </a:r>
            <a:r>
              <a:rPr lang="en-US" sz="2400">
                <a:latin typeface="Arial"/>
                <a:ea typeface="+mn-lt"/>
                <a:cs typeface="+mn-lt"/>
              </a:rPr>
              <a:t> orbitals at perpendicular angles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B3D56211-D045-9CFE-4A36-36F21E36E42C}"/>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393267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BBF2-35AE-51AD-CE12-F59FA5BB8E75}"/>
              </a:ext>
            </a:extLst>
          </p:cNvPr>
          <p:cNvSpPr>
            <a:spLocks noGrp="1"/>
          </p:cNvSpPr>
          <p:nvPr>
            <p:ph type="title"/>
          </p:nvPr>
        </p:nvSpPr>
        <p:spPr/>
        <p:txBody>
          <a:bodyPr>
            <a:normAutofit/>
          </a:bodyPr>
          <a:lstStyle/>
          <a:p>
            <a:r>
              <a:rPr lang="en-US" sz="4000">
                <a:latin typeface="Arial"/>
                <a:cs typeface="Arial"/>
              </a:rPr>
              <a:t>Figure 21.3e</a:t>
            </a:r>
            <a:endParaRPr lang="en-US" sz="4000"/>
          </a:p>
        </p:txBody>
      </p:sp>
      <p:pic>
        <p:nvPicPr>
          <p:cNvPr id="5" name="Picture 4" descr="Two diagrams are shown and labeled, “a” and “b.” Diagram a shows two carbon atoms with two purple balloon-like orbitals arranged in a plane around each of them, and four red balloon-like orbitals arranged along the y and z axes perpendicular to the plane of the molecule. There is an overlap of two of the purple orbitals in between the two carbon atoms. The other two purple orbitals that face the outside of the molecule are shown interacting with spherical blue orbitals from two hydrogen atoms. Diagram b depicts a similar image to diagram a, but the red, vertical orbitals are interacting above and below and to the front and back of the plane of the molecule to form two areas labeled, “One pi bond,” and, “Second pi bond,” each respectively.">
            <a:extLst>
              <a:ext uri="{FF2B5EF4-FFF2-40B4-BE49-F238E27FC236}">
                <a16:creationId xmlns:a16="http://schemas.microsoft.com/office/drawing/2014/main" id="{28554A75-FD5A-7C6D-083C-2380FEC5DF53}"/>
              </a:ext>
            </a:extLst>
          </p:cNvPr>
          <p:cNvPicPr>
            <a:picLocks noChangeAspect="1"/>
          </p:cNvPicPr>
          <p:nvPr/>
        </p:nvPicPr>
        <p:blipFill>
          <a:blip r:embed="rId2"/>
          <a:stretch>
            <a:fillRect/>
          </a:stretch>
        </p:blipFill>
        <p:spPr>
          <a:xfrm>
            <a:off x="2550811" y="2179587"/>
            <a:ext cx="13179701" cy="4214191"/>
          </a:xfrm>
          <a:prstGeom prst="rect">
            <a:avLst/>
          </a:prstGeom>
        </p:spPr>
      </p:pic>
      <p:sp>
        <p:nvSpPr>
          <p:cNvPr id="3" name="Content Placeholder 2">
            <a:extLst>
              <a:ext uri="{FF2B5EF4-FFF2-40B4-BE49-F238E27FC236}">
                <a16:creationId xmlns:a16="http://schemas.microsoft.com/office/drawing/2014/main" id="{D63B440A-C0F2-82E8-EEF8-AA84D04FB3AE}"/>
              </a:ext>
            </a:extLst>
          </p:cNvPr>
          <p:cNvSpPr>
            <a:spLocks noGrp="1"/>
          </p:cNvSpPr>
          <p:nvPr>
            <p:ph idx="1"/>
          </p:nvPr>
        </p:nvSpPr>
        <p:spPr>
          <a:xfrm>
            <a:off x="1579566" y="7287986"/>
            <a:ext cx="14764434" cy="2112764"/>
          </a:xfrm>
        </p:spPr>
        <p:txBody>
          <a:bodyPr vert="horz" lIns="91440" tIns="45720" rIns="91440" bIns="45720" rtlCol="0" anchor="t">
            <a:normAutofit/>
          </a:bodyPr>
          <a:lstStyle/>
          <a:p>
            <a:pPr marL="0" indent="0" algn="ctr">
              <a:buNone/>
            </a:pPr>
            <a:r>
              <a:rPr lang="en-US" sz="2400" b="1">
                <a:latin typeface="Arial"/>
                <a:ea typeface="+mn-lt"/>
                <a:cs typeface="+mn-lt"/>
              </a:rPr>
              <a:t>Figure 21.3e.</a:t>
            </a:r>
            <a:r>
              <a:rPr lang="en-US" sz="2400">
                <a:latin typeface="Arial"/>
                <a:ea typeface="+mn-lt"/>
                <a:cs typeface="+mn-lt"/>
              </a:rPr>
              <a:t> (a) In the acetylene molecule, C</a:t>
            </a:r>
            <a:r>
              <a:rPr lang="en-US" sz="2400" baseline="-25000">
                <a:latin typeface="Arial"/>
                <a:ea typeface="+mn-lt"/>
                <a:cs typeface="+mn-lt"/>
              </a:rPr>
              <a:t>2</a:t>
            </a:r>
            <a:r>
              <a:rPr lang="en-US" sz="2400">
                <a:latin typeface="Arial"/>
                <a:ea typeface="+mn-lt"/>
                <a:cs typeface="+mn-lt"/>
              </a:rPr>
              <a:t>H</a:t>
            </a:r>
            <a:r>
              <a:rPr lang="en-US" sz="2400" baseline="-25000">
                <a:latin typeface="Arial"/>
                <a:ea typeface="+mn-lt"/>
                <a:cs typeface="+mn-lt"/>
              </a:rPr>
              <a:t>2</a:t>
            </a:r>
            <a:r>
              <a:rPr lang="en-US" sz="2400">
                <a:latin typeface="Arial"/>
                <a:ea typeface="+mn-lt"/>
                <a:cs typeface="+mn-lt"/>
              </a:rPr>
              <a:t>, there are two C–H σ bonds and a C≡C triple bond involving one C–C σ bond and two C–C π bonds. The dashed lines, each connecting two lobes, indicate the side-by-side overlap of the four unhybridized </a:t>
            </a:r>
            <a:r>
              <a:rPr lang="en-US" sz="2400" i="1">
                <a:latin typeface="Arial"/>
                <a:ea typeface="+mn-lt"/>
                <a:cs typeface="+mn-lt"/>
              </a:rPr>
              <a:t>p</a:t>
            </a:r>
            <a:r>
              <a:rPr lang="en-US" sz="2400">
                <a:latin typeface="Arial"/>
                <a:ea typeface="+mn-lt"/>
                <a:cs typeface="+mn-lt"/>
              </a:rPr>
              <a:t> orbitals. (b) This shows the overall outline of the bonds in C</a:t>
            </a:r>
            <a:r>
              <a:rPr lang="en-US" sz="2400" baseline="-25000">
                <a:latin typeface="Arial"/>
                <a:ea typeface="+mn-lt"/>
                <a:cs typeface="+mn-lt"/>
              </a:rPr>
              <a:t>2</a:t>
            </a:r>
            <a:r>
              <a:rPr lang="en-US" sz="2400">
                <a:latin typeface="Arial"/>
                <a:ea typeface="+mn-lt"/>
                <a:cs typeface="+mn-lt"/>
              </a:rPr>
              <a:t>H</a:t>
            </a:r>
            <a:r>
              <a:rPr lang="en-US" sz="2400" baseline="-25000">
                <a:latin typeface="Arial"/>
                <a:ea typeface="+mn-lt"/>
                <a:cs typeface="+mn-lt"/>
              </a:rPr>
              <a:t>2</a:t>
            </a:r>
            <a:r>
              <a:rPr lang="en-US" sz="2400">
                <a:latin typeface="Arial"/>
                <a:ea typeface="+mn-lt"/>
                <a:cs typeface="+mn-lt"/>
              </a:rPr>
              <a:t>. The two lobes of each of the π bonds are positioned across from each other around the line of the C–C σ bond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9710AEE4-6A78-F891-29CA-6D2288270926}"/>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201471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8D347-27C9-78DF-CA9D-E57F22525DEB}"/>
              </a:ext>
            </a:extLst>
          </p:cNvPr>
          <p:cNvSpPr>
            <a:spLocks noGrp="1"/>
          </p:cNvSpPr>
          <p:nvPr>
            <p:ph type="title"/>
          </p:nvPr>
        </p:nvSpPr>
        <p:spPr/>
        <p:txBody>
          <a:bodyPr>
            <a:normAutofit/>
          </a:bodyPr>
          <a:lstStyle/>
          <a:p>
            <a:r>
              <a:rPr lang="en-US" sz="4000">
                <a:latin typeface="Arial"/>
                <a:cs typeface="Arial"/>
              </a:rPr>
              <a:t>Figure 21.3f</a:t>
            </a:r>
            <a:endParaRPr lang="en-US" sz="4000"/>
          </a:p>
        </p:txBody>
      </p:sp>
      <p:pic>
        <p:nvPicPr>
          <p:cNvPr id="5" name="Picture 4" descr="A diagram is shown that is made up of two Lewis structures connected by a double ended arrow. The left image shows six carbon atoms bonded together with alternating double and single bonds to form a six-sided ring. Each carbon is also bonded to a hydrogen atom by a single bond. The right image shows the same structure, but the double and single bonds in between the carbon atoms have changed positions.">
            <a:extLst>
              <a:ext uri="{FF2B5EF4-FFF2-40B4-BE49-F238E27FC236}">
                <a16:creationId xmlns:a16="http://schemas.microsoft.com/office/drawing/2014/main" id="{505236A2-CD33-14DB-D6CE-2AD737748B0A}"/>
              </a:ext>
            </a:extLst>
          </p:cNvPr>
          <p:cNvPicPr>
            <a:picLocks noChangeAspect="1"/>
          </p:cNvPicPr>
          <p:nvPr/>
        </p:nvPicPr>
        <p:blipFill>
          <a:blip r:embed="rId2"/>
          <a:stretch>
            <a:fillRect/>
          </a:stretch>
        </p:blipFill>
        <p:spPr>
          <a:xfrm>
            <a:off x="3613289" y="2433431"/>
            <a:ext cx="9984684" cy="3929269"/>
          </a:xfrm>
          <a:prstGeom prst="rect">
            <a:avLst/>
          </a:prstGeom>
        </p:spPr>
      </p:pic>
      <p:sp>
        <p:nvSpPr>
          <p:cNvPr id="3" name="Content Placeholder 2">
            <a:extLst>
              <a:ext uri="{FF2B5EF4-FFF2-40B4-BE49-F238E27FC236}">
                <a16:creationId xmlns:a16="http://schemas.microsoft.com/office/drawing/2014/main" id="{C125E5D9-7DED-A60D-FCF0-F6290792963A}"/>
              </a:ext>
            </a:extLst>
          </p:cNvPr>
          <p:cNvSpPr>
            <a:spLocks noGrp="1"/>
          </p:cNvSpPr>
          <p:nvPr>
            <p:ph idx="1"/>
          </p:nvPr>
        </p:nvSpPr>
        <p:spPr>
          <a:xfrm>
            <a:off x="1944000" y="7830435"/>
            <a:ext cx="14400000" cy="1570315"/>
          </a:xfrm>
        </p:spPr>
        <p:txBody>
          <a:bodyPr vert="horz" lIns="91440" tIns="45720" rIns="91440" bIns="45720" rtlCol="0" anchor="t">
            <a:normAutofit/>
          </a:bodyPr>
          <a:lstStyle/>
          <a:p>
            <a:pPr marL="0" indent="0" algn="ctr">
              <a:buNone/>
            </a:pPr>
            <a:r>
              <a:rPr lang="en-US" sz="2400" b="1">
                <a:latin typeface="Arial"/>
                <a:ea typeface="+mn-lt"/>
                <a:cs typeface="+mn-lt"/>
              </a:rPr>
              <a:t>Figure 21.3f.</a:t>
            </a:r>
            <a:r>
              <a:rPr lang="en-US" sz="2400">
                <a:latin typeface="Arial"/>
                <a:ea typeface="+mn-lt"/>
                <a:cs typeface="+mn-lt"/>
              </a:rPr>
              <a:t> Each carbon atom in benzene, C</a:t>
            </a:r>
            <a:r>
              <a:rPr lang="en-US" sz="2400" baseline="-25000">
                <a:latin typeface="Arial"/>
                <a:ea typeface="+mn-lt"/>
                <a:cs typeface="+mn-lt"/>
              </a:rPr>
              <a:t>6</a:t>
            </a:r>
            <a:r>
              <a:rPr lang="en-US" sz="2400">
                <a:latin typeface="Arial"/>
                <a:ea typeface="+mn-lt"/>
                <a:cs typeface="+mn-lt"/>
              </a:rPr>
              <a:t>H</a:t>
            </a:r>
            <a:r>
              <a:rPr lang="en-US" sz="2400" baseline="-25000">
                <a:latin typeface="Arial"/>
                <a:ea typeface="+mn-lt"/>
                <a:cs typeface="+mn-lt"/>
              </a:rPr>
              <a:t>6</a:t>
            </a:r>
            <a:r>
              <a:rPr lang="en-US" sz="2400">
                <a:latin typeface="Arial"/>
                <a:ea typeface="+mn-lt"/>
                <a:cs typeface="+mn-lt"/>
              </a:rPr>
              <a:t>, is </a:t>
            </a:r>
            <a:r>
              <a:rPr lang="en-US" sz="2400" i="1">
                <a:latin typeface="Arial"/>
                <a:ea typeface="+mn-lt"/>
                <a:cs typeface="+mn-lt"/>
              </a:rPr>
              <a:t>sp</a:t>
            </a:r>
            <a:r>
              <a:rPr lang="en-US" sz="2400" baseline="30000">
                <a:latin typeface="Arial"/>
                <a:ea typeface="+mn-lt"/>
                <a:cs typeface="+mn-lt"/>
              </a:rPr>
              <a:t>2</a:t>
            </a:r>
            <a:r>
              <a:rPr lang="en-US" sz="2400">
                <a:latin typeface="Arial"/>
                <a:ea typeface="+mn-lt"/>
                <a:cs typeface="+mn-lt"/>
              </a:rPr>
              <a:t> hybridized, independently of which resonance form is considered. The electrons in the π bonds are not located in one set of p orbitals or the other, but rather delocalized throughout the molecule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6B3AA2B1-6F3C-1B30-B0A7-869DE7D69303}"/>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940901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38A69-263C-3D0E-14B1-89A71FFC767A}"/>
              </a:ext>
            </a:extLst>
          </p:cNvPr>
          <p:cNvSpPr>
            <a:spLocks noGrp="1"/>
          </p:cNvSpPr>
          <p:nvPr>
            <p:ph type="title"/>
          </p:nvPr>
        </p:nvSpPr>
        <p:spPr/>
        <p:txBody>
          <a:bodyPr>
            <a:normAutofit/>
          </a:bodyPr>
          <a:lstStyle/>
          <a:p>
            <a:r>
              <a:rPr lang="en-US" sz="4000">
                <a:latin typeface="Arial"/>
                <a:cs typeface="Arial"/>
              </a:rPr>
              <a:t>Figure 21.4a</a:t>
            </a:r>
            <a:endParaRPr lang="en-US" sz="4000"/>
          </a:p>
        </p:txBody>
      </p:sp>
      <p:pic>
        <p:nvPicPr>
          <p:cNvPr id="5" name="Picture 4" descr="A Lewis structure is shown. It is made up of two oxygen atoms, each with two lone pairs of electrons, bonded together with a double bond.">
            <a:extLst>
              <a:ext uri="{FF2B5EF4-FFF2-40B4-BE49-F238E27FC236}">
                <a16:creationId xmlns:a16="http://schemas.microsoft.com/office/drawing/2014/main" id="{121D1234-FCED-183C-327C-0378FB4F2E90}"/>
              </a:ext>
            </a:extLst>
          </p:cNvPr>
          <p:cNvPicPr>
            <a:picLocks noChangeAspect="1"/>
          </p:cNvPicPr>
          <p:nvPr/>
        </p:nvPicPr>
        <p:blipFill>
          <a:blip r:embed="rId2"/>
          <a:stretch>
            <a:fillRect/>
          </a:stretch>
        </p:blipFill>
        <p:spPr>
          <a:xfrm>
            <a:off x="2527231" y="3125857"/>
            <a:ext cx="12339016" cy="1798982"/>
          </a:xfrm>
          <a:prstGeom prst="rect">
            <a:avLst/>
          </a:prstGeom>
        </p:spPr>
      </p:pic>
      <p:sp>
        <p:nvSpPr>
          <p:cNvPr id="3" name="Content Placeholder 2">
            <a:extLst>
              <a:ext uri="{FF2B5EF4-FFF2-40B4-BE49-F238E27FC236}">
                <a16:creationId xmlns:a16="http://schemas.microsoft.com/office/drawing/2014/main" id="{B4CCEA26-B24B-4FE8-5EAE-4E813BD99E1A}"/>
              </a:ext>
            </a:extLst>
          </p:cNvPr>
          <p:cNvSpPr>
            <a:spLocks noGrp="1"/>
          </p:cNvSpPr>
          <p:nvPr>
            <p:ph idx="1"/>
          </p:nvPr>
        </p:nvSpPr>
        <p:spPr/>
        <p:txBody>
          <a:bodyPr vert="horz" lIns="91440" tIns="45720" rIns="91440" bIns="45720" rtlCol="0" anchor="t">
            <a:normAutofit/>
          </a:bodyPr>
          <a:lstStyle/>
          <a:p>
            <a:pPr marL="0" indent="0" algn="ctr">
              <a:buNone/>
            </a:pPr>
            <a:r>
              <a:rPr lang="en-US" sz="2400" b="1">
                <a:latin typeface="Arial"/>
                <a:ea typeface="+mn-lt"/>
                <a:cs typeface="+mn-lt"/>
              </a:rPr>
              <a:t>Figure 21.4a.</a:t>
            </a:r>
            <a:r>
              <a:rPr lang="en-US" sz="2400">
                <a:latin typeface="Arial"/>
                <a:ea typeface="+mn-lt"/>
                <a:cs typeface="+mn-lt"/>
              </a:rPr>
              <a:t> Lewis structure of oxygen diatomic molecule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0926590D-FEE3-3651-7A5E-8E3F388C8B74}"/>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756364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CA630-9F86-137C-663C-DE87C28954A4}"/>
              </a:ext>
            </a:extLst>
          </p:cNvPr>
          <p:cNvSpPr>
            <a:spLocks noGrp="1"/>
          </p:cNvSpPr>
          <p:nvPr>
            <p:ph type="title"/>
          </p:nvPr>
        </p:nvSpPr>
        <p:spPr/>
        <p:txBody>
          <a:bodyPr>
            <a:normAutofit/>
          </a:bodyPr>
          <a:lstStyle/>
          <a:p>
            <a:r>
              <a:rPr lang="en-US" sz="4000">
                <a:latin typeface="Arial"/>
                <a:cs typeface="Arial"/>
              </a:rPr>
              <a:t>Figure 21.4b</a:t>
            </a:r>
            <a:endParaRPr lang="en-US" sz="4000"/>
          </a:p>
        </p:txBody>
      </p:sp>
      <p:pic>
        <p:nvPicPr>
          <p:cNvPr id="5" name="Picture 4" descr="A diagram depicts a stand supporting two objects that are held in balance by a horizontal bar. On the right, the bar supports a dish that is holding two weights. On the left there is a line attached to a test tube labeled, “Sample tube.” The test tube has been lowered into the space labeled, “Magnetic field,” between two structures labeled, “Electromagnets.”">
            <a:extLst>
              <a:ext uri="{FF2B5EF4-FFF2-40B4-BE49-F238E27FC236}">
                <a16:creationId xmlns:a16="http://schemas.microsoft.com/office/drawing/2014/main" id="{FD0A35B2-9E35-A4D3-B6FF-D53F20BDA3C1}"/>
              </a:ext>
            </a:extLst>
          </p:cNvPr>
          <p:cNvPicPr>
            <a:picLocks noChangeAspect="1"/>
          </p:cNvPicPr>
          <p:nvPr/>
        </p:nvPicPr>
        <p:blipFill>
          <a:blip r:embed="rId2"/>
          <a:stretch>
            <a:fillRect/>
          </a:stretch>
        </p:blipFill>
        <p:spPr>
          <a:xfrm>
            <a:off x="5423764" y="1569513"/>
            <a:ext cx="7796006" cy="5855391"/>
          </a:xfrm>
          <a:prstGeom prst="rect">
            <a:avLst/>
          </a:prstGeom>
        </p:spPr>
      </p:pic>
      <p:sp>
        <p:nvSpPr>
          <p:cNvPr id="3" name="Content Placeholder 2">
            <a:extLst>
              <a:ext uri="{FF2B5EF4-FFF2-40B4-BE49-F238E27FC236}">
                <a16:creationId xmlns:a16="http://schemas.microsoft.com/office/drawing/2014/main" id="{97D4BB00-C21C-38F5-0DA8-5D087174A146}"/>
              </a:ext>
            </a:extLst>
          </p:cNvPr>
          <p:cNvSpPr>
            <a:spLocks noGrp="1"/>
          </p:cNvSpPr>
          <p:nvPr>
            <p:ph idx="1"/>
          </p:nvPr>
        </p:nvSpPr>
        <p:spPr>
          <a:xfrm>
            <a:off x="1944000" y="7830435"/>
            <a:ext cx="14400000" cy="1570315"/>
          </a:xfrm>
        </p:spPr>
        <p:txBody>
          <a:bodyPr vert="horz" lIns="91440" tIns="45720" rIns="91440" bIns="45720" rtlCol="0" anchor="t">
            <a:normAutofit/>
          </a:bodyPr>
          <a:lstStyle/>
          <a:p>
            <a:pPr marL="0" indent="0" algn="ctr">
              <a:buNone/>
            </a:pPr>
            <a:r>
              <a:rPr lang="en-US" sz="2400" b="1">
                <a:latin typeface="Arial"/>
                <a:ea typeface="+mn-lt"/>
                <a:cs typeface="+mn-lt"/>
              </a:rPr>
              <a:t>Figure 21.4b.</a:t>
            </a:r>
            <a:r>
              <a:rPr lang="en-US" sz="2400">
                <a:latin typeface="Arial"/>
                <a:ea typeface="+mn-lt"/>
                <a:cs typeface="+mn-lt"/>
              </a:rPr>
              <a:t> A </a:t>
            </a:r>
            <a:r>
              <a:rPr lang="en-US" sz="2400" err="1">
                <a:latin typeface="Arial"/>
                <a:ea typeface="+mn-lt"/>
                <a:cs typeface="+mn-lt"/>
              </a:rPr>
              <a:t>Gouy</a:t>
            </a:r>
            <a:r>
              <a:rPr lang="en-US" sz="2400">
                <a:latin typeface="Arial"/>
                <a:ea typeface="+mn-lt"/>
                <a:cs typeface="+mn-lt"/>
              </a:rPr>
              <a:t> balance compares the mass of a sample in the presence of a magnetic field with the mass with the electromagnet turned off to determine the number of unpaired electrons in a sample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8E7FD2C1-4DA5-B8D3-9BF7-7DD7161EB5FE}"/>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754501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64BC3-D7C8-3F5B-402A-D4D341ED175A}"/>
              </a:ext>
            </a:extLst>
          </p:cNvPr>
          <p:cNvSpPr>
            <a:spLocks noGrp="1"/>
          </p:cNvSpPr>
          <p:nvPr>
            <p:ph type="title"/>
          </p:nvPr>
        </p:nvSpPr>
        <p:spPr>
          <a:xfrm>
            <a:off x="2203173" y="203262"/>
            <a:ext cx="13330450" cy="1143000"/>
          </a:xfrm>
        </p:spPr>
        <p:txBody>
          <a:bodyPr>
            <a:noAutofit/>
          </a:bodyPr>
          <a:lstStyle/>
          <a:p>
            <a:r>
              <a:rPr lang="en-US" sz="4000">
                <a:latin typeface="Arial"/>
                <a:cs typeface="Arial"/>
              </a:rPr>
              <a:t>Table 21.4a </a:t>
            </a:r>
            <a:endParaRPr lang="en-US" sz="4000"/>
          </a:p>
        </p:txBody>
      </p:sp>
      <p:sp>
        <p:nvSpPr>
          <p:cNvPr id="5" name="Content Placeholder 2">
            <a:extLst>
              <a:ext uri="{FF2B5EF4-FFF2-40B4-BE49-F238E27FC236}">
                <a16:creationId xmlns:a16="http://schemas.microsoft.com/office/drawing/2014/main" id="{389EA011-94CF-A132-DB11-42DE79911D1D}"/>
              </a:ext>
            </a:extLst>
          </p:cNvPr>
          <p:cNvSpPr txBox="1">
            <a:spLocks/>
          </p:cNvSpPr>
          <p:nvPr/>
        </p:nvSpPr>
        <p:spPr>
          <a:xfrm>
            <a:off x="1935363" y="1346262"/>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a:latin typeface="Arial"/>
                <a:ea typeface="+mn-lt"/>
                <a:cs typeface="+mn-lt"/>
              </a:rPr>
              <a:t>Table 21.4a. </a:t>
            </a:r>
            <a:r>
              <a:rPr lang="en-US" sz="2800">
                <a:latin typeface="Arial"/>
                <a:ea typeface="+mn-lt"/>
                <a:cs typeface="+mn-lt"/>
              </a:rPr>
              <a:t>Comparison of Bond Theories</a:t>
            </a:r>
            <a:endParaRPr lang="en-US" sz="2800">
              <a:latin typeface="Arial"/>
              <a:cs typeface="Arial"/>
            </a:endParaRPr>
          </a:p>
        </p:txBody>
      </p:sp>
      <p:graphicFrame>
        <p:nvGraphicFramePr>
          <p:cNvPr id="6" name="Table 5">
            <a:extLst>
              <a:ext uri="{FF2B5EF4-FFF2-40B4-BE49-F238E27FC236}">
                <a16:creationId xmlns:a16="http://schemas.microsoft.com/office/drawing/2014/main" id="{21A618ED-F4B2-FA77-57B6-1E7A8C786843}"/>
              </a:ext>
            </a:extLst>
          </p:cNvPr>
          <p:cNvGraphicFramePr>
            <a:graphicFrameLocks noGrp="1"/>
          </p:cNvGraphicFramePr>
          <p:nvPr>
            <p:extLst>
              <p:ext uri="{D42A27DB-BD31-4B8C-83A1-F6EECF244321}">
                <p14:modId xmlns:p14="http://schemas.microsoft.com/office/powerpoint/2010/main" val="2091319582"/>
              </p:ext>
            </p:extLst>
          </p:nvPr>
        </p:nvGraphicFramePr>
        <p:xfrm>
          <a:off x="2203173" y="2230840"/>
          <a:ext cx="14635382" cy="5540466"/>
        </p:xfrm>
        <a:graphic>
          <a:graphicData uri="http://schemas.openxmlformats.org/drawingml/2006/table">
            <a:tbl>
              <a:tblPr firstRow="1">
                <a:tableStyleId>{616DA210-FB5B-4158-B5E0-FEB733F419BA}</a:tableStyleId>
              </a:tblPr>
              <a:tblGrid>
                <a:gridCol w="7317691">
                  <a:extLst>
                    <a:ext uri="{9D8B030D-6E8A-4147-A177-3AD203B41FA5}">
                      <a16:colId xmlns:a16="http://schemas.microsoft.com/office/drawing/2014/main" val="908309153"/>
                    </a:ext>
                  </a:extLst>
                </a:gridCol>
                <a:gridCol w="7317691">
                  <a:extLst>
                    <a:ext uri="{9D8B030D-6E8A-4147-A177-3AD203B41FA5}">
                      <a16:colId xmlns:a16="http://schemas.microsoft.com/office/drawing/2014/main" val="1074125008"/>
                    </a:ext>
                  </a:extLst>
                </a:gridCol>
              </a:tblGrid>
              <a:tr h="699021">
                <a:tc>
                  <a:txBody>
                    <a:bodyPr/>
                    <a:lstStyle/>
                    <a:p>
                      <a:r>
                        <a:rPr lang="en-US" sz="2400">
                          <a:solidFill>
                            <a:schemeClr val="bg1"/>
                          </a:solidFill>
                          <a:latin typeface="Arial"/>
                        </a:rPr>
                        <a:t>Valence Bond Theory</a:t>
                      </a:r>
                    </a:p>
                  </a:txBody>
                  <a:tcPr anchor="ctr">
                    <a:solidFill>
                      <a:srgbClr val="166FAC"/>
                    </a:solidFill>
                  </a:tcPr>
                </a:tc>
                <a:tc>
                  <a:txBody>
                    <a:bodyPr/>
                    <a:lstStyle/>
                    <a:p>
                      <a:r>
                        <a:rPr lang="en-US" sz="2400">
                          <a:solidFill>
                            <a:schemeClr val="bg1"/>
                          </a:solidFill>
                          <a:latin typeface="Arial"/>
                        </a:rPr>
                        <a:t>Molecular Orbital Theory</a:t>
                      </a:r>
                    </a:p>
                  </a:txBody>
                  <a:tcPr anchor="ctr">
                    <a:solidFill>
                      <a:srgbClr val="166FAC"/>
                    </a:solidFill>
                  </a:tcPr>
                </a:tc>
                <a:extLst>
                  <a:ext uri="{0D108BD9-81ED-4DB2-BD59-A6C34878D82A}">
                    <a16:rowId xmlns:a16="http://schemas.microsoft.com/office/drawing/2014/main" val="3377825672"/>
                  </a:ext>
                </a:extLst>
              </a:tr>
              <a:tr h="699021">
                <a:tc>
                  <a:txBody>
                    <a:bodyPr/>
                    <a:lstStyle/>
                    <a:p>
                      <a:r>
                        <a:rPr lang="en-US" sz="2400">
                          <a:latin typeface="Arial"/>
                        </a:rPr>
                        <a:t>considers bonds as localized between one pair of atoms</a:t>
                      </a:r>
                    </a:p>
                  </a:txBody>
                  <a:tcPr anchor="ctr"/>
                </a:tc>
                <a:tc>
                  <a:txBody>
                    <a:bodyPr/>
                    <a:lstStyle/>
                    <a:p>
                      <a:r>
                        <a:rPr lang="en-US" sz="2400">
                          <a:latin typeface="Arial"/>
                        </a:rPr>
                        <a:t>considers electrons delocalized throughout the entire molecule</a:t>
                      </a:r>
                    </a:p>
                  </a:txBody>
                  <a:tcPr anchor="ctr"/>
                </a:tc>
                <a:extLst>
                  <a:ext uri="{0D108BD9-81ED-4DB2-BD59-A6C34878D82A}">
                    <a16:rowId xmlns:a16="http://schemas.microsoft.com/office/drawing/2014/main" val="892757537"/>
                  </a:ext>
                </a:extLst>
              </a:tr>
              <a:tr h="1248252">
                <a:tc>
                  <a:txBody>
                    <a:bodyPr/>
                    <a:lstStyle/>
                    <a:p>
                      <a:r>
                        <a:rPr lang="en-US" sz="2400">
                          <a:latin typeface="Arial"/>
                        </a:rPr>
                        <a:t>creates bonds from overlap of atomic orbitals (s, p, d…) and hybrid orbitals (</a:t>
                      </a:r>
                      <a:r>
                        <a:rPr lang="en-US" sz="2400" err="1">
                          <a:latin typeface="Arial"/>
                        </a:rPr>
                        <a:t>sp</a:t>
                      </a:r>
                      <a:r>
                        <a:rPr lang="en-US" sz="2400">
                          <a:latin typeface="Arial"/>
                        </a:rPr>
                        <a:t>, sp</a:t>
                      </a:r>
                      <a:r>
                        <a:rPr lang="en-US" sz="2400" baseline="30000">
                          <a:latin typeface="Arial"/>
                        </a:rPr>
                        <a:t>2</a:t>
                      </a:r>
                      <a:r>
                        <a:rPr lang="en-US" sz="2400">
                          <a:latin typeface="Arial"/>
                        </a:rPr>
                        <a:t>, sp</a:t>
                      </a:r>
                      <a:r>
                        <a:rPr lang="en-US" sz="2400" baseline="30000">
                          <a:latin typeface="Arial"/>
                        </a:rPr>
                        <a:t>3</a:t>
                      </a:r>
                      <a:r>
                        <a:rPr lang="en-US" sz="2400">
                          <a:latin typeface="Arial"/>
                        </a:rPr>
                        <a:t>…)</a:t>
                      </a:r>
                    </a:p>
                  </a:txBody>
                  <a:tcPr anchor="ctr"/>
                </a:tc>
                <a:tc>
                  <a:txBody>
                    <a:bodyPr/>
                    <a:lstStyle/>
                    <a:p>
                      <a:r>
                        <a:rPr lang="en-US" sz="2400">
                          <a:latin typeface="Arial"/>
                        </a:rPr>
                        <a:t>combines atomic orbitals to form molecular orbitals (</a:t>
                      </a:r>
                      <a:r>
                        <a:rPr lang="el-GR" sz="2400">
                          <a:latin typeface="Arial"/>
                        </a:rPr>
                        <a:t>σ, σ*, π, π*)</a:t>
                      </a:r>
                    </a:p>
                  </a:txBody>
                  <a:tcPr anchor="ctr"/>
                </a:tc>
                <a:extLst>
                  <a:ext uri="{0D108BD9-81ED-4DB2-BD59-A6C34878D82A}">
                    <a16:rowId xmlns:a16="http://schemas.microsoft.com/office/drawing/2014/main" val="2924978399"/>
                  </a:ext>
                </a:extLst>
              </a:tr>
              <a:tr h="1248252">
                <a:tc>
                  <a:txBody>
                    <a:bodyPr/>
                    <a:lstStyle/>
                    <a:p>
                      <a:r>
                        <a:rPr lang="en-US" sz="2400">
                          <a:latin typeface="Arial"/>
                        </a:rPr>
                        <a:t>forms </a:t>
                      </a:r>
                      <a:r>
                        <a:rPr lang="el-GR" sz="2400">
                          <a:latin typeface="Arial"/>
                        </a:rPr>
                        <a:t>σ </a:t>
                      </a:r>
                      <a:r>
                        <a:rPr lang="en-US" sz="2400">
                          <a:latin typeface="Arial"/>
                        </a:rPr>
                        <a:t>or </a:t>
                      </a:r>
                      <a:r>
                        <a:rPr lang="el-GR" sz="2400">
                          <a:latin typeface="Arial"/>
                        </a:rPr>
                        <a:t>π </a:t>
                      </a:r>
                      <a:r>
                        <a:rPr lang="en-US" sz="2400">
                          <a:latin typeface="Arial"/>
                        </a:rPr>
                        <a:t>bonds</a:t>
                      </a:r>
                    </a:p>
                  </a:txBody>
                  <a:tcPr anchor="ctr"/>
                </a:tc>
                <a:tc>
                  <a:txBody>
                    <a:bodyPr/>
                    <a:lstStyle/>
                    <a:p>
                      <a:r>
                        <a:rPr lang="en-US" sz="2400">
                          <a:latin typeface="Arial"/>
                        </a:rPr>
                        <a:t>creates bonding and antibonding interactions based on which orbitals are filled</a:t>
                      </a:r>
                    </a:p>
                  </a:txBody>
                  <a:tcPr anchor="ctr"/>
                </a:tc>
                <a:extLst>
                  <a:ext uri="{0D108BD9-81ED-4DB2-BD59-A6C34878D82A}">
                    <a16:rowId xmlns:a16="http://schemas.microsoft.com/office/drawing/2014/main" val="3701414813"/>
                  </a:ext>
                </a:extLst>
              </a:tr>
              <a:tr h="699021">
                <a:tc>
                  <a:txBody>
                    <a:bodyPr/>
                    <a:lstStyle/>
                    <a:p>
                      <a:r>
                        <a:rPr lang="en-US" sz="2400">
                          <a:latin typeface="Arial"/>
                        </a:rPr>
                        <a:t>predicts molecular shape based on the number of regions of electron density</a:t>
                      </a:r>
                    </a:p>
                  </a:txBody>
                  <a:tcPr anchor="ctr"/>
                </a:tc>
                <a:tc>
                  <a:txBody>
                    <a:bodyPr/>
                    <a:lstStyle/>
                    <a:p>
                      <a:r>
                        <a:rPr lang="en-US" sz="2400">
                          <a:latin typeface="Arial"/>
                        </a:rPr>
                        <a:t>predicts the arrangement of electrons in molecules</a:t>
                      </a:r>
                    </a:p>
                  </a:txBody>
                  <a:tcPr anchor="ctr"/>
                </a:tc>
                <a:extLst>
                  <a:ext uri="{0D108BD9-81ED-4DB2-BD59-A6C34878D82A}">
                    <a16:rowId xmlns:a16="http://schemas.microsoft.com/office/drawing/2014/main" val="456625035"/>
                  </a:ext>
                </a:extLst>
              </a:tr>
              <a:tr h="699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Arial"/>
                        </a:rPr>
                        <a:t>needs multiple structures to describe resonance</a:t>
                      </a:r>
                    </a:p>
                  </a:txBody>
                  <a:tcPr anchor="ctr"/>
                </a:tc>
                <a:tc>
                  <a:txBody>
                    <a:bodyPr/>
                    <a:lstStyle/>
                    <a:p>
                      <a:endParaRPr lang="en-US" sz="2400">
                        <a:latin typeface="Arial"/>
                      </a:endParaRPr>
                    </a:p>
                  </a:txBody>
                  <a:tcPr anchor="ctr"/>
                </a:tc>
                <a:extLst>
                  <a:ext uri="{0D108BD9-81ED-4DB2-BD59-A6C34878D82A}">
                    <a16:rowId xmlns:a16="http://schemas.microsoft.com/office/drawing/2014/main" val="370415201"/>
                  </a:ext>
                </a:extLst>
              </a:tr>
            </a:tbl>
          </a:graphicData>
        </a:graphic>
      </p:graphicFrame>
      <p:sp>
        <p:nvSpPr>
          <p:cNvPr id="3" name="Content Placeholder 2">
            <a:extLst>
              <a:ext uri="{FF2B5EF4-FFF2-40B4-BE49-F238E27FC236}">
                <a16:creationId xmlns:a16="http://schemas.microsoft.com/office/drawing/2014/main" id="{8F0AC5EC-F0C8-ED02-20F1-AB928ED55E17}"/>
              </a:ext>
            </a:extLst>
          </p:cNvPr>
          <p:cNvSpPr>
            <a:spLocks noGrp="1"/>
          </p:cNvSpPr>
          <p:nvPr>
            <p:ph idx="1"/>
          </p:nvPr>
        </p:nvSpPr>
        <p:spPr>
          <a:xfrm>
            <a:off x="2026826" y="7981747"/>
            <a:ext cx="13787087" cy="1153960"/>
          </a:xfrm>
        </p:spPr>
        <p:txBody>
          <a:bodyPr vert="horz" lIns="91440" tIns="45720" rIns="91440" bIns="45720" rtlCol="0" anchor="t">
            <a:normAutofit/>
          </a:bodyPr>
          <a:lstStyle/>
          <a:p>
            <a:pPr marL="0" indent="0" algn="ctr">
              <a:buNone/>
            </a:pPr>
            <a:r>
              <a:rPr lang="en-US" sz="2400" b="1">
                <a:latin typeface="Arial"/>
                <a:ea typeface="+mn-lt"/>
                <a:cs typeface="+mn-lt"/>
              </a:rPr>
              <a:t>Source: </a:t>
            </a:r>
            <a:r>
              <a:rPr lang="en-US" sz="2400">
                <a:latin typeface="Arial"/>
                <a:ea typeface="+mn-lt"/>
                <a:cs typeface="+mn-lt"/>
              </a:rPr>
              <a:t>Table 8.2 in </a:t>
            </a:r>
            <a:r>
              <a:rPr lang="en-US" sz="2400" b="1">
                <a:latin typeface="Arial"/>
                <a:ea typeface="+mn-lt"/>
                <a:cs typeface="+mn-lt"/>
              </a:rPr>
              <a:t>"</a:t>
            </a:r>
            <a:r>
              <a:rPr lang="en-US" sz="2400" b="1">
                <a:latin typeface="Arial"/>
                <a:ea typeface="+mn-lt"/>
                <a:cs typeface="+mn-lt"/>
                <a:hlinkClick r:id="rId2"/>
              </a:rPr>
              <a:t>8.4 Molecular Orbital Theory</a:t>
            </a:r>
            <a:r>
              <a:rPr lang="en-US" sz="2400" b="1">
                <a:latin typeface="Arial"/>
                <a:ea typeface="+mn-lt"/>
                <a:cs typeface="+mn-lt"/>
              </a:rPr>
              <a:t>" in </a:t>
            </a:r>
            <a:r>
              <a:rPr lang="en-US" sz="2400" b="1" i="1">
                <a:latin typeface="Arial"/>
                <a:ea typeface="+mn-lt"/>
                <a:cs typeface="+mn-lt"/>
                <a:hlinkClick r:id="rId3"/>
              </a:rPr>
              <a:t>Chemistry (OpenStax)</a:t>
            </a:r>
            <a:r>
              <a:rPr lang="en-US" sz="2400" b="1" i="1">
                <a:latin typeface="Arial"/>
                <a:ea typeface="+mn-lt"/>
                <a:cs typeface="+mn-lt"/>
              </a:rPr>
              <a:t>, </a:t>
            </a:r>
            <a:r>
              <a:rPr lang="en-US" sz="2400" b="1" i="1">
                <a:latin typeface="Arial"/>
                <a:ea typeface="+mn-lt"/>
                <a:cs typeface="+mn-lt"/>
                <a:hlinkClick r:id="rId4"/>
              </a:rPr>
              <a:t>CC BY 4.0</a:t>
            </a:r>
            <a:endParaRPr lang="en-US" sz="2400">
              <a:latin typeface="Arial"/>
              <a:ea typeface="Calibri"/>
              <a:cs typeface="Calibri"/>
            </a:endParaRPr>
          </a:p>
        </p:txBody>
      </p:sp>
      <p:sp>
        <p:nvSpPr>
          <p:cNvPr id="4" name="Footer Placeholder 3">
            <a:extLst>
              <a:ext uri="{FF2B5EF4-FFF2-40B4-BE49-F238E27FC236}">
                <a16:creationId xmlns:a16="http://schemas.microsoft.com/office/drawing/2014/main" id="{12D47EFF-B7B9-B628-D0F9-63941F72901D}"/>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370713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79F8-BA1D-315A-44BA-2FC8E20495A3}"/>
              </a:ext>
            </a:extLst>
          </p:cNvPr>
          <p:cNvSpPr>
            <a:spLocks noGrp="1"/>
          </p:cNvSpPr>
          <p:nvPr>
            <p:ph type="title"/>
          </p:nvPr>
        </p:nvSpPr>
        <p:spPr/>
        <p:txBody>
          <a:bodyPr>
            <a:normAutofit/>
          </a:bodyPr>
          <a:lstStyle/>
          <a:p>
            <a:r>
              <a:rPr lang="en-US" sz="4000">
                <a:latin typeface="Arial"/>
                <a:cs typeface="Arial"/>
              </a:rPr>
              <a:t>Figure 21.4c</a:t>
            </a:r>
            <a:endParaRPr lang="en-US" sz="4000"/>
          </a:p>
        </p:txBody>
      </p:sp>
      <p:pic>
        <p:nvPicPr>
          <p:cNvPr id="5" name="Picture 4" descr="A pair of diagrams are shown and labeled, “a” and “b.” Diagram a shows two identical waves with two crests and two troughs. They are drawn one above the other with a plus sign in between and an equal sign to the right. To the right of the equal sign is a much taller wave with a same number of troughs and crests. Diagram b shows two waves with two crests and two troughs, but they are mirror images of one another rotated over a horizontal axis. They are drawn one above the other with a plus sign in between and an equal sign to the right. To the right of the equal sign is a flat line.">
            <a:extLst>
              <a:ext uri="{FF2B5EF4-FFF2-40B4-BE49-F238E27FC236}">
                <a16:creationId xmlns:a16="http://schemas.microsoft.com/office/drawing/2014/main" id="{3D507DEB-7EF1-34AB-A264-D1C491EA9F47}"/>
              </a:ext>
            </a:extLst>
          </p:cNvPr>
          <p:cNvPicPr>
            <a:picLocks noChangeAspect="1"/>
          </p:cNvPicPr>
          <p:nvPr/>
        </p:nvPicPr>
        <p:blipFill>
          <a:blip r:embed="rId2"/>
          <a:stretch>
            <a:fillRect/>
          </a:stretch>
        </p:blipFill>
        <p:spPr>
          <a:xfrm>
            <a:off x="2297558" y="3232090"/>
            <a:ext cx="14618805" cy="3073676"/>
          </a:xfrm>
          <a:prstGeom prst="rect">
            <a:avLst/>
          </a:prstGeom>
        </p:spPr>
      </p:pic>
      <p:sp>
        <p:nvSpPr>
          <p:cNvPr id="3" name="Content Placeholder 2">
            <a:extLst>
              <a:ext uri="{FF2B5EF4-FFF2-40B4-BE49-F238E27FC236}">
                <a16:creationId xmlns:a16="http://schemas.microsoft.com/office/drawing/2014/main" id="{6335B2F0-F7BA-EACF-46B2-D3A3D3978C95}"/>
              </a:ext>
            </a:extLst>
          </p:cNvPr>
          <p:cNvSpPr>
            <a:spLocks noGrp="1"/>
          </p:cNvSpPr>
          <p:nvPr>
            <p:ph idx="1"/>
          </p:nvPr>
        </p:nvSpPr>
        <p:spPr>
          <a:xfrm>
            <a:off x="1944000" y="7830435"/>
            <a:ext cx="14400000" cy="1570315"/>
          </a:xfrm>
        </p:spPr>
        <p:txBody>
          <a:bodyPr vert="horz" lIns="91440" tIns="45720" rIns="91440" bIns="45720" rtlCol="0" anchor="t">
            <a:normAutofit/>
          </a:bodyPr>
          <a:lstStyle/>
          <a:p>
            <a:pPr marL="0" indent="0" algn="ctr">
              <a:buNone/>
            </a:pPr>
            <a:r>
              <a:rPr lang="en-US" sz="2400" b="1">
                <a:latin typeface="Arial"/>
                <a:ea typeface="+mn-lt"/>
                <a:cs typeface="+mn-lt"/>
              </a:rPr>
              <a:t>Figure 21.4c.</a:t>
            </a:r>
            <a:r>
              <a:rPr lang="en-US" sz="2400">
                <a:latin typeface="Arial"/>
                <a:ea typeface="+mn-lt"/>
                <a:cs typeface="+mn-lt"/>
              </a:rPr>
              <a:t> (a) When in-phase waves combine, constructive interference produces a wave with greater amplitude. (b) When out-of-phase waves combine, destructive interference produces a wave with less (or no) amplitude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1AE27027-892F-A1D4-9503-2E056EBD0313}"/>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172348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767E-D9B3-216F-89C6-3D4D2DFBF1FC}"/>
              </a:ext>
            </a:extLst>
          </p:cNvPr>
          <p:cNvSpPr>
            <a:spLocks noGrp="1"/>
          </p:cNvSpPr>
          <p:nvPr>
            <p:ph type="title"/>
          </p:nvPr>
        </p:nvSpPr>
        <p:spPr/>
        <p:txBody>
          <a:bodyPr>
            <a:normAutofit/>
          </a:bodyPr>
          <a:lstStyle/>
          <a:p>
            <a:r>
              <a:rPr lang="en-US" sz="4000">
                <a:latin typeface="Arial"/>
                <a:cs typeface="Arial"/>
              </a:rPr>
              <a:t>Figure 21.4d</a:t>
            </a:r>
            <a:endParaRPr lang="en-US" sz="4000"/>
          </a:p>
        </p:txBody>
      </p:sp>
      <p:pic>
        <p:nvPicPr>
          <p:cNvPr id="5" name="Picture 4" descr="A diagram is shown that depicts a vertical upward-facing arrow that lies to the left of all the other portions of the diagram and is labeled, “E.” To the immediate right of the midpoint of the arrow are two circles each labeled with a positive sign, the letter S, and the phrase, “Atomic orbitals.” These are followed by a right-facing horizontal arrow that points to the same two circles labeled with plus signs, but they are now touching and are labeled, “Combine atomic orbitals.” Two right-facing arrows lead to the last portion of the diagram, one facing upward and one facing downward. The upper arrow is labeled, “Subtract,” and points to two oblong ovals labeled with plus signs, and the phrase, “Antibonding orbitals sigma subscript s superscript asterisk.” The lower arrow is labeled, “Add,” and points to an elongated oval with two plus signs that is labeled, “Bonding orbital sigma subscript s.” The heading over the last section of the diagram are the words, “Molecular orbitals.”">
            <a:extLst>
              <a:ext uri="{FF2B5EF4-FFF2-40B4-BE49-F238E27FC236}">
                <a16:creationId xmlns:a16="http://schemas.microsoft.com/office/drawing/2014/main" id="{4857B00F-D6B6-EB4B-E0C3-51842DADD060}"/>
              </a:ext>
            </a:extLst>
          </p:cNvPr>
          <p:cNvPicPr>
            <a:picLocks noChangeAspect="1"/>
          </p:cNvPicPr>
          <p:nvPr/>
        </p:nvPicPr>
        <p:blipFill>
          <a:blip r:embed="rId2"/>
          <a:stretch>
            <a:fillRect/>
          </a:stretch>
        </p:blipFill>
        <p:spPr>
          <a:xfrm>
            <a:off x="2595069" y="2320932"/>
            <a:ext cx="12633048" cy="5139772"/>
          </a:xfrm>
          <a:prstGeom prst="rect">
            <a:avLst/>
          </a:prstGeom>
        </p:spPr>
      </p:pic>
      <p:sp>
        <p:nvSpPr>
          <p:cNvPr id="3" name="Content Placeholder 2">
            <a:extLst>
              <a:ext uri="{FF2B5EF4-FFF2-40B4-BE49-F238E27FC236}">
                <a16:creationId xmlns:a16="http://schemas.microsoft.com/office/drawing/2014/main" id="{BEBCDA85-432C-45B1-A32D-E7D48B80E741}"/>
              </a:ext>
            </a:extLst>
          </p:cNvPr>
          <p:cNvSpPr>
            <a:spLocks noGrp="1"/>
          </p:cNvSpPr>
          <p:nvPr>
            <p:ph idx="1"/>
          </p:nvPr>
        </p:nvSpPr>
        <p:spPr>
          <a:xfrm>
            <a:off x="1944000" y="8052211"/>
            <a:ext cx="14400000" cy="1348539"/>
          </a:xfrm>
        </p:spPr>
        <p:txBody>
          <a:bodyPr vert="horz" lIns="91440" tIns="45720" rIns="91440" bIns="45720" rtlCol="0" anchor="t">
            <a:noAutofit/>
          </a:bodyPr>
          <a:lstStyle/>
          <a:p>
            <a:pPr marL="0" indent="0" algn="ctr">
              <a:buNone/>
            </a:pPr>
            <a:r>
              <a:rPr lang="en-US" sz="2400" b="1">
                <a:latin typeface="Arial"/>
                <a:ea typeface="+mn-lt"/>
                <a:cs typeface="+mn-lt"/>
              </a:rPr>
              <a:t>Figure 21.4d.</a:t>
            </a:r>
            <a:r>
              <a:rPr lang="en-US" sz="2400">
                <a:latin typeface="Arial"/>
                <a:ea typeface="+mn-lt"/>
                <a:cs typeface="+mn-lt"/>
              </a:rPr>
              <a:t> Sigma (σ) and sigma-star (σ*) molecular orbitals are formed by the combination of two s atomic orbitals. The plus (+) signs indicate the locations of nuclei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ea typeface="Calibri"/>
              <a:cs typeface="Calibri"/>
            </a:endParaRPr>
          </a:p>
        </p:txBody>
      </p:sp>
      <p:sp>
        <p:nvSpPr>
          <p:cNvPr id="4" name="Footer Placeholder 3">
            <a:extLst>
              <a:ext uri="{FF2B5EF4-FFF2-40B4-BE49-F238E27FC236}">
                <a16:creationId xmlns:a16="http://schemas.microsoft.com/office/drawing/2014/main" id="{09996570-5B57-4D16-F1C2-9D87FCAEED03}"/>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89552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085F-5D48-A55A-66C1-EEE59F8464D5}"/>
              </a:ext>
            </a:extLst>
          </p:cNvPr>
          <p:cNvSpPr>
            <a:spLocks noGrp="1"/>
          </p:cNvSpPr>
          <p:nvPr>
            <p:ph type="title"/>
          </p:nvPr>
        </p:nvSpPr>
        <p:spPr/>
        <p:txBody>
          <a:bodyPr>
            <a:normAutofit/>
          </a:bodyPr>
          <a:lstStyle/>
          <a:p>
            <a:r>
              <a:rPr lang="en-US" sz="4000">
                <a:latin typeface="Arial"/>
                <a:cs typeface="Arial"/>
              </a:rPr>
              <a:t>Figure 21.4e</a:t>
            </a:r>
            <a:endParaRPr lang="en-US" sz="4000"/>
          </a:p>
        </p:txBody>
      </p:sp>
      <p:pic>
        <p:nvPicPr>
          <p:cNvPr id="5" name="Picture 4" descr="Two horizontal rows of diagrams are shown. The upper diagram shows two equally-sized peanut-shaped orbitals with a plus sign in between them connected to a merged orbital diagram by a right facing arrow. The merged diagram has a much larger oval at the center and much smaller ovular orbitals on the edge. It is labeled, “sigma subscript p x.” The lower diagram shows two equally-sized peanut-shaped orbitals with a plus sign in between them connected to a split orbital diagram by a right facing arrow. The split diagram has a much larger oval at the outer ends and much smaller ovular orbitals on the inner edges. It is labeled, “sigma subscript p x superscript asterisk”.">
            <a:extLst>
              <a:ext uri="{FF2B5EF4-FFF2-40B4-BE49-F238E27FC236}">
                <a16:creationId xmlns:a16="http://schemas.microsoft.com/office/drawing/2014/main" id="{C512BBF2-77D7-A5D9-C871-E5C534E39356}"/>
              </a:ext>
            </a:extLst>
          </p:cNvPr>
          <p:cNvPicPr>
            <a:picLocks noChangeAspect="1"/>
          </p:cNvPicPr>
          <p:nvPr/>
        </p:nvPicPr>
        <p:blipFill>
          <a:blip r:embed="rId2"/>
          <a:stretch>
            <a:fillRect/>
          </a:stretch>
        </p:blipFill>
        <p:spPr>
          <a:xfrm>
            <a:off x="2495430" y="3238933"/>
            <a:ext cx="12831831" cy="3420717"/>
          </a:xfrm>
          <a:prstGeom prst="rect">
            <a:avLst/>
          </a:prstGeom>
        </p:spPr>
      </p:pic>
      <p:sp>
        <p:nvSpPr>
          <p:cNvPr id="3" name="Content Placeholder 2">
            <a:extLst>
              <a:ext uri="{FF2B5EF4-FFF2-40B4-BE49-F238E27FC236}">
                <a16:creationId xmlns:a16="http://schemas.microsoft.com/office/drawing/2014/main" id="{3319D82F-9CD5-3844-7931-9A86AF145C4F}"/>
              </a:ext>
            </a:extLst>
          </p:cNvPr>
          <p:cNvSpPr>
            <a:spLocks noGrp="1"/>
          </p:cNvSpPr>
          <p:nvPr>
            <p:ph idx="1"/>
          </p:nvPr>
        </p:nvSpPr>
        <p:spPr>
          <a:xfrm>
            <a:off x="1944000" y="8154569"/>
            <a:ext cx="14400000" cy="1246181"/>
          </a:xfrm>
        </p:spPr>
        <p:txBody>
          <a:bodyPr vert="horz" lIns="91440" tIns="45720" rIns="91440" bIns="45720" rtlCol="0" anchor="t">
            <a:normAutofit/>
          </a:bodyPr>
          <a:lstStyle/>
          <a:p>
            <a:pPr marL="0" indent="0" algn="ctr">
              <a:buNone/>
            </a:pPr>
            <a:r>
              <a:rPr lang="en-US" sz="2400" b="1">
                <a:latin typeface="Arial"/>
                <a:ea typeface="+mn-lt"/>
                <a:cs typeface="+mn-lt"/>
              </a:rPr>
              <a:t>Figure 21.4e.</a:t>
            </a:r>
            <a:r>
              <a:rPr lang="en-US" sz="2400">
                <a:latin typeface="Arial"/>
                <a:ea typeface="+mn-lt"/>
                <a:cs typeface="+mn-lt"/>
              </a:rPr>
              <a:t> Combining wave functions of two </a:t>
            </a:r>
            <a:r>
              <a:rPr lang="en-US" sz="2400" i="1">
                <a:latin typeface="Arial"/>
                <a:ea typeface="+mn-lt"/>
                <a:cs typeface="+mn-lt"/>
              </a:rPr>
              <a:t>p</a:t>
            </a:r>
            <a:r>
              <a:rPr lang="en-US" sz="2400">
                <a:latin typeface="Arial"/>
                <a:ea typeface="+mn-lt"/>
                <a:cs typeface="+mn-lt"/>
              </a:rPr>
              <a:t> atomic orbitals along the internuclear axis creates two molecular orbitals, </a:t>
            </a:r>
            <a:r>
              <a:rPr lang="en-US" sz="2400" err="1">
                <a:latin typeface="Arial"/>
                <a:ea typeface="+mn-lt"/>
                <a:cs typeface="+mn-lt"/>
              </a:rPr>
              <a:t>σ</a:t>
            </a:r>
            <a:r>
              <a:rPr lang="en-US" sz="2400" i="1" baseline="-25000" err="1">
                <a:latin typeface="Arial"/>
                <a:ea typeface="+mn-lt"/>
                <a:cs typeface="+mn-lt"/>
              </a:rPr>
              <a:t>p</a:t>
            </a:r>
            <a:r>
              <a:rPr lang="en-US" sz="2400">
                <a:latin typeface="Arial"/>
                <a:ea typeface="+mn-lt"/>
                <a:cs typeface="+mn-lt"/>
              </a:rPr>
              <a:t> and σ*</a:t>
            </a:r>
            <a:r>
              <a:rPr lang="en-US" sz="2400" i="1" baseline="-25000">
                <a:latin typeface="Arial"/>
                <a:ea typeface="+mn-lt"/>
                <a:cs typeface="+mn-lt"/>
              </a:rPr>
              <a:t>p</a:t>
            </a:r>
            <a:r>
              <a:rPr lang="en-US" sz="2400">
                <a:latin typeface="Arial"/>
                <a:ea typeface="+mn-lt"/>
                <a:cs typeface="+mn-lt"/>
              </a:rPr>
              <a:t>.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B535A06C-9AE9-0597-E292-866B62F87547}"/>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570603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E0379-A725-04BB-6E42-482A6EFC38C8}"/>
              </a:ext>
            </a:extLst>
          </p:cNvPr>
          <p:cNvSpPr>
            <a:spLocks noGrp="1"/>
          </p:cNvSpPr>
          <p:nvPr>
            <p:ph type="title"/>
          </p:nvPr>
        </p:nvSpPr>
        <p:spPr/>
        <p:txBody>
          <a:bodyPr>
            <a:normAutofit/>
          </a:bodyPr>
          <a:lstStyle/>
          <a:p>
            <a:r>
              <a:rPr lang="en-US" sz="4000">
                <a:latin typeface="Arial"/>
                <a:cs typeface="Arial"/>
              </a:rPr>
              <a:t>Figure 21.4f</a:t>
            </a:r>
            <a:endParaRPr lang="en-US" sz="4000"/>
          </a:p>
        </p:txBody>
      </p:sp>
      <p:pic>
        <p:nvPicPr>
          <p:cNvPr id="5" name="Picture 4" descr="Two horizontal rows of diagrams are shown. The upper and lower diagrams both begin with two vertical peanut-shaped orbitals with a plus sign in between followed by a right-facing arrow. The upper diagram shows the same vertical peanut orbitals bending slightly away from one another and separated by a dotted line. It is labeled, “pi subscript p superscript asterisk.” The lower diagram shows the horizontal overlap of the two orbitals and is labeled, “pi subscript p.”">
            <a:extLst>
              <a:ext uri="{FF2B5EF4-FFF2-40B4-BE49-F238E27FC236}">
                <a16:creationId xmlns:a16="http://schemas.microsoft.com/office/drawing/2014/main" id="{752D1DAE-CC2B-104F-D813-4569F9C697EA}"/>
              </a:ext>
            </a:extLst>
          </p:cNvPr>
          <p:cNvPicPr>
            <a:picLocks noChangeAspect="1"/>
          </p:cNvPicPr>
          <p:nvPr/>
        </p:nvPicPr>
        <p:blipFill>
          <a:blip r:embed="rId2"/>
          <a:stretch>
            <a:fillRect/>
          </a:stretch>
        </p:blipFill>
        <p:spPr>
          <a:xfrm>
            <a:off x="5793716" y="1664276"/>
            <a:ext cx="6688206" cy="5264839"/>
          </a:xfrm>
          <a:prstGeom prst="rect">
            <a:avLst/>
          </a:prstGeom>
        </p:spPr>
      </p:pic>
      <p:sp>
        <p:nvSpPr>
          <p:cNvPr id="3" name="Content Placeholder 2">
            <a:extLst>
              <a:ext uri="{FF2B5EF4-FFF2-40B4-BE49-F238E27FC236}">
                <a16:creationId xmlns:a16="http://schemas.microsoft.com/office/drawing/2014/main" id="{B2332482-8543-6A94-9494-08C567350EF8}"/>
              </a:ext>
            </a:extLst>
          </p:cNvPr>
          <p:cNvSpPr>
            <a:spLocks noGrp="1"/>
          </p:cNvSpPr>
          <p:nvPr>
            <p:ph idx="1"/>
          </p:nvPr>
        </p:nvSpPr>
        <p:spPr>
          <a:xfrm>
            <a:off x="1730572" y="7428639"/>
            <a:ext cx="15062607" cy="1872938"/>
          </a:xfrm>
        </p:spPr>
        <p:txBody>
          <a:bodyPr vert="horz" lIns="91440" tIns="45720" rIns="91440" bIns="45720" rtlCol="0" anchor="t">
            <a:normAutofit lnSpcReduction="10000"/>
          </a:bodyPr>
          <a:lstStyle/>
          <a:p>
            <a:pPr marL="0" indent="0" algn="ctr">
              <a:buNone/>
            </a:pPr>
            <a:r>
              <a:rPr lang="en-US" sz="2400" b="1">
                <a:latin typeface="Arial"/>
                <a:ea typeface="+mn-lt"/>
                <a:cs typeface="+mn-lt"/>
              </a:rPr>
              <a:t>Figure 21.4f.</a:t>
            </a:r>
            <a:r>
              <a:rPr lang="en-US" sz="2400">
                <a:latin typeface="Arial"/>
                <a:ea typeface="+mn-lt"/>
                <a:cs typeface="+mn-lt"/>
              </a:rPr>
              <a:t> Side-by-side overlap of each two </a:t>
            </a:r>
            <a:r>
              <a:rPr lang="en-US" sz="2400" i="1">
                <a:latin typeface="Arial"/>
                <a:ea typeface="+mn-lt"/>
                <a:cs typeface="+mn-lt"/>
              </a:rPr>
              <a:t>p</a:t>
            </a:r>
            <a:r>
              <a:rPr lang="en-US" sz="2400">
                <a:latin typeface="Arial"/>
                <a:ea typeface="+mn-lt"/>
                <a:cs typeface="+mn-lt"/>
              </a:rPr>
              <a:t> orbitals results in the formation of two π molecular orbitals. Combining the out-of-phase orbitals results in an antibonding molecular orbital with two nodes. One contains the internuclear axis, and one is perpendicular to the axis. Combining the in-phase orbitals results in a bonding orbital. There is a node (blue) containing the internuclear axis with the two lobes of the orbital located above and below this node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20AC474D-B5F7-6DFD-AADB-C3A04EDF784D}"/>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66668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B0F8C-AE3E-FE14-23AC-29D6FDDAD5AC}"/>
              </a:ext>
            </a:extLst>
          </p:cNvPr>
          <p:cNvSpPr>
            <a:spLocks noGrp="1"/>
          </p:cNvSpPr>
          <p:nvPr>
            <p:ph type="title"/>
          </p:nvPr>
        </p:nvSpPr>
        <p:spPr/>
        <p:txBody>
          <a:bodyPr>
            <a:normAutofit/>
          </a:bodyPr>
          <a:lstStyle/>
          <a:p>
            <a:r>
              <a:rPr lang="en-US" sz="4000">
                <a:latin typeface="Arial"/>
                <a:cs typeface="Arial"/>
              </a:rPr>
              <a:t>Figure 21.1a</a:t>
            </a:r>
            <a:endParaRPr lang="en-US" sz="4000"/>
          </a:p>
        </p:txBody>
      </p:sp>
      <p:pic>
        <p:nvPicPr>
          <p:cNvPr id="5" name="Picture 4" descr="A pair of diagrams are shown and labeled “a” and “b”. Diagram a shows three consecutive images. The first image depicts two separated blurry circles, each labeled with a positive sign and the term “H atom.” The phrase written under them reads, “Sufficiently far apart to have no interaction.” The second image shows the same two circles, but this time they are much closer together and are labeled, “Atoms begin to interact as they move closer together.” The third image shows the two circles overlapping, labeled, “H subscript 2,” and, “Optimum distance to achieve lowest overall energy of system.” Diagram b shows a graph on which the y-axis is labeled “Energy ( J ),” and the x-axis is labeled, “Internuclear distance ( p m ).” The midpoint of the y-axis is labeled as zero. The curve on the graph begins at zero p m and high on the y-axis. The graph slopes downward steeply to a point far below the zero joule line on the y-axis and the lowest point reads “0.74 p m” and “H bonded to H bond length.” It is also labeled “ negative 7.24 times 10 superscript negative 19 J.” The graph then rises again to zero J. The graph is accompanied by the same images from diagram a; the first image correlates to the point in the graph where it crosses the zero point on the y-axis, the third image where the graph is lowest.">
            <a:extLst>
              <a:ext uri="{FF2B5EF4-FFF2-40B4-BE49-F238E27FC236}">
                <a16:creationId xmlns:a16="http://schemas.microsoft.com/office/drawing/2014/main" id="{10E82DB5-B28E-74B1-0799-DE987067E648}"/>
              </a:ext>
            </a:extLst>
          </p:cNvPr>
          <p:cNvPicPr>
            <a:picLocks noChangeAspect="1"/>
          </p:cNvPicPr>
          <p:nvPr/>
        </p:nvPicPr>
        <p:blipFill>
          <a:blip r:embed="rId2"/>
          <a:stretch>
            <a:fillRect/>
          </a:stretch>
        </p:blipFill>
        <p:spPr>
          <a:xfrm>
            <a:off x="5779700" y="419818"/>
            <a:ext cx="8359223" cy="7108135"/>
          </a:xfrm>
          <a:prstGeom prst="rect">
            <a:avLst/>
          </a:prstGeom>
        </p:spPr>
      </p:pic>
      <p:sp>
        <p:nvSpPr>
          <p:cNvPr id="3" name="Content Placeholder 2">
            <a:extLst>
              <a:ext uri="{FF2B5EF4-FFF2-40B4-BE49-F238E27FC236}">
                <a16:creationId xmlns:a16="http://schemas.microsoft.com/office/drawing/2014/main" id="{D13D38F5-A8DE-CB52-6952-4F6A31946786}"/>
              </a:ext>
            </a:extLst>
          </p:cNvPr>
          <p:cNvSpPr>
            <a:spLocks noGrp="1"/>
          </p:cNvSpPr>
          <p:nvPr>
            <p:ph idx="1"/>
          </p:nvPr>
        </p:nvSpPr>
        <p:spPr>
          <a:xfrm>
            <a:off x="1811478" y="7749833"/>
            <a:ext cx="15277957" cy="1518395"/>
          </a:xfrm>
        </p:spPr>
        <p:txBody>
          <a:bodyPr vert="horz" lIns="91440" tIns="45720" rIns="91440" bIns="45720" rtlCol="0" anchor="t">
            <a:noAutofit/>
          </a:bodyPr>
          <a:lstStyle/>
          <a:p>
            <a:pPr marL="0" indent="0" algn="ctr">
              <a:buNone/>
            </a:pPr>
            <a:r>
              <a:rPr lang="en-US" sz="2400" b="1">
                <a:latin typeface="Arial"/>
                <a:ea typeface="+mn-lt"/>
                <a:cs typeface="+mn-lt"/>
              </a:rPr>
              <a:t>Figure 21.1a.</a:t>
            </a:r>
            <a:r>
              <a:rPr lang="en-US" sz="2400">
                <a:latin typeface="Arial"/>
                <a:ea typeface="+mn-lt"/>
                <a:cs typeface="+mn-lt"/>
              </a:rPr>
              <a:t> (a) The interaction of two hydrogen atoms changes as a function of distance. (b) The energy of the system changes as the atoms interact. The lowest (most stable) energy occurs at a distance of 74 pm, which is the bond length observed for the H</a:t>
            </a:r>
            <a:r>
              <a:rPr lang="en-US" sz="2400" baseline="-25000">
                <a:latin typeface="Arial"/>
                <a:ea typeface="+mn-lt"/>
                <a:cs typeface="+mn-lt"/>
              </a:rPr>
              <a:t>2</a:t>
            </a:r>
            <a:r>
              <a:rPr lang="en-US" sz="2400">
                <a:latin typeface="Arial"/>
                <a:ea typeface="+mn-lt"/>
                <a:cs typeface="+mn-lt"/>
              </a:rPr>
              <a:t> molecule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Calibri"/>
            </a:endParaRPr>
          </a:p>
        </p:txBody>
      </p:sp>
      <p:sp>
        <p:nvSpPr>
          <p:cNvPr id="4" name="Footer Placeholder 3">
            <a:extLst>
              <a:ext uri="{FF2B5EF4-FFF2-40B4-BE49-F238E27FC236}">
                <a16:creationId xmlns:a16="http://schemas.microsoft.com/office/drawing/2014/main" id="{1F8D98BC-0552-0C39-0B4B-67275C6890D7}"/>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461979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2F5F-6FC7-BF85-C99C-EA010BA2552D}"/>
              </a:ext>
            </a:extLst>
          </p:cNvPr>
          <p:cNvSpPr>
            <a:spLocks noGrp="1"/>
          </p:cNvSpPr>
          <p:nvPr>
            <p:ph type="title"/>
          </p:nvPr>
        </p:nvSpPr>
        <p:spPr/>
        <p:txBody>
          <a:bodyPr>
            <a:normAutofit/>
          </a:bodyPr>
          <a:lstStyle/>
          <a:p>
            <a:r>
              <a:rPr lang="en-US" sz="4000">
                <a:latin typeface="Arial"/>
                <a:cs typeface="Arial"/>
              </a:rPr>
              <a:t>Figure 21.4g</a:t>
            </a:r>
            <a:endParaRPr lang="en-US" sz="4000"/>
          </a:p>
        </p:txBody>
      </p:sp>
      <p:pic>
        <p:nvPicPr>
          <p:cNvPr id="5" name="Picture 4" descr="A photograph of Walter Kohn is shown.">
            <a:extLst>
              <a:ext uri="{FF2B5EF4-FFF2-40B4-BE49-F238E27FC236}">
                <a16:creationId xmlns:a16="http://schemas.microsoft.com/office/drawing/2014/main" id="{6BEAF761-2C67-C657-AB39-55D2942BD5E7}"/>
              </a:ext>
            </a:extLst>
          </p:cNvPr>
          <p:cNvPicPr>
            <a:picLocks noChangeAspect="1"/>
          </p:cNvPicPr>
          <p:nvPr/>
        </p:nvPicPr>
        <p:blipFill>
          <a:blip r:embed="rId2"/>
          <a:stretch>
            <a:fillRect/>
          </a:stretch>
        </p:blipFill>
        <p:spPr>
          <a:xfrm>
            <a:off x="6694353" y="2026955"/>
            <a:ext cx="4892122" cy="5722039"/>
          </a:xfrm>
          <a:prstGeom prst="rect">
            <a:avLst/>
          </a:prstGeom>
        </p:spPr>
      </p:pic>
      <p:sp>
        <p:nvSpPr>
          <p:cNvPr id="3" name="Content Placeholder 2">
            <a:extLst>
              <a:ext uri="{FF2B5EF4-FFF2-40B4-BE49-F238E27FC236}">
                <a16:creationId xmlns:a16="http://schemas.microsoft.com/office/drawing/2014/main" id="{8B247FE3-213C-64EF-0417-78F990DC980B}"/>
              </a:ext>
            </a:extLst>
          </p:cNvPr>
          <p:cNvSpPr>
            <a:spLocks noGrp="1"/>
          </p:cNvSpPr>
          <p:nvPr>
            <p:ph idx="1"/>
          </p:nvPr>
        </p:nvSpPr>
        <p:spPr>
          <a:xfrm>
            <a:off x="1944000" y="8649301"/>
            <a:ext cx="14400000" cy="751449"/>
          </a:xfrm>
        </p:spPr>
        <p:txBody>
          <a:bodyPr vert="horz" lIns="91440" tIns="45720" rIns="91440" bIns="45720" rtlCol="0" anchor="t">
            <a:normAutofit lnSpcReduction="10000"/>
          </a:bodyPr>
          <a:lstStyle/>
          <a:p>
            <a:pPr marL="0" indent="0" algn="ctr">
              <a:buNone/>
            </a:pPr>
            <a:r>
              <a:rPr lang="en-US" sz="2400" b="1">
                <a:latin typeface="Arial"/>
                <a:ea typeface="+mn-lt"/>
                <a:cs typeface="+mn-lt"/>
              </a:rPr>
              <a:t>Figure 21.4g.</a:t>
            </a:r>
            <a:r>
              <a:rPr lang="en-US" sz="2400">
                <a:latin typeface="Arial"/>
                <a:ea typeface="+mn-lt"/>
                <a:cs typeface="+mn-lt"/>
              </a:rPr>
              <a:t> Walter Kohn developed methods to describe molecular orbitals. (credit: image courtesy of Walter Kohn,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BBCB803C-F8CE-7826-3EBD-0DAB67402C79}"/>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976593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857D1-D3E0-A705-771F-7E1F94D32A47}"/>
              </a:ext>
            </a:extLst>
          </p:cNvPr>
          <p:cNvSpPr>
            <a:spLocks noGrp="1"/>
          </p:cNvSpPr>
          <p:nvPr>
            <p:ph type="title"/>
          </p:nvPr>
        </p:nvSpPr>
        <p:spPr/>
        <p:txBody>
          <a:bodyPr>
            <a:normAutofit/>
          </a:bodyPr>
          <a:lstStyle/>
          <a:p>
            <a:r>
              <a:rPr lang="en-US" sz="4000">
                <a:latin typeface="Arial"/>
                <a:cs typeface="Arial"/>
              </a:rPr>
              <a:t>Figure 21.4h</a:t>
            </a:r>
            <a:endParaRPr lang="en-US" sz="4000"/>
          </a:p>
        </p:txBody>
      </p:sp>
      <p:pic>
        <p:nvPicPr>
          <p:cNvPr id="5" name="Picture 4" descr="A diagram of a molecule is shown. The image shows a tangle of ribbon-like, intertwined, pink and green curling lines with a complex ball and stick model in the center.">
            <a:extLst>
              <a:ext uri="{FF2B5EF4-FFF2-40B4-BE49-F238E27FC236}">
                <a16:creationId xmlns:a16="http://schemas.microsoft.com/office/drawing/2014/main" id="{4BE01F1A-46EF-3BAF-86DB-34437A30C653}"/>
              </a:ext>
            </a:extLst>
          </p:cNvPr>
          <p:cNvPicPr>
            <a:picLocks noChangeAspect="1"/>
          </p:cNvPicPr>
          <p:nvPr/>
        </p:nvPicPr>
        <p:blipFill>
          <a:blip r:embed="rId2"/>
          <a:stretch>
            <a:fillRect/>
          </a:stretch>
        </p:blipFill>
        <p:spPr>
          <a:xfrm>
            <a:off x="4206917" y="1731891"/>
            <a:ext cx="9404902" cy="5101672"/>
          </a:xfrm>
          <a:prstGeom prst="rect">
            <a:avLst/>
          </a:prstGeom>
        </p:spPr>
      </p:pic>
      <p:sp>
        <p:nvSpPr>
          <p:cNvPr id="3" name="Content Placeholder 2">
            <a:extLst>
              <a:ext uri="{FF2B5EF4-FFF2-40B4-BE49-F238E27FC236}">
                <a16:creationId xmlns:a16="http://schemas.microsoft.com/office/drawing/2014/main" id="{F3327813-E215-788A-5116-87F050309F77}"/>
              </a:ext>
            </a:extLst>
          </p:cNvPr>
          <p:cNvSpPr>
            <a:spLocks noGrp="1"/>
          </p:cNvSpPr>
          <p:nvPr>
            <p:ph idx="1"/>
          </p:nvPr>
        </p:nvSpPr>
        <p:spPr>
          <a:xfrm>
            <a:off x="1480174" y="7440287"/>
            <a:ext cx="14863826" cy="1960463"/>
          </a:xfrm>
        </p:spPr>
        <p:txBody>
          <a:bodyPr vert="horz" lIns="91440" tIns="45720" rIns="91440" bIns="45720" rtlCol="0" anchor="t">
            <a:normAutofit/>
          </a:bodyPr>
          <a:lstStyle/>
          <a:p>
            <a:pPr marL="0" indent="0" algn="ctr">
              <a:buNone/>
            </a:pPr>
            <a:r>
              <a:rPr lang="en-US" sz="2400" b="1">
                <a:latin typeface="Arial"/>
                <a:ea typeface="+mn-lt"/>
                <a:cs typeface="+mn-lt"/>
              </a:rPr>
              <a:t>Figure 21.4h.</a:t>
            </a:r>
            <a:r>
              <a:rPr lang="en-US" sz="2400">
                <a:latin typeface="Arial"/>
                <a:ea typeface="+mn-lt"/>
                <a:cs typeface="+mn-lt"/>
              </a:rPr>
              <a:t> The molecule shown, HIV-1 protease, is an important target for pharmaceutical research. By designing molecules that bind to this protein, scientists are able to drastically inhibit the progress of the disease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1AAC4DCD-6D37-FCDB-9E51-71703131A234}"/>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364513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9B18F-80F5-1EDE-7011-6D974FAE5BEA}"/>
              </a:ext>
            </a:extLst>
          </p:cNvPr>
          <p:cNvSpPr>
            <a:spLocks noGrp="1"/>
          </p:cNvSpPr>
          <p:nvPr>
            <p:ph type="title"/>
          </p:nvPr>
        </p:nvSpPr>
        <p:spPr/>
        <p:txBody>
          <a:bodyPr>
            <a:normAutofit/>
          </a:bodyPr>
          <a:lstStyle/>
          <a:p>
            <a:r>
              <a:rPr lang="en-US" sz="4000">
                <a:latin typeface="Arial"/>
                <a:cs typeface="Arial"/>
              </a:rPr>
              <a:t>Figure 21.4i</a:t>
            </a:r>
            <a:endParaRPr lang="en-US" sz="4000"/>
          </a:p>
        </p:txBody>
      </p:sp>
      <p:pic>
        <p:nvPicPr>
          <p:cNvPr id="5" name="Picture 4" descr="A diagram is shown that has an upward-facing vertical arrow running along the left side labeled, “E.” At the bottom center of the diagram is a horizontal line labeled, “sigma subscript 2 s,” that has two vertical half arrows drawn on it, one facing up and one facing down. This line is connected to the right and left by upward-facing, dotted lines to two more horizontal lines, each labeled, “2 s.” The line on the left has two vertical half arrows drawn on it, one facing up and one facing down while the line of the right has one half arrow facing up drawn on it. These two lines are connected by upward-facing dotted lines to another line in the center of the diagram, but further up from the first. It is labeled, “sigma subscript 2 s superscript asterisk.” This horizontal line has one upward-facing vertical half-arrow drawn on it. Moving farther up the center of the diagram is a long horizontal line labeled, “sigma subscript 2 p subscript x,” which lies below two horizontal lines. These two horizontal lines lie side-by-side, and labeled, “pi subscript 2 p subscript y,” and, “pi subscript 2 p subscript z.” Both the bottom and top lines are connected to the right and left by upward-facing, dotted lines to three more horizontal lines, each labeled, “2 p.” These sets of lines are connected by upward-facing dotted lines to another single line and then pair of double lines in the center of the diagram, but farther up from the lower lines. They are labeled, “sigma subscript 2 p subscript x superscript asterisk,” and, ““pi subscript 2 p subscript y superscript asterisk,” and, “pi subscript 2 p subscript z superscript asterisk,” respectively. The left and right sides of the diagram have headers that read, ”Atomic orbitals,” while the center is header reads “Molecular orbitals”.">
            <a:extLst>
              <a:ext uri="{FF2B5EF4-FFF2-40B4-BE49-F238E27FC236}">
                <a16:creationId xmlns:a16="http://schemas.microsoft.com/office/drawing/2014/main" id="{8C866F5C-7AAC-43D7-439A-149B07DA8DC4}"/>
              </a:ext>
            </a:extLst>
          </p:cNvPr>
          <p:cNvPicPr>
            <a:picLocks noChangeAspect="1"/>
          </p:cNvPicPr>
          <p:nvPr/>
        </p:nvPicPr>
        <p:blipFill>
          <a:blip r:embed="rId2"/>
          <a:stretch>
            <a:fillRect/>
          </a:stretch>
        </p:blipFill>
        <p:spPr>
          <a:xfrm>
            <a:off x="4260660" y="1410726"/>
            <a:ext cx="9765196" cy="6392518"/>
          </a:xfrm>
          <a:prstGeom prst="rect">
            <a:avLst/>
          </a:prstGeom>
        </p:spPr>
      </p:pic>
      <p:sp>
        <p:nvSpPr>
          <p:cNvPr id="3" name="Content Placeholder 2">
            <a:extLst>
              <a:ext uri="{FF2B5EF4-FFF2-40B4-BE49-F238E27FC236}">
                <a16:creationId xmlns:a16="http://schemas.microsoft.com/office/drawing/2014/main" id="{00A4F78C-5E37-668B-8179-B6DB5E9F8589}"/>
              </a:ext>
            </a:extLst>
          </p:cNvPr>
          <p:cNvSpPr>
            <a:spLocks noGrp="1"/>
          </p:cNvSpPr>
          <p:nvPr>
            <p:ph idx="1"/>
          </p:nvPr>
        </p:nvSpPr>
        <p:spPr>
          <a:xfrm>
            <a:off x="1745218" y="8028476"/>
            <a:ext cx="14598782" cy="1372274"/>
          </a:xfrm>
        </p:spPr>
        <p:txBody>
          <a:bodyPr vert="horz" lIns="91440" tIns="45720" rIns="91440" bIns="45720" rtlCol="0" anchor="t">
            <a:normAutofit/>
          </a:bodyPr>
          <a:lstStyle/>
          <a:p>
            <a:pPr marL="0" indent="0" algn="ctr">
              <a:buNone/>
            </a:pPr>
            <a:r>
              <a:rPr lang="en-US" sz="2400" b="1">
                <a:latin typeface="Arial"/>
                <a:ea typeface="+mn-lt"/>
                <a:cs typeface="+mn-lt"/>
              </a:rPr>
              <a:t>Figure 21.4i.</a:t>
            </a:r>
            <a:r>
              <a:rPr lang="en-US" sz="2400">
                <a:latin typeface="Arial"/>
                <a:ea typeface="+mn-lt"/>
                <a:cs typeface="+mn-lt"/>
              </a:rPr>
              <a:t> This is the molecular orbital diagram for the homonuclear diatomic Be</a:t>
            </a:r>
            <a:r>
              <a:rPr lang="en-US" sz="2400" baseline="-25000">
                <a:latin typeface="Arial"/>
                <a:ea typeface="+mn-lt"/>
                <a:cs typeface="+mn-lt"/>
              </a:rPr>
              <a:t>2</a:t>
            </a:r>
            <a:r>
              <a:rPr lang="en-US" sz="2400" baseline="30000">
                <a:latin typeface="Arial"/>
                <a:ea typeface="+mn-lt"/>
                <a:cs typeface="+mn-lt"/>
              </a:rPr>
              <a:t>+</a:t>
            </a:r>
            <a:r>
              <a:rPr lang="en-US" sz="2400">
                <a:latin typeface="Arial"/>
                <a:ea typeface="+mn-lt"/>
                <a:cs typeface="+mn-lt"/>
              </a:rPr>
              <a:t>, showing the molecular orbitals of the valence shell only. The molecular orbitals are filled in the same manner as atomic orbitals, using the Aufbau principle and Hund’s rule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3E9B53FB-8145-4883-9C41-3577684902EC}"/>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988884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1A7FE-6EE8-E363-198E-B4D7446907F0}"/>
              </a:ext>
            </a:extLst>
          </p:cNvPr>
          <p:cNvSpPr>
            <a:spLocks noGrp="1"/>
          </p:cNvSpPr>
          <p:nvPr>
            <p:ph type="title"/>
          </p:nvPr>
        </p:nvSpPr>
        <p:spPr/>
        <p:txBody>
          <a:bodyPr>
            <a:normAutofit/>
          </a:bodyPr>
          <a:lstStyle/>
          <a:p>
            <a:r>
              <a:rPr lang="en-US" sz="4000">
                <a:latin typeface="Arial"/>
                <a:cs typeface="Arial"/>
              </a:rPr>
              <a:t>Figure 21.4j</a:t>
            </a:r>
            <a:endParaRPr lang="en-US" sz="4000"/>
          </a:p>
        </p:txBody>
      </p:sp>
      <p:pic>
        <p:nvPicPr>
          <p:cNvPr id="5" name="Picture 4" descr="A diagram is shown that has an upward-facing vertical arrow running along the left side labeled “E.” At the bottom center of the diagram is a horizontal line labeled, “sigma subscript 1 s,” that has two vertical half arrows drawn on it, one facing up and one facing down. This line is connected to the right and left by upward-facing, dotted lines to two more horizontal lines, each labeled, “1 s,” and each with one vertical half-arrow facing up drawn on it. These two lines are connected by upward-facing dotted lines to another line in the center of the diagram, but farther up from the first, and labeled, “sigma subscript 1 s superscript asterisk.” The left and right sides of the diagram have headers that read, ”Atomic orbitals,” while the center header reads, “Molecular orbitals.” The bottom left and right are labeled “H” while the center is labeled “H subscript 2.”">
            <a:extLst>
              <a:ext uri="{FF2B5EF4-FFF2-40B4-BE49-F238E27FC236}">
                <a16:creationId xmlns:a16="http://schemas.microsoft.com/office/drawing/2014/main" id="{4F7D5650-F14B-5DC0-8DFC-19649583DAD8}"/>
              </a:ext>
            </a:extLst>
          </p:cNvPr>
          <p:cNvPicPr>
            <a:picLocks noChangeAspect="1"/>
          </p:cNvPicPr>
          <p:nvPr/>
        </p:nvPicPr>
        <p:blipFill>
          <a:blip r:embed="rId2"/>
          <a:stretch>
            <a:fillRect/>
          </a:stretch>
        </p:blipFill>
        <p:spPr>
          <a:xfrm>
            <a:off x="1213403" y="2563980"/>
            <a:ext cx="15844630" cy="4556263"/>
          </a:xfrm>
          <a:prstGeom prst="rect">
            <a:avLst/>
          </a:prstGeom>
        </p:spPr>
      </p:pic>
      <p:sp>
        <p:nvSpPr>
          <p:cNvPr id="3" name="Content Placeholder 2">
            <a:extLst>
              <a:ext uri="{FF2B5EF4-FFF2-40B4-BE49-F238E27FC236}">
                <a16:creationId xmlns:a16="http://schemas.microsoft.com/office/drawing/2014/main" id="{B622A8DC-6CCC-5161-38E2-7523C31579D2}"/>
              </a:ext>
            </a:extLst>
          </p:cNvPr>
          <p:cNvSpPr>
            <a:spLocks noGrp="1"/>
          </p:cNvSpPr>
          <p:nvPr>
            <p:ph idx="1"/>
          </p:nvPr>
        </p:nvSpPr>
        <p:spPr>
          <a:xfrm>
            <a:off x="1944000" y="8086330"/>
            <a:ext cx="14400000" cy="1314420"/>
          </a:xfrm>
        </p:spPr>
        <p:txBody>
          <a:bodyPr vert="horz" lIns="91440" tIns="45720" rIns="91440" bIns="45720" rtlCol="0" anchor="t">
            <a:normAutofit/>
          </a:bodyPr>
          <a:lstStyle/>
          <a:p>
            <a:pPr marL="0" indent="0" algn="ctr">
              <a:buNone/>
            </a:pPr>
            <a:r>
              <a:rPr lang="en-US" sz="2400" b="1">
                <a:latin typeface="Arial"/>
                <a:ea typeface="+mn-lt"/>
                <a:cs typeface="+mn-lt"/>
              </a:rPr>
              <a:t>Figure 21.4j.</a:t>
            </a:r>
            <a:r>
              <a:rPr lang="en-US" sz="2400">
                <a:latin typeface="Arial"/>
                <a:ea typeface="+mn-lt"/>
                <a:cs typeface="+mn-lt"/>
              </a:rPr>
              <a:t> The molecular orbital energy diagram predicts that H</a:t>
            </a:r>
            <a:r>
              <a:rPr lang="en-US" sz="2400" baseline="-25000">
                <a:latin typeface="Arial"/>
                <a:ea typeface="+mn-lt"/>
                <a:cs typeface="+mn-lt"/>
              </a:rPr>
              <a:t>2</a:t>
            </a:r>
            <a:r>
              <a:rPr lang="en-US" sz="2400">
                <a:latin typeface="Arial"/>
                <a:ea typeface="+mn-lt"/>
                <a:cs typeface="+mn-lt"/>
              </a:rPr>
              <a:t> will be a stable molecule with lower energy than the separated atoms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54589415-0151-F1A3-0BCB-8FBA8EB68180}"/>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742350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4F74-F17B-B7CB-9C7A-07463A27ECD0}"/>
              </a:ext>
            </a:extLst>
          </p:cNvPr>
          <p:cNvSpPr>
            <a:spLocks noGrp="1"/>
          </p:cNvSpPr>
          <p:nvPr>
            <p:ph type="title"/>
          </p:nvPr>
        </p:nvSpPr>
        <p:spPr/>
        <p:txBody>
          <a:bodyPr>
            <a:normAutofit/>
          </a:bodyPr>
          <a:lstStyle/>
          <a:p>
            <a:r>
              <a:rPr lang="en-US" sz="4000">
                <a:latin typeface="Arial"/>
                <a:cs typeface="Arial"/>
              </a:rPr>
              <a:t>Figure 21.4k</a:t>
            </a:r>
            <a:endParaRPr lang="en-US" sz="4000"/>
          </a:p>
        </p:txBody>
      </p:sp>
      <p:pic>
        <p:nvPicPr>
          <p:cNvPr id="5" name="Picture 4" descr="A diagram is shown that has an upward-facing vertical arrow running along the left side labeled, “E.” At the bottom center of the diagram is a horizontal line labeled, “sigma subscript 1 s,” that has two vertical half arrows drawn on it, one facing up and one facing down. This line is connected to the right and left by upward-facing, dotted lines to two more horizontal lines, each labeled, “1 s,” and each with one vertical half-arrow facing up and one facing down drawn on it. These two lines are connected by upward-facing dotted lines to another line in the center of the diagram, but farther up from the first, and labeled, “sigma subscript 1 s superscript asterisk.” This line has one upward-facing and one downward-facing vertical arrow drawn on it. The left and right sides of the diagram have headers that read, “Atomic orbitals,” while the center header reads, “Molecular orbitals.” The bottom left and right are labeled, “H e,” while the center is labeled, “H e subscript 2.”">
            <a:extLst>
              <a:ext uri="{FF2B5EF4-FFF2-40B4-BE49-F238E27FC236}">
                <a16:creationId xmlns:a16="http://schemas.microsoft.com/office/drawing/2014/main" id="{013B391F-9DEF-08A6-7070-AF438B84D033}"/>
              </a:ext>
            </a:extLst>
          </p:cNvPr>
          <p:cNvPicPr>
            <a:picLocks noChangeAspect="1"/>
          </p:cNvPicPr>
          <p:nvPr/>
        </p:nvPicPr>
        <p:blipFill>
          <a:blip r:embed="rId2"/>
          <a:stretch>
            <a:fillRect/>
          </a:stretch>
        </p:blipFill>
        <p:spPr>
          <a:xfrm>
            <a:off x="1546685" y="2369880"/>
            <a:ext cx="14801021" cy="4993170"/>
          </a:xfrm>
          <a:prstGeom prst="rect">
            <a:avLst/>
          </a:prstGeom>
        </p:spPr>
      </p:pic>
      <p:sp>
        <p:nvSpPr>
          <p:cNvPr id="3" name="Content Placeholder 2">
            <a:extLst>
              <a:ext uri="{FF2B5EF4-FFF2-40B4-BE49-F238E27FC236}">
                <a16:creationId xmlns:a16="http://schemas.microsoft.com/office/drawing/2014/main" id="{1AB46C7B-5F28-BAF0-D986-3DF447766C70}"/>
              </a:ext>
            </a:extLst>
          </p:cNvPr>
          <p:cNvSpPr>
            <a:spLocks noGrp="1"/>
          </p:cNvSpPr>
          <p:nvPr>
            <p:ph idx="1"/>
          </p:nvPr>
        </p:nvSpPr>
        <p:spPr>
          <a:xfrm>
            <a:off x="1944000" y="7983972"/>
            <a:ext cx="14400000" cy="1416778"/>
          </a:xfrm>
        </p:spPr>
        <p:txBody>
          <a:bodyPr vert="horz" lIns="91440" tIns="45720" rIns="91440" bIns="45720" rtlCol="0" anchor="t">
            <a:normAutofit/>
          </a:bodyPr>
          <a:lstStyle/>
          <a:p>
            <a:pPr marL="0" indent="0" algn="ctr">
              <a:buNone/>
            </a:pPr>
            <a:r>
              <a:rPr lang="en-US" sz="2400" b="1">
                <a:latin typeface="Arial"/>
                <a:ea typeface="+mn-lt"/>
                <a:cs typeface="+mn-lt"/>
              </a:rPr>
              <a:t>Figure 21.4k.</a:t>
            </a:r>
            <a:r>
              <a:rPr lang="en-US" sz="2400">
                <a:latin typeface="Arial"/>
                <a:ea typeface="+mn-lt"/>
                <a:cs typeface="+mn-lt"/>
              </a:rPr>
              <a:t> The molecular orbital energy diagram predicts that He</a:t>
            </a:r>
            <a:r>
              <a:rPr lang="en-US" sz="2400" baseline="-25000">
                <a:latin typeface="Arial"/>
                <a:ea typeface="+mn-lt"/>
                <a:cs typeface="+mn-lt"/>
              </a:rPr>
              <a:t>2</a:t>
            </a:r>
            <a:r>
              <a:rPr lang="en-US" sz="2400">
                <a:latin typeface="Arial"/>
                <a:ea typeface="+mn-lt"/>
                <a:cs typeface="+mn-lt"/>
              </a:rPr>
              <a:t> will not be a stable molecule, since it has equal numbers of bonding and antibonding electrons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7025B299-24B9-B57B-3D30-28273A1CDF66}"/>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104665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DA8C-5070-29EC-3EF2-2703B2197EC0}"/>
              </a:ext>
            </a:extLst>
          </p:cNvPr>
          <p:cNvSpPr>
            <a:spLocks noGrp="1"/>
          </p:cNvSpPr>
          <p:nvPr>
            <p:ph type="title"/>
          </p:nvPr>
        </p:nvSpPr>
        <p:spPr>
          <a:xfrm>
            <a:off x="2236056" y="-433471"/>
            <a:ext cx="16180904" cy="1838739"/>
          </a:xfrm>
        </p:spPr>
        <p:txBody>
          <a:bodyPr>
            <a:noAutofit/>
          </a:bodyPr>
          <a:lstStyle/>
          <a:p>
            <a:r>
              <a:rPr lang="en-US" sz="4000" dirty="0">
                <a:latin typeface="Arial"/>
                <a:cs typeface="Arial"/>
              </a:rPr>
              <a:t>Table 21.4b </a:t>
            </a:r>
            <a:r>
              <a:rPr lang="en-US" sz="4000" b="1" dirty="0">
                <a:latin typeface="Arial"/>
                <a:cs typeface="Arial"/>
              </a:rPr>
              <a:t> </a:t>
            </a:r>
            <a:endParaRPr lang="en-US" sz="4000" dirty="0"/>
          </a:p>
        </p:txBody>
      </p:sp>
      <p:sp>
        <p:nvSpPr>
          <p:cNvPr id="5" name="Content Placeholder 2">
            <a:extLst>
              <a:ext uri="{FF2B5EF4-FFF2-40B4-BE49-F238E27FC236}">
                <a16:creationId xmlns:a16="http://schemas.microsoft.com/office/drawing/2014/main" id="{0A34783F-1414-1E7D-6EE8-208AEF70A603}"/>
              </a:ext>
            </a:extLst>
          </p:cNvPr>
          <p:cNvSpPr txBox="1">
            <a:spLocks/>
          </p:cNvSpPr>
          <p:nvPr/>
        </p:nvSpPr>
        <p:spPr>
          <a:xfrm>
            <a:off x="2068416" y="766057"/>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21.4b. </a:t>
            </a:r>
            <a:r>
              <a:rPr lang="en-US" sz="2800" dirty="0">
                <a:latin typeface="Arial"/>
                <a:ea typeface="+mn-lt"/>
                <a:cs typeface="+mn-lt"/>
              </a:rPr>
              <a:t>Electron Configuration and Bond Order for Molecular Orbitals in Homonuclear Diatomic Molecules of Period Two Elements</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F098CBCD-DF09-2ADB-7F0B-98B083EAED4C}"/>
              </a:ext>
            </a:extLst>
          </p:cNvPr>
          <p:cNvGraphicFramePr>
            <a:graphicFrameLocks noGrp="1"/>
          </p:cNvGraphicFramePr>
          <p:nvPr>
            <p:extLst>
              <p:ext uri="{D42A27DB-BD31-4B8C-83A1-F6EECF244321}">
                <p14:modId xmlns:p14="http://schemas.microsoft.com/office/powerpoint/2010/main" val="4012161030"/>
              </p:ext>
            </p:extLst>
          </p:nvPr>
        </p:nvGraphicFramePr>
        <p:xfrm>
          <a:off x="2895600" y="1817603"/>
          <a:ext cx="11872623" cy="7234488"/>
        </p:xfrm>
        <a:graphic>
          <a:graphicData uri="http://schemas.openxmlformats.org/drawingml/2006/table">
            <a:tbl>
              <a:tblPr firstRow="1">
                <a:tableStyleId>{616DA210-FB5B-4158-B5E0-FEB733F419BA}</a:tableStyleId>
              </a:tblPr>
              <a:tblGrid>
                <a:gridCol w="2575999">
                  <a:extLst>
                    <a:ext uri="{9D8B030D-6E8A-4147-A177-3AD203B41FA5}">
                      <a16:colId xmlns:a16="http://schemas.microsoft.com/office/drawing/2014/main" val="2467440111"/>
                    </a:ext>
                  </a:extLst>
                </a:gridCol>
                <a:gridCol w="7269704">
                  <a:extLst>
                    <a:ext uri="{9D8B030D-6E8A-4147-A177-3AD203B41FA5}">
                      <a16:colId xmlns:a16="http://schemas.microsoft.com/office/drawing/2014/main" val="421913200"/>
                    </a:ext>
                  </a:extLst>
                </a:gridCol>
                <a:gridCol w="2026920">
                  <a:extLst>
                    <a:ext uri="{9D8B030D-6E8A-4147-A177-3AD203B41FA5}">
                      <a16:colId xmlns:a16="http://schemas.microsoft.com/office/drawing/2014/main" val="1144161819"/>
                    </a:ext>
                  </a:extLst>
                </a:gridCol>
              </a:tblGrid>
              <a:tr h="1139498">
                <a:tc>
                  <a:txBody>
                    <a:bodyPr/>
                    <a:lstStyle/>
                    <a:p>
                      <a:r>
                        <a:rPr lang="en-US" sz="2400" dirty="0">
                          <a:solidFill>
                            <a:schemeClr val="bg1"/>
                          </a:solidFill>
                          <a:effectLst/>
                          <a:latin typeface="Arial" panose="020B0604020202020204" pitchFamily="34" charset="0"/>
                          <a:cs typeface="Arial" panose="020B0604020202020204" pitchFamily="34" charset="0"/>
                        </a:rPr>
                        <a:t>Molecule</a:t>
                      </a:r>
                    </a:p>
                  </a:txBody>
                  <a:tcPr anchor="ctr">
                    <a:solidFill>
                      <a:srgbClr val="166FAC"/>
                    </a:solidFill>
                  </a:tcPr>
                </a:tc>
                <a:tc>
                  <a:txBody>
                    <a:bodyPr/>
                    <a:lstStyle/>
                    <a:p>
                      <a:r>
                        <a:rPr lang="en-US" sz="2400">
                          <a:solidFill>
                            <a:schemeClr val="bg1"/>
                          </a:solidFill>
                          <a:effectLst/>
                          <a:latin typeface="Arial" panose="020B0604020202020204" pitchFamily="34" charset="0"/>
                          <a:cs typeface="Arial" panose="020B0604020202020204" pitchFamily="34" charset="0"/>
                        </a:rPr>
                        <a:t>Electron Configuration</a:t>
                      </a:r>
                    </a:p>
                  </a:txBody>
                  <a:tcPr anchor="ctr">
                    <a:solidFill>
                      <a:srgbClr val="166FAC"/>
                    </a:solidFill>
                  </a:tcPr>
                </a:tc>
                <a:tc>
                  <a:txBody>
                    <a:bodyPr/>
                    <a:lstStyle/>
                    <a:p>
                      <a:r>
                        <a:rPr lang="en-US" sz="2400">
                          <a:solidFill>
                            <a:schemeClr val="bg1"/>
                          </a:solidFill>
                          <a:effectLst/>
                          <a:latin typeface="Arial" panose="020B0604020202020204" pitchFamily="34" charset="0"/>
                          <a:cs typeface="Arial" panose="020B0604020202020204" pitchFamily="34" charset="0"/>
                        </a:rPr>
                        <a:t>Bond Order</a:t>
                      </a:r>
                    </a:p>
                  </a:txBody>
                  <a:tcPr anchor="ctr">
                    <a:solidFill>
                      <a:srgbClr val="166FAC"/>
                    </a:solidFill>
                  </a:tcPr>
                </a:tc>
                <a:extLst>
                  <a:ext uri="{0D108BD9-81ED-4DB2-BD59-A6C34878D82A}">
                    <a16:rowId xmlns:a16="http://schemas.microsoft.com/office/drawing/2014/main" val="419089408"/>
                  </a:ext>
                </a:extLst>
              </a:tr>
              <a:tr h="635999">
                <a:tc>
                  <a:txBody>
                    <a:bodyPr/>
                    <a:lstStyle/>
                    <a:p>
                      <a:r>
                        <a:rPr lang="en-US" sz="2400">
                          <a:effectLst/>
                          <a:latin typeface="Arial" panose="020B0604020202020204" pitchFamily="34" charset="0"/>
                          <a:cs typeface="Arial" panose="020B0604020202020204" pitchFamily="34" charset="0"/>
                        </a:rPr>
                        <a:t>Li</a:t>
                      </a:r>
                      <a:r>
                        <a:rPr lang="en-US" sz="2400" baseline="-25000">
                          <a:effectLst/>
                          <a:latin typeface="Arial" panose="020B0604020202020204" pitchFamily="34" charset="0"/>
                          <a:cs typeface="Arial" panose="020B0604020202020204" pitchFamily="34" charset="0"/>
                        </a:rPr>
                        <a:t>2</a:t>
                      </a:r>
                      <a:endParaRPr lang="en-US" sz="2400">
                        <a:effectLst/>
                        <a:latin typeface="Arial" panose="020B0604020202020204" pitchFamily="34" charset="0"/>
                        <a:cs typeface="Arial" panose="020B0604020202020204" pitchFamily="34" charset="0"/>
                      </a:endParaRPr>
                    </a:p>
                  </a:txBody>
                  <a:tcPr anchor="ctr"/>
                </a:tc>
                <a:tc>
                  <a:txBody>
                    <a:bodyPr/>
                    <a:lstStyle/>
                    <a:p>
                      <a:r>
                        <a:rPr lang="en-US" sz="2400" dirty="0">
                          <a:effectLst/>
                          <a:latin typeface="Arial"/>
                          <a:cs typeface="Arial"/>
                        </a:rPr>
                        <a:t>(</a:t>
                      </a:r>
                      <a:r>
                        <a:rPr lang="el-GR" sz="2400" dirty="0">
                          <a:effectLst/>
                          <a:latin typeface="Arial"/>
                          <a:cs typeface="Arial"/>
                        </a:rPr>
                        <a:t>σ</a:t>
                      </a:r>
                      <a:r>
                        <a:rPr lang="en-US" sz="2400" baseline="-25000" dirty="0">
                          <a:effectLst/>
                          <a:latin typeface="Arial"/>
                          <a:cs typeface="Arial"/>
                        </a:rPr>
                        <a:t>2s</a:t>
                      </a:r>
                      <a:r>
                        <a:rPr lang="en-US" sz="2400" baseline="0" dirty="0">
                          <a:effectLst/>
                          <a:latin typeface="Arial"/>
                          <a:cs typeface="Arial"/>
                        </a:rPr>
                        <a:t>)</a:t>
                      </a:r>
                      <a:r>
                        <a:rPr lang="en-US" sz="2400" baseline="30000" dirty="0">
                          <a:effectLst/>
                          <a:latin typeface="Arial"/>
                          <a:cs typeface="Arial"/>
                        </a:rPr>
                        <a:t>2</a:t>
                      </a:r>
                      <a:endParaRPr lang="en-US" sz="2400" dirty="0">
                        <a:effectLst/>
                        <a:latin typeface="Arial"/>
                        <a:cs typeface="Arial"/>
                      </a:endParaRPr>
                    </a:p>
                  </a:txBody>
                  <a:tcPr anchor="ctr"/>
                </a:tc>
                <a:tc>
                  <a:txBody>
                    <a:bodyPr/>
                    <a:lstStyle/>
                    <a:p>
                      <a:r>
                        <a:rPr lang="en-US" sz="2400">
                          <a:effectLst/>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val="1164164262"/>
                  </a:ext>
                </a:extLst>
              </a:tr>
              <a:tr h="1139498">
                <a:tc>
                  <a:txBody>
                    <a:bodyPr/>
                    <a:lstStyle/>
                    <a:p>
                      <a:r>
                        <a:rPr lang="en-US" sz="2400" dirty="0">
                          <a:effectLst/>
                          <a:latin typeface="Arial" panose="020B0604020202020204" pitchFamily="34" charset="0"/>
                          <a:cs typeface="Arial" panose="020B0604020202020204" pitchFamily="34" charset="0"/>
                        </a:rPr>
                        <a:t>Be</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 (unstable)</a:t>
                      </a:r>
                    </a:p>
                  </a:txBody>
                  <a:tcPr anchor="ctr"/>
                </a:tc>
                <a:tc>
                  <a:txBody>
                    <a:bodyPr/>
                    <a:lstStyle/>
                    <a:p>
                      <a:pPr marL="0" lvl="0" indent="0">
                        <a:buNone/>
                      </a:pPr>
                      <a:r>
                        <a:rPr lang="el-GR" sz="2400" b="0" i="0" u="none" strike="noStrike" baseline="0" noProof="0" dirty="0">
                          <a:solidFill>
                            <a:srgbClr val="000000"/>
                          </a:solidFill>
                          <a:effectLst/>
                          <a:latin typeface="Arial"/>
                        </a:rPr>
                        <a:t>(σ</a:t>
                      </a:r>
                      <a:r>
                        <a:rPr lang="el-GR" sz="2400" b="0" i="0" u="none" strike="noStrike" baseline="-25000" noProof="0" dirty="0">
                          <a:solidFill>
                            <a:srgbClr val="000000"/>
                          </a:solidFill>
                          <a:effectLst/>
                          <a:latin typeface="Arial"/>
                        </a:rPr>
                        <a:t>2</a:t>
                      </a:r>
                      <a:r>
                        <a:rPr lang="en-US" sz="2400" b="0" i="0" u="none" strike="noStrike" baseline="-25000" noProof="0" dirty="0">
                          <a:solidFill>
                            <a:srgbClr val="000000"/>
                          </a:solidFill>
                          <a:effectLst/>
                          <a:latin typeface="Arial"/>
                        </a:rPr>
                        <a:t>s</a:t>
                      </a:r>
                      <a:r>
                        <a:rPr lang="en-US" sz="2400" b="0" i="0" u="none" strike="noStrike" baseline="0" noProof="0" dirty="0">
                          <a:solidFill>
                            <a:srgbClr val="000000"/>
                          </a:solidFill>
                          <a:effectLst/>
                          <a:latin typeface="Arial"/>
                        </a:rPr>
                        <a:t>)</a:t>
                      </a:r>
                      <a:r>
                        <a:rPr lang="en-US" sz="2400" b="0" i="0" u="none" strike="noStrike" baseline="30000" noProof="0" dirty="0">
                          <a:solidFill>
                            <a:srgbClr val="000000"/>
                          </a:solidFill>
                          <a:effectLst/>
                          <a:latin typeface="Arial"/>
                        </a:rPr>
                        <a:t>2</a:t>
                      </a:r>
                      <a:r>
                        <a:rPr lang="en-US" sz="2400" b="0" i="0" u="none" strike="noStrike" baseline="0" noProof="0" dirty="0">
                          <a:solidFill>
                            <a:srgbClr val="000000"/>
                          </a:solidFill>
                          <a:effectLst/>
                          <a:latin typeface="Arial"/>
                        </a:rPr>
                        <a:t>(</a:t>
                      </a:r>
                      <a:r>
                        <a:rPr lang="el-GR" sz="2400" b="0" i="0" u="none" strike="noStrike" baseline="0" noProof="0" dirty="0">
                          <a:solidFill>
                            <a:srgbClr val="000000"/>
                          </a:solidFill>
                          <a:effectLst/>
                          <a:latin typeface="Arial"/>
                        </a:rPr>
                        <a:t>σ</a:t>
                      </a:r>
                      <a:r>
                        <a:rPr lang="el-GR" sz="2400" b="0" i="0" u="none" strike="noStrike" baseline="-25000" noProof="0" dirty="0">
                          <a:solidFill>
                            <a:srgbClr val="000000"/>
                          </a:solidFill>
                          <a:effectLst/>
                          <a:latin typeface="Arial"/>
                        </a:rPr>
                        <a:t>2</a:t>
                      </a:r>
                      <a:r>
                        <a:rPr lang="en-US" sz="2400" b="0" i="0" u="none" strike="noStrike" baseline="-25000" noProof="0" dirty="0">
                          <a:solidFill>
                            <a:srgbClr val="000000"/>
                          </a:solidFill>
                          <a:effectLst/>
                          <a:latin typeface="Arial"/>
                        </a:rPr>
                        <a:t>s</a:t>
                      </a:r>
                      <a:r>
                        <a:rPr lang="en-US" sz="2400" b="0" i="0" u="none" strike="noStrike" baseline="0" noProof="0" dirty="0">
                          <a:solidFill>
                            <a:srgbClr val="000000"/>
                          </a:solidFill>
                          <a:effectLst/>
                          <a:latin typeface="Arial"/>
                        </a:rPr>
                        <a:t>*)</a:t>
                      </a:r>
                      <a:r>
                        <a:rPr lang="en-US" sz="2400" b="0" i="0" u="none" strike="noStrike" baseline="30000" noProof="0" dirty="0">
                          <a:solidFill>
                            <a:srgbClr val="000000"/>
                          </a:solidFill>
                          <a:effectLst/>
                          <a:latin typeface="Arial"/>
                        </a:rPr>
                        <a:t>2</a:t>
                      </a:r>
                      <a:endParaRPr lang="en-US" sz="2400" baseline="30000" dirty="0"/>
                    </a:p>
                  </a:txBody>
                  <a:tcPr anchor="ctr"/>
                </a:tc>
                <a:tc>
                  <a:txBody>
                    <a:bodyPr/>
                    <a:lstStyle/>
                    <a:p>
                      <a:r>
                        <a:rPr lang="en-US" sz="2400">
                          <a:effectLst/>
                          <a:latin typeface="Arial" panose="020B0604020202020204" pitchFamily="34" charset="0"/>
                          <a:cs typeface="Arial" panose="020B0604020202020204" pitchFamily="34" charset="0"/>
                        </a:rPr>
                        <a:t>0</a:t>
                      </a:r>
                    </a:p>
                  </a:txBody>
                  <a:tcPr anchor="ctr"/>
                </a:tc>
                <a:extLst>
                  <a:ext uri="{0D108BD9-81ED-4DB2-BD59-A6C34878D82A}">
                    <a16:rowId xmlns:a16="http://schemas.microsoft.com/office/drawing/2014/main" val="3697377317"/>
                  </a:ext>
                </a:extLst>
              </a:tr>
              <a:tr h="635999">
                <a:tc>
                  <a:txBody>
                    <a:bodyPr/>
                    <a:lstStyle/>
                    <a:p>
                      <a:r>
                        <a:rPr lang="en-US" sz="2400">
                          <a:effectLst/>
                          <a:latin typeface="Arial" panose="020B0604020202020204" pitchFamily="34" charset="0"/>
                          <a:cs typeface="Arial" panose="020B0604020202020204" pitchFamily="34" charset="0"/>
                        </a:rPr>
                        <a:t>B</a:t>
                      </a:r>
                      <a:r>
                        <a:rPr lang="en-US" sz="2400" baseline="-25000">
                          <a:effectLst/>
                          <a:latin typeface="Arial" panose="020B0604020202020204" pitchFamily="34" charset="0"/>
                          <a:cs typeface="Arial" panose="020B0604020202020204" pitchFamily="34" charset="0"/>
                        </a:rPr>
                        <a:t>2</a:t>
                      </a:r>
                      <a:endParaRPr lang="en-US" sz="2400">
                        <a:effectLst/>
                        <a:latin typeface="Arial" panose="020B0604020202020204" pitchFamily="34" charset="0"/>
                        <a:cs typeface="Arial" panose="020B0604020202020204" pitchFamily="34" charset="0"/>
                      </a:endParaRPr>
                    </a:p>
                  </a:txBody>
                  <a:tcPr anchor="ctr"/>
                </a:tc>
                <a:tc>
                  <a:txBody>
                    <a:bodyPr/>
                    <a:lstStyle/>
                    <a:p>
                      <a:pPr lvl="0">
                        <a:buNone/>
                      </a:pPr>
                      <a:r>
                        <a:rPr lang="el-GR" sz="2400" b="0" i="0" u="none" strike="noStrike" noProof="0">
                          <a:solidFill>
                            <a:srgbClr val="000000"/>
                          </a:solidFill>
                          <a:effectLst/>
                          <a:latin typeface="Arial"/>
                        </a:rPr>
                        <a:t>(σ</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s</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2</a:t>
                      </a:r>
                      <a:r>
                        <a:rPr lang="en-US" sz="2400" b="0" i="0" u="none" strike="noStrike" noProof="0">
                          <a:solidFill>
                            <a:srgbClr val="000000"/>
                          </a:solidFill>
                          <a:effectLst/>
                          <a:latin typeface="Arial"/>
                        </a:rPr>
                        <a:t>(</a:t>
                      </a:r>
                      <a:r>
                        <a:rPr lang="el-GR" sz="2400" b="0" i="0" u="none" strike="noStrike" noProof="0">
                          <a:solidFill>
                            <a:srgbClr val="000000"/>
                          </a:solidFill>
                          <a:effectLst/>
                          <a:latin typeface="Arial"/>
                        </a:rPr>
                        <a:t>σ</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s</a:t>
                      </a:r>
                      <a:r>
                        <a:rPr lang="en-US" sz="2400" b="0" i="0" u="none" strike="noStrike" baseline="30000" noProof="0">
                          <a:solidFill>
                            <a:srgbClr val="000000"/>
                          </a:solidFill>
                          <a:effectLst/>
                          <a:latin typeface="Arial"/>
                        </a:rPr>
                        <a:t>*</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2</a:t>
                      </a:r>
                      <a:r>
                        <a:rPr lang="en-US" sz="2400" b="0" i="0" u="none" strike="noStrike" noProof="0">
                          <a:solidFill>
                            <a:srgbClr val="000000"/>
                          </a:solidFill>
                          <a:effectLst/>
                          <a:latin typeface="Arial"/>
                        </a:rPr>
                        <a:t>(</a:t>
                      </a:r>
                      <a:r>
                        <a:rPr lang="el-GR" sz="2400" b="0" i="0" u="none" strike="noStrike" noProof="0">
                          <a:solidFill>
                            <a:srgbClr val="000000"/>
                          </a:solidFill>
                          <a:effectLst/>
                          <a:latin typeface="Arial"/>
                        </a:rPr>
                        <a:t>π</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py</a:t>
                      </a:r>
                      <a:r>
                        <a:rPr lang="en-US" sz="2400" b="0" i="0" u="none" strike="noStrike" noProof="0">
                          <a:solidFill>
                            <a:srgbClr val="000000"/>
                          </a:solidFill>
                          <a:effectLst/>
                          <a:latin typeface="Arial"/>
                        </a:rPr>
                        <a:t>, </a:t>
                      </a:r>
                      <a:r>
                        <a:rPr lang="el-GR" sz="2400" b="0" i="0" u="none" strike="noStrike" noProof="0">
                          <a:solidFill>
                            <a:srgbClr val="000000"/>
                          </a:solidFill>
                          <a:effectLst/>
                          <a:latin typeface="Arial"/>
                        </a:rPr>
                        <a:t>π</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pz</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2</a:t>
                      </a:r>
                      <a:endParaRPr lang="en-US" sz="2400"/>
                    </a:p>
                  </a:txBody>
                  <a:tcPr anchor="ctr"/>
                </a:tc>
                <a:tc>
                  <a:txBody>
                    <a:bodyPr/>
                    <a:lstStyle/>
                    <a:p>
                      <a:r>
                        <a:rPr lang="en-US" sz="2400">
                          <a:effectLst/>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val="17638471"/>
                  </a:ext>
                </a:extLst>
              </a:tr>
              <a:tr h="635999">
                <a:tc>
                  <a:txBody>
                    <a:bodyPr/>
                    <a:lstStyle/>
                    <a:p>
                      <a:r>
                        <a:rPr lang="en-US" sz="2400">
                          <a:effectLst/>
                          <a:latin typeface="Arial" panose="020B0604020202020204" pitchFamily="34" charset="0"/>
                          <a:cs typeface="Arial" panose="020B0604020202020204" pitchFamily="34" charset="0"/>
                        </a:rPr>
                        <a:t>C</a:t>
                      </a:r>
                      <a:r>
                        <a:rPr lang="en-US" sz="2400" baseline="-25000">
                          <a:effectLst/>
                          <a:latin typeface="Arial" panose="020B0604020202020204" pitchFamily="34" charset="0"/>
                          <a:cs typeface="Arial" panose="020B0604020202020204" pitchFamily="34" charset="0"/>
                        </a:rPr>
                        <a:t>2</a:t>
                      </a:r>
                      <a:endParaRPr lang="en-US" sz="2400">
                        <a:effectLst/>
                        <a:latin typeface="Arial" panose="020B0604020202020204" pitchFamily="34" charset="0"/>
                        <a:cs typeface="Arial" panose="020B0604020202020204" pitchFamily="34" charset="0"/>
                      </a:endParaRPr>
                    </a:p>
                  </a:txBody>
                  <a:tcPr anchor="ctr"/>
                </a:tc>
                <a:tc>
                  <a:txBody>
                    <a:bodyPr/>
                    <a:lstStyle/>
                    <a:p>
                      <a:pPr lvl="0">
                        <a:buNone/>
                      </a:pPr>
                      <a:r>
                        <a:rPr lang="el-GR" sz="2400" b="0" i="0" u="none" strike="noStrike" noProof="0">
                          <a:solidFill>
                            <a:srgbClr val="000000"/>
                          </a:solidFill>
                          <a:effectLst/>
                          <a:latin typeface="Arial"/>
                        </a:rPr>
                        <a:t>(σ</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s</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2</a:t>
                      </a:r>
                      <a:r>
                        <a:rPr lang="en-US" sz="2400" b="0" i="0" u="none" strike="noStrike" noProof="0">
                          <a:solidFill>
                            <a:srgbClr val="000000"/>
                          </a:solidFill>
                          <a:effectLst/>
                          <a:latin typeface="Arial"/>
                        </a:rPr>
                        <a:t>(</a:t>
                      </a:r>
                      <a:r>
                        <a:rPr lang="el-GR" sz="2400" b="0" i="0" u="none" strike="noStrike" noProof="0">
                          <a:solidFill>
                            <a:srgbClr val="000000"/>
                          </a:solidFill>
                          <a:effectLst/>
                          <a:latin typeface="Arial"/>
                        </a:rPr>
                        <a:t>σ</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s</a:t>
                      </a:r>
                      <a:r>
                        <a:rPr lang="en-US" sz="2400" b="0" i="0" u="none" strike="noStrike" baseline="30000" noProof="0">
                          <a:solidFill>
                            <a:srgbClr val="000000"/>
                          </a:solidFill>
                          <a:effectLst/>
                          <a:latin typeface="Arial"/>
                        </a:rPr>
                        <a:t>*</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2</a:t>
                      </a:r>
                      <a:r>
                        <a:rPr lang="en-US" sz="2400" b="0" i="0" u="none" strike="noStrike" noProof="0">
                          <a:solidFill>
                            <a:srgbClr val="000000"/>
                          </a:solidFill>
                          <a:effectLst/>
                          <a:latin typeface="Arial"/>
                        </a:rPr>
                        <a:t>(</a:t>
                      </a:r>
                      <a:r>
                        <a:rPr lang="el-GR" sz="2400" b="0" i="0" u="none" strike="noStrike" noProof="0">
                          <a:solidFill>
                            <a:srgbClr val="000000"/>
                          </a:solidFill>
                          <a:effectLst/>
                          <a:latin typeface="Arial"/>
                        </a:rPr>
                        <a:t>π</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py</a:t>
                      </a:r>
                      <a:r>
                        <a:rPr lang="en-US" sz="2400" b="0" i="0" u="none" strike="noStrike" noProof="0">
                          <a:solidFill>
                            <a:srgbClr val="000000"/>
                          </a:solidFill>
                          <a:effectLst/>
                          <a:latin typeface="Arial"/>
                        </a:rPr>
                        <a:t>, </a:t>
                      </a:r>
                      <a:r>
                        <a:rPr lang="el-GR" sz="2400" b="0" i="0" u="none" strike="noStrike" noProof="0">
                          <a:solidFill>
                            <a:srgbClr val="000000"/>
                          </a:solidFill>
                          <a:effectLst/>
                          <a:latin typeface="Arial"/>
                        </a:rPr>
                        <a:t>π</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pz</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4</a:t>
                      </a:r>
                      <a:endParaRPr lang="en-US" sz="2400"/>
                    </a:p>
                  </a:txBody>
                  <a:tcPr anchor="ctr"/>
                </a:tc>
                <a:tc>
                  <a:txBody>
                    <a:bodyPr/>
                    <a:lstStyle/>
                    <a:p>
                      <a:r>
                        <a:rPr lang="en-US" sz="2400">
                          <a:effectLst/>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val="2008160038"/>
                  </a:ext>
                </a:extLst>
              </a:tr>
              <a:tr h="635999">
                <a:tc>
                  <a:txBody>
                    <a:bodyPr/>
                    <a:lstStyle/>
                    <a:p>
                      <a:r>
                        <a:rPr lang="en-US" sz="2400">
                          <a:effectLst/>
                          <a:latin typeface="Arial" panose="020B0604020202020204" pitchFamily="34" charset="0"/>
                          <a:cs typeface="Arial" panose="020B0604020202020204" pitchFamily="34" charset="0"/>
                        </a:rPr>
                        <a:t>N</a:t>
                      </a:r>
                      <a:r>
                        <a:rPr lang="en-US" sz="2400" baseline="-25000">
                          <a:effectLst/>
                          <a:latin typeface="Arial" panose="020B0604020202020204" pitchFamily="34" charset="0"/>
                          <a:cs typeface="Arial" panose="020B0604020202020204" pitchFamily="34" charset="0"/>
                        </a:rPr>
                        <a:t>2</a:t>
                      </a:r>
                      <a:endParaRPr lang="en-US" sz="2400">
                        <a:effectLst/>
                        <a:latin typeface="Arial" panose="020B0604020202020204" pitchFamily="34" charset="0"/>
                        <a:cs typeface="Arial" panose="020B0604020202020204" pitchFamily="34" charset="0"/>
                      </a:endParaRPr>
                    </a:p>
                  </a:txBody>
                  <a:tcPr anchor="ctr"/>
                </a:tc>
                <a:tc>
                  <a:txBody>
                    <a:bodyPr/>
                    <a:lstStyle/>
                    <a:p>
                      <a:pPr lvl="0">
                        <a:buNone/>
                      </a:pPr>
                      <a:r>
                        <a:rPr lang="el-GR" sz="2400" b="0" i="0" u="none" strike="noStrike" noProof="0">
                          <a:solidFill>
                            <a:srgbClr val="000000"/>
                          </a:solidFill>
                          <a:effectLst/>
                          <a:latin typeface="Arial"/>
                        </a:rPr>
                        <a:t>(σ</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s</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2</a:t>
                      </a:r>
                      <a:r>
                        <a:rPr lang="en-US" sz="2400" b="0" i="0" u="none" strike="noStrike" noProof="0">
                          <a:solidFill>
                            <a:srgbClr val="000000"/>
                          </a:solidFill>
                          <a:effectLst/>
                          <a:latin typeface="Arial"/>
                        </a:rPr>
                        <a:t>(</a:t>
                      </a:r>
                      <a:r>
                        <a:rPr lang="el-GR" sz="2400" b="0" i="0" u="none" strike="noStrike" noProof="0">
                          <a:solidFill>
                            <a:srgbClr val="000000"/>
                          </a:solidFill>
                          <a:effectLst/>
                          <a:latin typeface="Arial"/>
                        </a:rPr>
                        <a:t>σ</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s</a:t>
                      </a:r>
                      <a:r>
                        <a:rPr lang="en-US" sz="2400" b="0" i="0" u="none" strike="noStrike" baseline="30000" noProof="0">
                          <a:solidFill>
                            <a:srgbClr val="000000"/>
                          </a:solidFill>
                          <a:effectLst/>
                          <a:latin typeface="Arial"/>
                        </a:rPr>
                        <a:t>*</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2</a:t>
                      </a:r>
                      <a:r>
                        <a:rPr lang="en-US" sz="2400" b="0" i="0" u="none" strike="noStrike" noProof="0">
                          <a:solidFill>
                            <a:srgbClr val="000000"/>
                          </a:solidFill>
                          <a:effectLst/>
                          <a:latin typeface="Arial"/>
                        </a:rPr>
                        <a:t>(</a:t>
                      </a:r>
                      <a:r>
                        <a:rPr lang="el-GR" sz="2400" b="0" i="0" u="none" strike="noStrike" noProof="0">
                          <a:solidFill>
                            <a:srgbClr val="000000"/>
                          </a:solidFill>
                          <a:effectLst/>
                          <a:latin typeface="Arial"/>
                        </a:rPr>
                        <a:t>π</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py</a:t>
                      </a:r>
                      <a:r>
                        <a:rPr lang="en-US" sz="2400" b="0" i="0" u="none" strike="noStrike" noProof="0">
                          <a:solidFill>
                            <a:srgbClr val="000000"/>
                          </a:solidFill>
                          <a:effectLst/>
                          <a:latin typeface="Arial"/>
                        </a:rPr>
                        <a:t>, </a:t>
                      </a:r>
                      <a:r>
                        <a:rPr lang="el-GR" sz="2400" b="0" i="0" u="none" strike="noStrike" noProof="0">
                          <a:solidFill>
                            <a:srgbClr val="000000"/>
                          </a:solidFill>
                          <a:effectLst/>
                          <a:latin typeface="Arial"/>
                        </a:rPr>
                        <a:t>π</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pz</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4</a:t>
                      </a:r>
                      <a:r>
                        <a:rPr lang="en-US" sz="2400" b="0" i="0" u="none" strike="noStrike" noProof="0">
                          <a:solidFill>
                            <a:srgbClr val="000000"/>
                          </a:solidFill>
                          <a:effectLst/>
                          <a:latin typeface="Arial"/>
                        </a:rPr>
                        <a:t>(</a:t>
                      </a:r>
                      <a:r>
                        <a:rPr lang="el-GR" sz="2400" b="0" i="0" u="none" strike="noStrike" noProof="0">
                          <a:solidFill>
                            <a:srgbClr val="000000"/>
                          </a:solidFill>
                          <a:effectLst/>
                          <a:latin typeface="Arial"/>
                        </a:rPr>
                        <a:t>σ</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px</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2</a:t>
                      </a:r>
                      <a:endParaRPr lang="en-US" sz="2400"/>
                    </a:p>
                  </a:txBody>
                  <a:tcPr anchor="ctr"/>
                </a:tc>
                <a:tc>
                  <a:txBody>
                    <a:bodyPr/>
                    <a:lstStyle/>
                    <a:p>
                      <a:r>
                        <a:rPr lang="en-US" sz="2400">
                          <a:effectLst/>
                          <a:latin typeface="Arial" panose="020B0604020202020204" pitchFamily="34" charset="0"/>
                          <a:cs typeface="Arial" panose="020B0604020202020204" pitchFamily="34" charset="0"/>
                        </a:rPr>
                        <a:t>3</a:t>
                      </a:r>
                    </a:p>
                  </a:txBody>
                  <a:tcPr anchor="ctr"/>
                </a:tc>
                <a:extLst>
                  <a:ext uri="{0D108BD9-81ED-4DB2-BD59-A6C34878D82A}">
                    <a16:rowId xmlns:a16="http://schemas.microsoft.com/office/drawing/2014/main" val="2383838623"/>
                  </a:ext>
                </a:extLst>
              </a:tr>
              <a:tr h="635999">
                <a:tc>
                  <a:txBody>
                    <a:bodyPr/>
                    <a:lstStyle/>
                    <a:p>
                      <a:r>
                        <a:rPr lang="en-US" sz="2400">
                          <a:effectLst/>
                          <a:latin typeface="Arial" panose="020B0604020202020204" pitchFamily="34" charset="0"/>
                          <a:cs typeface="Arial" panose="020B0604020202020204" pitchFamily="34" charset="0"/>
                        </a:rPr>
                        <a:t>O</a:t>
                      </a:r>
                      <a:r>
                        <a:rPr lang="en-US" sz="2400" baseline="-25000">
                          <a:effectLst/>
                          <a:latin typeface="Arial" panose="020B0604020202020204" pitchFamily="34" charset="0"/>
                          <a:cs typeface="Arial" panose="020B0604020202020204" pitchFamily="34" charset="0"/>
                        </a:rPr>
                        <a:t>2</a:t>
                      </a:r>
                      <a:endParaRPr lang="en-US" sz="2400">
                        <a:effectLst/>
                        <a:latin typeface="Arial" panose="020B0604020202020204" pitchFamily="34" charset="0"/>
                        <a:cs typeface="Arial" panose="020B0604020202020204" pitchFamily="34" charset="0"/>
                      </a:endParaRPr>
                    </a:p>
                  </a:txBody>
                  <a:tcPr anchor="ctr"/>
                </a:tc>
                <a:tc>
                  <a:txBody>
                    <a:bodyPr/>
                    <a:lstStyle/>
                    <a:p>
                      <a:pPr lvl="0">
                        <a:buNone/>
                      </a:pPr>
                      <a:r>
                        <a:rPr lang="el-GR" sz="2400" b="0" i="0" u="none" strike="noStrike" noProof="0">
                          <a:solidFill>
                            <a:srgbClr val="000000"/>
                          </a:solidFill>
                          <a:effectLst/>
                          <a:latin typeface="Arial"/>
                        </a:rPr>
                        <a:t>(σ</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s</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2</a:t>
                      </a:r>
                      <a:r>
                        <a:rPr lang="en-US" sz="2400" b="0" i="0" u="none" strike="noStrike" noProof="0">
                          <a:solidFill>
                            <a:srgbClr val="000000"/>
                          </a:solidFill>
                          <a:effectLst/>
                          <a:latin typeface="Arial"/>
                        </a:rPr>
                        <a:t>(</a:t>
                      </a:r>
                      <a:r>
                        <a:rPr lang="el-GR" sz="2400" b="0" i="0" u="none" strike="noStrike" noProof="0">
                          <a:solidFill>
                            <a:srgbClr val="000000"/>
                          </a:solidFill>
                          <a:effectLst/>
                          <a:latin typeface="Arial"/>
                        </a:rPr>
                        <a:t>σ</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s</a:t>
                      </a:r>
                      <a:r>
                        <a:rPr lang="en-US" sz="2400" b="0" i="0" u="none" strike="noStrike" baseline="30000" noProof="0">
                          <a:solidFill>
                            <a:srgbClr val="000000"/>
                          </a:solidFill>
                          <a:effectLst/>
                          <a:latin typeface="Arial"/>
                        </a:rPr>
                        <a:t>*</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2</a:t>
                      </a:r>
                      <a:r>
                        <a:rPr lang="en-US" sz="2400" b="0" i="0" u="none" strike="noStrike" noProof="0">
                          <a:solidFill>
                            <a:srgbClr val="000000"/>
                          </a:solidFill>
                          <a:effectLst/>
                          <a:latin typeface="Arial"/>
                        </a:rPr>
                        <a:t>(</a:t>
                      </a:r>
                      <a:r>
                        <a:rPr lang="el-GR" sz="2400" b="0" i="0" u="none" strike="noStrike" noProof="0">
                          <a:solidFill>
                            <a:srgbClr val="000000"/>
                          </a:solidFill>
                          <a:effectLst/>
                          <a:latin typeface="Arial"/>
                        </a:rPr>
                        <a:t>σ</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px</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2</a:t>
                      </a:r>
                      <a:r>
                        <a:rPr lang="en-US" sz="2400" b="0" i="0" u="none" strike="noStrike" noProof="0">
                          <a:solidFill>
                            <a:srgbClr val="000000"/>
                          </a:solidFill>
                          <a:effectLst/>
                          <a:latin typeface="Arial"/>
                        </a:rPr>
                        <a:t>(</a:t>
                      </a:r>
                      <a:r>
                        <a:rPr lang="el-GR" sz="2400" b="0" i="0" u="none" strike="noStrike" noProof="0">
                          <a:solidFill>
                            <a:srgbClr val="000000"/>
                          </a:solidFill>
                          <a:effectLst/>
                          <a:latin typeface="Arial"/>
                        </a:rPr>
                        <a:t>π</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py</a:t>
                      </a:r>
                      <a:r>
                        <a:rPr lang="en-US" sz="2400" b="0" i="0" u="none" strike="noStrike" noProof="0">
                          <a:solidFill>
                            <a:srgbClr val="000000"/>
                          </a:solidFill>
                          <a:effectLst/>
                          <a:latin typeface="Arial"/>
                        </a:rPr>
                        <a:t>, </a:t>
                      </a:r>
                      <a:r>
                        <a:rPr lang="el-GR" sz="2400" b="0" i="0" u="none" strike="noStrike" noProof="0">
                          <a:solidFill>
                            <a:srgbClr val="000000"/>
                          </a:solidFill>
                          <a:effectLst/>
                          <a:latin typeface="Arial"/>
                        </a:rPr>
                        <a:t>π</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pz</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4</a:t>
                      </a:r>
                      <a:r>
                        <a:rPr lang="en-US" sz="2400" b="0" i="0" u="none" strike="noStrike" noProof="0">
                          <a:solidFill>
                            <a:srgbClr val="000000"/>
                          </a:solidFill>
                          <a:effectLst/>
                          <a:latin typeface="Arial"/>
                        </a:rPr>
                        <a:t>(</a:t>
                      </a:r>
                      <a:r>
                        <a:rPr lang="el-GR" sz="2400" b="0" i="0" u="none" strike="noStrike" noProof="0">
                          <a:solidFill>
                            <a:srgbClr val="000000"/>
                          </a:solidFill>
                          <a:effectLst/>
                          <a:latin typeface="Arial"/>
                        </a:rPr>
                        <a:t>π</a:t>
                      </a:r>
                      <a:r>
                        <a:rPr lang="el-GR" sz="2400" b="0" i="0" u="none" strike="noStrike" baseline="30000" noProof="0">
                          <a:solidFill>
                            <a:srgbClr val="000000"/>
                          </a:solidFill>
                          <a:effectLst/>
                          <a:latin typeface="Arial"/>
                        </a:rPr>
                        <a:t>*</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py</a:t>
                      </a:r>
                      <a:r>
                        <a:rPr lang="en-US" sz="2400" b="0" i="0" u="none" strike="noStrike" noProof="0">
                          <a:solidFill>
                            <a:srgbClr val="000000"/>
                          </a:solidFill>
                          <a:effectLst/>
                          <a:latin typeface="Arial"/>
                        </a:rPr>
                        <a:t>, </a:t>
                      </a:r>
                      <a:r>
                        <a:rPr lang="el-GR" sz="2400" b="0" i="0" u="none" strike="noStrike" noProof="0">
                          <a:solidFill>
                            <a:srgbClr val="000000"/>
                          </a:solidFill>
                          <a:effectLst/>
                          <a:latin typeface="Arial"/>
                        </a:rPr>
                        <a:t>π</a:t>
                      </a:r>
                      <a:r>
                        <a:rPr lang="el-GR" sz="2400" b="0" i="0" u="none" strike="noStrike" baseline="30000" noProof="0">
                          <a:solidFill>
                            <a:srgbClr val="000000"/>
                          </a:solidFill>
                          <a:effectLst/>
                          <a:latin typeface="Arial"/>
                        </a:rPr>
                        <a:t>*</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pz</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2</a:t>
                      </a:r>
                      <a:endParaRPr lang="en-US" sz="2400"/>
                    </a:p>
                  </a:txBody>
                  <a:tcPr anchor="ctr"/>
                </a:tc>
                <a:tc>
                  <a:txBody>
                    <a:bodyPr/>
                    <a:lstStyle/>
                    <a:p>
                      <a:r>
                        <a:rPr lang="en-US" sz="2400">
                          <a:effectLst/>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val="2482692251"/>
                  </a:ext>
                </a:extLst>
              </a:tr>
              <a:tr h="635999">
                <a:tc>
                  <a:txBody>
                    <a:bodyPr/>
                    <a:lstStyle/>
                    <a:p>
                      <a:r>
                        <a:rPr lang="en-US" sz="2400">
                          <a:effectLst/>
                          <a:latin typeface="Arial" panose="020B0604020202020204" pitchFamily="34" charset="0"/>
                          <a:cs typeface="Arial" panose="020B0604020202020204" pitchFamily="34" charset="0"/>
                        </a:rPr>
                        <a:t>F</a:t>
                      </a:r>
                      <a:r>
                        <a:rPr lang="en-US" sz="2400" baseline="-25000">
                          <a:effectLst/>
                          <a:latin typeface="Arial" panose="020B0604020202020204" pitchFamily="34" charset="0"/>
                          <a:cs typeface="Arial" panose="020B0604020202020204" pitchFamily="34" charset="0"/>
                        </a:rPr>
                        <a:t>2</a:t>
                      </a:r>
                      <a:endParaRPr lang="en-US" sz="2400">
                        <a:effectLst/>
                        <a:latin typeface="Arial" panose="020B0604020202020204" pitchFamily="34" charset="0"/>
                        <a:cs typeface="Arial" panose="020B0604020202020204" pitchFamily="34" charset="0"/>
                      </a:endParaRPr>
                    </a:p>
                  </a:txBody>
                  <a:tcPr anchor="ctr"/>
                </a:tc>
                <a:tc>
                  <a:txBody>
                    <a:bodyPr/>
                    <a:lstStyle/>
                    <a:p>
                      <a:pPr lvl="0">
                        <a:buNone/>
                      </a:pPr>
                      <a:r>
                        <a:rPr lang="el-GR" sz="2400" b="0" i="0" u="none" strike="noStrike" noProof="0">
                          <a:solidFill>
                            <a:srgbClr val="000000"/>
                          </a:solidFill>
                          <a:effectLst/>
                          <a:latin typeface="Arial"/>
                        </a:rPr>
                        <a:t>(σ</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s</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2</a:t>
                      </a:r>
                      <a:r>
                        <a:rPr lang="en-US" sz="2400" b="0" i="0" u="none" strike="noStrike" noProof="0">
                          <a:solidFill>
                            <a:srgbClr val="000000"/>
                          </a:solidFill>
                          <a:effectLst/>
                          <a:latin typeface="Arial"/>
                        </a:rPr>
                        <a:t>(</a:t>
                      </a:r>
                      <a:r>
                        <a:rPr lang="el-GR" sz="2400" b="0" i="0" u="none" strike="noStrike" noProof="0">
                          <a:solidFill>
                            <a:srgbClr val="000000"/>
                          </a:solidFill>
                          <a:effectLst/>
                          <a:latin typeface="Arial"/>
                        </a:rPr>
                        <a:t>σ</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s</a:t>
                      </a:r>
                      <a:r>
                        <a:rPr lang="en-US" sz="2400" b="0" i="0" u="none" strike="noStrike" baseline="30000" noProof="0">
                          <a:solidFill>
                            <a:srgbClr val="000000"/>
                          </a:solidFill>
                          <a:effectLst/>
                          <a:latin typeface="Arial"/>
                        </a:rPr>
                        <a:t>*</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2</a:t>
                      </a:r>
                      <a:r>
                        <a:rPr lang="en-US" sz="2400" b="0" i="0" u="none" strike="noStrike" noProof="0">
                          <a:solidFill>
                            <a:srgbClr val="000000"/>
                          </a:solidFill>
                          <a:effectLst/>
                          <a:latin typeface="Arial"/>
                        </a:rPr>
                        <a:t>(</a:t>
                      </a:r>
                      <a:r>
                        <a:rPr lang="el-GR" sz="2400" b="0" i="0" u="none" strike="noStrike" noProof="0">
                          <a:solidFill>
                            <a:srgbClr val="000000"/>
                          </a:solidFill>
                          <a:effectLst/>
                          <a:latin typeface="Arial"/>
                        </a:rPr>
                        <a:t>σ</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px</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2</a:t>
                      </a:r>
                      <a:r>
                        <a:rPr lang="en-US" sz="2400" b="0" i="0" u="none" strike="noStrike" noProof="0">
                          <a:solidFill>
                            <a:srgbClr val="000000"/>
                          </a:solidFill>
                          <a:effectLst/>
                          <a:latin typeface="Arial"/>
                        </a:rPr>
                        <a:t>(</a:t>
                      </a:r>
                      <a:r>
                        <a:rPr lang="el-GR" sz="2400" b="0" i="0" u="none" strike="noStrike" noProof="0">
                          <a:solidFill>
                            <a:srgbClr val="000000"/>
                          </a:solidFill>
                          <a:effectLst/>
                          <a:latin typeface="Arial"/>
                        </a:rPr>
                        <a:t>π</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py</a:t>
                      </a:r>
                      <a:r>
                        <a:rPr lang="en-US" sz="2400" b="0" i="0" u="none" strike="noStrike" noProof="0">
                          <a:solidFill>
                            <a:srgbClr val="000000"/>
                          </a:solidFill>
                          <a:effectLst/>
                          <a:latin typeface="Arial"/>
                        </a:rPr>
                        <a:t>, </a:t>
                      </a:r>
                      <a:r>
                        <a:rPr lang="el-GR" sz="2400" b="0" i="0" u="none" strike="noStrike" noProof="0">
                          <a:solidFill>
                            <a:srgbClr val="000000"/>
                          </a:solidFill>
                          <a:effectLst/>
                          <a:latin typeface="Arial"/>
                        </a:rPr>
                        <a:t>π</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pz</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4</a:t>
                      </a:r>
                      <a:r>
                        <a:rPr lang="en-US" sz="2400" b="0" i="0" u="none" strike="noStrike" noProof="0">
                          <a:solidFill>
                            <a:srgbClr val="000000"/>
                          </a:solidFill>
                          <a:effectLst/>
                          <a:latin typeface="Arial"/>
                        </a:rPr>
                        <a:t>(</a:t>
                      </a:r>
                      <a:r>
                        <a:rPr lang="el-GR" sz="2400" b="0" i="0" u="none" strike="noStrike" noProof="0">
                          <a:solidFill>
                            <a:srgbClr val="000000"/>
                          </a:solidFill>
                          <a:effectLst/>
                          <a:latin typeface="Arial"/>
                        </a:rPr>
                        <a:t>π</a:t>
                      </a:r>
                      <a:r>
                        <a:rPr lang="el-GR" sz="2400" b="0" i="0" u="none" strike="noStrike" baseline="30000" noProof="0">
                          <a:solidFill>
                            <a:srgbClr val="000000"/>
                          </a:solidFill>
                          <a:effectLst/>
                          <a:latin typeface="Arial"/>
                        </a:rPr>
                        <a:t>*</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py</a:t>
                      </a:r>
                      <a:r>
                        <a:rPr lang="en-US" sz="2400" b="0" i="0" u="none" strike="noStrike" noProof="0">
                          <a:solidFill>
                            <a:srgbClr val="000000"/>
                          </a:solidFill>
                          <a:effectLst/>
                          <a:latin typeface="Arial"/>
                        </a:rPr>
                        <a:t>, </a:t>
                      </a:r>
                      <a:r>
                        <a:rPr lang="el-GR" sz="2400" b="0" i="0" u="none" strike="noStrike" noProof="0">
                          <a:solidFill>
                            <a:srgbClr val="000000"/>
                          </a:solidFill>
                          <a:effectLst/>
                          <a:latin typeface="Arial"/>
                        </a:rPr>
                        <a:t>π</a:t>
                      </a:r>
                      <a:r>
                        <a:rPr lang="el-GR" sz="2400" b="0" i="0" u="none" strike="noStrike" baseline="30000" noProof="0">
                          <a:solidFill>
                            <a:srgbClr val="000000"/>
                          </a:solidFill>
                          <a:effectLst/>
                          <a:latin typeface="Arial"/>
                        </a:rPr>
                        <a:t>*</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pz</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4</a:t>
                      </a:r>
                      <a:endParaRPr lang="en-US" sz="2400" baseline="30000"/>
                    </a:p>
                  </a:txBody>
                  <a:tcPr anchor="ctr"/>
                </a:tc>
                <a:tc>
                  <a:txBody>
                    <a:bodyPr/>
                    <a:lstStyle/>
                    <a:p>
                      <a:r>
                        <a:rPr lang="en-US" sz="2400">
                          <a:effectLst/>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val="4186038892"/>
                  </a:ext>
                </a:extLst>
              </a:tr>
              <a:tr h="1139498">
                <a:tc>
                  <a:txBody>
                    <a:bodyPr/>
                    <a:lstStyle/>
                    <a:p>
                      <a:r>
                        <a:rPr lang="en-US" sz="2400">
                          <a:effectLst/>
                          <a:latin typeface="Arial" panose="020B0604020202020204" pitchFamily="34" charset="0"/>
                          <a:cs typeface="Arial" panose="020B0604020202020204" pitchFamily="34" charset="0"/>
                        </a:rPr>
                        <a:t>Ne</a:t>
                      </a:r>
                      <a:r>
                        <a:rPr lang="en-US" sz="2400" baseline="-25000">
                          <a:effectLst/>
                          <a:latin typeface="Arial" panose="020B0604020202020204" pitchFamily="34" charset="0"/>
                          <a:cs typeface="Arial" panose="020B0604020202020204" pitchFamily="34" charset="0"/>
                        </a:rPr>
                        <a:t>2</a:t>
                      </a:r>
                      <a:r>
                        <a:rPr lang="en-US" sz="2400">
                          <a:effectLst/>
                          <a:latin typeface="Arial" panose="020B0604020202020204" pitchFamily="34" charset="0"/>
                          <a:cs typeface="Arial" panose="020B0604020202020204" pitchFamily="34" charset="0"/>
                        </a:rPr>
                        <a:t> (unstable)</a:t>
                      </a:r>
                    </a:p>
                  </a:txBody>
                  <a:tcPr anchor="ctr"/>
                </a:tc>
                <a:tc>
                  <a:txBody>
                    <a:bodyPr/>
                    <a:lstStyle/>
                    <a:p>
                      <a:pPr lvl="0">
                        <a:buNone/>
                      </a:pPr>
                      <a:r>
                        <a:rPr lang="el-GR" sz="2400" b="0" i="0" u="none" strike="noStrike" noProof="0">
                          <a:solidFill>
                            <a:srgbClr val="000000"/>
                          </a:solidFill>
                          <a:effectLst/>
                          <a:latin typeface="Arial"/>
                        </a:rPr>
                        <a:t>(σ</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s</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2</a:t>
                      </a:r>
                      <a:r>
                        <a:rPr lang="en-US" sz="2400" b="0" i="0" u="none" strike="noStrike" noProof="0">
                          <a:solidFill>
                            <a:srgbClr val="000000"/>
                          </a:solidFill>
                          <a:effectLst/>
                          <a:latin typeface="Arial"/>
                        </a:rPr>
                        <a:t>(</a:t>
                      </a:r>
                      <a:r>
                        <a:rPr lang="el-GR" sz="2400" b="0" i="0" u="none" strike="noStrike" noProof="0">
                          <a:solidFill>
                            <a:srgbClr val="000000"/>
                          </a:solidFill>
                          <a:effectLst/>
                          <a:latin typeface="Arial"/>
                        </a:rPr>
                        <a:t>σ</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s</a:t>
                      </a:r>
                      <a:r>
                        <a:rPr lang="en-US" sz="2400" b="0" i="0" u="none" strike="noStrike" baseline="30000" noProof="0">
                          <a:solidFill>
                            <a:srgbClr val="000000"/>
                          </a:solidFill>
                          <a:effectLst/>
                          <a:latin typeface="Arial"/>
                        </a:rPr>
                        <a:t>*</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2</a:t>
                      </a:r>
                      <a:r>
                        <a:rPr lang="en-US" sz="2400" b="0" i="0" u="none" strike="noStrike" noProof="0">
                          <a:solidFill>
                            <a:srgbClr val="000000"/>
                          </a:solidFill>
                          <a:effectLst/>
                          <a:latin typeface="Arial"/>
                        </a:rPr>
                        <a:t>(</a:t>
                      </a:r>
                      <a:r>
                        <a:rPr lang="el-GR" sz="2400" b="0" i="0" u="none" strike="noStrike" noProof="0">
                          <a:solidFill>
                            <a:srgbClr val="000000"/>
                          </a:solidFill>
                          <a:effectLst/>
                          <a:latin typeface="Arial"/>
                        </a:rPr>
                        <a:t>σ</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px</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2</a:t>
                      </a:r>
                      <a:r>
                        <a:rPr lang="en-US" sz="2400" b="0" i="0" u="none" strike="noStrike" noProof="0">
                          <a:solidFill>
                            <a:srgbClr val="000000"/>
                          </a:solidFill>
                          <a:effectLst/>
                          <a:latin typeface="Arial"/>
                        </a:rPr>
                        <a:t>(</a:t>
                      </a:r>
                      <a:r>
                        <a:rPr lang="el-GR" sz="2400" b="0" i="0" u="none" strike="noStrike" noProof="0">
                          <a:solidFill>
                            <a:srgbClr val="000000"/>
                          </a:solidFill>
                          <a:effectLst/>
                          <a:latin typeface="Arial"/>
                        </a:rPr>
                        <a:t>π</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py</a:t>
                      </a:r>
                      <a:r>
                        <a:rPr lang="en-US" sz="2400" b="0" i="0" u="none" strike="noStrike" noProof="0">
                          <a:solidFill>
                            <a:srgbClr val="000000"/>
                          </a:solidFill>
                          <a:effectLst/>
                          <a:latin typeface="Arial"/>
                        </a:rPr>
                        <a:t>, </a:t>
                      </a:r>
                      <a:r>
                        <a:rPr lang="el-GR" sz="2400" b="0" i="0" u="none" strike="noStrike" noProof="0">
                          <a:solidFill>
                            <a:srgbClr val="000000"/>
                          </a:solidFill>
                          <a:effectLst/>
                          <a:latin typeface="Arial"/>
                        </a:rPr>
                        <a:t>π</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pz</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4</a:t>
                      </a:r>
                      <a:r>
                        <a:rPr lang="en-US" sz="2400" b="0" i="0" u="none" strike="noStrike" noProof="0">
                          <a:solidFill>
                            <a:srgbClr val="000000"/>
                          </a:solidFill>
                          <a:effectLst/>
                          <a:latin typeface="Arial"/>
                        </a:rPr>
                        <a:t>(</a:t>
                      </a:r>
                      <a:r>
                        <a:rPr lang="el-GR" sz="2400" b="0" i="0" u="none" strike="noStrike" noProof="0">
                          <a:solidFill>
                            <a:srgbClr val="000000"/>
                          </a:solidFill>
                          <a:effectLst/>
                          <a:latin typeface="Arial"/>
                        </a:rPr>
                        <a:t>π</a:t>
                      </a:r>
                      <a:r>
                        <a:rPr lang="el-GR" sz="2400" b="0" i="0" u="none" strike="noStrike" baseline="30000" noProof="0">
                          <a:solidFill>
                            <a:srgbClr val="000000"/>
                          </a:solidFill>
                          <a:effectLst/>
                          <a:latin typeface="Arial"/>
                        </a:rPr>
                        <a:t>*</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py</a:t>
                      </a:r>
                      <a:r>
                        <a:rPr lang="en-US" sz="2400" b="0" i="0" u="none" strike="noStrike" noProof="0">
                          <a:solidFill>
                            <a:srgbClr val="000000"/>
                          </a:solidFill>
                          <a:effectLst/>
                          <a:latin typeface="Arial"/>
                        </a:rPr>
                        <a:t>, </a:t>
                      </a:r>
                      <a:r>
                        <a:rPr lang="el-GR" sz="2400" b="0" i="0" u="none" strike="noStrike" noProof="0">
                          <a:solidFill>
                            <a:srgbClr val="000000"/>
                          </a:solidFill>
                          <a:effectLst/>
                          <a:latin typeface="Arial"/>
                        </a:rPr>
                        <a:t>π</a:t>
                      </a:r>
                      <a:r>
                        <a:rPr lang="el-GR" sz="2400" b="0" i="0" u="none" strike="noStrike" baseline="30000" noProof="0">
                          <a:solidFill>
                            <a:srgbClr val="000000"/>
                          </a:solidFill>
                          <a:effectLst/>
                          <a:latin typeface="Arial"/>
                        </a:rPr>
                        <a:t>*</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pz</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4</a:t>
                      </a:r>
                      <a:r>
                        <a:rPr lang="en-US" sz="2400" b="0" i="0" u="none" strike="noStrike" noProof="0">
                          <a:solidFill>
                            <a:srgbClr val="000000"/>
                          </a:solidFill>
                          <a:effectLst/>
                          <a:latin typeface="Arial"/>
                        </a:rPr>
                        <a:t>(</a:t>
                      </a:r>
                      <a:r>
                        <a:rPr lang="el-GR" sz="2400" b="0" i="0" u="none" strike="noStrike" noProof="0">
                          <a:solidFill>
                            <a:srgbClr val="000000"/>
                          </a:solidFill>
                          <a:effectLst/>
                          <a:latin typeface="Arial"/>
                        </a:rPr>
                        <a:t>σ</a:t>
                      </a:r>
                      <a:r>
                        <a:rPr lang="el-GR" sz="2400" b="0" i="0" u="none" strike="noStrike" baseline="-25000" noProof="0">
                          <a:solidFill>
                            <a:srgbClr val="000000"/>
                          </a:solidFill>
                          <a:effectLst/>
                          <a:latin typeface="Arial"/>
                        </a:rPr>
                        <a:t>2</a:t>
                      </a:r>
                      <a:r>
                        <a:rPr lang="en-US" sz="2400" b="0" i="0" u="none" strike="noStrike" baseline="-25000" noProof="0">
                          <a:solidFill>
                            <a:srgbClr val="000000"/>
                          </a:solidFill>
                          <a:effectLst/>
                          <a:latin typeface="Arial"/>
                        </a:rPr>
                        <a:t>px</a:t>
                      </a:r>
                      <a:r>
                        <a:rPr lang="en-US" sz="2400" b="0" i="0" u="none" strike="noStrike" noProof="0">
                          <a:solidFill>
                            <a:srgbClr val="000000"/>
                          </a:solidFill>
                          <a:effectLst/>
                          <a:latin typeface="Arial"/>
                        </a:rPr>
                        <a:t>)</a:t>
                      </a:r>
                      <a:r>
                        <a:rPr lang="en-US" sz="2400" b="0" i="0" u="none" strike="noStrike" baseline="30000" noProof="0">
                          <a:solidFill>
                            <a:srgbClr val="000000"/>
                          </a:solidFill>
                          <a:effectLst/>
                          <a:latin typeface="Arial"/>
                        </a:rPr>
                        <a:t>2</a:t>
                      </a:r>
                      <a:endParaRPr lang="en-US" sz="2400"/>
                    </a:p>
                  </a:txBody>
                  <a:tcPr anchor="ctr"/>
                </a:tc>
                <a:tc>
                  <a:txBody>
                    <a:bodyPr/>
                    <a:lstStyle/>
                    <a:p>
                      <a:r>
                        <a:rPr lang="en-US" sz="2400" dirty="0">
                          <a:effectLst/>
                          <a:latin typeface="Arial" panose="020B0604020202020204" pitchFamily="34" charset="0"/>
                          <a:cs typeface="Arial" panose="020B0604020202020204" pitchFamily="34" charset="0"/>
                        </a:rPr>
                        <a:t>0</a:t>
                      </a:r>
                    </a:p>
                  </a:txBody>
                  <a:tcPr anchor="ctr"/>
                </a:tc>
                <a:extLst>
                  <a:ext uri="{0D108BD9-81ED-4DB2-BD59-A6C34878D82A}">
                    <a16:rowId xmlns:a16="http://schemas.microsoft.com/office/drawing/2014/main" val="246281748"/>
                  </a:ext>
                </a:extLst>
              </a:tr>
            </a:tbl>
          </a:graphicData>
        </a:graphic>
      </p:graphicFrame>
      <p:sp>
        <p:nvSpPr>
          <p:cNvPr id="3" name="Content Placeholder 2">
            <a:extLst>
              <a:ext uri="{FF2B5EF4-FFF2-40B4-BE49-F238E27FC236}">
                <a16:creationId xmlns:a16="http://schemas.microsoft.com/office/drawing/2014/main" id="{5C45DD4B-A4A6-6FDE-CB70-E3B466F0D34D}"/>
              </a:ext>
            </a:extLst>
          </p:cNvPr>
          <p:cNvSpPr>
            <a:spLocks noGrp="1"/>
          </p:cNvSpPr>
          <p:nvPr>
            <p:ph idx="1"/>
          </p:nvPr>
        </p:nvSpPr>
        <p:spPr>
          <a:xfrm>
            <a:off x="2465981" y="9044707"/>
            <a:ext cx="13604870" cy="756394"/>
          </a:xfrm>
        </p:spPr>
        <p:txBody>
          <a:bodyPr vert="horz" lIns="91440" tIns="45720" rIns="91440" bIns="45720" rtlCol="0" anchor="t">
            <a:normAutofit/>
          </a:bodyPr>
          <a:lstStyle/>
          <a:p>
            <a:pPr marL="0" indent="0" algn="ctr">
              <a:buNone/>
            </a:pPr>
            <a:r>
              <a:rPr lang="en-US" sz="2400" b="1">
                <a:latin typeface="Arial"/>
                <a:ea typeface="+mn-lt"/>
                <a:cs typeface="+mn-lt"/>
              </a:rPr>
              <a:t>Source: </a:t>
            </a:r>
            <a:r>
              <a:rPr lang="en-US" sz="2400">
                <a:latin typeface="Arial"/>
                <a:ea typeface="+mn-lt"/>
                <a:cs typeface="+mn-lt"/>
              </a:rPr>
              <a:t>Table 8.3 in </a:t>
            </a:r>
            <a:r>
              <a:rPr lang="en-US" sz="2400" b="1">
                <a:latin typeface="Arial"/>
                <a:ea typeface="+mn-lt"/>
                <a:cs typeface="+mn-lt"/>
              </a:rPr>
              <a:t>"</a:t>
            </a:r>
            <a:r>
              <a:rPr lang="en-US" sz="2400" b="1">
                <a:latin typeface="Arial"/>
                <a:ea typeface="+mn-lt"/>
                <a:cs typeface="+mn-lt"/>
                <a:hlinkClick r:id="rId2"/>
              </a:rPr>
              <a:t>8.4 Molecular Orbital Theory</a:t>
            </a:r>
            <a:r>
              <a:rPr lang="en-US" sz="2400" b="1">
                <a:latin typeface="Arial"/>
                <a:ea typeface="+mn-lt"/>
                <a:cs typeface="+mn-lt"/>
              </a:rPr>
              <a:t>" in </a:t>
            </a:r>
            <a:r>
              <a:rPr lang="en-US" sz="2400" b="1" i="1">
                <a:latin typeface="Arial"/>
                <a:ea typeface="+mn-lt"/>
                <a:cs typeface="+mn-lt"/>
                <a:hlinkClick r:id="rId3"/>
              </a:rPr>
              <a:t>Chemistry (OpenStax)</a:t>
            </a:r>
            <a:r>
              <a:rPr lang="en-US" sz="2400" b="1" i="1">
                <a:latin typeface="Arial"/>
                <a:ea typeface="+mn-lt"/>
                <a:cs typeface="+mn-lt"/>
              </a:rPr>
              <a:t>, </a:t>
            </a:r>
            <a:r>
              <a:rPr lang="en-US" sz="2400" b="1" i="1">
                <a:latin typeface="Arial"/>
                <a:ea typeface="+mn-lt"/>
                <a:cs typeface="+mn-lt"/>
                <a:hlinkClick r:id="rId4"/>
              </a:rPr>
              <a:t>CC BY 4.0</a:t>
            </a:r>
            <a:endParaRPr lang="en-US" sz="2400">
              <a:latin typeface="Arial"/>
              <a:ea typeface="Calibri"/>
              <a:cs typeface="Calibri"/>
            </a:endParaRPr>
          </a:p>
        </p:txBody>
      </p:sp>
      <p:sp>
        <p:nvSpPr>
          <p:cNvPr id="4" name="Footer Placeholder 3">
            <a:extLst>
              <a:ext uri="{FF2B5EF4-FFF2-40B4-BE49-F238E27FC236}">
                <a16:creationId xmlns:a16="http://schemas.microsoft.com/office/drawing/2014/main" id="{057B1C97-93ED-C0F2-4B56-74AFAB846E42}"/>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54127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28D39-EC49-36F3-49D0-896706BD8943}"/>
              </a:ext>
            </a:extLst>
          </p:cNvPr>
          <p:cNvSpPr>
            <a:spLocks noGrp="1"/>
          </p:cNvSpPr>
          <p:nvPr>
            <p:ph type="title"/>
          </p:nvPr>
        </p:nvSpPr>
        <p:spPr/>
        <p:txBody>
          <a:bodyPr>
            <a:normAutofit/>
          </a:bodyPr>
          <a:lstStyle/>
          <a:p>
            <a:r>
              <a:rPr lang="en-US" sz="4000">
                <a:latin typeface="Arial"/>
                <a:cs typeface="Arial"/>
              </a:rPr>
              <a:t>Figure 21.4l</a:t>
            </a:r>
            <a:endParaRPr lang="en-US" sz="4000"/>
          </a:p>
        </p:txBody>
      </p:sp>
      <p:pic>
        <p:nvPicPr>
          <p:cNvPr id="5" name="Picture 4" descr="A graph is shown in which the y-axis is labeled, “E,” and appears as a vertical, upward-facing arrow. Across the top, the graph reads, “L i subscript 2,” “B e subscript 2,” “B subscript 2,” “C subscript 2,” “N subscript 2,” “O subscript 2,” “F subscript 2,” and “Ne subscript 2.” Directly below each of these element terms is a single pink line, and all lines are connected to one another by a dashed line, to create an overall line that decreases in height as it moves from left to right across the graph. This line is labeled, “sigma subscript 2 p x superscript asterisk”. Directly below each of these lines is a set of two pink lines, and all lines are connected to one another by a dashed line, to create an overall line that decreases in height as it moves from left to right across the graph. It is consistently lower than the first line. This line is labeled, “pi subscript 2 p y superscript asterisk,” and, “pi subscript 2 p z superscript asterisk.” Directly below each of these double lines is a single pink line, and all lines are connected to one another by a dashed line, to create an overall line that decreases in height as it moves from left to right across the graph. It has a distinctive drop at the label, “O subscript 2.” This line is labeled, “sigma subscript 2 p x.” Directly below each of these lines is a set of two pink lines, and all lines are connected to one another by a dashed line to create an overall line that decreases very slightly in height as it moves from left to right across the graph. It is consistently lower than the third line until it reaches the point labeled, “O subscript 2.” This line is labeled, “pi subscript 2 p y,” and, “pi subscript 2 p z.” Directly below each of these lines is a single blue line, and all lines are connected to one another by a dashed line to create an overall line that decreases in height as it moves from left to right across the graph. This line is labeled, “sigma subscript 2 s superscript asterisk.” Finally, directly below each of these lines is a single blue line, and all lines are connected to one another by a dashed line to create an overall line that decreases in height as it moves from left to right across the graph. This line is labeled. “sigma subscript 2 s.”">
            <a:extLst>
              <a:ext uri="{FF2B5EF4-FFF2-40B4-BE49-F238E27FC236}">
                <a16:creationId xmlns:a16="http://schemas.microsoft.com/office/drawing/2014/main" id="{4F927311-E00C-A09C-5FD1-BDDBAAE98348}"/>
              </a:ext>
            </a:extLst>
          </p:cNvPr>
          <p:cNvPicPr>
            <a:picLocks noChangeAspect="1"/>
          </p:cNvPicPr>
          <p:nvPr/>
        </p:nvPicPr>
        <p:blipFill>
          <a:blip r:embed="rId2"/>
          <a:stretch>
            <a:fillRect/>
          </a:stretch>
        </p:blipFill>
        <p:spPr>
          <a:xfrm>
            <a:off x="2953986" y="2172985"/>
            <a:ext cx="12382500" cy="5029200"/>
          </a:xfrm>
          <a:prstGeom prst="rect">
            <a:avLst/>
          </a:prstGeom>
        </p:spPr>
      </p:pic>
      <p:sp>
        <p:nvSpPr>
          <p:cNvPr id="3" name="Content Placeholder 2">
            <a:extLst>
              <a:ext uri="{FF2B5EF4-FFF2-40B4-BE49-F238E27FC236}">
                <a16:creationId xmlns:a16="http://schemas.microsoft.com/office/drawing/2014/main" id="{F2253BB7-418E-663B-A955-DCE2B6A9859E}"/>
              </a:ext>
            </a:extLst>
          </p:cNvPr>
          <p:cNvSpPr>
            <a:spLocks noGrp="1"/>
          </p:cNvSpPr>
          <p:nvPr>
            <p:ph idx="1"/>
          </p:nvPr>
        </p:nvSpPr>
        <p:spPr>
          <a:xfrm>
            <a:off x="1944000" y="7983972"/>
            <a:ext cx="14400000" cy="1416778"/>
          </a:xfrm>
        </p:spPr>
        <p:txBody>
          <a:bodyPr vert="horz" lIns="91440" tIns="45720" rIns="91440" bIns="45720" rtlCol="0" anchor="t">
            <a:normAutofit lnSpcReduction="10000"/>
          </a:bodyPr>
          <a:lstStyle/>
          <a:p>
            <a:pPr marL="0" indent="0" algn="ctr">
              <a:buNone/>
            </a:pPr>
            <a:r>
              <a:rPr lang="en-US" sz="2400" b="1">
                <a:latin typeface="Arial"/>
                <a:ea typeface="+mn-lt"/>
                <a:cs typeface="+mn-lt"/>
              </a:rPr>
              <a:t>Figure 21.4l.</a:t>
            </a:r>
            <a:r>
              <a:rPr lang="en-US" sz="2400">
                <a:latin typeface="Arial"/>
                <a:ea typeface="+mn-lt"/>
                <a:cs typeface="+mn-lt"/>
              </a:rPr>
              <a:t> This shows the MO diagrams for each homonuclear diatomic molecule in the second period. The orbital energies decrease across the period as the effective nuclear charge increases and atomic radius decreases. Between N</a:t>
            </a:r>
            <a:r>
              <a:rPr lang="en-US" sz="2400" baseline="-25000">
                <a:latin typeface="Arial"/>
                <a:ea typeface="+mn-lt"/>
                <a:cs typeface="+mn-lt"/>
              </a:rPr>
              <a:t>2</a:t>
            </a:r>
            <a:r>
              <a:rPr lang="en-US" sz="2400">
                <a:latin typeface="Arial"/>
                <a:ea typeface="+mn-lt"/>
                <a:cs typeface="+mn-lt"/>
              </a:rPr>
              <a:t> and O</a:t>
            </a:r>
            <a:r>
              <a:rPr lang="en-US" sz="2400" baseline="-25000">
                <a:latin typeface="Arial"/>
                <a:ea typeface="+mn-lt"/>
                <a:cs typeface="+mn-lt"/>
              </a:rPr>
              <a:t>2</a:t>
            </a:r>
            <a:r>
              <a:rPr lang="en-US" sz="2400">
                <a:latin typeface="Arial"/>
                <a:ea typeface="+mn-lt"/>
                <a:cs typeface="+mn-lt"/>
              </a:rPr>
              <a:t>, the order of the orbitals changes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5CEB32CD-44B4-624A-1473-49F337CDA36C}"/>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375294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CF54D-1B32-2EFC-5BEE-D99B8C8B21BC}"/>
              </a:ext>
            </a:extLst>
          </p:cNvPr>
          <p:cNvSpPr>
            <a:spLocks noGrp="1"/>
          </p:cNvSpPr>
          <p:nvPr>
            <p:ph type="title"/>
          </p:nvPr>
        </p:nvSpPr>
        <p:spPr/>
        <p:txBody>
          <a:bodyPr>
            <a:normAutofit/>
          </a:bodyPr>
          <a:lstStyle/>
          <a:p>
            <a:r>
              <a:rPr lang="en-US" sz="4000">
                <a:latin typeface="Arial"/>
                <a:cs typeface="Arial"/>
              </a:rPr>
              <a:t>Figure 21.4m</a:t>
            </a:r>
            <a:endParaRPr lang="en-US" sz="4000"/>
          </a:p>
        </p:txBody>
      </p:sp>
      <p:pic>
        <p:nvPicPr>
          <p:cNvPr id="5" name="Picture 4" descr="A diagram is shown. At the bottom left of the diagram is a horizontal line that is connected to the right and left by upward-facing, dotted lines to two more horizontal lines. Those two lines are connected by upward-facing dotted lines to another line in the center of the diagram but farther up from the first. Each of the bottom two central lines has a vertical downward-facing arrow. Above this structure is a horizontal line that is connected to the right and left by upward-facing, dotted lines to two sets of three horizontal lines and those two lines are connected by upward-facing dotted lines to another line in the center of the diagram, but further up from the first. In between the horizontal lines of this structure are two pairs of horizontal lines that are above the first line but below the second and connected by dotted lines to the side horizontal lines. The bottom and top central lines each have an upward-facing vertical arrow. These two structures are redrawn on the right side of the diagram, but this time, the central lines of the bottom structure are moved downward in relation to the side lines. The upper portion of the structure has its central lines shifted upward in relation to the side lines. This structure also shows the bottom line appearing above the set of two lines.">
            <a:extLst>
              <a:ext uri="{FF2B5EF4-FFF2-40B4-BE49-F238E27FC236}">
                <a16:creationId xmlns:a16="http://schemas.microsoft.com/office/drawing/2014/main" id="{ADCFD64D-DCBC-4B3D-1C85-3313C0C83817}"/>
              </a:ext>
            </a:extLst>
          </p:cNvPr>
          <p:cNvPicPr>
            <a:picLocks noChangeAspect="1"/>
          </p:cNvPicPr>
          <p:nvPr/>
        </p:nvPicPr>
        <p:blipFill>
          <a:blip r:embed="rId2"/>
          <a:stretch>
            <a:fillRect/>
          </a:stretch>
        </p:blipFill>
        <p:spPr>
          <a:xfrm>
            <a:off x="4251265" y="1413878"/>
            <a:ext cx="9765196" cy="6566453"/>
          </a:xfrm>
          <a:prstGeom prst="rect">
            <a:avLst/>
          </a:prstGeom>
        </p:spPr>
      </p:pic>
      <p:sp>
        <p:nvSpPr>
          <p:cNvPr id="3" name="Content Placeholder 2">
            <a:extLst>
              <a:ext uri="{FF2B5EF4-FFF2-40B4-BE49-F238E27FC236}">
                <a16:creationId xmlns:a16="http://schemas.microsoft.com/office/drawing/2014/main" id="{6A799521-2AE0-A677-1E92-C09D67F2F2FF}"/>
              </a:ext>
            </a:extLst>
          </p:cNvPr>
          <p:cNvSpPr>
            <a:spLocks noGrp="1"/>
          </p:cNvSpPr>
          <p:nvPr>
            <p:ph idx="1"/>
          </p:nvPr>
        </p:nvSpPr>
        <p:spPr>
          <a:xfrm>
            <a:off x="1944000" y="8188689"/>
            <a:ext cx="14400000" cy="1212061"/>
          </a:xfrm>
        </p:spPr>
        <p:txBody>
          <a:bodyPr vert="horz" lIns="91440" tIns="45720" rIns="91440" bIns="45720" rtlCol="0" anchor="t">
            <a:normAutofit/>
          </a:bodyPr>
          <a:lstStyle/>
          <a:p>
            <a:pPr marL="0" indent="0" algn="ctr">
              <a:buNone/>
            </a:pPr>
            <a:r>
              <a:rPr lang="en-US" sz="2400" b="1">
                <a:latin typeface="Arial"/>
                <a:ea typeface="+mn-lt"/>
                <a:cs typeface="+mn-lt"/>
              </a:rPr>
              <a:t>Figure 21.4m.</a:t>
            </a:r>
            <a:r>
              <a:rPr lang="en-US" sz="2400">
                <a:latin typeface="Arial"/>
                <a:ea typeface="+mn-lt"/>
                <a:cs typeface="+mn-lt"/>
              </a:rPr>
              <a:t> Without mixing, the MO pattern occurs as expected, with the </a:t>
            </a:r>
            <a:r>
              <a:rPr lang="en-US" sz="2400" err="1">
                <a:latin typeface="Arial"/>
                <a:ea typeface="+mn-lt"/>
                <a:cs typeface="+mn-lt"/>
              </a:rPr>
              <a:t>σ</a:t>
            </a:r>
            <a:r>
              <a:rPr lang="en-US" sz="2400" baseline="-25000" err="1">
                <a:latin typeface="Arial"/>
                <a:ea typeface="+mn-lt"/>
                <a:cs typeface="+mn-lt"/>
              </a:rPr>
              <a:t>p</a:t>
            </a:r>
            <a:r>
              <a:rPr lang="en-US" sz="2400">
                <a:latin typeface="Arial"/>
                <a:ea typeface="+mn-lt"/>
                <a:cs typeface="+mn-lt"/>
              </a:rPr>
              <a:t> orbital lower in energy than the </a:t>
            </a:r>
            <a:r>
              <a:rPr lang="en-US" sz="2400" err="1">
                <a:latin typeface="Arial"/>
                <a:ea typeface="+mn-lt"/>
                <a:cs typeface="+mn-lt"/>
              </a:rPr>
              <a:t>σ</a:t>
            </a:r>
            <a:r>
              <a:rPr lang="en-US" sz="2400" baseline="-25000" err="1">
                <a:latin typeface="Arial"/>
                <a:ea typeface="+mn-lt"/>
                <a:cs typeface="+mn-lt"/>
              </a:rPr>
              <a:t>p</a:t>
            </a:r>
            <a:r>
              <a:rPr lang="en-US" sz="2400">
                <a:latin typeface="Arial"/>
                <a:ea typeface="+mn-lt"/>
                <a:cs typeface="+mn-lt"/>
              </a:rPr>
              <a:t> orbitals. When s-p mixing occurs, the orbitals shift as shown, with the </a:t>
            </a:r>
            <a:r>
              <a:rPr lang="en-US" sz="2400" err="1">
                <a:latin typeface="Arial"/>
                <a:ea typeface="+mn-lt"/>
                <a:cs typeface="+mn-lt"/>
              </a:rPr>
              <a:t>σ</a:t>
            </a:r>
            <a:r>
              <a:rPr lang="en-US" sz="2400" baseline="-25000" err="1">
                <a:latin typeface="Arial"/>
                <a:ea typeface="+mn-lt"/>
                <a:cs typeface="+mn-lt"/>
              </a:rPr>
              <a:t>p</a:t>
            </a:r>
            <a:r>
              <a:rPr lang="en-US" sz="2400">
                <a:latin typeface="Arial"/>
                <a:ea typeface="+mn-lt"/>
                <a:cs typeface="+mn-lt"/>
              </a:rPr>
              <a:t> orbital higher in energy than the π</a:t>
            </a:r>
            <a:r>
              <a:rPr lang="en-US" sz="2400" baseline="-25000">
                <a:latin typeface="Arial"/>
                <a:ea typeface="+mn-lt"/>
                <a:cs typeface="+mn-lt"/>
              </a:rPr>
              <a:t>p</a:t>
            </a:r>
            <a:r>
              <a:rPr lang="en-US" sz="2400">
                <a:latin typeface="Arial"/>
                <a:ea typeface="+mn-lt"/>
                <a:cs typeface="+mn-lt"/>
              </a:rPr>
              <a:t> orbitals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F4807B7C-58A4-FFF9-88BB-E37DB8C38FB9}"/>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673046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586CF-42D1-A3CE-1C86-09A2732D1B5C}"/>
              </a:ext>
            </a:extLst>
          </p:cNvPr>
          <p:cNvSpPr>
            <a:spLocks noGrp="1"/>
          </p:cNvSpPr>
          <p:nvPr>
            <p:ph type="title"/>
          </p:nvPr>
        </p:nvSpPr>
        <p:spPr/>
        <p:txBody>
          <a:bodyPr>
            <a:normAutofit/>
          </a:bodyPr>
          <a:lstStyle/>
          <a:p>
            <a:r>
              <a:rPr lang="en-US" sz="4000">
                <a:latin typeface="Arial"/>
                <a:cs typeface="Arial"/>
              </a:rPr>
              <a:t>Figure 21.4n</a:t>
            </a:r>
            <a:endParaRPr lang="en-US" sz="4000"/>
          </a:p>
        </p:txBody>
      </p:sp>
      <p:pic>
        <p:nvPicPr>
          <p:cNvPr id="5" name="Picture 4" descr="A diagram is shown that has an upward-facing vertical arrow running along the left side labeled, “E.” At the bottom center of the diagram is a horizontal line labeled, “sigma subscript 2 s,” that has two vertical half arrows drawn on it, one facing up and one facing down. This line is connected to the right and left by upward-facing, dotted lines to two more horizontal lines, each labeled, “2 s,” and with two vertical half arrows drawn on them, one facing up and one facing down. These two lines are connected by upward-facing dotted lines to another line in the center of the diagram, but farther up from the first and labeled, “sigma subscript 2 s superscript asterisk.” This horizontal line has two vertical half-arrow drawn on it, one facing up and one facing down. Moving further up the center of the diagram is a horizontal line labeled, “sigma subscript 2 p subscript x,” which lies below two horizontal lines, lying side-by-side, and labeled “pi subscript 2 p subscript y,” and “pi subscript 2 p subscript z.” Both the bottom and top lines are connected to the right and left by upward-facing, dotted lines to three more horizontal lines, each labeled, “2 p,” on either side. These sets of lines each hold three upward-facing and one downward-facing half-arrow. They are connected by upward-facing dotted lines to another single line and then pair of double lines in the center of the diagram, but farther up from the lower lines. They are labeled, “sigma subscript 2 p subscript x superscript asterisk,” “pi subscript 2 p subscript y superscript asterisk,” and “pi subscript 2 p subscript z superscript asterisk,” respectively. The lower of these two central, horizontal lines each contain one upward-facing half-arrow. The left and right sides of the diagram have headers that read, ”Atomic orbitals,” while the center header reads, “Molecular orbitals.”">
            <a:extLst>
              <a:ext uri="{FF2B5EF4-FFF2-40B4-BE49-F238E27FC236}">
                <a16:creationId xmlns:a16="http://schemas.microsoft.com/office/drawing/2014/main" id="{50DF4C2C-1BE2-C734-C6BB-EEDF0BCCC42E}"/>
              </a:ext>
            </a:extLst>
          </p:cNvPr>
          <p:cNvPicPr>
            <a:picLocks noChangeAspect="1"/>
          </p:cNvPicPr>
          <p:nvPr/>
        </p:nvPicPr>
        <p:blipFill>
          <a:blip r:embed="rId2"/>
          <a:stretch>
            <a:fillRect/>
          </a:stretch>
        </p:blipFill>
        <p:spPr>
          <a:xfrm>
            <a:off x="4698835" y="1472270"/>
            <a:ext cx="8878957" cy="6598755"/>
          </a:xfrm>
          <a:prstGeom prst="rect">
            <a:avLst/>
          </a:prstGeom>
        </p:spPr>
      </p:pic>
      <p:sp>
        <p:nvSpPr>
          <p:cNvPr id="3" name="Content Placeholder 2">
            <a:extLst>
              <a:ext uri="{FF2B5EF4-FFF2-40B4-BE49-F238E27FC236}">
                <a16:creationId xmlns:a16="http://schemas.microsoft.com/office/drawing/2014/main" id="{CACE1B43-A43D-C308-5376-32391627EE63}"/>
              </a:ext>
            </a:extLst>
          </p:cNvPr>
          <p:cNvSpPr>
            <a:spLocks noGrp="1"/>
          </p:cNvSpPr>
          <p:nvPr>
            <p:ph idx="1"/>
          </p:nvPr>
        </p:nvSpPr>
        <p:spPr>
          <a:xfrm>
            <a:off x="1944000" y="8376345"/>
            <a:ext cx="14400000" cy="1024405"/>
          </a:xfrm>
        </p:spPr>
        <p:txBody>
          <a:bodyPr vert="horz" lIns="91440" tIns="45720" rIns="91440" bIns="45720" rtlCol="0" anchor="t">
            <a:normAutofit/>
          </a:bodyPr>
          <a:lstStyle/>
          <a:p>
            <a:pPr marL="0" indent="0" algn="ctr">
              <a:buNone/>
            </a:pPr>
            <a:r>
              <a:rPr lang="en-US" sz="2400" b="1">
                <a:latin typeface="Arial"/>
                <a:ea typeface="+mn-lt"/>
                <a:cs typeface="+mn-lt"/>
              </a:rPr>
              <a:t>Figure 21.4n.</a:t>
            </a:r>
            <a:r>
              <a:rPr lang="en-US" sz="2400">
                <a:latin typeface="Arial"/>
                <a:ea typeface="+mn-lt"/>
                <a:cs typeface="+mn-lt"/>
              </a:rPr>
              <a:t> The molecular orbital energy diagram for O</a:t>
            </a:r>
            <a:r>
              <a:rPr lang="en-US" sz="2400" baseline="-25000">
                <a:latin typeface="Arial"/>
                <a:ea typeface="+mn-lt"/>
                <a:cs typeface="+mn-lt"/>
              </a:rPr>
              <a:t>2</a:t>
            </a:r>
            <a:r>
              <a:rPr lang="en-US" sz="2400">
                <a:latin typeface="Arial"/>
                <a:ea typeface="+mn-lt"/>
                <a:cs typeface="+mn-lt"/>
              </a:rPr>
              <a:t> predicts two unpaired electrons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28687C5E-B635-74E5-C643-9C1FE229FEAE}"/>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824697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FA10-3C5D-92E2-5F80-DDE64C4D2B47}"/>
              </a:ext>
            </a:extLst>
          </p:cNvPr>
          <p:cNvSpPr>
            <a:spLocks noGrp="1"/>
          </p:cNvSpPr>
          <p:nvPr>
            <p:ph type="title"/>
          </p:nvPr>
        </p:nvSpPr>
        <p:spPr/>
        <p:txBody>
          <a:bodyPr>
            <a:normAutofit/>
          </a:bodyPr>
          <a:lstStyle/>
          <a:p>
            <a:r>
              <a:rPr lang="en-US" sz="4000">
                <a:latin typeface="Arial"/>
                <a:cs typeface="Arial"/>
              </a:rPr>
              <a:t>Figure 21.4o</a:t>
            </a:r>
          </a:p>
        </p:txBody>
      </p:sp>
      <p:pic>
        <p:nvPicPr>
          <p:cNvPr id="5" name="Picture 4" descr="This figure shows three diagrams. The first is labeled, “Insulator,” and it consists of two boxes. The “conduction” box is above and the “valence” box is below. A large gap marked by 4 dashed lines contains a double-headed arrow. One head pointing towards the “conduction box” and the other towards the “valence” box. The arrow is labeled, “Band gap.” The second diagram is similar to the first, but the band gap is about half as large. This diagram is labeled, “Semiconductor.” The third diagram is similar to the other two, but the band gap is about a fifth that of the “Semiconductor” diagram. This diagram is labeled, “Conductor.”">
            <a:extLst>
              <a:ext uri="{FF2B5EF4-FFF2-40B4-BE49-F238E27FC236}">
                <a16:creationId xmlns:a16="http://schemas.microsoft.com/office/drawing/2014/main" id="{39967B41-9215-3393-84E8-64CD464C8F88}"/>
              </a:ext>
            </a:extLst>
          </p:cNvPr>
          <p:cNvPicPr>
            <a:picLocks noChangeAspect="1"/>
          </p:cNvPicPr>
          <p:nvPr/>
        </p:nvPicPr>
        <p:blipFill>
          <a:blip r:embed="rId2"/>
          <a:stretch>
            <a:fillRect/>
          </a:stretch>
        </p:blipFill>
        <p:spPr>
          <a:xfrm>
            <a:off x="4100030" y="2222527"/>
            <a:ext cx="9286875" cy="3600450"/>
          </a:xfrm>
          <a:prstGeom prst="rect">
            <a:avLst/>
          </a:prstGeom>
        </p:spPr>
      </p:pic>
      <p:sp>
        <p:nvSpPr>
          <p:cNvPr id="3" name="Content Placeholder 2">
            <a:extLst>
              <a:ext uri="{FF2B5EF4-FFF2-40B4-BE49-F238E27FC236}">
                <a16:creationId xmlns:a16="http://schemas.microsoft.com/office/drawing/2014/main" id="{DA78AC39-CE81-7CF1-E60C-0C97AC5028A3}"/>
              </a:ext>
            </a:extLst>
          </p:cNvPr>
          <p:cNvSpPr>
            <a:spLocks noGrp="1"/>
          </p:cNvSpPr>
          <p:nvPr>
            <p:ph idx="1"/>
          </p:nvPr>
        </p:nvSpPr>
        <p:spPr>
          <a:xfrm>
            <a:off x="1132307" y="6735649"/>
            <a:ext cx="15211693" cy="2665101"/>
          </a:xfrm>
        </p:spPr>
        <p:txBody>
          <a:bodyPr vert="horz" lIns="91440" tIns="45720" rIns="91440" bIns="45720" rtlCol="0" anchor="t">
            <a:normAutofit/>
          </a:bodyPr>
          <a:lstStyle/>
          <a:p>
            <a:pPr marL="0" indent="0" algn="ctr">
              <a:buNone/>
            </a:pPr>
            <a:r>
              <a:rPr lang="en-US" sz="2400" b="1">
                <a:latin typeface="Arial"/>
                <a:ea typeface="+mn-lt"/>
                <a:cs typeface="+mn-lt"/>
              </a:rPr>
              <a:t>Figure 21.4o.</a:t>
            </a:r>
            <a:r>
              <a:rPr lang="en-US" sz="2400">
                <a:latin typeface="Arial"/>
                <a:ea typeface="+mn-lt"/>
                <a:cs typeface="+mn-lt"/>
              </a:rPr>
              <a:t> Molecular orbitals in solids are so closely spaced that they are described as bands. The valence band is lower in energy and the conduction band is higher in energy. The type of solid is determined by the size of the “band gap” between the valence and conduction bands. Only a very small amount of energy is required to move electrons from the valance band to the conduction band in a conductor, and so they conduct electricity well. In an insulator, the band gap is large, so that very few electrons move, and they are poor conductors of electricity. Semiconductors are in between: they conduct electricity better than insulators, but not as well as conductors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430BA661-36C2-7C4F-5137-B94A5ADBBC1B}"/>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545664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691A-3281-F58A-ADC0-90A37A0714C2}"/>
              </a:ext>
            </a:extLst>
          </p:cNvPr>
          <p:cNvSpPr>
            <a:spLocks noGrp="1"/>
          </p:cNvSpPr>
          <p:nvPr>
            <p:ph type="title"/>
          </p:nvPr>
        </p:nvSpPr>
        <p:spPr>
          <a:xfrm>
            <a:off x="2304577" y="332914"/>
            <a:ext cx="13696120" cy="1258956"/>
          </a:xfrm>
        </p:spPr>
        <p:txBody>
          <a:bodyPr>
            <a:normAutofit/>
          </a:bodyPr>
          <a:lstStyle/>
          <a:p>
            <a:r>
              <a:rPr lang="en-US" sz="4000">
                <a:latin typeface="Arial"/>
                <a:cs typeface="Arial"/>
              </a:rPr>
              <a:t>Table 21.1a</a:t>
            </a:r>
            <a:endParaRPr lang="en-US" sz="4000"/>
          </a:p>
        </p:txBody>
      </p:sp>
      <p:sp>
        <p:nvSpPr>
          <p:cNvPr id="5" name="Content Placeholder 2">
            <a:extLst>
              <a:ext uri="{FF2B5EF4-FFF2-40B4-BE49-F238E27FC236}">
                <a16:creationId xmlns:a16="http://schemas.microsoft.com/office/drawing/2014/main" id="{F579ADB1-65DD-F2A9-3DCA-AF0085F84749}"/>
              </a:ext>
            </a:extLst>
          </p:cNvPr>
          <p:cNvSpPr txBox="1">
            <a:spLocks/>
          </p:cNvSpPr>
          <p:nvPr/>
        </p:nvSpPr>
        <p:spPr>
          <a:xfrm>
            <a:off x="1952637" y="1591870"/>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21.1a. </a:t>
            </a:r>
            <a:r>
              <a:rPr lang="en-US" sz="2800" dirty="0">
                <a:latin typeface="Arial"/>
                <a:ea typeface="+mn-lt"/>
                <a:cs typeface="+mn-lt"/>
              </a:rPr>
              <a:t>Representative Bond Energies and Lengths</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5BD56A0A-1578-2EFC-5AB1-8729DDE0FD65}"/>
              </a:ext>
            </a:extLst>
          </p:cNvPr>
          <p:cNvGraphicFramePr>
            <a:graphicFrameLocks noGrp="1"/>
          </p:cNvGraphicFramePr>
          <p:nvPr>
            <p:extLst>
              <p:ext uri="{D42A27DB-BD31-4B8C-83A1-F6EECF244321}">
                <p14:modId xmlns:p14="http://schemas.microsoft.com/office/powerpoint/2010/main" val="90971732"/>
              </p:ext>
            </p:extLst>
          </p:nvPr>
        </p:nvGraphicFramePr>
        <p:xfrm>
          <a:off x="3136231" y="2153377"/>
          <a:ext cx="12015537" cy="6740390"/>
        </p:xfrm>
        <a:graphic>
          <a:graphicData uri="http://schemas.openxmlformats.org/drawingml/2006/table">
            <a:tbl>
              <a:tblPr firstRow="1">
                <a:tableStyleId>{616DA210-FB5B-4158-B5E0-FEB733F419BA}</a:tableStyleId>
              </a:tblPr>
              <a:tblGrid>
                <a:gridCol w="1213136">
                  <a:extLst>
                    <a:ext uri="{9D8B030D-6E8A-4147-A177-3AD203B41FA5}">
                      <a16:colId xmlns:a16="http://schemas.microsoft.com/office/drawing/2014/main" val="2941639170"/>
                    </a:ext>
                  </a:extLst>
                </a:gridCol>
                <a:gridCol w="2057183">
                  <a:extLst>
                    <a:ext uri="{9D8B030D-6E8A-4147-A177-3AD203B41FA5}">
                      <a16:colId xmlns:a16="http://schemas.microsoft.com/office/drawing/2014/main" val="756682490"/>
                    </a:ext>
                  </a:extLst>
                </a:gridCol>
                <a:gridCol w="2549209">
                  <a:extLst>
                    <a:ext uri="{9D8B030D-6E8A-4147-A177-3AD203B41FA5}">
                      <a16:colId xmlns:a16="http://schemas.microsoft.com/office/drawing/2014/main" val="3940786212"/>
                    </a:ext>
                  </a:extLst>
                </a:gridCol>
                <a:gridCol w="1880683">
                  <a:extLst>
                    <a:ext uri="{9D8B030D-6E8A-4147-A177-3AD203B41FA5}">
                      <a16:colId xmlns:a16="http://schemas.microsoft.com/office/drawing/2014/main" val="1131868806"/>
                    </a:ext>
                  </a:extLst>
                </a:gridCol>
                <a:gridCol w="1844842">
                  <a:extLst>
                    <a:ext uri="{9D8B030D-6E8A-4147-A177-3AD203B41FA5}">
                      <a16:colId xmlns:a16="http://schemas.microsoft.com/office/drawing/2014/main" val="937701384"/>
                    </a:ext>
                  </a:extLst>
                </a:gridCol>
                <a:gridCol w="2470484">
                  <a:extLst>
                    <a:ext uri="{9D8B030D-6E8A-4147-A177-3AD203B41FA5}">
                      <a16:colId xmlns:a16="http://schemas.microsoft.com/office/drawing/2014/main" val="3821436553"/>
                    </a:ext>
                  </a:extLst>
                </a:gridCol>
              </a:tblGrid>
              <a:tr h="591743">
                <a:tc>
                  <a:txBody>
                    <a:bodyPr/>
                    <a:lstStyle/>
                    <a:p>
                      <a:r>
                        <a:rPr lang="en-US" sz="2400">
                          <a:solidFill>
                            <a:schemeClr val="bg1"/>
                          </a:solidFill>
                          <a:effectLst/>
                          <a:latin typeface="Arial"/>
                        </a:rPr>
                        <a:t>Bond</a:t>
                      </a:r>
                    </a:p>
                  </a:txBody>
                  <a:tcPr anchor="ctr">
                    <a:solidFill>
                      <a:srgbClr val="166FAC"/>
                    </a:solidFill>
                  </a:tcPr>
                </a:tc>
                <a:tc>
                  <a:txBody>
                    <a:bodyPr/>
                    <a:lstStyle/>
                    <a:p>
                      <a:r>
                        <a:rPr lang="en-US" sz="2400">
                          <a:solidFill>
                            <a:schemeClr val="bg1"/>
                          </a:solidFill>
                          <a:effectLst/>
                          <a:latin typeface="Arial"/>
                        </a:rPr>
                        <a:t>Length (pm)</a:t>
                      </a:r>
                    </a:p>
                  </a:txBody>
                  <a:tcPr anchor="ctr">
                    <a:solidFill>
                      <a:srgbClr val="166FAC"/>
                    </a:solidFill>
                  </a:tcPr>
                </a:tc>
                <a:tc>
                  <a:txBody>
                    <a:bodyPr/>
                    <a:lstStyle/>
                    <a:p>
                      <a:r>
                        <a:rPr lang="en-US" sz="2400">
                          <a:solidFill>
                            <a:schemeClr val="bg1"/>
                          </a:solidFill>
                          <a:effectLst/>
                          <a:latin typeface="Arial"/>
                        </a:rPr>
                        <a:t>Energy (kJ/mol)</a:t>
                      </a:r>
                    </a:p>
                  </a:txBody>
                  <a:tcPr anchor="ctr">
                    <a:solidFill>
                      <a:srgbClr val="166FAC"/>
                    </a:solidFill>
                  </a:tcPr>
                </a:tc>
                <a:tc>
                  <a:txBody>
                    <a:bodyPr/>
                    <a:lstStyle/>
                    <a:p>
                      <a:r>
                        <a:rPr lang="en-US" sz="2400">
                          <a:solidFill>
                            <a:schemeClr val="bg1"/>
                          </a:solidFill>
                          <a:effectLst/>
                          <a:latin typeface="Arial"/>
                        </a:rPr>
                        <a:t>Bond</a:t>
                      </a:r>
                    </a:p>
                  </a:txBody>
                  <a:tcPr anchor="ctr">
                    <a:solidFill>
                      <a:srgbClr val="166FAC"/>
                    </a:solidFill>
                  </a:tcPr>
                </a:tc>
                <a:tc>
                  <a:txBody>
                    <a:bodyPr/>
                    <a:lstStyle/>
                    <a:p>
                      <a:r>
                        <a:rPr lang="en-US" sz="2400">
                          <a:solidFill>
                            <a:schemeClr val="bg1"/>
                          </a:solidFill>
                          <a:effectLst/>
                          <a:latin typeface="Arial"/>
                        </a:rPr>
                        <a:t>Length (pm)</a:t>
                      </a:r>
                    </a:p>
                  </a:txBody>
                  <a:tcPr anchor="ctr">
                    <a:solidFill>
                      <a:srgbClr val="166FAC"/>
                    </a:solidFill>
                  </a:tcPr>
                </a:tc>
                <a:tc>
                  <a:txBody>
                    <a:bodyPr/>
                    <a:lstStyle/>
                    <a:p>
                      <a:r>
                        <a:rPr lang="en-US" sz="2400">
                          <a:solidFill>
                            <a:schemeClr val="bg1"/>
                          </a:solidFill>
                          <a:effectLst/>
                          <a:latin typeface="Arial"/>
                        </a:rPr>
                        <a:t>Energy (kJ/mol)</a:t>
                      </a:r>
                    </a:p>
                  </a:txBody>
                  <a:tcPr anchor="ctr">
                    <a:solidFill>
                      <a:srgbClr val="166FAC"/>
                    </a:solidFill>
                  </a:tcPr>
                </a:tc>
                <a:extLst>
                  <a:ext uri="{0D108BD9-81ED-4DB2-BD59-A6C34878D82A}">
                    <a16:rowId xmlns:a16="http://schemas.microsoft.com/office/drawing/2014/main" val="161387041"/>
                  </a:ext>
                </a:extLst>
              </a:tr>
              <a:tr h="591743">
                <a:tc>
                  <a:txBody>
                    <a:bodyPr/>
                    <a:lstStyle/>
                    <a:p>
                      <a:r>
                        <a:rPr lang="en-US" sz="2400">
                          <a:effectLst/>
                          <a:latin typeface="Arial"/>
                        </a:rPr>
                        <a:t>H–H</a:t>
                      </a:r>
                    </a:p>
                  </a:txBody>
                  <a:tcPr anchor="ctr"/>
                </a:tc>
                <a:tc>
                  <a:txBody>
                    <a:bodyPr/>
                    <a:lstStyle/>
                    <a:p>
                      <a:r>
                        <a:rPr lang="en-US" sz="2400">
                          <a:effectLst/>
                          <a:latin typeface="Arial"/>
                        </a:rPr>
                        <a:t>74</a:t>
                      </a:r>
                    </a:p>
                  </a:txBody>
                  <a:tcPr anchor="ctr"/>
                </a:tc>
                <a:tc>
                  <a:txBody>
                    <a:bodyPr/>
                    <a:lstStyle/>
                    <a:p>
                      <a:r>
                        <a:rPr lang="en-US" sz="2400">
                          <a:effectLst/>
                          <a:latin typeface="Arial"/>
                        </a:rPr>
                        <a:t>436</a:t>
                      </a:r>
                    </a:p>
                  </a:txBody>
                  <a:tcPr anchor="ctr"/>
                </a:tc>
                <a:tc>
                  <a:txBody>
                    <a:bodyPr/>
                    <a:lstStyle/>
                    <a:p>
                      <a:r>
                        <a:rPr lang="en-US" sz="2400">
                          <a:effectLst/>
                          <a:latin typeface="Arial"/>
                        </a:rPr>
                        <a:t>C–O</a:t>
                      </a:r>
                    </a:p>
                  </a:txBody>
                  <a:tcPr anchor="ctr"/>
                </a:tc>
                <a:tc>
                  <a:txBody>
                    <a:bodyPr/>
                    <a:lstStyle/>
                    <a:p>
                      <a:r>
                        <a:rPr lang="en-US" sz="2400">
                          <a:effectLst/>
                          <a:latin typeface="Arial"/>
                        </a:rPr>
                        <a:t>140.1</a:t>
                      </a:r>
                    </a:p>
                  </a:txBody>
                  <a:tcPr anchor="ctr"/>
                </a:tc>
                <a:tc>
                  <a:txBody>
                    <a:bodyPr/>
                    <a:lstStyle/>
                    <a:p>
                      <a:r>
                        <a:rPr lang="en-US" sz="2400">
                          <a:effectLst/>
                          <a:latin typeface="Arial"/>
                        </a:rPr>
                        <a:t>358</a:t>
                      </a:r>
                    </a:p>
                  </a:txBody>
                  <a:tcPr anchor="ctr"/>
                </a:tc>
                <a:extLst>
                  <a:ext uri="{0D108BD9-81ED-4DB2-BD59-A6C34878D82A}">
                    <a16:rowId xmlns:a16="http://schemas.microsoft.com/office/drawing/2014/main" val="2135875181"/>
                  </a:ext>
                </a:extLst>
              </a:tr>
              <a:tr h="591743">
                <a:tc>
                  <a:txBody>
                    <a:bodyPr/>
                    <a:lstStyle/>
                    <a:p>
                      <a:r>
                        <a:rPr lang="en-US" sz="2400">
                          <a:effectLst/>
                          <a:latin typeface="Arial"/>
                        </a:rPr>
                        <a:t>H–C</a:t>
                      </a:r>
                    </a:p>
                  </a:txBody>
                  <a:tcPr anchor="ctr"/>
                </a:tc>
                <a:tc>
                  <a:txBody>
                    <a:bodyPr/>
                    <a:lstStyle/>
                    <a:p>
                      <a:r>
                        <a:rPr lang="en-US" sz="2400">
                          <a:effectLst/>
                          <a:latin typeface="Arial"/>
                        </a:rPr>
                        <a:t>106.8</a:t>
                      </a:r>
                    </a:p>
                  </a:txBody>
                  <a:tcPr anchor="ctr"/>
                </a:tc>
                <a:tc>
                  <a:txBody>
                    <a:bodyPr/>
                    <a:lstStyle/>
                    <a:p>
                      <a:r>
                        <a:rPr lang="en-US" sz="2400">
                          <a:effectLst/>
                          <a:latin typeface="Arial"/>
                        </a:rPr>
                        <a:t>413</a:t>
                      </a:r>
                    </a:p>
                  </a:txBody>
                  <a:tcPr anchor="ctr"/>
                </a:tc>
                <a:tc>
                  <a:txBody>
                    <a:bodyPr/>
                    <a:lstStyle/>
                    <a:p>
                      <a:r>
                        <a:rPr lang="en-US" sz="2400">
                          <a:effectLst/>
                          <a:latin typeface="Arial"/>
                        </a:rPr>
                        <a:t>C=O</a:t>
                      </a:r>
                    </a:p>
                  </a:txBody>
                  <a:tcPr anchor="ctr"/>
                </a:tc>
                <a:tc>
                  <a:txBody>
                    <a:bodyPr/>
                    <a:lstStyle/>
                    <a:p>
                      <a:r>
                        <a:rPr lang="en-US" sz="2400">
                          <a:effectLst/>
                          <a:latin typeface="Arial"/>
                        </a:rPr>
                        <a:t>119.7</a:t>
                      </a:r>
                    </a:p>
                  </a:txBody>
                  <a:tcPr anchor="ctr"/>
                </a:tc>
                <a:tc>
                  <a:txBody>
                    <a:bodyPr/>
                    <a:lstStyle/>
                    <a:p>
                      <a:r>
                        <a:rPr lang="en-US" sz="2400">
                          <a:effectLst/>
                          <a:latin typeface="Arial"/>
                        </a:rPr>
                        <a:t>745</a:t>
                      </a:r>
                    </a:p>
                  </a:txBody>
                  <a:tcPr anchor="ctr"/>
                </a:tc>
                <a:extLst>
                  <a:ext uri="{0D108BD9-81ED-4DB2-BD59-A6C34878D82A}">
                    <a16:rowId xmlns:a16="http://schemas.microsoft.com/office/drawing/2014/main" val="172833078"/>
                  </a:ext>
                </a:extLst>
              </a:tr>
              <a:tr h="591743">
                <a:tc>
                  <a:txBody>
                    <a:bodyPr/>
                    <a:lstStyle/>
                    <a:p>
                      <a:r>
                        <a:rPr lang="en-US" sz="2400">
                          <a:effectLst/>
                          <a:latin typeface="Arial"/>
                        </a:rPr>
                        <a:t>H–N</a:t>
                      </a:r>
                    </a:p>
                  </a:txBody>
                  <a:tcPr anchor="ctr"/>
                </a:tc>
                <a:tc>
                  <a:txBody>
                    <a:bodyPr/>
                    <a:lstStyle/>
                    <a:p>
                      <a:r>
                        <a:rPr lang="en-US" sz="2400">
                          <a:effectLst/>
                          <a:latin typeface="Arial"/>
                        </a:rPr>
                        <a:t>101.5</a:t>
                      </a:r>
                    </a:p>
                  </a:txBody>
                  <a:tcPr anchor="ctr"/>
                </a:tc>
                <a:tc>
                  <a:txBody>
                    <a:bodyPr/>
                    <a:lstStyle/>
                    <a:p>
                      <a:r>
                        <a:rPr lang="en-US" sz="2400">
                          <a:effectLst/>
                          <a:latin typeface="Arial"/>
                        </a:rPr>
                        <a:t>391</a:t>
                      </a:r>
                    </a:p>
                  </a:txBody>
                  <a:tcPr anchor="ctr"/>
                </a:tc>
                <a:tc>
                  <a:txBody>
                    <a:bodyPr/>
                    <a:lstStyle/>
                    <a:p>
                      <a:r>
                        <a:rPr lang="en-US" sz="2400">
                          <a:effectLst/>
                          <a:latin typeface="Arial"/>
                        </a:rPr>
                        <a:t>C≡O</a:t>
                      </a:r>
                    </a:p>
                  </a:txBody>
                  <a:tcPr anchor="ctr"/>
                </a:tc>
                <a:tc>
                  <a:txBody>
                    <a:bodyPr/>
                    <a:lstStyle/>
                    <a:p>
                      <a:r>
                        <a:rPr lang="en-US" sz="2400">
                          <a:effectLst/>
                          <a:latin typeface="Arial"/>
                        </a:rPr>
                        <a:t>113.7</a:t>
                      </a:r>
                    </a:p>
                  </a:txBody>
                  <a:tcPr anchor="ctr"/>
                </a:tc>
                <a:tc>
                  <a:txBody>
                    <a:bodyPr/>
                    <a:lstStyle/>
                    <a:p>
                      <a:r>
                        <a:rPr lang="en-US" sz="2400">
                          <a:effectLst/>
                          <a:latin typeface="Arial"/>
                        </a:rPr>
                        <a:t>1072</a:t>
                      </a:r>
                    </a:p>
                  </a:txBody>
                  <a:tcPr anchor="ctr"/>
                </a:tc>
                <a:extLst>
                  <a:ext uri="{0D108BD9-81ED-4DB2-BD59-A6C34878D82A}">
                    <a16:rowId xmlns:a16="http://schemas.microsoft.com/office/drawing/2014/main" val="2616987168"/>
                  </a:ext>
                </a:extLst>
              </a:tr>
              <a:tr h="591743">
                <a:tc>
                  <a:txBody>
                    <a:bodyPr/>
                    <a:lstStyle/>
                    <a:p>
                      <a:r>
                        <a:rPr lang="en-US" sz="2400">
                          <a:effectLst/>
                          <a:latin typeface="Arial"/>
                        </a:rPr>
                        <a:t>H–O</a:t>
                      </a:r>
                    </a:p>
                  </a:txBody>
                  <a:tcPr anchor="ctr"/>
                </a:tc>
                <a:tc>
                  <a:txBody>
                    <a:bodyPr/>
                    <a:lstStyle/>
                    <a:p>
                      <a:r>
                        <a:rPr lang="en-US" sz="2400">
                          <a:effectLst/>
                          <a:latin typeface="Arial"/>
                        </a:rPr>
                        <a:t>97.5</a:t>
                      </a:r>
                    </a:p>
                  </a:txBody>
                  <a:tcPr anchor="ctr"/>
                </a:tc>
                <a:tc>
                  <a:txBody>
                    <a:bodyPr/>
                    <a:lstStyle/>
                    <a:p>
                      <a:r>
                        <a:rPr lang="en-US" sz="2400">
                          <a:effectLst/>
                          <a:latin typeface="Arial"/>
                        </a:rPr>
                        <a:t>467</a:t>
                      </a:r>
                    </a:p>
                  </a:txBody>
                  <a:tcPr anchor="ctr"/>
                </a:tc>
                <a:tc>
                  <a:txBody>
                    <a:bodyPr/>
                    <a:lstStyle/>
                    <a:p>
                      <a:r>
                        <a:rPr lang="en-US" sz="2400">
                          <a:effectLst/>
                          <a:latin typeface="Arial"/>
                        </a:rPr>
                        <a:t>H–Cl</a:t>
                      </a:r>
                    </a:p>
                  </a:txBody>
                  <a:tcPr anchor="ctr"/>
                </a:tc>
                <a:tc>
                  <a:txBody>
                    <a:bodyPr/>
                    <a:lstStyle/>
                    <a:p>
                      <a:r>
                        <a:rPr lang="en-US" sz="2400">
                          <a:effectLst/>
                          <a:latin typeface="Arial"/>
                        </a:rPr>
                        <a:t>127.5</a:t>
                      </a:r>
                    </a:p>
                  </a:txBody>
                  <a:tcPr anchor="ctr"/>
                </a:tc>
                <a:tc>
                  <a:txBody>
                    <a:bodyPr/>
                    <a:lstStyle/>
                    <a:p>
                      <a:r>
                        <a:rPr lang="en-US" sz="2400">
                          <a:effectLst/>
                          <a:latin typeface="Arial"/>
                        </a:rPr>
                        <a:t>431</a:t>
                      </a:r>
                    </a:p>
                  </a:txBody>
                  <a:tcPr anchor="ctr"/>
                </a:tc>
                <a:extLst>
                  <a:ext uri="{0D108BD9-81ED-4DB2-BD59-A6C34878D82A}">
                    <a16:rowId xmlns:a16="http://schemas.microsoft.com/office/drawing/2014/main" val="1020480610"/>
                  </a:ext>
                </a:extLst>
              </a:tr>
              <a:tr h="591743">
                <a:tc>
                  <a:txBody>
                    <a:bodyPr/>
                    <a:lstStyle/>
                    <a:p>
                      <a:r>
                        <a:rPr lang="en-US" sz="2400">
                          <a:effectLst/>
                          <a:latin typeface="Arial"/>
                        </a:rPr>
                        <a:t>C–C</a:t>
                      </a:r>
                    </a:p>
                  </a:txBody>
                  <a:tcPr anchor="ctr"/>
                </a:tc>
                <a:tc>
                  <a:txBody>
                    <a:bodyPr/>
                    <a:lstStyle/>
                    <a:p>
                      <a:r>
                        <a:rPr lang="en-US" sz="2400">
                          <a:effectLst/>
                          <a:latin typeface="Arial"/>
                        </a:rPr>
                        <a:t>150.6</a:t>
                      </a:r>
                    </a:p>
                  </a:txBody>
                  <a:tcPr anchor="ctr"/>
                </a:tc>
                <a:tc>
                  <a:txBody>
                    <a:bodyPr/>
                    <a:lstStyle/>
                    <a:p>
                      <a:r>
                        <a:rPr lang="en-US" sz="2400">
                          <a:effectLst/>
                          <a:latin typeface="Arial"/>
                        </a:rPr>
                        <a:t>347</a:t>
                      </a:r>
                    </a:p>
                  </a:txBody>
                  <a:tcPr anchor="ctr"/>
                </a:tc>
                <a:tc>
                  <a:txBody>
                    <a:bodyPr/>
                    <a:lstStyle/>
                    <a:p>
                      <a:r>
                        <a:rPr lang="en-US" sz="2400">
                          <a:effectLst/>
                          <a:latin typeface="Arial"/>
                        </a:rPr>
                        <a:t>H–Br</a:t>
                      </a:r>
                    </a:p>
                  </a:txBody>
                  <a:tcPr anchor="ctr"/>
                </a:tc>
                <a:tc>
                  <a:txBody>
                    <a:bodyPr/>
                    <a:lstStyle/>
                    <a:p>
                      <a:r>
                        <a:rPr lang="en-US" sz="2400">
                          <a:effectLst/>
                          <a:latin typeface="Arial"/>
                        </a:rPr>
                        <a:t>141.4</a:t>
                      </a:r>
                    </a:p>
                  </a:txBody>
                  <a:tcPr anchor="ctr"/>
                </a:tc>
                <a:tc>
                  <a:txBody>
                    <a:bodyPr/>
                    <a:lstStyle/>
                    <a:p>
                      <a:r>
                        <a:rPr lang="en-US" sz="2400">
                          <a:effectLst/>
                          <a:latin typeface="Arial"/>
                        </a:rPr>
                        <a:t>366</a:t>
                      </a:r>
                    </a:p>
                  </a:txBody>
                  <a:tcPr anchor="ctr"/>
                </a:tc>
                <a:extLst>
                  <a:ext uri="{0D108BD9-81ED-4DB2-BD59-A6C34878D82A}">
                    <a16:rowId xmlns:a16="http://schemas.microsoft.com/office/drawing/2014/main" val="2462610141"/>
                  </a:ext>
                </a:extLst>
              </a:tr>
              <a:tr h="591743">
                <a:tc>
                  <a:txBody>
                    <a:bodyPr/>
                    <a:lstStyle/>
                    <a:p>
                      <a:r>
                        <a:rPr lang="en-US" sz="2400">
                          <a:effectLst/>
                          <a:latin typeface="Arial"/>
                        </a:rPr>
                        <a:t>C=C</a:t>
                      </a:r>
                    </a:p>
                  </a:txBody>
                  <a:tcPr anchor="ctr"/>
                </a:tc>
                <a:tc>
                  <a:txBody>
                    <a:bodyPr/>
                    <a:lstStyle/>
                    <a:p>
                      <a:r>
                        <a:rPr lang="en-US" sz="2400">
                          <a:effectLst/>
                          <a:latin typeface="Arial"/>
                        </a:rPr>
                        <a:t>133.5</a:t>
                      </a:r>
                    </a:p>
                  </a:txBody>
                  <a:tcPr anchor="ctr"/>
                </a:tc>
                <a:tc>
                  <a:txBody>
                    <a:bodyPr/>
                    <a:lstStyle/>
                    <a:p>
                      <a:r>
                        <a:rPr lang="en-US" sz="2400">
                          <a:effectLst/>
                          <a:latin typeface="Arial"/>
                        </a:rPr>
                        <a:t>614</a:t>
                      </a:r>
                    </a:p>
                  </a:txBody>
                  <a:tcPr anchor="ctr"/>
                </a:tc>
                <a:tc>
                  <a:txBody>
                    <a:bodyPr/>
                    <a:lstStyle/>
                    <a:p>
                      <a:r>
                        <a:rPr lang="en-US" sz="2400">
                          <a:effectLst/>
                          <a:latin typeface="Arial"/>
                        </a:rPr>
                        <a:t>H–I</a:t>
                      </a:r>
                    </a:p>
                  </a:txBody>
                  <a:tcPr anchor="ctr"/>
                </a:tc>
                <a:tc>
                  <a:txBody>
                    <a:bodyPr/>
                    <a:lstStyle/>
                    <a:p>
                      <a:r>
                        <a:rPr lang="en-US" sz="2400">
                          <a:effectLst/>
                          <a:latin typeface="Arial"/>
                        </a:rPr>
                        <a:t>160.9</a:t>
                      </a:r>
                    </a:p>
                  </a:txBody>
                  <a:tcPr anchor="ctr"/>
                </a:tc>
                <a:tc>
                  <a:txBody>
                    <a:bodyPr/>
                    <a:lstStyle/>
                    <a:p>
                      <a:r>
                        <a:rPr lang="en-US" sz="2400">
                          <a:effectLst/>
                          <a:latin typeface="Arial"/>
                        </a:rPr>
                        <a:t>298</a:t>
                      </a:r>
                    </a:p>
                  </a:txBody>
                  <a:tcPr anchor="ctr"/>
                </a:tc>
                <a:extLst>
                  <a:ext uri="{0D108BD9-81ED-4DB2-BD59-A6C34878D82A}">
                    <a16:rowId xmlns:a16="http://schemas.microsoft.com/office/drawing/2014/main" val="2236206523"/>
                  </a:ext>
                </a:extLst>
              </a:tr>
              <a:tr h="591743">
                <a:tc>
                  <a:txBody>
                    <a:bodyPr/>
                    <a:lstStyle/>
                    <a:p>
                      <a:r>
                        <a:rPr lang="en-US" sz="2400">
                          <a:effectLst/>
                          <a:latin typeface="Arial"/>
                        </a:rPr>
                        <a:t>C≡C</a:t>
                      </a:r>
                    </a:p>
                  </a:txBody>
                  <a:tcPr anchor="ctr"/>
                </a:tc>
                <a:tc>
                  <a:txBody>
                    <a:bodyPr/>
                    <a:lstStyle/>
                    <a:p>
                      <a:r>
                        <a:rPr lang="en-US" sz="2400">
                          <a:effectLst/>
                          <a:latin typeface="Arial"/>
                        </a:rPr>
                        <a:t>120.8</a:t>
                      </a:r>
                    </a:p>
                  </a:txBody>
                  <a:tcPr anchor="ctr"/>
                </a:tc>
                <a:tc>
                  <a:txBody>
                    <a:bodyPr/>
                    <a:lstStyle/>
                    <a:p>
                      <a:r>
                        <a:rPr lang="en-US" sz="2400">
                          <a:effectLst/>
                          <a:latin typeface="Arial"/>
                        </a:rPr>
                        <a:t>839</a:t>
                      </a:r>
                    </a:p>
                  </a:txBody>
                  <a:tcPr anchor="ctr"/>
                </a:tc>
                <a:tc>
                  <a:txBody>
                    <a:bodyPr/>
                    <a:lstStyle/>
                    <a:p>
                      <a:r>
                        <a:rPr lang="en-US" sz="2400">
                          <a:effectLst/>
                          <a:latin typeface="Arial"/>
                        </a:rPr>
                        <a:t>O–O</a:t>
                      </a:r>
                    </a:p>
                  </a:txBody>
                  <a:tcPr anchor="ctr"/>
                </a:tc>
                <a:tc>
                  <a:txBody>
                    <a:bodyPr/>
                    <a:lstStyle/>
                    <a:p>
                      <a:r>
                        <a:rPr lang="en-US" sz="2400">
                          <a:effectLst/>
                          <a:latin typeface="Arial"/>
                        </a:rPr>
                        <a:t>148</a:t>
                      </a:r>
                    </a:p>
                  </a:txBody>
                  <a:tcPr anchor="ctr"/>
                </a:tc>
                <a:tc>
                  <a:txBody>
                    <a:bodyPr/>
                    <a:lstStyle/>
                    <a:p>
                      <a:r>
                        <a:rPr lang="en-US" sz="2400">
                          <a:effectLst/>
                          <a:latin typeface="Arial"/>
                        </a:rPr>
                        <a:t>146</a:t>
                      </a:r>
                    </a:p>
                  </a:txBody>
                  <a:tcPr anchor="ctr"/>
                </a:tc>
                <a:extLst>
                  <a:ext uri="{0D108BD9-81ED-4DB2-BD59-A6C34878D82A}">
                    <a16:rowId xmlns:a16="http://schemas.microsoft.com/office/drawing/2014/main" val="2079771154"/>
                  </a:ext>
                </a:extLst>
              </a:tr>
              <a:tr h="591743">
                <a:tc>
                  <a:txBody>
                    <a:bodyPr/>
                    <a:lstStyle/>
                    <a:p>
                      <a:r>
                        <a:rPr lang="en-US" sz="2400">
                          <a:effectLst/>
                          <a:latin typeface="Arial"/>
                        </a:rPr>
                        <a:t>C–N</a:t>
                      </a:r>
                    </a:p>
                  </a:txBody>
                  <a:tcPr anchor="ctr"/>
                </a:tc>
                <a:tc>
                  <a:txBody>
                    <a:bodyPr/>
                    <a:lstStyle/>
                    <a:p>
                      <a:r>
                        <a:rPr lang="en-US" sz="2400">
                          <a:effectLst/>
                          <a:latin typeface="Arial"/>
                        </a:rPr>
                        <a:t>142.1</a:t>
                      </a:r>
                    </a:p>
                  </a:txBody>
                  <a:tcPr anchor="ctr"/>
                </a:tc>
                <a:tc>
                  <a:txBody>
                    <a:bodyPr/>
                    <a:lstStyle/>
                    <a:p>
                      <a:r>
                        <a:rPr lang="en-US" sz="2400">
                          <a:effectLst/>
                          <a:latin typeface="Arial"/>
                        </a:rPr>
                        <a:t>305</a:t>
                      </a:r>
                    </a:p>
                  </a:txBody>
                  <a:tcPr anchor="ctr"/>
                </a:tc>
                <a:tc>
                  <a:txBody>
                    <a:bodyPr/>
                    <a:lstStyle/>
                    <a:p>
                      <a:r>
                        <a:rPr lang="en-US" sz="2400">
                          <a:effectLst/>
                          <a:latin typeface="Arial"/>
                        </a:rPr>
                        <a:t>O=O</a:t>
                      </a:r>
                    </a:p>
                  </a:txBody>
                  <a:tcPr anchor="ctr"/>
                </a:tc>
                <a:tc>
                  <a:txBody>
                    <a:bodyPr/>
                    <a:lstStyle/>
                    <a:p>
                      <a:r>
                        <a:rPr lang="en-US" sz="2400">
                          <a:effectLst/>
                          <a:latin typeface="Arial"/>
                        </a:rPr>
                        <a:t>120.8</a:t>
                      </a:r>
                    </a:p>
                  </a:txBody>
                  <a:tcPr anchor="ctr"/>
                </a:tc>
                <a:tc>
                  <a:txBody>
                    <a:bodyPr/>
                    <a:lstStyle/>
                    <a:p>
                      <a:r>
                        <a:rPr lang="en-US" sz="2400">
                          <a:effectLst/>
                          <a:latin typeface="Arial"/>
                        </a:rPr>
                        <a:t>498</a:t>
                      </a:r>
                    </a:p>
                  </a:txBody>
                  <a:tcPr anchor="ctr"/>
                </a:tc>
                <a:extLst>
                  <a:ext uri="{0D108BD9-81ED-4DB2-BD59-A6C34878D82A}">
                    <a16:rowId xmlns:a16="http://schemas.microsoft.com/office/drawing/2014/main" val="3380654870"/>
                  </a:ext>
                </a:extLst>
              </a:tr>
              <a:tr h="591743">
                <a:tc>
                  <a:txBody>
                    <a:bodyPr/>
                    <a:lstStyle/>
                    <a:p>
                      <a:r>
                        <a:rPr lang="en-US" sz="2400">
                          <a:effectLst/>
                          <a:latin typeface="Arial"/>
                        </a:rPr>
                        <a:t>C=N</a:t>
                      </a:r>
                    </a:p>
                  </a:txBody>
                  <a:tcPr anchor="ctr"/>
                </a:tc>
                <a:tc>
                  <a:txBody>
                    <a:bodyPr/>
                    <a:lstStyle/>
                    <a:p>
                      <a:r>
                        <a:rPr lang="en-US" sz="2400">
                          <a:effectLst/>
                          <a:latin typeface="Arial"/>
                        </a:rPr>
                        <a:t>130.0</a:t>
                      </a:r>
                    </a:p>
                  </a:txBody>
                  <a:tcPr anchor="ctr"/>
                </a:tc>
                <a:tc>
                  <a:txBody>
                    <a:bodyPr/>
                    <a:lstStyle/>
                    <a:p>
                      <a:r>
                        <a:rPr lang="en-US" sz="2400">
                          <a:effectLst/>
                          <a:latin typeface="Arial"/>
                        </a:rPr>
                        <a:t>615</a:t>
                      </a:r>
                    </a:p>
                  </a:txBody>
                  <a:tcPr anchor="ctr"/>
                </a:tc>
                <a:tc>
                  <a:txBody>
                    <a:bodyPr/>
                    <a:lstStyle/>
                    <a:p>
                      <a:r>
                        <a:rPr lang="en-US" sz="2400">
                          <a:effectLst/>
                          <a:latin typeface="Arial"/>
                        </a:rPr>
                        <a:t>F–F</a:t>
                      </a:r>
                    </a:p>
                  </a:txBody>
                  <a:tcPr anchor="ctr"/>
                </a:tc>
                <a:tc>
                  <a:txBody>
                    <a:bodyPr/>
                    <a:lstStyle/>
                    <a:p>
                      <a:r>
                        <a:rPr lang="en-US" sz="2400">
                          <a:effectLst/>
                          <a:latin typeface="Arial"/>
                        </a:rPr>
                        <a:t>141.2</a:t>
                      </a:r>
                    </a:p>
                  </a:txBody>
                  <a:tcPr anchor="ctr"/>
                </a:tc>
                <a:tc>
                  <a:txBody>
                    <a:bodyPr/>
                    <a:lstStyle/>
                    <a:p>
                      <a:r>
                        <a:rPr lang="en-US" sz="2400">
                          <a:effectLst/>
                          <a:latin typeface="Arial"/>
                        </a:rPr>
                        <a:t>159 </a:t>
                      </a:r>
                    </a:p>
                  </a:txBody>
                  <a:tcPr anchor="ctr"/>
                </a:tc>
                <a:extLst>
                  <a:ext uri="{0D108BD9-81ED-4DB2-BD59-A6C34878D82A}">
                    <a16:rowId xmlns:a16="http://schemas.microsoft.com/office/drawing/2014/main" val="1745813258"/>
                  </a:ext>
                </a:extLst>
              </a:tr>
              <a:tr h="591743">
                <a:tc>
                  <a:txBody>
                    <a:bodyPr/>
                    <a:lstStyle/>
                    <a:p>
                      <a:r>
                        <a:rPr lang="en-US" sz="2400">
                          <a:effectLst/>
                          <a:latin typeface="Arial"/>
                        </a:rPr>
                        <a:t>C≡N</a:t>
                      </a:r>
                    </a:p>
                  </a:txBody>
                  <a:tcPr anchor="ctr"/>
                </a:tc>
                <a:tc>
                  <a:txBody>
                    <a:bodyPr/>
                    <a:lstStyle/>
                    <a:p>
                      <a:r>
                        <a:rPr lang="en-US" sz="2400">
                          <a:effectLst/>
                          <a:latin typeface="Arial"/>
                        </a:rPr>
                        <a:t>116.1</a:t>
                      </a:r>
                    </a:p>
                  </a:txBody>
                  <a:tcPr anchor="ctr"/>
                </a:tc>
                <a:tc>
                  <a:txBody>
                    <a:bodyPr/>
                    <a:lstStyle/>
                    <a:p>
                      <a:r>
                        <a:rPr lang="en-US" sz="2400">
                          <a:effectLst/>
                          <a:latin typeface="Arial"/>
                        </a:rPr>
                        <a:t>891</a:t>
                      </a:r>
                    </a:p>
                  </a:txBody>
                  <a:tcPr anchor="ctr"/>
                </a:tc>
                <a:tc>
                  <a:txBody>
                    <a:bodyPr/>
                    <a:lstStyle/>
                    <a:p>
                      <a:r>
                        <a:rPr lang="en-US" sz="2400">
                          <a:effectLst/>
                          <a:latin typeface="Arial"/>
                        </a:rPr>
                        <a:t>Cl–Cl</a:t>
                      </a:r>
                    </a:p>
                  </a:txBody>
                  <a:tcPr anchor="ctr"/>
                </a:tc>
                <a:tc>
                  <a:txBody>
                    <a:bodyPr/>
                    <a:lstStyle/>
                    <a:p>
                      <a:r>
                        <a:rPr lang="en-US" sz="2400">
                          <a:effectLst/>
                          <a:latin typeface="Arial"/>
                        </a:rPr>
                        <a:t>198.8</a:t>
                      </a:r>
                    </a:p>
                  </a:txBody>
                  <a:tcPr anchor="ctr"/>
                </a:tc>
                <a:tc>
                  <a:txBody>
                    <a:bodyPr/>
                    <a:lstStyle/>
                    <a:p>
                      <a:r>
                        <a:rPr lang="en-US" sz="2400">
                          <a:effectLst/>
                          <a:latin typeface="Arial"/>
                        </a:rPr>
                        <a:t>243</a:t>
                      </a:r>
                    </a:p>
                  </a:txBody>
                  <a:tcPr anchor="ctr"/>
                </a:tc>
                <a:extLst>
                  <a:ext uri="{0D108BD9-81ED-4DB2-BD59-A6C34878D82A}">
                    <a16:rowId xmlns:a16="http://schemas.microsoft.com/office/drawing/2014/main" val="3598416802"/>
                  </a:ext>
                </a:extLst>
              </a:tr>
            </a:tbl>
          </a:graphicData>
        </a:graphic>
      </p:graphicFrame>
      <p:sp>
        <p:nvSpPr>
          <p:cNvPr id="3" name="Content Placeholder 2">
            <a:extLst>
              <a:ext uri="{FF2B5EF4-FFF2-40B4-BE49-F238E27FC236}">
                <a16:creationId xmlns:a16="http://schemas.microsoft.com/office/drawing/2014/main" id="{F173EC43-D186-32D1-D0E9-FF1E2221AB82}"/>
              </a:ext>
            </a:extLst>
          </p:cNvPr>
          <p:cNvSpPr>
            <a:spLocks noGrp="1"/>
          </p:cNvSpPr>
          <p:nvPr>
            <p:ph idx="1"/>
          </p:nvPr>
        </p:nvSpPr>
        <p:spPr>
          <a:xfrm>
            <a:off x="2142783" y="8870432"/>
            <a:ext cx="14400000" cy="821773"/>
          </a:xfrm>
        </p:spPr>
        <p:txBody>
          <a:bodyPr vert="horz" lIns="91440" tIns="45720" rIns="91440" bIns="45720" rtlCol="0" anchor="t">
            <a:noAutofit/>
          </a:bodyPr>
          <a:lstStyle/>
          <a:p>
            <a:pPr marL="0" indent="0" algn="ctr">
              <a:buNone/>
            </a:pPr>
            <a:r>
              <a:rPr lang="en-US" sz="2800" b="1">
                <a:latin typeface="Arial"/>
                <a:ea typeface="+mn-lt"/>
                <a:cs typeface="+mn-lt"/>
              </a:rPr>
              <a:t>Source: </a:t>
            </a:r>
            <a:r>
              <a:rPr lang="en-US" sz="2800">
                <a:latin typeface="Arial"/>
                <a:ea typeface="+mn-lt"/>
                <a:cs typeface="+mn-lt"/>
              </a:rPr>
              <a:t>Table 8.1 in </a:t>
            </a:r>
            <a:r>
              <a:rPr lang="en-US" sz="2800" b="1">
                <a:latin typeface="Arial"/>
                <a:ea typeface="+mn-lt"/>
                <a:cs typeface="+mn-lt"/>
              </a:rPr>
              <a:t>"</a:t>
            </a:r>
            <a:r>
              <a:rPr lang="en-US" sz="2800" b="1">
                <a:latin typeface="Arial"/>
                <a:ea typeface="+mn-lt"/>
                <a:cs typeface="+mn-lt"/>
                <a:hlinkClick r:id="rId2"/>
              </a:rPr>
              <a:t>8.1 Valence Bond Theory</a:t>
            </a:r>
            <a:r>
              <a:rPr lang="en-US" sz="2800" b="1">
                <a:latin typeface="Arial"/>
                <a:ea typeface="+mn-lt"/>
                <a:cs typeface="+mn-lt"/>
              </a:rPr>
              <a:t>" in </a:t>
            </a:r>
            <a:r>
              <a:rPr lang="en-US" sz="2800" b="1" i="1">
                <a:latin typeface="Arial"/>
                <a:ea typeface="+mn-lt"/>
                <a:cs typeface="+mn-lt"/>
                <a:hlinkClick r:id="rId2"/>
              </a:rPr>
              <a:t>Chemistry (OpenStax)</a:t>
            </a:r>
            <a:r>
              <a:rPr lang="en-US" sz="2800" b="1" i="1">
                <a:latin typeface="Arial"/>
                <a:ea typeface="+mn-lt"/>
                <a:cs typeface="+mn-lt"/>
              </a:rPr>
              <a:t>, </a:t>
            </a:r>
            <a:r>
              <a:rPr lang="en-US" sz="2800" b="1" i="1">
                <a:latin typeface="Arial"/>
                <a:ea typeface="+mn-lt"/>
                <a:cs typeface="+mn-lt"/>
                <a:hlinkClick r:id="rId3"/>
              </a:rPr>
              <a:t>CC BY 4.0</a:t>
            </a:r>
            <a:endParaRPr lang="en-US" sz="2800">
              <a:latin typeface="Arial"/>
              <a:cs typeface="Arial"/>
            </a:endParaRPr>
          </a:p>
        </p:txBody>
      </p:sp>
      <p:sp>
        <p:nvSpPr>
          <p:cNvPr id="4" name="Footer Placeholder 3">
            <a:extLst>
              <a:ext uri="{FF2B5EF4-FFF2-40B4-BE49-F238E27FC236}">
                <a16:creationId xmlns:a16="http://schemas.microsoft.com/office/drawing/2014/main" id="{37C6C05D-0DB5-3792-5EA7-CA13140F5657}"/>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51141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ED7F-043B-6649-891B-EF1AF6EC2417}"/>
              </a:ext>
            </a:extLst>
          </p:cNvPr>
          <p:cNvSpPr>
            <a:spLocks noGrp="1"/>
          </p:cNvSpPr>
          <p:nvPr>
            <p:ph type="title"/>
          </p:nvPr>
        </p:nvSpPr>
        <p:spPr/>
        <p:txBody>
          <a:bodyPr>
            <a:normAutofit/>
          </a:bodyPr>
          <a:lstStyle/>
          <a:p>
            <a:r>
              <a:rPr lang="en-US" sz="4000">
                <a:latin typeface="Arial"/>
                <a:cs typeface="Arial"/>
              </a:rPr>
              <a:t>Figure 21.1b</a:t>
            </a:r>
            <a:endParaRPr lang="en-US" sz="4000"/>
          </a:p>
        </p:txBody>
      </p:sp>
      <p:pic>
        <p:nvPicPr>
          <p:cNvPr id="5" name="Picture 4" descr="Two diagrams are shown. Diagram a contains two molecules whose p orbitals, which are depicted as two balloon-shaped structures that meet together to form a peanut shape, are laid end over end, creating an area of overlap. In diagram b, the same two molecules are shown, but this time, they are laid out in a way so as to form a near-ninety degree angle. In this diagram, the ends of two of these peanut-shaped orbitals do not overlap nearly as much.">
            <a:extLst>
              <a:ext uri="{FF2B5EF4-FFF2-40B4-BE49-F238E27FC236}">
                <a16:creationId xmlns:a16="http://schemas.microsoft.com/office/drawing/2014/main" id="{1E2B6A7F-82B5-92CC-0E43-7AA5E5F5E75A}"/>
              </a:ext>
            </a:extLst>
          </p:cNvPr>
          <p:cNvPicPr>
            <a:picLocks noChangeAspect="1"/>
          </p:cNvPicPr>
          <p:nvPr/>
        </p:nvPicPr>
        <p:blipFill>
          <a:blip r:embed="rId2"/>
          <a:stretch>
            <a:fillRect/>
          </a:stretch>
        </p:blipFill>
        <p:spPr>
          <a:xfrm>
            <a:off x="3170465" y="2819400"/>
            <a:ext cx="11334750" cy="2750003"/>
          </a:xfrm>
          <a:prstGeom prst="rect">
            <a:avLst/>
          </a:prstGeom>
        </p:spPr>
      </p:pic>
      <p:sp>
        <p:nvSpPr>
          <p:cNvPr id="3" name="Content Placeholder 2">
            <a:extLst>
              <a:ext uri="{FF2B5EF4-FFF2-40B4-BE49-F238E27FC236}">
                <a16:creationId xmlns:a16="http://schemas.microsoft.com/office/drawing/2014/main" id="{A4604155-17E0-A25C-67CF-E461F5BD3569}"/>
              </a:ext>
            </a:extLst>
          </p:cNvPr>
          <p:cNvSpPr>
            <a:spLocks noGrp="1"/>
          </p:cNvSpPr>
          <p:nvPr>
            <p:ph idx="1"/>
          </p:nvPr>
        </p:nvSpPr>
        <p:spPr/>
        <p:txBody>
          <a:bodyPr vert="horz" lIns="91440" tIns="45720" rIns="91440" bIns="45720" rtlCol="0" anchor="t">
            <a:normAutofit/>
          </a:bodyPr>
          <a:lstStyle/>
          <a:p>
            <a:pPr marL="0" indent="0" algn="ctr">
              <a:buNone/>
            </a:pPr>
            <a:r>
              <a:rPr lang="en-US" sz="2400" b="1">
                <a:latin typeface="Arial"/>
                <a:ea typeface="+mn-lt"/>
                <a:cs typeface="+mn-lt"/>
              </a:rPr>
              <a:t>Figure 21.1b.</a:t>
            </a:r>
            <a:r>
              <a:rPr lang="en-US" sz="2400">
                <a:latin typeface="Arial"/>
                <a:ea typeface="+mn-lt"/>
                <a:cs typeface="+mn-lt"/>
              </a:rPr>
              <a:t> (a) The overlap of two </a:t>
            </a:r>
            <a:r>
              <a:rPr lang="en-US" sz="2400" i="1">
                <a:latin typeface="Arial"/>
                <a:ea typeface="+mn-lt"/>
                <a:cs typeface="+mn-lt"/>
              </a:rPr>
              <a:t>p</a:t>
            </a:r>
            <a:r>
              <a:rPr lang="en-US" sz="2400">
                <a:latin typeface="Arial"/>
                <a:ea typeface="+mn-lt"/>
                <a:cs typeface="+mn-lt"/>
              </a:rPr>
              <a:t> orbitals is greatest when the orbitals are directed end to end. (b) Any other arrangement results in less overlap. The dots indicate the locations of the nuclei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0BA8E70F-9770-2807-1416-04F5B0A74EE0}"/>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94628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23B1A-9BF6-73B6-CEAB-9904BB54503B}"/>
              </a:ext>
            </a:extLst>
          </p:cNvPr>
          <p:cNvSpPr>
            <a:spLocks noGrp="1"/>
          </p:cNvSpPr>
          <p:nvPr>
            <p:ph type="title"/>
          </p:nvPr>
        </p:nvSpPr>
        <p:spPr/>
        <p:txBody>
          <a:bodyPr>
            <a:normAutofit/>
          </a:bodyPr>
          <a:lstStyle/>
          <a:p>
            <a:r>
              <a:rPr lang="en-US" sz="4000">
                <a:latin typeface="Arial"/>
                <a:cs typeface="Arial"/>
              </a:rPr>
              <a:t>Figure 21.1c</a:t>
            </a:r>
            <a:endParaRPr lang="en-US" sz="4000"/>
          </a:p>
        </p:txBody>
      </p:sp>
      <p:pic>
        <p:nvPicPr>
          <p:cNvPr id="5" name="Picture 4" descr="Three diagrams are shown and labeled “a,” “b,” and “c.” Diagram a shows two spherical orbitals lying side by side and overlapping. Diagram b shows one spherical and one peanut-shaped orbital lying near one another so that the spherical orbital overlaps with one end of the peanut-shaped orbital. Diagram c shows two peanut-shaped orbitals lying end to end so that one end of each orbital overlaps the other.">
            <a:extLst>
              <a:ext uri="{FF2B5EF4-FFF2-40B4-BE49-F238E27FC236}">
                <a16:creationId xmlns:a16="http://schemas.microsoft.com/office/drawing/2014/main" id="{2B55C02F-27A3-C95A-62EE-BDBBC60D7B3F}"/>
              </a:ext>
            </a:extLst>
          </p:cNvPr>
          <p:cNvPicPr>
            <a:picLocks noChangeAspect="1"/>
          </p:cNvPicPr>
          <p:nvPr/>
        </p:nvPicPr>
        <p:blipFill>
          <a:blip r:embed="rId2"/>
          <a:stretch>
            <a:fillRect/>
          </a:stretch>
        </p:blipFill>
        <p:spPr>
          <a:xfrm>
            <a:off x="3132897" y="3409743"/>
            <a:ext cx="12022206" cy="2407340"/>
          </a:xfrm>
          <a:prstGeom prst="rect">
            <a:avLst/>
          </a:prstGeom>
        </p:spPr>
      </p:pic>
      <p:sp>
        <p:nvSpPr>
          <p:cNvPr id="3" name="Content Placeholder 2">
            <a:extLst>
              <a:ext uri="{FF2B5EF4-FFF2-40B4-BE49-F238E27FC236}">
                <a16:creationId xmlns:a16="http://schemas.microsoft.com/office/drawing/2014/main" id="{9005E780-B2DD-4271-3E9A-98AF2FE7F72F}"/>
              </a:ext>
            </a:extLst>
          </p:cNvPr>
          <p:cNvSpPr>
            <a:spLocks noGrp="1"/>
          </p:cNvSpPr>
          <p:nvPr>
            <p:ph idx="1"/>
          </p:nvPr>
        </p:nvSpPr>
        <p:spPr/>
        <p:txBody>
          <a:bodyPr vert="horz" lIns="91440" tIns="45720" rIns="91440" bIns="45720" rtlCol="0" anchor="t">
            <a:normAutofit/>
          </a:bodyPr>
          <a:lstStyle/>
          <a:p>
            <a:pPr marL="0" indent="0" algn="ctr">
              <a:buNone/>
            </a:pPr>
            <a:r>
              <a:rPr lang="en-US" sz="2400" b="1">
                <a:latin typeface="Arial"/>
                <a:ea typeface="+mn-lt"/>
                <a:cs typeface="+mn-lt"/>
              </a:rPr>
              <a:t>Figure 21.1c.</a:t>
            </a:r>
            <a:r>
              <a:rPr lang="en-US" sz="2400">
                <a:latin typeface="Arial"/>
                <a:ea typeface="+mn-lt"/>
                <a:cs typeface="+mn-lt"/>
              </a:rPr>
              <a:t> Sigma (σ) bonds form from the overlap of the following: (a) two </a:t>
            </a:r>
            <a:r>
              <a:rPr lang="en-US" sz="2400" i="1">
                <a:latin typeface="Arial"/>
                <a:ea typeface="+mn-lt"/>
                <a:cs typeface="+mn-lt"/>
              </a:rPr>
              <a:t>s</a:t>
            </a:r>
            <a:r>
              <a:rPr lang="en-US" sz="2400">
                <a:latin typeface="Arial"/>
                <a:ea typeface="+mn-lt"/>
                <a:cs typeface="+mn-lt"/>
              </a:rPr>
              <a:t> orbitals, (b) an </a:t>
            </a:r>
            <a:r>
              <a:rPr lang="en-US" sz="2400" i="1">
                <a:latin typeface="Arial"/>
                <a:ea typeface="+mn-lt"/>
                <a:cs typeface="+mn-lt"/>
              </a:rPr>
              <a:t>s</a:t>
            </a:r>
            <a:r>
              <a:rPr lang="en-US" sz="2400">
                <a:latin typeface="Arial"/>
                <a:ea typeface="+mn-lt"/>
                <a:cs typeface="+mn-lt"/>
              </a:rPr>
              <a:t> orbital and a </a:t>
            </a:r>
            <a:r>
              <a:rPr lang="en-US" sz="2400" i="1">
                <a:latin typeface="Arial"/>
                <a:ea typeface="+mn-lt"/>
                <a:cs typeface="+mn-lt"/>
              </a:rPr>
              <a:t>p</a:t>
            </a:r>
            <a:r>
              <a:rPr lang="en-US" sz="2400">
                <a:latin typeface="Arial"/>
                <a:ea typeface="+mn-lt"/>
                <a:cs typeface="+mn-lt"/>
              </a:rPr>
              <a:t> orbital, and (c) two </a:t>
            </a:r>
            <a:r>
              <a:rPr lang="en-US" sz="2400" i="1">
                <a:latin typeface="Arial"/>
                <a:ea typeface="+mn-lt"/>
                <a:cs typeface="+mn-lt"/>
              </a:rPr>
              <a:t>p</a:t>
            </a:r>
            <a:r>
              <a:rPr lang="en-US" sz="2400">
                <a:latin typeface="Arial"/>
                <a:ea typeface="+mn-lt"/>
                <a:cs typeface="+mn-lt"/>
              </a:rPr>
              <a:t> orbitals. The dots indicate the locations of the nuclei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9B64B758-31D1-9931-9F08-7242E08730AB}"/>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851030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9D0F4-EFA0-DF56-8FB8-A2D9FDA204FC}"/>
              </a:ext>
            </a:extLst>
          </p:cNvPr>
          <p:cNvSpPr>
            <a:spLocks noGrp="1"/>
          </p:cNvSpPr>
          <p:nvPr>
            <p:ph type="title"/>
          </p:nvPr>
        </p:nvSpPr>
        <p:spPr/>
        <p:txBody>
          <a:bodyPr>
            <a:normAutofit/>
          </a:bodyPr>
          <a:lstStyle/>
          <a:p>
            <a:r>
              <a:rPr lang="en-US" sz="4000">
                <a:latin typeface="Arial"/>
                <a:cs typeface="Arial"/>
              </a:rPr>
              <a:t>Figure 21.1d</a:t>
            </a:r>
            <a:endParaRPr lang="en-US" sz="4000"/>
          </a:p>
        </p:txBody>
      </p:sp>
      <p:pic>
        <p:nvPicPr>
          <p:cNvPr id="5" name="Picture 4" descr="Two peanut-shaped orbitals are shown, lying vertically and parallel with one another. They overlap one another along the top and bottom of the orbital.">
            <a:extLst>
              <a:ext uri="{FF2B5EF4-FFF2-40B4-BE49-F238E27FC236}">
                <a16:creationId xmlns:a16="http://schemas.microsoft.com/office/drawing/2014/main" id="{0352C45E-C305-15ED-4564-AC8ED252D1E3}"/>
              </a:ext>
            </a:extLst>
          </p:cNvPr>
          <p:cNvPicPr>
            <a:picLocks noChangeAspect="1"/>
          </p:cNvPicPr>
          <p:nvPr/>
        </p:nvPicPr>
        <p:blipFill>
          <a:blip r:embed="rId2"/>
          <a:stretch>
            <a:fillRect/>
          </a:stretch>
        </p:blipFill>
        <p:spPr>
          <a:xfrm>
            <a:off x="4796666" y="2839899"/>
            <a:ext cx="8413059" cy="3000375"/>
          </a:xfrm>
          <a:prstGeom prst="rect">
            <a:avLst/>
          </a:prstGeom>
        </p:spPr>
      </p:pic>
      <p:sp>
        <p:nvSpPr>
          <p:cNvPr id="3" name="Content Placeholder 2">
            <a:extLst>
              <a:ext uri="{FF2B5EF4-FFF2-40B4-BE49-F238E27FC236}">
                <a16:creationId xmlns:a16="http://schemas.microsoft.com/office/drawing/2014/main" id="{D3225617-E4B5-3CE8-1D8A-565D8389600F}"/>
              </a:ext>
            </a:extLst>
          </p:cNvPr>
          <p:cNvSpPr>
            <a:spLocks noGrp="1"/>
          </p:cNvSpPr>
          <p:nvPr>
            <p:ph idx="1"/>
          </p:nvPr>
        </p:nvSpPr>
        <p:spPr/>
        <p:txBody>
          <a:bodyPr vert="horz" lIns="91440" tIns="45720" rIns="91440" bIns="45720" rtlCol="0" anchor="t">
            <a:normAutofit/>
          </a:bodyPr>
          <a:lstStyle/>
          <a:p>
            <a:pPr marL="0" indent="0" algn="ctr">
              <a:buNone/>
            </a:pPr>
            <a:r>
              <a:rPr lang="en-US" sz="2400" b="1">
                <a:latin typeface="Arial"/>
                <a:ea typeface="+mn-lt"/>
                <a:cs typeface="+mn-lt"/>
              </a:rPr>
              <a:t>Figure 21.1d.</a:t>
            </a:r>
            <a:r>
              <a:rPr lang="en-US" sz="2400">
                <a:latin typeface="Arial"/>
                <a:ea typeface="+mn-lt"/>
                <a:cs typeface="+mn-lt"/>
              </a:rPr>
              <a:t> Pi (π) bonds form from the side-by-side overlap of two </a:t>
            </a:r>
            <a:r>
              <a:rPr lang="en-US" sz="2400" i="1">
                <a:latin typeface="Arial"/>
                <a:ea typeface="+mn-lt"/>
                <a:cs typeface="+mn-lt"/>
              </a:rPr>
              <a:t>p</a:t>
            </a:r>
            <a:r>
              <a:rPr lang="en-US" sz="2400">
                <a:latin typeface="Arial"/>
                <a:ea typeface="+mn-lt"/>
                <a:cs typeface="+mn-lt"/>
              </a:rPr>
              <a:t> orbitals. The dots indicate the location of the node within the nuclei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296EC9A0-3D8A-3139-CA1A-716959B2E54C}"/>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19895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1D26-EE3A-4D73-C2B2-CB643D64CB5C}"/>
              </a:ext>
            </a:extLst>
          </p:cNvPr>
          <p:cNvSpPr>
            <a:spLocks noGrp="1"/>
          </p:cNvSpPr>
          <p:nvPr>
            <p:ph type="title"/>
          </p:nvPr>
        </p:nvSpPr>
        <p:spPr/>
        <p:txBody>
          <a:bodyPr>
            <a:normAutofit/>
          </a:bodyPr>
          <a:lstStyle/>
          <a:p>
            <a:r>
              <a:rPr lang="en-US" sz="4000">
                <a:latin typeface="Arial"/>
                <a:cs typeface="Arial"/>
              </a:rPr>
              <a:t>Figure 21.1e</a:t>
            </a:r>
            <a:endParaRPr lang="en-US" sz="4000"/>
          </a:p>
        </p:txBody>
      </p:sp>
      <p:pic>
        <p:nvPicPr>
          <p:cNvPr id="5" name="Picture 4" descr="A diagram contains three Lewis structures. The left most structure shows an H atom bonded to a C l atom by a single bond. The C l atom has three lone pairs of electrons. The phrase “One sigma bond No pi bonds” is written below the drawing. The center structure shows two O atoms bonded by a double bond. The O atoms each have two lone pairs of electrons. The phrase “One sigma bond One pi bond” is written below the drawing. The right most structure shows two N atoms bonded by a triple bond. Each N atom has a lone pairs of electrons. The phrase “One sigma bond Two pi bonds” is written below the drawing.">
            <a:extLst>
              <a:ext uri="{FF2B5EF4-FFF2-40B4-BE49-F238E27FC236}">
                <a16:creationId xmlns:a16="http://schemas.microsoft.com/office/drawing/2014/main" id="{113ADEF8-E92A-7E9F-C381-98F0891070B0}"/>
              </a:ext>
            </a:extLst>
          </p:cNvPr>
          <p:cNvPicPr>
            <a:picLocks noChangeAspect="1"/>
          </p:cNvPicPr>
          <p:nvPr/>
        </p:nvPicPr>
        <p:blipFill>
          <a:blip r:embed="rId2"/>
          <a:stretch>
            <a:fillRect/>
          </a:stretch>
        </p:blipFill>
        <p:spPr>
          <a:xfrm>
            <a:off x="2354332" y="3115917"/>
            <a:ext cx="12800771" cy="2829339"/>
          </a:xfrm>
          <a:prstGeom prst="rect">
            <a:avLst/>
          </a:prstGeom>
        </p:spPr>
      </p:pic>
      <p:sp>
        <p:nvSpPr>
          <p:cNvPr id="3" name="Content Placeholder 2">
            <a:extLst>
              <a:ext uri="{FF2B5EF4-FFF2-40B4-BE49-F238E27FC236}">
                <a16:creationId xmlns:a16="http://schemas.microsoft.com/office/drawing/2014/main" id="{9B1FBF0E-9D76-52B8-17E9-B7B680417853}"/>
              </a:ext>
            </a:extLst>
          </p:cNvPr>
          <p:cNvSpPr>
            <a:spLocks noGrp="1"/>
          </p:cNvSpPr>
          <p:nvPr>
            <p:ph idx="1"/>
          </p:nvPr>
        </p:nvSpPr>
        <p:spPr/>
        <p:txBody>
          <a:bodyPr vert="horz" lIns="91440" tIns="45720" rIns="91440" bIns="45720" rtlCol="0" anchor="t">
            <a:normAutofit/>
          </a:bodyPr>
          <a:lstStyle/>
          <a:p>
            <a:pPr marL="0" indent="0" algn="ctr">
              <a:buNone/>
            </a:pPr>
            <a:r>
              <a:rPr lang="en-US" sz="2400" b="1">
                <a:latin typeface="Arial"/>
                <a:ea typeface="+mn-lt"/>
                <a:cs typeface="+mn-lt"/>
              </a:rPr>
              <a:t>Figure 21.1e.</a:t>
            </a:r>
            <a:r>
              <a:rPr lang="en-US" sz="2400">
                <a:latin typeface="Arial"/>
                <a:ea typeface="+mn-lt"/>
                <a:cs typeface="+mn-lt"/>
              </a:rPr>
              <a:t> Examples of single bond (one sigma bond), double bond (one sigma bond and one pi bond) and triple bond (one sigma bond and two pi bonds) (credit: </a:t>
            </a:r>
            <a:r>
              <a:rPr lang="en-US" sz="2400" i="1">
                <a:latin typeface="Arial"/>
                <a:ea typeface="+mn-lt"/>
                <a:cs typeface="+mn-lt"/>
                <a:hlinkClick r:id="rId3"/>
              </a:rPr>
              <a:t>Chemistry (OpenStax)</a:t>
            </a:r>
            <a:r>
              <a:rPr lang="en-US" sz="2400" i="1">
                <a:latin typeface="Arial"/>
                <a:ea typeface="+mn-lt"/>
                <a:cs typeface="+mn-lt"/>
              </a:rPr>
              <a:t>, </a:t>
            </a:r>
            <a:r>
              <a:rPr lang="en-US" sz="2400" i="1">
                <a:latin typeface="Arial"/>
                <a:ea typeface="+mn-lt"/>
                <a:cs typeface="+mn-lt"/>
                <a:hlinkClick r:id="rId4"/>
              </a:rPr>
              <a:t>CC BY 4.0</a:t>
            </a:r>
            <a:r>
              <a:rPr lang="en-US" sz="240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7258D645-6AB2-D616-CFB3-924BAE2884A1}"/>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570464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966276881B104C93581CE0E966CA06" ma:contentTypeVersion="18" ma:contentTypeDescription="Create a new document." ma:contentTypeScope="" ma:versionID="4cddf7e39a562c1b0dd1d64d3f892817">
  <xsd:schema xmlns:xsd="http://www.w3.org/2001/XMLSchema" xmlns:xs="http://www.w3.org/2001/XMLSchema" xmlns:p="http://schemas.microsoft.com/office/2006/metadata/properties" xmlns:ns3="dd613c2f-ec96-4a26-b230-097ac645d2df" xmlns:ns4="36d4da47-f79c-4ed6-a65a-415e2f572cf4" targetNamespace="http://schemas.microsoft.com/office/2006/metadata/properties" ma:root="true" ma:fieldsID="95912a75eb4c9b5dcae321dd66edb795" ns3:_="" ns4:_="">
    <xsd:import namespace="dd613c2f-ec96-4a26-b230-097ac645d2df"/>
    <xsd:import namespace="36d4da47-f79c-4ed6-a65a-415e2f572cf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13c2f-ec96-4a26-b230-097ac645d2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d4da47-f79c-4ed6-a65a-415e2f572c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d613c2f-ec96-4a26-b230-097ac645d2d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192700-D5E6-4CEC-BB79-2F334B290A8F}">
  <ds:schemaRefs>
    <ds:schemaRef ds:uri="36d4da47-f79c-4ed6-a65a-415e2f572cf4"/>
    <ds:schemaRef ds:uri="dd613c2f-ec96-4a26-b230-097ac645d2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60F2D21-956A-4AFE-950A-B36B8A2C76FF}">
  <ds:schemaRefs>
    <ds:schemaRef ds:uri="36d4da47-f79c-4ed6-a65a-415e2f572cf4"/>
    <ds:schemaRef ds:uri="dd613c2f-ec96-4a26-b230-097ac645d2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3FEDE95-BB74-499D-80B6-4FED891EA2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4198</Words>
  <Application>Microsoft Office PowerPoint</Application>
  <PresentationFormat>Custom</PresentationFormat>
  <Paragraphs>260</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Raleway</vt:lpstr>
      <vt:lpstr>Antic</vt:lpstr>
      <vt:lpstr>Office Theme</vt:lpstr>
      <vt:lpstr>Chapter 21</vt:lpstr>
      <vt:lpstr>Figure 21.0a</vt:lpstr>
      <vt:lpstr>Figure 21.0b</vt:lpstr>
      <vt:lpstr>Figure 21.1a</vt:lpstr>
      <vt:lpstr>Table 21.1a</vt:lpstr>
      <vt:lpstr>Figure 21.1b</vt:lpstr>
      <vt:lpstr>Figure 21.1c</vt:lpstr>
      <vt:lpstr>Figure 21.1d</vt:lpstr>
      <vt:lpstr>Figure 21.1e</vt:lpstr>
      <vt:lpstr>Figure 21.2a</vt:lpstr>
      <vt:lpstr>Figure 21.2b</vt:lpstr>
      <vt:lpstr>Figure 21.2c</vt:lpstr>
      <vt:lpstr>Figure 21.2d</vt:lpstr>
      <vt:lpstr>Figure 21.2e</vt:lpstr>
      <vt:lpstr>Figure 21.2f</vt:lpstr>
      <vt:lpstr>Figure 21.2g</vt:lpstr>
      <vt:lpstr>Figure 21.2h</vt:lpstr>
      <vt:lpstr>Figure 21.2i</vt:lpstr>
      <vt:lpstr>Figure 21.2j</vt:lpstr>
      <vt:lpstr>Figure 21.2k</vt:lpstr>
      <vt:lpstr>Figure 21.2l</vt:lpstr>
      <vt:lpstr>Figure 21.2m</vt:lpstr>
      <vt:lpstr>Figure 21.2n</vt:lpstr>
      <vt:lpstr>Figure 21.2o</vt:lpstr>
      <vt:lpstr>Figure 21.2p</vt:lpstr>
      <vt:lpstr>Figure 21.2q</vt:lpstr>
      <vt:lpstr>Figure 21.3a</vt:lpstr>
      <vt:lpstr>Figure 21.3b</vt:lpstr>
      <vt:lpstr>Figure 21.3c</vt:lpstr>
      <vt:lpstr>Figure 21.3d</vt:lpstr>
      <vt:lpstr>Figure 21.3e</vt:lpstr>
      <vt:lpstr>Figure 21.3f</vt:lpstr>
      <vt:lpstr>Figure 21.4a</vt:lpstr>
      <vt:lpstr>Figure 21.4b</vt:lpstr>
      <vt:lpstr>Table 21.4a </vt:lpstr>
      <vt:lpstr>Figure 21.4c</vt:lpstr>
      <vt:lpstr>Figure 21.4d</vt:lpstr>
      <vt:lpstr>Figure 21.4e</vt:lpstr>
      <vt:lpstr>Figure 21.4f</vt:lpstr>
      <vt:lpstr>Figure 21.4g</vt:lpstr>
      <vt:lpstr>Figure 21.4h</vt:lpstr>
      <vt:lpstr>Figure 21.4i</vt:lpstr>
      <vt:lpstr>Figure 21.4j</vt:lpstr>
      <vt:lpstr>Figure 21.4k</vt:lpstr>
      <vt:lpstr>Table 21.4b  </vt:lpstr>
      <vt:lpstr>Figure 21.4l</vt:lpstr>
      <vt:lpstr>Figure 21.4m</vt:lpstr>
      <vt:lpstr>Figure 21.4n</vt:lpstr>
      <vt:lpstr>Figure 21.4o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Revathi Mahadevan</dc:creator>
  <cp:lastModifiedBy>Samantha Sullivan Sauer</cp:lastModifiedBy>
  <cp:revision>1</cp:revision>
  <dcterms:created xsi:type="dcterms:W3CDTF">2006-08-16T00:00:00Z</dcterms:created>
  <dcterms:modified xsi:type="dcterms:W3CDTF">2024-02-13T18:16:23Z</dcterms:modified>
  <dc:identifier>DAF7aMQEQsw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0x01010053966276881B104C93581CE0E966CA06</vt:lpwstr>
  </property>
</Properties>
</file>