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sldIdLst>
    <p:sldId id="258" r:id="rId2"/>
    <p:sldId id="259" r:id="rId3"/>
    <p:sldId id="260" r:id="rId4"/>
    <p:sldId id="264" r:id="rId5"/>
    <p:sldId id="265"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3" r:id="rId32"/>
    <p:sldId id="294" r:id="rId33"/>
    <p:sldId id="295" r:id="rId34"/>
    <p:sldId id="296" r:id="rId35"/>
    <p:sldId id="297" r:id="rId36"/>
    <p:sldId id="298" r:id="rId37"/>
    <p:sldId id="299" r:id="rId38"/>
    <p:sldId id="300" r:id="rId39"/>
    <p:sldId id="301" r:id="rId40"/>
    <p:sldId id="302" r:id="rId41"/>
    <p:sldId id="303" r:id="rId42"/>
    <p:sldId id="307" r:id="rId43"/>
    <p:sldId id="308" r:id="rId44"/>
    <p:sldId id="311" r:id="rId45"/>
  </p:sldIdLst>
  <p:sldSz cx="18288000" cy="10287000"/>
  <p:notesSz cx="6858000" cy="9144000"/>
  <p:embeddedFontLst>
    <p:embeddedFont>
      <p:font typeface="Antic" panose="020B0604020202020204" charset="0"/>
      <p:regular r:id="rId47"/>
    </p:embeddedFont>
    <p:embeddedFont>
      <p:font typeface="Calibri" panose="020F0502020204030204" pitchFamily="34" charset="0"/>
      <p:regular r:id="rId48"/>
      <p:bold r:id="rId49"/>
      <p:italic r:id="rId50"/>
      <p:boldItalic r:id="rId51"/>
    </p:embeddedFont>
    <p:embeddedFont>
      <p:font typeface="Raleway" pitchFamily="2"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F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70697-109F-819C-51F6-4CC8D1D0882D}" v="30" dt="2024-02-12T22:05:29.352"/>
    <p1510:client id="{6DFB1183-95D0-887E-4B0B-533FB3FC960D}" v="168" dt="2024-02-12T23:54:41.819"/>
    <p1510:client id="{8D7A8020-548F-F51A-549F-F53139CCB176}" v="149" dt="2024-02-12T20:34:00.376"/>
    <p1510:client id="{C58CCEBD-659A-4944-9593-A1757BB20437}" v="6" dt="2024-02-13T01:41:05.834"/>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252" y="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Sullivan Sauer" userId="db6c8d62-cc93-4a4e-9e21-89806dc604a0" providerId="ADAL" clId="{C58CCEBD-659A-4944-9593-A1757BB20437}"/>
    <pc:docChg chg="custSel modSld">
      <pc:chgData name="Samantha Sullivan Sauer" userId="db6c8d62-cc93-4a4e-9e21-89806dc604a0" providerId="ADAL" clId="{C58CCEBD-659A-4944-9593-A1757BB20437}" dt="2024-02-13T01:41:49.846" v="445" actId="13244"/>
      <pc:docMkLst>
        <pc:docMk/>
      </pc:docMkLst>
      <pc:sldChg chg="modSp mod">
        <pc:chgData name="Samantha Sullivan Sauer" userId="db6c8d62-cc93-4a4e-9e21-89806dc604a0" providerId="ADAL" clId="{C58CCEBD-659A-4944-9593-A1757BB20437}" dt="2024-02-13T00:48:03.631" v="15" actId="122"/>
        <pc:sldMkLst>
          <pc:docMk/>
          <pc:sldMk cId="542177751" sldId="259"/>
        </pc:sldMkLst>
        <pc:spChg chg="mod">
          <ac:chgData name="Samantha Sullivan Sauer" userId="db6c8d62-cc93-4a4e-9e21-89806dc604a0" providerId="ADAL" clId="{C58CCEBD-659A-4944-9593-A1757BB20437}" dt="2024-02-13T00:48:03.631" v="15" actId="122"/>
          <ac:spMkLst>
            <pc:docMk/>
            <pc:sldMk cId="542177751" sldId="259"/>
            <ac:spMk id="3" creationId="{554F5101-4FB8-3834-ED7A-2EAEBAB31E90}"/>
          </ac:spMkLst>
        </pc:spChg>
      </pc:sldChg>
      <pc:sldChg chg="addSp modSp mod">
        <pc:chgData name="Samantha Sullivan Sauer" userId="db6c8d62-cc93-4a4e-9e21-89806dc604a0" providerId="ADAL" clId="{C58CCEBD-659A-4944-9593-A1757BB20437}" dt="2024-02-13T01:41:43.513" v="444" actId="13244"/>
        <pc:sldMkLst>
          <pc:docMk/>
          <pc:sldMk cId="1511411136" sldId="260"/>
        </pc:sldMkLst>
        <pc:spChg chg="mod">
          <ac:chgData name="Samantha Sullivan Sauer" userId="db6c8d62-cc93-4a4e-9e21-89806dc604a0" providerId="ADAL" clId="{C58CCEBD-659A-4944-9593-A1757BB20437}" dt="2024-02-13T01:40:21.842" v="306" actId="1076"/>
          <ac:spMkLst>
            <pc:docMk/>
            <pc:sldMk cId="1511411136" sldId="260"/>
            <ac:spMk id="2" creationId="{3812691A-3281-F58A-ADC0-90A37A0714C2}"/>
          </ac:spMkLst>
        </pc:spChg>
        <pc:spChg chg="add mod ord">
          <ac:chgData name="Samantha Sullivan Sauer" userId="db6c8d62-cc93-4a4e-9e21-89806dc604a0" providerId="ADAL" clId="{C58CCEBD-659A-4944-9593-A1757BB20437}" dt="2024-02-13T01:41:43.513" v="444" actId="13244"/>
          <ac:spMkLst>
            <pc:docMk/>
            <pc:sldMk cId="1511411136" sldId="260"/>
            <ac:spMk id="3" creationId="{16A7B969-BEE6-510D-8687-552E4ADEC423}"/>
          </ac:spMkLst>
        </pc:spChg>
        <pc:spChg chg="mod">
          <ac:chgData name="Samantha Sullivan Sauer" userId="db6c8d62-cc93-4a4e-9e21-89806dc604a0" providerId="ADAL" clId="{C58CCEBD-659A-4944-9593-A1757BB20437}" dt="2024-02-13T01:40:38.559" v="309" actId="1076"/>
          <ac:spMkLst>
            <pc:docMk/>
            <pc:sldMk cId="1511411136" sldId="260"/>
            <ac:spMk id="6" creationId="{7CF57EC7-DE82-20B6-45DF-521586D3D4C7}"/>
          </ac:spMkLst>
        </pc:spChg>
        <pc:graphicFrameChg chg="modGraphic">
          <ac:chgData name="Samantha Sullivan Sauer" userId="db6c8d62-cc93-4a4e-9e21-89806dc604a0" providerId="ADAL" clId="{C58CCEBD-659A-4944-9593-A1757BB20437}" dt="2024-02-13T01:40:33.629" v="308" actId="255"/>
          <ac:graphicFrameMkLst>
            <pc:docMk/>
            <pc:sldMk cId="1511411136" sldId="260"/>
            <ac:graphicFrameMk id="5" creationId="{01F44938-4B1E-91AB-FA7D-464A2C9F0DD8}"/>
          </ac:graphicFrameMkLst>
        </pc:graphicFrameChg>
      </pc:sldChg>
      <pc:sldChg chg="modSp mod">
        <pc:chgData name="Samantha Sullivan Sauer" userId="db6c8d62-cc93-4a4e-9e21-89806dc604a0" providerId="ADAL" clId="{C58CCEBD-659A-4944-9593-A1757BB20437}" dt="2024-02-13T00:47:16.653" v="11" actId="255"/>
        <pc:sldMkLst>
          <pc:docMk/>
          <pc:sldMk cId="3397423504" sldId="264"/>
        </pc:sldMkLst>
        <pc:spChg chg="mod">
          <ac:chgData name="Samantha Sullivan Sauer" userId="db6c8d62-cc93-4a4e-9e21-89806dc604a0" providerId="ADAL" clId="{C58CCEBD-659A-4944-9593-A1757BB20437}" dt="2024-02-13T00:47:16.653" v="11" actId="255"/>
          <ac:spMkLst>
            <pc:docMk/>
            <pc:sldMk cId="3397423504" sldId="264"/>
            <ac:spMk id="3" creationId="{36268023-397E-C4C6-C6FB-84E8C965C064}"/>
          </ac:spMkLst>
        </pc:spChg>
      </pc:sldChg>
      <pc:sldChg chg="modSp mod">
        <pc:chgData name="Samantha Sullivan Sauer" userId="db6c8d62-cc93-4a4e-9e21-89806dc604a0" providerId="ADAL" clId="{C58CCEBD-659A-4944-9593-A1757BB20437}" dt="2024-02-13T00:48:13.851" v="16" actId="122"/>
        <pc:sldMkLst>
          <pc:docMk/>
          <pc:sldMk cId="3768930820" sldId="265"/>
        </pc:sldMkLst>
        <pc:spChg chg="mod">
          <ac:chgData name="Samantha Sullivan Sauer" userId="db6c8d62-cc93-4a4e-9e21-89806dc604a0" providerId="ADAL" clId="{C58CCEBD-659A-4944-9593-A1757BB20437}" dt="2024-02-13T00:48:13.851" v="16" actId="122"/>
          <ac:spMkLst>
            <pc:docMk/>
            <pc:sldMk cId="3768930820" sldId="265"/>
            <ac:spMk id="3" creationId="{4D5068A3-8CA7-46F9-D88E-D0D35DEEC0CA}"/>
          </ac:spMkLst>
        </pc:spChg>
      </pc:sldChg>
      <pc:sldChg chg="modSp mod">
        <pc:chgData name="Samantha Sullivan Sauer" userId="db6c8d62-cc93-4a4e-9e21-89806dc604a0" providerId="ADAL" clId="{C58CCEBD-659A-4944-9593-A1757BB20437}" dt="2024-02-13T00:48:31.764" v="20" actId="122"/>
        <pc:sldMkLst>
          <pc:docMk/>
          <pc:sldMk cId="3832369595" sldId="267"/>
        </pc:sldMkLst>
        <pc:spChg chg="mod">
          <ac:chgData name="Samantha Sullivan Sauer" userId="db6c8d62-cc93-4a4e-9e21-89806dc604a0" providerId="ADAL" clId="{C58CCEBD-659A-4944-9593-A1757BB20437}" dt="2024-02-13T00:48:31.764" v="20" actId="122"/>
          <ac:spMkLst>
            <pc:docMk/>
            <pc:sldMk cId="3832369595" sldId="267"/>
            <ac:spMk id="3" creationId="{BF07A2F0-AB2E-B03C-DED5-DE6C9B199FD9}"/>
          </ac:spMkLst>
        </pc:spChg>
      </pc:sldChg>
      <pc:sldChg chg="modSp mod">
        <pc:chgData name="Samantha Sullivan Sauer" userId="db6c8d62-cc93-4a4e-9e21-89806dc604a0" providerId="ADAL" clId="{C58CCEBD-659A-4944-9593-A1757BB20437}" dt="2024-02-13T00:48:48.456" v="23" actId="255"/>
        <pc:sldMkLst>
          <pc:docMk/>
          <pc:sldMk cId="801875227" sldId="268"/>
        </pc:sldMkLst>
        <pc:spChg chg="mod">
          <ac:chgData name="Samantha Sullivan Sauer" userId="db6c8d62-cc93-4a4e-9e21-89806dc604a0" providerId="ADAL" clId="{C58CCEBD-659A-4944-9593-A1757BB20437}" dt="2024-02-13T00:48:48.456" v="23" actId="255"/>
          <ac:spMkLst>
            <pc:docMk/>
            <pc:sldMk cId="801875227" sldId="268"/>
            <ac:spMk id="3" creationId="{745F543D-7CB4-2B38-F02F-290D9837EAB2}"/>
          </ac:spMkLst>
        </pc:spChg>
      </pc:sldChg>
      <pc:sldChg chg="modSp mod">
        <pc:chgData name="Samantha Sullivan Sauer" userId="db6c8d62-cc93-4a4e-9e21-89806dc604a0" providerId="ADAL" clId="{C58CCEBD-659A-4944-9593-A1757BB20437}" dt="2024-02-13T00:49:03.515" v="26" actId="255"/>
        <pc:sldMkLst>
          <pc:docMk/>
          <pc:sldMk cId="97803601" sldId="269"/>
        </pc:sldMkLst>
        <pc:spChg chg="mod">
          <ac:chgData name="Samantha Sullivan Sauer" userId="db6c8d62-cc93-4a4e-9e21-89806dc604a0" providerId="ADAL" clId="{C58CCEBD-659A-4944-9593-A1757BB20437}" dt="2024-02-13T00:49:03.515" v="26" actId="255"/>
          <ac:spMkLst>
            <pc:docMk/>
            <pc:sldMk cId="97803601" sldId="269"/>
            <ac:spMk id="3" creationId="{F2D8CAD0-5D8B-3EA5-CB14-7EC3A7F48186}"/>
          </ac:spMkLst>
        </pc:spChg>
      </pc:sldChg>
      <pc:sldChg chg="modSp mod">
        <pc:chgData name="Samantha Sullivan Sauer" userId="db6c8d62-cc93-4a4e-9e21-89806dc604a0" providerId="ADAL" clId="{C58CCEBD-659A-4944-9593-A1757BB20437}" dt="2024-02-13T00:49:19.553" v="29" actId="255"/>
        <pc:sldMkLst>
          <pc:docMk/>
          <pc:sldMk cId="2803856253" sldId="270"/>
        </pc:sldMkLst>
        <pc:spChg chg="mod">
          <ac:chgData name="Samantha Sullivan Sauer" userId="db6c8d62-cc93-4a4e-9e21-89806dc604a0" providerId="ADAL" clId="{C58CCEBD-659A-4944-9593-A1757BB20437}" dt="2024-02-13T00:49:19.553" v="29" actId="255"/>
          <ac:spMkLst>
            <pc:docMk/>
            <pc:sldMk cId="2803856253" sldId="270"/>
            <ac:spMk id="3" creationId="{E196AE32-6153-31FF-13F0-8EFBB91B305A}"/>
          </ac:spMkLst>
        </pc:spChg>
      </pc:sldChg>
      <pc:sldChg chg="modSp mod">
        <pc:chgData name="Samantha Sullivan Sauer" userId="db6c8d62-cc93-4a4e-9e21-89806dc604a0" providerId="ADAL" clId="{C58CCEBD-659A-4944-9593-A1757BB20437}" dt="2024-02-13T00:49:41.744" v="32" actId="255"/>
        <pc:sldMkLst>
          <pc:docMk/>
          <pc:sldMk cId="3834811509" sldId="271"/>
        </pc:sldMkLst>
        <pc:spChg chg="mod">
          <ac:chgData name="Samantha Sullivan Sauer" userId="db6c8d62-cc93-4a4e-9e21-89806dc604a0" providerId="ADAL" clId="{C58CCEBD-659A-4944-9593-A1757BB20437}" dt="2024-02-13T00:49:41.744" v="32" actId="255"/>
          <ac:spMkLst>
            <pc:docMk/>
            <pc:sldMk cId="3834811509" sldId="271"/>
            <ac:spMk id="3" creationId="{1885FE30-8C2C-FA5D-23A7-E91B60DF73D5}"/>
          </ac:spMkLst>
        </pc:spChg>
      </pc:sldChg>
      <pc:sldChg chg="modSp mod">
        <pc:chgData name="Samantha Sullivan Sauer" userId="db6c8d62-cc93-4a4e-9e21-89806dc604a0" providerId="ADAL" clId="{C58CCEBD-659A-4944-9593-A1757BB20437}" dt="2024-02-13T00:49:57.014" v="35" actId="255"/>
        <pc:sldMkLst>
          <pc:docMk/>
          <pc:sldMk cId="1317287691" sldId="272"/>
        </pc:sldMkLst>
        <pc:spChg chg="mod">
          <ac:chgData name="Samantha Sullivan Sauer" userId="db6c8d62-cc93-4a4e-9e21-89806dc604a0" providerId="ADAL" clId="{C58CCEBD-659A-4944-9593-A1757BB20437}" dt="2024-02-13T00:49:57.014" v="35" actId="255"/>
          <ac:spMkLst>
            <pc:docMk/>
            <pc:sldMk cId="1317287691" sldId="272"/>
            <ac:spMk id="3" creationId="{77E3A685-B146-05A2-D569-685D14C5919C}"/>
          </ac:spMkLst>
        </pc:spChg>
      </pc:sldChg>
      <pc:sldChg chg="modSp mod">
        <pc:chgData name="Samantha Sullivan Sauer" userId="db6c8d62-cc93-4a4e-9e21-89806dc604a0" providerId="ADAL" clId="{C58CCEBD-659A-4944-9593-A1757BB20437}" dt="2024-02-13T00:50:14.133" v="38" actId="255"/>
        <pc:sldMkLst>
          <pc:docMk/>
          <pc:sldMk cId="2275052949" sldId="273"/>
        </pc:sldMkLst>
        <pc:spChg chg="mod">
          <ac:chgData name="Samantha Sullivan Sauer" userId="db6c8d62-cc93-4a4e-9e21-89806dc604a0" providerId="ADAL" clId="{C58CCEBD-659A-4944-9593-A1757BB20437}" dt="2024-02-13T00:50:14.133" v="38" actId="255"/>
          <ac:spMkLst>
            <pc:docMk/>
            <pc:sldMk cId="2275052949" sldId="273"/>
            <ac:spMk id="3" creationId="{59802BB9-8C79-1726-FD2A-9D2680B6889E}"/>
          </ac:spMkLst>
        </pc:spChg>
      </pc:sldChg>
      <pc:sldChg chg="modSp mod">
        <pc:chgData name="Samantha Sullivan Sauer" userId="db6c8d62-cc93-4a4e-9e21-89806dc604a0" providerId="ADAL" clId="{C58CCEBD-659A-4944-9593-A1757BB20437}" dt="2024-02-13T00:50:32.897" v="41" actId="255"/>
        <pc:sldMkLst>
          <pc:docMk/>
          <pc:sldMk cId="1382632598" sldId="274"/>
        </pc:sldMkLst>
        <pc:spChg chg="mod">
          <ac:chgData name="Samantha Sullivan Sauer" userId="db6c8d62-cc93-4a4e-9e21-89806dc604a0" providerId="ADAL" clId="{C58CCEBD-659A-4944-9593-A1757BB20437}" dt="2024-02-13T00:50:32.897" v="41" actId="255"/>
          <ac:spMkLst>
            <pc:docMk/>
            <pc:sldMk cId="1382632598" sldId="274"/>
            <ac:spMk id="3" creationId="{BC4B9D01-6379-EC8F-A507-5B9C865B8D99}"/>
          </ac:spMkLst>
        </pc:spChg>
      </pc:sldChg>
      <pc:sldChg chg="modSp mod">
        <pc:chgData name="Samantha Sullivan Sauer" userId="db6c8d62-cc93-4a4e-9e21-89806dc604a0" providerId="ADAL" clId="{C58CCEBD-659A-4944-9593-A1757BB20437}" dt="2024-02-13T00:50:48.091" v="44" actId="255"/>
        <pc:sldMkLst>
          <pc:docMk/>
          <pc:sldMk cId="2603494552" sldId="275"/>
        </pc:sldMkLst>
        <pc:spChg chg="mod">
          <ac:chgData name="Samantha Sullivan Sauer" userId="db6c8d62-cc93-4a4e-9e21-89806dc604a0" providerId="ADAL" clId="{C58CCEBD-659A-4944-9593-A1757BB20437}" dt="2024-02-13T00:50:48.091" v="44" actId="255"/>
          <ac:spMkLst>
            <pc:docMk/>
            <pc:sldMk cId="2603494552" sldId="275"/>
            <ac:spMk id="3" creationId="{4A18FEAD-07EE-ED79-72B1-4CCAC279A2AA}"/>
          </ac:spMkLst>
        </pc:spChg>
      </pc:sldChg>
      <pc:sldChg chg="modSp mod">
        <pc:chgData name="Samantha Sullivan Sauer" userId="db6c8d62-cc93-4a4e-9e21-89806dc604a0" providerId="ADAL" clId="{C58CCEBD-659A-4944-9593-A1757BB20437}" dt="2024-02-13T00:51:08.970" v="47" actId="255"/>
        <pc:sldMkLst>
          <pc:docMk/>
          <pc:sldMk cId="1110960410" sldId="276"/>
        </pc:sldMkLst>
        <pc:spChg chg="mod">
          <ac:chgData name="Samantha Sullivan Sauer" userId="db6c8d62-cc93-4a4e-9e21-89806dc604a0" providerId="ADAL" clId="{C58CCEBD-659A-4944-9593-A1757BB20437}" dt="2024-02-13T00:51:08.970" v="47" actId="255"/>
          <ac:spMkLst>
            <pc:docMk/>
            <pc:sldMk cId="1110960410" sldId="276"/>
            <ac:spMk id="3" creationId="{E90EF7B5-68CF-1252-11D6-DF6C3C7D06D8}"/>
          </ac:spMkLst>
        </pc:spChg>
      </pc:sldChg>
      <pc:sldChg chg="modSp mod">
        <pc:chgData name="Samantha Sullivan Sauer" userId="db6c8d62-cc93-4a4e-9e21-89806dc604a0" providerId="ADAL" clId="{C58CCEBD-659A-4944-9593-A1757BB20437}" dt="2024-02-13T00:51:23.356" v="50" actId="255"/>
        <pc:sldMkLst>
          <pc:docMk/>
          <pc:sldMk cId="1118858353" sldId="277"/>
        </pc:sldMkLst>
        <pc:spChg chg="mod">
          <ac:chgData name="Samantha Sullivan Sauer" userId="db6c8d62-cc93-4a4e-9e21-89806dc604a0" providerId="ADAL" clId="{C58CCEBD-659A-4944-9593-A1757BB20437}" dt="2024-02-13T00:51:23.356" v="50" actId="255"/>
          <ac:spMkLst>
            <pc:docMk/>
            <pc:sldMk cId="1118858353" sldId="277"/>
            <ac:spMk id="3" creationId="{A0F6D41A-8951-BCE9-6F2E-5F8B6F5333E7}"/>
          </ac:spMkLst>
        </pc:spChg>
      </pc:sldChg>
      <pc:sldChg chg="modSp mod">
        <pc:chgData name="Samantha Sullivan Sauer" userId="db6c8d62-cc93-4a4e-9e21-89806dc604a0" providerId="ADAL" clId="{C58CCEBD-659A-4944-9593-A1757BB20437}" dt="2024-02-13T00:51:39.887" v="53" actId="255"/>
        <pc:sldMkLst>
          <pc:docMk/>
          <pc:sldMk cId="3873792833" sldId="278"/>
        </pc:sldMkLst>
        <pc:spChg chg="mod">
          <ac:chgData name="Samantha Sullivan Sauer" userId="db6c8d62-cc93-4a4e-9e21-89806dc604a0" providerId="ADAL" clId="{C58CCEBD-659A-4944-9593-A1757BB20437}" dt="2024-02-13T00:51:39.887" v="53" actId="255"/>
          <ac:spMkLst>
            <pc:docMk/>
            <pc:sldMk cId="3873792833" sldId="278"/>
            <ac:spMk id="3" creationId="{8E4AB07D-106B-72FA-C23E-83894EF320E2}"/>
          </ac:spMkLst>
        </pc:spChg>
      </pc:sldChg>
      <pc:sldChg chg="modSp mod">
        <pc:chgData name="Samantha Sullivan Sauer" userId="db6c8d62-cc93-4a4e-9e21-89806dc604a0" providerId="ADAL" clId="{C58CCEBD-659A-4944-9593-A1757BB20437}" dt="2024-02-13T00:51:54.186" v="56" actId="255"/>
        <pc:sldMkLst>
          <pc:docMk/>
          <pc:sldMk cId="1494941104" sldId="279"/>
        </pc:sldMkLst>
        <pc:spChg chg="mod">
          <ac:chgData name="Samantha Sullivan Sauer" userId="db6c8d62-cc93-4a4e-9e21-89806dc604a0" providerId="ADAL" clId="{C58CCEBD-659A-4944-9593-A1757BB20437}" dt="2024-02-13T00:51:54.186" v="56" actId="255"/>
          <ac:spMkLst>
            <pc:docMk/>
            <pc:sldMk cId="1494941104" sldId="279"/>
            <ac:spMk id="3" creationId="{CC4B4B09-547C-6F3B-97B4-7203E21EAB64}"/>
          </ac:spMkLst>
        </pc:spChg>
      </pc:sldChg>
      <pc:sldChg chg="modSp mod">
        <pc:chgData name="Samantha Sullivan Sauer" userId="db6c8d62-cc93-4a4e-9e21-89806dc604a0" providerId="ADAL" clId="{C58CCEBD-659A-4944-9593-A1757BB20437}" dt="2024-02-13T00:52:09.567" v="59" actId="255"/>
        <pc:sldMkLst>
          <pc:docMk/>
          <pc:sldMk cId="3764155578" sldId="280"/>
        </pc:sldMkLst>
        <pc:spChg chg="mod">
          <ac:chgData name="Samantha Sullivan Sauer" userId="db6c8d62-cc93-4a4e-9e21-89806dc604a0" providerId="ADAL" clId="{C58CCEBD-659A-4944-9593-A1757BB20437}" dt="2024-02-13T00:52:09.567" v="59" actId="255"/>
          <ac:spMkLst>
            <pc:docMk/>
            <pc:sldMk cId="3764155578" sldId="280"/>
            <ac:spMk id="3" creationId="{78EF890D-C65E-4177-5FC8-633634681054}"/>
          </ac:spMkLst>
        </pc:spChg>
      </pc:sldChg>
      <pc:sldChg chg="modSp mod">
        <pc:chgData name="Samantha Sullivan Sauer" userId="db6c8d62-cc93-4a4e-9e21-89806dc604a0" providerId="ADAL" clId="{C58CCEBD-659A-4944-9593-A1757BB20437}" dt="2024-02-13T00:52:25.202" v="62" actId="255"/>
        <pc:sldMkLst>
          <pc:docMk/>
          <pc:sldMk cId="2045534851" sldId="281"/>
        </pc:sldMkLst>
        <pc:spChg chg="mod">
          <ac:chgData name="Samantha Sullivan Sauer" userId="db6c8d62-cc93-4a4e-9e21-89806dc604a0" providerId="ADAL" clId="{C58CCEBD-659A-4944-9593-A1757BB20437}" dt="2024-02-13T00:52:25.202" v="62" actId="255"/>
          <ac:spMkLst>
            <pc:docMk/>
            <pc:sldMk cId="2045534851" sldId="281"/>
            <ac:spMk id="3" creationId="{74C09896-9B4A-7EA8-F51C-FBB3EAECBD51}"/>
          </ac:spMkLst>
        </pc:spChg>
      </pc:sldChg>
      <pc:sldChg chg="modSp mod">
        <pc:chgData name="Samantha Sullivan Sauer" userId="db6c8d62-cc93-4a4e-9e21-89806dc604a0" providerId="ADAL" clId="{C58CCEBD-659A-4944-9593-A1757BB20437}" dt="2024-02-13T00:52:39.622" v="65" actId="255"/>
        <pc:sldMkLst>
          <pc:docMk/>
          <pc:sldMk cId="2775908240" sldId="282"/>
        </pc:sldMkLst>
        <pc:spChg chg="mod">
          <ac:chgData name="Samantha Sullivan Sauer" userId="db6c8d62-cc93-4a4e-9e21-89806dc604a0" providerId="ADAL" clId="{C58CCEBD-659A-4944-9593-A1757BB20437}" dt="2024-02-13T00:52:39.622" v="65" actId="255"/>
          <ac:spMkLst>
            <pc:docMk/>
            <pc:sldMk cId="2775908240" sldId="282"/>
            <ac:spMk id="3" creationId="{3EFF4703-7474-09CF-BB3C-D59EC8EFAD8C}"/>
          </ac:spMkLst>
        </pc:spChg>
      </pc:sldChg>
      <pc:sldChg chg="modSp mod">
        <pc:chgData name="Samantha Sullivan Sauer" userId="db6c8d62-cc93-4a4e-9e21-89806dc604a0" providerId="ADAL" clId="{C58CCEBD-659A-4944-9593-A1757BB20437}" dt="2024-02-13T00:52:58.067" v="68" actId="255"/>
        <pc:sldMkLst>
          <pc:docMk/>
          <pc:sldMk cId="3096765467" sldId="283"/>
        </pc:sldMkLst>
        <pc:spChg chg="mod">
          <ac:chgData name="Samantha Sullivan Sauer" userId="db6c8d62-cc93-4a4e-9e21-89806dc604a0" providerId="ADAL" clId="{C58CCEBD-659A-4944-9593-A1757BB20437}" dt="2024-02-13T00:52:58.067" v="68" actId="255"/>
          <ac:spMkLst>
            <pc:docMk/>
            <pc:sldMk cId="3096765467" sldId="283"/>
            <ac:spMk id="3" creationId="{1915949B-8192-35E0-92E3-4AD46EE00970}"/>
          </ac:spMkLst>
        </pc:spChg>
      </pc:sldChg>
      <pc:sldChg chg="modSp mod">
        <pc:chgData name="Samantha Sullivan Sauer" userId="db6c8d62-cc93-4a4e-9e21-89806dc604a0" providerId="ADAL" clId="{C58CCEBD-659A-4944-9593-A1757BB20437}" dt="2024-02-13T00:53:14.809" v="71" actId="255"/>
        <pc:sldMkLst>
          <pc:docMk/>
          <pc:sldMk cId="2337069492" sldId="284"/>
        </pc:sldMkLst>
        <pc:spChg chg="mod">
          <ac:chgData name="Samantha Sullivan Sauer" userId="db6c8d62-cc93-4a4e-9e21-89806dc604a0" providerId="ADAL" clId="{C58CCEBD-659A-4944-9593-A1757BB20437}" dt="2024-02-13T00:53:14.809" v="71" actId="255"/>
          <ac:spMkLst>
            <pc:docMk/>
            <pc:sldMk cId="2337069492" sldId="284"/>
            <ac:spMk id="3" creationId="{055DFB19-5F3D-D881-8910-3A33EC6D464D}"/>
          </ac:spMkLst>
        </pc:spChg>
      </pc:sldChg>
      <pc:sldChg chg="modSp mod">
        <pc:chgData name="Samantha Sullivan Sauer" userId="db6c8d62-cc93-4a4e-9e21-89806dc604a0" providerId="ADAL" clId="{C58CCEBD-659A-4944-9593-A1757BB20437}" dt="2024-02-13T00:53:34.827" v="74" actId="255"/>
        <pc:sldMkLst>
          <pc:docMk/>
          <pc:sldMk cId="1869885835" sldId="285"/>
        </pc:sldMkLst>
        <pc:spChg chg="mod">
          <ac:chgData name="Samantha Sullivan Sauer" userId="db6c8d62-cc93-4a4e-9e21-89806dc604a0" providerId="ADAL" clId="{C58CCEBD-659A-4944-9593-A1757BB20437}" dt="2024-02-13T00:53:34.827" v="74" actId="255"/>
          <ac:spMkLst>
            <pc:docMk/>
            <pc:sldMk cId="1869885835" sldId="285"/>
            <ac:spMk id="3" creationId="{0F8C9414-648E-D1A9-BB05-73DAB9A8E11C}"/>
          </ac:spMkLst>
        </pc:spChg>
      </pc:sldChg>
      <pc:sldChg chg="modSp mod">
        <pc:chgData name="Samantha Sullivan Sauer" userId="db6c8d62-cc93-4a4e-9e21-89806dc604a0" providerId="ADAL" clId="{C58CCEBD-659A-4944-9593-A1757BB20437}" dt="2024-02-13T00:53:52.856" v="78" actId="255"/>
        <pc:sldMkLst>
          <pc:docMk/>
          <pc:sldMk cId="4182663410" sldId="286"/>
        </pc:sldMkLst>
        <pc:spChg chg="mod">
          <ac:chgData name="Samantha Sullivan Sauer" userId="db6c8d62-cc93-4a4e-9e21-89806dc604a0" providerId="ADAL" clId="{C58CCEBD-659A-4944-9593-A1757BB20437}" dt="2024-02-13T00:53:52.856" v="78" actId="255"/>
          <ac:spMkLst>
            <pc:docMk/>
            <pc:sldMk cId="4182663410" sldId="286"/>
            <ac:spMk id="3" creationId="{F1E41359-E998-948A-3F5C-316179964CEE}"/>
          </ac:spMkLst>
        </pc:spChg>
      </pc:sldChg>
      <pc:sldChg chg="modSp mod">
        <pc:chgData name="Samantha Sullivan Sauer" userId="db6c8d62-cc93-4a4e-9e21-89806dc604a0" providerId="ADAL" clId="{C58CCEBD-659A-4944-9593-A1757BB20437}" dt="2024-02-13T00:54:07.711" v="81" actId="255"/>
        <pc:sldMkLst>
          <pc:docMk/>
          <pc:sldMk cId="14755321" sldId="287"/>
        </pc:sldMkLst>
        <pc:spChg chg="mod">
          <ac:chgData name="Samantha Sullivan Sauer" userId="db6c8d62-cc93-4a4e-9e21-89806dc604a0" providerId="ADAL" clId="{C58CCEBD-659A-4944-9593-A1757BB20437}" dt="2024-02-13T00:54:07.711" v="81" actId="255"/>
          <ac:spMkLst>
            <pc:docMk/>
            <pc:sldMk cId="14755321" sldId="287"/>
            <ac:spMk id="3" creationId="{69E7AE44-F65B-DAB1-5FD5-F5A0896F09FE}"/>
          </ac:spMkLst>
        </pc:spChg>
      </pc:sldChg>
      <pc:sldChg chg="modSp mod">
        <pc:chgData name="Samantha Sullivan Sauer" userId="db6c8d62-cc93-4a4e-9e21-89806dc604a0" providerId="ADAL" clId="{C58CCEBD-659A-4944-9593-A1757BB20437}" dt="2024-02-13T00:54:27.143" v="84" actId="255"/>
        <pc:sldMkLst>
          <pc:docMk/>
          <pc:sldMk cId="903709268" sldId="288"/>
        </pc:sldMkLst>
        <pc:spChg chg="mod">
          <ac:chgData name="Samantha Sullivan Sauer" userId="db6c8d62-cc93-4a4e-9e21-89806dc604a0" providerId="ADAL" clId="{C58CCEBD-659A-4944-9593-A1757BB20437}" dt="2024-02-13T00:54:27.143" v="84" actId="255"/>
          <ac:spMkLst>
            <pc:docMk/>
            <pc:sldMk cId="903709268" sldId="288"/>
            <ac:spMk id="3" creationId="{3D1D4897-6214-0625-31D6-225AC17994B7}"/>
          </ac:spMkLst>
        </pc:spChg>
      </pc:sldChg>
      <pc:sldChg chg="modSp mod">
        <pc:chgData name="Samantha Sullivan Sauer" userId="db6c8d62-cc93-4a4e-9e21-89806dc604a0" providerId="ADAL" clId="{C58CCEBD-659A-4944-9593-A1757BB20437}" dt="2024-02-13T00:54:40.432" v="88" actId="255"/>
        <pc:sldMkLst>
          <pc:docMk/>
          <pc:sldMk cId="2693029684" sldId="289"/>
        </pc:sldMkLst>
        <pc:spChg chg="mod">
          <ac:chgData name="Samantha Sullivan Sauer" userId="db6c8d62-cc93-4a4e-9e21-89806dc604a0" providerId="ADAL" clId="{C58CCEBD-659A-4944-9593-A1757BB20437}" dt="2024-02-13T00:54:40.432" v="88" actId="255"/>
          <ac:spMkLst>
            <pc:docMk/>
            <pc:sldMk cId="2693029684" sldId="289"/>
            <ac:spMk id="3" creationId="{E80A8248-67CE-A3DD-090E-A51642E47556}"/>
          </ac:spMkLst>
        </pc:spChg>
      </pc:sldChg>
      <pc:sldChg chg="modSp mod">
        <pc:chgData name="Samantha Sullivan Sauer" userId="db6c8d62-cc93-4a4e-9e21-89806dc604a0" providerId="ADAL" clId="{C58CCEBD-659A-4944-9593-A1757BB20437}" dt="2024-02-13T00:54:57.042" v="91" actId="255"/>
        <pc:sldMkLst>
          <pc:docMk/>
          <pc:sldMk cId="1848629343" sldId="290"/>
        </pc:sldMkLst>
        <pc:spChg chg="mod">
          <ac:chgData name="Samantha Sullivan Sauer" userId="db6c8d62-cc93-4a4e-9e21-89806dc604a0" providerId="ADAL" clId="{C58CCEBD-659A-4944-9593-A1757BB20437}" dt="2024-02-13T00:54:57.042" v="91" actId="255"/>
          <ac:spMkLst>
            <pc:docMk/>
            <pc:sldMk cId="1848629343" sldId="290"/>
            <ac:spMk id="3" creationId="{E85BE6EB-A977-9B88-C889-5F4D3D521044}"/>
          </ac:spMkLst>
        </pc:spChg>
      </pc:sldChg>
      <pc:sldChg chg="modSp mod">
        <pc:chgData name="Samantha Sullivan Sauer" userId="db6c8d62-cc93-4a4e-9e21-89806dc604a0" providerId="ADAL" clId="{C58CCEBD-659A-4944-9593-A1757BB20437}" dt="2024-02-13T00:55:11.545" v="94" actId="255"/>
        <pc:sldMkLst>
          <pc:docMk/>
          <pc:sldMk cId="363462215" sldId="291"/>
        </pc:sldMkLst>
        <pc:spChg chg="mod">
          <ac:chgData name="Samantha Sullivan Sauer" userId="db6c8d62-cc93-4a4e-9e21-89806dc604a0" providerId="ADAL" clId="{C58CCEBD-659A-4944-9593-A1757BB20437}" dt="2024-02-13T00:55:11.545" v="94" actId="255"/>
          <ac:spMkLst>
            <pc:docMk/>
            <pc:sldMk cId="363462215" sldId="291"/>
            <ac:spMk id="3" creationId="{94C29774-96C0-4BA6-BE30-45C40AB9352C}"/>
          </ac:spMkLst>
        </pc:spChg>
      </pc:sldChg>
      <pc:sldChg chg="addSp modSp mod">
        <pc:chgData name="Samantha Sullivan Sauer" userId="db6c8d62-cc93-4a4e-9e21-89806dc604a0" providerId="ADAL" clId="{C58CCEBD-659A-4944-9593-A1757BB20437}" dt="2024-02-13T01:41:49.846" v="445" actId="13244"/>
        <pc:sldMkLst>
          <pc:docMk/>
          <pc:sldMk cId="470772650" sldId="293"/>
        </pc:sldMkLst>
        <pc:spChg chg="mod">
          <ac:chgData name="Samantha Sullivan Sauer" userId="db6c8d62-cc93-4a4e-9e21-89806dc604a0" providerId="ADAL" clId="{C58CCEBD-659A-4944-9593-A1757BB20437}" dt="2024-02-13T01:41:29.571" v="443" actId="1076"/>
          <ac:spMkLst>
            <pc:docMk/>
            <pc:sldMk cId="470772650" sldId="293"/>
            <ac:spMk id="2" creationId="{F1E5AC76-9DCE-562E-0DA5-96E2C9ED3423}"/>
          </ac:spMkLst>
        </pc:spChg>
        <pc:spChg chg="add mod ord">
          <ac:chgData name="Samantha Sullivan Sauer" userId="db6c8d62-cc93-4a4e-9e21-89806dc604a0" providerId="ADAL" clId="{C58CCEBD-659A-4944-9593-A1757BB20437}" dt="2024-02-13T01:41:49.846" v="445" actId="13244"/>
          <ac:spMkLst>
            <pc:docMk/>
            <pc:sldMk cId="470772650" sldId="293"/>
            <ac:spMk id="3" creationId="{F5D3E924-A8D8-FA66-8B4F-B07A3607ADB0}"/>
          </ac:spMkLst>
        </pc:spChg>
        <pc:spChg chg="mod">
          <ac:chgData name="Samantha Sullivan Sauer" userId="db6c8d62-cc93-4a4e-9e21-89806dc604a0" providerId="ADAL" clId="{C58CCEBD-659A-4944-9593-A1757BB20437}" dt="2024-02-13T00:55:34.560" v="97" actId="255"/>
          <ac:spMkLst>
            <pc:docMk/>
            <pc:sldMk cId="470772650" sldId="293"/>
            <ac:spMk id="6" creationId="{D2DA9403-C456-FB18-34C2-AC49D6A73947}"/>
          </ac:spMkLst>
        </pc:spChg>
      </pc:sldChg>
      <pc:sldChg chg="modSp mod">
        <pc:chgData name="Samantha Sullivan Sauer" userId="db6c8d62-cc93-4a4e-9e21-89806dc604a0" providerId="ADAL" clId="{C58CCEBD-659A-4944-9593-A1757BB20437}" dt="2024-02-13T00:56:13.652" v="102" actId="6549"/>
        <pc:sldMkLst>
          <pc:docMk/>
          <pc:sldMk cId="2091343903" sldId="294"/>
        </pc:sldMkLst>
        <pc:spChg chg="mod">
          <ac:chgData name="Samantha Sullivan Sauer" userId="db6c8d62-cc93-4a4e-9e21-89806dc604a0" providerId="ADAL" clId="{C58CCEBD-659A-4944-9593-A1757BB20437}" dt="2024-02-13T00:56:13.652" v="102" actId="6549"/>
          <ac:spMkLst>
            <pc:docMk/>
            <pc:sldMk cId="2091343903" sldId="294"/>
            <ac:spMk id="3" creationId="{B5BE1B84-65B6-A76D-54E4-66410FFDC653}"/>
          </ac:spMkLst>
        </pc:spChg>
      </pc:sldChg>
      <pc:sldChg chg="modSp mod">
        <pc:chgData name="Samantha Sullivan Sauer" userId="db6c8d62-cc93-4a4e-9e21-89806dc604a0" providerId="ADAL" clId="{C58CCEBD-659A-4944-9593-A1757BB20437}" dt="2024-02-13T00:56:32.119" v="105" actId="255"/>
        <pc:sldMkLst>
          <pc:docMk/>
          <pc:sldMk cId="3489743878" sldId="295"/>
        </pc:sldMkLst>
        <pc:spChg chg="mod">
          <ac:chgData name="Samantha Sullivan Sauer" userId="db6c8d62-cc93-4a4e-9e21-89806dc604a0" providerId="ADAL" clId="{C58CCEBD-659A-4944-9593-A1757BB20437}" dt="2024-02-13T00:56:32.119" v="105" actId="255"/>
          <ac:spMkLst>
            <pc:docMk/>
            <pc:sldMk cId="3489743878" sldId="295"/>
            <ac:spMk id="3" creationId="{9EB6BA6E-BCA6-58AD-CC02-2428C1D1E73E}"/>
          </ac:spMkLst>
        </pc:spChg>
      </pc:sldChg>
      <pc:sldChg chg="modSp mod">
        <pc:chgData name="Samantha Sullivan Sauer" userId="db6c8d62-cc93-4a4e-9e21-89806dc604a0" providerId="ADAL" clId="{C58CCEBD-659A-4944-9593-A1757BB20437}" dt="2024-02-13T00:56:50.659" v="108" actId="255"/>
        <pc:sldMkLst>
          <pc:docMk/>
          <pc:sldMk cId="3835819569" sldId="296"/>
        </pc:sldMkLst>
        <pc:spChg chg="mod">
          <ac:chgData name="Samantha Sullivan Sauer" userId="db6c8d62-cc93-4a4e-9e21-89806dc604a0" providerId="ADAL" clId="{C58CCEBD-659A-4944-9593-A1757BB20437}" dt="2024-02-13T00:56:50.659" v="108" actId="255"/>
          <ac:spMkLst>
            <pc:docMk/>
            <pc:sldMk cId="3835819569" sldId="296"/>
            <ac:spMk id="3" creationId="{C8F33E09-E037-DD13-3CFA-1214D6F5197A}"/>
          </ac:spMkLst>
        </pc:spChg>
      </pc:sldChg>
      <pc:sldChg chg="modSp mod">
        <pc:chgData name="Samantha Sullivan Sauer" userId="db6c8d62-cc93-4a4e-9e21-89806dc604a0" providerId="ADAL" clId="{C58CCEBD-659A-4944-9593-A1757BB20437}" dt="2024-02-13T00:57:18.364" v="112" actId="2085"/>
        <pc:sldMkLst>
          <pc:docMk/>
          <pc:sldMk cId="27335563" sldId="297"/>
        </pc:sldMkLst>
        <pc:spChg chg="mod">
          <ac:chgData name="Samantha Sullivan Sauer" userId="db6c8d62-cc93-4a4e-9e21-89806dc604a0" providerId="ADAL" clId="{C58CCEBD-659A-4944-9593-A1757BB20437}" dt="2024-02-13T00:57:08.663" v="111" actId="255"/>
          <ac:spMkLst>
            <pc:docMk/>
            <pc:sldMk cId="27335563" sldId="297"/>
            <ac:spMk id="3" creationId="{A7C780E9-2546-7414-CAAF-65F5736DF3AA}"/>
          </ac:spMkLst>
        </pc:spChg>
        <pc:picChg chg="mod">
          <ac:chgData name="Samantha Sullivan Sauer" userId="db6c8d62-cc93-4a4e-9e21-89806dc604a0" providerId="ADAL" clId="{C58CCEBD-659A-4944-9593-A1757BB20437}" dt="2024-02-13T00:57:18.364" v="112" actId="2085"/>
          <ac:picMkLst>
            <pc:docMk/>
            <pc:sldMk cId="27335563" sldId="297"/>
            <ac:picMk id="13" creationId="{6561F032-8A2E-7410-C5A2-A2F4178731EB}"/>
          </ac:picMkLst>
        </pc:picChg>
      </pc:sldChg>
      <pc:sldChg chg="modSp mod">
        <pc:chgData name="Samantha Sullivan Sauer" userId="db6c8d62-cc93-4a4e-9e21-89806dc604a0" providerId="ADAL" clId="{C58CCEBD-659A-4944-9593-A1757BB20437}" dt="2024-02-13T00:57:43.112" v="115" actId="255"/>
        <pc:sldMkLst>
          <pc:docMk/>
          <pc:sldMk cId="119539307" sldId="298"/>
        </pc:sldMkLst>
        <pc:spChg chg="mod">
          <ac:chgData name="Samantha Sullivan Sauer" userId="db6c8d62-cc93-4a4e-9e21-89806dc604a0" providerId="ADAL" clId="{C58CCEBD-659A-4944-9593-A1757BB20437}" dt="2024-02-13T00:57:43.112" v="115" actId="255"/>
          <ac:spMkLst>
            <pc:docMk/>
            <pc:sldMk cId="119539307" sldId="298"/>
            <ac:spMk id="3" creationId="{F06E0C4E-856C-BC3C-C62D-95C72DABAAEC}"/>
          </ac:spMkLst>
        </pc:spChg>
      </pc:sldChg>
      <pc:sldChg chg="modSp mod">
        <pc:chgData name="Samantha Sullivan Sauer" userId="db6c8d62-cc93-4a4e-9e21-89806dc604a0" providerId="ADAL" clId="{C58CCEBD-659A-4944-9593-A1757BB20437}" dt="2024-02-13T00:58:14.049" v="118" actId="255"/>
        <pc:sldMkLst>
          <pc:docMk/>
          <pc:sldMk cId="1909693578" sldId="299"/>
        </pc:sldMkLst>
        <pc:spChg chg="mod">
          <ac:chgData name="Samantha Sullivan Sauer" userId="db6c8d62-cc93-4a4e-9e21-89806dc604a0" providerId="ADAL" clId="{C58CCEBD-659A-4944-9593-A1757BB20437}" dt="2024-02-13T00:58:14.049" v="118" actId="255"/>
          <ac:spMkLst>
            <pc:docMk/>
            <pc:sldMk cId="1909693578" sldId="299"/>
            <ac:spMk id="3" creationId="{D74C13DE-7EA5-A1DF-D104-6255958AC32B}"/>
          </ac:spMkLst>
        </pc:spChg>
      </pc:sldChg>
      <pc:sldChg chg="modSp mod">
        <pc:chgData name="Samantha Sullivan Sauer" userId="db6c8d62-cc93-4a4e-9e21-89806dc604a0" providerId="ADAL" clId="{C58CCEBD-659A-4944-9593-A1757BB20437}" dt="2024-02-13T00:58:31.994" v="121" actId="255"/>
        <pc:sldMkLst>
          <pc:docMk/>
          <pc:sldMk cId="3383874912" sldId="300"/>
        </pc:sldMkLst>
        <pc:spChg chg="mod">
          <ac:chgData name="Samantha Sullivan Sauer" userId="db6c8d62-cc93-4a4e-9e21-89806dc604a0" providerId="ADAL" clId="{C58CCEBD-659A-4944-9593-A1757BB20437}" dt="2024-02-13T00:58:31.994" v="121" actId="255"/>
          <ac:spMkLst>
            <pc:docMk/>
            <pc:sldMk cId="3383874912" sldId="300"/>
            <ac:spMk id="3" creationId="{5BD97903-A2C9-9708-B42F-5DF6F06DD957}"/>
          </ac:spMkLst>
        </pc:spChg>
      </pc:sldChg>
      <pc:sldChg chg="modSp mod">
        <pc:chgData name="Samantha Sullivan Sauer" userId="db6c8d62-cc93-4a4e-9e21-89806dc604a0" providerId="ADAL" clId="{C58CCEBD-659A-4944-9593-A1757BB20437}" dt="2024-02-13T00:58:47.852" v="124" actId="255"/>
        <pc:sldMkLst>
          <pc:docMk/>
          <pc:sldMk cId="2281323281" sldId="301"/>
        </pc:sldMkLst>
        <pc:spChg chg="mod">
          <ac:chgData name="Samantha Sullivan Sauer" userId="db6c8d62-cc93-4a4e-9e21-89806dc604a0" providerId="ADAL" clId="{C58CCEBD-659A-4944-9593-A1757BB20437}" dt="2024-02-13T00:58:47.852" v="124" actId="255"/>
          <ac:spMkLst>
            <pc:docMk/>
            <pc:sldMk cId="2281323281" sldId="301"/>
            <ac:spMk id="3" creationId="{6520255C-C783-5DDA-8D7F-4640F8DB2E55}"/>
          </ac:spMkLst>
        </pc:spChg>
      </pc:sldChg>
      <pc:sldChg chg="modSp mod">
        <pc:chgData name="Samantha Sullivan Sauer" userId="db6c8d62-cc93-4a4e-9e21-89806dc604a0" providerId="ADAL" clId="{C58CCEBD-659A-4944-9593-A1757BB20437}" dt="2024-02-13T00:59:03.115" v="127" actId="255"/>
        <pc:sldMkLst>
          <pc:docMk/>
          <pc:sldMk cId="1817430295" sldId="302"/>
        </pc:sldMkLst>
        <pc:spChg chg="mod">
          <ac:chgData name="Samantha Sullivan Sauer" userId="db6c8d62-cc93-4a4e-9e21-89806dc604a0" providerId="ADAL" clId="{C58CCEBD-659A-4944-9593-A1757BB20437}" dt="2024-02-13T00:59:03.115" v="127" actId="255"/>
          <ac:spMkLst>
            <pc:docMk/>
            <pc:sldMk cId="1817430295" sldId="302"/>
            <ac:spMk id="3" creationId="{946EB12D-F671-0CC2-E5CE-892F425B6433}"/>
          </ac:spMkLst>
        </pc:spChg>
      </pc:sldChg>
      <pc:sldChg chg="modSp mod">
        <pc:chgData name="Samantha Sullivan Sauer" userId="db6c8d62-cc93-4a4e-9e21-89806dc604a0" providerId="ADAL" clId="{C58CCEBD-659A-4944-9593-A1757BB20437}" dt="2024-02-13T00:59:26.231" v="130" actId="255"/>
        <pc:sldMkLst>
          <pc:docMk/>
          <pc:sldMk cId="214086632" sldId="303"/>
        </pc:sldMkLst>
        <pc:spChg chg="mod">
          <ac:chgData name="Samantha Sullivan Sauer" userId="db6c8d62-cc93-4a4e-9e21-89806dc604a0" providerId="ADAL" clId="{C58CCEBD-659A-4944-9593-A1757BB20437}" dt="2024-02-13T00:59:26.231" v="130" actId="255"/>
          <ac:spMkLst>
            <pc:docMk/>
            <pc:sldMk cId="214086632" sldId="303"/>
            <ac:spMk id="3" creationId="{E0B496E5-C53E-7A36-B7CA-EFDEC73CCE10}"/>
          </ac:spMkLst>
        </pc:spChg>
      </pc:sldChg>
      <pc:sldChg chg="modSp mod">
        <pc:chgData name="Samantha Sullivan Sauer" userId="db6c8d62-cc93-4a4e-9e21-89806dc604a0" providerId="ADAL" clId="{C58CCEBD-659A-4944-9593-A1757BB20437}" dt="2024-02-13T00:59:46.101" v="133" actId="255"/>
        <pc:sldMkLst>
          <pc:docMk/>
          <pc:sldMk cId="4177164953" sldId="307"/>
        </pc:sldMkLst>
        <pc:spChg chg="mod">
          <ac:chgData name="Samantha Sullivan Sauer" userId="db6c8d62-cc93-4a4e-9e21-89806dc604a0" providerId="ADAL" clId="{C58CCEBD-659A-4944-9593-A1757BB20437}" dt="2024-02-13T00:59:46.101" v="133" actId="255"/>
          <ac:spMkLst>
            <pc:docMk/>
            <pc:sldMk cId="4177164953" sldId="307"/>
            <ac:spMk id="3" creationId="{252E5ACB-F135-090E-46C4-16E874A05DB9}"/>
          </ac:spMkLst>
        </pc:spChg>
      </pc:sldChg>
      <pc:sldChg chg="modSp mod">
        <pc:chgData name="Samantha Sullivan Sauer" userId="db6c8d62-cc93-4a4e-9e21-89806dc604a0" providerId="ADAL" clId="{C58CCEBD-659A-4944-9593-A1757BB20437}" dt="2024-02-13T01:02:44.634" v="167" actId="1076"/>
        <pc:sldMkLst>
          <pc:docMk/>
          <pc:sldMk cId="216833714" sldId="308"/>
        </pc:sldMkLst>
        <pc:spChg chg="mod">
          <ac:chgData name="Samantha Sullivan Sauer" userId="db6c8d62-cc93-4a4e-9e21-89806dc604a0" providerId="ADAL" clId="{C58CCEBD-659A-4944-9593-A1757BB20437}" dt="2024-02-13T01:00:05.319" v="136" actId="255"/>
          <ac:spMkLst>
            <pc:docMk/>
            <pc:sldMk cId="216833714" sldId="308"/>
            <ac:spMk id="3" creationId="{63B3C899-B72E-E91C-64CB-DAD21B91819E}"/>
          </ac:spMkLst>
        </pc:spChg>
        <pc:picChg chg="mod">
          <ac:chgData name="Samantha Sullivan Sauer" userId="db6c8d62-cc93-4a4e-9e21-89806dc604a0" providerId="ADAL" clId="{C58CCEBD-659A-4944-9593-A1757BB20437}" dt="2024-02-13T01:02:44.634" v="167" actId="1076"/>
          <ac:picMkLst>
            <pc:docMk/>
            <pc:sldMk cId="216833714" sldId="308"/>
            <ac:picMk id="9" creationId="{34AC2E0E-9A87-A1DC-84F1-B8272D793107}"/>
          </ac:picMkLst>
        </pc:picChg>
      </pc:sldChg>
      <pc:sldChg chg="addSp delSp modSp mod">
        <pc:chgData name="Samantha Sullivan Sauer" userId="db6c8d62-cc93-4a4e-9e21-89806dc604a0" providerId="ADAL" clId="{C58CCEBD-659A-4944-9593-A1757BB20437}" dt="2024-02-13T01:02:20.811" v="166" actId="13244"/>
        <pc:sldMkLst>
          <pc:docMk/>
          <pc:sldMk cId="3715568351" sldId="311"/>
        </pc:sldMkLst>
        <pc:picChg chg="add mod ord">
          <ac:chgData name="Samantha Sullivan Sauer" userId="db6c8d62-cc93-4a4e-9e21-89806dc604a0" providerId="ADAL" clId="{C58CCEBD-659A-4944-9593-A1757BB20437}" dt="2024-02-13T01:02:20.811" v="166" actId="13244"/>
          <ac:picMkLst>
            <pc:docMk/>
            <pc:sldMk cId="3715568351" sldId="311"/>
            <ac:picMk id="6" creationId="{B608A578-BA2E-965B-BF4B-ABFEF7EE85C0}"/>
          </ac:picMkLst>
        </pc:picChg>
        <pc:picChg chg="del mod">
          <ac:chgData name="Samantha Sullivan Sauer" userId="db6c8d62-cc93-4a4e-9e21-89806dc604a0" providerId="ADAL" clId="{C58CCEBD-659A-4944-9593-A1757BB20437}" dt="2024-02-13T01:01:45.560" v="140" actId="478"/>
          <ac:picMkLst>
            <pc:docMk/>
            <pc:sldMk cId="3715568351" sldId="311"/>
            <ac:picMk id="50178" creationId="{60B0F530-A99C-541D-0D48-E89EFE00BFF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452DA-7809-4017-838C-422ECDA58A69}" type="datetimeFigureOut">
              <a:rPr lang="en-IN" smtClean="0"/>
              <a:t>12-02-2024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08595-1078-418F-B85E-BFED71DE209E}" type="slidenum">
              <a:rPr lang="en-IN" smtClean="0"/>
              <a:t>‹#›</a:t>
            </a:fld>
            <a:endParaRPr lang="en-IN"/>
          </a:p>
        </p:txBody>
      </p:sp>
    </p:spTree>
    <p:extLst>
      <p:ext uri="{BB962C8B-B14F-4D97-AF65-F5344CB8AC3E}">
        <p14:creationId xmlns:p14="http://schemas.microsoft.com/office/powerpoint/2010/main" val="25467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087" y="2416176"/>
            <a:ext cx="11029818" cy="1092352"/>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4571086" y="3662923"/>
            <a:ext cx="11029817" cy="1123245"/>
          </a:xfrm>
          <a:prstGeom prst="rect">
            <a:avLst/>
          </a:prstGeo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2844000" y="9522589"/>
            <a:ext cx="12600000" cy="365125"/>
          </a:xfrm>
          <a:prstGeom prst="rect">
            <a:avLst/>
          </a:prstGeom>
        </p:spPr>
        <p:txBody>
          <a:bodyPr/>
          <a:lstStyle>
            <a:lvl1pPr algn="ctr">
              <a:defRPr sz="1600">
                <a:solidFill>
                  <a:srgbClr val="166FAC"/>
                </a:solidFill>
                <a:latin typeface="Arial" panose="020B0604020202020204" pitchFamily="34" charset="0"/>
                <a:cs typeface="Arial" panose="020B0604020202020204" pitchFamily="34" charset="0"/>
              </a:defRPr>
            </a:lvl1pPr>
          </a:lstStyle>
          <a:p>
            <a:r>
              <a:rPr lang="en-US">
                <a:solidFill>
                  <a:srgbClr val="003180"/>
                </a:solidFill>
                <a:latin typeface="Raleway" pitchFamily="2" charset="0"/>
              </a:rPr>
              <a:t>Organic And Biochemistry Supplement To Enhanced Introductory College Chemistry, CC BY 4.0, except where otherwise noted</a:t>
            </a:r>
          </a:p>
        </p:txBody>
      </p:sp>
      <p:grpSp>
        <p:nvGrpSpPr>
          <p:cNvPr id="93" name="Group 2">
            <a:extLst>
              <a:ext uri="{FF2B5EF4-FFF2-40B4-BE49-F238E27FC236}">
                <a16:creationId xmlns:a16="http://schemas.microsoft.com/office/drawing/2014/main" id="{F72F3236-0BE3-A92B-F149-EAFD9C50651A}"/>
              </a:ext>
            </a:extLst>
          </p:cNvPr>
          <p:cNvGrpSpPr/>
          <p:nvPr userDrawn="1"/>
        </p:nvGrpSpPr>
        <p:grpSpPr>
          <a:xfrm>
            <a:off x="0" y="4786168"/>
            <a:ext cx="18288000" cy="601748"/>
            <a:chOff x="0" y="0"/>
            <a:chExt cx="4816593" cy="158485"/>
          </a:xfrm>
        </p:grpSpPr>
        <p:sp>
          <p:nvSpPr>
            <p:cNvPr id="94" name="Freeform 3">
              <a:extLst>
                <a:ext uri="{FF2B5EF4-FFF2-40B4-BE49-F238E27FC236}">
                  <a16:creationId xmlns:a16="http://schemas.microsoft.com/office/drawing/2014/main" id="{F6FF0816-EAA7-B9FA-DDF8-A7067556D33E}"/>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a:p>
          </p:txBody>
        </p:sp>
        <p:sp>
          <p:nvSpPr>
            <p:cNvPr id="95" name="TextBox 4">
              <a:extLst>
                <a:ext uri="{FF2B5EF4-FFF2-40B4-BE49-F238E27FC236}">
                  <a16:creationId xmlns:a16="http://schemas.microsoft.com/office/drawing/2014/main" id="{5D25B84A-D285-13C9-0DDC-6955DD9EEAF6}"/>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96" name="Group 5">
            <a:extLst>
              <a:ext uri="{FF2B5EF4-FFF2-40B4-BE49-F238E27FC236}">
                <a16:creationId xmlns:a16="http://schemas.microsoft.com/office/drawing/2014/main" id="{4EC00632-964A-8020-B53A-919B68C052A0}"/>
              </a:ext>
            </a:extLst>
          </p:cNvPr>
          <p:cNvGrpSpPr/>
          <p:nvPr userDrawn="1"/>
        </p:nvGrpSpPr>
        <p:grpSpPr>
          <a:xfrm>
            <a:off x="15188573" y="7930567"/>
            <a:ext cx="2711900" cy="2137397"/>
            <a:chOff x="0" y="0"/>
            <a:chExt cx="3615867" cy="2849862"/>
          </a:xfrm>
        </p:grpSpPr>
        <p:grpSp>
          <p:nvGrpSpPr>
            <p:cNvPr id="97" name="Group 6">
              <a:extLst>
                <a:ext uri="{FF2B5EF4-FFF2-40B4-BE49-F238E27FC236}">
                  <a16:creationId xmlns:a16="http://schemas.microsoft.com/office/drawing/2014/main" id="{3D31E3C9-795C-DDFE-AD98-FB2E371BE433}"/>
                </a:ext>
              </a:extLst>
            </p:cNvPr>
            <p:cNvGrpSpPr/>
            <p:nvPr/>
          </p:nvGrpSpPr>
          <p:grpSpPr>
            <a:xfrm>
              <a:off x="2792200" y="0"/>
              <a:ext cx="135248" cy="135248"/>
              <a:chOff x="0" y="0"/>
              <a:chExt cx="812800" cy="812800"/>
            </a:xfrm>
          </p:grpSpPr>
          <p:sp>
            <p:nvSpPr>
              <p:cNvPr id="155" name="Freeform 7">
                <a:extLst>
                  <a:ext uri="{FF2B5EF4-FFF2-40B4-BE49-F238E27FC236}">
                    <a16:creationId xmlns:a16="http://schemas.microsoft.com/office/drawing/2014/main" id="{EC4B0856-E4B5-F8A5-9646-FF01AFEE63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6" name="TextBox 8">
                <a:extLst>
                  <a:ext uri="{FF2B5EF4-FFF2-40B4-BE49-F238E27FC236}">
                    <a16:creationId xmlns:a16="http://schemas.microsoft.com/office/drawing/2014/main" id="{4BF91D0A-AB7E-3347-5B04-0BB7F4D282B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8" name="Group 9">
              <a:extLst>
                <a:ext uri="{FF2B5EF4-FFF2-40B4-BE49-F238E27FC236}">
                  <a16:creationId xmlns:a16="http://schemas.microsoft.com/office/drawing/2014/main" id="{C7C40C27-5F1D-4100-3E56-75F5C95908BC}"/>
                </a:ext>
              </a:extLst>
            </p:cNvPr>
            <p:cNvGrpSpPr/>
            <p:nvPr/>
          </p:nvGrpSpPr>
          <p:grpSpPr>
            <a:xfrm>
              <a:off x="1404358" y="1854"/>
              <a:ext cx="135248" cy="135248"/>
              <a:chOff x="0" y="0"/>
              <a:chExt cx="812800" cy="812800"/>
            </a:xfrm>
          </p:grpSpPr>
          <p:sp>
            <p:nvSpPr>
              <p:cNvPr id="153" name="Freeform 10">
                <a:extLst>
                  <a:ext uri="{FF2B5EF4-FFF2-40B4-BE49-F238E27FC236}">
                    <a16:creationId xmlns:a16="http://schemas.microsoft.com/office/drawing/2014/main" id="{A3C78D22-750B-552D-F8CE-E29318FA4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4" name="TextBox 11">
                <a:extLst>
                  <a:ext uri="{FF2B5EF4-FFF2-40B4-BE49-F238E27FC236}">
                    <a16:creationId xmlns:a16="http://schemas.microsoft.com/office/drawing/2014/main" id="{52191AE5-9B2F-0A2A-4AAC-87EBD8F4AB6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9" name="Group 12">
              <a:extLst>
                <a:ext uri="{FF2B5EF4-FFF2-40B4-BE49-F238E27FC236}">
                  <a16:creationId xmlns:a16="http://schemas.microsoft.com/office/drawing/2014/main" id="{1CF21FEE-C9A8-9915-0C18-DC5407D4A1C3}"/>
                </a:ext>
              </a:extLst>
            </p:cNvPr>
            <p:cNvGrpSpPr/>
            <p:nvPr/>
          </p:nvGrpSpPr>
          <p:grpSpPr>
            <a:xfrm rot="5400000">
              <a:off x="2078951" y="146318"/>
              <a:ext cx="1561747" cy="1404358"/>
              <a:chOff x="0" y="0"/>
              <a:chExt cx="812800" cy="730888"/>
            </a:xfrm>
          </p:grpSpPr>
          <p:sp>
            <p:nvSpPr>
              <p:cNvPr id="151" name="Freeform 13">
                <a:extLst>
                  <a:ext uri="{FF2B5EF4-FFF2-40B4-BE49-F238E27FC236}">
                    <a16:creationId xmlns:a16="http://schemas.microsoft.com/office/drawing/2014/main" id="{60EFC735-AB25-017D-617B-751FF2E985CD}"/>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2" name="TextBox 14">
                <a:extLst>
                  <a:ext uri="{FF2B5EF4-FFF2-40B4-BE49-F238E27FC236}">
                    <a16:creationId xmlns:a16="http://schemas.microsoft.com/office/drawing/2014/main" id="{3713CDB9-89C2-A0CC-71DE-53C8576CFFB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0" name="Group 15">
              <a:extLst>
                <a:ext uri="{FF2B5EF4-FFF2-40B4-BE49-F238E27FC236}">
                  <a16:creationId xmlns:a16="http://schemas.microsoft.com/office/drawing/2014/main" id="{7DCB8B73-7C1F-7EFF-9983-E6F993201E52}"/>
                </a:ext>
              </a:extLst>
            </p:cNvPr>
            <p:cNvGrpSpPr/>
            <p:nvPr/>
          </p:nvGrpSpPr>
          <p:grpSpPr>
            <a:xfrm rot="5400000">
              <a:off x="688354" y="146318"/>
              <a:ext cx="1561747" cy="1404358"/>
              <a:chOff x="0" y="0"/>
              <a:chExt cx="812800" cy="730888"/>
            </a:xfrm>
          </p:grpSpPr>
          <p:sp>
            <p:nvSpPr>
              <p:cNvPr id="149" name="Freeform 16">
                <a:extLst>
                  <a:ext uri="{FF2B5EF4-FFF2-40B4-BE49-F238E27FC236}">
                    <a16:creationId xmlns:a16="http://schemas.microsoft.com/office/drawing/2014/main" id="{89B07185-15E7-F7CF-ECE9-62406AF1D640}"/>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0" name="TextBox 17">
                <a:extLst>
                  <a:ext uri="{FF2B5EF4-FFF2-40B4-BE49-F238E27FC236}">
                    <a16:creationId xmlns:a16="http://schemas.microsoft.com/office/drawing/2014/main" id="{A8C3061F-ECD9-4D08-1231-B9F74C29132F}"/>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1" name="Group 18">
              <a:extLst>
                <a:ext uri="{FF2B5EF4-FFF2-40B4-BE49-F238E27FC236}">
                  <a16:creationId xmlns:a16="http://schemas.microsoft.com/office/drawing/2014/main" id="{05815A51-E426-645D-4DFD-FAC8884A926A}"/>
                </a:ext>
              </a:extLst>
            </p:cNvPr>
            <p:cNvGrpSpPr/>
            <p:nvPr/>
          </p:nvGrpSpPr>
          <p:grpSpPr>
            <a:xfrm rot="5400000">
              <a:off x="1376772" y="1299186"/>
              <a:ext cx="1561747" cy="1404358"/>
              <a:chOff x="0" y="0"/>
              <a:chExt cx="812800" cy="730888"/>
            </a:xfrm>
          </p:grpSpPr>
          <p:sp>
            <p:nvSpPr>
              <p:cNvPr id="147" name="Freeform 19">
                <a:extLst>
                  <a:ext uri="{FF2B5EF4-FFF2-40B4-BE49-F238E27FC236}">
                    <a16:creationId xmlns:a16="http://schemas.microsoft.com/office/drawing/2014/main" id="{BD3F2721-262F-AC7F-4722-EA50DE1D4BAB}"/>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8" name="TextBox 20">
                <a:extLst>
                  <a:ext uri="{FF2B5EF4-FFF2-40B4-BE49-F238E27FC236}">
                    <a16:creationId xmlns:a16="http://schemas.microsoft.com/office/drawing/2014/main" id="{88A4FF8F-3C2D-BA4B-22A0-29605ABF6EF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2" name="Group 21">
              <a:extLst>
                <a:ext uri="{FF2B5EF4-FFF2-40B4-BE49-F238E27FC236}">
                  <a16:creationId xmlns:a16="http://schemas.microsoft.com/office/drawing/2014/main" id="{277766E4-DA00-0BF9-C3A6-86CC770A3DE6}"/>
                </a:ext>
              </a:extLst>
            </p:cNvPr>
            <p:cNvGrpSpPr/>
            <p:nvPr/>
          </p:nvGrpSpPr>
          <p:grpSpPr>
            <a:xfrm rot="5400000">
              <a:off x="-13825" y="1312947"/>
              <a:ext cx="1561747" cy="1404358"/>
              <a:chOff x="0" y="0"/>
              <a:chExt cx="812800" cy="730888"/>
            </a:xfrm>
          </p:grpSpPr>
          <p:sp>
            <p:nvSpPr>
              <p:cNvPr id="145" name="Freeform 22">
                <a:extLst>
                  <a:ext uri="{FF2B5EF4-FFF2-40B4-BE49-F238E27FC236}">
                    <a16:creationId xmlns:a16="http://schemas.microsoft.com/office/drawing/2014/main" id="{21B557C1-C301-89F1-8001-82330E1102E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6" name="TextBox 23">
                <a:extLst>
                  <a:ext uri="{FF2B5EF4-FFF2-40B4-BE49-F238E27FC236}">
                    <a16:creationId xmlns:a16="http://schemas.microsoft.com/office/drawing/2014/main" id="{A5A398B5-FC64-5560-4FE9-9CB6D0A5AEC2}"/>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3" name="Group 24">
              <a:extLst>
                <a:ext uri="{FF2B5EF4-FFF2-40B4-BE49-F238E27FC236}">
                  <a16:creationId xmlns:a16="http://schemas.microsoft.com/office/drawing/2014/main" id="{CB7006B2-9C81-67BE-BED8-CCF918F7719F}"/>
                </a:ext>
              </a:extLst>
            </p:cNvPr>
            <p:cNvGrpSpPr/>
            <p:nvPr/>
          </p:nvGrpSpPr>
          <p:grpSpPr>
            <a:xfrm>
              <a:off x="3480619" y="410308"/>
              <a:ext cx="135248" cy="135248"/>
              <a:chOff x="0" y="0"/>
              <a:chExt cx="812800" cy="812800"/>
            </a:xfrm>
          </p:grpSpPr>
          <p:sp>
            <p:nvSpPr>
              <p:cNvPr id="143" name="Freeform 25">
                <a:extLst>
                  <a:ext uri="{FF2B5EF4-FFF2-40B4-BE49-F238E27FC236}">
                    <a16:creationId xmlns:a16="http://schemas.microsoft.com/office/drawing/2014/main" id="{B08BA848-A2F5-6A8F-0B6F-8A6B02ECFE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4" name="TextBox 26">
                <a:extLst>
                  <a:ext uri="{FF2B5EF4-FFF2-40B4-BE49-F238E27FC236}">
                    <a16:creationId xmlns:a16="http://schemas.microsoft.com/office/drawing/2014/main" id="{B9E4839E-BAAB-6919-E3C7-AAD9F3ABF0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27">
              <a:extLst>
                <a:ext uri="{FF2B5EF4-FFF2-40B4-BE49-F238E27FC236}">
                  <a16:creationId xmlns:a16="http://schemas.microsoft.com/office/drawing/2014/main" id="{7CDC6224-6FF3-54F6-C4A1-16733139E336}"/>
                </a:ext>
              </a:extLst>
            </p:cNvPr>
            <p:cNvGrpSpPr/>
            <p:nvPr/>
          </p:nvGrpSpPr>
          <p:grpSpPr>
            <a:xfrm>
              <a:off x="3480619" y="1152868"/>
              <a:ext cx="135248" cy="135248"/>
              <a:chOff x="0" y="0"/>
              <a:chExt cx="812800" cy="812800"/>
            </a:xfrm>
          </p:grpSpPr>
          <p:sp>
            <p:nvSpPr>
              <p:cNvPr id="141" name="Freeform 28">
                <a:extLst>
                  <a:ext uri="{FF2B5EF4-FFF2-40B4-BE49-F238E27FC236}">
                    <a16:creationId xmlns:a16="http://schemas.microsoft.com/office/drawing/2014/main" id="{FC7815D2-DDD9-12D7-9CF6-5BD5F2E2C4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2" name="TextBox 29">
                <a:extLst>
                  <a:ext uri="{FF2B5EF4-FFF2-40B4-BE49-F238E27FC236}">
                    <a16:creationId xmlns:a16="http://schemas.microsoft.com/office/drawing/2014/main" id="{4191F592-31DA-68DB-DAED-EE8DDD9299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5" name="Group 30">
              <a:extLst>
                <a:ext uri="{FF2B5EF4-FFF2-40B4-BE49-F238E27FC236}">
                  <a16:creationId xmlns:a16="http://schemas.microsoft.com/office/drawing/2014/main" id="{C8FE1317-6292-C7C2-32D1-ADF1F5A51E20}"/>
                </a:ext>
              </a:extLst>
            </p:cNvPr>
            <p:cNvGrpSpPr/>
            <p:nvPr/>
          </p:nvGrpSpPr>
          <p:grpSpPr>
            <a:xfrm>
              <a:off x="2090021" y="410308"/>
              <a:ext cx="135248" cy="135248"/>
              <a:chOff x="0" y="0"/>
              <a:chExt cx="812800" cy="812800"/>
            </a:xfrm>
          </p:grpSpPr>
          <p:sp>
            <p:nvSpPr>
              <p:cNvPr id="139" name="Freeform 31">
                <a:extLst>
                  <a:ext uri="{FF2B5EF4-FFF2-40B4-BE49-F238E27FC236}">
                    <a16:creationId xmlns:a16="http://schemas.microsoft.com/office/drawing/2014/main" id="{9E5C57D0-714A-DB56-F8C4-0CF39DBB03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0" name="TextBox 32">
                <a:extLst>
                  <a:ext uri="{FF2B5EF4-FFF2-40B4-BE49-F238E27FC236}">
                    <a16:creationId xmlns:a16="http://schemas.microsoft.com/office/drawing/2014/main" id="{56711CFE-750B-DE81-0685-C2662CBC865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6" name="Group 33">
              <a:extLst>
                <a:ext uri="{FF2B5EF4-FFF2-40B4-BE49-F238E27FC236}">
                  <a16:creationId xmlns:a16="http://schemas.microsoft.com/office/drawing/2014/main" id="{50BA1B9A-5C26-02E0-310A-272649F15598}"/>
                </a:ext>
              </a:extLst>
            </p:cNvPr>
            <p:cNvGrpSpPr/>
            <p:nvPr/>
          </p:nvGrpSpPr>
          <p:grpSpPr>
            <a:xfrm>
              <a:off x="2090021" y="1152868"/>
              <a:ext cx="135248" cy="135248"/>
              <a:chOff x="0" y="0"/>
              <a:chExt cx="812800" cy="812800"/>
            </a:xfrm>
          </p:grpSpPr>
          <p:sp>
            <p:nvSpPr>
              <p:cNvPr id="137" name="Freeform 34">
                <a:extLst>
                  <a:ext uri="{FF2B5EF4-FFF2-40B4-BE49-F238E27FC236}">
                    <a16:creationId xmlns:a16="http://schemas.microsoft.com/office/drawing/2014/main" id="{490D6524-5DE4-05D3-D48C-A03E6B2C68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8" name="TextBox 35">
                <a:extLst>
                  <a:ext uri="{FF2B5EF4-FFF2-40B4-BE49-F238E27FC236}">
                    <a16:creationId xmlns:a16="http://schemas.microsoft.com/office/drawing/2014/main" id="{12874C96-78DE-CA52-BEB3-58A33238B75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7" name="Group 36">
              <a:extLst>
                <a:ext uri="{FF2B5EF4-FFF2-40B4-BE49-F238E27FC236}">
                  <a16:creationId xmlns:a16="http://schemas.microsoft.com/office/drawing/2014/main" id="{A2DB9465-C213-F57F-F71D-9C7BB9FA7E12}"/>
                </a:ext>
              </a:extLst>
            </p:cNvPr>
            <p:cNvGrpSpPr/>
            <p:nvPr/>
          </p:nvGrpSpPr>
          <p:grpSpPr>
            <a:xfrm>
              <a:off x="2792200" y="1561747"/>
              <a:ext cx="135248" cy="135248"/>
              <a:chOff x="0" y="0"/>
              <a:chExt cx="812800" cy="812800"/>
            </a:xfrm>
          </p:grpSpPr>
          <p:sp>
            <p:nvSpPr>
              <p:cNvPr id="135" name="Freeform 37">
                <a:extLst>
                  <a:ext uri="{FF2B5EF4-FFF2-40B4-BE49-F238E27FC236}">
                    <a16:creationId xmlns:a16="http://schemas.microsoft.com/office/drawing/2014/main" id="{50065756-3797-1EA2-40AB-0EBD2C75E3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6" name="TextBox 38">
                <a:extLst>
                  <a:ext uri="{FF2B5EF4-FFF2-40B4-BE49-F238E27FC236}">
                    <a16:creationId xmlns:a16="http://schemas.microsoft.com/office/drawing/2014/main" id="{3989D01D-4A98-2720-8B8A-F76913AC99F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8" name="Group 39">
              <a:extLst>
                <a:ext uri="{FF2B5EF4-FFF2-40B4-BE49-F238E27FC236}">
                  <a16:creationId xmlns:a16="http://schemas.microsoft.com/office/drawing/2014/main" id="{E9AE76B3-85C9-1404-19EA-FE123264CBD6}"/>
                </a:ext>
              </a:extLst>
            </p:cNvPr>
            <p:cNvGrpSpPr/>
            <p:nvPr/>
          </p:nvGrpSpPr>
          <p:grpSpPr>
            <a:xfrm>
              <a:off x="702179" y="1152868"/>
              <a:ext cx="135248" cy="135248"/>
              <a:chOff x="0" y="0"/>
              <a:chExt cx="812800" cy="812800"/>
            </a:xfrm>
          </p:grpSpPr>
          <p:sp>
            <p:nvSpPr>
              <p:cNvPr id="133" name="Freeform 40">
                <a:extLst>
                  <a:ext uri="{FF2B5EF4-FFF2-40B4-BE49-F238E27FC236}">
                    <a16:creationId xmlns:a16="http://schemas.microsoft.com/office/drawing/2014/main" id="{351AB620-0C9D-C852-F775-0973249523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4" name="TextBox 41">
                <a:extLst>
                  <a:ext uri="{FF2B5EF4-FFF2-40B4-BE49-F238E27FC236}">
                    <a16:creationId xmlns:a16="http://schemas.microsoft.com/office/drawing/2014/main" id="{3E6BECA8-BC2A-D098-F513-A6014CB9E9E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42">
              <a:extLst>
                <a:ext uri="{FF2B5EF4-FFF2-40B4-BE49-F238E27FC236}">
                  <a16:creationId xmlns:a16="http://schemas.microsoft.com/office/drawing/2014/main" id="{EC070B2A-D675-5158-3B1B-A656C5D3790C}"/>
                </a:ext>
              </a:extLst>
            </p:cNvPr>
            <p:cNvGrpSpPr/>
            <p:nvPr/>
          </p:nvGrpSpPr>
          <p:grpSpPr>
            <a:xfrm>
              <a:off x="1390597" y="1563176"/>
              <a:ext cx="135248" cy="135248"/>
              <a:chOff x="0" y="0"/>
              <a:chExt cx="812800" cy="812800"/>
            </a:xfrm>
          </p:grpSpPr>
          <p:sp>
            <p:nvSpPr>
              <p:cNvPr id="131" name="Freeform 43">
                <a:extLst>
                  <a:ext uri="{FF2B5EF4-FFF2-40B4-BE49-F238E27FC236}">
                    <a16:creationId xmlns:a16="http://schemas.microsoft.com/office/drawing/2014/main" id="{E286142C-852E-73BA-5B8D-8B226A5D28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2" name="TextBox 44">
                <a:extLst>
                  <a:ext uri="{FF2B5EF4-FFF2-40B4-BE49-F238E27FC236}">
                    <a16:creationId xmlns:a16="http://schemas.microsoft.com/office/drawing/2014/main" id="{63306BE0-9AA2-8AE8-6767-2B9EC4DA212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45">
              <a:extLst>
                <a:ext uri="{FF2B5EF4-FFF2-40B4-BE49-F238E27FC236}">
                  <a16:creationId xmlns:a16="http://schemas.microsoft.com/office/drawing/2014/main" id="{014292AA-C92A-4858-6963-707D8BFC315A}"/>
                </a:ext>
              </a:extLst>
            </p:cNvPr>
            <p:cNvGrpSpPr/>
            <p:nvPr/>
          </p:nvGrpSpPr>
          <p:grpSpPr>
            <a:xfrm>
              <a:off x="1390597" y="2305735"/>
              <a:ext cx="135248" cy="135248"/>
              <a:chOff x="0" y="0"/>
              <a:chExt cx="812800" cy="812800"/>
            </a:xfrm>
          </p:grpSpPr>
          <p:sp>
            <p:nvSpPr>
              <p:cNvPr id="129" name="Freeform 46">
                <a:extLst>
                  <a:ext uri="{FF2B5EF4-FFF2-40B4-BE49-F238E27FC236}">
                    <a16:creationId xmlns:a16="http://schemas.microsoft.com/office/drawing/2014/main" id="{FB6EEAF5-4826-82D9-A66C-50A164FDC0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0" name="TextBox 47">
                <a:extLst>
                  <a:ext uri="{FF2B5EF4-FFF2-40B4-BE49-F238E27FC236}">
                    <a16:creationId xmlns:a16="http://schemas.microsoft.com/office/drawing/2014/main" id="{9C9093A1-6085-C5DD-EE70-056E734316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48">
              <a:extLst>
                <a:ext uri="{FF2B5EF4-FFF2-40B4-BE49-F238E27FC236}">
                  <a16:creationId xmlns:a16="http://schemas.microsoft.com/office/drawing/2014/main" id="{877B7448-09B8-DD3C-50BC-7E8F88767ED2}"/>
                </a:ext>
              </a:extLst>
            </p:cNvPr>
            <p:cNvGrpSpPr/>
            <p:nvPr/>
          </p:nvGrpSpPr>
          <p:grpSpPr>
            <a:xfrm>
              <a:off x="0" y="1563176"/>
              <a:ext cx="135248" cy="135248"/>
              <a:chOff x="0" y="0"/>
              <a:chExt cx="812800" cy="812800"/>
            </a:xfrm>
          </p:grpSpPr>
          <p:sp>
            <p:nvSpPr>
              <p:cNvPr id="127" name="Freeform 49">
                <a:extLst>
                  <a:ext uri="{FF2B5EF4-FFF2-40B4-BE49-F238E27FC236}">
                    <a16:creationId xmlns:a16="http://schemas.microsoft.com/office/drawing/2014/main" id="{5370C33E-C461-78C4-C709-9CCBF19D1FA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8" name="TextBox 50">
                <a:extLst>
                  <a:ext uri="{FF2B5EF4-FFF2-40B4-BE49-F238E27FC236}">
                    <a16:creationId xmlns:a16="http://schemas.microsoft.com/office/drawing/2014/main" id="{8EE81863-B00C-FA69-62A6-CED4FE835BD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51">
              <a:extLst>
                <a:ext uri="{FF2B5EF4-FFF2-40B4-BE49-F238E27FC236}">
                  <a16:creationId xmlns:a16="http://schemas.microsoft.com/office/drawing/2014/main" id="{0C99A96B-F910-FB4E-56A0-0384508CDBEC}"/>
                </a:ext>
              </a:extLst>
            </p:cNvPr>
            <p:cNvGrpSpPr/>
            <p:nvPr/>
          </p:nvGrpSpPr>
          <p:grpSpPr>
            <a:xfrm>
              <a:off x="0" y="2305735"/>
              <a:ext cx="135248" cy="135248"/>
              <a:chOff x="0" y="0"/>
              <a:chExt cx="812800" cy="812800"/>
            </a:xfrm>
          </p:grpSpPr>
          <p:sp>
            <p:nvSpPr>
              <p:cNvPr id="125" name="Freeform 52">
                <a:extLst>
                  <a:ext uri="{FF2B5EF4-FFF2-40B4-BE49-F238E27FC236}">
                    <a16:creationId xmlns:a16="http://schemas.microsoft.com/office/drawing/2014/main" id="{6D7566C9-168E-908E-A5F1-C40EC6C3210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6" name="TextBox 53">
                <a:extLst>
                  <a:ext uri="{FF2B5EF4-FFF2-40B4-BE49-F238E27FC236}">
                    <a16:creationId xmlns:a16="http://schemas.microsoft.com/office/drawing/2014/main" id="{604ECC74-E19C-42F2-9D42-E3DE91A774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54">
              <a:extLst>
                <a:ext uri="{FF2B5EF4-FFF2-40B4-BE49-F238E27FC236}">
                  <a16:creationId xmlns:a16="http://schemas.microsoft.com/office/drawing/2014/main" id="{BBADDA53-0835-E85B-B82E-6ED23EEA9EA8}"/>
                </a:ext>
              </a:extLst>
            </p:cNvPr>
            <p:cNvGrpSpPr/>
            <p:nvPr/>
          </p:nvGrpSpPr>
          <p:grpSpPr>
            <a:xfrm>
              <a:off x="702179" y="2714614"/>
              <a:ext cx="135248" cy="135248"/>
              <a:chOff x="0" y="0"/>
              <a:chExt cx="812800" cy="812800"/>
            </a:xfrm>
          </p:grpSpPr>
          <p:sp>
            <p:nvSpPr>
              <p:cNvPr id="123" name="Freeform 55">
                <a:extLst>
                  <a:ext uri="{FF2B5EF4-FFF2-40B4-BE49-F238E27FC236}">
                    <a16:creationId xmlns:a16="http://schemas.microsoft.com/office/drawing/2014/main" id="{4131A010-CAC7-93E4-AC51-97D907E1DDF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4" name="TextBox 56">
                <a:extLst>
                  <a:ext uri="{FF2B5EF4-FFF2-40B4-BE49-F238E27FC236}">
                    <a16:creationId xmlns:a16="http://schemas.microsoft.com/office/drawing/2014/main" id="{4FBDA61D-902B-0EE8-0715-93703AF51C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57">
              <a:extLst>
                <a:ext uri="{FF2B5EF4-FFF2-40B4-BE49-F238E27FC236}">
                  <a16:creationId xmlns:a16="http://schemas.microsoft.com/office/drawing/2014/main" id="{10E335B1-8F22-E7CE-37CD-22488521CD3E}"/>
                </a:ext>
              </a:extLst>
            </p:cNvPr>
            <p:cNvGrpSpPr/>
            <p:nvPr/>
          </p:nvGrpSpPr>
          <p:grpSpPr>
            <a:xfrm>
              <a:off x="702179" y="412162"/>
              <a:ext cx="135248" cy="135248"/>
              <a:chOff x="0" y="0"/>
              <a:chExt cx="812800" cy="812800"/>
            </a:xfrm>
          </p:grpSpPr>
          <p:sp>
            <p:nvSpPr>
              <p:cNvPr id="121" name="Freeform 58">
                <a:extLst>
                  <a:ext uri="{FF2B5EF4-FFF2-40B4-BE49-F238E27FC236}">
                    <a16:creationId xmlns:a16="http://schemas.microsoft.com/office/drawing/2014/main" id="{BE83594E-7525-DC25-CBE6-8DA7AB8435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2" name="TextBox 59">
                <a:extLst>
                  <a:ext uri="{FF2B5EF4-FFF2-40B4-BE49-F238E27FC236}">
                    <a16:creationId xmlns:a16="http://schemas.microsoft.com/office/drawing/2014/main" id="{463F3691-5521-44CF-423C-986BCD71476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60">
              <a:extLst>
                <a:ext uri="{FF2B5EF4-FFF2-40B4-BE49-F238E27FC236}">
                  <a16:creationId xmlns:a16="http://schemas.microsoft.com/office/drawing/2014/main" id="{45D886A2-2096-2377-0EDF-E007D405B308}"/>
                </a:ext>
              </a:extLst>
            </p:cNvPr>
            <p:cNvGrpSpPr/>
            <p:nvPr/>
          </p:nvGrpSpPr>
          <p:grpSpPr>
            <a:xfrm>
              <a:off x="2778440" y="2302452"/>
              <a:ext cx="135248" cy="135248"/>
              <a:chOff x="0" y="0"/>
              <a:chExt cx="812800" cy="812800"/>
            </a:xfrm>
          </p:grpSpPr>
          <p:sp>
            <p:nvSpPr>
              <p:cNvPr id="119" name="Freeform 61">
                <a:extLst>
                  <a:ext uri="{FF2B5EF4-FFF2-40B4-BE49-F238E27FC236}">
                    <a16:creationId xmlns:a16="http://schemas.microsoft.com/office/drawing/2014/main" id="{8B272295-D79A-0BAE-8B36-07DEE8FDFD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0" name="TextBox 62">
                <a:extLst>
                  <a:ext uri="{FF2B5EF4-FFF2-40B4-BE49-F238E27FC236}">
                    <a16:creationId xmlns:a16="http://schemas.microsoft.com/office/drawing/2014/main" id="{5F711C4D-9975-9066-5872-653BD90E8F9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63">
              <a:extLst>
                <a:ext uri="{FF2B5EF4-FFF2-40B4-BE49-F238E27FC236}">
                  <a16:creationId xmlns:a16="http://schemas.microsoft.com/office/drawing/2014/main" id="{AED8D070-32E7-9486-E2E4-62A210D2CE72}"/>
                </a:ext>
              </a:extLst>
            </p:cNvPr>
            <p:cNvGrpSpPr/>
            <p:nvPr/>
          </p:nvGrpSpPr>
          <p:grpSpPr>
            <a:xfrm>
              <a:off x="2090021" y="2711331"/>
              <a:ext cx="135248" cy="135248"/>
              <a:chOff x="0" y="0"/>
              <a:chExt cx="812800" cy="812800"/>
            </a:xfrm>
          </p:grpSpPr>
          <p:sp>
            <p:nvSpPr>
              <p:cNvPr id="117" name="Freeform 64">
                <a:extLst>
                  <a:ext uri="{FF2B5EF4-FFF2-40B4-BE49-F238E27FC236}">
                    <a16:creationId xmlns:a16="http://schemas.microsoft.com/office/drawing/2014/main" id="{5FA2B8F1-969C-7E4D-4D09-51CB824D47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18" name="TextBox 65">
                <a:extLst>
                  <a:ext uri="{FF2B5EF4-FFF2-40B4-BE49-F238E27FC236}">
                    <a16:creationId xmlns:a16="http://schemas.microsoft.com/office/drawing/2014/main" id="{5DF00C34-81F9-78B7-5629-3D66CD20CFB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57" name="Group 66">
            <a:extLst>
              <a:ext uri="{FF2B5EF4-FFF2-40B4-BE49-F238E27FC236}">
                <a16:creationId xmlns:a16="http://schemas.microsoft.com/office/drawing/2014/main" id="{5244F06E-5CD4-9041-95FC-64D96A88EFC4}"/>
              </a:ext>
            </a:extLst>
          </p:cNvPr>
          <p:cNvGrpSpPr/>
          <p:nvPr userDrawn="1"/>
        </p:nvGrpSpPr>
        <p:grpSpPr>
          <a:xfrm>
            <a:off x="13848739" y="0"/>
            <a:ext cx="2103152" cy="2205744"/>
            <a:chOff x="0" y="0"/>
            <a:chExt cx="2804202" cy="2940993"/>
          </a:xfrm>
        </p:grpSpPr>
        <p:grpSp>
          <p:nvGrpSpPr>
            <p:cNvPr id="158" name="Group 67">
              <a:extLst>
                <a:ext uri="{FF2B5EF4-FFF2-40B4-BE49-F238E27FC236}">
                  <a16:creationId xmlns:a16="http://schemas.microsoft.com/office/drawing/2014/main" id="{798E0772-C6C6-6A26-02B1-388FA42EB45C}"/>
                </a:ext>
              </a:extLst>
            </p:cNvPr>
            <p:cNvGrpSpPr/>
            <p:nvPr/>
          </p:nvGrpSpPr>
          <p:grpSpPr>
            <a:xfrm>
              <a:off x="0" y="1200182"/>
              <a:ext cx="1740810" cy="1740810"/>
              <a:chOff x="0" y="0"/>
              <a:chExt cx="812800" cy="812800"/>
            </a:xfrm>
          </p:grpSpPr>
          <p:sp>
            <p:nvSpPr>
              <p:cNvPr id="165" name="Freeform 68">
                <a:extLst>
                  <a:ext uri="{FF2B5EF4-FFF2-40B4-BE49-F238E27FC236}">
                    <a16:creationId xmlns:a16="http://schemas.microsoft.com/office/drawing/2014/main" id="{E9417354-B6C8-2733-D662-91B1B5A9F3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6" name="TextBox 69">
                <a:extLst>
                  <a:ext uri="{FF2B5EF4-FFF2-40B4-BE49-F238E27FC236}">
                    <a16:creationId xmlns:a16="http://schemas.microsoft.com/office/drawing/2014/main" id="{692474C9-F5F6-9794-6D1B-10F0BB19355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9" name="Group 70">
              <a:extLst>
                <a:ext uri="{FF2B5EF4-FFF2-40B4-BE49-F238E27FC236}">
                  <a16:creationId xmlns:a16="http://schemas.microsoft.com/office/drawing/2014/main" id="{F5B6CBB1-F48C-2B0D-A5A8-828829F1A477}"/>
                </a:ext>
              </a:extLst>
            </p:cNvPr>
            <p:cNvGrpSpPr/>
            <p:nvPr/>
          </p:nvGrpSpPr>
          <p:grpSpPr>
            <a:xfrm>
              <a:off x="1740810" y="764422"/>
              <a:ext cx="1063392" cy="1063392"/>
              <a:chOff x="0" y="0"/>
              <a:chExt cx="812800" cy="812800"/>
            </a:xfrm>
          </p:grpSpPr>
          <p:sp>
            <p:nvSpPr>
              <p:cNvPr id="163" name="Freeform 71">
                <a:extLst>
                  <a:ext uri="{FF2B5EF4-FFF2-40B4-BE49-F238E27FC236}">
                    <a16:creationId xmlns:a16="http://schemas.microsoft.com/office/drawing/2014/main" id="{5A8578BC-F2E8-9F4D-8927-5B3B1C6AD5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4" name="TextBox 72">
                <a:extLst>
                  <a:ext uri="{FF2B5EF4-FFF2-40B4-BE49-F238E27FC236}">
                    <a16:creationId xmlns:a16="http://schemas.microsoft.com/office/drawing/2014/main" id="{63C4CC2E-01C5-50AF-76C7-E227CCA9337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0" name="Group 73">
              <a:extLst>
                <a:ext uri="{FF2B5EF4-FFF2-40B4-BE49-F238E27FC236}">
                  <a16:creationId xmlns:a16="http://schemas.microsoft.com/office/drawing/2014/main" id="{DDEAB73A-F941-C20C-15F4-4FCC1CF0A840}"/>
                </a:ext>
              </a:extLst>
            </p:cNvPr>
            <p:cNvGrpSpPr/>
            <p:nvPr/>
          </p:nvGrpSpPr>
          <p:grpSpPr>
            <a:xfrm>
              <a:off x="1469022" y="0"/>
              <a:ext cx="572840" cy="572840"/>
              <a:chOff x="0" y="0"/>
              <a:chExt cx="812800" cy="812800"/>
            </a:xfrm>
          </p:grpSpPr>
          <p:sp>
            <p:nvSpPr>
              <p:cNvPr id="161" name="Freeform 74">
                <a:extLst>
                  <a:ext uri="{FF2B5EF4-FFF2-40B4-BE49-F238E27FC236}">
                    <a16:creationId xmlns:a16="http://schemas.microsoft.com/office/drawing/2014/main" id="{3F89D18A-E58B-EFB8-86F3-605E42E704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2" name="TextBox 75">
                <a:extLst>
                  <a:ext uri="{FF2B5EF4-FFF2-40B4-BE49-F238E27FC236}">
                    <a16:creationId xmlns:a16="http://schemas.microsoft.com/office/drawing/2014/main" id="{5B7A7204-53EB-5D90-364D-96CD56277EC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67" name="Group 76">
            <a:extLst>
              <a:ext uri="{FF2B5EF4-FFF2-40B4-BE49-F238E27FC236}">
                <a16:creationId xmlns:a16="http://schemas.microsoft.com/office/drawing/2014/main" id="{56FA9906-FFF9-3949-3CF5-AA702C895075}"/>
              </a:ext>
            </a:extLst>
          </p:cNvPr>
          <p:cNvGrpSpPr/>
          <p:nvPr userDrawn="1"/>
        </p:nvGrpSpPr>
        <p:grpSpPr>
          <a:xfrm>
            <a:off x="-1265773" y="6795835"/>
            <a:ext cx="2800373" cy="2936977"/>
            <a:chOff x="0" y="0"/>
            <a:chExt cx="3733831" cy="3915969"/>
          </a:xfrm>
        </p:grpSpPr>
        <p:grpSp>
          <p:nvGrpSpPr>
            <p:cNvPr id="168" name="Group 77">
              <a:extLst>
                <a:ext uri="{FF2B5EF4-FFF2-40B4-BE49-F238E27FC236}">
                  <a16:creationId xmlns:a16="http://schemas.microsoft.com/office/drawing/2014/main" id="{A3CC7E0B-1624-F713-EDDA-144DD076C0BA}"/>
                </a:ext>
              </a:extLst>
            </p:cNvPr>
            <p:cNvGrpSpPr/>
            <p:nvPr/>
          </p:nvGrpSpPr>
          <p:grpSpPr>
            <a:xfrm>
              <a:off x="0" y="1598058"/>
              <a:ext cx="2317911" cy="2317911"/>
              <a:chOff x="0" y="0"/>
              <a:chExt cx="812800" cy="812800"/>
            </a:xfrm>
          </p:grpSpPr>
          <p:sp>
            <p:nvSpPr>
              <p:cNvPr id="175" name="Freeform 78">
                <a:extLst>
                  <a:ext uri="{FF2B5EF4-FFF2-40B4-BE49-F238E27FC236}">
                    <a16:creationId xmlns:a16="http://schemas.microsoft.com/office/drawing/2014/main" id="{40B5E2E5-1E81-A339-F1B1-71014C317D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6" name="TextBox 79">
                <a:extLst>
                  <a:ext uri="{FF2B5EF4-FFF2-40B4-BE49-F238E27FC236}">
                    <a16:creationId xmlns:a16="http://schemas.microsoft.com/office/drawing/2014/main" id="{D60554A2-2D2D-0F12-0CC2-45CC56DFBE6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9" name="Group 80">
              <a:extLst>
                <a:ext uri="{FF2B5EF4-FFF2-40B4-BE49-F238E27FC236}">
                  <a16:creationId xmlns:a16="http://schemas.microsoft.com/office/drawing/2014/main" id="{E21D5B05-C36B-91BD-8E02-F06EFDE02AC9}"/>
                </a:ext>
              </a:extLst>
            </p:cNvPr>
            <p:cNvGrpSpPr/>
            <p:nvPr/>
          </p:nvGrpSpPr>
          <p:grpSpPr>
            <a:xfrm>
              <a:off x="2317911" y="1017838"/>
              <a:ext cx="1415920" cy="1415920"/>
              <a:chOff x="0" y="0"/>
              <a:chExt cx="812800" cy="812800"/>
            </a:xfrm>
          </p:grpSpPr>
          <p:sp>
            <p:nvSpPr>
              <p:cNvPr id="173" name="Freeform 81">
                <a:extLst>
                  <a:ext uri="{FF2B5EF4-FFF2-40B4-BE49-F238E27FC236}">
                    <a16:creationId xmlns:a16="http://schemas.microsoft.com/office/drawing/2014/main" id="{AEFDA149-B593-0DCC-DF62-61E2A722B5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4" name="TextBox 82">
                <a:extLst>
                  <a:ext uri="{FF2B5EF4-FFF2-40B4-BE49-F238E27FC236}">
                    <a16:creationId xmlns:a16="http://schemas.microsoft.com/office/drawing/2014/main" id="{7F307CD3-E194-A8A1-4639-1D3CED26603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0" name="Group 83">
              <a:extLst>
                <a:ext uri="{FF2B5EF4-FFF2-40B4-BE49-F238E27FC236}">
                  <a16:creationId xmlns:a16="http://schemas.microsoft.com/office/drawing/2014/main" id="{A1317001-EDB3-4116-EF81-BC6D2B24BCF9}"/>
                </a:ext>
              </a:extLst>
            </p:cNvPr>
            <p:cNvGrpSpPr/>
            <p:nvPr/>
          </p:nvGrpSpPr>
          <p:grpSpPr>
            <a:xfrm>
              <a:off x="1956022" y="0"/>
              <a:ext cx="762743" cy="762743"/>
              <a:chOff x="0" y="0"/>
              <a:chExt cx="812800" cy="812800"/>
            </a:xfrm>
          </p:grpSpPr>
          <p:sp>
            <p:nvSpPr>
              <p:cNvPr id="171" name="Freeform 84">
                <a:extLst>
                  <a:ext uri="{FF2B5EF4-FFF2-40B4-BE49-F238E27FC236}">
                    <a16:creationId xmlns:a16="http://schemas.microsoft.com/office/drawing/2014/main" id="{FC4D8CC8-3808-9FD2-693B-857C902AD9A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2" name="TextBox 85">
                <a:extLst>
                  <a:ext uri="{FF2B5EF4-FFF2-40B4-BE49-F238E27FC236}">
                    <a16:creationId xmlns:a16="http://schemas.microsoft.com/office/drawing/2014/main" id="{3ECA998D-210D-589B-C609-BCDF2E08104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77" name="Group 86">
            <a:extLst>
              <a:ext uri="{FF2B5EF4-FFF2-40B4-BE49-F238E27FC236}">
                <a16:creationId xmlns:a16="http://schemas.microsoft.com/office/drawing/2014/main" id="{9048198D-D07C-0EDB-7129-A9599B2BD29F}"/>
              </a:ext>
            </a:extLst>
          </p:cNvPr>
          <p:cNvGrpSpPr/>
          <p:nvPr userDrawn="1"/>
        </p:nvGrpSpPr>
        <p:grpSpPr>
          <a:xfrm>
            <a:off x="15951891" y="2728632"/>
            <a:ext cx="2336109" cy="2063610"/>
            <a:chOff x="0" y="0"/>
            <a:chExt cx="3114812" cy="2751480"/>
          </a:xfrm>
        </p:grpSpPr>
        <p:grpSp>
          <p:nvGrpSpPr>
            <p:cNvPr id="178" name="Group 87">
              <a:extLst>
                <a:ext uri="{FF2B5EF4-FFF2-40B4-BE49-F238E27FC236}">
                  <a16:creationId xmlns:a16="http://schemas.microsoft.com/office/drawing/2014/main" id="{5BB8874A-61D8-A52C-A260-65F75AD5606D}"/>
                </a:ext>
              </a:extLst>
            </p:cNvPr>
            <p:cNvGrpSpPr/>
            <p:nvPr/>
          </p:nvGrpSpPr>
          <p:grpSpPr>
            <a:xfrm>
              <a:off x="0" y="1339129"/>
              <a:ext cx="3114812" cy="1302514"/>
              <a:chOff x="0" y="0"/>
              <a:chExt cx="856537" cy="358176"/>
            </a:xfrm>
          </p:grpSpPr>
          <p:sp>
            <p:nvSpPr>
              <p:cNvPr id="185" name="Freeform 88">
                <a:extLst>
                  <a:ext uri="{FF2B5EF4-FFF2-40B4-BE49-F238E27FC236}">
                    <a16:creationId xmlns:a16="http://schemas.microsoft.com/office/drawing/2014/main" id="{E2D798BC-CB3A-814E-F8F2-B132DE5FA4C0}"/>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solidFill>
                <a:prstDash val="solid"/>
                <a:miter/>
              </a:ln>
            </p:spPr>
            <p:txBody>
              <a:bodyPr/>
              <a:lstStyle/>
              <a:p>
                <a:endParaRPr lang="en-IN"/>
              </a:p>
            </p:txBody>
          </p:sp>
          <p:sp>
            <p:nvSpPr>
              <p:cNvPr id="186" name="TextBox 89">
                <a:extLst>
                  <a:ext uri="{FF2B5EF4-FFF2-40B4-BE49-F238E27FC236}">
                    <a16:creationId xmlns:a16="http://schemas.microsoft.com/office/drawing/2014/main" id="{A73C11CA-378E-7E8C-CC2D-EBF1F421ACA1}"/>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179" name="Group 90">
              <a:extLst>
                <a:ext uri="{FF2B5EF4-FFF2-40B4-BE49-F238E27FC236}">
                  <a16:creationId xmlns:a16="http://schemas.microsoft.com/office/drawing/2014/main" id="{03FC78A0-819E-8446-2CEA-164B0DDD0FBA}"/>
                </a:ext>
              </a:extLst>
            </p:cNvPr>
            <p:cNvGrpSpPr/>
            <p:nvPr/>
          </p:nvGrpSpPr>
          <p:grpSpPr>
            <a:xfrm>
              <a:off x="0" y="2355453"/>
              <a:ext cx="3114812" cy="396026"/>
              <a:chOff x="0" y="0"/>
              <a:chExt cx="856537" cy="108903"/>
            </a:xfrm>
          </p:grpSpPr>
          <p:sp>
            <p:nvSpPr>
              <p:cNvPr id="183" name="Freeform 91">
                <a:extLst>
                  <a:ext uri="{FF2B5EF4-FFF2-40B4-BE49-F238E27FC236}">
                    <a16:creationId xmlns:a16="http://schemas.microsoft.com/office/drawing/2014/main" id="{7E312C3C-FAE6-D121-9FA8-7CF08EE045F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solidFill>
            </p:spPr>
            <p:txBody>
              <a:bodyPr/>
              <a:lstStyle/>
              <a:p>
                <a:endParaRPr lang="en-IN"/>
              </a:p>
            </p:txBody>
          </p:sp>
          <p:sp>
            <p:nvSpPr>
              <p:cNvPr id="184" name="TextBox 92">
                <a:extLst>
                  <a:ext uri="{FF2B5EF4-FFF2-40B4-BE49-F238E27FC236}">
                    <a16:creationId xmlns:a16="http://schemas.microsoft.com/office/drawing/2014/main" id="{9D69B023-120F-BE55-CB2B-557C72EEF0E4}"/>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a:p>
            </p:txBody>
          </p:sp>
        </p:grpSp>
        <p:sp>
          <p:nvSpPr>
            <p:cNvPr id="180" name="AutoShape 93">
              <a:extLst>
                <a:ext uri="{FF2B5EF4-FFF2-40B4-BE49-F238E27FC236}">
                  <a16:creationId xmlns:a16="http://schemas.microsoft.com/office/drawing/2014/main" id="{68E48E6C-C938-848F-8479-0ED7D93F1D95}"/>
                </a:ext>
              </a:extLst>
            </p:cNvPr>
            <p:cNvSpPr/>
            <p:nvPr/>
          </p:nvSpPr>
          <p:spPr>
            <a:xfrm>
              <a:off x="1647974"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1" name="AutoShape 94">
              <a:extLst>
                <a:ext uri="{FF2B5EF4-FFF2-40B4-BE49-F238E27FC236}">
                  <a16:creationId xmlns:a16="http://schemas.microsoft.com/office/drawing/2014/main" id="{05E99FDC-3BCD-504D-8487-BD5879FE0BF2}"/>
                </a:ext>
              </a:extLst>
            </p:cNvPr>
            <p:cNvSpPr/>
            <p:nvPr/>
          </p:nvSpPr>
          <p:spPr>
            <a:xfrm>
              <a:off x="1466838"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2" name="TextBox 95">
              <a:extLst>
                <a:ext uri="{FF2B5EF4-FFF2-40B4-BE49-F238E27FC236}">
                  <a16:creationId xmlns:a16="http://schemas.microsoft.com/office/drawing/2014/main" id="{4D37D3A9-C8D9-B2C2-2C0A-98D7D2D6D4A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166FAC"/>
                  </a:solidFill>
                  <a:latin typeface="Antic"/>
                </a:rPr>
                <a:t>O</a:t>
              </a:r>
            </a:p>
          </p:txBody>
        </p:sp>
      </p:grpSp>
      <p:sp>
        <p:nvSpPr>
          <p:cNvPr id="187" name="AutoShape 96">
            <a:extLst>
              <a:ext uri="{FF2B5EF4-FFF2-40B4-BE49-F238E27FC236}">
                <a16:creationId xmlns:a16="http://schemas.microsoft.com/office/drawing/2014/main" id="{1ED7DD3D-A3B0-8F52-9AFC-55525574A947}"/>
              </a:ext>
            </a:extLst>
          </p:cNvPr>
          <p:cNvSpPr/>
          <p:nvPr userDrawn="1"/>
        </p:nvSpPr>
        <p:spPr>
          <a:xfrm flipH="1">
            <a:off x="3972809" y="5492158"/>
            <a:ext cx="26599" cy="3240000"/>
          </a:xfrm>
          <a:prstGeom prst="line">
            <a:avLst/>
          </a:prstGeom>
          <a:ln w="38100" cap="flat">
            <a:solidFill>
              <a:srgbClr val="166FAC"/>
            </a:solidFill>
            <a:prstDash val="solid"/>
            <a:headEnd type="none" w="sm" len="sm"/>
            <a:tailEnd type="none" w="sm" len="sm"/>
          </a:ln>
        </p:spPr>
        <p:txBody>
          <a:bodyPr/>
          <a:lstStyle/>
          <a:p>
            <a:endParaRPr lang="en-IN"/>
          </a:p>
        </p:txBody>
      </p:sp>
      <p:grpSp>
        <p:nvGrpSpPr>
          <p:cNvPr id="188" name="Group 97">
            <a:extLst>
              <a:ext uri="{FF2B5EF4-FFF2-40B4-BE49-F238E27FC236}">
                <a16:creationId xmlns:a16="http://schemas.microsoft.com/office/drawing/2014/main" id="{C6C280B0-290F-CE35-C9B8-9E8C9623F2A1}"/>
              </a:ext>
            </a:extLst>
          </p:cNvPr>
          <p:cNvGrpSpPr/>
          <p:nvPr userDrawn="1"/>
        </p:nvGrpSpPr>
        <p:grpSpPr>
          <a:xfrm>
            <a:off x="-1932618" y="628409"/>
            <a:ext cx="4848511" cy="3782002"/>
            <a:chOff x="0" y="0"/>
            <a:chExt cx="6464681" cy="5042669"/>
          </a:xfrm>
        </p:grpSpPr>
        <p:grpSp>
          <p:nvGrpSpPr>
            <p:cNvPr id="189" name="Group 98">
              <a:extLst>
                <a:ext uri="{FF2B5EF4-FFF2-40B4-BE49-F238E27FC236}">
                  <a16:creationId xmlns:a16="http://schemas.microsoft.com/office/drawing/2014/main" id="{58AC5EB2-C5D3-7F38-17F8-410430B6D46D}"/>
                </a:ext>
              </a:extLst>
            </p:cNvPr>
            <p:cNvGrpSpPr/>
            <p:nvPr/>
          </p:nvGrpSpPr>
          <p:grpSpPr>
            <a:xfrm>
              <a:off x="4940639" y="0"/>
              <a:ext cx="239314" cy="239314"/>
              <a:chOff x="0" y="0"/>
              <a:chExt cx="812800" cy="812800"/>
            </a:xfrm>
          </p:grpSpPr>
          <p:sp>
            <p:nvSpPr>
              <p:cNvPr id="247" name="Freeform 99">
                <a:extLst>
                  <a:ext uri="{FF2B5EF4-FFF2-40B4-BE49-F238E27FC236}">
                    <a16:creationId xmlns:a16="http://schemas.microsoft.com/office/drawing/2014/main" id="{0789CBC2-0B01-4DEE-851A-B4E7E05444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8" name="TextBox 100">
                <a:extLst>
                  <a:ext uri="{FF2B5EF4-FFF2-40B4-BE49-F238E27FC236}">
                    <a16:creationId xmlns:a16="http://schemas.microsoft.com/office/drawing/2014/main" id="{0F9E4D01-5D01-08B0-BF2E-92723676ED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0" name="Group 101">
              <a:extLst>
                <a:ext uri="{FF2B5EF4-FFF2-40B4-BE49-F238E27FC236}">
                  <a16:creationId xmlns:a16="http://schemas.microsoft.com/office/drawing/2014/main" id="{E89C0588-9455-2AA7-9005-B2004274F2F3}"/>
                </a:ext>
              </a:extLst>
            </p:cNvPr>
            <p:cNvGrpSpPr/>
            <p:nvPr/>
          </p:nvGrpSpPr>
          <p:grpSpPr>
            <a:xfrm>
              <a:off x="2484931" y="3281"/>
              <a:ext cx="239314" cy="239314"/>
              <a:chOff x="0" y="0"/>
              <a:chExt cx="812800" cy="812800"/>
            </a:xfrm>
          </p:grpSpPr>
          <p:sp>
            <p:nvSpPr>
              <p:cNvPr id="245" name="Freeform 102">
                <a:extLst>
                  <a:ext uri="{FF2B5EF4-FFF2-40B4-BE49-F238E27FC236}">
                    <a16:creationId xmlns:a16="http://schemas.microsoft.com/office/drawing/2014/main" id="{CF6142BE-16A1-3F5D-F5CA-146804085EA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6" name="TextBox 103">
                <a:extLst>
                  <a:ext uri="{FF2B5EF4-FFF2-40B4-BE49-F238E27FC236}">
                    <a16:creationId xmlns:a16="http://schemas.microsoft.com/office/drawing/2014/main" id="{1406B492-3ADE-6F76-2075-FF6D3E05DA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1" name="Group 104">
              <a:extLst>
                <a:ext uri="{FF2B5EF4-FFF2-40B4-BE49-F238E27FC236}">
                  <a16:creationId xmlns:a16="http://schemas.microsoft.com/office/drawing/2014/main" id="{A566DDC9-7F0A-B340-3569-BD11639CD347}"/>
                </a:ext>
              </a:extLst>
            </p:cNvPr>
            <p:cNvGrpSpPr/>
            <p:nvPr/>
          </p:nvGrpSpPr>
          <p:grpSpPr>
            <a:xfrm rot="5400000">
              <a:off x="3759545" y="177944"/>
              <a:ext cx="2763422" cy="2646850"/>
              <a:chOff x="0" y="-47625"/>
              <a:chExt cx="812800" cy="778513"/>
            </a:xfrm>
          </p:grpSpPr>
          <p:sp>
            <p:nvSpPr>
              <p:cNvPr id="243" name="Freeform 105">
                <a:extLst>
                  <a:ext uri="{FF2B5EF4-FFF2-40B4-BE49-F238E27FC236}">
                    <a16:creationId xmlns:a16="http://schemas.microsoft.com/office/drawing/2014/main" id="{67CD8CBA-6A47-68CF-5BE0-8EEB0D7A5383}"/>
                  </a:ext>
                </a:extLst>
              </p:cNvPr>
              <p:cNvSpPr/>
              <p:nvPr/>
            </p:nvSpPr>
            <p:spPr>
              <a:xfrm>
                <a:off x="0" y="1104"/>
                <a:ext cx="812800" cy="724909"/>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44" name="TextBox 106">
                <a:extLst>
                  <a:ext uri="{FF2B5EF4-FFF2-40B4-BE49-F238E27FC236}">
                    <a16:creationId xmlns:a16="http://schemas.microsoft.com/office/drawing/2014/main" id="{29D0A11E-A780-B044-6D1D-5C273E30D2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2" name="Group 107">
              <a:extLst>
                <a:ext uri="{FF2B5EF4-FFF2-40B4-BE49-F238E27FC236}">
                  <a16:creationId xmlns:a16="http://schemas.microsoft.com/office/drawing/2014/main" id="{39F1B8A0-3F26-1099-1FE2-09ACF7CA9FA3}"/>
                </a:ext>
              </a:extLst>
            </p:cNvPr>
            <p:cNvGrpSpPr/>
            <p:nvPr/>
          </p:nvGrpSpPr>
          <p:grpSpPr>
            <a:xfrm rot="5400000">
              <a:off x="1218003" y="258902"/>
              <a:ext cx="2763422" cy="2484931"/>
              <a:chOff x="0" y="0"/>
              <a:chExt cx="812800" cy="730888"/>
            </a:xfrm>
          </p:grpSpPr>
          <p:sp>
            <p:nvSpPr>
              <p:cNvPr id="241" name="Freeform 108">
                <a:extLst>
                  <a:ext uri="{FF2B5EF4-FFF2-40B4-BE49-F238E27FC236}">
                    <a16:creationId xmlns:a16="http://schemas.microsoft.com/office/drawing/2014/main" id="{77F049B9-FD0F-C0E7-632F-413E2D74CEF2}"/>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42" name="TextBox 109">
                <a:extLst>
                  <a:ext uri="{FF2B5EF4-FFF2-40B4-BE49-F238E27FC236}">
                    <a16:creationId xmlns:a16="http://schemas.microsoft.com/office/drawing/2014/main" id="{183FF5F4-4F3F-3A18-3BE3-2E0D0769F0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3" name="Group 110">
              <a:extLst>
                <a:ext uri="{FF2B5EF4-FFF2-40B4-BE49-F238E27FC236}">
                  <a16:creationId xmlns:a16="http://schemas.microsoft.com/office/drawing/2014/main" id="{FC90FF47-1B4C-2F14-1A03-2F5D07F9DC77}"/>
                </a:ext>
              </a:extLst>
            </p:cNvPr>
            <p:cNvGrpSpPr/>
            <p:nvPr/>
          </p:nvGrpSpPr>
          <p:grpSpPr>
            <a:xfrm rot="5400000">
              <a:off x="2523048" y="2251773"/>
              <a:ext cx="2751489" cy="2646850"/>
              <a:chOff x="11724" y="-47625"/>
              <a:chExt cx="809290" cy="778513"/>
            </a:xfrm>
          </p:grpSpPr>
          <p:sp>
            <p:nvSpPr>
              <p:cNvPr id="239" name="Freeform 111">
                <a:extLst>
                  <a:ext uri="{FF2B5EF4-FFF2-40B4-BE49-F238E27FC236}">
                    <a16:creationId xmlns:a16="http://schemas.microsoft.com/office/drawing/2014/main" id="{D895C3CD-B411-B230-2B75-57ADB9DE88FA}"/>
                  </a:ext>
                </a:extLst>
              </p:cNvPr>
              <p:cNvSpPr/>
              <p:nvPr/>
            </p:nvSpPr>
            <p:spPr>
              <a:xfrm>
                <a:off x="11724" y="-3525"/>
                <a:ext cx="809290" cy="72490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40" name="TextBox 112">
                <a:extLst>
                  <a:ext uri="{FF2B5EF4-FFF2-40B4-BE49-F238E27FC236}">
                    <a16:creationId xmlns:a16="http://schemas.microsoft.com/office/drawing/2014/main" id="{ACE7BAB1-2151-17F8-D9A8-3C1C4A9489D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4" name="Group 113">
              <a:extLst>
                <a:ext uri="{FF2B5EF4-FFF2-40B4-BE49-F238E27FC236}">
                  <a16:creationId xmlns:a16="http://schemas.microsoft.com/office/drawing/2014/main" id="{75894102-8BB5-5935-B6E4-70990FE216FF}"/>
                </a:ext>
              </a:extLst>
            </p:cNvPr>
            <p:cNvGrpSpPr/>
            <p:nvPr/>
          </p:nvGrpSpPr>
          <p:grpSpPr>
            <a:xfrm rot="5400000">
              <a:off x="-24463" y="2323184"/>
              <a:ext cx="2763422" cy="2484931"/>
              <a:chOff x="0" y="0"/>
              <a:chExt cx="812800" cy="730888"/>
            </a:xfrm>
          </p:grpSpPr>
          <p:sp>
            <p:nvSpPr>
              <p:cNvPr id="237" name="Freeform 114">
                <a:extLst>
                  <a:ext uri="{FF2B5EF4-FFF2-40B4-BE49-F238E27FC236}">
                    <a16:creationId xmlns:a16="http://schemas.microsoft.com/office/drawing/2014/main" id="{FFDD22D3-ADDD-EDF1-6EFF-DA435F6EED0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38" name="TextBox 115">
                <a:extLst>
                  <a:ext uri="{FF2B5EF4-FFF2-40B4-BE49-F238E27FC236}">
                    <a16:creationId xmlns:a16="http://schemas.microsoft.com/office/drawing/2014/main" id="{86C84414-868A-BD14-9850-7823A2042826}"/>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5" name="Group 116">
              <a:extLst>
                <a:ext uri="{FF2B5EF4-FFF2-40B4-BE49-F238E27FC236}">
                  <a16:creationId xmlns:a16="http://schemas.microsoft.com/office/drawing/2014/main" id="{5F2311E5-7D9B-24BA-1EA4-4452C224A0CB}"/>
                </a:ext>
              </a:extLst>
            </p:cNvPr>
            <p:cNvGrpSpPr/>
            <p:nvPr/>
          </p:nvGrpSpPr>
          <p:grpSpPr>
            <a:xfrm>
              <a:off x="6158756" y="726017"/>
              <a:ext cx="239314" cy="239314"/>
              <a:chOff x="0" y="0"/>
              <a:chExt cx="812800" cy="812800"/>
            </a:xfrm>
          </p:grpSpPr>
          <p:sp>
            <p:nvSpPr>
              <p:cNvPr id="235" name="Freeform 117">
                <a:extLst>
                  <a:ext uri="{FF2B5EF4-FFF2-40B4-BE49-F238E27FC236}">
                    <a16:creationId xmlns:a16="http://schemas.microsoft.com/office/drawing/2014/main" id="{5EA29493-CE04-F57B-B473-EE5FF0179C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6" name="TextBox 118">
                <a:extLst>
                  <a:ext uri="{FF2B5EF4-FFF2-40B4-BE49-F238E27FC236}">
                    <a16:creationId xmlns:a16="http://schemas.microsoft.com/office/drawing/2014/main" id="{C3E3445B-2EEC-D4B9-FC83-E32B426BF9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6" name="Group 119">
              <a:extLst>
                <a:ext uri="{FF2B5EF4-FFF2-40B4-BE49-F238E27FC236}">
                  <a16:creationId xmlns:a16="http://schemas.microsoft.com/office/drawing/2014/main" id="{CF3ED1DD-D60B-0271-6DEB-9D7B815E2150}"/>
                </a:ext>
              </a:extLst>
            </p:cNvPr>
            <p:cNvGrpSpPr/>
            <p:nvPr/>
          </p:nvGrpSpPr>
          <p:grpSpPr>
            <a:xfrm>
              <a:off x="6158756" y="2039934"/>
              <a:ext cx="239314" cy="239314"/>
              <a:chOff x="0" y="0"/>
              <a:chExt cx="812800" cy="812800"/>
            </a:xfrm>
          </p:grpSpPr>
          <p:sp>
            <p:nvSpPr>
              <p:cNvPr id="233" name="Freeform 120">
                <a:extLst>
                  <a:ext uri="{FF2B5EF4-FFF2-40B4-BE49-F238E27FC236}">
                    <a16:creationId xmlns:a16="http://schemas.microsoft.com/office/drawing/2014/main" id="{D387B0EF-DB19-C617-A813-930938CC7C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4" name="TextBox 121">
                <a:extLst>
                  <a:ext uri="{FF2B5EF4-FFF2-40B4-BE49-F238E27FC236}">
                    <a16:creationId xmlns:a16="http://schemas.microsoft.com/office/drawing/2014/main" id="{0CCC5D42-DC8F-FD14-A552-C415BCEEFA6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7" name="Group 122">
              <a:extLst>
                <a:ext uri="{FF2B5EF4-FFF2-40B4-BE49-F238E27FC236}">
                  <a16:creationId xmlns:a16="http://schemas.microsoft.com/office/drawing/2014/main" id="{C16C97BF-559C-05D5-6011-EB6445A834E6}"/>
                </a:ext>
              </a:extLst>
            </p:cNvPr>
            <p:cNvGrpSpPr/>
            <p:nvPr/>
          </p:nvGrpSpPr>
          <p:grpSpPr>
            <a:xfrm>
              <a:off x="3698174" y="726017"/>
              <a:ext cx="239314" cy="239314"/>
              <a:chOff x="0" y="0"/>
              <a:chExt cx="812800" cy="812800"/>
            </a:xfrm>
          </p:grpSpPr>
          <p:sp>
            <p:nvSpPr>
              <p:cNvPr id="231" name="Freeform 123">
                <a:extLst>
                  <a:ext uri="{FF2B5EF4-FFF2-40B4-BE49-F238E27FC236}">
                    <a16:creationId xmlns:a16="http://schemas.microsoft.com/office/drawing/2014/main" id="{5D4C479E-9D2E-81C7-C530-249D188D1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2" name="TextBox 124">
                <a:extLst>
                  <a:ext uri="{FF2B5EF4-FFF2-40B4-BE49-F238E27FC236}">
                    <a16:creationId xmlns:a16="http://schemas.microsoft.com/office/drawing/2014/main" id="{AFCEF566-3647-703A-C1EE-9F75664A72A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8" name="Group 125">
              <a:extLst>
                <a:ext uri="{FF2B5EF4-FFF2-40B4-BE49-F238E27FC236}">
                  <a16:creationId xmlns:a16="http://schemas.microsoft.com/office/drawing/2014/main" id="{B975B3E0-A38D-F897-641E-306308ACFAB1}"/>
                </a:ext>
              </a:extLst>
            </p:cNvPr>
            <p:cNvGrpSpPr/>
            <p:nvPr/>
          </p:nvGrpSpPr>
          <p:grpSpPr>
            <a:xfrm>
              <a:off x="3698174" y="2039934"/>
              <a:ext cx="239314" cy="239314"/>
              <a:chOff x="0" y="0"/>
              <a:chExt cx="812800" cy="812800"/>
            </a:xfrm>
          </p:grpSpPr>
          <p:sp>
            <p:nvSpPr>
              <p:cNvPr id="229" name="Freeform 126">
                <a:extLst>
                  <a:ext uri="{FF2B5EF4-FFF2-40B4-BE49-F238E27FC236}">
                    <a16:creationId xmlns:a16="http://schemas.microsoft.com/office/drawing/2014/main" id="{6619684D-B461-8A2B-0957-F039E8A822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0" name="TextBox 127">
                <a:extLst>
                  <a:ext uri="{FF2B5EF4-FFF2-40B4-BE49-F238E27FC236}">
                    <a16:creationId xmlns:a16="http://schemas.microsoft.com/office/drawing/2014/main" id="{95318EA3-63DB-2277-D7B2-0174F41C4B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9" name="Group 128">
              <a:extLst>
                <a:ext uri="{FF2B5EF4-FFF2-40B4-BE49-F238E27FC236}">
                  <a16:creationId xmlns:a16="http://schemas.microsoft.com/office/drawing/2014/main" id="{82859213-5D48-75F1-8041-D2663C7944E4}"/>
                </a:ext>
              </a:extLst>
            </p:cNvPr>
            <p:cNvGrpSpPr/>
            <p:nvPr/>
          </p:nvGrpSpPr>
          <p:grpSpPr>
            <a:xfrm>
              <a:off x="4940639" y="2763422"/>
              <a:ext cx="239314" cy="239314"/>
              <a:chOff x="0" y="0"/>
              <a:chExt cx="812800" cy="812800"/>
            </a:xfrm>
          </p:grpSpPr>
          <p:sp>
            <p:nvSpPr>
              <p:cNvPr id="227" name="Freeform 129">
                <a:extLst>
                  <a:ext uri="{FF2B5EF4-FFF2-40B4-BE49-F238E27FC236}">
                    <a16:creationId xmlns:a16="http://schemas.microsoft.com/office/drawing/2014/main" id="{9B2D9B3E-ECC2-AB67-A6A6-7C8907AB41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8" name="TextBox 130">
                <a:extLst>
                  <a:ext uri="{FF2B5EF4-FFF2-40B4-BE49-F238E27FC236}">
                    <a16:creationId xmlns:a16="http://schemas.microsoft.com/office/drawing/2014/main" id="{3DC16777-6AD4-7277-DDEA-3D60CFAF07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0" name="Group 131">
              <a:extLst>
                <a:ext uri="{FF2B5EF4-FFF2-40B4-BE49-F238E27FC236}">
                  <a16:creationId xmlns:a16="http://schemas.microsoft.com/office/drawing/2014/main" id="{03BBE11C-B7A1-0654-AA4D-B94D0F604629}"/>
                </a:ext>
              </a:extLst>
            </p:cNvPr>
            <p:cNvGrpSpPr/>
            <p:nvPr/>
          </p:nvGrpSpPr>
          <p:grpSpPr>
            <a:xfrm>
              <a:off x="1242465" y="2039934"/>
              <a:ext cx="239314" cy="239314"/>
              <a:chOff x="0" y="0"/>
              <a:chExt cx="812800" cy="812800"/>
            </a:xfrm>
          </p:grpSpPr>
          <p:sp>
            <p:nvSpPr>
              <p:cNvPr id="225" name="Freeform 132">
                <a:extLst>
                  <a:ext uri="{FF2B5EF4-FFF2-40B4-BE49-F238E27FC236}">
                    <a16:creationId xmlns:a16="http://schemas.microsoft.com/office/drawing/2014/main" id="{32EF9F42-B8F1-56A9-3CF2-A72C2F37A5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6" name="TextBox 133">
                <a:extLst>
                  <a:ext uri="{FF2B5EF4-FFF2-40B4-BE49-F238E27FC236}">
                    <a16:creationId xmlns:a16="http://schemas.microsoft.com/office/drawing/2014/main" id="{7E3A5CED-7DDC-4E4B-C74C-5C9C046E952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1" name="Group 134">
              <a:extLst>
                <a:ext uri="{FF2B5EF4-FFF2-40B4-BE49-F238E27FC236}">
                  <a16:creationId xmlns:a16="http://schemas.microsoft.com/office/drawing/2014/main" id="{4AECBBF8-6145-12F9-3806-9EC761113FFA}"/>
                </a:ext>
              </a:extLst>
            </p:cNvPr>
            <p:cNvGrpSpPr/>
            <p:nvPr/>
          </p:nvGrpSpPr>
          <p:grpSpPr>
            <a:xfrm>
              <a:off x="2460583" y="2765950"/>
              <a:ext cx="239314" cy="239314"/>
              <a:chOff x="0" y="0"/>
              <a:chExt cx="812800" cy="812800"/>
            </a:xfrm>
          </p:grpSpPr>
          <p:sp>
            <p:nvSpPr>
              <p:cNvPr id="223" name="Freeform 135">
                <a:extLst>
                  <a:ext uri="{FF2B5EF4-FFF2-40B4-BE49-F238E27FC236}">
                    <a16:creationId xmlns:a16="http://schemas.microsoft.com/office/drawing/2014/main" id="{7AB24BDD-39C5-E73E-4D94-1D55617C29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4" name="TextBox 136">
                <a:extLst>
                  <a:ext uri="{FF2B5EF4-FFF2-40B4-BE49-F238E27FC236}">
                    <a16:creationId xmlns:a16="http://schemas.microsoft.com/office/drawing/2014/main" id="{ED6FB63D-591F-4D60-8EEF-7843CCE8BF0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2" name="Group 137">
              <a:extLst>
                <a:ext uri="{FF2B5EF4-FFF2-40B4-BE49-F238E27FC236}">
                  <a16:creationId xmlns:a16="http://schemas.microsoft.com/office/drawing/2014/main" id="{7BB1A68D-C549-1957-ACDA-A33609A5A288}"/>
                </a:ext>
              </a:extLst>
            </p:cNvPr>
            <p:cNvGrpSpPr/>
            <p:nvPr/>
          </p:nvGrpSpPr>
          <p:grpSpPr>
            <a:xfrm>
              <a:off x="2460583" y="4079867"/>
              <a:ext cx="239314" cy="239314"/>
              <a:chOff x="0" y="0"/>
              <a:chExt cx="812800" cy="812800"/>
            </a:xfrm>
          </p:grpSpPr>
          <p:sp>
            <p:nvSpPr>
              <p:cNvPr id="221" name="Freeform 138">
                <a:extLst>
                  <a:ext uri="{FF2B5EF4-FFF2-40B4-BE49-F238E27FC236}">
                    <a16:creationId xmlns:a16="http://schemas.microsoft.com/office/drawing/2014/main" id="{8BC9E8A8-8968-A1EA-D7EE-1F6709DD17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2" name="TextBox 139">
                <a:extLst>
                  <a:ext uri="{FF2B5EF4-FFF2-40B4-BE49-F238E27FC236}">
                    <a16:creationId xmlns:a16="http://schemas.microsoft.com/office/drawing/2014/main" id="{4171482C-8E98-71B4-8F0E-283A6B027CD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3" name="Group 140">
              <a:extLst>
                <a:ext uri="{FF2B5EF4-FFF2-40B4-BE49-F238E27FC236}">
                  <a16:creationId xmlns:a16="http://schemas.microsoft.com/office/drawing/2014/main" id="{FEC5B2DE-0D8B-A4E8-5961-007D35DD1BE2}"/>
                </a:ext>
              </a:extLst>
            </p:cNvPr>
            <p:cNvGrpSpPr/>
            <p:nvPr/>
          </p:nvGrpSpPr>
          <p:grpSpPr>
            <a:xfrm>
              <a:off x="0" y="2765950"/>
              <a:ext cx="239314" cy="239314"/>
              <a:chOff x="0" y="0"/>
              <a:chExt cx="812800" cy="812800"/>
            </a:xfrm>
          </p:grpSpPr>
          <p:sp>
            <p:nvSpPr>
              <p:cNvPr id="219" name="Freeform 141">
                <a:extLst>
                  <a:ext uri="{FF2B5EF4-FFF2-40B4-BE49-F238E27FC236}">
                    <a16:creationId xmlns:a16="http://schemas.microsoft.com/office/drawing/2014/main" id="{ADB6251B-00D0-F317-854C-363220E7782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0" name="TextBox 142">
                <a:extLst>
                  <a:ext uri="{FF2B5EF4-FFF2-40B4-BE49-F238E27FC236}">
                    <a16:creationId xmlns:a16="http://schemas.microsoft.com/office/drawing/2014/main" id="{9681CA5F-4AD9-49A3-CFB7-CCB1F10E48A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4" name="Group 143">
              <a:extLst>
                <a:ext uri="{FF2B5EF4-FFF2-40B4-BE49-F238E27FC236}">
                  <a16:creationId xmlns:a16="http://schemas.microsoft.com/office/drawing/2014/main" id="{75EE5EB4-7619-C6A8-8A40-732F37120660}"/>
                </a:ext>
              </a:extLst>
            </p:cNvPr>
            <p:cNvGrpSpPr/>
            <p:nvPr/>
          </p:nvGrpSpPr>
          <p:grpSpPr>
            <a:xfrm>
              <a:off x="0" y="4079867"/>
              <a:ext cx="239314" cy="239314"/>
              <a:chOff x="0" y="0"/>
              <a:chExt cx="812800" cy="812800"/>
            </a:xfrm>
          </p:grpSpPr>
          <p:sp>
            <p:nvSpPr>
              <p:cNvPr id="217" name="Freeform 144">
                <a:extLst>
                  <a:ext uri="{FF2B5EF4-FFF2-40B4-BE49-F238E27FC236}">
                    <a16:creationId xmlns:a16="http://schemas.microsoft.com/office/drawing/2014/main" id="{78E5B4EF-8572-354C-6745-F2313041ED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8" name="TextBox 145">
                <a:extLst>
                  <a:ext uri="{FF2B5EF4-FFF2-40B4-BE49-F238E27FC236}">
                    <a16:creationId xmlns:a16="http://schemas.microsoft.com/office/drawing/2014/main" id="{635CC5AD-3BCC-3204-B050-9C404641D1A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5" name="Group 146">
              <a:extLst>
                <a:ext uri="{FF2B5EF4-FFF2-40B4-BE49-F238E27FC236}">
                  <a16:creationId xmlns:a16="http://schemas.microsoft.com/office/drawing/2014/main" id="{09AE2E1D-4678-46BA-6228-63FAF0913E3A}"/>
                </a:ext>
              </a:extLst>
            </p:cNvPr>
            <p:cNvGrpSpPr/>
            <p:nvPr/>
          </p:nvGrpSpPr>
          <p:grpSpPr>
            <a:xfrm>
              <a:off x="1242465" y="4803355"/>
              <a:ext cx="239314" cy="239314"/>
              <a:chOff x="0" y="0"/>
              <a:chExt cx="812800" cy="812800"/>
            </a:xfrm>
          </p:grpSpPr>
          <p:sp>
            <p:nvSpPr>
              <p:cNvPr id="215" name="Freeform 147">
                <a:extLst>
                  <a:ext uri="{FF2B5EF4-FFF2-40B4-BE49-F238E27FC236}">
                    <a16:creationId xmlns:a16="http://schemas.microsoft.com/office/drawing/2014/main" id="{6C8AC1F9-F7B0-9751-1BD8-F6675BEF91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6" name="TextBox 148">
                <a:extLst>
                  <a:ext uri="{FF2B5EF4-FFF2-40B4-BE49-F238E27FC236}">
                    <a16:creationId xmlns:a16="http://schemas.microsoft.com/office/drawing/2014/main" id="{37D8007B-8E74-A8BD-A05B-F381BB39A6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6" name="Group 149">
              <a:extLst>
                <a:ext uri="{FF2B5EF4-FFF2-40B4-BE49-F238E27FC236}">
                  <a16:creationId xmlns:a16="http://schemas.microsoft.com/office/drawing/2014/main" id="{C845CC0A-37EC-8534-9A52-EC48194D4A50}"/>
                </a:ext>
              </a:extLst>
            </p:cNvPr>
            <p:cNvGrpSpPr/>
            <p:nvPr/>
          </p:nvGrpSpPr>
          <p:grpSpPr>
            <a:xfrm>
              <a:off x="1242465" y="729298"/>
              <a:ext cx="239314" cy="239314"/>
              <a:chOff x="0" y="0"/>
              <a:chExt cx="812800" cy="812800"/>
            </a:xfrm>
          </p:grpSpPr>
          <p:sp>
            <p:nvSpPr>
              <p:cNvPr id="213" name="Freeform 150">
                <a:extLst>
                  <a:ext uri="{FF2B5EF4-FFF2-40B4-BE49-F238E27FC236}">
                    <a16:creationId xmlns:a16="http://schemas.microsoft.com/office/drawing/2014/main" id="{1461D8E8-F0F1-436A-89A2-A43C853F27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4" name="TextBox 151">
                <a:extLst>
                  <a:ext uri="{FF2B5EF4-FFF2-40B4-BE49-F238E27FC236}">
                    <a16:creationId xmlns:a16="http://schemas.microsoft.com/office/drawing/2014/main" id="{CC4E9F51-D9AC-DFBC-4846-44A61641908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7" name="Group 152">
              <a:extLst>
                <a:ext uri="{FF2B5EF4-FFF2-40B4-BE49-F238E27FC236}">
                  <a16:creationId xmlns:a16="http://schemas.microsoft.com/office/drawing/2014/main" id="{FA227587-1CD1-69DF-502A-D757C2DBE862}"/>
                </a:ext>
              </a:extLst>
            </p:cNvPr>
            <p:cNvGrpSpPr/>
            <p:nvPr/>
          </p:nvGrpSpPr>
          <p:grpSpPr>
            <a:xfrm>
              <a:off x="4916291" y="4074057"/>
              <a:ext cx="239314" cy="239314"/>
              <a:chOff x="0" y="0"/>
              <a:chExt cx="812800" cy="812800"/>
            </a:xfrm>
          </p:grpSpPr>
          <p:sp>
            <p:nvSpPr>
              <p:cNvPr id="211" name="Freeform 153">
                <a:extLst>
                  <a:ext uri="{FF2B5EF4-FFF2-40B4-BE49-F238E27FC236}">
                    <a16:creationId xmlns:a16="http://schemas.microsoft.com/office/drawing/2014/main" id="{47CC0138-154A-C395-13AC-9C3BBD59FB3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2" name="TextBox 154">
                <a:extLst>
                  <a:ext uri="{FF2B5EF4-FFF2-40B4-BE49-F238E27FC236}">
                    <a16:creationId xmlns:a16="http://schemas.microsoft.com/office/drawing/2014/main" id="{A57E086F-ECED-D952-5C02-105D7ABC6F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8" name="Group 155">
              <a:extLst>
                <a:ext uri="{FF2B5EF4-FFF2-40B4-BE49-F238E27FC236}">
                  <a16:creationId xmlns:a16="http://schemas.microsoft.com/office/drawing/2014/main" id="{2B157B61-3A83-1082-C889-B7E18154FF91}"/>
                </a:ext>
              </a:extLst>
            </p:cNvPr>
            <p:cNvGrpSpPr/>
            <p:nvPr/>
          </p:nvGrpSpPr>
          <p:grpSpPr>
            <a:xfrm>
              <a:off x="3698174" y="4797545"/>
              <a:ext cx="239314" cy="239314"/>
              <a:chOff x="0" y="0"/>
              <a:chExt cx="812800" cy="812800"/>
            </a:xfrm>
          </p:grpSpPr>
          <p:sp>
            <p:nvSpPr>
              <p:cNvPr id="209" name="Freeform 156">
                <a:extLst>
                  <a:ext uri="{FF2B5EF4-FFF2-40B4-BE49-F238E27FC236}">
                    <a16:creationId xmlns:a16="http://schemas.microsoft.com/office/drawing/2014/main" id="{4F2A00D6-E784-322F-A87F-15E82E6B49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0" name="TextBox 157">
                <a:extLst>
                  <a:ext uri="{FF2B5EF4-FFF2-40B4-BE49-F238E27FC236}">
                    <a16:creationId xmlns:a16="http://schemas.microsoft.com/office/drawing/2014/main" id="{D398815C-84DB-702F-D122-880C39FD21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249" name="AutoShape 158">
            <a:extLst>
              <a:ext uri="{FF2B5EF4-FFF2-40B4-BE49-F238E27FC236}">
                <a16:creationId xmlns:a16="http://schemas.microsoft.com/office/drawing/2014/main" id="{B1BC3C24-EB40-0593-7CA8-28F39EBF9E59}"/>
              </a:ext>
            </a:extLst>
          </p:cNvPr>
          <p:cNvSpPr/>
          <p:nvPr userDrawn="1"/>
        </p:nvSpPr>
        <p:spPr>
          <a:xfrm flipH="1">
            <a:off x="3989884" y="2205893"/>
            <a:ext cx="19050" cy="2438259"/>
          </a:xfrm>
          <a:prstGeom prst="line">
            <a:avLst/>
          </a:prstGeom>
          <a:ln w="38100" cap="flat">
            <a:solidFill>
              <a:srgbClr val="166FAC"/>
            </a:solidFill>
            <a:prstDash val="solid"/>
            <a:headEnd type="none" w="sm" len="sm"/>
            <a:tailEnd type="none" w="sm" len="sm"/>
          </a:ln>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7" y="593179"/>
            <a:ext cx="8229600" cy="1143000"/>
          </a:xfrm>
          <a:prstGeom prst="rect">
            <a:avLst/>
          </a:prstGeo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944000" y="7335704"/>
            <a:ext cx="14400000" cy="20650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2">
            <a:extLst>
              <a:ext uri="{FF2B5EF4-FFF2-40B4-BE49-F238E27FC236}">
                <a16:creationId xmlns:a16="http://schemas.microsoft.com/office/drawing/2014/main" id="{D73D13A9-FF69-9A8F-A8D2-4743D71041BA}"/>
              </a:ext>
            </a:extLst>
          </p:cNvPr>
          <p:cNvGrpSpPr/>
          <p:nvPr userDrawn="1"/>
        </p:nvGrpSpPr>
        <p:grpSpPr>
          <a:xfrm>
            <a:off x="0" y="9685252"/>
            <a:ext cx="18288000" cy="601748"/>
            <a:chOff x="0" y="0"/>
            <a:chExt cx="4816593" cy="158485"/>
          </a:xfrm>
        </p:grpSpPr>
        <p:sp>
          <p:nvSpPr>
            <p:cNvPr id="8" name="Freeform 3">
              <a:extLst>
                <a:ext uri="{FF2B5EF4-FFF2-40B4-BE49-F238E27FC236}">
                  <a16:creationId xmlns:a16="http://schemas.microsoft.com/office/drawing/2014/main" id="{F48FF52B-7C68-9B7E-7907-BCB833FD3CE7}"/>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a:p>
          </p:txBody>
        </p:sp>
        <p:sp>
          <p:nvSpPr>
            <p:cNvPr id="9" name="TextBox 4">
              <a:extLst>
                <a:ext uri="{FF2B5EF4-FFF2-40B4-BE49-F238E27FC236}">
                  <a16:creationId xmlns:a16="http://schemas.microsoft.com/office/drawing/2014/main" id="{E68C8E1C-45E6-EF75-C691-3EF48765DAF9}"/>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7447E3F0-C7FD-94A7-5E6F-F087DC62CFA2}"/>
              </a:ext>
            </a:extLst>
          </p:cNvPr>
          <p:cNvGrpSpPr/>
          <p:nvPr userDrawn="1"/>
        </p:nvGrpSpPr>
        <p:grpSpPr>
          <a:xfrm>
            <a:off x="16488514" y="8173839"/>
            <a:ext cx="2711900" cy="2137397"/>
            <a:chOff x="0" y="0"/>
            <a:chExt cx="3615867" cy="2849862"/>
          </a:xfrm>
        </p:grpSpPr>
        <p:grpSp>
          <p:nvGrpSpPr>
            <p:cNvPr id="11" name="Group 6">
              <a:extLst>
                <a:ext uri="{FF2B5EF4-FFF2-40B4-BE49-F238E27FC236}">
                  <a16:creationId xmlns:a16="http://schemas.microsoft.com/office/drawing/2014/main" id="{4D574A3A-29F8-AFF9-A5A2-D688DEF60BB7}"/>
                </a:ext>
              </a:extLst>
            </p:cNvPr>
            <p:cNvGrpSpPr/>
            <p:nvPr/>
          </p:nvGrpSpPr>
          <p:grpSpPr>
            <a:xfrm>
              <a:off x="2792200" y="0"/>
              <a:ext cx="135248" cy="135248"/>
              <a:chOff x="0" y="0"/>
              <a:chExt cx="812800" cy="812800"/>
            </a:xfrm>
          </p:grpSpPr>
          <p:sp>
            <p:nvSpPr>
              <p:cNvPr id="69" name="Freeform 7">
                <a:extLst>
                  <a:ext uri="{FF2B5EF4-FFF2-40B4-BE49-F238E27FC236}">
                    <a16:creationId xmlns:a16="http://schemas.microsoft.com/office/drawing/2014/main" id="{5DFEA858-1CCC-7AFE-359D-C4AB4311AF4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70" name="TextBox 8">
                <a:extLst>
                  <a:ext uri="{FF2B5EF4-FFF2-40B4-BE49-F238E27FC236}">
                    <a16:creationId xmlns:a16="http://schemas.microsoft.com/office/drawing/2014/main" id="{F1E1AD24-22EA-96D2-3535-CEAB9C0E23D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9">
              <a:extLst>
                <a:ext uri="{FF2B5EF4-FFF2-40B4-BE49-F238E27FC236}">
                  <a16:creationId xmlns:a16="http://schemas.microsoft.com/office/drawing/2014/main" id="{95EE174B-141D-73FB-85AB-EF5F6273004A}"/>
                </a:ext>
              </a:extLst>
            </p:cNvPr>
            <p:cNvGrpSpPr/>
            <p:nvPr/>
          </p:nvGrpSpPr>
          <p:grpSpPr>
            <a:xfrm>
              <a:off x="1404358" y="1854"/>
              <a:ext cx="135248" cy="135248"/>
              <a:chOff x="0" y="0"/>
              <a:chExt cx="812800" cy="812800"/>
            </a:xfrm>
          </p:grpSpPr>
          <p:sp>
            <p:nvSpPr>
              <p:cNvPr id="67" name="Freeform 10">
                <a:extLst>
                  <a:ext uri="{FF2B5EF4-FFF2-40B4-BE49-F238E27FC236}">
                    <a16:creationId xmlns:a16="http://schemas.microsoft.com/office/drawing/2014/main" id="{FABF7FC3-B86B-FD0A-BF88-6C569F30C5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68" name="TextBox 11">
                <a:extLst>
                  <a:ext uri="{FF2B5EF4-FFF2-40B4-BE49-F238E27FC236}">
                    <a16:creationId xmlns:a16="http://schemas.microsoft.com/office/drawing/2014/main" id="{8C31EC3D-6351-85D7-8C95-05AB132FF7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2">
              <a:extLst>
                <a:ext uri="{FF2B5EF4-FFF2-40B4-BE49-F238E27FC236}">
                  <a16:creationId xmlns:a16="http://schemas.microsoft.com/office/drawing/2014/main" id="{6211DA2F-F61E-582C-1413-D59E06E3BDF6}"/>
                </a:ext>
              </a:extLst>
            </p:cNvPr>
            <p:cNvGrpSpPr/>
            <p:nvPr/>
          </p:nvGrpSpPr>
          <p:grpSpPr>
            <a:xfrm rot="5400000">
              <a:off x="2078951" y="146318"/>
              <a:ext cx="1561747" cy="1404358"/>
              <a:chOff x="0" y="0"/>
              <a:chExt cx="812800" cy="730888"/>
            </a:xfrm>
          </p:grpSpPr>
          <p:sp>
            <p:nvSpPr>
              <p:cNvPr id="65" name="Freeform 13">
                <a:extLst>
                  <a:ext uri="{FF2B5EF4-FFF2-40B4-BE49-F238E27FC236}">
                    <a16:creationId xmlns:a16="http://schemas.microsoft.com/office/drawing/2014/main" id="{32260F9B-C3C5-6860-8BEC-50563FAEBC6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6" name="TextBox 14">
                <a:extLst>
                  <a:ext uri="{FF2B5EF4-FFF2-40B4-BE49-F238E27FC236}">
                    <a16:creationId xmlns:a16="http://schemas.microsoft.com/office/drawing/2014/main" id="{51E81CC1-6A9B-B59D-A8C9-7E4B1BF800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4" name="Group 15">
              <a:extLst>
                <a:ext uri="{FF2B5EF4-FFF2-40B4-BE49-F238E27FC236}">
                  <a16:creationId xmlns:a16="http://schemas.microsoft.com/office/drawing/2014/main" id="{51ADCD82-C680-99F9-9169-DE08ED920A6C}"/>
                </a:ext>
              </a:extLst>
            </p:cNvPr>
            <p:cNvGrpSpPr/>
            <p:nvPr/>
          </p:nvGrpSpPr>
          <p:grpSpPr>
            <a:xfrm rot="5400000">
              <a:off x="688354" y="146318"/>
              <a:ext cx="1561747" cy="1404358"/>
              <a:chOff x="0" y="0"/>
              <a:chExt cx="812800" cy="730888"/>
            </a:xfrm>
          </p:grpSpPr>
          <p:sp>
            <p:nvSpPr>
              <p:cNvPr id="63" name="Freeform 16">
                <a:extLst>
                  <a:ext uri="{FF2B5EF4-FFF2-40B4-BE49-F238E27FC236}">
                    <a16:creationId xmlns:a16="http://schemas.microsoft.com/office/drawing/2014/main" id="{FA27CC0C-AB1A-952B-5141-C057DEC9C99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4" name="TextBox 17">
                <a:extLst>
                  <a:ext uri="{FF2B5EF4-FFF2-40B4-BE49-F238E27FC236}">
                    <a16:creationId xmlns:a16="http://schemas.microsoft.com/office/drawing/2014/main" id="{35AC05EE-1214-824B-0013-5E669E3604C3}"/>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5" name="Group 18">
              <a:extLst>
                <a:ext uri="{FF2B5EF4-FFF2-40B4-BE49-F238E27FC236}">
                  <a16:creationId xmlns:a16="http://schemas.microsoft.com/office/drawing/2014/main" id="{758DA383-D8A5-59D2-623A-888DE29B8C34}"/>
                </a:ext>
              </a:extLst>
            </p:cNvPr>
            <p:cNvGrpSpPr/>
            <p:nvPr/>
          </p:nvGrpSpPr>
          <p:grpSpPr>
            <a:xfrm rot="5400000">
              <a:off x="1376772" y="1299186"/>
              <a:ext cx="1561747" cy="1404358"/>
              <a:chOff x="0" y="0"/>
              <a:chExt cx="812800" cy="730888"/>
            </a:xfrm>
          </p:grpSpPr>
          <p:sp>
            <p:nvSpPr>
              <p:cNvPr id="61" name="Freeform 19">
                <a:extLst>
                  <a:ext uri="{FF2B5EF4-FFF2-40B4-BE49-F238E27FC236}">
                    <a16:creationId xmlns:a16="http://schemas.microsoft.com/office/drawing/2014/main" id="{104D0B1C-07EF-AFE5-7C96-14D49FF259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2" name="TextBox 20">
                <a:extLst>
                  <a:ext uri="{FF2B5EF4-FFF2-40B4-BE49-F238E27FC236}">
                    <a16:creationId xmlns:a16="http://schemas.microsoft.com/office/drawing/2014/main" id="{6D741A08-36DD-173C-F95C-50EE179842B7}"/>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6" name="Group 21">
              <a:extLst>
                <a:ext uri="{FF2B5EF4-FFF2-40B4-BE49-F238E27FC236}">
                  <a16:creationId xmlns:a16="http://schemas.microsoft.com/office/drawing/2014/main" id="{09B42B1C-F92A-7FCB-1792-3E9091756379}"/>
                </a:ext>
              </a:extLst>
            </p:cNvPr>
            <p:cNvGrpSpPr/>
            <p:nvPr/>
          </p:nvGrpSpPr>
          <p:grpSpPr>
            <a:xfrm rot="5400000">
              <a:off x="-13825" y="1312947"/>
              <a:ext cx="1561747" cy="1404358"/>
              <a:chOff x="0" y="0"/>
              <a:chExt cx="812800" cy="730888"/>
            </a:xfrm>
          </p:grpSpPr>
          <p:sp>
            <p:nvSpPr>
              <p:cNvPr id="59" name="Freeform 22">
                <a:extLst>
                  <a:ext uri="{FF2B5EF4-FFF2-40B4-BE49-F238E27FC236}">
                    <a16:creationId xmlns:a16="http://schemas.microsoft.com/office/drawing/2014/main" id="{F152520A-52B5-5E80-DD5E-FB566D079BF9}"/>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0" name="TextBox 23">
                <a:extLst>
                  <a:ext uri="{FF2B5EF4-FFF2-40B4-BE49-F238E27FC236}">
                    <a16:creationId xmlns:a16="http://schemas.microsoft.com/office/drawing/2014/main" id="{64EECA7F-2E8A-ED0D-532A-153E82199711}"/>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7" name="Group 24">
              <a:extLst>
                <a:ext uri="{FF2B5EF4-FFF2-40B4-BE49-F238E27FC236}">
                  <a16:creationId xmlns:a16="http://schemas.microsoft.com/office/drawing/2014/main" id="{1966B766-3536-D4EA-760E-5F407B35EFBB}"/>
                </a:ext>
              </a:extLst>
            </p:cNvPr>
            <p:cNvGrpSpPr/>
            <p:nvPr/>
          </p:nvGrpSpPr>
          <p:grpSpPr>
            <a:xfrm>
              <a:off x="3480619" y="410308"/>
              <a:ext cx="135248" cy="135248"/>
              <a:chOff x="0" y="0"/>
              <a:chExt cx="812800" cy="812800"/>
            </a:xfrm>
          </p:grpSpPr>
          <p:sp>
            <p:nvSpPr>
              <p:cNvPr id="57" name="Freeform 25">
                <a:extLst>
                  <a:ext uri="{FF2B5EF4-FFF2-40B4-BE49-F238E27FC236}">
                    <a16:creationId xmlns:a16="http://schemas.microsoft.com/office/drawing/2014/main" id="{B247E226-CCFE-1CDB-2C2B-BF3C15E243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8" name="TextBox 26">
                <a:extLst>
                  <a:ext uri="{FF2B5EF4-FFF2-40B4-BE49-F238E27FC236}">
                    <a16:creationId xmlns:a16="http://schemas.microsoft.com/office/drawing/2014/main" id="{9881EF05-2610-E323-23FF-E5E3AE93561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27">
              <a:extLst>
                <a:ext uri="{FF2B5EF4-FFF2-40B4-BE49-F238E27FC236}">
                  <a16:creationId xmlns:a16="http://schemas.microsoft.com/office/drawing/2014/main" id="{BD6219C6-BCAF-2B89-526F-1F574658AD71}"/>
                </a:ext>
              </a:extLst>
            </p:cNvPr>
            <p:cNvGrpSpPr/>
            <p:nvPr/>
          </p:nvGrpSpPr>
          <p:grpSpPr>
            <a:xfrm>
              <a:off x="3480619" y="1152868"/>
              <a:ext cx="135248" cy="135248"/>
              <a:chOff x="0" y="0"/>
              <a:chExt cx="812800" cy="812800"/>
            </a:xfrm>
          </p:grpSpPr>
          <p:sp>
            <p:nvSpPr>
              <p:cNvPr id="55" name="Freeform 28">
                <a:extLst>
                  <a:ext uri="{FF2B5EF4-FFF2-40B4-BE49-F238E27FC236}">
                    <a16:creationId xmlns:a16="http://schemas.microsoft.com/office/drawing/2014/main" id="{E25A610E-9D39-1090-CDE1-A47212E44FB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6" name="TextBox 29">
                <a:extLst>
                  <a:ext uri="{FF2B5EF4-FFF2-40B4-BE49-F238E27FC236}">
                    <a16:creationId xmlns:a16="http://schemas.microsoft.com/office/drawing/2014/main" id="{ADFF8554-ECB7-22AF-D716-6107D4EE658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30">
              <a:extLst>
                <a:ext uri="{FF2B5EF4-FFF2-40B4-BE49-F238E27FC236}">
                  <a16:creationId xmlns:a16="http://schemas.microsoft.com/office/drawing/2014/main" id="{42895B60-AE75-A181-9982-753A9777A95C}"/>
                </a:ext>
              </a:extLst>
            </p:cNvPr>
            <p:cNvGrpSpPr/>
            <p:nvPr/>
          </p:nvGrpSpPr>
          <p:grpSpPr>
            <a:xfrm>
              <a:off x="2090021" y="410308"/>
              <a:ext cx="135248" cy="135248"/>
              <a:chOff x="0" y="0"/>
              <a:chExt cx="812800" cy="812800"/>
            </a:xfrm>
          </p:grpSpPr>
          <p:sp>
            <p:nvSpPr>
              <p:cNvPr id="53" name="Freeform 31">
                <a:extLst>
                  <a:ext uri="{FF2B5EF4-FFF2-40B4-BE49-F238E27FC236}">
                    <a16:creationId xmlns:a16="http://schemas.microsoft.com/office/drawing/2014/main" id="{632C5ECC-3D54-010B-2D2E-2D31E9CAC0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4" name="TextBox 32">
                <a:extLst>
                  <a:ext uri="{FF2B5EF4-FFF2-40B4-BE49-F238E27FC236}">
                    <a16:creationId xmlns:a16="http://schemas.microsoft.com/office/drawing/2014/main" id="{4B28A901-9673-D271-A385-0A4CC48B725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33">
              <a:extLst>
                <a:ext uri="{FF2B5EF4-FFF2-40B4-BE49-F238E27FC236}">
                  <a16:creationId xmlns:a16="http://schemas.microsoft.com/office/drawing/2014/main" id="{9BDE2B9A-7B43-21EF-28D6-F28041DAC0F8}"/>
                </a:ext>
              </a:extLst>
            </p:cNvPr>
            <p:cNvGrpSpPr/>
            <p:nvPr/>
          </p:nvGrpSpPr>
          <p:grpSpPr>
            <a:xfrm>
              <a:off x="2090021" y="1152868"/>
              <a:ext cx="135248" cy="135248"/>
              <a:chOff x="0" y="0"/>
              <a:chExt cx="812800" cy="812800"/>
            </a:xfrm>
          </p:grpSpPr>
          <p:sp>
            <p:nvSpPr>
              <p:cNvPr id="51" name="Freeform 34">
                <a:extLst>
                  <a:ext uri="{FF2B5EF4-FFF2-40B4-BE49-F238E27FC236}">
                    <a16:creationId xmlns:a16="http://schemas.microsoft.com/office/drawing/2014/main" id="{05CCF522-97E1-4521-D142-EAE6803ACE3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2" name="TextBox 35">
                <a:extLst>
                  <a:ext uri="{FF2B5EF4-FFF2-40B4-BE49-F238E27FC236}">
                    <a16:creationId xmlns:a16="http://schemas.microsoft.com/office/drawing/2014/main" id="{1C22D4DE-A3F6-82F6-20A0-7F706237EB4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36">
              <a:extLst>
                <a:ext uri="{FF2B5EF4-FFF2-40B4-BE49-F238E27FC236}">
                  <a16:creationId xmlns:a16="http://schemas.microsoft.com/office/drawing/2014/main" id="{3F8EF035-8F3F-30DB-F68B-3A4A84E8FD58}"/>
                </a:ext>
              </a:extLst>
            </p:cNvPr>
            <p:cNvGrpSpPr/>
            <p:nvPr/>
          </p:nvGrpSpPr>
          <p:grpSpPr>
            <a:xfrm>
              <a:off x="2792200" y="1561747"/>
              <a:ext cx="135248" cy="135248"/>
              <a:chOff x="0" y="0"/>
              <a:chExt cx="812800" cy="812800"/>
            </a:xfrm>
          </p:grpSpPr>
          <p:sp>
            <p:nvSpPr>
              <p:cNvPr id="49" name="Freeform 37">
                <a:extLst>
                  <a:ext uri="{FF2B5EF4-FFF2-40B4-BE49-F238E27FC236}">
                    <a16:creationId xmlns:a16="http://schemas.microsoft.com/office/drawing/2014/main" id="{1F99B8B4-DCBB-FC7B-9FB3-98582B501F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0" name="TextBox 38">
                <a:extLst>
                  <a:ext uri="{FF2B5EF4-FFF2-40B4-BE49-F238E27FC236}">
                    <a16:creationId xmlns:a16="http://schemas.microsoft.com/office/drawing/2014/main" id="{C1A9482F-870F-8C52-8669-BE1F0E6B4E4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39">
              <a:extLst>
                <a:ext uri="{FF2B5EF4-FFF2-40B4-BE49-F238E27FC236}">
                  <a16:creationId xmlns:a16="http://schemas.microsoft.com/office/drawing/2014/main" id="{267A1C91-EB62-F118-8737-679F4A463C88}"/>
                </a:ext>
              </a:extLst>
            </p:cNvPr>
            <p:cNvGrpSpPr/>
            <p:nvPr/>
          </p:nvGrpSpPr>
          <p:grpSpPr>
            <a:xfrm>
              <a:off x="702179" y="1152868"/>
              <a:ext cx="135248" cy="135248"/>
              <a:chOff x="0" y="0"/>
              <a:chExt cx="812800" cy="812800"/>
            </a:xfrm>
          </p:grpSpPr>
          <p:sp>
            <p:nvSpPr>
              <p:cNvPr id="47" name="Freeform 40">
                <a:extLst>
                  <a:ext uri="{FF2B5EF4-FFF2-40B4-BE49-F238E27FC236}">
                    <a16:creationId xmlns:a16="http://schemas.microsoft.com/office/drawing/2014/main" id="{AF51DC6A-6711-54DB-15F1-157F70D027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8" name="TextBox 41">
                <a:extLst>
                  <a:ext uri="{FF2B5EF4-FFF2-40B4-BE49-F238E27FC236}">
                    <a16:creationId xmlns:a16="http://schemas.microsoft.com/office/drawing/2014/main" id="{5B665A0B-EFB7-E56F-D45E-FBC907C7EB4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42">
              <a:extLst>
                <a:ext uri="{FF2B5EF4-FFF2-40B4-BE49-F238E27FC236}">
                  <a16:creationId xmlns:a16="http://schemas.microsoft.com/office/drawing/2014/main" id="{86D7344B-C5D9-E8CA-984F-E10B0EA3C54B}"/>
                </a:ext>
              </a:extLst>
            </p:cNvPr>
            <p:cNvGrpSpPr/>
            <p:nvPr/>
          </p:nvGrpSpPr>
          <p:grpSpPr>
            <a:xfrm>
              <a:off x="1390597" y="1563176"/>
              <a:ext cx="135248" cy="135248"/>
              <a:chOff x="0" y="0"/>
              <a:chExt cx="812800" cy="812800"/>
            </a:xfrm>
          </p:grpSpPr>
          <p:sp>
            <p:nvSpPr>
              <p:cNvPr id="45" name="Freeform 43">
                <a:extLst>
                  <a:ext uri="{FF2B5EF4-FFF2-40B4-BE49-F238E27FC236}">
                    <a16:creationId xmlns:a16="http://schemas.microsoft.com/office/drawing/2014/main" id="{085426CC-F193-CAFB-8A12-7758F8605E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6" name="TextBox 44">
                <a:extLst>
                  <a:ext uri="{FF2B5EF4-FFF2-40B4-BE49-F238E27FC236}">
                    <a16:creationId xmlns:a16="http://schemas.microsoft.com/office/drawing/2014/main" id="{DCB48739-1D1B-4D71-170B-B4F5748C83E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45">
              <a:extLst>
                <a:ext uri="{FF2B5EF4-FFF2-40B4-BE49-F238E27FC236}">
                  <a16:creationId xmlns:a16="http://schemas.microsoft.com/office/drawing/2014/main" id="{42B966A4-444A-F3C8-F47B-05CAF0A6129A}"/>
                </a:ext>
              </a:extLst>
            </p:cNvPr>
            <p:cNvGrpSpPr/>
            <p:nvPr/>
          </p:nvGrpSpPr>
          <p:grpSpPr>
            <a:xfrm>
              <a:off x="1390597" y="2305735"/>
              <a:ext cx="135248" cy="135248"/>
              <a:chOff x="0" y="0"/>
              <a:chExt cx="812800" cy="812800"/>
            </a:xfrm>
          </p:grpSpPr>
          <p:sp>
            <p:nvSpPr>
              <p:cNvPr id="43" name="Freeform 46">
                <a:extLst>
                  <a:ext uri="{FF2B5EF4-FFF2-40B4-BE49-F238E27FC236}">
                    <a16:creationId xmlns:a16="http://schemas.microsoft.com/office/drawing/2014/main" id="{5A7E75C6-F59D-43CD-0801-F60E49A1E6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4" name="TextBox 47">
                <a:extLst>
                  <a:ext uri="{FF2B5EF4-FFF2-40B4-BE49-F238E27FC236}">
                    <a16:creationId xmlns:a16="http://schemas.microsoft.com/office/drawing/2014/main" id="{9F73B4E0-88B9-1A96-6B71-54483D00DAE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5" name="Group 48">
              <a:extLst>
                <a:ext uri="{FF2B5EF4-FFF2-40B4-BE49-F238E27FC236}">
                  <a16:creationId xmlns:a16="http://schemas.microsoft.com/office/drawing/2014/main" id="{130CA8FC-3156-A467-4069-ED014CDC48E4}"/>
                </a:ext>
              </a:extLst>
            </p:cNvPr>
            <p:cNvGrpSpPr/>
            <p:nvPr/>
          </p:nvGrpSpPr>
          <p:grpSpPr>
            <a:xfrm>
              <a:off x="0" y="1563176"/>
              <a:ext cx="135248" cy="135248"/>
              <a:chOff x="0" y="0"/>
              <a:chExt cx="812800" cy="812800"/>
            </a:xfrm>
          </p:grpSpPr>
          <p:sp>
            <p:nvSpPr>
              <p:cNvPr id="41" name="Freeform 49">
                <a:extLst>
                  <a:ext uri="{FF2B5EF4-FFF2-40B4-BE49-F238E27FC236}">
                    <a16:creationId xmlns:a16="http://schemas.microsoft.com/office/drawing/2014/main" id="{8C6CED11-5822-B5EF-B346-FEF32329D0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2" name="TextBox 50">
                <a:extLst>
                  <a:ext uri="{FF2B5EF4-FFF2-40B4-BE49-F238E27FC236}">
                    <a16:creationId xmlns:a16="http://schemas.microsoft.com/office/drawing/2014/main" id="{8EFC8F86-6EA7-4BB4-38D1-7632BA43778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51">
              <a:extLst>
                <a:ext uri="{FF2B5EF4-FFF2-40B4-BE49-F238E27FC236}">
                  <a16:creationId xmlns:a16="http://schemas.microsoft.com/office/drawing/2014/main" id="{0C212B78-7B7B-5F85-1287-EEA4C503D913}"/>
                </a:ext>
              </a:extLst>
            </p:cNvPr>
            <p:cNvGrpSpPr/>
            <p:nvPr/>
          </p:nvGrpSpPr>
          <p:grpSpPr>
            <a:xfrm>
              <a:off x="0" y="2305735"/>
              <a:ext cx="135248" cy="135248"/>
              <a:chOff x="0" y="0"/>
              <a:chExt cx="812800" cy="812800"/>
            </a:xfrm>
          </p:grpSpPr>
          <p:sp>
            <p:nvSpPr>
              <p:cNvPr id="39" name="Freeform 52">
                <a:extLst>
                  <a:ext uri="{FF2B5EF4-FFF2-40B4-BE49-F238E27FC236}">
                    <a16:creationId xmlns:a16="http://schemas.microsoft.com/office/drawing/2014/main" id="{47F814F0-AA21-C327-3C5B-06FC02923C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0" name="TextBox 53">
                <a:extLst>
                  <a:ext uri="{FF2B5EF4-FFF2-40B4-BE49-F238E27FC236}">
                    <a16:creationId xmlns:a16="http://schemas.microsoft.com/office/drawing/2014/main" id="{1C001A57-4BB3-A754-A234-351FA95AD6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54">
              <a:extLst>
                <a:ext uri="{FF2B5EF4-FFF2-40B4-BE49-F238E27FC236}">
                  <a16:creationId xmlns:a16="http://schemas.microsoft.com/office/drawing/2014/main" id="{9CFB26D8-EC67-B255-7D4D-6FB51E7C3303}"/>
                </a:ext>
              </a:extLst>
            </p:cNvPr>
            <p:cNvGrpSpPr/>
            <p:nvPr/>
          </p:nvGrpSpPr>
          <p:grpSpPr>
            <a:xfrm>
              <a:off x="702179" y="2714614"/>
              <a:ext cx="135248" cy="135248"/>
              <a:chOff x="0" y="0"/>
              <a:chExt cx="812800" cy="812800"/>
            </a:xfrm>
          </p:grpSpPr>
          <p:sp>
            <p:nvSpPr>
              <p:cNvPr id="37" name="Freeform 55">
                <a:extLst>
                  <a:ext uri="{FF2B5EF4-FFF2-40B4-BE49-F238E27FC236}">
                    <a16:creationId xmlns:a16="http://schemas.microsoft.com/office/drawing/2014/main" id="{F77432AF-C12C-2425-653C-1EDDD04B8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8" name="TextBox 56">
                <a:extLst>
                  <a:ext uri="{FF2B5EF4-FFF2-40B4-BE49-F238E27FC236}">
                    <a16:creationId xmlns:a16="http://schemas.microsoft.com/office/drawing/2014/main" id="{8C3A85A5-92BC-EE44-D5AE-B8406AABF7D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57">
              <a:extLst>
                <a:ext uri="{FF2B5EF4-FFF2-40B4-BE49-F238E27FC236}">
                  <a16:creationId xmlns:a16="http://schemas.microsoft.com/office/drawing/2014/main" id="{0E4920F6-7C79-212A-91FB-B8DDA0858257}"/>
                </a:ext>
              </a:extLst>
            </p:cNvPr>
            <p:cNvGrpSpPr/>
            <p:nvPr/>
          </p:nvGrpSpPr>
          <p:grpSpPr>
            <a:xfrm>
              <a:off x="702179" y="412162"/>
              <a:ext cx="135248" cy="135248"/>
              <a:chOff x="0" y="0"/>
              <a:chExt cx="812800" cy="812800"/>
            </a:xfrm>
          </p:grpSpPr>
          <p:sp>
            <p:nvSpPr>
              <p:cNvPr id="35" name="Freeform 58">
                <a:extLst>
                  <a:ext uri="{FF2B5EF4-FFF2-40B4-BE49-F238E27FC236}">
                    <a16:creationId xmlns:a16="http://schemas.microsoft.com/office/drawing/2014/main" id="{EB75C6D9-5847-D7C3-B4EE-528887B797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6" name="TextBox 59">
                <a:extLst>
                  <a:ext uri="{FF2B5EF4-FFF2-40B4-BE49-F238E27FC236}">
                    <a16:creationId xmlns:a16="http://schemas.microsoft.com/office/drawing/2014/main" id="{5334FFF5-6405-98D1-31C9-5C4AA2B2BA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60">
              <a:extLst>
                <a:ext uri="{FF2B5EF4-FFF2-40B4-BE49-F238E27FC236}">
                  <a16:creationId xmlns:a16="http://schemas.microsoft.com/office/drawing/2014/main" id="{92A59FCE-DEBD-5AB3-B458-FDE173C2D6A4}"/>
                </a:ext>
              </a:extLst>
            </p:cNvPr>
            <p:cNvGrpSpPr/>
            <p:nvPr/>
          </p:nvGrpSpPr>
          <p:grpSpPr>
            <a:xfrm>
              <a:off x="2778440" y="2302452"/>
              <a:ext cx="135248" cy="135248"/>
              <a:chOff x="0" y="0"/>
              <a:chExt cx="812800" cy="812800"/>
            </a:xfrm>
          </p:grpSpPr>
          <p:sp>
            <p:nvSpPr>
              <p:cNvPr id="33" name="Freeform 61">
                <a:extLst>
                  <a:ext uri="{FF2B5EF4-FFF2-40B4-BE49-F238E27FC236}">
                    <a16:creationId xmlns:a16="http://schemas.microsoft.com/office/drawing/2014/main" id="{843B9217-76C2-5D47-9F48-055494BFF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4" name="TextBox 62">
                <a:extLst>
                  <a:ext uri="{FF2B5EF4-FFF2-40B4-BE49-F238E27FC236}">
                    <a16:creationId xmlns:a16="http://schemas.microsoft.com/office/drawing/2014/main" id="{88872ED8-0C72-6FDE-41D6-ED5B3845D0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0" name="Group 63">
              <a:extLst>
                <a:ext uri="{FF2B5EF4-FFF2-40B4-BE49-F238E27FC236}">
                  <a16:creationId xmlns:a16="http://schemas.microsoft.com/office/drawing/2014/main" id="{B618E0DE-E645-D890-9385-69DBB29C431A}"/>
                </a:ext>
              </a:extLst>
            </p:cNvPr>
            <p:cNvGrpSpPr/>
            <p:nvPr/>
          </p:nvGrpSpPr>
          <p:grpSpPr>
            <a:xfrm>
              <a:off x="2090021" y="2711331"/>
              <a:ext cx="135248" cy="135248"/>
              <a:chOff x="0" y="0"/>
              <a:chExt cx="812800" cy="812800"/>
            </a:xfrm>
          </p:grpSpPr>
          <p:sp>
            <p:nvSpPr>
              <p:cNvPr id="31" name="Freeform 64">
                <a:extLst>
                  <a:ext uri="{FF2B5EF4-FFF2-40B4-BE49-F238E27FC236}">
                    <a16:creationId xmlns:a16="http://schemas.microsoft.com/office/drawing/2014/main" id="{EC667ED6-9C44-FA18-E43E-D3DD563DEC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2" name="TextBox 65">
                <a:extLst>
                  <a:ext uri="{FF2B5EF4-FFF2-40B4-BE49-F238E27FC236}">
                    <a16:creationId xmlns:a16="http://schemas.microsoft.com/office/drawing/2014/main" id="{F28BB44D-9F43-6C2B-C6BB-06AEB01E091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71" name="Group 66">
            <a:extLst>
              <a:ext uri="{FF2B5EF4-FFF2-40B4-BE49-F238E27FC236}">
                <a16:creationId xmlns:a16="http://schemas.microsoft.com/office/drawing/2014/main" id="{A89C4735-8625-0D39-29D9-0D8F44677008}"/>
              </a:ext>
            </a:extLst>
          </p:cNvPr>
          <p:cNvGrpSpPr/>
          <p:nvPr userDrawn="1"/>
        </p:nvGrpSpPr>
        <p:grpSpPr>
          <a:xfrm>
            <a:off x="14682493" y="276361"/>
            <a:ext cx="2103152" cy="2205744"/>
            <a:chOff x="0" y="0"/>
            <a:chExt cx="2804202" cy="2940993"/>
          </a:xfrm>
        </p:grpSpPr>
        <p:grpSp>
          <p:nvGrpSpPr>
            <p:cNvPr id="72" name="Group 67">
              <a:extLst>
                <a:ext uri="{FF2B5EF4-FFF2-40B4-BE49-F238E27FC236}">
                  <a16:creationId xmlns:a16="http://schemas.microsoft.com/office/drawing/2014/main" id="{A1906CBF-4D8C-DD15-4928-AE36D075F0D8}"/>
                </a:ext>
              </a:extLst>
            </p:cNvPr>
            <p:cNvGrpSpPr/>
            <p:nvPr/>
          </p:nvGrpSpPr>
          <p:grpSpPr>
            <a:xfrm>
              <a:off x="0" y="1200182"/>
              <a:ext cx="1740810" cy="1740810"/>
              <a:chOff x="0" y="0"/>
              <a:chExt cx="812800" cy="812800"/>
            </a:xfrm>
          </p:grpSpPr>
          <p:sp>
            <p:nvSpPr>
              <p:cNvPr id="79" name="Freeform 68">
                <a:extLst>
                  <a:ext uri="{FF2B5EF4-FFF2-40B4-BE49-F238E27FC236}">
                    <a16:creationId xmlns:a16="http://schemas.microsoft.com/office/drawing/2014/main" id="{586A60B2-A289-7C23-6DD0-48DA6DCB3D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0" name="TextBox 69">
                <a:extLst>
                  <a:ext uri="{FF2B5EF4-FFF2-40B4-BE49-F238E27FC236}">
                    <a16:creationId xmlns:a16="http://schemas.microsoft.com/office/drawing/2014/main" id="{0311A0D9-20D9-023B-93D4-294E2739250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3" name="Group 70">
              <a:extLst>
                <a:ext uri="{FF2B5EF4-FFF2-40B4-BE49-F238E27FC236}">
                  <a16:creationId xmlns:a16="http://schemas.microsoft.com/office/drawing/2014/main" id="{19E3DA1A-EBE5-D431-CABB-01DC844589EE}"/>
                </a:ext>
              </a:extLst>
            </p:cNvPr>
            <p:cNvGrpSpPr/>
            <p:nvPr/>
          </p:nvGrpSpPr>
          <p:grpSpPr>
            <a:xfrm>
              <a:off x="1740810" y="764422"/>
              <a:ext cx="1063392" cy="1063392"/>
              <a:chOff x="0" y="0"/>
              <a:chExt cx="812800" cy="812800"/>
            </a:xfrm>
          </p:grpSpPr>
          <p:sp>
            <p:nvSpPr>
              <p:cNvPr id="77" name="Freeform 71">
                <a:extLst>
                  <a:ext uri="{FF2B5EF4-FFF2-40B4-BE49-F238E27FC236}">
                    <a16:creationId xmlns:a16="http://schemas.microsoft.com/office/drawing/2014/main" id="{6BCD56F0-A15A-DF4F-AE5B-CCE8CDC4C9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8" name="TextBox 72">
                <a:extLst>
                  <a:ext uri="{FF2B5EF4-FFF2-40B4-BE49-F238E27FC236}">
                    <a16:creationId xmlns:a16="http://schemas.microsoft.com/office/drawing/2014/main" id="{806A2035-B4B7-D263-BF03-81E4EB28B70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4" name="Group 73">
              <a:extLst>
                <a:ext uri="{FF2B5EF4-FFF2-40B4-BE49-F238E27FC236}">
                  <a16:creationId xmlns:a16="http://schemas.microsoft.com/office/drawing/2014/main" id="{FEF1C240-468E-49B0-5565-5234E39E5520}"/>
                </a:ext>
              </a:extLst>
            </p:cNvPr>
            <p:cNvGrpSpPr/>
            <p:nvPr/>
          </p:nvGrpSpPr>
          <p:grpSpPr>
            <a:xfrm>
              <a:off x="1469022" y="0"/>
              <a:ext cx="572840" cy="572840"/>
              <a:chOff x="0" y="0"/>
              <a:chExt cx="812800" cy="812800"/>
            </a:xfrm>
          </p:grpSpPr>
          <p:sp>
            <p:nvSpPr>
              <p:cNvPr id="75" name="Freeform 74">
                <a:extLst>
                  <a:ext uri="{FF2B5EF4-FFF2-40B4-BE49-F238E27FC236}">
                    <a16:creationId xmlns:a16="http://schemas.microsoft.com/office/drawing/2014/main" id="{E1655212-991F-036A-735F-AD6498889B1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6" name="TextBox 75">
                <a:extLst>
                  <a:ext uri="{FF2B5EF4-FFF2-40B4-BE49-F238E27FC236}">
                    <a16:creationId xmlns:a16="http://schemas.microsoft.com/office/drawing/2014/main" id="{5C821D55-FE8F-2D4F-2719-71E28BFA7F1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81" name="Group 76">
            <a:extLst>
              <a:ext uri="{FF2B5EF4-FFF2-40B4-BE49-F238E27FC236}">
                <a16:creationId xmlns:a16="http://schemas.microsoft.com/office/drawing/2014/main" id="{A3986777-554C-0D82-C1F4-9220909331FF}"/>
              </a:ext>
            </a:extLst>
          </p:cNvPr>
          <p:cNvGrpSpPr/>
          <p:nvPr userDrawn="1"/>
        </p:nvGrpSpPr>
        <p:grpSpPr>
          <a:xfrm>
            <a:off x="-1265773" y="7789812"/>
            <a:ext cx="2800373" cy="2936977"/>
            <a:chOff x="0" y="0"/>
            <a:chExt cx="3733831" cy="3915969"/>
          </a:xfrm>
        </p:grpSpPr>
        <p:grpSp>
          <p:nvGrpSpPr>
            <p:cNvPr id="82" name="Group 77">
              <a:extLst>
                <a:ext uri="{FF2B5EF4-FFF2-40B4-BE49-F238E27FC236}">
                  <a16:creationId xmlns:a16="http://schemas.microsoft.com/office/drawing/2014/main" id="{A6064988-E5C7-8F22-8F61-14BF7252B914}"/>
                </a:ext>
              </a:extLst>
            </p:cNvPr>
            <p:cNvGrpSpPr/>
            <p:nvPr/>
          </p:nvGrpSpPr>
          <p:grpSpPr>
            <a:xfrm>
              <a:off x="0" y="1598058"/>
              <a:ext cx="2317911" cy="2317911"/>
              <a:chOff x="0" y="0"/>
              <a:chExt cx="812800" cy="812800"/>
            </a:xfrm>
          </p:grpSpPr>
          <p:sp>
            <p:nvSpPr>
              <p:cNvPr id="89" name="Freeform 78">
                <a:extLst>
                  <a:ext uri="{FF2B5EF4-FFF2-40B4-BE49-F238E27FC236}">
                    <a16:creationId xmlns:a16="http://schemas.microsoft.com/office/drawing/2014/main" id="{46587EC0-1B39-703C-E98F-FF7DABE1493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90" name="TextBox 79">
                <a:extLst>
                  <a:ext uri="{FF2B5EF4-FFF2-40B4-BE49-F238E27FC236}">
                    <a16:creationId xmlns:a16="http://schemas.microsoft.com/office/drawing/2014/main" id="{40C03291-390E-7167-CAB7-EC656408CF0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3" name="Group 80">
              <a:extLst>
                <a:ext uri="{FF2B5EF4-FFF2-40B4-BE49-F238E27FC236}">
                  <a16:creationId xmlns:a16="http://schemas.microsoft.com/office/drawing/2014/main" id="{627CDA42-7885-1A9D-CC44-280AEBD8FE39}"/>
                </a:ext>
              </a:extLst>
            </p:cNvPr>
            <p:cNvGrpSpPr/>
            <p:nvPr/>
          </p:nvGrpSpPr>
          <p:grpSpPr>
            <a:xfrm>
              <a:off x="2317911" y="1017838"/>
              <a:ext cx="1415920" cy="1415920"/>
              <a:chOff x="0" y="0"/>
              <a:chExt cx="812800" cy="812800"/>
            </a:xfrm>
          </p:grpSpPr>
          <p:sp>
            <p:nvSpPr>
              <p:cNvPr id="87" name="Freeform 81">
                <a:extLst>
                  <a:ext uri="{FF2B5EF4-FFF2-40B4-BE49-F238E27FC236}">
                    <a16:creationId xmlns:a16="http://schemas.microsoft.com/office/drawing/2014/main" id="{CE5C9CFC-54E5-2BDF-DEC3-88AC003E03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8" name="TextBox 82">
                <a:extLst>
                  <a:ext uri="{FF2B5EF4-FFF2-40B4-BE49-F238E27FC236}">
                    <a16:creationId xmlns:a16="http://schemas.microsoft.com/office/drawing/2014/main" id="{5407893F-AC8D-BBF4-C7DD-5A9471E22EE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4" name="Group 83">
              <a:extLst>
                <a:ext uri="{FF2B5EF4-FFF2-40B4-BE49-F238E27FC236}">
                  <a16:creationId xmlns:a16="http://schemas.microsoft.com/office/drawing/2014/main" id="{99EF8749-9864-EE0F-B782-69A06C746AD2}"/>
                </a:ext>
              </a:extLst>
            </p:cNvPr>
            <p:cNvGrpSpPr/>
            <p:nvPr/>
          </p:nvGrpSpPr>
          <p:grpSpPr>
            <a:xfrm>
              <a:off x="1956022" y="0"/>
              <a:ext cx="762743" cy="762743"/>
              <a:chOff x="0" y="0"/>
              <a:chExt cx="812800" cy="812800"/>
            </a:xfrm>
          </p:grpSpPr>
          <p:sp>
            <p:nvSpPr>
              <p:cNvPr id="85" name="Freeform 84">
                <a:extLst>
                  <a:ext uri="{FF2B5EF4-FFF2-40B4-BE49-F238E27FC236}">
                    <a16:creationId xmlns:a16="http://schemas.microsoft.com/office/drawing/2014/main" id="{920B9C8C-D974-C957-D81E-BB0827F134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6" name="TextBox 85">
                <a:extLst>
                  <a:ext uri="{FF2B5EF4-FFF2-40B4-BE49-F238E27FC236}">
                    <a16:creationId xmlns:a16="http://schemas.microsoft.com/office/drawing/2014/main" id="{5B8C44C4-94BB-EE75-9604-108B03F7EEC5}"/>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91" name="Group 86">
            <a:extLst>
              <a:ext uri="{FF2B5EF4-FFF2-40B4-BE49-F238E27FC236}">
                <a16:creationId xmlns:a16="http://schemas.microsoft.com/office/drawing/2014/main" id="{13C1144A-95BA-0A8B-A343-82AD29C58200}"/>
              </a:ext>
            </a:extLst>
          </p:cNvPr>
          <p:cNvGrpSpPr/>
          <p:nvPr userDrawn="1"/>
        </p:nvGrpSpPr>
        <p:grpSpPr>
          <a:xfrm>
            <a:off x="16091245" y="2482106"/>
            <a:ext cx="2336109" cy="2063610"/>
            <a:chOff x="0" y="0"/>
            <a:chExt cx="3114812" cy="2751480"/>
          </a:xfrm>
        </p:grpSpPr>
        <p:grpSp>
          <p:nvGrpSpPr>
            <p:cNvPr id="92" name="Group 87">
              <a:extLst>
                <a:ext uri="{FF2B5EF4-FFF2-40B4-BE49-F238E27FC236}">
                  <a16:creationId xmlns:a16="http://schemas.microsoft.com/office/drawing/2014/main" id="{A309A6C1-7F3A-D7EC-C978-B770711AF6EC}"/>
                </a:ext>
              </a:extLst>
            </p:cNvPr>
            <p:cNvGrpSpPr/>
            <p:nvPr/>
          </p:nvGrpSpPr>
          <p:grpSpPr>
            <a:xfrm>
              <a:off x="0" y="1339129"/>
              <a:ext cx="3114812" cy="1302514"/>
              <a:chOff x="0" y="0"/>
              <a:chExt cx="856537" cy="358176"/>
            </a:xfrm>
          </p:grpSpPr>
          <p:sp>
            <p:nvSpPr>
              <p:cNvPr id="99" name="Freeform 88">
                <a:extLst>
                  <a:ext uri="{FF2B5EF4-FFF2-40B4-BE49-F238E27FC236}">
                    <a16:creationId xmlns:a16="http://schemas.microsoft.com/office/drawing/2014/main" id="{E7B40F12-E2A0-1668-44DC-16C7AE217D47}"/>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alpha val="29804"/>
                  </a:srgbClr>
                </a:solidFill>
                <a:prstDash val="solid"/>
                <a:miter/>
              </a:ln>
            </p:spPr>
            <p:txBody>
              <a:bodyPr/>
              <a:lstStyle/>
              <a:p>
                <a:endParaRPr lang="en-IN"/>
              </a:p>
            </p:txBody>
          </p:sp>
          <p:sp>
            <p:nvSpPr>
              <p:cNvPr id="100" name="TextBox 89">
                <a:extLst>
                  <a:ext uri="{FF2B5EF4-FFF2-40B4-BE49-F238E27FC236}">
                    <a16:creationId xmlns:a16="http://schemas.microsoft.com/office/drawing/2014/main" id="{D35413ED-39ED-CC9B-2E56-759CFEA0DCD2}"/>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93" name="Group 90">
              <a:extLst>
                <a:ext uri="{FF2B5EF4-FFF2-40B4-BE49-F238E27FC236}">
                  <a16:creationId xmlns:a16="http://schemas.microsoft.com/office/drawing/2014/main" id="{7B4F9528-C2E4-BEDA-0686-7A67623D8196}"/>
                </a:ext>
              </a:extLst>
            </p:cNvPr>
            <p:cNvGrpSpPr/>
            <p:nvPr/>
          </p:nvGrpSpPr>
          <p:grpSpPr>
            <a:xfrm>
              <a:off x="0" y="2355453"/>
              <a:ext cx="3114812" cy="396026"/>
              <a:chOff x="0" y="0"/>
              <a:chExt cx="856537" cy="108903"/>
            </a:xfrm>
          </p:grpSpPr>
          <p:sp>
            <p:nvSpPr>
              <p:cNvPr id="97" name="Freeform 91">
                <a:extLst>
                  <a:ext uri="{FF2B5EF4-FFF2-40B4-BE49-F238E27FC236}">
                    <a16:creationId xmlns:a16="http://schemas.microsoft.com/office/drawing/2014/main" id="{0F7A02E0-1131-7E9F-3731-FC3B25662A6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alpha val="29804"/>
                </a:srgbClr>
              </a:solidFill>
            </p:spPr>
            <p:txBody>
              <a:bodyPr/>
              <a:lstStyle/>
              <a:p>
                <a:endParaRPr lang="en-IN"/>
              </a:p>
            </p:txBody>
          </p:sp>
          <p:sp>
            <p:nvSpPr>
              <p:cNvPr id="98" name="TextBox 92">
                <a:extLst>
                  <a:ext uri="{FF2B5EF4-FFF2-40B4-BE49-F238E27FC236}">
                    <a16:creationId xmlns:a16="http://schemas.microsoft.com/office/drawing/2014/main" id="{B7124644-FDA8-DBD6-EEB5-3E7E2EB4BFAD}"/>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a:p>
            </p:txBody>
          </p:sp>
        </p:grpSp>
        <p:sp>
          <p:nvSpPr>
            <p:cNvPr id="94" name="AutoShape 93">
              <a:extLst>
                <a:ext uri="{FF2B5EF4-FFF2-40B4-BE49-F238E27FC236}">
                  <a16:creationId xmlns:a16="http://schemas.microsoft.com/office/drawing/2014/main" id="{06E13791-A5EB-450F-0F0E-9BF6A6279D4A}"/>
                </a:ext>
              </a:extLst>
            </p:cNvPr>
            <p:cNvSpPr/>
            <p:nvPr/>
          </p:nvSpPr>
          <p:spPr>
            <a:xfrm>
              <a:off x="1647974"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5" name="AutoShape 94">
              <a:extLst>
                <a:ext uri="{FF2B5EF4-FFF2-40B4-BE49-F238E27FC236}">
                  <a16:creationId xmlns:a16="http://schemas.microsoft.com/office/drawing/2014/main" id="{1FDEF9A7-802F-9DA0-9269-9143E8918E27}"/>
                </a:ext>
              </a:extLst>
            </p:cNvPr>
            <p:cNvSpPr/>
            <p:nvPr/>
          </p:nvSpPr>
          <p:spPr>
            <a:xfrm>
              <a:off x="1466838"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6" name="TextBox 95">
              <a:extLst>
                <a:ext uri="{FF2B5EF4-FFF2-40B4-BE49-F238E27FC236}">
                  <a16:creationId xmlns:a16="http://schemas.microsoft.com/office/drawing/2014/main" id="{03EC41A0-9884-A094-1DD5-33411820CAE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267FFF">
                      <a:alpha val="29804"/>
                    </a:srgbClr>
                  </a:solidFill>
                  <a:latin typeface="Antic"/>
                </a:rPr>
                <a:t>O</a:t>
              </a:r>
            </a:p>
          </p:txBody>
        </p:sp>
      </p:grpSp>
      <p:grpSp>
        <p:nvGrpSpPr>
          <p:cNvPr id="101" name="Group 96">
            <a:extLst>
              <a:ext uri="{FF2B5EF4-FFF2-40B4-BE49-F238E27FC236}">
                <a16:creationId xmlns:a16="http://schemas.microsoft.com/office/drawing/2014/main" id="{E93D5931-CDF0-C254-35BC-89A6674CCB51}"/>
              </a:ext>
            </a:extLst>
          </p:cNvPr>
          <p:cNvGrpSpPr/>
          <p:nvPr userDrawn="1"/>
        </p:nvGrpSpPr>
        <p:grpSpPr>
          <a:xfrm>
            <a:off x="-2833007" y="681337"/>
            <a:ext cx="4866237" cy="3782002"/>
            <a:chOff x="0" y="0"/>
            <a:chExt cx="6488316" cy="5042669"/>
          </a:xfrm>
        </p:grpSpPr>
        <p:grpSp>
          <p:nvGrpSpPr>
            <p:cNvPr id="102" name="Group 97">
              <a:extLst>
                <a:ext uri="{FF2B5EF4-FFF2-40B4-BE49-F238E27FC236}">
                  <a16:creationId xmlns:a16="http://schemas.microsoft.com/office/drawing/2014/main" id="{55342759-BD93-D46F-6A9F-08B21199774C}"/>
                </a:ext>
              </a:extLst>
            </p:cNvPr>
            <p:cNvGrpSpPr/>
            <p:nvPr/>
          </p:nvGrpSpPr>
          <p:grpSpPr>
            <a:xfrm>
              <a:off x="4940639" y="0"/>
              <a:ext cx="239314" cy="239314"/>
              <a:chOff x="0" y="0"/>
              <a:chExt cx="812800" cy="812800"/>
            </a:xfrm>
          </p:grpSpPr>
          <p:sp>
            <p:nvSpPr>
              <p:cNvPr id="160" name="Freeform 98">
                <a:extLst>
                  <a:ext uri="{FF2B5EF4-FFF2-40B4-BE49-F238E27FC236}">
                    <a16:creationId xmlns:a16="http://schemas.microsoft.com/office/drawing/2014/main" id="{91AB0488-9208-09D2-D45D-2BB85BBF25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61" name="TextBox 99">
                <a:extLst>
                  <a:ext uri="{FF2B5EF4-FFF2-40B4-BE49-F238E27FC236}">
                    <a16:creationId xmlns:a16="http://schemas.microsoft.com/office/drawing/2014/main" id="{4C16EAE8-9CAB-B137-8589-8978678AF8F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3" name="Group 100">
              <a:extLst>
                <a:ext uri="{FF2B5EF4-FFF2-40B4-BE49-F238E27FC236}">
                  <a16:creationId xmlns:a16="http://schemas.microsoft.com/office/drawing/2014/main" id="{6BCECA83-3B01-D4A4-1C2C-80726D39214D}"/>
                </a:ext>
              </a:extLst>
            </p:cNvPr>
            <p:cNvGrpSpPr/>
            <p:nvPr/>
          </p:nvGrpSpPr>
          <p:grpSpPr>
            <a:xfrm>
              <a:off x="2484931" y="3281"/>
              <a:ext cx="239314" cy="239314"/>
              <a:chOff x="0" y="0"/>
              <a:chExt cx="812800" cy="812800"/>
            </a:xfrm>
          </p:grpSpPr>
          <p:sp>
            <p:nvSpPr>
              <p:cNvPr id="158" name="Freeform 101">
                <a:extLst>
                  <a:ext uri="{FF2B5EF4-FFF2-40B4-BE49-F238E27FC236}">
                    <a16:creationId xmlns:a16="http://schemas.microsoft.com/office/drawing/2014/main" id="{DE9AA5E3-4E3D-F081-3CEC-1DB81A9C3C6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59" name="TextBox 102">
                <a:extLst>
                  <a:ext uri="{FF2B5EF4-FFF2-40B4-BE49-F238E27FC236}">
                    <a16:creationId xmlns:a16="http://schemas.microsoft.com/office/drawing/2014/main" id="{3176FAE2-0C4B-3F1C-F1F3-24D9AD7D638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103">
              <a:extLst>
                <a:ext uri="{FF2B5EF4-FFF2-40B4-BE49-F238E27FC236}">
                  <a16:creationId xmlns:a16="http://schemas.microsoft.com/office/drawing/2014/main" id="{1191ED22-3294-6ABA-8A04-40A1C6FBAD10}"/>
                </a:ext>
              </a:extLst>
            </p:cNvPr>
            <p:cNvGrpSpPr/>
            <p:nvPr/>
          </p:nvGrpSpPr>
          <p:grpSpPr>
            <a:xfrm rot="5400000">
              <a:off x="3783179" y="177943"/>
              <a:ext cx="2763422" cy="2646852"/>
              <a:chOff x="0" y="-54577"/>
              <a:chExt cx="812800" cy="778514"/>
            </a:xfrm>
          </p:grpSpPr>
          <p:sp>
            <p:nvSpPr>
              <p:cNvPr id="156" name="Freeform 104">
                <a:extLst>
                  <a:ext uri="{FF2B5EF4-FFF2-40B4-BE49-F238E27FC236}">
                    <a16:creationId xmlns:a16="http://schemas.microsoft.com/office/drawing/2014/main" id="{4DA8EC5D-5942-F8FF-7ACA-6840DA18E520}"/>
                  </a:ext>
                </a:extLst>
              </p:cNvPr>
              <p:cNvSpPr/>
              <p:nvPr/>
            </p:nvSpPr>
            <p:spPr>
              <a:xfrm>
                <a:off x="0" y="0"/>
                <a:ext cx="812800" cy="723937"/>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7" name="TextBox 105">
                <a:extLst>
                  <a:ext uri="{FF2B5EF4-FFF2-40B4-BE49-F238E27FC236}">
                    <a16:creationId xmlns:a16="http://schemas.microsoft.com/office/drawing/2014/main" id="{9D0FE44F-EC06-DDB5-CBC5-ED6232893147}"/>
                  </a:ext>
                </a:extLst>
              </p:cNvPr>
              <p:cNvSpPr txBox="1"/>
              <p:nvPr/>
            </p:nvSpPr>
            <p:spPr>
              <a:xfrm>
                <a:off x="114299" y="-54577"/>
                <a:ext cx="584200" cy="778513"/>
              </a:xfrm>
              <a:prstGeom prst="rect">
                <a:avLst/>
              </a:prstGeom>
            </p:spPr>
            <p:txBody>
              <a:bodyPr lIns="50800" tIns="50800" rIns="50800" bIns="50800" rtlCol="0" anchor="ctr"/>
              <a:lstStyle/>
              <a:p>
                <a:pPr algn="ctr">
                  <a:lnSpc>
                    <a:spcPts val="2659"/>
                  </a:lnSpc>
                </a:pPr>
                <a:endParaRPr/>
              </a:p>
            </p:txBody>
          </p:sp>
        </p:grpSp>
        <p:grpSp>
          <p:nvGrpSpPr>
            <p:cNvPr id="105" name="Group 106">
              <a:extLst>
                <a:ext uri="{FF2B5EF4-FFF2-40B4-BE49-F238E27FC236}">
                  <a16:creationId xmlns:a16="http://schemas.microsoft.com/office/drawing/2014/main" id="{07D8BA46-283E-E809-5193-62FE18EC2A15}"/>
                </a:ext>
              </a:extLst>
            </p:cNvPr>
            <p:cNvGrpSpPr/>
            <p:nvPr/>
          </p:nvGrpSpPr>
          <p:grpSpPr>
            <a:xfrm rot="5400000">
              <a:off x="1218003" y="258902"/>
              <a:ext cx="2763422" cy="2484931"/>
              <a:chOff x="0" y="0"/>
              <a:chExt cx="812800" cy="730888"/>
            </a:xfrm>
          </p:grpSpPr>
          <p:sp>
            <p:nvSpPr>
              <p:cNvPr id="154" name="Freeform 107">
                <a:extLst>
                  <a:ext uri="{FF2B5EF4-FFF2-40B4-BE49-F238E27FC236}">
                    <a16:creationId xmlns:a16="http://schemas.microsoft.com/office/drawing/2014/main" id="{212E57B9-C1E9-8807-58B4-B74558821791}"/>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5" name="TextBox 108">
                <a:extLst>
                  <a:ext uri="{FF2B5EF4-FFF2-40B4-BE49-F238E27FC236}">
                    <a16:creationId xmlns:a16="http://schemas.microsoft.com/office/drawing/2014/main" id="{4BA1433B-4022-4393-03B2-319A16F2F99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6" name="Group 109">
              <a:extLst>
                <a:ext uri="{FF2B5EF4-FFF2-40B4-BE49-F238E27FC236}">
                  <a16:creationId xmlns:a16="http://schemas.microsoft.com/office/drawing/2014/main" id="{E1DE3FCE-39CE-2C32-3853-1C302E15A47C}"/>
                </a:ext>
              </a:extLst>
            </p:cNvPr>
            <p:cNvGrpSpPr/>
            <p:nvPr/>
          </p:nvGrpSpPr>
          <p:grpSpPr>
            <a:xfrm rot="5400000">
              <a:off x="2529373" y="2247073"/>
              <a:ext cx="2738837" cy="2646850"/>
              <a:chOff x="12204" y="-47625"/>
              <a:chExt cx="805569" cy="778513"/>
            </a:xfrm>
          </p:grpSpPr>
          <p:sp>
            <p:nvSpPr>
              <p:cNvPr id="152" name="Freeform 110">
                <a:extLst>
                  <a:ext uri="{FF2B5EF4-FFF2-40B4-BE49-F238E27FC236}">
                    <a16:creationId xmlns:a16="http://schemas.microsoft.com/office/drawing/2014/main" id="{0A1A54D4-DE0D-E3F8-B88E-7E0AD2B45D88}"/>
                  </a:ext>
                </a:extLst>
              </p:cNvPr>
              <p:cNvSpPr/>
              <p:nvPr/>
            </p:nvSpPr>
            <p:spPr>
              <a:xfrm>
                <a:off x="12204" y="563"/>
                <a:ext cx="805569" cy="7213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3" name="TextBox 111">
                <a:extLst>
                  <a:ext uri="{FF2B5EF4-FFF2-40B4-BE49-F238E27FC236}">
                    <a16:creationId xmlns:a16="http://schemas.microsoft.com/office/drawing/2014/main" id="{E0C90289-D89B-5AF3-A45A-2F2CD7FAEE1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7" name="Group 112">
              <a:extLst>
                <a:ext uri="{FF2B5EF4-FFF2-40B4-BE49-F238E27FC236}">
                  <a16:creationId xmlns:a16="http://schemas.microsoft.com/office/drawing/2014/main" id="{6B360F31-935C-ECA0-BCEB-25C9F33C64BE}"/>
                </a:ext>
              </a:extLst>
            </p:cNvPr>
            <p:cNvGrpSpPr/>
            <p:nvPr/>
          </p:nvGrpSpPr>
          <p:grpSpPr>
            <a:xfrm rot="5400000">
              <a:off x="-24463" y="2323184"/>
              <a:ext cx="2763422" cy="2484931"/>
              <a:chOff x="0" y="0"/>
              <a:chExt cx="812800" cy="730888"/>
            </a:xfrm>
          </p:grpSpPr>
          <p:sp>
            <p:nvSpPr>
              <p:cNvPr id="150" name="Freeform 113">
                <a:extLst>
                  <a:ext uri="{FF2B5EF4-FFF2-40B4-BE49-F238E27FC236}">
                    <a16:creationId xmlns:a16="http://schemas.microsoft.com/office/drawing/2014/main" id="{224CD98F-3162-00D2-0D15-55523C4D17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1" name="TextBox 114">
                <a:extLst>
                  <a:ext uri="{FF2B5EF4-FFF2-40B4-BE49-F238E27FC236}">
                    <a16:creationId xmlns:a16="http://schemas.microsoft.com/office/drawing/2014/main" id="{1658BF1E-9485-CF70-0CD2-A07EAD6CB3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8" name="Group 115">
              <a:extLst>
                <a:ext uri="{FF2B5EF4-FFF2-40B4-BE49-F238E27FC236}">
                  <a16:creationId xmlns:a16="http://schemas.microsoft.com/office/drawing/2014/main" id="{A5C171E9-603D-1755-4B24-5296E8F7F7F7}"/>
                </a:ext>
              </a:extLst>
            </p:cNvPr>
            <p:cNvGrpSpPr/>
            <p:nvPr/>
          </p:nvGrpSpPr>
          <p:grpSpPr>
            <a:xfrm>
              <a:off x="6158756" y="726017"/>
              <a:ext cx="239314" cy="239314"/>
              <a:chOff x="0" y="0"/>
              <a:chExt cx="812800" cy="812800"/>
            </a:xfrm>
          </p:grpSpPr>
          <p:sp>
            <p:nvSpPr>
              <p:cNvPr id="148" name="Freeform 116">
                <a:extLst>
                  <a:ext uri="{FF2B5EF4-FFF2-40B4-BE49-F238E27FC236}">
                    <a16:creationId xmlns:a16="http://schemas.microsoft.com/office/drawing/2014/main" id="{46FBA827-0C2E-EEB6-E3A1-D55D8DE498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9" name="TextBox 117">
                <a:extLst>
                  <a:ext uri="{FF2B5EF4-FFF2-40B4-BE49-F238E27FC236}">
                    <a16:creationId xmlns:a16="http://schemas.microsoft.com/office/drawing/2014/main" id="{EDB7C1B5-049D-12A2-64C8-B618F6131B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118">
              <a:extLst>
                <a:ext uri="{FF2B5EF4-FFF2-40B4-BE49-F238E27FC236}">
                  <a16:creationId xmlns:a16="http://schemas.microsoft.com/office/drawing/2014/main" id="{9AFEE21E-8748-471B-0896-4AF7B1AFE1BE}"/>
                </a:ext>
              </a:extLst>
            </p:cNvPr>
            <p:cNvGrpSpPr/>
            <p:nvPr/>
          </p:nvGrpSpPr>
          <p:grpSpPr>
            <a:xfrm>
              <a:off x="6158756" y="2039934"/>
              <a:ext cx="239314" cy="239314"/>
              <a:chOff x="0" y="0"/>
              <a:chExt cx="812800" cy="812800"/>
            </a:xfrm>
          </p:grpSpPr>
          <p:sp>
            <p:nvSpPr>
              <p:cNvPr id="146" name="Freeform 119">
                <a:extLst>
                  <a:ext uri="{FF2B5EF4-FFF2-40B4-BE49-F238E27FC236}">
                    <a16:creationId xmlns:a16="http://schemas.microsoft.com/office/drawing/2014/main" id="{EA20F931-5171-F22B-1A4B-425A58B14A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7" name="TextBox 120">
                <a:extLst>
                  <a:ext uri="{FF2B5EF4-FFF2-40B4-BE49-F238E27FC236}">
                    <a16:creationId xmlns:a16="http://schemas.microsoft.com/office/drawing/2014/main" id="{F59579AC-2A9D-7218-02F2-E44AF08046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121">
              <a:extLst>
                <a:ext uri="{FF2B5EF4-FFF2-40B4-BE49-F238E27FC236}">
                  <a16:creationId xmlns:a16="http://schemas.microsoft.com/office/drawing/2014/main" id="{1B8DE089-FB96-F39F-0BFC-B05BBE4A4A55}"/>
                </a:ext>
              </a:extLst>
            </p:cNvPr>
            <p:cNvGrpSpPr/>
            <p:nvPr/>
          </p:nvGrpSpPr>
          <p:grpSpPr>
            <a:xfrm>
              <a:off x="3698174" y="726017"/>
              <a:ext cx="239314" cy="239314"/>
              <a:chOff x="0" y="0"/>
              <a:chExt cx="812800" cy="812800"/>
            </a:xfrm>
          </p:grpSpPr>
          <p:sp>
            <p:nvSpPr>
              <p:cNvPr id="144" name="Freeform 122">
                <a:extLst>
                  <a:ext uri="{FF2B5EF4-FFF2-40B4-BE49-F238E27FC236}">
                    <a16:creationId xmlns:a16="http://schemas.microsoft.com/office/drawing/2014/main" id="{C5F43699-3A48-AA99-0D2E-6DB5EEC9C66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5" name="TextBox 123">
                <a:extLst>
                  <a:ext uri="{FF2B5EF4-FFF2-40B4-BE49-F238E27FC236}">
                    <a16:creationId xmlns:a16="http://schemas.microsoft.com/office/drawing/2014/main" id="{E1885342-109F-B608-9F8E-3C023F47935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124">
              <a:extLst>
                <a:ext uri="{FF2B5EF4-FFF2-40B4-BE49-F238E27FC236}">
                  <a16:creationId xmlns:a16="http://schemas.microsoft.com/office/drawing/2014/main" id="{CE3B7F05-B0F8-1E3D-BC3E-674583ADB5F4}"/>
                </a:ext>
              </a:extLst>
            </p:cNvPr>
            <p:cNvGrpSpPr/>
            <p:nvPr/>
          </p:nvGrpSpPr>
          <p:grpSpPr>
            <a:xfrm>
              <a:off x="3698174" y="2039934"/>
              <a:ext cx="239314" cy="239314"/>
              <a:chOff x="0" y="0"/>
              <a:chExt cx="812800" cy="812800"/>
            </a:xfrm>
          </p:grpSpPr>
          <p:sp>
            <p:nvSpPr>
              <p:cNvPr id="142" name="Freeform 125">
                <a:extLst>
                  <a:ext uri="{FF2B5EF4-FFF2-40B4-BE49-F238E27FC236}">
                    <a16:creationId xmlns:a16="http://schemas.microsoft.com/office/drawing/2014/main" id="{DA4B5777-2DF2-3C0D-A567-C4B6B991D3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3" name="TextBox 126">
                <a:extLst>
                  <a:ext uri="{FF2B5EF4-FFF2-40B4-BE49-F238E27FC236}">
                    <a16:creationId xmlns:a16="http://schemas.microsoft.com/office/drawing/2014/main" id="{B2C6BA45-66B0-FDA9-B799-1F5E7C118D0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127">
              <a:extLst>
                <a:ext uri="{FF2B5EF4-FFF2-40B4-BE49-F238E27FC236}">
                  <a16:creationId xmlns:a16="http://schemas.microsoft.com/office/drawing/2014/main" id="{B3310A64-4FE8-4177-F8EA-C7D8E93BACC4}"/>
                </a:ext>
              </a:extLst>
            </p:cNvPr>
            <p:cNvGrpSpPr/>
            <p:nvPr/>
          </p:nvGrpSpPr>
          <p:grpSpPr>
            <a:xfrm>
              <a:off x="4940639" y="2763422"/>
              <a:ext cx="239314" cy="239314"/>
              <a:chOff x="0" y="0"/>
              <a:chExt cx="812800" cy="812800"/>
            </a:xfrm>
          </p:grpSpPr>
          <p:sp>
            <p:nvSpPr>
              <p:cNvPr id="140" name="Freeform 128">
                <a:extLst>
                  <a:ext uri="{FF2B5EF4-FFF2-40B4-BE49-F238E27FC236}">
                    <a16:creationId xmlns:a16="http://schemas.microsoft.com/office/drawing/2014/main" id="{7DCFBEA1-E823-4BE1-F132-ABC1298729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1" name="TextBox 129">
                <a:extLst>
                  <a:ext uri="{FF2B5EF4-FFF2-40B4-BE49-F238E27FC236}">
                    <a16:creationId xmlns:a16="http://schemas.microsoft.com/office/drawing/2014/main" id="{6D42F432-B29E-086A-6641-4C7A3113132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130">
              <a:extLst>
                <a:ext uri="{FF2B5EF4-FFF2-40B4-BE49-F238E27FC236}">
                  <a16:creationId xmlns:a16="http://schemas.microsoft.com/office/drawing/2014/main" id="{E8E30D70-4C4C-B6C8-63F3-B4BD53E7C052}"/>
                </a:ext>
              </a:extLst>
            </p:cNvPr>
            <p:cNvGrpSpPr/>
            <p:nvPr/>
          </p:nvGrpSpPr>
          <p:grpSpPr>
            <a:xfrm>
              <a:off x="1242465" y="2039934"/>
              <a:ext cx="239314" cy="239314"/>
              <a:chOff x="0" y="0"/>
              <a:chExt cx="812800" cy="812800"/>
            </a:xfrm>
          </p:grpSpPr>
          <p:sp>
            <p:nvSpPr>
              <p:cNvPr id="138" name="Freeform 131">
                <a:extLst>
                  <a:ext uri="{FF2B5EF4-FFF2-40B4-BE49-F238E27FC236}">
                    <a16:creationId xmlns:a16="http://schemas.microsoft.com/office/drawing/2014/main" id="{38567AD9-ED73-85E9-75AA-0A853C7DCB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9" name="TextBox 132">
                <a:extLst>
                  <a:ext uri="{FF2B5EF4-FFF2-40B4-BE49-F238E27FC236}">
                    <a16:creationId xmlns:a16="http://schemas.microsoft.com/office/drawing/2014/main" id="{11AFC430-ADD5-0D7B-4883-C33F19818B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133">
              <a:extLst>
                <a:ext uri="{FF2B5EF4-FFF2-40B4-BE49-F238E27FC236}">
                  <a16:creationId xmlns:a16="http://schemas.microsoft.com/office/drawing/2014/main" id="{F5434BA1-9BB3-3BC9-CBE6-F5942B43254A}"/>
                </a:ext>
              </a:extLst>
            </p:cNvPr>
            <p:cNvGrpSpPr/>
            <p:nvPr/>
          </p:nvGrpSpPr>
          <p:grpSpPr>
            <a:xfrm>
              <a:off x="2460583" y="2765950"/>
              <a:ext cx="239314" cy="239314"/>
              <a:chOff x="0" y="0"/>
              <a:chExt cx="812800" cy="812800"/>
            </a:xfrm>
          </p:grpSpPr>
          <p:sp>
            <p:nvSpPr>
              <p:cNvPr id="136" name="Freeform 134">
                <a:extLst>
                  <a:ext uri="{FF2B5EF4-FFF2-40B4-BE49-F238E27FC236}">
                    <a16:creationId xmlns:a16="http://schemas.microsoft.com/office/drawing/2014/main" id="{E7171E11-B362-527F-D88D-E58845C1F0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7" name="TextBox 135">
                <a:extLst>
                  <a:ext uri="{FF2B5EF4-FFF2-40B4-BE49-F238E27FC236}">
                    <a16:creationId xmlns:a16="http://schemas.microsoft.com/office/drawing/2014/main" id="{BA4BA6F0-3054-6A14-172F-E2A464D293B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136">
              <a:extLst>
                <a:ext uri="{FF2B5EF4-FFF2-40B4-BE49-F238E27FC236}">
                  <a16:creationId xmlns:a16="http://schemas.microsoft.com/office/drawing/2014/main" id="{880C773D-2AD2-EAE7-23BC-BA14D322DEDC}"/>
                </a:ext>
              </a:extLst>
            </p:cNvPr>
            <p:cNvGrpSpPr/>
            <p:nvPr/>
          </p:nvGrpSpPr>
          <p:grpSpPr>
            <a:xfrm>
              <a:off x="2460583" y="4079867"/>
              <a:ext cx="239314" cy="239314"/>
              <a:chOff x="0" y="0"/>
              <a:chExt cx="812800" cy="812800"/>
            </a:xfrm>
          </p:grpSpPr>
          <p:sp>
            <p:nvSpPr>
              <p:cNvPr id="134" name="Freeform 137">
                <a:extLst>
                  <a:ext uri="{FF2B5EF4-FFF2-40B4-BE49-F238E27FC236}">
                    <a16:creationId xmlns:a16="http://schemas.microsoft.com/office/drawing/2014/main" id="{33C573C9-964E-F573-E548-8D7C971B19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5" name="TextBox 138">
                <a:extLst>
                  <a:ext uri="{FF2B5EF4-FFF2-40B4-BE49-F238E27FC236}">
                    <a16:creationId xmlns:a16="http://schemas.microsoft.com/office/drawing/2014/main" id="{220FE0F7-3DC9-323E-0CB2-AD844B4D0B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139">
              <a:extLst>
                <a:ext uri="{FF2B5EF4-FFF2-40B4-BE49-F238E27FC236}">
                  <a16:creationId xmlns:a16="http://schemas.microsoft.com/office/drawing/2014/main" id="{12C13DB5-9171-6B47-54A3-E649CB22F64D}"/>
                </a:ext>
              </a:extLst>
            </p:cNvPr>
            <p:cNvGrpSpPr/>
            <p:nvPr/>
          </p:nvGrpSpPr>
          <p:grpSpPr>
            <a:xfrm>
              <a:off x="0" y="2765950"/>
              <a:ext cx="239314" cy="239314"/>
              <a:chOff x="0" y="0"/>
              <a:chExt cx="812800" cy="812800"/>
            </a:xfrm>
          </p:grpSpPr>
          <p:sp>
            <p:nvSpPr>
              <p:cNvPr id="132" name="Freeform 140">
                <a:extLst>
                  <a:ext uri="{FF2B5EF4-FFF2-40B4-BE49-F238E27FC236}">
                    <a16:creationId xmlns:a16="http://schemas.microsoft.com/office/drawing/2014/main" id="{FAE5588E-B6C1-B25B-9122-02EDB539829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3" name="TextBox 141">
                <a:extLst>
                  <a:ext uri="{FF2B5EF4-FFF2-40B4-BE49-F238E27FC236}">
                    <a16:creationId xmlns:a16="http://schemas.microsoft.com/office/drawing/2014/main" id="{6A178691-5719-B297-24E9-C92EB045958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7" name="Group 142">
              <a:extLst>
                <a:ext uri="{FF2B5EF4-FFF2-40B4-BE49-F238E27FC236}">
                  <a16:creationId xmlns:a16="http://schemas.microsoft.com/office/drawing/2014/main" id="{89AFE0A5-C5A0-6698-7988-5FC7667461E4}"/>
                </a:ext>
              </a:extLst>
            </p:cNvPr>
            <p:cNvGrpSpPr/>
            <p:nvPr/>
          </p:nvGrpSpPr>
          <p:grpSpPr>
            <a:xfrm>
              <a:off x="0" y="4079867"/>
              <a:ext cx="239314" cy="239314"/>
              <a:chOff x="0" y="0"/>
              <a:chExt cx="812800" cy="812800"/>
            </a:xfrm>
          </p:grpSpPr>
          <p:sp>
            <p:nvSpPr>
              <p:cNvPr id="130" name="Freeform 143">
                <a:extLst>
                  <a:ext uri="{FF2B5EF4-FFF2-40B4-BE49-F238E27FC236}">
                    <a16:creationId xmlns:a16="http://schemas.microsoft.com/office/drawing/2014/main" id="{00235309-82EF-D54C-F311-BED71311E9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1" name="TextBox 144">
                <a:extLst>
                  <a:ext uri="{FF2B5EF4-FFF2-40B4-BE49-F238E27FC236}">
                    <a16:creationId xmlns:a16="http://schemas.microsoft.com/office/drawing/2014/main" id="{9CAA6863-4D7D-5EE5-B2E9-D7F05D13753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8" name="Group 145">
              <a:extLst>
                <a:ext uri="{FF2B5EF4-FFF2-40B4-BE49-F238E27FC236}">
                  <a16:creationId xmlns:a16="http://schemas.microsoft.com/office/drawing/2014/main" id="{DE318A5E-29B6-065A-47E8-0B2B401918F3}"/>
                </a:ext>
              </a:extLst>
            </p:cNvPr>
            <p:cNvGrpSpPr/>
            <p:nvPr/>
          </p:nvGrpSpPr>
          <p:grpSpPr>
            <a:xfrm>
              <a:off x="1242465" y="4803355"/>
              <a:ext cx="239314" cy="239314"/>
              <a:chOff x="0" y="0"/>
              <a:chExt cx="812800" cy="812800"/>
            </a:xfrm>
          </p:grpSpPr>
          <p:sp>
            <p:nvSpPr>
              <p:cNvPr id="128" name="Freeform 146">
                <a:extLst>
                  <a:ext uri="{FF2B5EF4-FFF2-40B4-BE49-F238E27FC236}">
                    <a16:creationId xmlns:a16="http://schemas.microsoft.com/office/drawing/2014/main" id="{E8341F5D-4EBB-CFDF-9240-4FC65D5326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9" name="TextBox 147">
                <a:extLst>
                  <a:ext uri="{FF2B5EF4-FFF2-40B4-BE49-F238E27FC236}">
                    <a16:creationId xmlns:a16="http://schemas.microsoft.com/office/drawing/2014/main" id="{1168D67F-6C23-F342-535A-C3E9D9237E1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9" name="Group 148">
              <a:extLst>
                <a:ext uri="{FF2B5EF4-FFF2-40B4-BE49-F238E27FC236}">
                  <a16:creationId xmlns:a16="http://schemas.microsoft.com/office/drawing/2014/main" id="{04E8B073-CB53-8231-56F5-742485AD3AA5}"/>
                </a:ext>
              </a:extLst>
            </p:cNvPr>
            <p:cNvGrpSpPr/>
            <p:nvPr/>
          </p:nvGrpSpPr>
          <p:grpSpPr>
            <a:xfrm>
              <a:off x="1242465" y="729298"/>
              <a:ext cx="239314" cy="239314"/>
              <a:chOff x="0" y="0"/>
              <a:chExt cx="812800" cy="812800"/>
            </a:xfrm>
          </p:grpSpPr>
          <p:sp>
            <p:nvSpPr>
              <p:cNvPr id="126" name="Freeform 149">
                <a:extLst>
                  <a:ext uri="{FF2B5EF4-FFF2-40B4-BE49-F238E27FC236}">
                    <a16:creationId xmlns:a16="http://schemas.microsoft.com/office/drawing/2014/main" id="{88A2C813-4DD5-A7A5-0BC1-8295017C91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7" name="TextBox 150">
                <a:extLst>
                  <a:ext uri="{FF2B5EF4-FFF2-40B4-BE49-F238E27FC236}">
                    <a16:creationId xmlns:a16="http://schemas.microsoft.com/office/drawing/2014/main" id="{DC938EC1-DCC0-5F4C-C3ED-0FCF353492D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0" name="Group 151">
              <a:extLst>
                <a:ext uri="{FF2B5EF4-FFF2-40B4-BE49-F238E27FC236}">
                  <a16:creationId xmlns:a16="http://schemas.microsoft.com/office/drawing/2014/main" id="{CB7848EB-C792-CE49-2BAA-865C6A82077F}"/>
                </a:ext>
              </a:extLst>
            </p:cNvPr>
            <p:cNvGrpSpPr/>
            <p:nvPr/>
          </p:nvGrpSpPr>
          <p:grpSpPr>
            <a:xfrm>
              <a:off x="4916291" y="4074057"/>
              <a:ext cx="239314" cy="239314"/>
              <a:chOff x="0" y="0"/>
              <a:chExt cx="812800" cy="812800"/>
            </a:xfrm>
          </p:grpSpPr>
          <p:sp>
            <p:nvSpPr>
              <p:cNvPr id="124" name="Freeform 152">
                <a:extLst>
                  <a:ext uri="{FF2B5EF4-FFF2-40B4-BE49-F238E27FC236}">
                    <a16:creationId xmlns:a16="http://schemas.microsoft.com/office/drawing/2014/main" id="{3BFDEE2D-1D0F-176E-F48C-747E1BE0C88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5" name="TextBox 153">
                <a:extLst>
                  <a:ext uri="{FF2B5EF4-FFF2-40B4-BE49-F238E27FC236}">
                    <a16:creationId xmlns:a16="http://schemas.microsoft.com/office/drawing/2014/main" id="{2FD8133B-A741-9A98-C896-BC8CA30B0C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1" name="Group 154">
              <a:extLst>
                <a:ext uri="{FF2B5EF4-FFF2-40B4-BE49-F238E27FC236}">
                  <a16:creationId xmlns:a16="http://schemas.microsoft.com/office/drawing/2014/main" id="{D628B4BC-E7BD-F6FA-5A13-3556B868C62B}"/>
                </a:ext>
              </a:extLst>
            </p:cNvPr>
            <p:cNvGrpSpPr/>
            <p:nvPr/>
          </p:nvGrpSpPr>
          <p:grpSpPr>
            <a:xfrm>
              <a:off x="3698174" y="4797545"/>
              <a:ext cx="239314" cy="239314"/>
              <a:chOff x="0" y="0"/>
              <a:chExt cx="812800" cy="812800"/>
            </a:xfrm>
          </p:grpSpPr>
          <p:sp>
            <p:nvSpPr>
              <p:cNvPr id="122" name="Freeform 155">
                <a:extLst>
                  <a:ext uri="{FF2B5EF4-FFF2-40B4-BE49-F238E27FC236}">
                    <a16:creationId xmlns:a16="http://schemas.microsoft.com/office/drawing/2014/main" id="{562ABB4C-46F7-FB56-1491-E7A74643892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3" name="TextBox 156">
                <a:extLst>
                  <a:ext uri="{FF2B5EF4-FFF2-40B4-BE49-F238E27FC236}">
                    <a16:creationId xmlns:a16="http://schemas.microsoft.com/office/drawing/2014/main" id="{F9ACCCA4-5774-7E2E-8F1B-6FA162EEFB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5" name="Footer Placeholder 4"/>
          <p:cNvSpPr>
            <a:spLocks noGrp="1"/>
          </p:cNvSpPr>
          <p:nvPr>
            <p:ph type="ftr" sz="quarter" idx="11"/>
          </p:nvPr>
        </p:nvSpPr>
        <p:spPr>
          <a:xfrm>
            <a:off x="2844000" y="9801101"/>
            <a:ext cx="12600000" cy="365125"/>
          </a:xfrm>
          <a:prstGeom prst="rect">
            <a:avLst/>
          </a:prstGeom>
        </p:spPr>
        <p:txBody>
          <a:bodyPr/>
          <a:lstStyle>
            <a:lvl1pPr algn="ctr">
              <a:defRPr sz="1600">
                <a:solidFill>
                  <a:srgbClr val="FFFFFF"/>
                </a:solidFill>
              </a:defRPr>
            </a:lvl1pPr>
          </a:lstStyle>
          <a:p>
            <a:r>
              <a:rPr lang="en-US">
                <a:latin typeface="Raleway" pitchFamily="2" charset="0"/>
              </a:rPr>
              <a:t>Organic And Biochemistry Supplement To Enhanced Introductory College Chemistry, CC BY 4.0, except where otherwise noted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412" name="Footer Placeholder 4">
            <a:extLst>
              <a:ext uri="{FF2B5EF4-FFF2-40B4-BE49-F238E27FC236}">
                <a16:creationId xmlns:a16="http://schemas.microsoft.com/office/drawing/2014/main" id="{8A5DE2C1-351E-6A06-0AA2-29650039C73B}"/>
              </a:ext>
            </a:extLst>
          </p:cNvPr>
          <p:cNvSpPr txBox="1">
            <a:spLocks/>
          </p:cNvSpPr>
          <p:nvPr userDrawn="1"/>
        </p:nvSpPr>
        <p:spPr>
          <a:xfrm>
            <a:off x="2844000" y="9801101"/>
            <a:ext cx="12600000" cy="365125"/>
          </a:xfrm>
          <a:prstGeom prst="rect">
            <a:avLst/>
          </a:prstGeom>
        </p:spPr>
        <p:txBody>
          <a:bodyPr/>
          <a:lstStyle>
            <a:defPPr>
              <a:defRPr lang="en-US"/>
            </a:defPPr>
            <a:lvl1pPr marL="0" algn="ctr" defTabSz="914400" rtl="0" eaLnBrk="1" latinLnBrk="0" hangingPunct="1">
              <a:defRPr sz="16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aleway" pitchFamily="2" charset="0"/>
              </a:rPr>
              <a:t>Organic And Biochemistry Supplement To Enhanced Introductory College Chemistry, CC BY 4.0, except where otherwise noted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campusontario.pressbooks.pub/orgbiochemsuppleme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stax.org/books/chemistry/pages/20-2-alcohols-and-ethers"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openstax.org/books/chemistry/pages/20-2-alcohols-and-ethers"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penstax.org/books/chemistry/pages/20-2-alcohols-and-ethers"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penstax.org/books/chemistry/pages/20-2-alcohols-and-ethers"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penstax.org/books/chemistry/pages/20-2-alcohols-and-ethers"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File:Gas_flame.jpg" TargetMode="External"/><Relationship Id="rId3" Type="http://schemas.openxmlformats.org/officeDocument/2006/relationships/hyperlink" Target="https://commons.wikimedia.org/wiki/File:Butterfly_butterflies.jpg" TargetMode="External"/><Relationship Id="rId7" Type="http://schemas.openxmlformats.org/officeDocument/2006/relationships/hyperlink" Target="https://creativecommons.org/licenses/by/2.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ommons.wikimedia.org/wiki/File:Red_plastic_beaker.jpg" TargetMode="External"/><Relationship Id="rId5" Type="http://schemas.openxmlformats.org/officeDocument/2006/relationships/hyperlink" Target="http://www.public-domain-image.com/public-domain-images-pictures-free-stock-photos/textures-and-patterns-public-domain-images-pictures/textile-cloth-public-domain-images-pictures/denim-jeans-wrinkled.jpg" TargetMode="External"/><Relationship Id="rId4" Type="http://schemas.openxmlformats.org/officeDocument/2006/relationships/hyperlink" Target="https://en.wikipedia.org/wiki/en:public_domai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openstax.org/books/chemistry/pages/20-3-aldehydes-ketones-carboxylic-acids-and-esters"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openstax.org/books/chemistry/pages/20-4-amines-and-amides"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openstax.org/books/chemistry/pages/20-4-amines-and-amides"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penstax.org/books/chemistry/pages/20-4-amines-and-amides"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enstax.org/books/chemistry/pages/20-4-amines-and-amides"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openstax.org/books/chemistry/pages/20-4-amines-and-amides"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openstax.org/books/chemistry/pages/20-4-amines-and-amides"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2%3A_Organic_Chemistry_-_Alkanes_and_Halogenated_Hydrocarbons/12.01%3A_Organic_Chemistry"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openstax.org/books/chemistry/pages/20-4-amines-and-amides"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openstax.org/books/chemistry/pages/20-4-amines-and-amides"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openstax.org/books/organic-chemistry/pages/6-1-kinds-of-organic-reactions"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openstax.org/books/organic-chemistry/pages/6-1-kinds-of-organic-reactions"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openstax.org/books/organic-chemistry/pages/6-1-kinds-of-organic-reactions"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openstax.org/books/organic-chemistry/pages/6-1-kinds-of-organic-reactions"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openstax.org/books/chemistry/pages/20-1-hydrocarbons"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openstax.org/books/organic-chemistry/pages/6-1-kinds-of-organic-reactions"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discover.3ds.com/biovia-draw-academic"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iscover.3ds.com/biovia-draw-academic"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stax.org/books/chemistry/pages/20-1-hydrocarbon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chem.libretexts.org/Bookshelves/General_Chemistry/Book%3A_General_Chemistry%3A_Principles_Patterns_and_Applications_(Averill)/23%3A_Organic_Compounds/23.05%3A_Common_Classes_of_Organic_Reactions"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chem.libretexts.org/Bookshelves/General_Chemistry/Book%3A_General_Chemistry%3A_Principles_Patterns_and_Applications_(Averill)/23%3A_Organic_Compounds/23.05%3A_Common_Classes_of_Organic_Reactions" TargetMode="Externa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openstax.org/books/organic-chemistry/pages/6-2-how-organic-reactions-occur-mechanisms"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openstax.org/books/organic-chemistry/pages/6-2-how-organic-reactions-occur-mechanisms"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penstax.org/books/chemistry/pages/20-1-hydrocarbons"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penstax.org/books/chemistry/pages/20-1-hydrocarbons"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stax.org/books/chemistry/pages/20-1-hydrocarbons"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Benzene-2D-full.sv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en.wikipedia.org/wiki/public_domain" TargetMode="External"/><Relationship Id="rId4" Type="http://schemas.openxmlformats.org/officeDocument/2006/relationships/hyperlink" Target="https://commons.wikimedia.org/wiki/User:Jynt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User:Jarozwj"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en.wikipedia.org/wiki/public_doma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E782-E1DF-0CB0-63FE-6A79AAC2141F}"/>
              </a:ext>
            </a:extLst>
          </p:cNvPr>
          <p:cNvSpPr>
            <a:spLocks noGrp="1"/>
          </p:cNvSpPr>
          <p:nvPr>
            <p:ph type="ctrTitle"/>
          </p:nvPr>
        </p:nvSpPr>
        <p:spPr>
          <a:xfrm>
            <a:off x="4343400" y="2171701"/>
            <a:ext cx="11506200" cy="1143000"/>
          </a:xfrm>
        </p:spPr>
        <p:txBody>
          <a:bodyPr>
            <a:normAutofit/>
          </a:bodyPr>
          <a:lstStyle/>
          <a:p>
            <a:r>
              <a:rPr lang="en-IN" sz="6000">
                <a:solidFill>
                  <a:schemeClr val="tx2">
                    <a:lumMod val="50000"/>
                  </a:schemeClr>
                </a:solidFill>
              </a:rPr>
              <a:t>Chapter 19</a:t>
            </a:r>
          </a:p>
        </p:txBody>
      </p:sp>
      <p:sp>
        <p:nvSpPr>
          <p:cNvPr id="3" name="Subtitle 2">
            <a:extLst>
              <a:ext uri="{FF2B5EF4-FFF2-40B4-BE49-F238E27FC236}">
                <a16:creationId xmlns:a16="http://schemas.microsoft.com/office/drawing/2014/main" id="{AC26731A-B968-8B31-3116-D9B31971C08D}"/>
              </a:ext>
            </a:extLst>
          </p:cNvPr>
          <p:cNvSpPr>
            <a:spLocks noGrp="1"/>
          </p:cNvSpPr>
          <p:nvPr>
            <p:ph type="subTitle" idx="4294967295"/>
          </p:nvPr>
        </p:nvSpPr>
        <p:spPr>
          <a:xfrm>
            <a:off x="4343400" y="3408218"/>
            <a:ext cx="11506200" cy="1278082"/>
          </a:xfrm>
          <a:prstGeom prst="rect">
            <a:avLst/>
          </a:prstGeom>
        </p:spPr>
        <p:txBody>
          <a:bodyPr>
            <a:normAutofit/>
          </a:bodyPr>
          <a:lstStyle/>
          <a:p>
            <a:pPr marL="0" indent="0">
              <a:buNone/>
            </a:pPr>
            <a:r>
              <a:rPr lang="en-IN" sz="5400">
                <a:solidFill>
                  <a:schemeClr val="tx2">
                    <a:lumMod val="50000"/>
                  </a:schemeClr>
                </a:solidFill>
                <a:latin typeface="Arial" panose="020B0604020202020204" pitchFamily="34" charset="0"/>
                <a:cs typeface="Arial" panose="020B0604020202020204" pitchFamily="34" charset="0"/>
              </a:rPr>
              <a:t>Organic Chemistry</a:t>
            </a:r>
          </a:p>
        </p:txBody>
      </p:sp>
      <p:sp>
        <p:nvSpPr>
          <p:cNvPr id="4" name="TextBox 3">
            <a:extLst>
              <a:ext uri="{FF2B5EF4-FFF2-40B4-BE49-F238E27FC236}">
                <a16:creationId xmlns:a16="http://schemas.microsoft.com/office/drawing/2014/main" id="{BB4FBB15-6F7C-E8D7-8F4B-5E0E0ECCA24D}"/>
              </a:ext>
            </a:extLst>
          </p:cNvPr>
          <p:cNvSpPr txBox="1"/>
          <p:nvPr/>
        </p:nvSpPr>
        <p:spPr>
          <a:xfrm>
            <a:off x="4343400" y="5600701"/>
            <a:ext cx="11506200" cy="3389711"/>
          </a:xfrm>
          <a:prstGeom prst="rect">
            <a:avLst/>
          </a:prstGeom>
          <a:noFill/>
        </p:spPr>
        <p:txBody>
          <a:bodyPr wrap="square" lIns="91440" tIns="45720" rIns="91440" bIns="45720" rtlCol="0" anchor="t">
            <a:spAutoFit/>
          </a:bodyPr>
          <a:lstStyle/>
          <a:p>
            <a:pPr>
              <a:lnSpc>
                <a:spcPct val="120000"/>
              </a:lnSpc>
            </a:pPr>
            <a:r>
              <a:rPr lang="en-US" sz="2000" i="0">
                <a:solidFill>
                  <a:schemeClr val="accent1">
                    <a:lumMod val="50000"/>
                  </a:schemeClr>
                </a:solidFill>
                <a:latin typeface="Arial"/>
                <a:cs typeface="Arial"/>
              </a:rPr>
              <a:t>Slides to accompany</a:t>
            </a:r>
            <a:r>
              <a:rPr lang="en-US" sz="2000">
                <a:solidFill>
                  <a:schemeClr val="accent1">
                    <a:lumMod val="50000"/>
                  </a:schemeClr>
                </a:solidFill>
                <a:latin typeface="Arial"/>
                <a:cs typeface="Arial"/>
              </a:rPr>
              <a:t> Organic and Biochemistry Supplement to</a:t>
            </a:r>
            <a:r>
              <a:rPr lang="en-US" sz="2000" i="0">
                <a:solidFill>
                  <a:schemeClr val="accent1">
                    <a:lumMod val="50000"/>
                  </a:schemeClr>
                </a:solidFill>
                <a:latin typeface="Arial"/>
                <a:cs typeface="Arial"/>
              </a:rPr>
              <a:t> Enhanced Introductory College Chemistry by Gregory Anderson, Caryn Fahey, Jen Booth, Adrienne Richards, Samantha Sullivan Sauer, and David Wegman</a:t>
            </a:r>
          </a:p>
          <a:p>
            <a:pPr algn="l">
              <a:lnSpc>
                <a:spcPct val="120000"/>
              </a:lnSpc>
            </a:pPr>
            <a:endParaRPr lang="en-US" sz="2000" i="0">
              <a:solidFill>
                <a:schemeClr val="accent1">
                  <a:lumMod val="50000"/>
                </a:schemeClr>
              </a:solidFill>
              <a:latin typeface="Arial" panose="020B0604020202020204" pitchFamily="34" charset="0"/>
            </a:endParaRPr>
          </a:p>
          <a:p>
            <a:pPr algn="l">
              <a:lnSpc>
                <a:spcPct val="120000"/>
              </a:lnSpc>
            </a:pPr>
            <a:r>
              <a:rPr lang="en-US" sz="2000" i="0">
                <a:solidFill>
                  <a:schemeClr val="accent1">
                    <a:lumMod val="50000"/>
                  </a:schemeClr>
                </a:solidFill>
                <a:latin typeface="Arial" panose="020B0604020202020204" pitchFamily="34" charset="0"/>
              </a:rPr>
              <a:t>Slide design and template by Revathi Mahadevan</a:t>
            </a:r>
          </a:p>
          <a:p>
            <a:pPr algn="l">
              <a:lnSpc>
                <a:spcPct val="120000"/>
              </a:lnSpc>
            </a:pPr>
            <a:endParaRPr lang="en-US" sz="2000" i="0">
              <a:solidFill>
                <a:schemeClr val="accent1">
                  <a:lumMod val="50000"/>
                </a:schemeClr>
              </a:solidFill>
              <a:latin typeface="Arial" panose="020B0604020202020204" pitchFamily="34" charset="0"/>
            </a:endParaRPr>
          </a:p>
          <a:p>
            <a:pPr>
              <a:lnSpc>
                <a:spcPct val="120000"/>
              </a:lnSpc>
            </a:pPr>
            <a:r>
              <a:rPr lang="en-US" sz="2000" i="0">
                <a:solidFill>
                  <a:schemeClr val="accent1">
                    <a:lumMod val="50000"/>
                  </a:schemeClr>
                </a:solidFill>
                <a:latin typeface="Arial" panose="020B0604020202020204" pitchFamily="34" charset="0"/>
              </a:rPr>
              <a:t>Except where otherwise noted, images, tables &amp; diagrams are reused from </a:t>
            </a:r>
            <a:r>
              <a:rPr lang="en-US" sz="2000" i="0">
                <a:solidFill>
                  <a:schemeClr val="tx2">
                    <a:lumMod val="50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Organic and Biochemistry Supplement to Enhanced Introductory College Chemistry</a:t>
            </a:r>
            <a:endParaRPr lang="en-US" sz="2000">
              <a:solidFill>
                <a:schemeClr val="accent1">
                  <a:lumMod val="50000"/>
                </a:schemeClr>
              </a:solidFill>
              <a:latin typeface="Arial" panose="020B0604020202020204" pitchFamily="34" charset="0"/>
            </a:endParaRPr>
          </a:p>
          <a:p>
            <a:pPr algn="l">
              <a:lnSpc>
                <a:spcPct val="120000"/>
              </a:lnSpc>
            </a:pPr>
            <a:r>
              <a:rPr lang="en-US" sz="2000" i="0">
                <a:solidFill>
                  <a:schemeClr val="accent1">
                    <a:lumMod val="50000"/>
                  </a:schemeClr>
                </a:solidFill>
                <a:latin typeface="Arial" panose="020B0604020202020204" pitchFamily="34" charset="0"/>
              </a:rPr>
              <a:t>Slides are licensed under CC-BY 4.0, Except while otherwise noted</a:t>
            </a:r>
            <a:endParaRPr lang="en-IN" sz="2000">
              <a:solidFill>
                <a:schemeClr val="accent1">
                  <a:lumMod val="50000"/>
                </a:schemeClr>
              </a:solidFill>
            </a:endParaRPr>
          </a:p>
        </p:txBody>
      </p:sp>
      <p:sp>
        <p:nvSpPr>
          <p:cNvPr id="7" name="Footer Placeholder 6">
            <a:extLst>
              <a:ext uri="{FF2B5EF4-FFF2-40B4-BE49-F238E27FC236}">
                <a16:creationId xmlns:a16="http://schemas.microsoft.com/office/drawing/2014/main" id="{5FAF7653-FF33-7040-C653-43C44039C2AB}"/>
              </a:ext>
            </a:extLst>
          </p:cNvPr>
          <p:cNvSpPr>
            <a:spLocks noGrp="1"/>
          </p:cNvSpPr>
          <p:nvPr>
            <p:ph type="ftr" sz="quarter" idx="11"/>
          </p:nvPr>
        </p:nvSpPr>
        <p:spPr>
          <a:xfrm>
            <a:off x="2844000" y="9563100"/>
            <a:ext cx="12600000" cy="365125"/>
          </a:xfrm>
        </p:spPr>
        <p:txBody>
          <a:bodyPr/>
          <a:lstStyle/>
          <a:p>
            <a:r>
              <a:rPr lang="en-US">
                <a:solidFill>
                  <a:schemeClr val="tx2">
                    <a:lumMod val="50000"/>
                  </a:schemeClr>
                </a:solidFill>
              </a:rPr>
              <a:t>Organic And Biochemistry Supplement To Enhanced Introductory College Chemistry, CC BY 4.0, except where otherwise noted</a:t>
            </a:r>
          </a:p>
        </p:txBody>
      </p:sp>
    </p:spTree>
    <p:extLst>
      <p:ext uri="{BB962C8B-B14F-4D97-AF65-F5344CB8AC3E}">
        <p14:creationId xmlns:p14="http://schemas.microsoft.com/office/powerpoint/2010/main" val="256842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4CADF-E194-1BA0-C85D-8B76315AE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D8160-4DF8-523F-ACB0-374312C68798}"/>
              </a:ext>
            </a:extLst>
          </p:cNvPr>
          <p:cNvSpPr>
            <a:spLocks noGrp="1"/>
          </p:cNvSpPr>
          <p:nvPr>
            <p:ph type="title"/>
          </p:nvPr>
        </p:nvSpPr>
        <p:spPr/>
        <p:txBody>
          <a:bodyPr>
            <a:normAutofit/>
          </a:bodyPr>
          <a:lstStyle/>
          <a:p>
            <a:r>
              <a:rPr lang="en-US" sz="4000"/>
              <a:t>Figure 19.2a</a:t>
            </a:r>
            <a:endParaRPr lang="en-IN" sz="4000"/>
          </a:p>
        </p:txBody>
      </p:sp>
      <p:pic>
        <p:nvPicPr>
          <p:cNvPr id="11266" name="Picture 2" descr="This figure shows the reaction of glucose to produce ethanol and C O subscript 2. The reaction shows C subscript 6 H subscript 12 O subscript 6 ( a q ) arrow labeled “yeast” 2 C subscript 2 H subscript 5 O H (a q) plus 2 C O subscript 2 ( g ). The O H in ethanol is shown in red.">
            <a:extLst>
              <a:ext uri="{FF2B5EF4-FFF2-40B4-BE49-F238E27FC236}">
                <a16:creationId xmlns:a16="http://schemas.microsoft.com/office/drawing/2014/main" id="{7CF6A6F8-A42E-EF5C-FF9D-EFCC7621E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909807"/>
            <a:ext cx="16200000" cy="24673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885FE30-8C2C-FA5D-23A7-E91B60DF73D5}"/>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19.2a</a:t>
            </a:r>
            <a:r>
              <a:rPr lang="en-US" sz="2400" dirty="0">
                <a:latin typeface="Arial" panose="020B0604020202020204" pitchFamily="34" charset="0"/>
                <a:cs typeface="Arial" panose="020B0604020202020204" pitchFamily="34" charset="0"/>
              </a:rPr>
              <a:t>. The formation of ethanol derived by the fermentation of yeast and sugars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53B3B0F-5812-F6AF-849F-E65EBD6CDB17}"/>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3481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E64B7-53C7-D303-841B-A3692010D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CA5C8-AD5F-1FAF-724B-BD5D68CFD1E7}"/>
              </a:ext>
            </a:extLst>
          </p:cNvPr>
          <p:cNvSpPr>
            <a:spLocks noGrp="1"/>
          </p:cNvSpPr>
          <p:nvPr>
            <p:ph type="title"/>
          </p:nvPr>
        </p:nvSpPr>
        <p:spPr/>
        <p:txBody>
          <a:bodyPr>
            <a:normAutofit/>
          </a:bodyPr>
          <a:lstStyle/>
          <a:p>
            <a:r>
              <a:rPr lang="en-US" sz="4000"/>
              <a:t>Figure 19.2b</a:t>
            </a:r>
            <a:endParaRPr lang="en-IN" sz="4000"/>
          </a:p>
        </p:txBody>
      </p:sp>
      <p:pic>
        <p:nvPicPr>
          <p:cNvPr id="12290" name="Picture 2" descr="This reaction shows two carbons connected by a double bond, each with two bonded H atoms plus H O H arrow labeled “H subscript 3 O superscript plus” followed by two carbon atoms connected with a single bond with 5 bonded H atoms and an O H group shown in red at the right end of the molecule. The O of this group is shown with 2 pairs of electron dots.">
            <a:extLst>
              <a:ext uri="{FF2B5EF4-FFF2-40B4-BE49-F238E27FC236}">
                <a16:creationId xmlns:a16="http://schemas.microsoft.com/office/drawing/2014/main" id="{8BC907CB-17E7-CB85-F22A-A2A6FCA95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349038"/>
            <a:ext cx="16200000" cy="35889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7E3A685-B146-05A2-D569-685D14C5919C}"/>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19.2b.</a:t>
            </a:r>
            <a:r>
              <a:rPr lang="en-US" sz="2400" dirty="0">
                <a:latin typeface="Arial" panose="020B0604020202020204" pitchFamily="34" charset="0"/>
                <a:cs typeface="Arial" panose="020B0604020202020204" pitchFamily="34" charset="0"/>
              </a:rPr>
              <a:t> Ethanol produced by the addition of water with ethylene in the presence of an acid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DD8096B-E8D9-E463-17ED-9408C76D78D0}"/>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1728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B53C6-C722-1F88-E53F-C4B68C2CD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212ECC-0491-738B-6E4A-CD06B0B2F0A1}"/>
              </a:ext>
            </a:extLst>
          </p:cNvPr>
          <p:cNvSpPr>
            <a:spLocks noGrp="1"/>
          </p:cNvSpPr>
          <p:nvPr>
            <p:ph type="title"/>
          </p:nvPr>
        </p:nvSpPr>
        <p:spPr/>
        <p:txBody>
          <a:bodyPr>
            <a:normAutofit/>
          </a:bodyPr>
          <a:lstStyle/>
          <a:p>
            <a:r>
              <a:rPr lang="en-US" sz="4000"/>
              <a:t>Figure 19.2c</a:t>
            </a:r>
            <a:endParaRPr lang="en-IN" sz="4000"/>
          </a:p>
        </p:txBody>
      </p:sp>
      <p:pic>
        <p:nvPicPr>
          <p:cNvPr id="13314" name="Picture 2" descr="Structural formulas for 1 comma 2 dash ethanediol and 1 comma 2 comma 3 dash propanetriol are shown. The first structure has a two C atom hydrocarbon chain with an O H group attached to each carbon. The O H groups are shown in red an each O atom has two sets of electron dots. Each C atom also has two H atoms bonded to it. The second structure shows a three C atom hydrocarbon chain with an O H group bonded to each carbon. The O H groups are shown in red, and each O atom has two sets of electron dots. The first C atom has two H atoms bonded to it. The second C atom has one H atom bonded to it. The third C atom has two H atoms bonded to it.">
            <a:extLst>
              <a:ext uri="{FF2B5EF4-FFF2-40B4-BE49-F238E27FC236}">
                <a16:creationId xmlns:a16="http://schemas.microsoft.com/office/drawing/2014/main" id="{0581EB02-6D9F-E8A5-4371-6799AD7D1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705" y="2486700"/>
            <a:ext cx="11470589"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9802BB9-8C79-1726-FD2A-9D2680B6889E}"/>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19.2c.</a:t>
            </a:r>
            <a:r>
              <a:rPr lang="en-US" sz="2400" dirty="0">
                <a:latin typeface="Arial" panose="020B0604020202020204" pitchFamily="34" charset="0"/>
                <a:cs typeface="Arial" panose="020B0604020202020204" pitchFamily="34" charset="0"/>
              </a:rPr>
              <a:t> Alcohols containing more than one hydroxyl group such as 1,2-ethanediol and 1,2,3-propanetriol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3439BF4-B0CA-8F9B-F290-D1E9AB3612A7}"/>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27505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39C7C-B649-5BB3-0E18-6F4ED3F05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FFAF7-2D6A-9172-D990-B30E7C5940B1}"/>
              </a:ext>
            </a:extLst>
          </p:cNvPr>
          <p:cNvSpPr>
            <a:spLocks noGrp="1"/>
          </p:cNvSpPr>
          <p:nvPr>
            <p:ph type="title"/>
          </p:nvPr>
        </p:nvSpPr>
        <p:spPr/>
        <p:txBody>
          <a:bodyPr>
            <a:normAutofit/>
          </a:bodyPr>
          <a:lstStyle/>
          <a:p>
            <a:r>
              <a:rPr lang="en-US" sz="4000"/>
              <a:t>Figure 19.2d</a:t>
            </a:r>
            <a:endParaRPr lang="en-IN" sz="4000"/>
          </a:p>
        </p:txBody>
      </p:sp>
      <p:pic>
        <p:nvPicPr>
          <p:cNvPr id="14338" name="Picture 2" descr="A molecular structure is shown with a red C H subscript 3 group bonded up and to the right to a red O atom. The O atom is bonded down and to the right to a C H subscript 2 group. The C H subscript 2 group is bonded up and to the right to a C H subscript 3 group.">
            <a:extLst>
              <a:ext uri="{FF2B5EF4-FFF2-40B4-BE49-F238E27FC236}">
                <a16:creationId xmlns:a16="http://schemas.microsoft.com/office/drawing/2014/main" id="{DBA3C17F-18E5-A2B3-200D-14F5A93DC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000" y="3769970"/>
            <a:ext cx="14400000" cy="27470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C4B9D01-6379-EC8F-A507-5B9C865B8D99}"/>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19.2d.</a:t>
            </a:r>
            <a:r>
              <a:rPr lang="en-US" sz="2400" dirty="0">
                <a:latin typeface="Arial" panose="020B0604020202020204" pitchFamily="34" charset="0"/>
                <a:cs typeface="Arial" panose="020B0604020202020204" pitchFamily="34" charset="0"/>
              </a:rPr>
              <a:t> An example of an ether, </a:t>
            </a:r>
            <a:r>
              <a:rPr lang="en-US" sz="2400" dirty="0" err="1">
                <a:latin typeface="Arial" panose="020B0604020202020204" pitchFamily="34" charset="0"/>
                <a:cs typeface="Arial" panose="020B0604020202020204" pitchFamily="34" charset="0"/>
              </a:rPr>
              <a:t>ethylmethyl</a:t>
            </a:r>
            <a:r>
              <a:rPr lang="en-US" sz="2400" dirty="0">
                <a:latin typeface="Arial" panose="020B0604020202020204" pitchFamily="34" charset="0"/>
                <a:cs typeface="Arial" panose="020B0604020202020204" pitchFamily="34" charset="0"/>
              </a:rPr>
              <a:t> ether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D836C57-064A-09B2-51F3-E8CB7BFE3D94}"/>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8263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9754E-7D65-2AEB-6A65-2B0AE7A83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4F12-21A9-3CF0-DAF6-FD5869A67ED5}"/>
              </a:ext>
            </a:extLst>
          </p:cNvPr>
          <p:cNvSpPr>
            <a:spLocks noGrp="1"/>
          </p:cNvSpPr>
          <p:nvPr>
            <p:ph type="title"/>
          </p:nvPr>
        </p:nvSpPr>
        <p:spPr/>
        <p:txBody>
          <a:bodyPr>
            <a:normAutofit/>
          </a:bodyPr>
          <a:lstStyle/>
          <a:p>
            <a:r>
              <a:rPr lang="en-US" sz="4000"/>
              <a:t>Figure 19.2e</a:t>
            </a:r>
            <a:endParaRPr lang="en-IN" sz="4000"/>
          </a:p>
        </p:txBody>
      </p:sp>
      <p:pic>
        <p:nvPicPr>
          <p:cNvPr id="15362" name="Picture 2" descr="Six carbon ring structure with alternating double bonds (shown as a circle within the ring) which represents benzene. Additionally, there is a methyl group attached to the benzene. This represents the structure toluene. ">
            <a:extLst>
              <a:ext uri="{FF2B5EF4-FFF2-40B4-BE49-F238E27FC236}">
                <a16:creationId xmlns:a16="http://schemas.microsoft.com/office/drawing/2014/main" id="{0A8AA36A-A625-E34B-1CFB-D2A151502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934731"/>
            <a:ext cx="16200000" cy="24175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18FEAD-07EE-ED79-72B1-4CCAC279A2AA}"/>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19.2e.</a:t>
            </a:r>
            <a:r>
              <a:rPr lang="en-US" sz="2400" dirty="0">
                <a:latin typeface="Arial" panose="020B0604020202020204" pitchFamily="34" charset="0"/>
                <a:cs typeface="Arial" panose="020B0604020202020204" pitchFamily="34" charset="0"/>
              </a:rPr>
              <a:t> The production of diethyl ether from two molecules of ethanol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E155A0B0-01E4-1FA1-A722-5CB15A3C6C39}"/>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603494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3A447-FC78-B76D-D3D0-D235E9CBF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8315E-F811-7091-0A5B-D3C159C8D2FE}"/>
              </a:ext>
            </a:extLst>
          </p:cNvPr>
          <p:cNvSpPr>
            <a:spLocks noGrp="1"/>
          </p:cNvSpPr>
          <p:nvPr>
            <p:ph type="title"/>
          </p:nvPr>
        </p:nvSpPr>
        <p:spPr/>
        <p:txBody>
          <a:bodyPr>
            <a:normAutofit/>
          </a:bodyPr>
          <a:lstStyle/>
          <a:p>
            <a:r>
              <a:rPr lang="en-US" sz="4000"/>
              <a:t>Figure 19.3a</a:t>
            </a:r>
            <a:endParaRPr lang="en-IN" sz="4000"/>
          </a:p>
        </p:txBody>
      </p:sp>
      <p:pic>
        <p:nvPicPr>
          <p:cNvPr id="16386" name="Picture 2" descr="A C atom is shown with dashes appearing to the left and right. An O atom is double bonded above the C atom.">
            <a:extLst>
              <a:ext uri="{FF2B5EF4-FFF2-40B4-BE49-F238E27FC236}">
                <a16:creationId xmlns:a16="http://schemas.microsoft.com/office/drawing/2014/main" id="{9F56BA44-10C1-B313-33E4-CB35F4D67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00" y="3634183"/>
            <a:ext cx="10800000" cy="30186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90EF7B5-68CF-1252-11D6-DF6C3C7D06D8}"/>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19.3a. </a:t>
            </a:r>
            <a:r>
              <a:rPr lang="en-US" sz="2400" dirty="0">
                <a:latin typeface="Arial" panose="020B0604020202020204" pitchFamily="34" charset="0"/>
                <a:cs typeface="Arial" panose="020B0604020202020204" pitchFamily="34" charset="0"/>
              </a:rPr>
              <a:t>The carbonyl group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9D5BF63F-4FFE-D50A-ABF7-E1B333FA8D9A}"/>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1096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B4206-586C-90D8-563D-F714748E2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46E50-525D-E4E4-967B-64BD47E4A848}"/>
              </a:ext>
            </a:extLst>
          </p:cNvPr>
          <p:cNvSpPr>
            <a:spLocks noGrp="1"/>
          </p:cNvSpPr>
          <p:nvPr>
            <p:ph type="title"/>
          </p:nvPr>
        </p:nvSpPr>
        <p:spPr/>
        <p:txBody>
          <a:bodyPr>
            <a:normAutofit/>
          </a:bodyPr>
          <a:lstStyle/>
          <a:p>
            <a:r>
              <a:rPr lang="en-US" sz="4000"/>
              <a:t>Figure 19.3b</a:t>
            </a:r>
            <a:endParaRPr lang="en-IN" sz="4000"/>
          </a:p>
        </p:txBody>
      </p:sp>
      <p:pic>
        <p:nvPicPr>
          <p:cNvPr id="17410" name="Picture 2" descr="Five structures are shown. The first is a C atom with an R group bonded to the left and an H atom to the right. An O atom is double bonded above the C atom. This structure is labeled, “Functional group of an aldehyde.” The second structure shows a C atom with R groups bonded to the left and right. An O atom is double bonded above the C atom. This structure is labeled, “Functional group of a ketone.” The third structure looks exactly like the functional group of a ketone. The fourth structure is labeled C H subscript 3 C H O. It is also labeled, “An aldehyde,” and “ethanal (acetaldehyde).” This structure has a C atom to which 3 H atoms are bonded above, below, and to the left. In red to the right of this C atom, a C atom is attached which has an O atom double bonded above and an H atom bonded to the right. The O atom as two sets of electron dots. The fifth structure is labeled C H subscript 3 C O C H subscript 2 C H subscript 3. It is also labeled, “A ketone,” and “butanone.” This structure has a C atom to which 3 H atoms are bonded above, below, and to the left. To the right of this in red is a C atom to which an O atom is double bonded above. The O atom has two sets of electron dots. Attached to the right of this red C atom in black is a two carbon atom chain with H atoms attached above, below, and to the right.">
            <a:extLst>
              <a:ext uri="{FF2B5EF4-FFF2-40B4-BE49-F238E27FC236}">
                <a16:creationId xmlns:a16="http://schemas.microsoft.com/office/drawing/2014/main" id="{DCA5542C-B88E-84DA-7674-7B96C886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461" y="3073500"/>
            <a:ext cx="15923077"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0F6D41A-8951-BCE9-6F2E-5F8B6F5333E7}"/>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19.3b.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TThe</a:t>
            </a:r>
            <a:r>
              <a:rPr lang="en-US" sz="2400" dirty="0">
                <a:latin typeface="Arial" panose="020B0604020202020204" pitchFamily="34" charset="0"/>
                <a:cs typeface="Arial" panose="020B0604020202020204" pitchFamily="34" charset="0"/>
              </a:rPr>
              <a:t> carbonyl group represented in an aldehyde and a ketone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EA59272-FABC-1E17-9354-A9A4FF12394E}"/>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1885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C5C4-F399-09E4-8A30-8B60CEBDFA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5CB04-5B06-3916-2C2A-C9A3B3AE87AE}"/>
              </a:ext>
            </a:extLst>
          </p:cNvPr>
          <p:cNvSpPr>
            <a:spLocks noGrp="1"/>
          </p:cNvSpPr>
          <p:nvPr>
            <p:ph type="title"/>
          </p:nvPr>
        </p:nvSpPr>
        <p:spPr/>
        <p:txBody>
          <a:bodyPr>
            <a:normAutofit/>
          </a:bodyPr>
          <a:lstStyle/>
          <a:p>
            <a:r>
              <a:rPr lang="en-US" sz="4000"/>
              <a:t>Figure 19.3c</a:t>
            </a:r>
            <a:endParaRPr lang="en-IN" sz="4000"/>
          </a:p>
        </p:txBody>
      </p:sp>
      <p:pic>
        <p:nvPicPr>
          <p:cNvPr id="18434" name="Picture 2" descr="On the right is an image of an aldehyde named ethanal. It consists of a two carbon chain. At the end of the chain there is a double bonded oxygen attached to the carbon and a hydrogen to signify the aldehyde functional group. On the left side is a ketone called butanone. It is a four carbon chain. At the second carbon is a double bonded oxygen group attached. This signifies a ketone functional group. ">
            <a:extLst>
              <a:ext uri="{FF2B5EF4-FFF2-40B4-BE49-F238E27FC236}">
                <a16:creationId xmlns:a16="http://schemas.microsoft.com/office/drawing/2014/main" id="{1A93E6AF-FD80-36C8-600D-0AAEE074D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019" y="3073500"/>
            <a:ext cx="10389961"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E4AB07D-106B-72FA-C23E-83894EF320E2}"/>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19.3c.</a:t>
            </a:r>
            <a:r>
              <a:rPr lang="en-US" sz="2400" dirty="0">
                <a:latin typeface="Arial" panose="020B0604020202020204" pitchFamily="34" charset="0"/>
                <a:cs typeface="Arial" panose="020B0604020202020204" pitchFamily="34" charset="0"/>
              </a:rPr>
              <a:t> The aldehyde is represented as –CHO whereas a ketone is represented as –C(O)– or –CO–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79DA390-5B34-928A-0E45-CC0EB5477CBB}"/>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73792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B8D81-3F36-9389-B0A2-E91811C2B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21CD6-1BF7-DBCD-7601-372482983C98}"/>
              </a:ext>
            </a:extLst>
          </p:cNvPr>
          <p:cNvSpPr>
            <a:spLocks noGrp="1"/>
          </p:cNvSpPr>
          <p:nvPr>
            <p:ph type="title"/>
          </p:nvPr>
        </p:nvSpPr>
        <p:spPr/>
        <p:txBody>
          <a:bodyPr>
            <a:normAutofit/>
          </a:bodyPr>
          <a:lstStyle/>
          <a:p>
            <a:r>
              <a:rPr lang="en-US" sz="4000"/>
              <a:t>Figure 19.3d</a:t>
            </a:r>
            <a:endParaRPr lang="en-IN" sz="4000"/>
          </a:p>
        </p:txBody>
      </p:sp>
      <p:pic>
        <p:nvPicPr>
          <p:cNvPr id="19458" name="Picture 2" descr="This structure shows a central C atom to which an O atom is double bonded above. To the lower left, R superscript 1 is bonded and to the lower right, R superscript 2 is bonded. A Greek lowercase delta superscript plus appears to the left of the C and just above the bond with R superscript 1. Similarly, a Greek lowercase delta superscript negative sign appears to the left of the O atom. An arc is drawn from the double bond that links the C atom and the O atom to the bond that links the C atom to the R superscript 2 group. This arc is labeled approximately 120 degrees.">
            <a:extLst>
              <a:ext uri="{FF2B5EF4-FFF2-40B4-BE49-F238E27FC236}">
                <a16:creationId xmlns:a16="http://schemas.microsoft.com/office/drawing/2014/main" id="{DC9CDFF3-A415-5715-DB95-BC882FA14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000" y="3073500"/>
            <a:ext cx="11500000"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C4B4B09-547C-6F3B-97B4-7203E21EAB64}"/>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19.3d. </a:t>
            </a:r>
            <a:r>
              <a:rPr lang="en-US" sz="2400" dirty="0">
                <a:latin typeface="Arial" panose="020B0604020202020204" pitchFamily="34" charset="0"/>
                <a:cs typeface="Arial" panose="020B0604020202020204" pitchFamily="34" charset="0"/>
              </a:rPr>
              <a:t>The carbonyl group is polar, and the geometry of the bonds around the central carbon is trigonal planar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8188BA28-E80E-3F6C-FF7C-85ED432D0E27}"/>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9494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9F308-1377-3F02-3FA2-1A335C9BD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849DC-5D0F-4AD6-B60C-EC9A2A0E8C53}"/>
              </a:ext>
            </a:extLst>
          </p:cNvPr>
          <p:cNvSpPr>
            <a:spLocks noGrp="1"/>
          </p:cNvSpPr>
          <p:nvPr>
            <p:ph type="title"/>
          </p:nvPr>
        </p:nvSpPr>
        <p:spPr/>
        <p:txBody>
          <a:bodyPr>
            <a:normAutofit/>
          </a:bodyPr>
          <a:lstStyle/>
          <a:p>
            <a:r>
              <a:rPr lang="en-US" sz="4000"/>
              <a:t>Figure 19.3e</a:t>
            </a:r>
            <a:endParaRPr lang="en-IN" sz="4000"/>
          </a:p>
        </p:txBody>
      </p:sp>
      <p:pic>
        <p:nvPicPr>
          <p:cNvPr id="20482" name="Picture 2" descr="A reaction is shown. On the left appears an alcohol and on the right, a carbonyl group. Above the reaction arrow appears the word “oxidation.” The alcohol is represented as a C atom with dashes to the left and below, an H atom bonded above, and an O atom bonded to an H atom in red connected to the right. The O atom has two sets of electron dots. The carbonyl group is indicated in red with a C atom to which an O atom is double bonded above. Dashes appear left and right of the C atom in black. The O atom has two sets of electron dots.">
            <a:extLst>
              <a:ext uri="{FF2B5EF4-FFF2-40B4-BE49-F238E27FC236}">
                <a16:creationId xmlns:a16="http://schemas.microsoft.com/office/drawing/2014/main" id="{3983BEC4-6107-DC35-88F3-C056B9CD3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000" y="3073500"/>
            <a:ext cx="14950000"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8EF890D-C65E-4177-5FC8-633634681054}"/>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19.3e.</a:t>
            </a:r>
            <a:r>
              <a:rPr lang="en-US" sz="2400" dirty="0">
                <a:latin typeface="Arial" panose="020B0604020202020204" pitchFamily="34" charset="0"/>
                <a:cs typeface="Arial" panose="020B0604020202020204" pitchFamily="34" charset="0"/>
              </a:rPr>
              <a:t> The formation of the carbonyl group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F155E90-0193-557A-EEC0-68A0B3CF0D30}"/>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64155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a:t>Figure 19.0a</a:t>
            </a:r>
            <a:endParaRPr lang="en-IN" sz="4000"/>
          </a:p>
        </p:txBody>
      </p:sp>
      <p:pic>
        <p:nvPicPr>
          <p:cNvPr id="1026" name="Picture 2" descr="This figure includes four photographs. The first is of an orange and black butterfly on a large leaf. The second shows a seam on a worn pair of blue jeans. The third image is of a red plastic drinking cup. The last image shows the blue flames of a lit burner on a gas stove.">
            <a:extLst>
              <a:ext uri="{FF2B5EF4-FFF2-40B4-BE49-F238E27FC236}">
                <a16:creationId xmlns:a16="http://schemas.microsoft.com/office/drawing/2014/main" id="{DD63B39A-B817-73ED-1FFA-EF9166118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90" y="3073500"/>
            <a:ext cx="17617021"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a:xfrm>
            <a:off x="1676400" y="7734300"/>
            <a:ext cx="14935200" cy="1666450"/>
          </a:xfrm>
        </p:spPr>
        <p:txBody>
          <a:bodyPr>
            <a:normAutofit/>
          </a:bodyPr>
          <a:lstStyle/>
          <a:p>
            <a:pPr marL="0" indent="0" algn="ctr">
              <a:buNone/>
            </a:pPr>
            <a:r>
              <a:rPr lang="en-US" sz="2400" dirty="0">
                <a:latin typeface="Arial" panose="020B0604020202020204" pitchFamily="34" charset="0"/>
                <a:cs typeface="Arial" panose="020B0604020202020204" pitchFamily="34" charset="0"/>
              </a:rPr>
              <a:t>Figure 19.0a. All organic compounds contain carbon and most are formed by living things, although they are also formed by geological and artificial processes. (credits left: modification of </a:t>
            </a:r>
            <a:r>
              <a:rPr lang="en-US" sz="2400" dirty="0">
                <a:latin typeface="Arial" panose="020B0604020202020204" pitchFamily="34" charset="0"/>
                <a:cs typeface="Arial" panose="020B0604020202020204" pitchFamily="34" charset="0"/>
                <a:hlinkClick r:id="rId3"/>
              </a:rPr>
              <a:t>work</a:t>
            </a:r>
            <a:r>
              <a:rPr lang="en-US" sz="2400" dirty="0">
                <a:latin typeface="Arial" panose="020B0604020202020204" pitchFamily="34" charset="0"/>
                <a:cs typeface="Arial" panose="020B0604020202020204" pitchFamily="34" charset="0"/>
              </a:rPr>
              <a:t> by Jon Sullivan, </a:t>
            </a:r>
            <a:r>
              <a:rPr lang="en-US" sz="2400" dirty="0">
                <a:latin typeface="Arial" panose="020B0604020202020204" pitchFamily="34" charset="0"/>
                <a:cs typeface="Arial" panose="020B0604020202020204" pitchFamily="34" charset="0"/>
                <a:hlinkClick r:id="rId4"/>
              </a:rPr>
              <a:t>PDM</a:t>
            </a:r>
            <a:r>
              <a:rPr lang="en-US" sz="2400" dirty="0">
                <a:latin typeface="Arial" panose="020B0604020202020204" pitchFamily="34" charset="0"/>
                <a:cs typeface="Arial" panose="020B0604020202020204" pitchFamily="34" charset="0"/>
              </a:rPr>
              <a:t>; left middle: modification of </a:t>
            </a:r>
            <a:r>
              <a:rPr lang="en-US" sz="2400" dirty="0">
                <a:latin typeface="Arial" panose="020B0604020202020204" pitchFamily="34" charset="0"/>
                <a:cs typeface="Arial" panose="020B0604020202020204" pitchFamily="34" charset="0"/>
                <a:hlinkClick r:id="rId5"/>
              </a:rPr>
              <a:t>work</a:t>
            </a:r>
            <a:r>
              <a:rPr lang="en-US" sz="2400" dirty="0">
                <a:latin typeface="Arial" panose="020B0604020202020204" pitchFamily="34" charset="0"/>
                <a:cs typeface="Arial" panose="020B0604020202020204" pitchFamily="34" charset="0"/>
              </a:rPr>
              <a:t> by Deb Tremper, </a:t>
            </a:r>
            <a:r>
              <a:rPr lang="en-US" sz="2400" dirty="0">
                <a:latin typeface="Arial" panose="020B0604020202020204" pitchFamily="34" charset="0"/>
                <a:cs typeface="Arial" panose="020B0604020202020204" pitchFamily="34" charset="0"/>
                <a:hlinkClick r:id="rId4"/>
              </a:rPr>
              <a:t>PDM</a:t>
            </a:r>
            <a:r>
              <a:rPr lang="en-US" sz="2400" dirty="0">
                <a:latin typeface="Arial" panose="020B0604020202020204" pitchFamily="34" charset="0"/>
                <a:cs typeface="Arial" panose="020B0604020202020204" pitchFamily="34" charset="0"/>
              </a:rPr>
              <a:t>; right middle: modification of </a:t>
            </a:r>
            <a:r>
              <a:rPr lang="en-US" sz="2400" dirty="0">
                <a:latin typeface="Arial" panose="020B0604020202020204" pitchFamily="34" charset="0"/>
                <a:cs typeface="Arial" panose="020B0604020202020204" pitchFamily="34" charset="0"/>
                <a:hlinkClick r:id="rId6"/>
              </a:rPr>
              <a:t>work</a:t>
            </a:r>
            <a:r>
              <a:rPr lang="en-US" sz="2400" dirty="0">
                <a:latin typeface="Arial" panose="020B0604020202020204" pitchFamily="34" charset="0"/>
                <a:cs typeface="Arial" panose="020B0604020202020204" pitchFamily="34" charset="0"/>
              </a:rPr>
              <a:t> by </a:t>
            </a:r>
            <a:r>
              <a:rPr lang="en-US" sz="2400" dirty="0" err="1">
                <a:latin typeface="Arial" panose="020B0604020202020204" pitchFamily="34" charset="0"/>
                <a:cs typeface="Arial" panose="020B0604020202020204" pitchFamily="34" charset="0"/>
              </a:rPr>
              <a:t>annszyp</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7"/>
              </a:rPr>
              <a:t>CC BY 2.0</a:t>
            </a:r>
            <a:r>
              <a:rPr lang="en-US" sz="2400" dirty="0">
                <a:latin typeface="Arial" panose="020B0604020202020204" pitchFamily="34" charset="0"/>
                <a:cs typeface="Arial" panose="020B0604020202020204" pitchFamily="34" charset="0"/>
              </a:rPr>
              <a:t>; right: modification of </a:t>
            </a:r>
            <a:r>
              <a:rPr lang="en-US" sz="2400" dirty="0">
                <a:latin typeface="Arial" panose="020B0604020202020204" pitchFamily="34" charset="0"/>
                <a:cs typeface="Arial" panose="020B0604020202020204" pitchFamily="34" charset="0"/>
                <a:hlinkClick r:id="rId8"/>
              </a:rPr>
              <a:t>work</a:t>
            </a:r>
            <a:r>
              <a:rPr lang="en-US" sz="2400" dirty="0">
                <a:latin typeface="Arial" panose="020B0604020202020204" pitchFamily="34" charset="0"/>
                <a:cs typeface="Arial" panose="020B0604020202020204" pitchFamily="34" charset="0"/>
              </a:rPr>
              <a:t> by George </a:t>
            </a:r>
            <a:r>
              <a:rPr lang="en-US" sz="2400" dirty="0" err="1">
                <a:latin typeface="Arial" panose="020B0604020202020204" pitchFamily="34" charset="0"/>
                <a:cs typeface="Arial" panose="020B0604020202020204" pitchFamily="34" charset="0"/>
              </a:rPr>
              <a:t>Shuklin</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PDM</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42177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3A2DF-D719-C681-D4ED-8B44E1103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6C3F4-5378-E575-A8EF-DA9EE14D407B}"/>
              </a:ext>
            </a:extLst>
          </p:cNvPr>
          <p:cNvSpPr>
            <a:spLocks noGrp="1"/>
          </p:cNvSpPr>
          <p:nvPr>
            <p:ph type="title"/>
          </p:nvPr>
        </p:nvSpPr>
        <p:spPr/>
        <p:txBody>
          <a:bodyPr>
            <a:normAutofit/>
          </a:bodyPr>
          <a:lstStyle/>
          <a:p>
            <a:r>
              <a:rPr lang="en-US" sz="4000"/>
              <a:t>Figure 19.3f</a:t>
            </a:r>
            <a:endParaRPr lang="en-IN" sz="4000"/>
          </a:p>
        </p:txBody>
      </p:sp>
      <p:pic>
        <p:nvPicPr>
          <p:cNvPr id="21506" name="Picture 2" descr="A reaction is shown. An alcohol appears on the left and an aldehyde on the right of the reaction arrow. The alcohol is shown as C H subscript 3 C H subscript 2 C H subscript 2 O H, and the aldehyde is shown as C H subscript 3 C H subscript 2 C H O. The O H group at the right end of the alcohol structure and the C H O group at the right end of the aldehyde structure are in red.">
            <a:extLst>
              <a:ext uri="{FF2B5EF4-FFF2-40B4-BE49-F238E27FC236}">
                <a16:creationId xmlns:a16="http://schemas.microsoft.com/office/drawing/2014/main" id="{4898323D-B43C-8F0C-7E16-1C337AFFC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909807"/>
            <a:ext cx="16200000" cy="24673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C09896-9B4A-7EA8-F51C-FBB3EAECBD51}"/>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19.3f.</a:t>
            </a:r>
            <a:r>
              <a:rPr lang="en-US" sz="2400" dirty="0">
                <a:latin typeface="Arial" panose="020B0604020202020204" pitchFamily="34" charset="0"/>
                <a:cs typeface="Arial" panose="020B0604020202020204" pitchFamily="34" charset="0"/>
              </a:rPr>
              <a:t> The formation of an aldehyde from the oxidation of an alcohol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F6C74FE-3F54-05BF-1939-C78A8A45EA09}"/>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04553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920A7-45D1-B28A-6536-364308957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3E3B0-D521-2778-4A5D-BC5CE1DE6AE0}"/>
              </a:ext>
            </a:extLst>
          </p:cNvPr>
          <p:cNvSpPr>
            <a:spLocks noGrp="1"/>
          </p:cNvSpPr>
          <p:nvPr>
            <p:ph type="title"/>
          </p:nvPr>
        </p:nvSpPr>
        <p:spPr/>
        <p:txBody>
          <a:bodyPr>
            <a:normAutofit/>
          </a:bodyPr>
          <a:lstStyle/>
          <a:p>
            <a:r>
              <a:rPr lang="en-US" sz="4000"/>
              <a:t>Figure 19.3g</a:t>
            </a:r>
            <a:endParaRPr lang="en-IN" sz="4000"/>
          </a:p>
        </p:txBody>
      </p:sp>
      <p:pic>
        <p:nvPicPr>
          <p:cNvPr id="22530" name="Picture 2" descr="A reaction is shown. An alcohol appears on the left and a ketone on the right of the reaction arrow. The alcohol is shown as C H subscript 3 C H ( O H ) C H subscript 3 and the ketone is shown as C H subscript 3 C O C H subscript 3. The O H group in the alcohol structure and the C O group at the center of the ketone structure are in red.">
            <a:extLst>
              <a:ext uri="{FF2B5EF4-FFF2-40B4-BE49-F238E27FC236}">
                <a16:creationId xmlns:a16="http://schemas.microsoft.com/office/drawing/2014/main" id="{DA4DDC20-9179-ADD4-1DAE-91152D7C7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909808"/>
            <a:ext cx="16200000" cy="24673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EFF4703-7474-09CF-BB3C-D59EC8EFAD8C}"/>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19.3g.</a:t>
            </a:r>
            <a:r>
              <a:rPr lang="en-US" sz="2400" dirty="0">
                <a:latin typeface="Arial" panose="020B0604020202020204" pitchFamily="34" charset="0"/>
                <a:cs typeface="Arial" panose="020B0604020202020204" pitchFamily="34" charset="0"/>
              </a:rPr>
              <a:t> The formation of a ketone from the oxidation of an alcohol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4DE42F7-1AD7-336C-B585-22B5D73034BB}"/>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7590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1FDC6-1D24-6277-3A30-FC205B742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BC96F7-62F0-87D3-174B-BE5765AB92A2}"/>
              </a:ext>
            </a:extLst>
          </p:cNvPr>
          <p:cNvSpPr>
            <a:spLocks noGrp="1"/>
          </p:cNvSpPr>
          <p:nvPr>
            <p:ph type="title"/>
          </p:nvPr>
        </p:nvSpPr>
        <p:spPr/>
        <p:txBody>
          <a:bodyPr>
            <a:normAutofit/>
          </a:bodyPr>
          <a:lstStyle/>
          <a:p>
            <a:r>
              <a:rPr lang="en-US" sz="4000"/>
              <a:t>Figure 19.3h</a:t>
            </a:r>
            <a:endParaRPr lang="en-IN" sz="4000"/>
          </a:p>
        </p:txBody>
      </p:sp>
      <p:pic>
        <p:nvPicPr>
          <p:cNvPr id="23554" name="Picture 2" descr="There are nine structures represented in this figure. The first is labeled, “raspberry,” and, “iso-butyl formate.” It shows an H atom with a line going up and to the right which then goes down and to the right. It goes up and to the right again and down and to the right and up and to the right. At the first peak is a double bond to an O atom. At the first trough is an O atom. At the second trough, there is a line going straight down. The second is labeled, “apple,” and, “butyl acetate.” There is a line that goes up and to the right, down and to the right, up and to the right, and down and to the right. At the second peak is a double bond to an O atom. At the end, on the right is O C H subscript 3. The third is labeled, “pineapple,” and, “ethyl butyrate.” It is a line that goes up and to the right, down and to the right, up and to the right, down and to the right, up and to the right, and down and to the right. At the second peak is a double bond to an O atom and at the second trough is an O atom. The fourth is labeled, “rum,” and “propyl isobutyrate.” It shows a line that goes down and to the right, up and to the right, down and to the right, up and to the right, down and to the right and up and to the right. The first complete peak has a double bond to an O atom and the second trough has an O atom. The fifth is labeled, “peach,” and “benzyl acetate.” It shows a line that goes up and to the right, down and to the right, up and to the right and down and to the right. This line connects to a hexagon with a circle inside it. The first peak has a double bond to an O atom and the first trough has an O atom. The sixth is labeled, “orange,” and, “octyl acetate.” It shows a line that goes up and to the right and down and to the right and up and to the right and down and to the right and up and to the right and down and to the right and up and to the right and down and to the right and up and to the right and down and to the right. The first peak has a double bond to an O atom and the first complete trough has and an O atom. The seventh is labeled, “wintergreen,” and “methyl salicylate.” It shows a hexagon with a circle inside of it. On the right, is a bond down and to the right to an O H group. On the right is a bond to a line that goes up and to the right and down and two the right and up and to the right. At the first peak is a double bond to an O atom, the next trough shows and O atom and at the end of the line is a C H subscript 3 group. The eighth is labeled, “honey,” and “methyl phenylacetate.” It shows a hexagon with a circle inside of it. It shows it connecting to a line on the right that goes down and to the right then up and to the right and down and to the right and up and to the right. At the first peak that is not part of the hexagon is a double bond to an O atom. At the last trough is an O atom. The ninth is labeled, “strawberry,” and “ethyl methylphenylglycidate.” This shows a hexagon with a circle inside of it. On the right, it connects to a line that goes up and to the right and down and to the right and up and to the right and down and to the right and up and to the right and down and to the right. At the first peak is a line that extends above and below. Below, it connects to an O atom. At the next trough, the line extends down and to the left to the same O atom. At the next peak is a double bond to an O atom and at the next trough is an O atom.">
            <a:extLst>
              <a:ext uri="{FF2B5EF4-FFF2-40B4-BE49-F238E27FC236}">
                <a16:creationId xmlns:a16="http://schemas.microsoft.com/office/drawing/2014/main" id="{EBBFFB19-FB2C-EA8A-9359-B050C995F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3345" y="2443500"/>
            <a:ext cx="8841310"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915949B-8192-35E0-92E3-4AD46EE00970}"/>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19.3h.</a:t>
            </a:r>
            <a:r>
              <a:rPr lang="en-US" sz="2400" dirty="0">
                <a:latin typeface="Arial" panose="020B0604020202020204" pitchFamily="34" charset="0"/>
                <a:cs typeface="Arial" panose="020B0604020202020204" pitchFamily="34" charset="0"/>
              </a:rPr>
              <a:t> Esters are responsible for the </a:t>
            </a:r>
            <a:r>
              <a:rPr lang="en-US" sz="2400" dirty="0" err="1">
                <a:latin typeface="Arial" panose="020B0604020202020204" pitchFamily="34" charset="0"/>
                <a:cs typeface="Arial" panose="020B0604020202020204" pitchFamily="34" charset="0"/>
              </a:rPr>
              <a:t>odours</a:t>
            </a:r>
            <a:r>
              <a:rPr lang="en-US" sz="2400" dirty="0">
                <a:latin typeface="Arial" panose="020B0604020202020204" pitchFamily="34" charset="0"/>
                <a:cs typeface="Arial" panose="020B0604020202020204" pitchFamily="34" charset="0"/>
              </a:rPr>
              <a:t> associated with various plants and their fruits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8859DF3A-9587-F011-A249-1CE8CC7C0479}"/>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09676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0A018-55FA-CCAF-E4CC-C3DAA6FAE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A9C9E-AC51-3B9B-B422-5DF64DBE413C}"/>
              </a:ext>
            </a:extLst>
          </p:cNvPr>
          <p:cNvSpPr>
            <a:spLocks noGrp="1"/>
          </p:cNvSpPr>
          <p:nvPr>
            <p:ph type="title"/>
          </p:nvPr>
        </p:nvSpPr>
        <p:spPr/>
        <p:txBody>
          <a:bodyPr>
            <a:normAutofit/>
          </a:bodyPr>
          <a:lstStyle/>
          <a:p>
            <a:r>
              <a:rPr lang="en-US" sz="4000"/>
              <a:t>Figure 19.3i</a:t>
            </a:r>
            <a:endParaRPr lang="en-IN" sz="4000"/>
          </a:p>
        </p:txBody>
      </p:sp>
      <p:pic>
        <p:nvPicPr>
          <p:cNvPr id="24578" name="Picture 2" descr="Two structures are shown. The first structure is labeled, “ethanoic acid,” and, “acetic acid.” This structure indicates a C atom to which H atoms are bonded above, below and to the left. To the right of this in red is a bonded group comprised of a C atom to which an O atom is double bonded above. To the right of the red C atom, an O atom is bonded which has an H atom bonded to its right. Both O atoms have two sets of electron dots. The second structure is labeled, “methyl ethanoate,” and, “methyl acetate.” This structure indicates a C atom to which H atoms are bonded above, below and to the left. In red, bonded to the right is a C atom with a double bonded O atom above and a single bonded O atom to the right. To the right of this last O atom in black is another C atom to which H atoms are bonded above, below and to the right. Both O atoms have two pairs of electron dots.">
            <a:extLst>
              <a:ext uri="{FF2B5EF4-FFF2-40B4-BE49-F238E27FC236}">
                <a16:creationId xmlns:a16="http://schemas.microsoft.com/office/drawing/2014/main" id="{957CC3BF-5A7C-19CB-1942-971C8A8C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00" y="3299193"/>
            <a:ext cx="10800000" cy="36886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5DFB19-5F3D-D881-8910-3A33EC6D464D}"/>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19.3i.</a:t>
            </a:r>
            <a:r>
              <a:rPr lang="en-US" sz="2400" dirty="0">
                <a:latin typeface="Arial" panose="020B0604020202020204" pitchFamily="34" charset="0"/>
                <a:cs typeface="Arial" panose="020B0604020202020204" pitchFamily="34" charset="0"/>
              </a:rPr>
              <a:t> The functional groups for an acid and for an ester are shown in red in these formulas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D146764-1583-1A85-3A4C-FF6CE76AD010}"/>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337069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73193-CC4A-9752-C22A-BF3B31737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E67A5-0C8C-8767-4BA7-87B500BCFECD}"/>
              </a:ext>
            </a:extLst>
          </p:cNvPr>
          <p:cNvSpPr>
            <a:spLocks noGrp="1"/>
          </p:cNvSpPr>
          <p:nvPr>
            <p:ph type="title"/>
          </p:nvPr>
        </p:nvSpPr>
        <p:spPr/>
        <p:txBody>
          <a:bodyPr>
            <a:normAutofit/>
          </a:bodyPr>
          <a:lstStyle/>
          <a:p>
            <a:r>
              <a:rPr lang="en-US" sz="4000"/>
              <a:t>Figure 19.4a</a:t>
            </a:r>
            <a:endParaRPr lang="en-IN" sz="4000"/>
          </a:p>
        </p:txBody>
      </p:sp>
      <p:pic>
        <p:nvPicPr>
          <p:cNvPr id="25602" name="Picture 2" descr="Three structures are shown, each with a red, central N atom which has a pair of electron dots indicated in red above the N atoms. The first structure is labeled methyl amine. To the left of the N, a C H subscript 3 group is bonded. H atoms are bonded to the right and bottom of the central N atom. The second structure is labeled dimethyl amine. This structure has C H subscript 3 groups bonded to the left and right of the N atom and a single H atom is bonded below. The third structure is labeled trimethyl amine, which has C H subscript 3 groups bonded to the left, right, and below the central N atom.">
            <a:extLst>
              <a:ext uri="{FF2B5EF4-FFF2-40B4-BE49-F238E27FC236}">
                <a16:creationId xmlns:a16="http://schemas.microsoft.com/office/drawing/2014/main" id="{51BFA9E9-A068-F080-86DF-CB8C27C92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000" y="3493039"/>
            <a:ext cx="14400000" cy="33009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F8C9414-648E-D1A9-BB05-73DAB9A8E11C}"/>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19.4a. </a:t>
            </a:r>
            <a:r>
              <a:rPr lang="en-US" sz="2400" dirty="0">
                <a:latin typeface="Arial" panose="020B0604020202020204" pitchFamily="34" charset="0"/>
                <a:cs typeface="Arial" panose="020B0604020202020204" pitchFamily="34" charset="0"/>
              </a:rPr>
              <a:t>The simplest amines: methyl amine, dimethyl amine and trimethyl amine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6A116509-123E-6283-9B76-E05A2FF1FBFA}"/>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869885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F216C-6219-1018-0ECF-FCBC763ED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927AB-05D6-C1EE-6F8C-A37547336B10}"/>
              </a:ext>
            </a:extLst>
          </p:cNvPr>
          <p:cNvSpPr>
            <a:spLocks noGrp="1"/>
          </p:cNvSpPr>
          <p:nvPr>
            <p:ph type="title"/>
          </p:nvPr>
        </p:nvSpPr>
        <p:spPr/>
        <p:txBody>
          <a:bodyPr>
            <a:normAutofit/>
          </a:bodyPr>
          <a:lstStyle/>
          <a:p>
            <a:r>
              <a:rPr lang="en-US" sz="4000"/>
              <a:t>Figure 19.4b</a:t>
            </a:r>
            <a:endParaRPr lang="en-IN" sz="4000"/>
          </a:p>
        </p:txBody>
      </p:sp>
      <p:pic>
        <p:nvPicPr>
          <p:cNvPr id="26626" name="Picture 2" descr="A molecular structure is shown. A ring of five C atoms and one N atom is shown with alternating double bonds. Single H atoms are bonded, appearing at the outside of the ring on each C atom. The N atom has an unshared electron pair shown on the N atom on the outer side of the ring. The N atom, electron dot pair, and bonds connected to it in the ring are shown in red.">
            <a:extLst>
              <a:ext uri="{FF2B5EF4-FFF2-40B4-BE49-F238E27FC236}">
                <a16:creationId xmlns:a16="http://schemas.microsoft.com/office/drawing/2014/main" id="{E6DD9AE0-D42A-AF7F-8865-550BF6A75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000" y="2443500"/>
            <a:ext cx="7800000"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1E41359-E998-948A-3F5C-316179964CEE}"/>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19.4b.</a:t>
            </a:r>
            <a:r>
              <a:rPr lang="en-US" sz="2400" dirty="0">
                <a:latin typeface="Arial" panose="020B0604020202020204" pitchFamily="34" charset="0"/>
                <a:cs typeface="Arial" panose="020B0604020202020204" pitchFamily="34" charset="0"/>
              </a:rPr>
              <a:t> The illustration shows one of the resonance structures of pyridine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38FE937-EFA5-64BB-BE28-ADF1D8CC4BFA}"/>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82663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1E0A8-2BF3-2193-5C00-0C83D1B0E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74BB8-ED72-E9A1-B75E-677B23ACF1DE}"/>
              </a:ext>
            </a:extLst>
          </p:cNvPr>
          <p:cNvSpPr>
            <a:spLocks noGrp="1"/>
          </p:cNvSpPr>
          <p:nvPr>
            <p:ph type="title"/>
          </p:nvPr>
        </p:nvSpPr>
        <p:spPr/>
        <p:txBody>
          <a:bodyPr>
            <a:normAutofit/>
          </a:bodyPr>
          <a:lstStyle/>
          <a:p>
            <a:r>
              <a:rPr lang="en-US" sz="4000"/>
              <a:t>Figure 19.4c</a:t>
            </a:r>
            <a:endParaRPr lang="en-IN" sz="4000"/>
          </a:p>
        </p:txBody>
      </p:sp>
      <p:pic>
        <p:nvPicPr>
          <p:cNvPr id="27650" name="Picture 2" descr="Two reactions are shown. In the first, ammonia reacts with H superscript plus. An unshared pair of electron dots sits above the N atom. To the left, right, and bottom, H atoms are bonded. This is followed by a plus symbol and an H atom with a superscript plus symbol. To the right of the reaction arrow, ammonium ion is shown in brackets with a superscript plus symbol outside. Inside the brackets, the N atom is shown with H atoms bonded on all four sides. In a very similar second reaction, methyl amine reacts with H superscript plus to yield methyl ammonium ion. The methyl amine structure is like ammonia except a C H subscript 3 group is attached in place of the left most H atom in the structure. Similarly, the resulting methyl ammonium ion is represented in brackets with a superscript plus symbol appearing outside. Inside, the structure is similar to that of methyl amine except that an H atom appears at the top of the N atom where the unshared electron pair was previously shown.">
            <a:extLst>
              <a:ext uri="{FF2B5EF4-FFF2-40B4-BE49-F238E27FC236}">
                <a16:creationId xmlns:a16="http://schemas.microsoft.com/office/drawing/2014/main" id="{D8285CA6-AE09-3A89-0E24-6A6981B79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461" y="2552700"/>
            <a:ext cx="11131078"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9E7AE44-F65B-DAB1-5FD5-F5A0896F09FE}"/>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19.4c.</a:t>
            </a:r>
            <a:r>
              <a:rPr lang="en-US" sz="2400" dirty="0">
                <a:latin typeface="Arial" panose="020B0604020202020204" pitchFamily="34" charset="0"/>
                <a:cs typeface="Arial" panose="020B0604020202020204" pitchFamily="34" charset="0"/>
              </a:rPr>
              <a:t> Methyl amine, an example, to demonstrate how amines are weak bases similar to ammonia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3A2A8F9-7AE2-72B8-533E-C6693F11126E}"/>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755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BF455-C8A8-59DD-0DCD-9A39D46D3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11C9A-D107-0CD3-E422-9530CA4C575D}"/>
              </a:ext>
            </a:extLst>
          </p:cNvPr>
          <p:cNvSpPr>
            <a:spLocks noGrp="1"/>
          </p:cNvSpPr>
          <p:nvPr>
            <p:ph type="title"/>
          </p:nvPr>
        </p:nvSpPr>
        <p:spPr/>
        <p:txBody>
          <a:bodyPr>
            <a:normAutofit/>
          </a:bodyPr>
          <a:lstStyle/>
          <a:p>
            <a:r>
              <a:rPr lang="en-US" sz="4000"/>
              <a:t>Figure 19.4d</a:t>
            </a:r>
            <a:endParaRPr lang="en-IN" sz="4000"/>
          </a:p>
        </p:txBody>
      </p:sp>
      <p:pic>
        <p:nvPicPr>
          <p:cNvPr id="28674" name="Picture 2" descr="Molecular structures of nicotine, morphine, codeine, and heroin are shown. These large structures share some common features, including rings. In the complex structures of morphine, codeine, and heroin, bonds to some O atoms in the structures are indicated with dashed wedges and bonds to some H atoms and N atoms are shown as solid wedges.">
            <a:extLst>
              <a:ext uri="{FF2B5EF4-FFF2-40B4-BE49-F238E27FC236}">
                <a16:creationId xmlns:a16="http://schemas.microsoft.com/office/drawing/2014/main" id="{E73788E7-5E57-106E-173F-19F75DA0A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182" y="2443500"/>
            <a:ext cx="7363636"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D1D4897-6214-0625-31D6-225AC17994B7}"/>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19.4d.</a:t>
            </a:r>
            <a:r>
              <a:rPr lang="en-US" sz="2400" dirty="0">
                <a:latin typeface="Arial" panose="020B0604020202020204" pitchFamily="34" charset="0"/>
                <a:cs typeface="Arial" panose="020B0604020202020204" pitchFamily="34" charset="0"/>
              </a:rPr>
              <a:t> The structural images of drugs include nicotine, morphine, codeine, and heroin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9901A27-1042-F657-A283-94E6023A57A5}"/>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03709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4A2F0-CC10-59CE-1B8D-1DEC7AC9A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71ED4-ADD5-2471-BDB5-944101FBE7BF}"/>
              </a:ext>
            </a:extLst>
          </p:cNvPr>
          <p:cNvSpPr>
            <a:spLocks noGrp="1"/>
          </p:cNvSpPr>
          <p:nvPr>
            <p:ph type="title"/>
          </p:nvPr>
        </p:nvSpPr>
        <p:spPr/>
        <p:txBody>
          <a:bodyPr>
            <a:normAutofit/>
          </a:bodyPr>
          <a:lstStyle/>
          <a:p>
            <a:r>
              <a:rPr lang="en-US" sz="4000"/>
              <a:t>Figure 19.4e</a:t>
            </a:r>
            <a:endParaRPr lang="en-IN" sz="4000"/>
          </a:p>
        </p:txBody>
      </p:sp>
      <p:pic>
        <p:nvPicPr>
          <p:cNvPr id="29698" name="Picture 2" descr="This is a photo of a field of red-orange poppies.">
            <a:extLst>
              <a:ext uri="{FF2B5EF4-FFF2-40B4-BE49-F238E27FC236}">
                <a16:creationId xmlns:a16="http://schemas.microsoft.com/office/drawing/2014/main" id="{05D9AB87-40E1-A115-756F-7A355B8FF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375" y="2443500"/>
            <a:ext cx="7211250"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80A8248-67CE-A3DD-090E-A51642E47556}"/>
              </a:ext>
            </a:extLst>
          </p:cNvPr>
          <p:cNvSpPr>
            <a:spLocks noGrp="1"/>
          </p:cNvSpPr>
          <p:nvPr>
            <p:ph idx="1"/>
          </p:nvPr>
        </p:nvSpPr>
        <p:spPr>
          <a:xfrm>
            <a:off x="1685925" y="8339075"/>
            <a:ext cx="14916150" cy="1143000"/>
          </a:xfrm>
        </p:spPr>
        <p:txBody>
          <a:bodyPr vert="horz" lIns="91440" tIns="45720" rIns="91440" bIns="45720" rtlCol="0" anchor="t">
            <a:noAutofit/>
          </a:bodyPr>
          <a:lstStyle/>
          <a:p>
            <a:pPr marL="0" indent="0" algn="ctr">
              <a:buNone/>
            </a:pPr>
            <a:r>
              <a:rPr lang="en-US" sz="2400" b="1" dirty="0">
                <a:latin typeface="Arial" panose="020B0604020202020204" pitchFamily="34" charset="0"/>
                <a:cs typeface="Arial" panose="020B0604020202020204" pitchFamily="34" charset="0"/>
              </a:rPr>
              <a:t>Figure 19.4e. </a:t>
            </a:r>
            <a:r>
              <a:rPr lang="en-US" sz="2400" dirty="0">
                <a:latin typeface="Arial" panose="020B0604020202020204" pitchFamily="34" charset="0"/>
                <a:cs typeface="Arial" panose="020B0604020202020204" pitchFamily="34" charset="0"/>
              </a:rPr>
              <a:t>Poppies can be used in the production of opium, a plant latex that contains morphine from which other opiates, such as heroin, can be synthesized (credit: Karen Roe, </a:t>
            </a:r>
            <a:r>
              <a:rPr lang="en-US" sz="2400" i="1" dirty="0">
                <a:latin typeface="Arial" panose="020B0604020202020204" pitchFamily="34" charset="0"/>
                <a:cs typeface="Arial" panose="020B0604020202020204" pitchFamily="34" charset="0"/>
                <a:hlinkClick r:id="rId3"/>
              </a:rPr>
              <a:t>Chemistry (Open </a:t>
            </a:r>
            <a:r>
              <a:rPr lang="en-US" sz="2400" i="1" dirty="0" err="1">
                <a:latin typeface="Arial" panose="020B0604020202020204" pitchFamily="34" charset="0"/>
                <a:cs typeface="Arial" panose="020B0604020202020204" pitchFamily="34" charset="0"/>
                <a:hlinkClick r:id="rId3"/>
              </a:rPr>
              <a:t>Stax</a:t>
            </a:r>
            <a:r>
              <a:rPr lang="en-US" sz="2400" i="1" dirty="0">
                <a:latin typeface="Arial" panose="020B0604020202020204" pitchFamily="34" charset="0"/>
                <a:cs typeface="Arial" panose="020B0604020202020204" pitchFamily="34" charset="0"/>
                <a:hlinkClick r:id="rId3"/>
              </a:rPr>
              <a:t>)</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60C84A3F-211B-6E59-D575-E9C8E5E54B0B}"/>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693029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B9232-98DA-A317-428F-F2EB45CBE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C1245-B4A9-7ADB-8443-501EF5A33922}"/>
              </a:ext>
            </a:extLst>
          </p:cNvPr>
          <p:cNvSpPr>
            <a:spLocks noGrp="1"/>
          </p:cNvSpPr>
          <p:nvPr>
            <p:ph type="title"/>
          </p:nvPr>
        </p:nvSpPr>
        <p:spPr/>
        <p:txBody>
          <a:bodyPr>
            <a:normAutofit/>
          </a:bodyPr>
          <a:lstStyle/>
          <a:p>
            <a:r>
              <a:rPr lang="en-US" sz="4000"/>
              <a:t>Figure 19.4f</a:t>
            </a:r>
            <a:endParaRPr lang="en-IN" sz="4000"/>
          </a:p>
        </p:txBody>
      </p:sp>
      <p:pic>
        <p:nvPicPr>
          <p:cNvPr id="30722" name="Picture 2" descr="This figure shows three structures. Two examples are provided. The basic structure has an H atom or R group bonded to a C atom which is double bonded to an O atom. The O atom as two sets of electron dots. The C atom is bonded to an N atom which in turn is bonded to two R groups or two H atoms. The N atom as one set of electron dots. The next structure includes acetamide, which has C H subscript 3 bonded to a C atom with a doubly bonded O atom. The second C atom is also bonded to N H subscript 2. Hexanamide has a hydrocarbon chain of length 6 involving all single bonds. The condensed structure is shown here. To the sixth C atom at the right end of the chain, an O atom is double bonded and an N H subscript 2 group is single bonded.">
            <a:extLst>
              <a:ext uri="{FF2B5EF4-FFF2-40B4-BE49-F238E27FC236}">
                <a16:creationId xmlns:a16="http://schemas.microsoft.com/office/drawing/2014/main" id="{0201A5A3-0721-FC24-9E3D-E8B5BD63E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373" y="2443500"/>
            <a:ext cx="9915254"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85BE6EB-A977-9B88-C889-5F4D3D521044}"/>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19.4f. </a:t>
            </a:r>
            <a:r>
              <a:rPr lang="en-US" sz="2400" dirty="0">
                <a:latin typeface="Arial" panose="020B0604020202020204" pitchFamily="34" charset="0"/>
                <a:cs typeface="Arial" panose="020B0604020202020204" pitchFamily="34" charset="0"/>
              </a:rPr>
              <a:t>Examples of amides acetamide (bottom left) and </a:t>
            </a:r>
            <a:r>
              <a:rPr lang="en-US" sz="2400" dirty="0" err="1">
                <a:latin typeface="Arial" panose="020B0604020202020204" pitchFamily="34" charset="0"/>
                <a:cs typeface="Arial" panose="020B0604020202020204" pitchFamily="34" charset="0"/>
              </a:rPr>
              <a:t>hexanamide</a:t>
            </a:r>
            <a:r>
              <a:rPr lang="en-US" sz="2400" dirty="0">
                <a:latin typeface="Arial" panose="020B0604020202020204" pitchFamily="34" charset="0"/>
                <a:cs typeface="Arial" panose="020B0604020202020204" pitchFamily="34" charset="0"/>
              </a:rPr>
              <a:t> (bottom right) with the top structure representing the amide functional group (credit: </a:t>
            </a:r>
            <a:r>
              <a:rPr lang="en-US" sz="2400" i="1" dirty="0">
                <a:latin typeface="Arial" panose="020B0604020202020204" pitchFamily="34" charset="0"/>
                <a:cs typeface="Arial" panose="020B0604020202020204" pitchFamily="34" charset="0"/>
                <a:hlinkClick r:id="rId3"/>
              </a:rPr>
              <a:t>Chemistry (Open </a:t>
            </a:r>
            <a:r>
              <a:rPr lang="en-US" sz="2400" i="1" dirty="0" err="1">
                <a:latin typeface="Arial" panose="020B0604020202020204" pitchFamily="34" charset="0"/>
                <a:cs typeface="Arial" panose="020B0604020202020204" pitchFamily="34" charset="0"/>
                <a:hlinkClick r:id="rId3"/>
              </a:rPr>
              <a:t>Stax</a:t>
            </a:r>
            <a:r>
              <a:rPr lang="en-US" sz="2400" i="1" dirty="0">
                <a:latin typeface="Arial" panose="020B0604020202020204" pitchFamily="34" charset="0"/>
                <a:cs typeface="Arial" panose="020B0604020202020204" pitchFamily="34" charset="0"/>
                <a:hlinkClick r:id="rId3"/>
              </a:rPr>
              <a:t>)</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61470E9-3345-81E8-F0E7-4D56CA359CD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84862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691A-3281-F58A-ADC0-90A37A0714C2}"/>
              </a:ext>
            </a:extLst>
          </p:cNvPr>
          <p:cNvSpPr>
            <a:spLocks noGrp="1"/>
          </p:cNvSpPr>
          <p:nvPr>
            <p:ph type="title"/>
          </p:nvPr>
        </p:nvSpPr>
        <p:spPr>
          <a:xfrm>
            <a:off x="2442157" y="0"/>
            <a:ext cx="13910480" cy="1757149"/>
          </a:xfrm>
        </p:spPr>
        <p:txBody>
          <a:bodyPr>
            <a:normAutofit/>
          </a:bodyPr>
          <a:lstStyle/>
          <a:p>
            <a:r>
              <a:rPr lang="en-US" sz="4000" dirty="0">
                <a:latin typeface="Arial"/>
                <a:cs typeface="Arial"/>
              </a:rPr>
              <a:t>Table 19.0a</a:t>
            </a:r>
            <a:endParaRPr lang="en-US" sz="4000" dirty="0"/>
          </a:p>
        </p:txBody>
      </p:sp>
      <p:sp>
        <p:nvSpPr>
          <p:cNvPr id="3" name="Content Placeholder 2">
            <a:extLst>
              <a:ext uri="{FF2B5EF4-FFF2-40B4-BE49-F238E27FC236}">
                <a16:creationId xmlns:a16="http://schemas.microsoft.com/office/drawing/2014/main" id="{16A7B969-BEE6-510D-8687-552E4ADEC423}"/>
              </a:ext>
            </a:extLst>
          </p:cNvPr>
          <p:cNvSpPr txBox="1">
            <a:spLocks/>
          </p:cNvSpPr>
          <p:nvPr/>
        </p:nvSpPr>
        <p:spPr>
          <a:xfrm>
            <a:off x="1935363" y="1346262"/>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19.0a. </a:t>
            </a:r>
            <a:r>
              <a:rPr lang="en-US" sz="2800" dirty="0">
                <a:latin typeface="Arial"/>
                <a:ea typeface="+mn-lt"/>
                <a:cs typeface="+mn-lt"/>
              </a:rPr>
              <a:t>General Contrasting Properties and Examples of Organic and Inorganic Compounds</a:t>
            </a:r>
            <a:endParaRPr lang="en-US" sz="2800" dirty="0">
              <a:latin typeface="Arial"/>
              <a:cs typeface="Arial"/>
            </a:endParaRPr>
          </a:p>
        </p:txBody>
      </p:sp>
      <p:graphicFrame>
        <p:nvGraphicFramePr>
          <p:cNvPr id="5" name="Table 4">
            <a:extLst>
              <a:ext uri="{FF2B5EF4-FFF2-40B4-BE49-F238E27FC236}">
                <a16:creationId xmlns:a16="http://schemas.microsoft.com/office/drawing/2014/main" id="{01F44938-4B1E-91AB-FA7D-464A2C9F0DD8}"/>
              </a:ext>
            </a:extLst>
          </p:cNvPr>
          <p:cNvGraphicFramePr>
            <a:graphicFrameLocks noGrp="1"/>
          </p:cNvGraphicFramePr>
          <p:nvPr>
            <p:extLst>
              <p:ext uri="{D42A27DB-BD31-4B8C-83A1-F6EECF244321}">
                <p14:modId xmlns:p14="http://schemas.microsoft.com/office/powerpoint/2010/main" val="1041993366"/>
              </p:ext>
            </p:extLst>
          </p:nvPr>
        </p:nvGraphicFramePr>
        <p:xfrm>
          <a:off x="2405417" y="2371298"/>
          <a:ext cx="13487400" cy="6442455"/>
        </p:xfrm>
        <a:graphic>
          <a:graphicData uri="http://schemas.openxmlformats.org/drawingml/2006/table">
            <a:tbl>
              <a:tblPr firstRow="1">
                <a:tableStyleId>{616DA210-FB5B-4158-B5E0-FEB733F419BA}</a:tableStyleId>
              </a:tblPr>
              <a:tblGrid>
                <a:gridCol w="3371850">
                  <a:extLst>
                    <a:ext uri="{9D8B030D-6E8A-4147-A177-3AD203B41FA5}">
                      <a16:colId xmlns:a16="http://schemas.microsoft.com/office/drawing/2014/main" val="4026857846"/>
                    </a:ext>
                  </a:extLst>
                </a:gridCol>
                <a:gridCol w="3371850">
                  <a:extLst>
                    <a:ext uri="{9D8B030D-6E8A-4147-A177-3AD203B41FA5}">
                      <a16:colId xmlns:a16="http://schemas.microsoft.com/office/drawing/2014/main" val="1696788471"/>
                    </a:ext>
                  </a:extLst>
                </a:gridCol>
                <a:gridCol w="3371850">
                  <a:extLst>
                    <a:ext uri="{9D8B030D-6E8A-4147-A177-3AD203B41FA5}">
                      <a16:colId xmlns:a16="http://schemas.microsoft.com/office/drawing/2014/main" val="1508650171"/>
                    </a:ext>
                  </a:extLst>
                </a:gridCol>
                <a:gridCol w="3371850">
                  <a:extLst>
                    <a:ext uri="{9D8B030D-6E8A-4147-A177-3AD203B41FA5}">
                      <a16:colId xmlns:a16="http://schemas.microsoft.com/office/drawing/2014/main" val="1761692458"/>
                    </a:ext>
                  </a:extLst>
                </a:gridCol>
              </a:tblGrid>
              <a:tr h="585643">
                <a:tc>
                  <a:txBody>
                    <a:bodyPr/>
                    <a:lstStyle/>
                    <a:p>
                      <a:pPr algn="ctr" fontAlgn="ctr"/>
                      <a:r>
                        <a:rPr lang="en-IN" sz="2400" b="1" dirty="0">
                          <a:solidFill>
                            <a:schemeClr val="bg1"/>
                          </a:solidFill>
                          <a:effectLst/>
                          <a:latin typeface="Arial"/>
                          <a:cs typeface="Arial"/>
                        </a:rPr>
                        <a:t>Organic</a:t>
                      </a:r>
                    </a:p>
                  </a:txBody>
                  <a:tcPr marL="74196" marR="74196" marT="37098" marB="37098" anchor="ctr">
                    <a:solidFill>
                      <a:srgbClr val="166FAC"/>
                    </a:solidFill>
                  </a:tcPr>
                </a:tc>
                <a:tc>
                  <a:txBody>
                    <a:bodyPr/>
                    <a:lstStyle/>
                    <a:p>
                      <a:pPr algn="ctr" fontAlgn="ctr"/>
                      <a:r>
                        <a:rPr lang="en-IN" sz="2400" b="1" dirty="0">
                          <a:solidFill>
                            <a:schemeClr val="bg1"/>
                          </a:solidFill>
                          <a:effectLst/>
                          <a:latin typeface="Arial"/>
                          <a:cs typeface="Arial"/>
                        </a:rPr>
                        <a:t>Hexane</a:t>
                      </a:r>
                    </a:p>
                  </a:txBody>
                  <a:tcPr marL="74196" marR="74196" marT="37098" marB="37098" anchor="ctr">
                    <a:solidFill>
                      <a:srgbClr val="166FAC"/>
                    </a:solidFill>
                  </a:tcPr>
                </a:tc>
                <a:tc>
                  <a:txBody>
                    <a:bodyPr/>
                    <a:lstStyle/>
                    <a:p>
                      <a:pPr algn="ctr" fontAlgn="ctr"/>
                      <a:r>
                        <a:rPr lang="en-IN" sz="2400" b="1" dirty="0">
                          <a:solidFill>
                            <a:schemeClr val="bg1"/>
                          </a:solidFill>
                          <a:effectLst/>
                          <a:latin typeface="Arial"/>
                          <a:cs typeface="Arial"/>
                        </a:rPr>
                        <a:t>Inorganic</a:t>
                      </a:r>
                    </a:p>
                  </a:txBody>
                  <a:tcPr marL="74196" marR="74196" marT="37098" marB="37098" anchor="ctr">
                    <a:solidFill>
                      <a:srgbClr val="166FAC"/>
                    </a:solidFill>
                  </a:tcPr>
                </a:tc>
                <a:tc>
                  <a:txBody>
                    <a:bodyPr/>
                    <a:lstStyle/>
                    <a:p>
                      <a:pPr algn="ctr" fontAlgn="ctr"/>
                      <a:r>
                        <a:rPr lang="en-IN" sz="2400" b="1" dirty="0">
                          <a:solidFill>
                            <a:schemeClr val="bg1"/>
                          </a:solidFill>
                          <a:effectLst/>
                          <a:latin typeface="Arial"/>
                          <a:cs typeface="Arial"/>
                        </a:rPr>
                        <a:t>NaCl</a:t>
                      </a:r>
                    </a:p>
                  </a:txBody>
                  <a:tcPr marL="74196" marR="74196" marT="37098" marB="37098" anchor="ctr">
                    <a:solidFill>
                      <a:srgbClr val="166FAC"/>
                    </a:solidFill>
                  </a:tcPr>
                </a:tc>
                <a:extLst>
                  <a:ext uri="{0D108BD9-81ED-4DB2-BD59-A6C34878D82A}">
                    <a16:rowId xmlns:a16="http://schemas.microsoft.com/office/drawing/2014/main" val="1336769214"/>
                  </a:ext>
                </a:extLst>
              </a:tr>
              <a:tr h="878465">
                <a:tc>
                  <a:txBody>
                    <a:bodyPr/>
                    <a:lstStyle/>
                    <a:p>
                      <a:pPr algn="ctr" fontAlgn="ctr"/>
                      <a:r>
                        <a:rPr lang="en-IN" sz="2400" b="1" dirty="0">
                          <a:effectLst/>
                          <a:latin typeface="Arial"/>
                          <a:cs typeface="Arial"/>
                        </a:rPr>
                        <a:t>low melting points</a:t>
                      </a:r>
                    </a:p>
                  </a:txBody>
                  <a:tcPr marL="74196" marR="74196" marT="37098" marB="37098" anchor="ctr"/>
                </a:tc>
                <a:tc>
                  <a:txBody>
                    <a:bodyPr/>
                    <a:lstStyle/>
                    <a:p>
                      <a:pPr algn="ctr" fontAlgn="ctr"/>
                      <a:r>
                        <a:rPr lang="en-IN" sz="2400" b="1" dirty="0">
                          <a:effectLst/>
                          <a:latin typeface="Arial"/>
                          <a:cs typeface="Arial"/>
                        </a:rPr>
                        <a:t>−95°C</a:t>
                      </a:r>
                    </a:p>
                  </a:txBody>
                  <a:tcPr marL="74196" marR="74196" marT="37098" marB="37098" anchor="ctr"/>
                </a:tc>
                <a:tc>
                  <a:txBody>
                    <a:bodyPr/>
                    <a:lstStyle/>
                    <a:p>
                      <a:pPr algn="ctr" fontAlgn="ctr"/>
                      <a:r>
                        <a:rPr lang="en-IN" sz="2400" b="1" dirty="0">
                          <a:effectLst/>
                          <a:latin typeface="Arial"/>
                          <a:cs typeface="Arial"/>
                        </a:rPr>
                        <a:t>high melting points</a:t>
                      </a:r>
                    </a:p>
                  </a:txBody>
                  <a:tcPr marL="74196" marR="74196" marT="37098" marB="37098" anchor="ctr"/>
                </a:tc>
                <a:tc>
                  <a:txBody>
                    <a:bodyPr/>
                    <a:lstStyle/>
                    <a:p>
                      <a:pPr algn="ctr" fontAlgn="ctr"/>
                      <a:r>
                        <a:rPr lang="en-IN" sz="2400" b="1" dirty="0">
                          <a:effectLst/>
                          <a:latin typeface="Arial"/>
                          <a:cs typeface="Arial"/>
                        </a:rPr>
                        <a:t>801°C</a:t>
                      </a:r>
                    </a:p>
                  </a:txBody>
                  <a:tcPr marL="74196" marR="74196" marT="37098" marB="37098" anchor="ctr"/>
                </a:tc>
                <a:extLst>
                  <a:ext uri="{0D108BD9-81ED-4DB2-BD59-A6C34878D82A}">
                    <a16:rowId xmlns:a16="http://schemas.microsoft.com/office/drawing/2014/main" val="1120652326"/>
                  </a:ext>
                </a:extLst>
              </a:tr>
              <a:tr h="878465">
                <a:tc>
                  <a:txBody>
                    <a:bodyPr/>
                    <a:lstStyle/>
                    <a:p>
                      <a:pPr algn="ctr" fontAlgn="ctr"/>
                      <a:r>
                        <a:rPr lang="en-IN" sz="2400" b="1" dirty="0">
                          <a:effectLst/>
                          <a:latin typeface="Arial"/>
                          <a:cs typeface="Arial"/>
                        </a:rPr>
                        <a:t>low boiling points</a:t>
                      </a:r>
                    </a:p>
                  </a:txBody>
                  <a:tcPr marL="74196" marR="74196" marT="37098" marB="37098" anchor="ctr"/>
                </a:tc>
                <a:tc>
                  <a:txBody>
                    <a:bodyPr/>
                    <a:lstStyle/>
                    <a:p>
                      <a:pPr algn="ctr" fontAlgn="ctr"/>
                      <a:r>
                        <a:rPr lang="en-IN" sz="2400" b="1" dirty="0">
                          <a:effectLst/>
                          <a:latin typeface="Arial"/>
                          <a:cs typeface="Arial"/>
                        </a:rPr>
                        <a:t>69°C</a:t>
                      </a:r>
                    </a:p>
                  </a:txBody>
                  <a:tcPr marL="74196" marR="74196" marT="37098" marB="37098" anchor="ctr"/>
                </a:tc>
                <a:tc>
                  <a:txBody>
                    <a:bodyPr/>
                    <a:lstStyle/>
                    <a:p>
                      <a:pPr algn="ctr" fontAlgn="ctr"/>
                      <a:r>
                        <a:rPr lang="en-IN" sz="2400" b="1" dirty="0">
                          <a:effectLst/>
                          <a:latin typeface="Arial"/>
                          <a:cs typeface="Arial"/>
                        </a:rPr>
                        <a:t>high boiling points</a:t>
                      </a:r>
                    </a:p>
                  </a:txBody>
                  <a:tcPr marL="74196" marR="74196" marT="37098" marB="37098" anchor="ctr"/>
                </a:tc>
                <a:tc>
                  <a:txBody>
                    <a:bodyPr/>
                    <a:lstStyle/>
                    <a:p>
                      <a:pPr algn="ctr" fontAlgn="ctr"/>
                      <a:r>
                        <a:rPr lang="en-IN" sz="2400" b="1" dirty="0">
                          <a:effectLst/>
                          <a:latin typeface="Arial"/>
                          <a:cs typeface="Arial"/>
                        </a:rPr>
                        <a:t>1,413°C</a:t>
                      </a:r>
                    </a:p>
                  </a:txBody>
                  <a:tcPr marL="74196" marR="74196" marT="37098" marB="37098" anchor="ctr"/>
                </a:tc>
                <a:extLst>
                  <a:ext uri="{0D108BD9-81ED-4DB2-BD59-A6C34878D82A}">
                    <a16:rowId xmlns:a16="http://schemas.microsoft.com/office/drawing/2014/main" val="4282157475"/>
                  </a:ext>
                </a:extLst>
              </a:tr>
              <a:tr h="958325">
                <a:tc>
                  <a:txBody>
                    <a:bodyPr/>
                    <a:lstStyle/>
                    <a:p>
                      <a:pPr algn="ctr" fontAlgn="ctr"/>
                      <a:r>
                        <a:rPr lang="en-US" sz="2400" b="1" dirty="0">
                          <a:effectLst/>
                          <a:latin typeface="Arial"/>
                          <a:cs typeface="Arial"/>
                        </a:rPr>
                        <a:t>low solubility in water; high solubility in nonpolar solvents</a:t>
                      </a:r>
                    </a:p>
                  </a:txBody>
                  <a:tcPr marL="74196" marR="74196" marT="37098" marB="37098" anchor="ctr"/>
                </a:tc>
                <a:tc>
                  <a:txBody>
                    <a:bodyPr/>
                    <a:lstStyle/>
                    <a:p>
                      <a:pPr algn="ctr" fontAlgn="ctr"/>
                      <a:r>
                        <a:rPr lang="en-US" sz="2400" b="1" dirty="0">
                          <a:effectLst/>
                          <a:latin typeface="Arial"/>
                          <a:cs typeface="Arial"/>
                        </a:rPr>
                        <a:t>insoluble in water; soluble in gasoline</a:t>
                      </a:r>
                    </a:p>
                  </a:txBody>
                  <a:tcPr marL="74196" marR="74196" marT="37098" marB="37098" anchor="ctr"/>
                </a:tc>
                <a:tc>
                  <a:txBody>
                    <a:bodyPr/>
                    <a:lstStyle/>
                    <a:p>
                      <a:pPr algn="ctr" fontAlgn="ctr"/>
                      <a:r>
                        <a:rPr lang="en-US" sz="2400" b="1" dirty="0">
                          <a:effectLst/>
                          <a:latin typeface="Arial"/>
                          <a:cs typeface="Arial"/>
                        </a:rPr>
                        <a:t>greater solubility in water; low solubility in nonpolar solvents</a:t>
                      </a:r>
                    </a:p>
                  </a:txBody>
                  <a:tcPr marL="74196" marR="74196" marT="37098" marB="37098" anchor="ctr"/>
                </a:tc>
                <a:tc>
                  <a:txBody>
                    <a:bodyPr/>
                    <a:lstStyle/>
                    <a:p>
                      <a:pPr algn="ctr" fontAlgn="ctr"/>
                      <a:r>
                        <a:rPr lang="en-US" sz="2400" b="1" dirty="0">
                          <a:effectLst/>
                          <a:latin typeface="Arial"/>
                          <a:cs typeface="Arial"/>
                        </a:rPr>
                        <a:t>soluble in water; insoluble in gasoline</a:t>
                      </a:r>
                    </a:p>
                  </a:txBody>
                  <a:tcPr marL="74196" marR="74196" marT="37098" marB="37098" anchor="ctr"/>
                </a:tc>
                <a:extLst>
                  <a:ext uri="{0D108BD9-81ED-4DB2-BD59-A6C34878D82A}">
                    <a16:rowId xmlns:a16="http://schemas.microsoft.com/office/drawing/2014/main" val="3830606128"/>
                  </a:ext>
                </a:extLst>
              </a:tr>
              <a:tr h="878465">
                <a:tc>
                  <a:txBody>
                    <a:bodyPr/>
                    <a:lstStyle/>
                    <a:p>
                      <a:pPr algn="ctr" fontAlgn="ctr"/>
                      <a:r>
                        <a:rPr lang="en-IN" sz="2400" b="1" dirty="0">
                          <a:effectLst/>
                          <a:latin typeface="Arial"/>
                          <a:cs typeface="Arial"/>
                        </a:rPr>
                        <a:t>flammable</a:t>
                      </a:r>
                    </a:p>
                  </a:txBody>
                  <a:tcPr marL="74196" marR="74196" marT="37098" marB="37098" anchor="ctr"/>
                </a:tc>
                <a:tc>
                  <a:txBody>
                    <a:bodyPr/>
                    <a:lstStyle/>
                    <a:p>
                      <a:pPr algn="ctr" fontAlgn="ctr"/>
                      <a:r>
                        <a:rPr lang="en-IN" sz="2400" b="1" dirty="0">
                          <a:effectLst/>
                          <a:latin typeface="Arial"/>
                          <a:cs typeface="Arial"/>
                        </a:rPr>
                        <a:t>highly flammable</a:t>
                      </a:r>
                    </a:p>
                  </a:txBody>
                  <a:tcPr marL="74196" marR="74196" marT="37098" marB="37098" anchor="ctr"/>
                </a:tc>
                <a:tc>
                  <a:txBody>
                    <a:bodyPr/>
                    <a:lstStyle/>
                    <a:p>
                      <a:pPr algn="ctr" fontAlgn="ctr"/>
                      <a:r>
                        <a:rPr lang="en-IN" sz="2400" b="1" dirty="0" err="1">
                          <a:effectLst/>
                          <a:latin typeface="Arial"/>
                          <a:cs typeface="Arial"/>
                        </a:rPr>
                        <a:t>nonflammable</a:t>
                      </a:r>
                    </a:p>
                  </a:txBody>
                  <a:tcPr marL="74196" marR="74196" marT="37098" marB="37098" anchor="ctr"/>
                </a:tc>
                <a:tc>
                  <a:txBody>
                    <a:bodyPr/>
                    <a:lstStyle/>
                    <a:p>
                      <a:pPr algn="ctr" fontAlgn="ctr"/>
                      <a:r>
                        <a:rPr lang="en-IN" sz="2400" b="1" dirty="0" err="1">
                          <a:effectLst/>
                          <a:latin typeface="Arial"/>
                          <a:cs typeface="Arial"/>
                        </a:rPr>
                        <a:t>nonflammable</a:t>
                      </a:r>
                    </a:p>
                  </a:txBody>
                  <a:tcPr marL="74196" marR="74196" marT="37098" marB="37098" anchor="ctr"/>
                </a:tc>
                <a:extLst>
                  <a:ext uri="{0D108BD9-81ED-4DB2-BD59-A6C34878D82A}">
                    <a16:rowId xmlns:a16="http://schemas.microsoft.com/office/drawing/2014/main" val="31222562"/>
                  </a:ext>
                </a:extLst>
              </a:tr>
              <a:tr h="878465">
                <a:tc>
                  <a:txBody>
                    <a:bodyPr/>
                    <a:lstStyle/>
                    <a:p>
                      <a:pPr algn="ctr" fontAlgn="ctr"/>
                      <a:r>
                        <a:rPr lang="en-US" sz="2400" b="1" dirty="0">
                          <a:effectLst/>
                          <a:latin typeface="Arial"/>
                          <a:cs typeface="Arial"/>
                        </a:rPr>
                        <a:t>aqueous solutions do not conduct electricity</a:t>
                      </a:r>
                    </a:p>
                  </a:txBody>
                  <a:tcPr marL="74196" marR="74196" marT="37098" marB="37098" anchor="ctr"/>
                </a:tc>
                <a:tc>
                  <a:txBody>
                    <a:bodyPr/>
                    <a:lstStyle/>
                    <a:p>
                      <a:pPr algn="ctr" fontAlgn="ctr"/>
                      <a:r>
                        <a:rPr lang="en-IN" sz="2400" b="1" dirty="0">
                          <a:effectLst/>
                          <a:latin typeface="Arial"/>
                          <a:cs typeface="Arial"/>
                        </a:rPr>
                        <a:t>nonconductive</a:t>
                      </a:r>
                    </a:p>
                  </a:txBody>
                  <a:tcPr marL="74196" marR="74196" marT="37098" marB="37098" anchor="ctr"/>
                </a:tc>
                <a:tc>
                  <a:txBody>
                    <a:bodyPr/>
                    <a:lstStyle/>
                    <a:p>
                      <a:pPr algn="ctr" fontAlgn="ctr"/>
                      <a:r>
                        <a:rPr lang="en-IN" sz="2400" b="1" dirty="0">
                          <a:effectLst/>
                          <a:latin typeface="Arial"/>
                          <a:cs typeface="Arial"/>
                        </a:rPr>
                        <a:t>aqueous solutions conduct electricity</a:t>
                      </a:r>
                    </a:p>
                  </a:txBody>
                  <a:tcPr marL="74196" marR="74196" marT="37098" marB="37098" anchor="ctr"/>
                </a:tc>
                <a:tc>
                  <a:txBody>
                    <a:bodyPr/>
                    <a:lstStyle/>
                    <a:p>
                      <a:pPr algn="ctr" fontAlgn="ctr"/>
                      <a:r>
                        <a:rPr lang="en-IN" sz="2400" b="1" dirty="0">
                          <a:effectLst/>
                          <a:latin typeface="Arial"/>
                          <a:cs typeface="Arial"/>
                        </a:rPr>
                        <a:t>conductive in aqueous solution</a:t>
                      </a:r>
                    </a:p>
                  </a:txBody>
                  <a:tcPr marL="74196" marR="74196" marT="37098" marB="37098" anchor="ctr"/>
                </a:tc>
                <a:extLst>
                  <a:ext uri="{0D108BD9-81ED-4DB2-BD59-A6C34878D82A}">
                    <a16:rowId xmlns:a16="http://schemas.microsoft.com/office/drawing/2014/main" val="3642471460"/>
                  </a:ext>
                </a:extLst>
              </a:tr>
              <a:tr h="878465">
                <a:tc>
                  <a:txBody>
                    <a:bodyPr/>
                    <a:lstStyle/>
                    <a:p>
                      <a:pPr algn="ctr" fontAlgn="ctr"/>
                      <a:r>
                        <a:rPr lang="en-IN" sz="2400" b="1" dirty="0">
                          <a:effectLst/>
                          <a:latin typeface="Arial"/>
                          <a:cs typeface="Arial"/>
                        </a:rPr>
                        <a:t>exhibit covalent bonding</a:t>
                      </a:r>
                    </a:p>
                  </a:txBody>
                  <a:tcPr marL="74196" marR="74196" marT="37098" marB="37098" anchor="ctr"/>
                </a:tc>
                <a:tc>
                  <a:txBody>
                    <a:bodyPr/>
                    <a:lstStyle/>
                    <a:p>
                      <a:pPr algn="ctr" fontAlgn="ctr"/>
                      <a:r>
                        <a:rPr lang="en-IN" sz="2400" b="1" dirty="0">
                          <a:effectLst/>
                          <a:latin typeface="Arial"/>
                          <a:cs typeface="Arial"/>
                        </a:rPr>
                        <a:t>covalent bonds</a:t>
                      </a:r>
                    </a:p>
                  </a:txBody>
                  <a:tcPr marL="74196" marR="74196" marT="37098" marB="37098" anchor="ctr"/>
                </a:tc>
                <a:tc>
                  <a:txBody>
                    <a:bodyPr/>
                    <a:lstStyle/>
                    <a:p>
                      <a:pPr algn="ctr" fontAlgn="ctr"/>
                      <a:r>
                        <a:rPr lang="en-IN" sz="2400" b="1" dirty="0">
                          <a:effectLst/>
                          <a:latin typeface="Arial"/>
                          <a:cs typeface="Arial"/>
                        </a:rPr>
                        <a:t>exhibit ionic bonding</a:t>
                      </a:r>
                    </a:p>
                  </a:txBody>
                  <a:tcPr marL="74196" marR="74196" marT="37098" marB="37098" anchor="ctr"/>
                </a:tc>
                <a:tc>
                  <a:txBody>
                    <a:bodyPr/>
                    <a:lstStyle/>
                    <a:p>
                      <a:pPr algn="ctr" fontAlgn="ctr"/>
                      <a:r>
                        <a:rPr lang="en-IN" sz="2400" b="1" dirty="0">
                          <a:effectLst/>
                          <a:latin typeface="Arial"/>
                          <a:cs typeface="Arial"/>
                        </a:rPr>
                        <a:t>ionic bonds</a:t>
                      </a:r>
                    </a:p>
                  </a:txBody>
                  <a:tcPr marL="74196" marR="74196" marT="37098" marB="37098" anchor="ctr"/>
                </a:tc>
                <a:extLst>
                  <a:ext uri="{0D108BD9-81ED-4DB2-BD59-A6C34878D82A}">
                    <a16:rowId xmlns:a16="http://schemas.microsoft.com/office/drawing/2014/main" val="2409331444"/>
                  </a:ext>
                </a:extLst>
              </a:tr>
            </a:tbl>
          </a:graphicData>
        </a:graphic>
      </p:graphicFrame>
      <p:sp>
        <p:nvSpPr>
          <p:cNvPr id="6" name="Content Placeholder 2">
            <a:extLst>
              <a:ext uri="{FF2B5EF4-FFF2-40B4-BE49-F238E27FC236}">
                <a16:creationId xmlns:a16="http://schemas.microsoft.com/office/drawing/2014/main" id="{7CF57EC7-DE82-20B6-45DF-521586D3D4C7}"/>
              </a:ext>
            </a:extLst>
          </p:cNvPr>
          <p:cNvSpPr txBox="1">
            <a:spLocks/>
          </p:cNvSpPr>
          <p:nvPr/>
        </p:nvSpPr>
        <p:spPr>
          <a:xfrm>
            <a:off x="1935363" y="9017016"/>
            <a:ext cx="14400000" cy="82177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latin typeface="Arial" panose="020B0604020202020204" pitchFamily="34" charset="0"/>
                <a:cs typeface="Arial" panose="020B0604020202020204" pitchFamily="34" charset="0"/>
              </a:rPr>
              <a:t>Table source:</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2"/>
              </a:rPr>
              <a:t>12.1: Organic Chemistry</a:t>
            </a:r>
            <a:r>
              <a:rPr lang="en-US" sz="2400" dirty="0">
                <a:latin typeface="Arial" panose="020B0604020202020204" pitchFamily="34" charset="0"/>
                <a:cs typeface="Arial" panose="020B0604020202020204" pitchFamily="34" charset="0"/>
              </a:rPr>
              <a:t>" In </a:t>
            </a:r>
            <a:r>
              <a:rPr lang="en-US" sz="2400" i="1" dirty="0">
                <a:latin typeface="Arial" panose="020B0604020202020204" pitchFamily="34" charset="0"/>
                <a:cs typeface="Arial" panose="020B0604020202020204" pitchFamily="34" charset="0"/>
                <a:hlinkClick r:id="rId3"/>
              </a:rPr>
              <a:t>Basics of GOB (Ball et al.)</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BY-NC-SA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7C6C05D-0DB5-3792-5EA7-CA13140F565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511411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06D4A-9DE6-A084-DFE1-28D5C0D7A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F423F-B65E-6E4C-DFC1-EEECEB100306}"/>
              </a:ext>
            </a:extLst>
          </p:cNvPr>
          <p:cNvSpPr>
            <a:spLocks noGrp="1"/>
          </p:cNvSpPr>
          <p:nvPr>
            <p:ph type="title"/>
          </p:nvPr>
        </p:nvSpPr>
        <p:spPr/>
        <p:txBody>
          <a:bodyPr>
            <a:normAutofit/>
          </a:bodyPr>
          <a:lstStyle/>
          <a:p>
            <a:r>
              <a:rPr lang="en-US" sz="4000"/>
              <a:t>Figure 19.4g</a:t>
            </a:r>
            <a:endParaRPr lang="en-IN" sz="4000"/>
          </a:p>
        </p:txBody>
      </p:sp>
      <p:pic>
        <p:nvPicPr>
          <p:cNvPr id="31746" name="Picture 2" descr="A chemical reaction is shown between a carboxylic acid and amine to form an amide and water. Structures are shown. The carboxylic acid is shown as a C H subscript 3 group bonded to a C H subscript 2 group bonded to a C atom with a double bonded O atom above and an O H group bonded to the right. There is a plus sign. The amine is shown as an N atom with two H atoms bonded to the bottom and left sides. A C H subscript 3 group is bonded to the right side of the N atom. To the right of an arrow, an amide is shown as a C H subscript 3 group bonded to a C H subscript 2 group bonded to a C atom which is double bonded to an O atom above and an N with an H atom bonded below. The N atom is bonded to a C H subscript 3 group. The final product indicated after a plus sign is water, H subscript 2 O.">
            <a:extLst>
              <a:ext uri="{FF2B5EF4-FFF2-40B4-BE49-F238E27FC236}">
                <a16:creationId xmlns:a16="http://schemas.microsoft.com/office/drawing/2014/main" id="{CB6C7F3D-F998-8606-D5D2-52239E18D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872423"/>
            <a:ext cx="16200000" cy="25421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4C29774-96C0-4BA6-BE30-45C40AB9352C}"/>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19.4g. </a:t>
            </a:r>
            <a:r>
              <a:rPr lang="en-US" sz="2400" dirty="0">
                <a:latin typeface="Arial" panose="020B0604020202020204" pitchFamily="34" charset="0"/>
                <a:cs typeface="Arial" panose="020B0604020202020204" pitchFamily="34" charset="0"/>
              </a:rPr>
              <a:t>The reaction between a carboxylic acid and an amine produces an amide and water (credit: </a:t>
            </a:r>
            <a:r>
              <a:rPr lang="en-US" sz="2400" i="1" dirty="0">
                <a:latin typeface="Arial" panose="020B0604020202020204" pitchFamily="34" charset="0"/>
                <a:cs typeface="Arial" panose="020B0604020202020204" pitchFamily="34" charset="0"/>
                <a:hlinkClick r:id="rId3"/>
              </a:rPr>
              <a:t>Chemistry (Open </a:t>
            </a:r>
            <a:r>
              <a:rPr lang="en-US" sz="2400" i="1" dirty="0" err="1">
                <a:latin typeface="Arial" panose="020B0604020202020204" pitchFamily="34" charset="0"/>
                <a:cs typeface="Arial" panose="020B0604020202020204" pitchFamily="34" charset="0"/>
                <a:hlinkClick r:id="rId3"/>
              </a:rPr>
              <a:t>Stax</a:t>
            </a:r>
            <a:r>
              <a:rPr lang="en-US" sz="2400" i="1" dirty="0">
                <a:latin typeface="Arial" panose="020B0604020202020204" pitchFamily="34" charset="0"/>
                <a:cs typeface="Arial" panose="020B0604020202020204" pitchFamily="34" charset="0"/>
                <a:hlinkClick r:id="rId3"/>
              </a:rPr>
              <a:t>)</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B917B7A-1E52-AC2A-019A-B6AAEF7DDA13}"/>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3462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13C21-89C4-4697-3A34-074BED11E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E5AC76-9DCE-562E-0DA5-96E2C9ED3423}"/>
              </a:ext>
            </a:extLst>
          </p:cNvPr>
          <p:cNvSpPr>
            <a:spLocks noGrp="1"/>
          </p:cNvSpPr>
          <p:nvPr>
            <p:ph type="title"/>
          </p:nvPr>
        </p:nvSpPr>
        <p:spPr>
          <a:xfrm>
            <a:off x="2470797" y="203262"/>
            <a:ext cx="14524629" cy="1143000"/>
          </a:xfrm>
        </p:spPr>
        <p:txBody>
          <a:bodyPr>
            <a:normAutofit/>
          </a:bodyPr>
          <a:lstStyle/>
          <a:p>
            <a:r>
              <a:rPr lang="en-US" sz="4000" dirty="0">
                <a:latin typeface="Arial"/>
                <a:cs typeface="Arial"/>
              </a:rPr>
              <a:t>Table 19.5a </a:t>
            </a:r>
            <a:endParaRPr lang="en-IN" sz="4000" dirty="0"/>
          </a:p>
        </p:txBody>
      </p:sp>
      <p:sp>
        <p:nvSpPr>
          <p:cNvPr id="3" name="Content Placeholder 2">
            <a:extLst>
              <a:ext uri="{FF2B5EF4-FFF2-40B4-BE49-F238E27FC236}">
                <a16:creationId xmlns:a16="http://schemas.microsoft.com/office/drawing/2014/main" id="{F5D3E924-A8D8-FA66-8B4F-B07A3607ADB0}"/>
              </a:ext>
            </a:extLst>
          </p:cNvPr>
          <p:cNvSpPr txBox="1">
            <a:spLocks/>
          </p:cNvSpPr>
          <p:nvPr/>
        </p:nvSpPr>
        <p:spPr>
          <a:xfrm>
            <a:off x="1935363" y="1346262"/>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19.5a. </a:t>
            </a:r>
            <a:r>
              <a:rPr lang="en-US" sz="2800" dirty="0">
                <a:latin typeface="Arial"/>
                <a:ea typeface="+mn-lt"/>
                <a:cs typeface="+mn-lt"/>
              </a:rPr>
              <a:t>Summary of the Classification of Organic Compounds</a:t>
            </a:r>
            <a:endParaRPr lang="en-US" sz="2800" dirty="0">
              <a:latin typeface="Arial"/>
              <a:cs typeface="Arial"/>
            </a:endParaRPr>
          </a:p>
        </p:txBody>
      </p:sp>
      <p:pic>
        <p:nvPicPr>
          <p:cNvPr id="32770" name="Picture 2" descr="This table provides compound names, structures with functional groups in red, and examples that include formulas, structural formulas, ball-and-stick models, and names. Compound names include alkene, alkyne, alcohol, ether, aldehyde, ketone, carboxylic acid, ester, amine, and amide. Alkenes have a double bond. A formula is C subscript 2 H subscript 4 which is named ethene. The ball-and-stick model shows two black balls forming a double bond and each is bonded to two white balls. Alkynes have a triple bond. A formula is C subscript 2 H subscript 2 which is named ethyne. The ball-and-stick model shows two black balls with a triple bond between them each bonded to one white ball. Alcohols have an O H group. The O has two pairs of electron dots. A formula is C H subscript 3 C H subscript 2 O H which is named ethanol. The ball-and-stick model shows two black balls and one red ball bonded to each other with a single bond. There are four white balls visible. Ethers have an O atom in the structure between two R groups. The O atom has two sets of electron dots. A formula is ( C subscript 2 H subscript 5 ) subscript 2 O which is named ethanal. The ball-and-stick model shows two black balls bonded to a red ball which is bonded to two more black balls. All bonds are single. There are five white balls visible. Aldehydes have a C atom to which a double bonded O and an H and an R are included in the structure. The O atom has two sets of electron dots. A formula is C H subscript 3 C H O which is named Ethanal. The ball-and-stick model shows two black bonds bonded to two red balls. The ball-and-stick model shows two black balls bonded with a single bond and the second black ball forms a double bond with a red ball. There are three white balls visible. Ketones show a C atom to which a double bonded O is attached. The left side of the C atom is bonded to R and the right side is bonded to R prime. The O atom as two sets of electron dots. The formula is C H subscript 3 C O C H subscript 2 C H subscript 3 and is named methyl ethyl ketone. The ball-and-stick models shows four black balls all forming single bonds with each other. The second black ball forms a double bond with a red ball. There are five white balls visible. Carboxylic acids have a C to which a double bonded O and an O H are included in the structure. Each O atom has two sets of electron dots. A formula is C H subscript 3 C O O H which is named ethanoic or acetic acid. The ball-and-stick model shows two black balls and one red ball forming single bonds with each other. The second black ball also forms a double bond with another red ball. Three white balls are visible. Esters have a C atom which forms a double bond with an O atom and single bond with another O atom which has an attached hydrocarbon group in the structure. Each O atom has two sets of electron dots. A formula is C H subscript 3 C O subscript 2 C H subscript 2 C H subscript 3 which is named ethyl acetate. The ball-and-stick model shows two black balls, a red ball, and two more black balls forming single bonds with each other. The second black ball forms a double bond with another red ball. There are five white balls visible. Amines have an N atom in the structure to which three hydrocarbon groups, two hydrocarbon groups and one H atom, or one hydrocarbon group and two H atoms may be bonded. Each n has a single set of electron dots. A formula is C subscript 2 H subscript 5 N H subscript 2 which is named ethylamine. The ball-and-stick model shows two black balls and one blue ball forming single bonds with each other. There are five white balls visible. Amides have a C to which a double bonded O and single N incorporated in a structure between two hydrocarbon groups. One hydrocarbon group is bonded to the C, the other to the N. Amides can also have a H atom bonded to the N. The O atom as two sets of electron dots, and the N atom has one set. A formula is C H subscript 3 C O N H subscript 2 which is named ethanamide or acetamide. The ball-and-stick model shows two black balls and one blue ball forming single bonds with each other. The second black ball forms a double bond with one red ball. There are four white balls visible.">
            <a:extLst>
              <a:ext uri="{FF2B5EF4-FFF2-40B4-BE49-F238E27FC236}">
                <a16:creationId xmlns:a16="http://schemas.microsoft.com/office/drawing/2014/main" id="{7F5DFA57-D8D1-924B-B5C1-795949F89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256" y="2106731"/>
            <a:ext cx="6567488" cy="60571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2DA9403-C456-FB18-34C2-AC49D6A73947}"/>
              </a:ext>
            </a:extLst>
          </p:cNvPr>
          <p:cNvSpPr txBox="1">
            <a:spLocks/>
          </p:cNvSpPr>
          <p:nvPr/>
        </p:nvSpPr>
        <p:spPr>
          <a:xfrm>
            <a:off x="1810200" y="8801895"/>
            <a:ext cx="14667600" cy="82177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latin typeface="Arial" panose="020B0604020202020204" pitchFamily="34" charset="0"/>
                <a:cs typeface="Arial" panose="020B0604020202020204" pitchFamily="34" charset="0"/>
              </a:rPr>
              <a:t>Source:</a:t>
            </a:r>
            <a:r>
              <a:rPr lang="en-US" sz="2400" dirty="0">
                <a:latin typeface="Arial" panose="020B0604020202020204" pitchFamily="34" charset="0"/>
                <a:cs typeface="Arial" panose="020B0604020202020204" pitchFamily="34" charset="0"/>
              </a:rPr>
              <a:t> Summary of the Classification of Organic Compounds.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43C4425-2C19-C554-33A7-8EC5692C14FA}"/>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70772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E0D0B-E247-4182-64D0-53B3F4DAA0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79DFA-0A42-73E0-0164-61C1603D45E9}"/>
              </a:ext>
            </a:extLst>
          </p:cNvPr>
          <p:cNvSpPr>
            <a:spLocks noGrp="1"/>
          </p:cNvSpPr>
          <p:nvPr>
            <p:ph type="title"/>
          </p:nvPr>
        </p:nvSpPr>
        <p:spPr/>
        <p:txBody>
          <a:bodyPr>
            <a:normAutofit/>
          </a:bodyPr>
          <a:lstStyle/>
          <a:p>
            <a:r>
              <a:rPr lang="en-US" sz="4000"/>
              <a:t>Figure 19.6a</a:t>
            </a:r>
            <a:endParaRPr lang="en-IN" sz="4000"/>
          </a:p>
        </p:txBody>
      </p:sp>
      <p:pic>
        <p:nvPicPr>
          <p:cNvPr id="10" name="Picture 9" descr="Six carbon ring structure with alternating double bonds (shown as a circle within the ring) which represents benzene. Additionally, there is a methyl group attached to the benzene. This represents the structure toluene. ">
            <a:extLst>
              <a:ext uri="{FF2B5EF4-FFF2-40B4-BE49-F238E27FC236}">
                <a16:creationId xmlns:a16="http://schemas.microsoft.com/office/drawing/2014/main" id="{6F3188DE-9D29-F42E-CCD4-01B586B805B6}"/>
              </a:ext>
            </a:extLst>
          </p:cNvPr>
          <p:cNvPicPr>
            <a:picLocks noChangeAspect="1"/>
          </p:cNvPicPr>
          <p:nvPr/>
        </p:nvPicPr>
        <p:blipFill>
          <a:blip r:embed="rId2"/>
          <a:stretch>
            <a:fillRect/>
          </a:stretch>
        </p:blipFill>
        <p:spPr>
          <a:xfrm>
            <a:off x="1524000" y="3178937"/>
            <a:ext cx="15821025" cy="3333750"/>
          </a:xfrm>
          <a:prstGeom prst="rect">
            <a:avLst/>
          </a:prstGeom>
        </p:spPr>
      </p:pic>
      <p:sp>
        <p:nvSpPr>
          <p:cNvPr id="3" name="Content Placeholder 2">
            <a:extLst>
              <a:ext uri="{FF2B5EF4-FFF2-40B4-BE49-F238E27FC236}">
                <a16:creationId xmlns:a16="http://schemas.microsoft.com/office/drawing/2014/main" id="{B5BE1B84-65B6-A76D-54E4-66410FFDC653}"/>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19.6a.</a:t>
            </a:r>
            <a:r>
              <a:rPr lang="en-US" sz="2400" dirty="0">
                <a:latin typeface="Arial" panose="020B0604020202020204" pitchFamily="34" charset="0"/>
                <a:cs typeface="Arial" panose="020B0604020202020204" pitchFamily="34" charset="0"/>
              </a:rPr>
              <a:t> Addition reaction of ethylene with HBr. (credit: </a:t>
            </a:r>
            <a:r>
              <a:rPr lang="en-US" sz="2400" i="1" dirty="0">
                <a:latin typeface="Arial" panose="020B0604020202020204" pitchFamily="34" charset="0"/>
                <a:cs typeface="Arial" panose="020B0604020202020204" pitchFamily="34" charset="0"/>
                <a:hlinkClick r:id="rId3"/>
              </a:rPr>
              <a:t>Organic 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NC SA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2419A90-2875-9136-385F-81DEA5526A28}"/>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091343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9E586-ED05-E935-B164-896BCBF96D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A9594-BB91-48C0-E69F-DFF6F5A9E094}"/>
              </a:ext>
            </a:extLst>
          </p:cNvPr>
          <p:cNvSpPr>
            <a:spLocks noGrp="1"/>
          </p:cNvSpPr>
          <p:nvPr>
            <p:ph type="title"/>
          </p:nvPr>
        </p:nvSpPr>
        <p:spPr/>
        <p:txBody>
          <a:bodyPr>
            <a:normAutofit/>
          </a:bodyPr>
          <a:lstStyle/>
          <a:p>
            <a:r>
              <a:rPr lang="en-US" sz="4000"/>
              <a:t>Figure 19.6b</a:t>
            </a:r>
            <a:endParaRPr lang="en-IN" sz="4000"/>
          </a:p>
        </p:txBody>
      </p:sp>
      <p:pic>
        <p:nvPicPr>
          <p:cNvPr id="35842" name="Picture 2" descr="This diagram illustrates the reaction of ethyne and two molecules of B r subscript 2 to form 1 comma 1 comma 2 comma 2 dash tetrabromoethane. In this reaction, the structural formula of ethyne, an H atom bonded to a red C atom with a red triple bond to another red C atom bonded to a black H atom, plus B r bonded to B r plus B r bonded to B r is shown to the left of an arrow. On the right, the form 1 comma 1 comma 2 comma 2 dash tetrabromoethane molecule is shown. It has an H atom bonded to a C atom which is bonded to another C atom which is bonded to an H atom. Each C atom is bonded above and below to a B r atom. Each B r atom has three pairs of electron dots. The C and B r atoms, single bond between them, and electron pairs are shown in red.">
            <a:extLst>
              <a:ext uri="{FF2B5EF4-FFF2-40B4-BE49-F238E27FC236}">
                <a16:creationId xmlns:a16="http://schemas.microsoft.com/office/drawing/2014/main" id="{F11F166A-82F2-23DD-27C4-2AA242B7A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722884"/>
            <a:ext cx="16200000" cy="28412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B6BA6E-BCA6-58AD-CC02-2428C1D1E73E}"/>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19.6b.</a:t>
            </a:r>
            <a:r>
              <a:rPr lang="en-US" sz="2400" dirty="0">
                <a:latin typeface="Arial" panose="020B0604020202020204" pitchFamily="34" charset="0"/>
                <a:cs typeface="Arial" panose="020B0604020202020204" pitchFamily="34" charset="0"/>
              </a:rPr>
              <a:t> Addition reaction of acetylene with bromine. (credit: </a:t>
            </a:r>
            <a:r>
              <a:rPr lang="en-US" sz="2400" i="1" dirty="0">
                <a:latin typeface="Arial" panose="020B0604020202020204" pitchFamily="34" charset="0"/>
                <a:cs typeface="Arial" panose="020B0604020202020204" pitchFamily="34" charset="0"/>
                <a:hlinkClick r:id="rId3"/>
              </a:rPr>
              <a:t>Organic 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NC SA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646B5ED0-70B5-AE28-0DA3-3447EA59338D}"/>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89743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262B6-5C81-CAE7-1AF7-A8B4CE71B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1D1BD-25C0-612D-AC92-7AB3F52D1748}"/>
              </a:ext>
            </a:extLst>
          </p:cNvPr>
          <p:cNvSpPr>
            <a:spLocks noGrp="1"/>
          </p:cNvSpPr>
          <p:nvPr>
            <p:ph type="title"/>
          </p:nvPr>
        </p:nvSpPr>
        <p:spPr/>
        <p:txBody>
          <a:bodyPr>
            <a:normAutofit/>
          </a:bodyPr>
          <a:lstStyle/>
          <a:p>
            <a:r>
              <a:rPr lang="en-US" sz="4000"/>
              <a:t>Figure 19.6c</a:t>
            </a:r>
            <a:endParaRPr lang="en-IN" sz="4000"/>
          </a:p>
        </p:txBody>
      </p:sp>
      <p:pic>
        <p:nvPicPr>
          <p:cNvPr id="9" name="Picture 8" descr="Six carbon ring structure with alternating double bonds (shown as a circle within the ring) which represents benzene. Additionally, there is a methyl group attached to the benzene. This represents the structure toluene. ">
            <a:extLst>
              <a:ext uri="{FF2B5EF4-FFF2-40B4-BE49-F238E27FC236}">
                <a16:creationId xmlns:a16="http://schemas.microsoft.com/office/drawing/2014/main" id="{F91883C2-6A05-B49D-F3F1-6A3C0CFFA8BC}"/>
              </a:ext>
            </a:extLst>
          </p:cNvPr>
          <p:cNvPicPr>
            <a:picLocks noChangeAspect="1"/>
          </p:cNvPicPr>
          <p:nvPr/>
        </p:nvPicPr>
        <p:blipFill>
          <a:blip r:embed="rId2"/>
          <a:stretch>
            <a:fillRect/>
          </a:stretch>
        </p:blipFill>
        <p:spPr>
          <a:xfrm>
            <a:off x="747713" y="3395663"/>
            <a:ext cx="16792575" cy="3495675"/>
          </a:xfrm>
          <a:prstGeom prst="rect">
            <a:avLst/>
          </a:prstGeom>
        </p:spPr>
      </p:pic>
      <p:sp>
        <p:nvSpPr>
          <p:cNvPr id="3" name="Content Placeholder 2">
            <a:extLst>
              <a:ext uri="{FF2B5EF4-FFF2-40B4-BE49-F238E27FC236}">
                <a16:creationId xmlns:a16="http://schemas.microsoft.com/office/drawing/2014/main" id="{C8F33E09-E037-DD13-3CFA-1214D6F5197A}"/>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19.6c.</a:t>
            </a:r>
            <a:r>
              <a:rPr lang="en-US" sz="2400" dirty="0">
                <a:latin typeface="Arial" panose="020B0604020202020204" pitchFamily="34" charset="0"/>
                <a:cs typeface="Arial" panose="020B0604020202020204" pitchFamily="34" charset="0"/>
              </a:rPr>
              <a:t> Elimination reaction of ethanol to yield ethylene and water. (credit: </a:t>
            </a:r>
            <a:r>
              <a:rPr lang="en-US" sz="2400" i="1" dirty="0">
                <a:latin typeface="Arial" panose="020B0604020202020204" pitchFamily="34" charset="0"/>
                <a:cs typeface="Arial" panose="020B0604020202020204" pitchFamily="34" charset="0"/>
                <a:hlinkClick r:id="rId3"/>
              </a:rPr>
              <a:t>Organic 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NC SA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971791A2-A4B8-E300-DC60-675CF52DB64B}"/>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35819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20364-FD93-B9FA-BD64-71EEEC778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15614-2C59-DF7F-A326-441FDA958620}"/>
              </a:ext>
            </a:extLst>
          </p:cNvPr>
          <p:cNvSpPr>
            <a:spLocks noGrp="1"/>
          </p:cNvSpPr>
          <p:nvPr>
            <p:ph type="title"/>
          </p:nvPr>
        </p:nvSpPr>
        <p:spPr/>
        <p:txBody>
          <a:bodyPr>
            <a:normAutofit/>
          </a:bodyPr>
          <a:lstStyle/>
          <a:p>
            <a:r>
              <a:rPr lang="en-US" sz="4000"/>
              <a:t>Figure 19.6d</a:t>
            </a:r>
            <a:endParaRPr lang="en-IN" sz="4000"/>
          </a:p>
        </p:txBody>
      </p:sp>
      <p:pic>
        <p:nvPicPr>
          <p:cNvPr id="13" name="Picture 12" descr="The two reactants methyl acetate (ester) and water in the presence of acid catalyst form two products: acetic acid (a carboxylic acid) and methanol (an alcohol).">
            <a:extLst>
              <a:ext uri="{FF2B5EF4-FFF2-40B4-BE49-F238E27FC236}">
                <a16:creationId xmlns:a16="http://schemas.microsoft.com/office/drawing/2014/main" id="{6561F032-8A2E-7410-C5A2-A2F4178731EB}"/>
              </a:ext>
            </a:extLst>
          </p:cNvPr>
          <p:cNvPicPr>
            <a:picLocks noChangeAspect="1"/>
          </p:cNvPicPr>
          <p:nvPr/>
        </p:nvPicPr>
        <p:blipFill>
          <a:blip r:embed="rId2"/>
          <a:stretch>
            <a:fillRect/>
          </a:stretch>
        </p:blipFill>
        <p:spPr>
          <a:xfrm>
            <a:off x="228600" y="3781082"/>
            <a:ext cx="17830800" cy="2724836"/>
          </a:xfrm>
          <a:prstGeom prst="rect">
            <a:avLst/>
          </a:prstGeom>
          <a:ln>
            <a:noFill/>
          </a:ln>
        </p:spPr>
      </p:pic>
      <p:sp>
        <p:nvSpPr>
          <p:cNvPr id="3" name="Content Placeholder 2">
            <a:extLst>
              <a:ext uri="{FF2B5EF4-FFF2-40B4-BE49-F238E27FC236}">
                <a16:creationId xmlns:a16="http://schemas.microsoft.com/office/drawing/2014/main" id="{A7C780E9-2546-7414-CAAF-65F5736DF3AA}"/>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19.6d.</a:t>
            </a:r>
            <a:r>
              <a:rPr lang="en-US" sz="2400" dirty="0">
                <a:latin typeface="Arial" panose="020B0604020202020204" pitchFamily="34" charset="0"/>
                <a:cs typeface="Arial" panose="020B0604020202020204" pitchFamily="34" charset="0"/>
              </a:rPr>
              <a:t> Substitution reaction of methyl acetate and water yielding acetic acid and methanol. (credit: </a:t>
            </a:r>
            <a:r>
              <a:rPr lang="en-US" sz="2400" i="1" dirty="0">
                <a:latin typeface="Arial" panose="020B0604020202020204" pitchFamily="34" charset="0"/>
                <a:cs typeface="Arial" panose="020B0604020202020204" pitchFamily="34" charset="0"/>
                <a:hlinkClick r:id="rId3"/>
              </a:rPr>
              <a:t>Organic 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NC SA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9B50271-B344-CD42-9EC2-32CD92B1D4F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335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41CD1-7A2A-D4A5-BDCE-1B5EA1F4A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9EF83-A167-34A2-3EB6-E67EFBD3DE49}"/>
              </a:ext>
            </a:extLst>
          </p:cNvPr>
          <p:cNvSpPr>
            <a:spLocks noGrp="1"/>
          </p:cNvSpPr>
          <p:nvPr>
            <p:ph type="title"/>
          </p:nvPr>
        </p:nvSpPr>
        <p:spPr/>
        <p:txBody>
          <a:bodyPr>
            <a:normAutofit/>
          </a:bodyPr>
          <a:lstStyle/>
          <a:p>
            <a:r>
              <a:rPr lang="en-US" sz="4000"/>
              <a:t>Figure 19.6e</a:t>
            </a:r>
            <a:endParaRPr lang="en-IN" sz="4000"/>
          </a:p>
        </p:txBody>
      </p:sp>
      <p:pic>
        <p:nvPicPr>
          <p:cNvPr id="38914" name="Picture 2" descr="This diagram illustrates the reaction of ethane and C l subscript 2 to form chloroethane. In this reaction, the structural formula of ethane is shown with two C atoms bonded together and three H atoms bonded to each C atom. The H atom on the far right is red. Ethane is added to C l bonded to C l, followed by an arrow that points right. The arrow is labeled, “Heat or light.” To the right, the chloroethane molecule is shown with two C atoms bonded together. The left C atom has three H atoms bonded to it, but the right C atom has two H atoms bonded above and below it along with a C l atom. The C l atom appears in red with 3 pairs of electron dots at the right end of the molecule. This is followed by a plus sign, which in turn is followed in red by H bonded to C l. Three pairs of electron dots are present above, to the right, and below the C l.">
            <a:extLst>
              <a:ext uri="{FF2B5EF4-FFF2-40B4-BE49-F238E27FC236}">
                <a16:creationId xmlns:a16="http://schemas.microsoft.com/office/drawing/2014/main" id="{3AA9E833-0884-A98B-C3B1-421CAC633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448731"/>
            <a:ext cx="16200000" cy="33895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6E0C4E-856C-BC3C-C62D-95C72DABAAEC}"/>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19.6e. </a:t>
            </a:r>
            <a:r>
              <a:rPr lang="en-US" sz="2400" dirty="0">
                <a:latin typeface="Arial" panose="020B0604020202020204" pitchFamily="34" charset="0"/>
                <a:cs typeface="Arial" panose="020B0604020202020204" pitchFamily="34" charset="0"/>
              </a:rPr>
              <a:t>Substitution reaction between ethane and chlorine to yield chloroethane and HCl.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93CF075-3A6E-2809-8D42-DF54DDA5484B}"/>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9539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B4CFD-3599-A772-BC41-539F9D4D5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031238-7256-A525-5F4E-D03E9A949235}"/>
              </a:ext>
            </a:extLst>
          </p:cNvPr>
          <p:cNvSpPr>
            <a:spLocks noGrp="1"/>
          </p:cNvSpPr>
          <p:nvPr>
            <p:ph type="title"/>
          </p:nvPr>
        </p:nvSpPr>
        <p:spPr/>
        <p:txBody>
          <a:bodyPr>
            <a:normAutofit/>
          </a:bodyPr>
          <a:lstStyle/>
          <a:p>
            <a:r>
              <a:rPr lang="en-US" sz="4000"/>
              <a:t>Figure 19.6f</a:t>
            </a:r>
            <a:endParaRPr lang="en-IN" sz="4000"/>
          </a:p>
        </p:txBody>
      </p:sp>
      <p:pic>
        <p:nvPicPr>
          <p:cNvPr id="7" name="Picture 6" descr="The single reactant dihydroxyacetone phosphate reacts to form a single isomeric product, glyceraldehyde 3-phosphate.">
            <a:extLst>
              <a:ext uri="{FF2B5EF4-FFF2-40B4-BE49-F238E27FC236}">
                <a16:creationId xmlns:a16="http://schemas.microsoft.com/office/drawing/2014/main" id="{22B086DB-072F-CB94-AFC7-3ADFCC020488}"/>
              </a:ext>
            </a:extLst>
          </p:cNvPr>
          <p:cNvPicPr>
            <a:picLocks noChangeAspect="1"/>
          </p:cNvPicPr>
          <p:nvPr/>
        </p:nvPicPr>
        <p:blipFill>
          <a:blip r:embed="rId2"/>
          <a:stretch>
            <a:fillRect/>
          </a:stretch>
        </p:blipFill>
        <p:spPr>
          <a:xfrm>
            <a:off x="295275" y="3181350"/>
            <a:ext cx="17697450" cy="3924300"/>
          </a:xfrm>
          <a:prstGeom prst="rect">
            <a:avLst/>
          </a:prstGeom>
        </p:spPr>
      </p:pic>
      <p:sp>
        <p:nvSpPr>
          <p:cNvPr id="3" name="Content Placeholder 2">
            <a:extLst>
              <a:ext uri="{FF2B5EF4-FFF2-40B4-BE49-F238E27FC236}">
                <a16:creationId xmlns:a16="http://schemas.microsoft.com/office/drawing/2014/main" id="{D74C13DE-7EA5-A1DF-D104-6255958AC32B}"/>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19.6f.</a:t>
            </a:r>
            <a:r>
              <a:rPr lang="en-US" sz="2400" dirty="0">
                <a:latin typeface="Arial" panose="020B0604020202020204" pitchFamily="34" charset="0"/>
                <a:cs typeface="Arial" panose="020B0604020202020204" pitchFamily="34" charset="0"/>
              </a:rPr>
              <a:t> Rearrangement reaction where dihydroxyacetone phosphate is converted to its constitutional isomer glyceraldehyde 3-phosphate (credit: </a:t>
            </a:r>
            <a:r>
              <a:rPr lang="en-US" sz="2400" i="1" dirty="0">
                <a:latin typeface="Arial" panose="020B0604020202020204" pitchFamily="34" charset="0"/>
                <a:cs typeface="Arial" panose="020B0604020202020204" pitchFamily="34" charset="0"/>
                <a:hlinkClick r:id="rId3"/>
              </a:rPr>
              <a:t>Organic 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NC SA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21CE806-0F2E-A870-5EF8-63B8BBF95774}"/>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909693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6D1E0-D67C-15E9-53E3-79CA2E2FA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1BE71-B59F-1939-23C6-FB0075A00F92}"/>
              </a:ext>
            </a:extLst>
          </p:cNvPr>
          <p:cNvSpPr>
            <a:spLocks noGrp="1"/>
          </p:cNvSpPr>
          <p:nvPr>
            <p:ph type="title"/>
          </p:nvPr>
        </p:nvSpPr>
        <p:spPr/>
        <p:txBody>
          <a:bodyPr>
            <a:normAutofit/>
          </a:bodyPr>
          <a:lstStyle/>
          <a:p>
            <a:r>
              <a:rPr lang="en-US" sz="4000"/>
              <a:t>Figure 19.6g</a:t>
            </a:r>
            <a:endParaRPr lang="en-IN" sz="4000"/>
          </a:p>
        </p:txBody>
      </p:sp>
      <p:pic>
        <p:nvPicPr>
          <p:cNvPr id="40962" name="Picture 2" descr="Two molecules of ethane in the presence of seven molecules of oxygen reacts to form four molecules of carbon dioxide and six molecules of water. ">
            <a:extLst>
              <a:ext uri="{FF2B5EF4-FFF2-40B4-BE49-F238E27FC236}">
                <a16:creationId xmlns:a16="http://schemas.microsoft.com/office/drawing/2014/main" id="{3C88CB07-F7C2-F765-8518-5FE6AFD4F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4208884"/>
            <a:ext cx="16200000" cy="18692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BD97903-A2C9-9708-B42F-5DF6F06DD957}"/>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19.6g.</a:t>
            </a:r>
            <a:r>
              <a:rPr lang="en-US" sz="2400" dirty="0">
                <a:latin typeface="Arial" panose="020B0604020202020204" pitchFamily="34" charset="0"/>
                <a:cs typeface="Arial" panose="020B0604020202020204" pitchFamily="34" charset="0"/>
              </a:rPr>
              <a:t> Oxidation of ethane to carbon dioxide. (credit: Samantha Sullivan Sauer / </a:t>
            </a:r>
            <a:r>
              <a:rPr lang="en-US" sz="2400" dirty="0" err="1">
                <a:latin typeface="Arial" panose="020B0604020202020204" pitchFamily="34" charset="0"/>
                <a:cs typeface="Arial" panose="020B0604020202020204" pitchFamily="34" charset="0"/>
                <a:hlinkClick r:id="rId3"/>
              </a:rPr>
              <a:t>Biovia</a:t>
            </a:r>
            <a:r>
              <a:rPr lang="en-US" sz="2400" dirty="0">
                <a:latin typeface="Arial" panose="020B0604020202020204" pitchFamily="34" charset="0"/>
                <a:cs typeface="Arial" panose="020B0604020202020204" pitchFamily="34" charset="0"/>
                <a:hlinkClick r:id="rId3"/>
              </a:rPr>
              <a:t> Draw</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BY-NC-SA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3D22E3D-718F-73C1-A960-F50347214FFB}"/>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383874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72636-72B9-CEF7-E864-D5759B67D7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44B87E-81A6-418D-B97C-AD06B17BD3DE}"/>
              </a:ext>
            </a:extLst>
          </p:cNvPr>
          <p:cNvSpPr>
            <a:spLocks noGrp="1"/>
          </p:cNvSpPr>
          <p:nvPr>
            <p:ph type="title"/>
          </p:nvPr>
        </p:nvSpPr>
        <p:spPr/>
        <p:txBody>
          <a:bodyPr>
            <a:normAutofit/>
          </a:bodyPr>
          <a:lstStyle/>
          <a:p>
            <a:r>
              <a:rPr lang="en-US" sz="4000"/>
              <a:t>Figure 19.6h</a:t>
            </a:r>
            <a:endParaRPr lang="en-IN" sz="4000"/>
          </a:p>
        </p:txBody>
      </p:sp>
      <p:pic>
        <p:nvPicPr>
          <p:cNvPr id="41986" name="Picture 2" descr="Two molecules of carbon dioxide reacts with ten molecules of water in the presence of electricity to produce ethane and fourteen hydroxide ions. ">
            <a:extLst>
              <a:ext uri="{FF2B5EF4-FFF2-40B4-BE49-F238E27FC236}">
                <a16:creationId xmlns:a16="http://schemas.microsoft.com/office/drawing/2014/main" id="{C37FC1F8-9C98-DBAB-DC7F-994E30ADB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4188042"/>
            <a:ext cx="16200000" cy="19109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20255C-C783-5DDA-8D7F-4640F8DB2E55}"/>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19.6h.</a:t>
            </a:r>
            <a:r>
              <a:rPr lang="en-US" sz="2400" dirty="0">
                <a:latin typeface="Arial" panose="020B0604020202020204" pitchFamily="34" charset="0"/>
                <a:cs typeface="Arial" panose="020B0604020202020204" pitchFamily="34" charset="0"/>
              </a:rPr>
              <a:t> Reduction of carbon dioxide to ethane (Chen et al, 2015). (Image credit: Samantha Sullivan Sauer / </a:t>
            </a:r>
            <a:r>
              <a:rPr lang="en-US" sz="2400" dirty="0" err="1">
                <a:latin typeface="Arial" panose="020B0604020202020204" pitchFamily="34" charset="0"/>
                <a:cs typeface="Arial" panose="020B0604020202020204" pitchFamily="34" charset="0"/>
                <a:hlinkClick r:id="rId3"/>
              </a:rPr>
              <a:t>Biovia</a:t>
            </a:r>
            <a:r>
              <a:rPr lang="en-US" sz="2400" dirty="0">
                <a:latin typeface="Arial" panose="020B0604020202020204" pitchFamily="34" charset="0"/>
                <a:cs typeface="Arial" panose="020B0604020202020204" pitchFamily="34" charset="0"/>
                <a:hlinkClick r:id="rId3"/>
              </a:rPr>
              <a:t> Draw</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BY-NC-SA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43CEF99-CBF8-6C21-B71A-415CD56CBE66}"/>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28132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3733-406F-E805-348F-C8561F5DE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BA8A59-7FC8-46D8-13E7-6879EFE382CD}"/>
              </a:ext>
            </a:extLst>
          </p:cNvPr>
          <p:cNvSpPr>
            <a:spLocks noGrp="1"/>
          </p:cNvSpPr>
          <p:nvPr>
            <p:ph type="title"/>
          </p:nvPr>
        </p:nvSpPr>
        <p:spPr/>
        <p:txBody>
          <a:bodyPr>
            <a:normAutofit/>
          </a:bodyPr>
          <a:lstStyle/>
          <a:p>
            <a:r>
              <a:rPr lang="en-US" sz="4000"/>
              <a:t>Figure 19.1a</a:t>
            </a:r>
            <a:endParaRPr lang="en-IN" sz="4000"/>
          </a:p>
        </p:txBody>
      </p:sp>
      <p:pic>
        <p:nvPicPr>
          <p:cNvPr id="5122" name="Picture 2" descr="The figure illustrates four ways to represent molecules for molecules of methane, ethane, and pentane. In the first row of the figure, Lewis structural formulas show element symbols and bonds between atoms. Methane has a central C atom with four H atoms bonded to it. Ethane has a C atom with three H atoms bonded to it. The C atom is also bonded to another C atom with three H atoms bonded to it. Pentane has a C atom with three H atoms bonded to it. The C atom is bonded to another C atom with two H atoms bonded to it. The C atom is bonded to another C atom with two H atoms bonded to it. The C atom is bonded to another C atom with two H atoms bonded to it. The C atom is bonded to another C atom with three H atoms bonded to it. In the second row, ball-and-stick models are shown. In these representations, bonds are represented with sticks, and elements are represented with balls. Carbon atoms are black and hydrogen atoms are white in this image. In the third row, space-filling models are shown. In these models, atoms are enlarged and pushed together, without sticks to represent bonds. The molecule names and structural formulas are provided in the fourth row. Methane is named and represented with a condensed structural formula as C H subscript 4. Ethane is named and represented with two structural formulas C H subscript 3 C H subscript 3 and C subscript 2 H subscript 6. Pentane is named and represented as both C H subscript 3 C H subscript 2 C H subscript 2 C H subscript 2 C H subscript 3 and C subscript 5 H subscript 12.">
            <a:extLst>
              <a:ext uri="{FF2B5EF4-FFF2-40B4-BE49-F238E27FC236}">
                <a16:creationId xmlns:a16="http://schemas.microsoft.com/office/drawing/2014/main" id="{56F5A9C4-E655-F11B-FF59-77D25953D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2266950"/>
            <a:ext cx="12382500" cy="5753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6268023-397E-C4C6-C6FB-84E8C965C064}"/>
              </a:ext>
            </a:extLst>
          </p:cNvPr>
          <p:cNvSpPr>
            <a:spLocks noGrp="1"/>
          </p:cNvSpPr>
          <p:nvPr>
            <p:ph idx="1"/>
          </p:nvPr>
        </p:nvSpPr>
        <p:spPr>
          <a:xfrm>
            <a:off x="1685925" y="8339075"/>
            <a:ext cx="14916150" cy="1143000"/>
          </a:xfrm>
        </p:spPr>
        <p:txBody>
          <a:bodyPr vert="horz" lIns="91440" tIns="45720" rIns="91440" bIns="45720" rtlCol="0" anchor="t">
            <a:noAutofit/>
          </a:bodyPr>
          <a:lstStyle/>
          <a:p>
            <a:pPr marL="0" indent="0" algn="ctr">
              <a:buNone/>
            </a:pPr>
            <a:r>
              <a:rPr lang="en-US" sz="2400" b="1" dirty="0">
                <a:latin typeface="Arial" panose="020B0604020202020204" pitchFamily="34" charset="0"/>
                <a:cs typeface="Arial" panose="020B0604020202020204" pitchFamily="34" charset="0"/>
              </a:rPr>
              <a:t>Figure 19.1a.</a:t>
            </a:r>
            <a:r>
              <a:rPr lang="en-US" sz="2400" dirty="0">
                <a:latin typeface="Arial" panose="020B0604020202020204" pitchFamily="34" charset="0"/>
                <a:cs typeface="Arial" panose="020B0604020202020204" pitchFamily="34" charset="0"/>
              </a:rPr>
              <a:t> Pictured are the expanded structural formulas, ball-and-stick models, and space-filling models for molecules of methane, ethane, and pentane. Below the chemical names methane, ethane and pentane represent the condensed structural formulas.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0077A37-23EC-FB8A-03FC-9425EE48E986}"/>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397423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D5B77-2538-A6B4-FF3E-D6EAFA8E8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A15BD-3417-9C98-3586-BD16D3680781}"/>
              </a:ext>
            </a:extLst>
          </p:cNvPr>
          <p:cNvSpPr>
            <a:spLocks noGrp="1"/>
          </p:cNvSpPr>
          <p:nvPr>
            <p:ph type="title"/>
          </p:nvPr>
        </p:nvSpPr>
        <p:spPr/>
        <p:txBody>
          <a:bodyPr>
            <a:normAutofit/>
          </a:bodyPr>
          <a:lstStyle/>
          <a:p>
            <a:r>
              <a:rPr lang="en-US" sz="4000"/>
              <a:t>Figure 19.6i</a:t>
            </a:r>
            <a:endParaRPr lang="en-IN" sz="4000"/>
          </a:p>
        </p:txBody>
      </p:sp>
      <p:pic>
        <p:nvPicPr>
          <p:cNvPr id="43010" name="Picture 2" descr="Top image shows oxygen-containing organic compounds and their relative oxidation state of carbon. Alkane, alcohol, carbonyl, carboxylic acid and carbon dioxide with oxidation states -4, -2, 0, +2 and +4 respectively. The bottom image shows nitrogen-containing compounds and the oxidation state of carbon. Amine, imine and nitrile with -2, - and +2 respectively. ">
            <a:extLst>
              <a:ext uri="{FF2B5EF4-FFF2-40B4-BE49-F238E27FC236}">
                <a16:creationId xmlns:a16="http://schemas.microsoft.com/office/drawing/2014/main" id="{6B204DA8-9F56-65C3-752C-3FD7AD2CB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427" y="3079195"/>
            <a:ext cx="6170732"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46EB12D-F671-0CC2-E5CE-892F425B6433}"/>
              </a:ext>
            </a:extLst>
          </p:cNvPr>
          <p:cNvSpPr>
            <a:spLocks noGrp="1"/>
          </p:cNvSpPr>
          <p:nvPr>
            <p:ph idx="1"/>
          </p:nvPr>
        </p:nvSpPr>
        <p:spPr>
          <a:xfrm>
            <a:off x="1685925" y="7634288"/>
            <a:ext cx="14916150" cy="1143000"/>
          </a:xfrm>
        </p:spPr>
        <p:txBody>
          <a:bodyPr vert="horz" lIns="91440" tIns="45720" rIns="91440" bIns="45720" rtlCol="0" anchor="t">
            <a:noAutofit/>
          </a:bodyPr>
          <a:lstStyle/>
          <a:p>
            <a:pPr marL="0" indent="0" algn="ctr">
              <a:buNone/>
            </a:pPr>
            <a:r>
              <a:rPr lang="en-US" sz="2400" b="1" dirty="0">
                <a:latin typeface="Arial" panose="020B0604020202020204" pitchFamily="34" charset="0"/>
                <a:cs typeface="Arial" panose="020B0604020202020204" pitchFamily="34" charset="0"/>
              </a:rPr>
              <a:t>Figure 19.6i.</a:t>
            </a:r>
            <a:r>
              <a:rPr lang="en-US" sz="2400" dirty="0">
                <a:latin typeface="Arial" panose="020B0604020202020204" pitchFamily="34" charset="0"/>
                <a:cs typeface="Arial" panose="020B0604020202020204" pitchFamily="34" charset="0"/>
              </a:rPr>
              <a:t> The Oxidation State of Carbon in Oxygen- and Nitrogen-Containing Functional Groups (a) In a hydrocarbon, oxidation is indicated by an increase in the number of oxygen atoms or carbon–oxygen bonds or a decrease in the number of hydrogen atoms. (b) In nitrogen-containing compounds, the number of carbon–nitrogen bonds changes with the oxidation state of carbon. (credit: </a:t>
            </a:r>
            <a:r>
              <a:rPr lang="en-US" sz="2400" i="1" dirty="0">
                <a:latin typeface="Arial" panose="020B0604020202020204" pitchFamily="34" charset="0"/>
                <a:cs typeface="Arial" panose="020B0604020202020204" pitchFamily="34" charset="0"/>
                <a:hlinkClick r:id="rId3"/>
              </a:rPr>
              <a:t>General Chem: Principles, Patterns, and Applications (Averill)</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BY-NC-SA 3.0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6B49272-76A5-B196-FC30-6B2648CCB3AD}"/>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817430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35B1D-7FF9-E5BF-DA9E-255B1415C2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10888-B0D3-5E3C-4CAE-2E8A637AF751}"/>
              </a:ext>
            </a:extLst>
          </p:cNvPr>
          <p:cNvSpPr>
            <a:spLocks noGrp="1"/>
          </p:cNvSpPr>
          <p:nvPr>
            <p:ph type="title"/>
          </p:nvPr>
        </p:nvSpPr>
        <p:spPr/>
        <p:txBody>
          <a:bodyPr>
            <a:normAutofit/>
          </a:bodyPr>
          <a:lstStyle/>
          <a:p>
            <a:r>
              <a:rPr lang="en-US" sz="4000"/>
              <a:t>Figure 19.6j</a:t>
            </a:r>
            <a:endParaRPr lang="en-IN" sz="4000"/>
          </a:p>
        </p:txBody>
      </p:sp>
      <p:pic>
        <p:nvPicPr>
          <p:cNvPr id="44034" name="Picture 2" descr="Butene reacts with HBr to form 2-bromobutane. ">
            <a:extLst>
              <a:ext uri="{FF2B5EF4-FFF2-40B4-BE49-F238E27FC236}">
                <a16:creationId xmlns:a16="http://schemas.microsoft.com/office/drawing/2014/main" id="{D87DE066-0C9C-DF2F-3765-AD897C353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935862"/>
            <a:ext cx="16200000" cy="24152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0B496E5-C53E-7A36-B7CA-EFDEC73CCE10}"/>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19.6j.</a:t>
            </a:r>
            <a:r>
              <a:rPr lang="en-US" sz="2400" dirty="0">
                <a:latin typeface="Arial" panose="020B0604020202020204" pitchFamily="34" charset="0"/>
                <a:cs typeface="Arial" panose="020B0604020202020204" pitchFamily="34" charset="0"/>
              </a:rPr>
              <a:t> The electrophilic addition of a HBr to 2-butene. (credit: </a:t>
            </a:r>
            <a:r>
              <a:rPr lang="en-US" sz="2400" i="1" dirty="0">
                <a:latin typeface="Arial" panose="020B0604020202020204" pitchFamily="34" charset="0"/>
                <a:cs typeface="Arial" panose="020B0604020202020204" pitchFamily="34" charset="0"/>
                <a:hlinkClick r:id="rId3"/>
              </a:rPr>
              <a:t>General Chem: Principles, Patterns, and Applications (Averill)</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BY-NC-SA 3.0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E250BF1D-F63C-AA2F-1F40-D38A417EE6E9}"/>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4086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32E01-A0E1-2F7C-7483-3112929DC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22730-8C00-49DF-9C87-3E99E55D4D60}"/>
              </a:ext>
            </a:extLst>
          </p:cNvPr>
          <p:cNvSpPr>
            <a:spLocks noGrp="1"/>
          </p:cNvSpPr>
          <p:nvPr>
            <p:ph type="title"/>
          </p:nvPr>
        </p:nvSpPr>
        <p:spPr/>
        <p:txBody>
          <a:bodyPr>
            <a:normAutofit/>
          </a:bodyPr>
          <a:lstStyle/>
          <a:p>
            <a:r>
              <a:rPr lang="en-US" sz="4000" dirty="0">
                <a:latin typeface="Arial"/>
                <a:cs typeface="Arial"/>
              </a:rPr>
              <a:t>Figure 19.6k</a:t>
            </a:r>
            <a:endParaRPr lang="en-IN" sz="4000" dirty="0"/>
          </a:p>
        </p:txBody>
      </p:sp>
      <p:pic>
        <p:nvPicPr>
          <p:cNvPr id="8" name="Picture 7" descr="Two reactions of A B with a shared pair of electrons show unsymmetrical bond-breaking (full arrow) and symmetrical bond-breaking (fish hook arrows), respectively.">
            <a:extLst>
              <a:ext uri="{FF2B5EF4-FFF2-40B4-BE49-F238E27FC236}">
                <a16:creationId xmlns:a16="http://schemas.microsoft.com/office/drawing/2014/main" id="{EE1A5D44-30B5-2125-C9D1-081AB05DCB40}"/>
              </a:ext>
            </a:extLst>
          </p:cNvPr>
          <p:cNvPicPr>
            <a:picLocks noChangeAspect="1"/>
          </p:cNvPicPr>
          <p:nvPr/>
        </p:nvPicPr>
        <p:blipFill>
          <a:blip r:embed="rId2"/>
          <a:stretch>
            <a:fillRect/>
          </a:stretch>
        </p:blipFill>
        <p:spPr>
          <a:xfrm>
            <a:off x="1700212" y="3929062"/>
            <a:ext cx="14887575" cy="2428875"/>
          </a:xfrm>
          <a:prstGeom prst="rect">
            <a:avLst/>
          </a:prstGeom>
        </p:spPr>
      </p:pic>
      <p:sp>
        <p:nvSpPr>
          <p:cNvPr id="3" name="Content Placeholder 2">
            <a:extLst>
              <a:ext uri="{FF2B5EF4-FFF2-40B4-BE49-F238E27FC236}">
                <a16:creationId xmlns:a16="http://schemas.microsoft.com/office/drawing/2014/main" id="{252E5ACB-F135-090E-46C4-16E874A05DB9}"/>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19.6k</a:t>
            </a:r>
            <a:r>
              <a:rPr lang="en-US" sz="2400" dirty="0">
                <a:latin typeface="Arial" panose="020B0604020202020204" pitchFamily="34" charset="0"/>
                <a:cs typeface="Arial" panose="020B0604020202020204" pitchFamily="34" charset="0"/>
              </a:rPr>
              <a:t>. The unsymmetrical and symmetrical bond breaking showing the full headed and half-headed arrows respectively. (credit: </a:t>
            </a:r>
            <a:r>
              <a:rPr lang="en-US" sz="2400" i="1" dirty="0">
                <a:latin typeface="Arial" panose="020B0604020202020204" pitchFamily="34" charset="0"/>
                <a:cs typeface="Arial" panose="020B0604020202020204" pitchFamily="34" charset="0"/>
                <a:hlinkClick r:id="rId3"/>
              </a:rPr>
              <a:t>Organic 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NC SA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E96A7498-C41D-E632-A853-A3B76F2B068F}"/>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77164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93EF4-7957-9894-EDF1-04AF9584F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187FB-C68F-AF44-18A1-2E1D22CF3863}"/>
              </a:ext>
            </a:extLst>
          </p:cNvPr>
          <p:cNvSpPr>
            <a:spLocks noGrp="1"/>
          </p:cNvSpPr>
          <p:nvPr>
            <p:ph type="title"/>
          </p:nvPr>
        </p:nvSpPr>
        <p:spPr/>
        <p:txBody>
          <a:bodyPr>
            <a:normAutofit/>
          </a:bodyPr>
          <a:lstStyle/>
          <a:p>
            <a:r>
              <a:rPr lang="en-US" sz="4000" dirty="0">
                <a:latin typeface="Arial"/>
                <a:cs typeface="Arial"/>
              </a:rPr>
              <a:t>Figure 19.6l</a:t>
            </a:r>
            <a:endParaRPr lang="en-IN" sz="4000" dirty="0"/>
          </a:p>
        </p:txBody>
      </p:sp>
      <p:pic>
        <p:nvPicPr>
          <p:cNvPr id="9" name="Picture 8" descr="Two reactions of A B with a shared pair of electrons show unsymmetrical bond-breaking (full arrow) and symmetrical bond-breaking (fish hook arrows), respectively.">
            <a:extLst>
              <a:ext uri="{FF2B5EF4-FFF2-40B4-BE49-F238E27FC236}">
                <a16:creationId xmlns:a16="http://schemas.microsoft.com/office/drawing/2014/main" id="{34AC2E0E-9A87-A1DC-84F1-B8272D793107}"/>
              </a:ext>
            </a:extLst>
          </p:cNvPr>
          <p:cNvPicPr>
            <a:picLocks noChangeAspect="1"/>
          </p:cNvPicPr>
          <p:nvPr/>
        </p:nvPicPr>
        <p:blipFill>
          <a:blip r:embed="rId2"/>
          <a:stretch>
            <a:fillRect/>
          </a:stretch>
        </p:blipFill>
        <p:spPr>
          <a:xfrm>
            <a:off x="1300673" y="4008516"/>
            <a:ext cx="16200000" cy="2590809"/>
          </a:xfrm>
          <a:prstGeom prst="rect">
            <a:avLst/>
          </a:prstGeom>
        </p:spPr>
      </p:pic>
      <p:sp>
        <p:nvSpPr>
          <p:cNvPr id="3" name="Content Placeholder 2">
            <a:extLst>
              <a:ext uri="{FF2B5EF4-FFF2-40B4-BE49-F238E27FC236}">
                <a16:creationId xmlns:a16="http://schemas.microsoft.com/office/drawing/2014/main" id="{63B3C899-B72E-E91C-64CB-DAD21B91819E}"/>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19.6l.</a:t>
            </a:r>
            <a:r>
              <a:rPr lang="en-US" sz="2400" dirty="0">
                <a:latin typeface="Arial" panose="020B0604020202020204" pitchFamily="34" charset="0"/>
                <a:cs typeface="Arial" panose="020B0604020202020204" pitchFamily="34" charset="0"/>
              </a:rPr>
              <a:t> The unsymmetrical and symmetrical bond formations (credit: </a:t>
            </a:r>
            <a:r>
              <a:rPr lang="en-US" sz="2400" i="1" dirty="0">
                <a:latin typeface="Arial" panose="020B0604020202020204" pitchFamily="34" charset="0"/>
                <a:cs typeface="Arial" panose="020B0604020202020204" pitchFamily="34" charset="0"/>
                <a:hlinkClick r:id="rId3"/>
              </a:rPr>
              <a:t>Organic 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NC SA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050F5DF-6935-A3B2-95A0-35EE3D4EDA12}"/>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6833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ACFA4-6408-5E85-BB20-6840CB18A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18A9A-C30F-7F76-7477-E7B7FC4C922B}"/>
              </a:ext>
            </a:extLst>
          </p:cNvPr>
          <p:cNvSpPr>
            <a:spLocks noGrp="1"/>
          </p:cNvSpPr>
          <p:nvPr>
            <p:ph type="title"/>
          </p:nvPr>
        </p:nvSpPr>
        <p:spPr/>
        <p:txBody>
          <a:bodyPr>
            <a:normAutofit/>
          </a:bodyPr>
          <a:lstStyle/>
          <a:p>
            <a:r>
              <a:rPr lang="en-US" sz="4000"/>
              <a:t>Figure 19.7a</a:t>
            </a:r>
            <a:endParaRPr lang="en-IN" sz="4000"/>
          </a:p>
        </p:txBody>
      </p:sp>
      <p:pic>
        <p:nvPicPr>
          <p:cNvPr id="6" name="Picture 5" descr="The process of greening a chemical process starts with assessing existing procedures. Then hazards or inefficiencies are identified. The process is modified and new processes are tested. This cycle repeats until a greener alternative is found. This process is displayed in a flow chart from left to right with the identify, modify and test efficacy portions in a continuing cycle circle.">
            <a:extLst>
              <a:ext uri="{FF2B5EF4-FFF2-40B4-BE49-F238E27FC236}">
                <a16:creationId xmlns:a16="http://schemas.microsoft.com/office/drawing/2014/main" id="{B608A578-BA2E-965B-BF4B-ABFEF7EE8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246" y="2455064"/>
            <a:ext cx="12534376" cy="5890215"/>
          </a:xfrm>
          <a:prstGeom prst="rect">
            <a:avLst/>
          </a:prstGeom>
        </p:spPr>
      </p:pic>
      <p:sp>
        <p:nvSpPr>
          <p:cNvPr id="3" name="Content Placeholder 2">
            <a:extLst>
              <a:ext uri="{FF2B5EF4-FFF2-40B4-BE49-F238E27FC236}">
                <a16:creationId xmlns:a16="http://schemas.microsoft.com/office/drawing/2014/main" id="{134F52FD-66D7-6406-FA9F-CC2665493A67}"/>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a:cs typeface="Arial"/>
              </a:rPr>
              <a:t>Figure 19.7a.</a:t>
            </a:r>
            <a:r>
              <a:rPr lang="en-US" sz="2400" dirty="0">
                <a:latin typeface="Arial"/>
                <a:cs typeface="Arial"/>
              </a:rPr>
              <a:t> The process of greening a chemical process.</a:t>
            </a:r>
            <a:endParaRPr lang="en-IN" sz="2400" dirty="0">
              <a:latin typeface="Arial"/>
              <a:cs typeface="Arial"/>
            </a:endParaRPr>
          </a:p>
        </p:txBody>
      </p:sp>
      <p:sp>
        <p:nvSpPr>
          <p:cNvPr id="4" name="Footer Placeholder 3">
            <a:extLst>
              <a:ext uri="{FF2B5EF4-FFF2-40B4-BE49-F238E27FC236}">
                <a16:creationId xmlns:a16="http://schemas.microsoft.com/office/drawing/2014/main" id="{82E892E2-D095-8E23-5264-73B91B39DDD7}"/>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1556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A3FFF-562F-FFAE-FC72-CF2F2CF85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912DE-DE79-CEDD-82AD-8D0F8A1FB2BC}"/>
              </a:ext>
            </a:extLst>
          </p:cNvPr>
          <p:cNvSpPr>
            <a:spLocks noGrp="1"/>
          </p:cNvSpPr>
          <p:nvPr>
            <p:ph type="title"/>
          </p:nvPr>
        </p:nvSpPr>
        <p:spPr/>
        <p:txBody>
          <a:bodyPr>
            <a:normAutofit/>
          </a:bodyPr>
          <a:lstStyle/>
          <a:p>
            <a:r>
              <a:rPr lang="en-US" sz="4000"/>
              <a:t>Figure 19.1b</a:t>
            </a:r>
            <a:endParaRPr lang="en-IN" sz="4000"/>
          </a:p>
        </p:txBody>
      </p:sp>
      <p:pic>
        <p:nvPicPr>
          <p:cNvPr id="6146" name="Picture 2" descr="Lewis structural formulas show carbon and hydrogen element symbols and bonds between the atoms. The first structure in this row shows two bonded C atoms with a double bond between them. Each C atom has two H atoms bonded to it as well. The second structure in the row shows three bonded C atoms with a double bond up and to the right between the first and second C atoms moving left to right across the chain, and a single bond down and to the right between the second and third C atom. The first C atom has two H atoms bonded to it, the second C atom has one H atom bonded to it, and the third C atom has three H atoms bonded to it. The third structure shows four bonded C atoms with one bonded up and to the right to a C atom, down and to the right to a C atom, and double bonded up and to the right to a C atom. The first C atom, moving from left to right, has three H atoms bonded to it. The second C atom has two H atoms bonded to it. The third C atom has one H atom bonded to it, and the fourth C atom has two H atoms bonded to it. In the second row, ball-and-stick models for the structures are shown. In these representations, single bonds are represented with sticks, double bonds are represented with two parallel sticks, and elements are represented with balls. Carbon atoms are black and hydrogen atoms are white in this image. In the third row, space-filling models are shown. In these models, atoms are enlarged and pushed together, without sticks to represent bonds. In the final row, names are provided. The molecule with the double bond between two C atoms is named ethene. The molecule with the double bond between the first and second C atoms in the chain of three is named propene. The molecule with the double bond between the carbon atoms in the chain of four is named 1 dash butene.">
            <a:extLst>
              <a:ext uri="{FF2B5EF4-FFF2-40B4-BE49-F238E27FC236}">
                <a16:creationId xmlns:a16="http://schemas.microsoft.com/office/drawing/2014/main" id="{1B4C5FE9-4C4B-4C21-8E66-EEEACF9BC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2214563"/>
            <a:ext cx="12382500" cy="58578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D5068A3-8CA7-46F9-D88E-D0D35DEEC0CA}"/>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19.1b. </a:t>
            </a:r>
            <a:r>
              <a:rPr lang="en-US" sz="2400" dirty="0">
                <a:latin typeface="Arial" panose="020B0604020202020204" pitchFamily="34" charset="0"/>
                <a:cs typeface="Arial" panose="020B0604020202020204" pitchFamily="34" charset="0"/>
              </a:rPr>
              <a:t>The expanded molecular structures, ball-and-stick structures, and space-filling models for the alkenes ethene, propene, and 1-butene are shown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6D6D6958-BA84-5B71-53C3-41C845AA0E72}"/>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6893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26F1E-557F-F8CF-F298-ACC3E61DD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5C5AF-C4A8-A9BD-22C7-C0A3286ECDAF}"/>
              </a:ext>
            </a:extLst>
          </p:cNvPr>
          <p:cNvSpPr>
            <a:spLocks noGrp="1"/>
          </p:cNvSpPr>
          <p:nvPr>
            <p:ph type="title"/>
          </p:nvPr>
        </p:nvSpPr>
        <p:spPr/>
        <p:txBody>
          <a:bodyPr>
            <a:normAutofit/>
          </a:bodyPr>
          <a:lstStyle/>
          <a:p>
            <a:r>
              <a:rPr lang="en-US" sz="4000"/>
              <a:t>Figure 19.1c</a:t>
            </a:r>
            <a:endParaRPr lang="en-IN" sz="4000"/>
          </a:p>
        </p:txBody>
      </p:sp>
      <p:pic>
        <p:nvPicPr>
          <p:cNvPr id="7170" name="Picture 2" descr="The structural formula and name for ethyne, also known as acetylene, are shown. In red, two C atoms are shown with a triple bond illustrated by three horizontal line segments between them. Shown in black at each end of the structure, a single H atom is bonded.">
            <a:extLst>
              <a:ext uri="{FF2B5EF4-FFF2-40B4-BE49-F238E27FC236}">
                <a16:creationId xmlns:a16="http://schemas.microsoft.com/office/drawing/2014/main" id="{BD0B58E4-D801-1F00-7763-4BB5E9037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996" y="4006010"/>
            <a:ext cx="8802008" cy="22749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F07A2F0-AB2E-B03C-DED5-DE6C9B199FD9}"/>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19.1c.</a:t>
            </a:r>
            <a:r>
              <a:rPr lang="en-US" sz="2400" dirty="0">
                <a:latin typeface="Arial" panose="020B0604020202020204" pitchFamily="34" charset="0"/>
                <a:cs typeface="Arial" panose="020B0604020202020204" pitchFamily="34" charset="0"/>
              </a:rPr>
              <a:t> The expanded structural formula of ethyne (acetylene)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8125373-CA56-1925-B6BE-BADE51560B35}"/>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32369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AB273-B511-EFCD-A794-EEED2957B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B64B4-EA47-521B-D111-13C10A3E75EA}"/>
              </a:ext>
            </a:extLst>
          </p:cNvPr>
          <p:cNvSpPr>
            <a:spLocks noGrp="1"/>
          </p:cNvSpPr>
          <p:nvPr>
            <p:ph type="title"/>
          </p:nvPr>
        </p:nvSpPr>
        <p:spPr/>
        <p:txBody>
          <a:bodyPr>
            <a:normAutofit/>
          </a:bodyPr>
          <a:lstStyle/>
          <a:p>
            <a:r>
              <a:rPr lang="en-US" sz="4000"/>
              <a:t>Figure 19.1d</a:t>
            </a:r>
            <a:endParaRPr lang="en-IN" sz="4000"/>
          </a:p>
        </p:txBody>
      </p:sp>
      <p:pic>
        <p:nvPicPr>
          <p:cNvPr id="8194" name="Picture 2" descr="This structural formula shows a six carbon hydrocarbon ring. On the left side there are six C atoms. The C atom on top and to the left forms a single bond to the C atom on the top and to the right. The C atom has a double bond to another C atom which has a single bond to a C atom. That C atom has a double bond to another C atom which has a single bond to a C atom. That C atom forms a double bond with another C atom. Each C atom has a single bond to an H atom. There is a double sided arrow and the structure on the right is almost identical to the structure on the left. The structure on the right shows double bonds where the structure on the left showed single bonds. The structure on the right shows single bonds where the stucture on the left showed double bonds.">
            <a:extLst>
              <a:ext uri="{FF2B5EF4-FFF2-40B4-BE49-F238E27FC236}">
                <a16:creationId xmlns:a16="http://schemas.microsoft.com/office/drawing/2014/main" id="{33DD54F1-E6CC-FE83-7334-98FB75B40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21" y="3233738"/>
            <a:ext cx="10985359" cy="38195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5F543D-7CB4-2B38-F02F-290D9837EAB2}"/>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19.1d.</a:t>
            </a:r>
            <a:r>
              <a:rPr lang="en-US" sz="2400" dirty="0">
                <a:latin typeface="Arial" panose="020B0604020202020204" pitchFamily="34" charset="0"/>
                <a:cs typeface="Arial" panose="020B0604020202020204" pitchFamily="34" charset="0"/>
              </a:rPr>
              <a:t> The ring structure of benzene, the simplest aromatic compound. (credit: </a:t>
            </a:r>
            <a:r>
              <a:rPr lang="en-US" sz="2400" i="1" dirty="0">
                <a:latin typeface="Arial" panose="020B0604020202020204" pitchFamily="34" charset="0"/>
                <a:cs typeface="Arial" panose="020B0604020202020204" pitchFamily="34" charset="0"/>
                <a:hlinkClick r:id="rId3"/>
              </a:rPr>
              <a:t>Chemistry (OpenStax)</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CC BY 4.0</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6BC7561C-E584-1041-8A9B-B428A4CD8863}"/>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80187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00551-6569-DC8A-8AEF-F56E6E1F2E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9FAF3-F093-FA73-2349-6F89074DE57F}"/>
              </a:ext>
            </a:extLst>
          </p:cNvPr>
          <p:cNvSpPr>
            <a:spLocks noGrp="1"/>
          </p:cNvSpPr>
          <p:nvPr>
            <p:ph type="title"/>
          </p:nvPr>
        </p:nvSpPr>
        <p:spPr/>
        <p:txBody>
          <a:bodyPr>
            <a:normAutofit/>
          </a:bodyPr>
          <a:lstStyle/>
          <a:p>
            <a:r>
              <a:rPr lang="en-US" sz="4000"/>
              <a:t>Figure 19.1e</a:t>
            </a:r>
            <a:endParaRPr lang="en-IN" sz="4000"/>
          </a:p>
        </p:txBody>
      </p:sp>
      <p:pic>
        <p:nvPicPr>
          <p:cNvPr id="9228" name="Picture 12" descr="Six ringed aromatic structure named benzene. Alternating double bounds within the ring structure represented by a dotted line within the ring. Six hydrogens surrounding the six carbons. ">
            <a:extLst>
              <a:ext uri="{FF2B5EF4-FFF2-40B4-BE49-F238E27FC236}">
                <a16:creationId xmlns:a16="http://schemas.microsoft.com/office/drawing/2014/main" id="{16972DAF-5845-8671-8DAF-EC56DB99A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978" y="2505075"/>
            <a:ext cx="4656044" cy="52768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2D8CAD0-5D8B-3EA5-CB14-7EC3A7F48186}"/>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19.1e. </a:t>
            </a:r>
            <a:r>
              <a:rPr lang="en-US" sz="2400" dirty="0">
                <a:latin typeface="Arial" panose="020B0604020202020204" pitchFamily="34" charset="0"/>
                <a:cs typeface="Arial" panose="020B0604020202020204" pitchFamily="34" charset="0"/>
              </a:rPr>
              <a:t>This condensed formula shows the unique bonding structure of benzene (credit: </a:t>
            </a:r>
            <a:r>
              <a:rPr lang="en-US" sz="2400" dirty="0">
                <a:latin typeface="Arial" panose="020B0604020202020204" pitchFamily="34" charset="0"/>
                <a:cs typeface="Arial" panose="020B0604020202020204" pitchFamily="34" charset="0"/>
                <a:hlinkClick r:id="rId3"/>
              </a:rPr>
              <a:t>Image</a:t>
            </a:r>
            <a:r>
              <a:rPr lang="en-US" sz="2400" dirty="0">
                <a:latin typeface="Arial" panose="020B0604020202020204" pitchFamily="34" charset="0"/>
                <a:cs typeface="Arial" panose="020B0604020202020204" pitchFamily="34" charset="0"/>
              </a:rPr>
              <a:t> by </a:t>
            </a:r>
            <a:r>
              <a:rPr lang="en-US" sz="2400" dirty="0" err="1">
                <a:latin typeface="Arial" panose="020B0604020202020204" pitchFamily="34" charset="0"/>
                <a:cs typeface="Arial" panose="020B0604020202020204" pitchFamily="34" charset="0"/>
                <a:hlinkClick r:id="rId4" tooltip="User:Jynto"/>
              </a:rPr>
              <a:t>Jynto</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5"/>
              </a:rPr>
              <a:t>PDM</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D8D35DA-3A87-0B04-3032-D202C250C0C3}"/>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780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9A748-B513-4FBB-502D-80D73945A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32935-038C-F467-E2A7-C8D91F2F500C}"/>
              </a:ext>
            </a:extLst>
          </p:cNvPr>
          <p:cNvSpPr>
            <a:spLocks noGrp="1"/>
          </p:cNvSpPr>
          <p:nvPr>
            <p:ph type="title"/>
          </p:nvPr>
        </p:nvSpPr>
        <p:spPr/>
        <p:txBody>
          <a:bodyPr>
            <a:normAutofit/>
          </a:bodyPr>
          <a:lstStyle/>
          <a:p>
            <a:r>
              <a:rPr lang="en-US" sz="4000"/>
              <a:t>Figure 19.1f</a:t>
            </a:r>
            <a:endParaRPr lang="en-IN" sz="4000"/>
          </a:p>
        </p:txBody>
      </p:sp>
      <p:pic>
        <p:nvPicPr>
          <p:cNvPr id="9" name="Picture 8" descr="Six carbon ring structure with alternating double bonds (shown as a circle within the ring) which represents benzene. Additionally, there is a methyl group attached to the benzene. This represents the structure toluene. ">
            <a:extLst>
              <a:ext uri="{FF2B5EF4-FFF2-40B4-BE49-F238E27FC236}">
                <a16:creationId xmlns:a16="http://schemas.microsoft.com/office/drawing/2014/main" id="{FF40469F-CB87-1276-3A0E-436D5CE4537F}"/>
              </a:ext>
            </a:extLst>
          </p:cNvPr>
          <p:cNvPicPr>
            <a:picLocks noChangeAspect="1"/>
          </p:cNvPicPr>
          <p:nvPr/>
        </p:nvPicPr>
        <p:blipFill>
          <a:blip r:embed="rId2"/>
          <a:stretch>
            <a:fillRect/>
          </a:stretch>
        </p:blipFill>
        <p:spPr>
          <a:xfrm>
            <a:off x="6886575" y="2037419"/>
            <a:ext cx="4514850" cy="6212162"/>
          </a:xfrm>
          <a:prstGeom prst="rect">
            <a:avLst/>
          </a:prstGeom>
        </p:spPr>
      </p:pic>
      <p:sp>
        <p:nvSpPr>
          <p:cNvPr id="3" name="Content Placeholder 2">
            <a:extLst>
              <a:ext uri="{FF2B5EF4-FFF2-40B4-BE49-F238E27FC236}">
                <a16:creationId xmlns:a16="http://schemas.microsoft.com/office/drawing/2014/main" id="{E196AE32-6153-31FF-13F0-8EFBB91B305A}"/>
              </a:ext>
            </a:extLst>
          </p:cNvPr>
          <p:cNvSpPr>
            <a:spLocks noGrp="1"/>
          </p:cNvSpPr>
          <p:nvPr>
            <p:ph idx="1"/>
          </p:nvPr>
        </p:nvSpPr>
        <p:spPr>
          <a:xfrm>
            <a:off x="1685925" y="8339075"/>
            <a:ext cx="14916150" cy="1143000"/>
          </a:xfrm>
        </p:spPr>
        <p:txBody>
          <a:bodyPr vert="horz" lIns="91440" tIns="45720" rIns="91440" bIns="45720" rtlCol="0" anchor="t">
            <a:normAutofit/>
          </a:bodyPr>
          <a:lstStyle/>
          <a:p>
            <a:pPr marL="0" indent="0" algn="ctr">
              <a:buNone/>
            </a:pPr>
            <a:r>
              <a:rPr lang="en-US" sz="2400" b="1" dirty="0">
                <a:latin typeface="Arial" panose="020B0604020202020204" pitchFamily="34" charset="0"/>
                <a:cs typeface="Arial" panose="020B0604020202020204" pitchFamily="34" charset="0"/>
              </a:rPr>
              <a:t>Figure 19.1f.</a:t>
            </a:r>
            <a:r>
              <a:rPr lang="en-US" sz="2400" dirty="0">
                <a:latin typeface="Arial" panose="020B0604020202020204" pitchFamily="34" charset="0"/>
                <a:cs typeface="Arial" panose="020B0604020202020204" pitchFamily="34" charset="0"/>
              </a:rPr>
              <a:t> Toluene represents a typical example of substituted benzene derivative (credit: Image by </a:t>
            </a:r>
            <a:r>
              <a:rPr lang="en-US" sz="2400" dirty="0" err="1">
                <a:latin typeface="Arial" panose="020B0604020202020204" pitchFamily="34" charset="0"/>
                <a:cs typeface="Arial" panose="020B0604020202020204" pitchFamily="34" charset="0"/>
                <a:hlinkClick r:id="rId3" tooltip="User:Jarozwj"/>
              </a:rPr>
              <a:t>Jarozwj</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PDM</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3C28B56-326C-E4C6-1B2A-FDD3CD825F7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03856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2356</Words>
  <Application>Microsoft Office PowerPoint</Application>
  <PresentationFormat>Custom</PresentationFormat>
  <Paragraphs>168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Calibri</vt:lpstr>
      <vt:lpstr>Antic</vt:lpstr>
      <vt:lpstr>Raleway</vt:lpstr>
      <vt:lpstr>Arial</vt:lpstr>
      <vt:lpstr>Office Theme</vt:lpstr>
      <vt:lpstr>Chapter 19</vt:lpstr>
      <vt:lpstr>Figure 19.0a</vt:lpstr>
      <vt:lpstr>Table 19.0a</vt:lpstr>
      <vt:lpstr>Figure 19.1a</vt:lpstr>
      <vt:lpstr>Figure 19.1b</vt:lpstr>
      <vt:lpstr>Figure 19.1c</vt:lpstr>
      <vt:lpstr>Figure 19.1d</vt:lpstr>
      <vt:lpstr>Figure 19.1e</vt:lpstr>
      <vt:lpstr>Figure 19.1f</vt:lpstr>
      <vt:lpstr>Figure 19.2a</vt:lpstr>
      <vt:lpstr>Figure 19.2b</vt:lpstr>
      <vt:lpstr>Figure 19.2c</vt:lpstr>
      <vt:lpstr>Figure 19.2d</vt:lpstr>
      <vt:lpstr>Figure 19.2e</vt:lpstr>
      <vt:lpstr>Figure 19.3a</vt:lpstr>
      <vt:lpstr>Figure 19.3b</vt:lpstr>
      <vt:lpstr>Figure 19.3c</vt:lpstr>
      <vt:lpstr>Figure 19.3d</vt:lpstr>
      <vt:lpstr>Figure 19.3e</vt:lpstr>
      <vt:lpstr>Figure 19.3f</vt:lpstr>
      <vt:lpstr>Figure 19.3g</vt:lpstr>
      <vt:lpstr>Figure 19.3h</vt:lpstr>
      <vt:lpstr>Figure 19.3i</vt:lpstr>
      <vt:lpstr>Figure 19.4a</vt:lpstr>
      <vt:lpstr>Figure 19.4b</vt:lpstr>
      <vt:lpstr>Figure 19.4c</vt:lpstr>
      <vt:lpstr>Figure 19.4d</vt:lpstr>
      <vt:lpstr>Figure 19.4e</vt:lpstr>
      <vt:lpstr>Figure 19.4f</vt:lpstr>
      <vt:lpstr>Figure 19.4g</vt:lpstr>
      <vt:lpstr>Table 19.5a </vt:lpstr>
      <vt:lpstr>Figure 19.6a</vt:lpstr>
      <vt:lpstr>Figure 19.6b</vt:lpstr>
      <vt:lpstr>Figure 19.6c</vt:lpstr>
      <vt:lpstr>Figure 19.6d</vt:lpstr>
      <vt:lpstr>Figure 19.6e</vt:lpstr>
      <vt:lpstr>Figure 19.6f</vt:lpstr>
      <vt:lpstr>Figure 19.6g</vt:lpstr>
      <vt:lpstr>Figure 19.6h</vt:lpstr>
      <vt:lpstr>Figure 19.6i</vt:lpstr>
      <vt:lpstr>Figure 19.6j</vt:lpstr>
      <vt:lpstr>Figure 19.6k</vt:lpstr>
      <vt:lpstr>Figure 19.6l</vt:lpstr>
      <vt:lpstr>Figure 19.7a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Revathi Mahadevan</dc:creator>
  <cp:lastModifiedBy>Samantha Sullivan Sauer</cp:lastModifiedBy>
  <cp:revision>127</cp:revision>
  <dcterms:created xsi:type="dcterms:W3CDTF">2006-08-16T00:00:00Z</dcterms:created>
  <dcterms:modified xsi:type="dcterms:W3CDTF">2024-02-13T01:41:59Z</dcterms:modified>
  <dc:identifier>DAF7aMQEQsw</dc:identifier>
</cp:coreProperties>
</file>