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6"/>
  </p:notesMasterIdLst>
  <p:handoutMasterIdLst>
    <p:handoutMasterId r:id="rId7"/>
  </p:handoutMasterIdLst>
  <p:sldIdLst>
    <p:sldId id="347" r:id="rId2"/>
    <p:sldId id="348" r:id="rId3"/>
    <p:sldId id="349" r:id="rId4"/>
    <p:sldId id="350" r:id="rId5"/>
  </p:sldIdLst>
  <p:sldSz cx="12482513" cy="7021513"/>
  <p:notesSz cx="7023100" cy="9309100"/>
  <p:custDataLst>
    <p:tags r:id="rId8"/>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193C9C-5366-3847-B624-2E2BA3E1E267}" name="KT" initials="KT" userId="K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766"/>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C425B2-D1A6-4D35-99A6-D72DA0B0A07B}" v="118" dt="2023-01-31T17:55:47.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59353" autoAdjust="0"/>
  </p:normalViewPr>
  <p:slideViewPr>
    <p:cSldViewPr snapToGrid="0" snapToObjects="1" showGuides="1">
      <p:cViewPr varScale="1">
        <p:scale>
          <a:sx n="61" d="100"/>
          <a:sy n="61" d="100"/>
        </p:scale>
        <p:origin x="1596" y="72"/>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96"/>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EAC425B2-D1A6-4D35-99A6-D72DA0B0A07B}"/>
    <pc:docChg chg="undo redo custSel addSld modSld">
      <pc:chgData name="Kanstantsin Tsedryk" userId="708e2d0a-1804-4a88-8649-0d6086050429" providerId="ADAL" clId="{EAC425B2-D1A6-4D35-99A6-D72DA0B0A07B}" dt="2023-01-31T17:57:22.090" v="532"/>
      <pc:docMkLst>
        <pc:docMk/>
      </pc:docMkLst>
      <pc:sldChg chg="modSp mod modTransition">
        <pc:chgData name="Kanstantsin Tsedryk" userId="708e2d0a-1804-4a88-8649-0d6086050429" providerId="ADAL" clId="{EAC425B2-D1A6-4D35-99A6-D72DA0B0A07B}" dt="2023-01-31T17:55:47.468" v="530"/>
        <pc:sldMkLst>
          <pc:docMk/>
          <pc:sldMk cId="0" sldId="347"/>
        </pc:sldMkLst>
        <pc:spChg chg="mod">
          <ac:chgData name="Kanstantsin Tsedryk" userId="708e2d0a-1804-4a88-8649-0d6086050429" providerId="ADAL" clId="{EAC425B2-D1A6-4D35-99A6-D72DA0B0A07B}" dt="2023-01-31T15:53:10.296" v="3"/>
          <ac:spMkLst>
            <pc:docMk/>
            <pc:sldMk cId="0" sldId="347"/>
            <ac:spMk id="3" creationId="{1E7454D3-1E15-A1DC-4185-495AEC5E15C6}"/>
          </ac:spMkLst>
        </pc:spChg>
      </pc:sldChg>
      <pc:sldChg chg="addSp delSp modSp mod modTransition modAnim">
        <pc:chgData name="Kanstantsin Tsedryk" userId="708e2d0a-1804-4a88-8649-0d6086050429" providerId="ADAL" clId="{EAC425B2-D1A6-4D35-99A6-D72DA0B0A07B}" dt="2023-01-31T17:55:47.468" v="530"/>
        <pc:sldMkLst>
          <pc:docMk/>
          <pc:sldMk cId="807746716" sldId="348"/>
        </pc:sldMkLst>
        <pc:spChg chg="mod">
          <ac:chgData name="Kanstantsin Tsedryk" userId="708e2d0a-1804-4a88-8649-0d6086050429" providerId="ADAL" clId="{EAC425B2-D1A6-4D35-99A6-D72DA0B0A07B}" dt="2023-01-31T16:01:31.472" v="31" actId="20577"/>
          <ac:spMkLst>
            <pc:docMk/>
            <pc:sldMk cId="807746716" sldId="348"/>
            <ac:spMk id="2" creationId="{66143996-651D-4E60-972C-6F9FC358452C}"/>
          </ac:spMkLst>
        </pc:spChg>
        <pc:spChg chg="mod">
          <ac:chgData name="Kanstantsin Tsedryk" userId="708e2d0a-1804-4a88-8649-0d6086050429" providerId="ADAL" clId="{EAC425B2-D1A6-4D35-99A6-D72DA0B0A07B}" dt="2023-01-31T16:01:25.477" v="27"/>
          <ac:spMkLst>
            <pc:docMk/>
            <pc:sldMk cId="807746716" sldId="348"/>
            <ac:spMk id="4" creationId="{5A505CF0-B083-0D6D-57FF-472159B68C71}"/>
          </ac:spMkLst>
        </pc:spChg>
        <pc:spChg chg="mod">
          <ac:chgData name="Kanstantsin Tsedryk" userId="708e2d0a-1804-4a88-8649-0d6086050429" providerId="ADAL" clId="{EAC425B2-D1A6-4D35-99A6-D72DA0B0A07B}" dt="2023-01-31T16:02:46.188" v="43" actId="20577"/>
          <ac:spMkLst>
            <pc:docMk/>
            <pc:sldMk cId="807746716" sldId="348"/>
            <ac:spMk id="5" creationId="{5A1C29DF-0D4C-8820-1928-6D8F8B1457C7}"/>
          </ac:spMkLst>
        </pc:spChg>
        <pc:spChg chg="add del">
          <ac:chgData name="Kanstantsin Tsedryk" userId="708e2d0a-1804-4a88-8649-0d6086050429" providerId="ADAL" clId="{EAC425B2-D1A6-4D35-99A6-D72DA0B0A07B}" dt="2023-01-31T16:03:06.066" v="45" actId="22"/>
          <ac:spMkLst>
            <pc:docMk/>
            <pc:sldMk cId="807746716" sldId="348"/>
            <ac:spMk id="7" creationId="{41252A62-8D7E-EE07-FC88-6CF508AC4572}"/>
          </ac:spMkLst>
        </pc:spChg>
        <pc:spChg chg="add del">
          <ac:chgData name="Kanstantsin Tsedryk" userId="708e2d0a-1804-4a88-8649-0d6086050429" providerId="ADAL" clId="{EAC425B2-D1A6-4D35-99A6-D72DA0B0A07B}" dt="2023-01-31T16:03:10.692" v="47" actId="22"/>
          <ac:spMkLst>
            <pc:docMk/>
            <pc:sldMk cId="807746716" sldId="348"/>
            <ac:spMk id="9" creationId="{92286204-A7C4-85A1-CD18-959279DA6763}"/>
          </ac:spMkLst>
        </pc:spChg>
        <pc:spChg chg="add mod">
          <ac:chgData name="Kanstantsin Tsedryk" userId="708e2d0a-1804-4a88-8649-0d6086050429" providerId="ADAL" clId="{EAC425B2-D1A6-4D35-99A6-D72DA0B0A07B}" dt="2023-01-31T16:03:24.629" v="61" actId="1076"/>
          <ac:spMkLst>
            <pc:docMk/>
            <pc:sldMk cId="807746716" sldId="348"/>
            <ac:spMk id="11" creationId="{AD882199-A897-F32F-6C10-6676B1FD635F}"/>
          </ac:spMkLst>
        </pc:spChg>
        <pc:spChg chg="add mod">
          <ac:chgData name="Kanstantsin Tsedryk" userId="708e2d0a-1804-4a88-8649-0d6086050429" providerId="ADAL" clId="{EAC425B2-D1A6-4D35-99A6-D72DA0B0A07B}" dt="2023-01-31T16:04:38.151" v="81" actId="1076"/>
          <ac:spMkLst>
            <pc:docMk/>
            <pc:sldMk cId="807746716" sldId="348"/>
            <ac:spMk id="12" creationId="{DEF7954A-3564-5604-8694-4172DFB4EE6D}"/>
          </ac:spMkLst>
        </pc:spChg>
        <pc:spChg chg="add del">
          <ac:chgData name="Kanstantsin Tsedryk" userId="708e2d0a-1804-4a88-8649-0d6086050429" providerId="ADAL" clId="{EAC425B2-D1A6-4D35-99A6-D72DA0B0A07B}" dt="2023-01-31T16:04:47.698" v="85" actId="22"/>
          <ac:spMkLst>
            <pc:docMk/>
            <pc:sldMk cId="807746716" sldId="348"/>
            <ac:spMk id="14" creationId="{3F71518E-3EF9-0698-51B8-7CD047AEF019}"/>
          </ac:spMkLst>
        </pc:spChg>
        <pc:spChg chg="add mod">
          <ac:chgData name="Kanstantsin Tsedryk" userId="708e2d0a-1804-4a88-8649-0d6086050429" providerId="ADAL" clId="{EAC425B2-D1A6-4D35-99A6-D72DA0B0A07B}" dt="2023-01-31T16:05:15.177" v="94" actId="14100"/>
          <ac:spMkLst>
            <pc:docMk/>
            <pc:sldMk cId="807746716" sldId="348"/>
            <ac:spMk id="16" creationId="{50E3D748-C9F5-1148-87FC-2F0AFAAE1622}"/>
          </ac:spMkLst>
        </pc:spChg>
        <pc:spChg chg="add del">
          <ac:chgData name="Kanstantsin Tsedryk" userId="708e2d0a-1804-4a88-8649-0d6086050429" providerId="ADAL" clId="{EAC425B2-D1A6-4D35-99A6-D72DA0B0A07B}" dt="2023-01-31T16:11:50.109" v="104" actId="22"/>
          <ac:spMkLst>
            <pc:docMk/>
            <pc:sldMk cId="807746716" sldId="348"/>
            <ac:spMk id="18" creationId="{88FD44FE-1F68-E0C4-EDE0-5D0FCE41348A}"/>
          </ac:spMkLst>
        </pc:spChg>
        <pc:spChg chg="add mod">
          <ac:chgData name="Kanstantsin Tsedryk" userId="708e2d0a-1804-4a88-8649-0d6086050429" providerId="ADAL" clId="{EAC425B2-D1A6-4D35-99A6-D72DA0B0A07B}" dt="2023-01-31T17:31:58.988" v="361" actId="207"/>
          <ac:spMkLst>
            <pc:docMk/>
            <pc:sldMk cId="807746716" sldId="348"/>
            <ac:spMk id="20" creationId="{96B8B08A-ECC2-A17E-C5A7-9977A7E29EF3}"/>
          </ac:spMkLst>
        </pc:spChg>
        <pc:spChg chg="add mod">
          <ac:chgData name="Kanstantsin Tsedryk" userId="708e2d0a-1804-4a88-8649-0d6086050429" providerId="ADAL" clId="{EAC425B2-D1A6-4D35-99A6-D72DA0B0A07B}" dt="2023-01-31T16:13:06.706" v="119" actId="1076"/>
          <ac:spMkLst>
            <pc:docMk/>
            <pc:sldMk cId="807746716" sldId="348"/>
            <ac:spMk id="21" creationId="{6852DFE3-B01E-801E-9747-3A14E96807FB}"/>
          </ac:spMkLst>
        </pc:spChg>
        <pc:spChg chg="add mod">
          <ac:chgData name="Kanstantsin Tsedryk" userId="708e2d0a-1804-4a88-8649-0d6086050429" providerId="ADAL" clId="{EAC425B2-D1A6-4D35-99A6-D72DA0B0A07B}" dt="2023-01-31T16:14:53.252" v="145" actId="1076"/>
          <ac:spMkLst>
            <pc:docMk/>
            <pc:sldMk cId="807746716" sldId="348"/>
            <ac:spMk id="23" creationId="{6B068176-078F-0DB3-2C4A-3DA9B2B041D8}"/>
          </ac:spMkLst>
        </pc:spChg>
        <pc:spChg chg="add del mod">
          <ac:chgData name="Kanstantsin Tsedryk" userId="708e2d0a-1804-4a88-8649-0d6086050429" providerId="ADAL" clId="{EAC425B2-D1A6-4D35-99A6-D72DA0B0A07B}" dt="2023-01-31T16:14:13.378" v="131" actId="478"/>
          <ac:spMkLst>
            <pc:docMk/>
            <pc:sldMk cId="807746716" sldId="348"/>
            <ac:spMk id="25" creationId="{EB548ED5-F431-47A9-AB69-B44924756FAB}"/>
          </ac:spMkLst>
        </pc:spChg>
        <pc:spChg chg="add del">
          <ac:chgData name="Kanstantsin Tsedryk" userId="708e2d0a-1804-4a88-8649-0d6086050429" providerId="ADAL" clId="{EAC425B2-D1A6-4D35-99A6-D72DA0B0A07B}" dt="2023-01-31T16:15:23.821" v="149" actId="22"/>
          <ac:spMkLst>
            <pc:docMk/>
            <pc:sldMk cId="807746716" sldId="348"/>
            <ac:spMk id="27" creationId="{DF26141F-D6B5-CABF-0E23-51284BB5DA2F}"/>
          </ac:spMkLst>
        </pc:spChg>
        <pc:spChg chg="add mod ord">
          <ac:chgData name="Kanstantsin Tsedryk" userId="708e2d0a-1804-4a88-8649-0d6086050429" providerId="ADAL" clId="{EAC425B2-D1A6-4D35-99A6-D72DA0B0A07B}" dt="2023-01-31T16:19:06.235" v="184" actId="1076"/>
          <ac:spMkLst>
            <pc:docMk/>
            <pc:sldMk cId="807746716" sldId="348"/>
            <ac:spMk id="29" creationId="{B60CAB86-BD41-F62C-B891-728AD7FFAF00}"/>
          </ac:spMkLst>
        </pc:spChg>
        <pc:spChg chg="mod">
          <ac:chgData name="Kanstantsin Tsedryk" userId="708e2d0a-1804-4a88-8649-0d6086050429" providerId="ADAL" clId="{EAC425B2-D1A6-4D35-99A6-D72DA0B0A07B}" dt="2023-01-31T16:17:32.410" v="176" actId="1076"/>
          <ac:spMkLst>
            <pc:docMk/>
            <pc:sldMk cId="807746716" sldId="348"/>
            <ac:spMk id="32" creationId="{D7E3B484-9909-8DA3-424F-7111B7A4EA15}"/>
          </ac:spMkLst>
        </pc:spChg>
        <pc:spChg chg="add mod">
          <ac:chgData name="Kanstantsin Tsedryk" userId="708e2d0a-1804-4a88-8649-0d6086050429" providerId="ADAL" clId="{EAC425B2-D1A6-4D35-99A6-D72DA0B0A07B}" dt="2023-01-31T16:18:02.123" v="181" actId="1076"/>
          <ac:spMkLst>
            <pc:docMk/>
            <pc:sldMk cId="807746716" sldId="348"/>
            <ac:spMk id="33" creationId="{72EDD9C6-CE99-6FBC-E031-486B69C63303}"/>
          </ac:spMkLst>
        </pc:spChg>
        <pc:spChg chg="add mod">
          <ac:chgData name="Kanstantsin Tsedryk" userId="708e2d0a-1804-4a88-8649-0d6086050429" providerId="ADAL" clId="{EAC425B2-D1A6-4D35-99A6-D72DA0B0A07B}" dt="2023-01-31T16:17:21.858" v="173" actId="1076"/>
          <ac:spMkLst>
            <pc:docMk/>
            <pc:sldMk cId="807746716" sldId="348"/>
            <ac:spMk id="34" creationId="{23F43747-7E30-A6EF-D223-65C1DBC3A35E}"/>
          </ac:spMkLst>
        </pc:spChg>
        <pc:grpChg chg="add mod">
          <ac:chgData name="Kanstantsin Tsedryk" userId="708e2d0a-1804-4a88-8649-0d6086050429" providerId="ADAL" clId="{EAC425B2-D1A6-4D35-99A6-D72DA0B0A07B}" dt="2023-01-31T16:01:25.477" v="27"/>
          <ac:grpSpMkLst>
            <pc:docMk/>
            <pc:sldMk cId="807746716" sldId="348"/>
            <ac:grpSpMk id="3" creationId="{65A370C9-D6C4-CF59-C8A5-45A903F37E8B}"/>
          </ac:grpSpMkLst>
        </pc:grpChg>
        <pc:grpChg chg="add mod">
          <ac:chgData name="Kanstantsin Tsedryk" userId="708e2d0a-1804-4a88-8649-0d6086050429" providerId="ADAL" clId="{EAC425B2-D1A6-4D35-99A6-D72DA0B0A07B}" dt="2023-01-31T16:17:32.410" v="176" actId="1076"/>
          <ac:grpSpMkLst>
            <pc:docMk/>
            <pc:sldMk cId="807746716" sldId="348"/>
            <ac:grpSpMk id="30" creationId="{235566A1-145F-8D57-F4C2-4B05BF0D9EF2}"/>
          </ac:grpSpMkLst>
        </pc:grpChg>
        <pc:picChg chg="mod">
          <ac:chgData name="Kanstantsin Tsedryk" userId="708e2d0a-1804-4a88-8649-0d6086050429" providerId="ADAL" clId="{EAC425B2-D1A6-4D35-99A6-D72DA0B0A07B}" dt="2023-01-31T16:17:32.410" v="176" actId="1076"/>
          <ac:picMkLst>
            <pc:docMk/>
            <pc:sldMk cId="807746716" sldId="348"/>
            <ac:picMk id="31" creationId="{E7C6C3E8-DBF0-CB76-D66E-49EC0AB55ED2}"/>
          </ac:picMkLst>
        </pc:picChg>
        <pc:picChg chg="add mod">
          <ac:chgData name="Kanstantsin Tsedryk" userId="708e2d0a-1804-4a88-8649-0d6086050429" providerId="ADAL" clId="{EAC425B2-D1A6-4D35-99A6-D72DA0B0A07B}" dt="2023-01-31T16:17:17.757" v="172" actId="14100"/>
          <ac:picMkLst>
            <pc:docMk/>
            <pc:sldMk cId="807746716" sldId="348"/>
            <ac:picMk id="35" creationId="{EBBA0016-4449-CA16-24A1-42F9CE1EBAE5}"/>
          </ac:picMkLst>
        </pc:picChg>
      </pc:sldChg>
      <pc:sldChg chg="addSp delSp modSp mod modTransition modAnim">
        <pc:chgData name="Kanstantsin Tsedryk" userId="708e2d0a-1804-4a88-8649-0d6086050429" providerId="ADAL" clId="{EAC425B2-D1A6-4D35-99A6-D72DA0B0A07B}" dt="2023-01-31T17:55:47.468" v="530"/>
        <pc:sldMkLst>
          <pc:docMk/>
          <pc:sldMk cId="934836785" sldId="349"/>
        </pc:sldMkLst>
        <pc:spChg chg="mod">
          <ac:chgData name="Kanstantsin Tsedryk" userId="708e2d0a-1804-4a88-8649-0d6086050429" providerId="ADAL" clId="{EAC425B2-D1A6-4D35-99A6-D72DA0B0A07B}" dt="2023-01-31T17:22:24.014" v="253"/>
          <ac:spMkLst>
            <pc:docMk/>
            <pc:sldMk cId="934836785" sldId="349"/>
            <ac:spMk id="2" creationId="{E40459EA-0BCE-4332-BDD7-168340E1BE8B}"/>
          </ac:spMkLst>
        </pc:spChg>
        <pc:spChg chg="mod">
          <ac:chgData name="Kanstantsin Tsedryk" userId="708e2d0a-1804-4a88-8649-0d6086050429" providerId="ADAL" clId="{EAC425B2-D1A6-4D35-99A6-D72DA0B0A07B}" dt="2023-01-31T17:18:19.513" v="189"/>
          <ac:spMkLst>
            <pc:docMk/>
            <pc:sldMk cId="934836785" sldId="349"/>
            <ac:spMk id="4" creationId="{2249BAA5-34A2-6F62-5D12-707A595E33D3}"/>
          </ac:spMkLst>
        </pc:spChg>
        <pc:spChg chg="mod">
          <ac:chgData name="Kanstantsin Tsedryk" userId="708e2d0a-1804-4a88-8649-0d6086050429" providerId="ADAL" clId="{EAC425B2-D1A6-4D35-99A6-D72DA0B0A07B}" dt="2023-01-31T17:19:35.840" v="216" actId="404"/>
          <ac:spMkLst>
            <pc:docMk/>
            <pc:sldMk cId="934836785" sldId="349"/>
            <ac:spMk id="5" creationId="{0E0C2B2F-6760-BD07-3DDA-0CF5B467D9EC}"/>
          </ac:spMkLst>
        </pc:spChg>
        <pc:spChg chg="add mod modVis">
          <ac:chgData name="Kanstantsin Tsedryk" userId="708e2d0a-1804-4a88-8649-0d6086050429" providerId="ADAL" clId="{EAC425B2-D1A6-4D35-99A6-D72DA0B0A07B}" dt="2023-01-31T17:40:50.521" v="439" actId="14429"/>
          <ac:spMkLst>
            <pc:docMk/>
            <pc:sldMk cId="934836785" sldId="349"/>
            <ac:spMk id="10" creationId="{37175EB5-1566-3803-B790-40E8C8E25E62}"/>
          </ac:spMkLst>
        </pc:spChg>
        <pc:spChg chg="add mod modVis">
          <ac:chgData name="Kanstantsin Tsedryk" userId="708e2d0a-1804-4a88-8649-0d6086050429" providerId="ADAL" clId="{EAC425B2-D1A6-4D35-99A6-D72DA0B0A07B}" dt="2023-01-31T17:40:46.087" v="436" actId="14429"/>
          <ac:spMkLst>
            <pc:docMk/>
            <pc:sldMk cId="934836785" sldId="349"/>
            <ac:spMk id="11" creationId="{671D5DC8-D6E4-1314-7B12-086207A4332B}"/>
          </ac:spMkLst>
        </pc:spChg>
        <pc:spChg chg="add mod modVis">
          <ac:chgData name="Kanstantsin Tsedryk" userId="708e2d0a-1804-4a88-8649-0d6086050429" providerId="ADAL" clId="{EAC425B2-D1A6-4D35-99A6-D72DA0B0A07B}" dt="2023-01-31T17:40:48.838" v="438" actId="14429"/>
          <ac:spMkLst>
            <pc:docMk/>
            <pc:sldMk cId="934836785" sldId="349"/>
            <ac:spMk id="12" creationId="{E37C2431-FB99-7551-666A-8C3733D32BBE}"/>
          </ac:spMkLst>
        </pc:spChg>
        <pc:grpChg chg="add del mod">
          <ac:chgData name="Kanstantsin Tsedryk" userId="708e2d0a-1804-4a88-8649-0d6086050429" providerId="ADAL" clId="{EAC425B2-D1A6-4D35-99A6-D72DA0B0A07B}" dt="2023-01-31T17:23:08.814" v="258" actId="478"/>
          <ac:grpSpMkLst>
            <pc:docMk/>
            <pc:sldMk cId="934836785" sldId="349"/>
            <ac:grpSpMk id="3" creationId="{DA1CCAAC-2075-AAD0-8ACE-CA2643A80A93}"/>
          </ac:grpSpMkLst>
        </pc:grpChg>
        <pc:graphicFrameChg chg="add del mod">
          <ac:chgData name="Kanstantsin Tsedryk" userId="708e2d0a-1804-4a88-8649-0d6086050429" providerId="ADAL" clId="{EAC425B2-D1A6-4D35-99A6-D72DA0B0A07B}" dt="2023-01-31T17:21:01.814" v="228"/>
          <ac:graphicFrameMkLst>
            <pc:docMk/>
            <pc:sldMk cId="934836785" sldId="349"/>
            <ac:graphicFrameMk id="6" creationId="{91B5D8E6-4981-AB97-C499-94060DE4D048}"/>
          </ac:graphicFrameMkLst>
        </pc:graphicFrameChg>
        <pc:graphicFrameChg chg="add mod modGraphic">
          <ac:chgData name="Kanstantsin Tsedryk" userId="708e2d0a-1804-4a88-8649-0d6086050429" providerId="ADAL" clId="{EAC425B2-D1A6-4D35-99A6-D72DA0B0A07B}" dt="2023-01-31T17:36:33.586" v="400" actId="948"/>
          <ac:graphicFrameMkLst>
            <pc:docMk/>
            <pc:sldMk cId="934836785" sldId="349"/>
            <ac:graphicFrameMk id="7" creationId="{690D8F11-D4BF-5971-C333-627259E77EA5}"/>
          </ac:graphicFrameMkLst>
        </pc:graphicFrameChg>
        <pc:graphicFrameChg chg="add del mod">
          <ac:chgData name="Kanstantsin Tsedryk" userId="708e2d0a-1804-4a88-8649-0d6086050429" providerId="ADAL" clId="{EAC425B2-D1A6-4D35-99A6-D72DA0B0A07B}" dt="2023-01-31T17:22:04.988" v="248"/>
          <ac:graphicFrameMkLst>
            <pc:docMk/>
            <pc:sldMk cId="934836785" sldId="349"/>
            <ac:graphicFrameMk id="8" creationId="{D8145D92-C1FF-B9EF-88AA-44963B70220C}"/>
          </ac:graphicFrameMkLst>
        </pc:graphicFrameChg>
        <pc:graphicFrameChg chg="add del mod">
          <ac:chgData name="Kanstantsin Tsedryk" userId="708e2d0a-1804-4a88-8649-0d6086050429" providerId="ADAL" clId="{EAC425B2-D1A6-4D35-99A6-D72DA0B0A07B}" dt="2023-01-31T17:22:10.587" v="250"/>
          <ac:graphicFrameMkLst>
            <pc:docMk/>
            <pc:sldMk cId="934836785" sldId="349"/>
            <ac:graphicFrameMk id="9" creationId="{3893CBDD-5929-446E-423A-8372FE044A90}"/>
          </ac:graphicFrameMkLst>
        </pc:graphicFrameChg>
      </pc:sldChg>
      <pc:sldChg chg="addSp delSp modSp new mod modTransition modAnim">
        <pc:chgData name="Kanstantsin Tsedryk" userId="708e2d0a-1804-4a88-8649-0d6086050429" providerId="ADAL" clId="{EAC425B2-D1A6-4D35-99A6-D72DA0B0A07B}" dt="2023-01-31T17:55:47.468" v="530"/>
        <pc:sldMkLst>
          <pc:docMk/>
          <pc:sldMk cId="1670084375" sldId="350"/>
        </pc:sldMkLst>
        <pc:spChg chg="mod">
          <ac:chgData name="Kanstantsin Tsedryk" userId="708e2d0a-1804-4a88-8649-0d6086050429" providerId="ADAL" clId="{EAC425B2-D1A6-4D35-99A6-D72DA0B0A07B}" dt="2023-01-31T17:42:37.986" v="448"/>
          <ac:spMkLst>
            <pc:docMk/>
            <pc:sldMk cId="1670084375" sldId="350"/>
            <ac:spMk id="2" creationId="{A820D9FA-1E9C-D9EA-A7E1-E50EE6D1CCCB}"/>
          </ac:spMkLst>
        </pc:spChg>
        <pc:spChg chg="mod">
          <ac:chgData name="Kanstantsin Tsedryk" userId="708e2d0a-1804-4a88-8649-0d6086050429" providerId="ADAL" clId="{EAC425B2-D1A6-4D35-99A6-D72DA0B0A07B}" dt="2023-01-31T17:42:50.227" v="449"/>
          <ac:spMkLst>
            <pc:docMk/>
            <pc:sldMk cId="1670084375" sldId="350"/>
            <ac:spMk id="4" creationId="{EA47653E-185F-AB36-09CF-56DF801EB292}"/>
          </ac:spMkLst>
        </pc:spChg>
        <pc:spChg chg="mod">
          <ac:chgData name="Kanstantsin Tsedryk" userId="708e2d0a-1804-4a88-8649-0d6086050429" providerId="ADAL" clId="{EAC425B2-D1A6-4D35-99A6-D72DA0B0A07B}" dt="2023-01-31T17:43:02.451" v="458" actId="403"/>
          <ac:spMkLst>
            <pc:docMk/>
            <pc:sldMk cId="1670084375" sldId="350"/>
            <ac:spMk id="5" creationId="{6B481C11-CFC4-1F74-B3B6-CD8460783BEC}"/>
          </ac:spMkLst>
        </pc:spChg>
        <pc:spChg chg="add del mod">
          <ac:chgData name="Kanstantsin Tsedryk" userId="708e2d0a-1804-4a88-8649-0d6086050429" providerId="ADAL" clId="{EAC425B2-D1A6-4D35-99A6-D72DA0B0A07B}" dt="2023-01-31T17:43:32.698" v="460"/>
          <ac:spMkLst>
            <pc:docMk/>
            <pc:sldMk cId="1670084375" sldId="350"/>
            <ac:spMk id="6" creationId="{786641D7-F70B-3510-DF02-305899A0A704}"/>
          </ac:spMkLst>
        </pc:spChg>
        <pc:spChg chg="add del mod">
          <ac:chgData name="Kanstantsin Tsedryk" userId="708e2d0a-1804-4a88-8649-0d6086050429" providerId="ADAL" clId="{EAC425B2-D1A6-4D35-99A6-D72DA0B0A07B}" dt="2023-01-31T17:43:32.698" v="460"/>
          <ac:spMkLst>
            <pc:docMk/>
            <pc:sldMk cId="1670084375" sldId="350"/>
            <ac:spMk id="7" creationId="{D93CF16C-3904-E369-51FD-582C1CA68513}"/>
          </ac:spMkLst>
        </pc:spChg>
        <pc:spChg chg="add del mod">
          <ac:chgData name="Kanstantsin Tsedryk" userId="708e2d0a-1804-4a88-8649-0d6086050429" providerId="ADAL" clId="{EAC425B2-D1A6-4D35-99A6-D72DA0B0A07B}" dt="2023-01-31T17:43:32.698" v="460"/>
          <ac:spMkLst>
            <pc:docMk/>
            <pc:sldMk cId="1670084375" sldId="350"/>
            <ac:spMk id="8" creationId="{F5CCE2F8-E49A-9BE8-6085-DBBF42646915}"/>
          </ac:spMkLst>
        </pc:spChg>
        <pc:spChg chg="add del mod">
          <ac:chgData name="Kanstantsin Tsedryk" userId="708e2d0a-1804-4a88-8649-0d6086050429" providerId="ADAL" clId="{EAC425B2-D1A6-4D35-99A6-D72DA0B0A07B}" dt="2023-01-31T17:43:32.698" v="460"/>
          <ac:spMkLst>
            <pc:docMk/>
            <pc:sldMk cId="1670084375" sldId="350"/>
            <ac:spMk id="9" creationId="{9D99C13B-33D7-625B-EA08-9FCFBC34B5FA}"/>
          </ac:spMkLst>
        </pc:spChg>
        <pc:spChg chg="add del mod">
          <ac:chgData name="Kanstantsin Tsedryk" userId="708e2d0a-1804-4a88-8649-0d6086050429" providerId="ADAL" clId="{EAC425B2-D1A6-4D35-99A6-D72DA0B0A07B}" dt="2023-01-31T17:43:32.698" v="460"/>
          <ac:spMkLst>
            <pc:docMk/>
            <pc:sldMk cId="1670084375" sldId="350"/>
            <ac:spMk id="10" creationId="{2729AF41-8215-3097-24CD-02D608542B4A}"/>
          </ac:spMkLst>
        </pc:spChg>
        <pc:spChg chg="add del mod">
          <ac:chgData name="Kanstantsin Tsedryk" userId="708e2d0a-1804-4a88-8649-0d6086050429" providerId="ADAL" clId="{EAC425B2-D1A6-4D35-99A6-D72DA0B0A07B}" dt="2023-01-31T17:43:32.698" v="460"/>
          <ac:spMkLst>
            <pc:docMk/>
            <pc:sldMk cId="1670084375" sldId="350"/>
            <ac:spMk id="11" creationId="{605C3091-957A-C987-13D5-E25F7A99F27B}"/>
          </ac:spMkLst>
        </pc:spChg>
        <pc:spChg chg="add del mod">
          <ac:chgData name="Kanstantsin Tsedryk" userId="708e2d0a-1804-4a88-8649-0d6086050429" providerId="ADAL" clId="{EAC425B2-D1A6-4D35-99A6-D72DA0B0A07B}" dt="2023-01-31T17:45:06.936" v="476" actId="478"/>
          <ac:spMkLst>
            <pc:docMk/>
            <pc:sldMk cId="1670084375" sldId="350"/>
            <ac:spMk id="13" creationId="{22CF2D63-5B27-F815-1813-36706F8C8EAB}"/>
          </ac:spMkLst>
        </pc:spChg>
        <pc:spChg chg="add mod ord">
          <ac:chgData name="Kanstantsin Tsedryk" userId="708e2d0a-1804-4a88-8649-0d6086050429" providerId="ADAL" clId="{EAC425B2-D1A6-4D35-99A6-D72DA0B0A07B}" dt="2023-01-31T17:47:13.961" v="503" actId="1076"/>
          <ac:spMkLst>
            <pc:docMk/>
            <pc:sldMk cId="1670084375" sldId="350"/>
            <ac:spMk id="14" creationId="{A789302C-5025-F3FA-7C07-96C2C89D7172}"/>
          </ac:spMkLst>
        </pc:spChg>
        <pc:spChg chg="add mod ord">
          <ac:chgData name="Kanstantsin Tsedryk" userId="708e2d0a-1804-4a88-8649-0d6086050429" providerId="ADAL" clId="{EAC425B2-D1A6-4D35-99A6-D72DA0B0A07B}" dt="2023-01-31T17:47:27.050" v="510" actId="1036"/>
          <ac:spMkLst>
            <pc:docMk/>
            <pc:sldMk cId="1670084375" sldId="350"/>
            <ac:spMk id="15" creationId="{68F9AA75-CF79-723F-B3AE-F2372D6A3F6C}"/>
          </ac:spMkLst>
        </pc:spChg>
        <pc:spChg chg="add mod">
          <ac:chgData name="Kanstantsin Tsedryk" userId="708e2d0a-1804-4a88-8649-0d6086050429" providerId="ADAL" clId="{EAC425B2-D1A6-4D35-99A6-D72DA0B0A07B}" dt="2023-01-31T17:44:02.726" v="464" actId="14100"/>
          <ac:spMkLst>
            <pc:docMk/>
            <pc:sldMk cId="1670084375" sldId="350"/>
            <ac:spMk id="16" creationId="{F5440ED6-9CB5-A85B-9EE6-704B60FCA319}"/>
          </ac:spMkLst>
        </pc:spChg>
        <pc:spChg chg="add mod">
          <ac:chgData name="Kanstantsin Tsedryk" userId="708e2d0a-1804-4a88-8649-0d6086050429" providerId="ADAL" clId="{EAC425B2-D1A6-4D35-99A6-D72DA0B0A07B}" dt="2023-01-31T17:44:20.902" v="469" actId="1076"/>
          <ac:spMkLst>
            <pc:docMk/>
            <pc:sldMk cId="1670084375" sldId="350"/>
            <ac:spMk id="17" creationId="{70574CB5-9016-2937-D861-FBFE3EB83911}"/>
          </ac:spMkLst>
        </pc:spChg>
        <pc:spChg chg="add mod">
          <ac:chgData name="Kanstantsin Tsedryk" userId="708e2d0a-1804-4a88-8649-0d6086050429" providerId="ADAL" clId="{EAC425B2-D1A6-4D35-99A6-D72DA0B0A07B}" dt="2023-01-31T17:44:10.871" v="467" actId="14100"/>
          <ac:spMkLst>
            <pc:docMk/>
            <pc:sldMk cId="1670084375" sldId="350"/>
            <ac:spMk id="18" creationId="{D6C2FE1D-8585-4AB5-EB51-D3EE4BAFA7D0}"/>
          </ac:spMkLst>
        </pc:spChg>
        <pc:spChg chg="add mod">
          <ac:chgData name="Kanstantsin Tsedryk" userId="708e2d0a-1804-4a88-8649-0d6086050429" providerId="ADAL" clId="{EAC425B2-D1A6-4D35-99A6-D72DA0B0A07B}" dt="2023-01-31T17:49:23.624" v="516" actId="207"/>
          <ac:spMkLst>
            <pc:docMk/>
            <pc:sldMk cId="1670084375" sldId="350"/>
            <ac:spMk id="21" creationId="{AD04487B-511E-1442-4139-60B667D7D068}"/>
          </ac:spMkLst>
        </pc:spChg>
        <pc:grpChg chg="add mod">
          <ac:chgData name="Kanstantsin Tsedryk" userId="708e2d0a-1804-4a88-8649-0d6086050429" providerId="ADAL" clId="{EAC425B2-D1A6-4D35-99A6-D72DA0B0A07B}" dt="2023-01-31T17:42:50.227" v="449"/>
          <ac:grpSpMkLst>
            <pc:docMk/>
            <pc:sldMk cId="1670084375" sldId="350"/>
            <ac:grpSpMk id="3" creationId="{94971196-2029-AC60-F6D8-B4D09DFDD64D}"/>
          </ac:grpSpMkLst>
        </pc:grpChg>
        <pc:picChg chg="add del mod">
          <ac:chgData name="Kanstantsin Tsedryk" userId="708e2d0a-1804-4a88-8649-0d6086050429" providerId="ADAL" clId="{EAC425B2-D1A6-4D35-99A6-D72DA0B0A07B}" dt="2023-01-31T17:43:32.698" v="460"/>
          <ac:picMkLst>
            <pc:docMk/>
            <pc:sldMk cId="1670084375" sldId="350"/>
            <ac:picMk id="12" creationId="{0DD830E7-3982-3FC4-4255-2DF5B551F6FE}"/>
          </ac:picMkLst>
        </pc:picChg>
        <pc:picChg chg="add mod">
          <ac:chgData name="Kanstantsin Tsedryk" userId="708e2d0a-1804-4a88-8649-0d6086050429" providerId="ADAL" clId="{EAC425B2-D1A6-4D35-99A6-D72DA0B0A07B}" dt="2023-01-31T17:44:25.474" v="470" actId="1076"/>
          <ac:picMkLst>
            <pc:docMk/>
            <pc:sldMk cId="1670084375" sldId="350"/>
            <ac:picMk id="19" creationId="{EDA738C0-6331-CDA4-1105-16309CC96861}"/>
          </ac:picMkLst>
        </pc:picChg>
      </pc:sldChg>
      <pc:sldChg chg="delSp add mod modTransition delAnim addCm modCm">
        <pc:chgData name="Kanstantsin Tsedryk" userId="708e2d0a-1804-4a88-8649-0d6086050429" providerId="ADAL" clId="{EAC425B2-D1A6-4D35-99A6-D72DA0B0A07B}" dt="2023-01-31T17:57:22.090" v="532"/>
        <pc:sldMkLst>
          <pc:docMk/>
          <pc:sldMk cId="2896248293" sldId="351"/>
        </pc:sldMkLst>
        <pc:spChg chg="del">
          <ac:chgData name="Kanstantsin Tsedryk" userId="708e2d0a-1804-4a88-8649-0d6086050429" providerId="ADAL" clId="{EAC425B2-D1A6-4D35-99A6-D72DA0B0A07B}" dt="2023-01-31T17:55:30.836" v="529" actId="478"/>
          <ac:spMkLst>
            <pc:docMk/>
            <pc:sldMk cId="2896248293" sldId="351"/>
            <ac:spMk id="10" creationId="{37175EB5-1566-3803-B790-40E8C8E25E62}"/>
          </ac:spMkLst>
        </pc:spChg>
        <pc:spChg chg="del">
          <ac:chgData name="Kanstantsin Tsedryk" userId="708e2d0a-1804-4a88-8649-0d6086050429" providerId="ADAL" clId="{EAC425B2-D1A6-4D35-99A6-D72DA0B0A07B}" dt="2023-01-31T17:55:30.836" v="529" actId="478"/>
          <ac:spMkLst>
            <pc:docMk/>
            <pc:sldMk cId="2896248293" sldId="351"/>
            <ac:spMk id="11" creationId="{671D5DC8-D6E4-1314-7B12-086207A4332B}"/>
          </ac:spMkLst>
        </pc:spChg>
        <pc:spChg chg="del">
          <ac:chgData name="Kanstantsin Tsedryk" userId="708e2d0a-1804-4a88-8649-0d6086050429" providerId="ADAL" clId="{EAC425B2-D1A6-4D35-99A6-D72DA0B0A07B}" dt="2023-01-31T17:55:30.836" v="529" actId="478"/>
          <ac:spMkLst>
            <pc:docMk/>
            <pc:sldMk cId="2896248293" sldId="351"/>
            <ac:spMk id="12" creationId="{E37C2431-FB99-7551-666A-8C3733D32BBE}"/>
          </ac:spMkLst>
        </pc:spChg>
        <pc:extLst>
          <p:ext xmlns:p="http://schemas.openxmlformats.org/presentationml/2006/main" uri="{D6D511B9-2390-475A-947B-AFAB55BFBCF1}">
            <pc226:cmChg xmlns:pc226="http://schemas.microsoft.com/office/powerpoint/2022/06/main/command" chg="add mod">
              <pc226:chgData name="Kanstantsin Tsedryk" userId="708e2d0a-1804-4a88-8649-0d6086050429" providerId="ADAL" clId="{EAC425B2-D1A6-4D35-99A6-D72DA0B0A07B}" dt="2023-01-31T17:57:22.090" v="532"/>
              <pc2:cmMkLst xmlns:pc2="http://schemas.microsoft.com/office/powerpoint/2019/9/main/command">
                <pc:docMk/>
                <pc:sldMk cId="2896248293" sldId="351"/>
                <pc2:cmMk id="{AA94C7DF-95EF-49A9-859A-C38A1CEB3F04}"/>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E54EC830-9E60-66CF-EE33-5C6D7F44EB1D}"/>
              </a:ext>
            </a:extLst>
          </p:cNvPr>
          <p:cNvSpPr>
            <a:spLocks noGrp="1"/>
          </p:cNvSpPr>
          <p:nvPr>
            <p:ph type="hdr" sz="quarter"/>
          </p:nvPr>
        </p:nvSpPr>
        <p:spPr>
          <a:xfrm>
            <a:off x="-1" y="0"/>
            <a:ext cx="3705101" cy="466725"/>
          </a:xfrm>
          <a:prstGeom prst="rect">
            <a:avLst/>
          </a:prstGeom>
        </p:spPr>
        <p:txBody>
          <a:bodyPr vert="horz" lIns="91440" tIns="45720" rIns="91440" bIns="45720" rtlCol="0"/>
          <a:lstStyle>
            <a:lvl1pPr algn="l">
              <a:defRPr sz="1200"/>
            </a:lvl1pPr>
          </a:lstStyle>
          <a:p>
            <a:r>
              <a:rPr lang="fr-CA" dirty="0"/>
              <a:t>Quelques particularités de l'emploi des adverbes   </a:t>
            </a:r>
          </a:p>
        </p:txBody>
      </p:sp>
      <p:sp>
        <p:nvSpPr>
          <p:cNvPr id="2" name="Slide Number Placeholder 1">
            <a:extLst>
              <a:ext uri="{FF2B5EF4-FFF2-40B4-BE49-F238E27FC236}">
                <a16:creationId xmlns:a16="http://schemas.microsoft.com/office/drawing/2014/main" id="{9A09E09C-F9B3-22F6-291A-2779CD09609F}"/>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571DCBF-DC7B-4FDB-BD68-499B861FF838}" type="slidenum">
              <a:rPr lang="fr-CA" smtClean="0"/>
              <a:t>‹#›</a:t>
            </a:fld>
            <a:endParaRPr lang="fr-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cette section, j'aimerais mentionner quelques particularités des adverbes « tout » et « aussi » en français.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4171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avons appris avec vous que tous les adverbes sont invariables. Mais il y en a quelques-uns qui sont variables. J'attire votre attention à l'adverbe que nous utilisons régulièrement – il s’agit de l'adverbe "tout" qui signifie "entièrement, complètement" quand il est employé devant un adjectif.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Tout » s'accorde avec les adjectifs féminins débutant par une consonne ou un h aspiré, pour des raisons de prononciation. Autrement,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employé comme adverbe est invariable.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Considérons comme exemple une affirmation d'un grand poète français Paul Valéry: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Les pensées, les émotions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a:t>
            </a:r>
            <a:r>
              <a:rPr lang="fr-CA" sz="1800" b="1" u="sng" dirty="0">
                <a:effectLst/>
                <a:latin typeface="Open Sans" panose="020B0606030504020204" pitchFamily="34" charset="0"/>
                <a:ea typeface="Times New Roman" panose="02020603050405020304" pitchFamily="18" charset="0"/>
                <a:cs typeface="Times New Roman" panose="02020603050405020304" pitchFamily="18" charset="0"/>
              </a:rPr>
              <a:t>es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n</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ues sont aussi faibles que les hommes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nus.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Ainsi, dans cette phrase nous accordons l'adverbe "tout" quand il se trouve devant un adjectif féminin pluriel commençant par une consonne (nues), mais dans le deuxième cas  "tout" reste invariable parce qu'il se trouve devant un adjectif masculin "nus".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Considérons encore quelques exemples: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Elles sont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h</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eureuses.  - tout reste invariable devant un h muet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 reste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c</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onfuse et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toute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h</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onteuse de cet accident. - tout est accordé parce qu'il se trouve devant un adjectif féminin commençant par une consonne (confuse) et par un "h" aspiré (honteuse).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3234133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J’aimerais également vous rappeler que le mot « tout » peut appartenir aux catégories différentes. « Tout » peut jouer un rôle d’un déterminant (ou d’un adjectif), d’un pronom et comme vient de le voir, « tout » peut également s’employer comme un adverbe. Il est important de ne pas confondre les différents emplois du mot « tout ». Dans ce tableau, vous pouvez observer ces différents emplois de « tout » : </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Quand « tout » joue le rôle d’un déterminant, on va l’accorder avec le nom qu’il modifie, par exemple, tout le monde (tout s’accorde avec « le monde »), tous les enfants (on écrit « tous » en faisant accord avec le nom masculin pluriel « les enfants »), etc. </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Il existe également des contextes dans lesquels « tout » remplace un nom ou une notion, dans ce cas, il s’agit d’un pronom. On emploie souvent le pronom indéfini (une forme neutre) « tout » [t o u t] comme par exemple, c’est tout ou rien, tout va s’arranger, etc. Il existe également les formes du pluriel du pronom « tout », par exemple, pour tous et toutes, ou bonjour à toutes et à tous, etc. </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Finalement, nous pouvons rencontrer « tout » employé comme un adverbe. Donc, les contextes que nous venons de revoir tout à l’heure. Je vous rappelle que dans cet emploi l’adverbe « tout » s’accorde uniquement devant les adjectifs féminins qui commencent par une consonne ou un h-aspiré, par exemple, elle était toute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h</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onteuse de sa bêtise et elle est devenue toute rouge.</a:t>
            </a:r>
          </a:p>
          <a:p>
            <a:pPr marL="0" marR="0">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tous les autres contextes, l’adverbe « tout » reste invariable.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408638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J’aimerais également attirer votre attention à la place de l’adverbe « aussi » dans la phrase.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se place après le verbe qu'il modifie comme tous les autres adverbes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veux mon livre et je veux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mon stylo.</a:t>
            </a:r>
          </a:p>
          <a:p>
            <a:pPr marL="0" marR="0">
              <a:lnSpc>
                <a:spcPct val="115000"/>
              </a:lnSpc>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Si l’adverbe «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modifie le sujet, il se place après le sujet :  Marie aussi est venue.</a:t>
            </a:r>
          </a:p>
          <a:p>
            <a:pPr marL="0" marR="0">
              <a:lnSpc>
                <a:spcPct val="115000"/>
              </a:lnSpc>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Ne confondez pas cet emploi de l'adverbe "aussi" avec son emploi conjonctif. C'est-à-dire,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au début de la phrase devient conjonction et exprime toujours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une conséquence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 Il y a toujours une inversion du sujet quand nous employons "aussi" au début de la phrase. </a:t>
            </a:r>
          </a:p>
          <a:p>
            <a:pPr marL="0" marR="0">
              <a:lnSpc>
                <a:spcPct val="115000"/>
              </a:lnSpc>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Les cigarettes coûtent maintenant trop cher,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vais-je cesser de fumer.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c’est pourquoi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vais cesser de fumer).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268881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a:xfrm>
            <a:off x="1106214" y="4281284"/>
            <a:ext cx="10300303" cy="600144"/>
          </a:xfrm>
        </p:spPr>
        <p:txBody>
          <a:bodyPr/>
          <a:lstStyle/>
          <a:p>
            <a:endParaRPr lang="fr-CA"/>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pPr marL="0" marR="0">
              <a:spcBef>
                <a:spcPts val="0"/>
              </a:spcBef>
              <a:spcAft>
                <a:spcPts val="400"/>
              </a:spcAft>
            </a:pPr>
            <a:r>
              <a:rPr lang="fr-CA" dirty="0"/>
              <a:t>Quelques particularités de l'emploi des adverbes   </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CA" dirty="0"/>
              <a:t>Tout</a:t>
            </a:r>
          </a:p>
        </p:txBody>
      </p:sp>
      <p:grpSp>
        <p:nvGrpSpPr>
          <p:cNvPr id="3" name="Group 2">
            <a:extLst>
              <a:ext uri="{FF2B5EF4-FFF2-40B4-BE49-F238E27FC236}">
                <a16:creationId xmlns:a16="http://schemas.microsoft.com/office/drawing/2014/main" id="{65A370C9-D6C4-CF59-C8A5-45A903F37E8B}"/>
              </a:ext>
            </a:extLst>
          </p:cNvPr>
          <p:cNvGrpSpPr/>
          <p:nvPr/>
        </p:nvGrpSpPr>
        <p:grpSpPr>
          <a:xfrm>
            <a:off x="8868606" y="-1912492"/>
            <a:ext cx="4126653" cy="5507695"/>
            <a:chOff x="8868606" y="-1912492"/>
            <a:chExt cx="4126653" cy="5507695"/>
          </a:xfrm>
        </p:grpSpPr>
        <p:sp>
          <p:nvSpPr>
            <p:cNvPr id="4" name="Isosceles Triangle 7">
              <a:extLst>
                <a:ext uri="{FF2B5EF4-FFF2-40B4-BE49-F238E27FC236}">
                  <a16:creationId xmlns:a16="http://schemas.microsoft.com/office/drawing/2014/main" id="{5A505CF0-B083-0D6D-57FF-472159B68C71}"/>
                </a:ext>
              </a:extLst>
            </p:cNvPr>
            <p:cNvSpPr/>
            <p:nvPr/>
          </p:nvSpPr>
          <p:spPr bwMode="auto">
            <a:xfrm rot="2808625">
              <a:off x="8272926" y="-862955"/>
              <a:ext cx="5507695" cy="340862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5" name="TextBox 4">
              <a:extLst>
                <a:ext uri="{FF2B5EF4-FFF2-40B4-BE49-F238E27FC236}">
                  <a16:creationId xmlns:a16="http://schemas.microsoft.com/office/drawing/2014/main" id="{5A1C29DF-0D4C-8820-1928-6D8F8B1457C7}"/>
                </a:ext>
              </a:extLst>
            </p:cNvPr>
            <p:cNvSpPr txBox="1"/>
            <p:nvPr/>
          </p:nvSpPr>
          <p:spPr>
            <a:xfrm rot="2098590">
              <a:off x="8868606" y="622872"/>
              <a:ext cx="4126653" cy="1246495"/>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4800" dirty="0">
                  <a:latin typeface="Cubano" panose="00000500000000000000" pitchFamily="50" charset="0"/>
                </a:rPr>
                <a:t>  Adverbe variable</a:t>
              </a:r>
              <a:endParaRPr lang="fr-CA" sz="4800" dirty="0">
                <a:latin typeface="Cubano" panose="00000500000000000000" pitchFamily="50" charset="0"/>
              </a:endParaRPr>
            </a:p>
          </p:txBody>
        </p:sp>
      </p:grpSp>
      <p:sp>
        <p:nvSpPr>
          <p:cNvPr id="11" name="TextBox 10">
            <a:extLst>
              <a:ext uri="{FF2B5EF4-FFF2-40B4-BE49-F238E27FC236}">
                <a16:creationId xmlns:a16="http://schemas.microsoft.com/office/drawing/2014/main" id="{AD882199-A897-F32F-6C10-6676B1FD635F}"/>
              </a:ext>
            </a:extLst>
          </p:cNvPr>
          <p:cNvSpPr txBox="1"/>
          <p:nvPr/>
        </p:nvSpPr>
        <p:spPr>
          <a:xfrm>
            <a:off x="1415143" y="578022"/>
            <a:ext cx="2213429" cy="1200329"/>
          </a:xfrm>
          <a:prstGeom prst="rect">
            <a:avLst/>
          </a:prstGeom>
          <a:noFill/>
        </p:spPr>
        <p:txBody>
          <a:bodyPr wrap="square">
            <a:spAutoFit/>
          </a:bodyPr>
          <a:lstStyle/>
          <a:p>
            <a:r>
              <a:rPr kumimoji="0" lang="fr-CA" altLang="fr-FR" sz="7200" b="1" i="0" u="none" strike="noStrike" kern="0" cap="none" spc="0" normalizeH="0" baseline="0" noProof="0" dirty="0">
                <a:ln>
                  <a:noFill/>
                </a:ln>
                <a:solidFill>
                  <a:srgbClr val="333766"/>
                </a:solidFill>
                <a:effectLst/>
                <a:uLnTx/>
                <a:uFillTx/>
                <a:latin typeface="Arial"/>
                <a:ea typeface="+mn-ea"/>
                <a:cs typeface="+mn-cs"/>
              </a:rPr>
              <a:t>tout</a:t>
            </a:r>
            <a:endParaRPr lang="fr-CA" sz="8800" dirty="0"/>
          </a:p>
        </p:txBody>
      </p:sp>
      <p:sp>
        <p:nvSpPr>
          <p:cNvPr id="12" name="TextBox 11">
            <a:extLst>
              <a:ext uri="{FF2B5EF4-FFF2-40B4-BE49-F238E27FC236}">
                <a16:creationId xmlns:a16="http://schemas.microsoft.com/office/drawing/2014/main" id="{DEF7954A-3564-5604-8694-4172DFB4EE6D}"/>
              </a:ext>
            </a:extLst>
          </p:cNvPr>
          <p:cNvSpPr txBox="1"/>
          <p:nvPr/>
        </p:nvSpPr>
        <p:spPr>
          <a:xfrm>
            <a:off x="3439887" y="670354"/>
            <a:ext cx="3142207" cy="1015663"/>
          </a:xfrm>
          <a:prstGeom prst="rect">
            <a:avLst/>
          </a:prstGeom>
          <a:noFill/>
        </p:spPr>
        <p:txBody>
          <a:bodyPr wrap="none" rtlCol="0">
            <a:spAutoFit/>
          </a:bodyPr>
          <a:lstStyle/>
          <a:p>
            <a:r>
              <a:rPr lang="fr-CA" sz="6000" b="1" dirty="0"/>
              <a:t>+ adjectif</a:t>
            </a:r>
          </a:p>
        </p:txBody>
      </p:sp>
      <p:sp>
        <p:nvSpPr>
          <p:cNvPr id="16" name="TextBox 15">
            <a:extLst>
              <a:ext uri="{FF2B5EF4-FFF2-40B4-BE49-F238E27FC236}">
                <a16:creationId xmlns:a16="http://schemas.microsoft.com/office/drawing/2014/main" id="{50E3D748-C9F5-1148-87FC-2F0AFAAE1622}"/>
              </a:ext>
            </a:extLst>
          </p:cNvPr>
          <p:cNvSpPr txBox="1"/>
          <p:nvPr/>
        </p:nvSpPr>
        <p:spPr>
          <a:xfrm>
            <a:off x="1502410" y="1532131"/>
            <a:ext cx="5222706" cy="553998"/>
          </a:xfrm>
          <a:prstGeom prst="rect">
            <a:avLst/>
          </a:prstGeom>
          <a:noFill/>
        </p:spPr>
        <p:txBody>
          <a:bodyPr wrap="square">
            <a:spAutoFit/>
          </a:bodyPr>
          <a:lstStyle/>
          <a:p>
            <a:r>
              <a:rPr kumimoji="0" lang="fr-CA" altLang="fr-FR" b="1" i="0" u="none" strike="noStrike" kern="0" cap="none" spc="0" normalizeH="0" baseline="0" noProof="0" dirty="0">
                <a:ln>
                  <a:noFill/>
                </a:ln>
                <a:solidFill>
                  <a:srgbClr val="333766"/>
                </a:solidFill>
                <a:effectLst/>
                <a:uLnTx/>
                <a:uFillTx/>
                <a:latin typeface="Arial"/>
                <a:ea typeface="+mn-ea"/>
                <a:cs typeface="+mn-cs"/>
              </a:rPr>
              <a:t>= </a:t>
            </a:r>
            <a:r>
              <a:rPr kumimoji="0" lang="fr-CA" altLang="fr-FR" b="0" i="0" u="none" strike="noStrike" kern="0" cap="none" spc="0" normalizeH="0" baseline="0" noProof="0" dirty="0">
                <a:ln>
                  <a:noFill/>
                </a:ln>
                <a:solidFill>
                  <a:srgbClr val="333766"/>
                </a:solidFill>
                <a:effectLst/>
                <a:uLnTx/>
                <a:uFillTx/>
                <a:latin typeface="Arial"/>
                <a:ea typeface="+mn-ea"/>
                <a:cs typeface="+mn-cs"/>
              </a:rPr>
              <a:t>entièrement, complètement</a:t>
            </a:r>
            <a:endParaRPr lang="fr-CA" dirty="0"/>
          </a:p>
        </p:txBody>
      </p:sp>
      <p:sp>
        <p:nvSpPr>
          <p:cNvPr id="20" name="TextBox 19">
            <a:extLst>
              <a:ext uri="{FF2B5EF4-FFF2-40B4-BE49-F238E27FC236}">
                <a16:creationId xmlns:a16="http://schemas.microsoft.com/office/drawing/2014/main" id="{96B8B08A-ECC2-A17E-C5A7-9977A7E29EF3}"/>
              </a:ext>
            </a:extLst>
          </p:cNvPr>
          <p:cNvSpPr txBox="1"/>
          <p:nvPr/>
        </p:nvSpPr>
        <p:spPr>
          <a:xfrm>
            <a:off x="1502411" y="2479369"/>
            <a:ext cx="9232264" cy="584775"/>
          </a:xfrm>
          <a:prstGeom prst="rect">
            <a:avLst/>
          </a:prstGeom>
          <a:noFill/>
        </p:spPr>
        <p:txBody>
          <a:bodyPr wrap="square">
            <a:spAutoFit/>
          </a:bodyPr>
          <a:lstStyle/>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3200" b="1" i="0" u="none" strike="noStrike" kern="0" cap="none" spc="0" normalizeH="0" baseline="0" noProof="0" dirty="0">
                <a:ln>
                  <a:noFill/>
                </a:ln>
                <a:solidFill>
                  <a:srgbClr val="333766"/>
                </a:solidFill>
                <a:effectLst/>
                <a:uLnTx/>
                <a:uFillTx/>
                <a:latin typeface="Arial"/>
                <a:ea typeface="+mn-ea"/>
                <a:cs typeface="+mn-cs"/>
              </a:rPr>
              <a:t>Accord</a:t>
            </a:r>
            <a:r>
              <a:rPr kumimoji="0" lang="fr-CA" altLang="fr-FR" sz="3200" b="0" i="0" u="none" strike="noStrike" kern="0" cap="none" spc="0" normalizeH="0" baseline="0" noProof="0" dirty="0">
                <a:ln>
                  <a:noFill/>
                </a:ln>
                <a:solidFill>
                  <a:srgbClr val="333766"/>
                </a:solidFill>
                <a:effectLst/>
                <a:uLnTx/>
                <a:uFillTx/>
                <a:latin typeface="Arial"/>
                <a:ea typeface="+mn-ea"/>
                <a:cs typeface="+mn-cs"/>
              </a:rPr>
              <a:t>     consonne ou h aspiré</a:t>
            </a:r>
            <a:endParaRPr kumimoji="0" lang="fr-CA" altLang="fr-FR" sz="2800" b="0" i="0" u="none" strike="noStrike" kern="0" cap="none" spc="0" normalizeH="0" baseline="0" noProof="0" dirty="0">
              <a:ln>
                <a:noFill/>
              </a:ln>
              <a:solidFill>
                <a:srgbClr val="333766"/>
              </a:solidFill>
              <a:effectLst/>
              <a:uLnTx/>
              <a:uFillTx/>
              <a:latin typeface="Arial"/>
              <a:ea typeface="+mn-ea"/>
              <a:cs typeface="+mn-cs"/>
            </a:endParaRPr>
          </a:p>
        </p:txBody>
      </p:sp>
      <p:sp>
        <p:nvSpPr>
          <p:cNvPr id="21" name="Right Arrow 17">
            <a:extLst>
              <a:ext uri="{FF2B5EF4-FFF2-40B4-BE49-F238E27FC236}">
                <a16:creationId xmlns:a16="http://schemas.microsoft.com/office/drawing/2014/main" id="{6852DFE3-B01E-801E-9747-3A14E96807FB}"/>
              </a:ext>
            </a:extLst>
          </p:cNvPr>
          <p:cNvSpPr/>
          <p:nvPr/>
        </p:nvSpPr>
        <p:spPr>
          <a:xfrm>
            <a:off x="3131911" y="2692276"/>
            <a:ext cx="338363" cy="234801"/>
          </a:xfrm>
          <a:prstGeom prst="rightArrow">
            <a:avLst/>
          </a:prstGeom>
          <a:ln>
            <a:noFill/>
          </a:ln>
        </p:spPr>
        <p:style>
          <a:lnRef idx="1">
            <a:schemeClr val="accent5"/>
          </a:lnRef>
          <a:fillRef idx="3">
            <a:schemeClr val="accent5"/>
          </a:fillRef>
          <a:effectRef idx="2">
            <a:schemeClr val="accent5"/>
          </a:effectRef>
          <a:fontRef idx="minor">
            <a:schemeClr val="lt1"/>
          </a:fontRef>
        </p:style>
        <p:txBody>
          <a:bodyPr anchor="ctr"/>
          <a:lstStyle/>
          <a:p>
            <a:pPr algn="ctr" eaLnBrk="1" hangingPunct="1">
              <a:defRPr/>
            </a:pPr>
            <a:endParaRPr lang="fr-CA"/>
          </a:p>
        </p:txBody>
      </p:sp>
      <p:sp>
        <p:nvSpPr>
          <p:cNvPr id="23" name="TextBox 22">
            <a:extLst>
              <a:ext uri="{FF2B5EF4-FFF2-40B4-BE49-F238E27FC236}">
                <a16:creationId xmlns:a16="http://schemas.microsoft.com/office/drawing/2014/main" id="{6B068176-078F-0DB3-2C4A-3DA9B2B041D8}"/>
              </a:ext>
            </a:extLst>
          </p:cNvPr>
          <p:cNvSpPr txBox="1"/>
          <p:nvPr/>
        </p:nvSpPr>
        <p:spPr>
          <a:xfrm>
            <a:off x="2787930" y="2925603"/>
            <a:ext cx="5437416" cy="461665"/>
          </a:xfrm>
          <a:prstGeom prst="rect">
            <a:avLst/>
          </a:prstGeom>
          <a:noFill/>
        </p:spPr>
        <p:txBody>
          <a:bodyPr wrap="square">
            <a:spAutoFit/>
          </a:bodyPr>
          <a:lstStyle/>
          <a:p>
            <a:pPr algn="ctr"/>
            <a:r>
              <a:rPr kumimoji="0" lang="fr-CA" altLang="fr-FR" sz="2400" b="0" i="0" u="none" strike="noStrike" kern="0" cap="none" spc="0" normalizeH="0" baseline="0" noProof="0" dirty="0">
                <a:ln>
                  <a:noFill/>
                </a:ln>
                <a:solidFill>
                  <a:srgbClr val="333766"/>
                </a:solidFill>
                <a:effectLst/>
                <a:uLnTx/>
                <a:uFillTx/>
                <a:latin typeface="Arial"/>
                <a:ea typeface="+mn-ea"/>
                <a:cs typeface="+mn-cs"/>
              </a:rPr>
              <a:t>(</a:t>
            </a:r>
            <a:r>
              <a:rPr kumimoji="0" lang="fr-CA" altLang="fr-FR" sz="2400" b="1" i="0" u="none" strike="noStrike" kern="0" cap="none" spc="0" normalizeH="0" baseline="0" noProof="0" dirty="0">
                <a:ln>
                  <a:noFill/>
                </a:ln>
                <a:solidFill>
                  <a:srgbClr val="333766"/>
                </a:solidFill>
                <a:effectLst/>
                <a:uLnTx/>
                <a:uFillTx/>
                <a:latin typeface="Arial"/>
                <a:ea typeface="+mn-ea"/>
                <a:cs typeface="+mn-cs"/>
              </a:rPr>
              <a:t>féminin</a:t>
            </a:r>
            <a:r>
              <a:rPr kumimoji="0" lang="fr-CA" altLang="fr-FR" sz="2400" b="0" i="0" u="none" strike="noStrike" kern="0" cap="none" spc="0" normalizeH="0" baseline="0" noProof="0" dirty="0">
                <a:ln>
                  <a:noFill/>
                </a:ln>
                <a:solidFill>
                  <a:srgbClr val="333766"/>
                </a:solidFill>
                <a:effectLst/>
                <a:uLnTx/>
                <a:uFillTx/>
                <a:latin typeface="Arial"/>
                <a:ea typeface="+mn-ea"/>
                <a:cs typeface="+mn-cs"/>
              </a:rPr>
              <a:t> ou </a:t>
            </a:r>
            <a:r>
              <a:rPr kumimoji="0" lang="fr-CA" altLang="fr-FR" sz="2400" b="1" i="0" u="none" strike="noStrike" kern="0" cap="none" spc="0" normalizeH="0" baseline="0" noProof="0" dirty="0">
                <a:ln>
                  <a:noFill/>
                </a:ln>
                <a:solidFill>
                  <a:srgbClr val="333766"/>
                </a:solidFill>
                <a:effectLst/>
                <a:uLnTx/>
                <a:uFillTx/>
                <a:latin typeface="Arial"/>
                <a:ea typeface="+mn-ea"/>
                <a:cs typeface="+mn-cs"/>
              </a:rPr>
              <a:t>féminin pluriel</a:t>
            </a:r>
            <a:r>
              <a:rPr kumimoji="0" lang="fr-CA" altLang="fr-FR" sz="2400" b="0" i="0" u="none" strike="noStrike" kern="0" cap="none" spc="0" normalizeH="0" baseline="0" noProof="0" dirty="0">
                <a:ln>
                  <a:noFill/>
                </a:ln>
                <a:solidFill>
                  <a:srgbClr val="333766"/>
                </a:solidFill>
                <a:effectLst/>
                <a:uLnTx/>
                <a:uFillTx/>
                <a:latin typeface="Arial"/>
                <a:ea typeface="+mn-ea"/>
                <a:cs typeface="+mn-cs"/>
              </a:rPr>
              <a:t>)</a:t>
            </a:r>
            <a:endParaRPr lang="fr-CA" sz="2400" dirty="0"/>
          </a:p>
        </p:txBody>
      </p:sp>
      <p:grpSp>
        <p:nvGrpSpPr>
          <p:cNvPr id="30" name="Group 19">
            <a:extLst>
              <a:ext uri="{FF2B5EF4-FFF2-40B4-BE49-F238E27FC236}">
                <a16:creationId xmlns:a16="http://schemas.microsoft.com/office/drawing/2014/main" id="{235566A1-145F-8D57-F4C2-4B05BF0D9EF2}"/>
              </a:ext>
            </a:extLst>
          </p:cNvPr>
          <p:cNvGrpSpPr>
            <a:grpSpLocks/>
          </p:cNvGrpSpPr>
          <p:nvPr/>
        </p:nvGrpSpPr>
        <p:grpSpPr bwMode="auto">
          <a:xfrm>
            <a:off x="-11113" y="3457384"/>
            <a:ext cx="2835002" cy="3564130"/>
            <a:chOff x="-11113" y="3307946"/>
            <a:chExt cx="2835687" cy="3564986"/>
          </a:xfrm>
        </p:grpSpPr>
        <p:pic>
          <p:nvPicPr>
            <p:cNvPr id="31" name="Picture 2" descr="C:\Documents and Settings\ktsedryk\My Documents\Enseignement\Waterloo\Distance\252\adverbe\images\happy.png">
              <a:extLst>
                <a:ext uri="{FF2B5EF4-FFF2-40B4-BE49-F238E27FC236}">
                  <a16:creationId xmlns:a16="http://schemas.microsoft.com/office/drawing/2014/main" id="{E7C6C3E8-DBF0-CB76-D66E-49EC0AB55E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04" y="3307946"/>
              <a:ext cx="2723370" cy="3467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Rectangle 31">
              <a:extLst>
                <a:ext uri="{FF2B5EF4-FFF2-40B4-BE49-F238E27FC236}">
                  <a16:creationId xmlns:a16="http://schemas.microsoft.com/office/drawing/2014/main" id="{D7E3B484-9909-8DA3-424F-7111B7A4EA15}"/>
                </a:ext>
              </a:extLst>
            </p:cNvPr>
            <p:cNvSpPr/>
            <p:nvPr/>
          </p:nvSpPr>
          <p:spPr bwMode="auto">
            <a:xfrm>
              <a:off x="-11113" y="6642689"/>
              <a:ext cx="892392" cy="230243"/>
            </a:xfrm>
            <a:prstGeom prst="rect">
              <a:avLst/>
            </a:prstGeom>
          </p:spPr>
          <p:txBody>
            <a:bodyPr wrap="none">
              <a:spAutoFit/>
            </a:bodyPr>
            <a:lstStyle/>
            <a:p>
              <a:pPr eaLnBrk="1" hangingPunct="1">
                <a:defRPr/>
              </a:pPr>
              <a:r>
                <a:rPr lang="fr-CA" sz="900" dirty="0">
                  <a:solidFill>
                    <a:schemeClr val="bg1">
                      <a:lumMod val="50000"/>
                    </a:schemeClr>
                  </a:solidFill>
                  <a:latin typeface="Arial" charset="0"/>
                </a:rPr>
                <a:t>© clipart.com </a:t>
              </a:r>
            </a:p>
          </p:txBody>
        </p:sp>
      </p:grpSp>
      <p:sp>
        <p:nvSpPr>
          <p:cNvPr id="33" name="TextBox 32">
            <a:extLst>
              <a:ext uri="{FF2B5EF4-FFF2-40B4-BE49-F238E27FC236}">
                <a16:creationId xmlns:a16="http://schemas.microsoft.com/office/drawing/2014/main" id="{72EDD9C6-CE99-6FBC-E031-486B69C63303}"/>
              </a:ext>
            </a:extLst>
          </p:cNvPr>
          <p:cNvSpPr txBox="1"/>
          <p:nvPr/>
        </p:nvSpPr>
        <p:spPr>
          <a:xfrm>
            <a:off x="2740547" y="4822311"/>
            <a:ext cx="4741863" cy="400050"/>
          </a:xfrm>
          <a:prstGeom prst="rect">
            <a:avLst/>
          </a:prstGeom>
          <a:noFill/>
        </p:spPr>
        <p:txBody>
          <a:bodyPr>
            <a:spAutoFit/>
          </a:bodyPr>
          <a:lstStyle/>
          <a:p>
            <a:pPr marL="514350" indent="-514350">
              <a:defRPr/>
            </a:pPr>
            <a:r>
              <a:rPr lang="en-US" altLang="fr-FR" sz="2000" kern="0" dirty="0" err="1">
                <a:solidFill>
                  <a:srgbClr val="000000"/>
                </a:solidFill>
                <a:latin typeface="Arial"/>
              </a:rPr>
              <a:t>Elles</a:t>
            </a:r>
            <a:r>
              <a:rPr lang="en-US" altLang="fr-FR" sz="2000" kern="0" dirty="0">
                <a:solidFill>
                  <a:srgbClr val="000000"/>
                </a:solidFill>
                <a:latin typeface="Arial"/>
              </a:rPr>
              <a:t> </a:t>
            </a:r>
            <a:r>
              <a:rPr lang="en-US" altLang="fr-FR" sz="2000" kern="0" dirty="0" err="1">
                <a:solidFill>
                  <a:srgbClr val="000000"/>
                </a:solidFill>
                <a:latin typeface="Arial"/>
              </a:rPr>
              <a:t>sont</a:t>
            </a:r>
            <a:r>
              <a:rPr lang="en-US" altLang="fr-FR" sz="2000" kern="0" dirty="0">
                <a:solidFill>
                  <a:srgbClr val="000000"/>
                </a:solidFill>
                <a:latin typeface="Arial"/>
              </a:rPr>
              <a:t> </a:t>
            </a:r>
            <a:r>
              <a:rPr lang="en-US" altLang="fr-FR" sz="2000" b="1" kern="0" dirty="0">
                <a:solidFill>
                  <a:srgbClr val="000000"/>
                </a:solidFill>
                <a:latin typeface="Arial"/>
              </a:rPr>
              <a:t>tout</a:t>
            </a:r>
            <a:r>
              <a:rPr lang="en-US" altLang="fr-FR" sz="2000" kern="0" dirty="0">
                <a:solidFill>
                  <a:srgbClr val="000000"/>
                </a:solidFill>
                <a:latin typeface="Arial"/>
              </a:rPr>
              <a:t> </a:t>
            </a:r>
            <a:r>
              <a:rPr lang="en-US" altLang="fr-FR" sz="2000" u="sng" kern="0" dirty="0" err="1">
                <a:solidFill>
                  <a:srgbClr val="000000"/>
                </a:solidFill>
                <a:latin typeface="Arial"/>
              </a:rPr>
              <a:t>h</a:t>
            </a:r>
            <a:r>
              <a:rPr lang="en-US" altLang="fr-FR" sz="2000" kern="0" dirty="0" err="1">
                <a:solidFill>
                  <a:srgbClr val="000000"/>
                </a:solidFill>
                <a:latin typeface="Arial"/>
              </a:rPr>
              <a:t>eureuses</a:t>
            </a:r>
            <a:r>
              <a:rPr lang="en-US" altLang="fr-FR" sz="2000" kern="0" dirty="0">
                <a:solidFill>
                  <a:srgbClr val="000000"/>
                </a:solidFill>
                <a:latin typeface="Arial"/>
              </a:rPr>
              <a:t>. (</a:t>
            </a:r>
            <a:r>
              <a:rPr lang="en-US" altLang="fr-FR" sz="2000" b="1" i="1" kern="0" dirty="0">
                <a:solidFill>
                  <a:srgbClr val="000000"/>
                </a:solidFill>
                <a:latin typeface="Arial"/>
              </a:rPr>
              <a:t>h</a:t>
            </a:r>
            <a:r>
              <a:rPr lang="en-US" altLang="fr-FR" sz="2000" i="1" kern="0" dirty="0">
                <a:solidFill>
                  <a:srgbClr val="000000"/>
                </a:solidFill>
                <a:latin typeface="Arial"/>
              </a:rPr>
              <a:t> </a:t>
            </a:r>
            <a:r>
              <a:rPr lang="en-US" altLang="fr-FR" sz="2000" i="1" kern="0" dirty="0" err="1">
                <a:solidFill>
                  <a:srgbClr val="000000"/>
                </a:solidFill>
                <a:latin typeface="Arial"/>
              </a:rPr>
              <a:t>muet</a:t>
            </a:r>
            <a:r>
              <a:rPr lang="en-US" altLang="fr-FR" sz="2000" kern="0" dirty="0">
                <a:solidFill>
                  <a:srgbClr val="000000"/>
                </a:solidFill>
                <a:latin typeface="Arial"/>
              </a:rPr>
              <a:t>)</a:t>
            </a:r>
          </a:p>
        </p:txBody>
      </p:sp>
      <p:sp>
        <p:nvSpPr>
          <p:cNvPr id="34" name="TextBox 33">
            <a:extLst>
              <a:ext uri="{FF2B5EF4-FFF2-40B4-BE49-F238E27FC236}">
                <a16:creationId xmlns:a16="http://schemas.microsoft.com/office/drawing/2014/main" id="{23F43747-7E30-A6EF-D223-65C1DBC3A35E}"/>
              </a:ext>
            </a:extLst>
          </p:cNvPr>
          <p:cNvSpPr txBox="1"/>
          <p:nvPr/>
        </p:nvSpPr>
        <p:spPr>
          <a:xfrm>
            <a:off x="6595616" y="5783292"/>
            <a:ext cx="4576763" cy="1016000"/>
          </a:xfrm>
          <a:prstGeom prst="rect">
            <a:avLst/>
          </a:prstGeom>
          <a:noFill/>
        </p:spPr>
        <p:txBody>
          <a:bodyPr>
            <a:spAutoFit/>
          </a:bodyPr>
          <a:lstStyle/>
          <a:p>
            <a:pPr>
              <a:defRPr/>
            </a:pPr>
            <a:r>
              <a:rPr lang="fr-FR" altLang="fr-FR" sz="2000" kern="0" dirty="0">
                <a:solidFill>
                  <a:srgbClr val="000000"/>
                </a:solidFill>
                <a:latin typeface="Arial"/>
              </a:rPr>
              <a:t>Elle reste </a:t>
            </a:r>
            <a:r>
              <a:rPr lang="fr-FR" altLang="fr-FR" sz="2000" b="1" kern="0" dirty="0">
                <a:solidFill>
                  <a:srgbClr val="000000"/>
                </a:solidFill>
                <a:latin typeface="Arial"/>
              </a:rPr>
              <a:t>toute</a:t>
            </a:r>
            <a:r>
              <a:rPr lang="fr-FR" altLang="fr-FR" sz="2000" kern="0" dirty="0">
                <a:solidFill>
                  <a:srgbClr val="000000"/>
                </a:solidFill>
                <a:latin typeface="Arial"/>
              </a:rPr>
              <a:t> </a:t>
            </a:r>
            <a:r>
              <a:rPr lang="fr-FR" altLang="fr-FR" sz="2000" u="sng" kern="0" dirty="0">
                <a:solidFill>
                  <a:srgbClr val="000000"/>
                </a:solidFill>
                <a:latin typeface="Arial"/>
              </a:rPr>
              <a:t>c</a:t>
            </a:r>
            <a:r>
              <a:rPr lang="fr-FR" altLang="fr-FR" sz="2000" kern="0" dirty="0">
                <a:solidFill>
                  <a:srgbClr val="000000"/>
                </a:solidFill>
                <a:latin typeface="Arial"/>
              </a:rPr>
              <a:t>onfuse et </a:t>
            </a:r>
          </a:p>
          <a:p>
            <a:pPr>
              <a:defRPr/>
            </a:pPr>
            <a:r>
              <a:rPr lang="fr-FR" altLang="fr-FR" sz="2000" b="1" kern="0" dirty="0">
                <a:solidFill>
                  <a:srgbClr val="000000"/>
                </a:solidFill>
                <a:latin typeface="Arial"/>
              </a:rPr>
              <a:t>toute</a:t>
            </a:r>
            <a:r>
              <a:rPr lang="fr-FR" altLang="fr-FR" sz="2000" kern="0" dirty="0">
                <a:solidFill>
                  <a:srgbClr val="000000"/>
                </a:solidFill>
                <a:latin typeface="Arial"/>
              </a:rPr>
              <a:t> </a:t>
            </a:r>
            <a:r>
              <a:rPr lang="fr-FR" altLang="fr-FR" sz="2000" u="sng" kern="0" dirty="0">
                <a:solidFill>
                  <a:srgbClr val="000000"/>
                </a:solidFill>
                <a:latin typeface="Arial"/>
              </a:rPr>
              <a:t>h</a:t>
            </a:r>
            <a:r>
              <a:rPr lang="fr-FR" altLang="fr-FR" sz="2000" kern="0" dirty="0">
                <a:solidFill>
                  <a:srgbClr val="000000"/>
                </a:solidFill>
                <a:latin typeface="Arial"/>
              </a:rPr>
              <a:t>onteuse de cet accident. (</a:t>
            </a:r>
            <a:r>
              <a:rPr lang="fr-FR" altLang="fr-FR" sz="2000" i="1" kern="0" dirty="0">
                <a:solidFill>
                  <a:srgbClr val="000000"/>
                </a:solidFill>
                <a:latin typeface="Arial"/>
              </a:rPr>
              <a:t>consonne et </a:t>
            </a:r>
            <a:r>
              <a:rPr lang="fr-FR" altLang="fr-FR" sz="2000" b="1" i="1" kern="0" dirty="0">
                <a:solidFill>
                  <a:srgbClr val="000000"/>
                </a:solidFill>
                <a:latin typeface="Arial"/>
              </a:rPr>
              <a:t>h</a:t>
            </a:r>
            <a:r>
              <a:rPr lang="fr-FR" altLang="fr-FR" sz="2000" i="1" kern="0" dirty="0">
                <a:solidFill>
                  <a:srgbClr val="000000"/>
                </a:solidFill>
                <a:latin typeface="Arial"/>
              </a:rPr>
              <a:t> aspiré</a:t>
            </a:r>
            <a:r>
              <a:rPr lang="fr-FR" altLang="fr-FR" sz="2000" kern="0" dirty="0">
                <a:solidFill>
                  <a:srgbClr val="000000"/>
                </a:solidFill>
                <a:latin typeface="Arial"/>
              </a:rPr>
              <a:t>)</a:t>
            </a:r>
          </a:p>
        </p:txBody>
      </p:sp>
      <p:pic>
        <p:nvPicPr>
          <p:cNvPr id="35" name="Picture 6">
            <a:extLst>
              <a:ext uri="{FF2B5EF4-FFF2-40B4-BE49-F238E27FC236}">
                <a16:creationId xmlns:a16="http://schemas.microsoft.com/office/drawing/2014/main" id="{EBBA0016-4449-CA16-24A1-42F9CE1EBA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86988" y="3143997"/>
            <a:ext cx="2344737" cy="3877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a:extLst>
              <a:ext uri="{FF2B5EF4-FFF2-40B4-BE49-F238E27FC236}">
                <a16:creationId xmlns:a16="http://schemas.microsoft.com/office/drawing/2014/main" id="{B60CAB86-BD41-F62C-B891-728AD7FFAF00}"/>
              </a:ext>
            </a:extLst>
          </p:cNvPr>
          <p:cNvSpPr txBox="1"/>
          <p:nvPr/>
        </p:nvSpPr>
        <p:spPr>
          <a:xfrm>
            <a:off x="2417489" y="3563862"/>
            <a:ext cx="10452102" cy="707886"/>
          </a:xfrm>
          <a:prstGeom prst="rect">
            <a:avLst/>
          </a:prstGeom>
          <a:noFill/>
        </p:spPr>
        <p:txBody>
          <a:bodyPr wrap="square">
            <a:spAutoFit/>
          </a:bodyPr>
          <a:lstStyle/>
          <a:p>
            <a:r>
              <a:rPr kumimoji="0" lang="fr-FR" altLang="fr-FR" sz="2000" b="1" i="0" u="none" strike="noStrike" kern="0" cap="none" spc="0" normalizeH="0" baseline="0" noProof="0" dirty="0">
                <a:ln>
                  <a:noFill/>
                </a:ln>
                <a:solidFill>
                  <a:srgbClr val="000000"/>
                </a:solidFill>
                <a:effectLst/>
                <a:uLnTx/>
                <a:uFillTx/>
                <a:latin typeface="Arial"/>
                <a:ea typeface="+mn-ea"/>
                <a:cs typeface="+mn-cs"/>
              </a:rPr>
              <a:t>Ex.</a:t>
            </a:r>
            <a:r>
              <a:rPr kumimoji="0" lang="fr-FR" altLang="fr-FR" sz="2000" b="0" i="0" u="none" strike="noStrike" kern="0" cap="none" spc="0" normalizeH="0" baseline="0" noProof="0" dirty="0">
                <a:ln>
                  <a:noFill/>
                </a:ln>
                <a:solidFill>
                  <a:srgbClr val="000000"/>
                </a:solidFill>
                <a:effectLst/>
                <a:uLnTx/>
                <a:uFillTx/>
                <a:latin typeface="Arial"/>
                <a:ea typeface="+mn-ea"/>
                <a:cs typeface="+mn-cs"/>
              </a:rPr>
              <a:t> Les pensées, les émotions </a:t>
            </a:r>
            <a:r>
              <a:rPr kumimoji="0" lang="fr-FR" altLang="fr-FR" sz="2000" b="1" i="0" u="none" strike="noStrike" kern="0" cap="none" spc="0" normalizeH="0" baseline="0" noProof="0" dirty="0">
                <a:ln>
                  <a:noFill/>
                </a:ln>
                <a:solidFill>
                  <a:srgbClr val="000000"/>
                </a:solidFill>
                <a:effectLst/>
                <a:uLnTx/>
                <a:uFillTx/>
                <a:latin typeface="Arial"/>
                <a:ea typeface="+mn-ea"/>
                <a:cs typeface="+mn-cs"/>
              </a:rPr>
              <a:t>tout</a:t>
            </a:r>
            <a:r>
              <a:rPr kumimoji="0" lang="fr-FR" altLang="fr-FR" sz="2000" b="1" i="0" u="sng" strike="noStrike" kern="0" cap="none" spc="0" normalizeH="0" baseline="0" noProof="0" dirty="0">
                <a:ln>
                  <a:noFill/>
                </a:ln>
                <a:solidFill>
                  <a:srgbClr val="000000"/>
                </a:solidFill>
                <a:effectLst/>
                <a:uLnTx/>
                <a:uFillTx/>
                <a:latin typeface="Arial"/>
                <a:ea typeface="+mn-ea"/>
                <a:cs typeface="+mn-cs"/>
              </a:rPr>
              <a:t>es</a:t>
            </a:r>
            <a:r>
              <a:rPr kumimoji="0" lang="fr-FR" altLang="fr-FR" sz="20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000" b="0" i="0" u="sng" strike="noStrike" kern="0" cap="none" spc="0" normalizeH="0" baseline="0" noProof="0" dirty="0">
                <a:ln>
                  <a:noFill/>
                </a:ln>
                <a:solidFill>
                  <a:srgbClr val="000000"/>
                </a:solidFill>
                <a:effectLst/>
                <a:uLnTx/>
                <a:uFillTx/>
                <a:latin typeface="Arial"/>
                <a:ea typeface="+mn-ea"/>
                <a:cs typeface="+mn-cs"/>
              </a:rPr>
              <a:t>n</a:t>
            </a:r>
            <a:r>
              <a:rPr kumimoji="0" lang="fr-FR" altLang="fr-FR" sz="2000" b="0" i="0" u="none" strike="noStrike" kern="0" cap="none" spc="0" normalizeH="0" baseline="0" noProof="0" dirty="0">
                <a:ln>
                  <a:noFill/>
                </a:ln>
                <a:solidFill>
                  <a:srgbClr val="000000"/>
                </a:solidFill>
                <a:effectLst/>
                <a:uLnTx/>
                <a:uFillTx/>
                <a:latin typeface="Arial"/>
                <a:ea typeface="+mn-ea"/>
                <a:cs typeface="+mn-cs"/>
              </a:rPr>
              <a:t>ues sont aussi faibles </a:t>
            </a:r>
            <a:br>
              <a:rPr kumimoji="0" lang="fr-FR" altLang="fr-FR" sz="2000" b="0" i="0" u="none" strike="noStrike" kern="0" cap="none" spc="0" normalizeH="0" baseline="0" noProof="0" dirty="0">
                <a:ln>
                  <a:noFill/>
                </a:ln>
                <a:solidFill>
                  <a:srgbClr val="000000"/>
                </a:solidFill>
                <a:effectLst/>
                <a:uLnTx/>
                <a:uFillTx/>
                <a:latin typeface="Arial"/>
                <a:ea typeface="+mn-ea"/>
                <a:cs typeface="+mn-cs"/>
              </a:rPr>
            </a:br>
            <a:r>
              <a:rPr kumimoji="0" lang="fr-FR" altLang="fr-FR" sz="2000" b="0" i="0" u="none" strike="noStrike" kern="0" cap="none" spc="0" normalizeH="0" baseline="0" noProof="0" dirty="0">
                <a:ln>
                  <a:noFill/>
                </a:ln>
                <a:solidFill>
                  <a:srgbClr val="000000"/>
                </a:solidFill>
                <a:effectLst/>
                <a:uLnTx/>
                <a:uFillTx/>
                <a:latin typeface="Arial"/>
                <a:ea typeface="+mn-ea"/>
                <a:cs typeface="+mn-cs"/>
              </a:rPr>
              <a:t>      que les hommes </a:t>
            </a:r>
            <a:r>
              <a:rPr kumimoji="0" lang="fr-FR" altLang="fr-FR" sz="2000" b="1" i="0" u="none" strike="noStrike" kern="0" cap="none" spc="0" normalizeH="0" baseline="0" noProof="0" dirty="0">
                <a:ln>
                  <a:noFill/>
                </a:ln>
                <a:solidFill>
                  <a:srgbClr val="000000"/>
                </a:solidFill>
                <a:effectLst/>
                <a:uLnTx/>
                <a:uFillTx/>
                <a:latin typeface="Arial"/>
                <a:ea typeface="+mn-ea"/>
                <a:cs typeface="+mn-cs"/>
              </a:rPr>
              <a:t>tout</a:t>
            </a:r>
            <a:r>
              <a:rPr kumimoji="0" lang="fr-FR" altLang="fr-FR" sz="2000" b="0" i="0" u="none" strike="noStrike" kern="0" cap="none" spc="0" normalizeH="0" baseline="0" noProof="0" dirty="0">
                <a:ln>
                  <a:noFill/>
                </a:ln>
                <a:solidFill>
                  <a:srgbClr val="000000"/>
                </a:solidFill>
                <a:effectLst/>
                <a:uLnTx/>
                <a:uFillTx/>
                <a:latin typeface="Arial"/>
                <a:ea typeface="+mn-ea"/>
                <a:cs typeface="+mn-cs"/>
              </a:rPr>
              <a:t> nus. (</a:t>
            </a:r>
            <a:r>
              <a:rPr kumimoji="0" lang="fr-FR" altLang="fr-FR" sz="2000" b="0" i="1" u="none" strike="noStrike" kern="0" cap="none" spc="0" normalizeH="0" baseline="0" noProof="0" dirty="0">
                <a:ln>
                  <a:noFill/>
                </a:ln>
                <a:solidFill>
                  <a:srgbClr val="000000"/>
                </a:solidFill>
                <a:effectLst/>
                <a:uLnTx/>
                <a:uFillTx/>
                <a:latin typeface="Arial"/>
                <a:ea typeface="+mn-ea"/>
                <a:cs typeface="+mn-cs"/>
              </a:rPr>
              <a:t>Valéry</a:t>
            </a:r>
            <a:r>
              <a:rPr kumimoji="0" lang="fr-FR" altLang="fr-FR" sz="2000" b="0" i="0" u="none" strike="noStrike" kern="0" cap="none" spc="0" normalizeH="0" baseline="0" noProof="0" dirty="0">
                <a:ln>
                  <a:noFill/>
                </a:ln>
                <a:solidFill>
                  <a:srgbClr val="000000"/>
                </a:solidFill>
                <a:effectLst/>
                <a:uLnTx/>
                <a:uFillTx/>
                <a:latin typeface="Arial"/>
                <a:ea typeface="+mn-ea"/>
                <a:cs typeface="+mn-cs"/>
              </a:rPr>
              <a:t>) </a:t>
            </a:r>
            <a:endParaRPr lang="fr-CA" dirty="0"/>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50"/>
                                        <p:tgtEl>
                                          <p:spTgt spid="11"/>
                                        </p:tgtEl>
                                      </p:cBhvr>
                                    </p:animEffect>
                                  </p:childTnLst>
                                </p:cTn>
                              </p:par>
                            </p:childTnLst>
                          </p:cTn>
                        </p:par>
                        <p:par>
                          <p:cTn id="8" fill="hold">
                            <p:stCondLst>
                              <p:cond delay="25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47"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fade">
                                      <p:cBhvr>
                                        <p:cTn id="39" dur="500"/>
                                        <p:tgtEl>
                                          <p:spTgt spid="33"/>
                                        </p:tgtEl>
                                      </p:cBhvr>
                                    </p:animEffect>
                                  </p:childTnLst>
                                </p:cTn>
                              </p:par>
                              <p:par>
                                <p:cTn id="40" presetID="10" presetClass="entr" presetSubtype="0" fill="hold"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fade">
                                      <p:cBhvr>
                                        <p:cTn id="47" dur="500"/>
                                        <p:tgtEl>
                                          <p:spTgt spid="34"/>
                                        </p:tgtEl>
                                      </p:cBhvr>
                                    </p:animEffect>
                                  </p:childTnLst>
                                </p:cTn>
                              </p:par>
                              <p:par>
                                <p:cTn id="48" presetID="10" presetClass="entr" presetSubtype="0" fill="hold"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6" grpId="0"/>
      <p:bldP spid="20" grpId="0"/>
      <p:bldP spid="21" grpId="0" animBg="1"/>
      <p:bldP spid="23" grpId="0"/>
      <p:bldP spid="33" grpId="0"/>
      <p:bldP spid="34"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Tout (déterminant, pronom, adverbe)</a:t>
            </a:r>
          </a:p>
        </p:txBody>
      </p:sp>
      <p:graphicFrame>
        <p:nvGraphicFramePr>
          <p:cNvPr id="7" name="Table 6">
            <a:extLst>
              <a:ext uri="{FF2B5EF4-FFF2-40B4-BE49-F238E27FC236}">
                <a16:creationId xmlns:a16="http://schemas.microsoft.com/office/drawing/2014/main" id="{690D8F11-D4BF-5971-C333-627259E77EA5}"/>
              </a:ext>
            </a:extLst>
          </p:cNvPr>
          <p:cNvGraphicFramePr>
            <a:graphicFrameLocks noGrp="1"/>
          </p:cNvGraphicFramePr>
          <p:nvPr>
            <p:extLst>
              <p:ext uri="{D42A27DB-BD31-4B8C-83A1-F6EECF244321}">
                <p14:modId xmlns:p14="http://schemas.microsoft.com/office/powerpoint/2010/main" val="4033679977"/>
              </p:ext>
            </p:extLst>
          </p:nvPr>
        </p:nvGraphicFramePr>
        <p:xfrm>
          <a:off x="101324" y="670669"/>
          <a:ext cx="12292289" cy="6212732"/>
        </p:xfrm>
        <a:graphic>
          <a:graphicData uri="http://schemas.openxmlformats.org/drawingml/2006/table">
            <a:tbl>
              <a:tblPr firstRow="1" firstCol="1" bandRow="1"/>
              <a:tblGrid>
                <a:gridCol w="4242483">
                  <a:extLst>
                    <a:ext uri="{9D8B030D-6E8A-4147-A177-3AD203B41FA5}">
                      <a16:colId xmlns:a16="http://schemas.microsoft.com/office/drawing/2014/main" val="1370174125"/>
                    </a:ext>
                  </a:extLst>
                </a:gridCol>
                <a:gridCol w="4212245">
                  <a:extLst>
                    <a:ext uri="{9D8B030D-6E8A-4147-A177-3AD203B41FA5}">
                      <a16:colId xmlns:a16="http://schemas.microsoft.com/office/drawing/2014/main" val="4288193643"/>
                    </a:ext>
                  </a:extLst>
                </a:gridCol>
                <a:gridCol w="3837561">
                  <a:extLst>
                    <a:ext uri="{9D8B030D-6E8A-4147-A177-3AD203B41FA5}">
                      <a16:colId xmlns:a16="http://schemas.microsoft.com/office/drawing/2014/main" val="1516529236"/>
                    </a:ext>
                  </a:extLst>
                </a:gridCol>
              </a:tblGrid>
              <a:tr h="2019532">
                <a:tc>
                  <a:txBody>
                    <a:bodyPr/>
                    <a:lstStyle/>
                    <a:p>
                      <a:pPr marL="0" marR="0" algn="ctr">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Déterminant (=adjectif)</a:t>
                      </a:r>
                      <a:b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br>
                      <a:r>
                        <a:rPr lang="fr-CA" sz="2800" b="1" noProof="0" dirty="0">
                          <a:effectLst/>
                          <a:latin typeface="Open Sans" panose="020B0606030504020204" pitchFamily="34" charset="0"/>
                          <a:ea typeface="Open Sans" panose="020B0606030504020204" pitchFamily="34" charset="0"/>
                          <a:cs typeface="Open Sans" panose="020B0606030504020204" pitchFamily="34" charset="0"/>
                        </a:rPr>
                        <a:t>+accord </a:t>
                      </a:r>
                      <a:r>
                        <a:rPr lang="fr-CA" sz="2800" noProof="0" dirty="0">
                          <a:effectLst/>
                          <a:latin typeface="Open Sans" panose="020B0606030504020204" pitchFamily="34" charset="0"/>
                          <a:ea typeface="Open Sans" panose="020B0606030504020204" pitchFamily="34" charset="0"/>
                          <a:cs typeface="Open Sans" panose="020B0606030504020204" pitchFamily="34" charset="0"/>
                        </a:rPr>
                        <a:t>avec le nom qu’il modifie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algn="ctr">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Pronom</a:t>
                      </a:r>
                      <a:br>
                        <a:rPr lang="fr-CA" sz="2800" b="1" noProof="0" dirty="0">
                          <a:effectLst/>
                          <a:latin typeface="Open Sans" panose="020B0606030504020204" pitchFamily="34" charset="0"/>
                          <a:ea typeface="Open Sans" panose="020B0606030504020204" pitchFamily="34" charset="0"/>
                          <a:cs typeface="Open Sans" panose="020B0606030504020204" pitchFamily="34" charset="0"/>
                        </a:rPr>
                      </a:br>
                      <a:r>
                        <a:rPr lang="fr-CA" sz="2800" b="1" noProof="0" dirty="0">
                          <a:effectLst/>
                          <a:latin typeface="Open Sans" panose="020B0606030504020204" pitchFamily="34" charset="0"/>
                          <a:ea typeface="Open Sans" panose="020B0606030504020204" pitchFamily="34" charset="0"/>
                          <a:cs typeface="Open Sans" panose="020B0606030504020204" pitchFamily="34" charset="0"/>
                        </a:rPr>
                        <a:t>+accord </a:t>
                      </a:r>
                      <a:r>
                        <a:rPr lang="fr-CA" sz="2800" noProof="0" dirty="0">
                          <a:effectLst/>
                          <a:latin typeface="Open Sans" panose="020B0606030504020204" pitchFamily="34" charset="0"/>
                          <a:ea typeface="Open Sans" panose="020B0606030504020204" pitchFamily="34" charset="0"/>
                          <a:cs typeface="Open Sans" panose="020B0606030504020204" pitchFamily="34" charset="0"/>
                        </a:rPr>
                        <a:t>avec le mot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800" noProof="0" dirty="0">
                          <a:effectLst/>
                          <a:latin typeface="Open Sans" panose="020B0606030504020204" pitchFamily="34" charset="0"/>
                          <a:ea typeface="Open Sans" panose="020B0606030504020204" pitchFamily="34" charset="0"/>
                          <a:cs typeface="Open Sans" panose="020B0606030504020204" pitchFamily="34" charset="0"/>
                        </a:rPr>
                        <a:t>qu’il remplace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algn="ctr">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Adverbe</a:t>
                      </a:r>
                      <a:endPar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endParaRPr>
                    </a:p>
                    <a:p>
                      <a:pPr marL="0" marR="0" algn="ctr">
                        <a:lnSpc>
                          <a:spcPct val="115000"/>
                        </a:lnSpc>
                        <a:spcBef>
                          <a:spcPts val="0"/>
                        </a:spcBef>
                        <a:spcAft>
                          <a:spcPts val="0"/>
                        </a:spcAft>
                      </a:pPr>
                      <a:r>
                        <a:rPr lang="fr-CA" sz="2000" b="1" noProof="0" dirty="0">
                          <a:effectLst/>
                          <a:latin typeface="Open Sans" panose="020B0606030504020204" pitchFamily="34" charset="0"/>
                          <a:ea typeface="Open Sans" panose="020B0606030504020204" pitchFamily="34" charset="0"/>
                          <a:cs typeface="Open Sans" panose="020B0606030504020204" pitchFamily="34" charset="0"/>
                        </a:rPr>
                        <a:t>+accord </a:t>
                      </a:r>
                      <a:r>
                        <a:rPr lang="fr-CA" sz="2000" noProof="0" dirty="0">
                          <a:effectLst/>
                          <a:latin typeface="Open Sans" panose="020B0606030504020204" pitchFamily="34" charset="0"/>
                          <a:ea typeface="Open Sans" panose="020B0606030504020204" pitchFamily="34" charset="0"/>
                          <a:cs typeface="Open Sans" panose="020B0606030504020204" pitchFamily="34" charset="0"/>
                        </a:rPr>
                        <a:t>→ </a:t>
                      </a:r>
                      <a:r>
                        <a:rPr lang="fr-CA" sz="2000" noProof="0" dirty="0" err="1">
                          <a:effectLst/>
                          <a:latin typeface="Open Sans" panose="020B0606030504020204" pitchFamily="34" charset="0"/>
                          <a:ea typeface="Open Sans" panose="020B0606030504020204" pitchFamily="34" charset="0"/>
                          <a:cs typeface="Open Sans" panose="020B0606030504020204" pitchFamily="34" charset="0"/>
                        </a:rPr>
                        <a:t>tout+adjectif</a:t>
                      </a:r>
                      <a:r>
                        <a:rPr lang="fr-CA" sz="2000" noProof="0" dirty="0">
                          <a:effectLst/>
                          <a:latin typeface="Open Sans" panose="020B0606030504020204" pitchFamily="34" charset="0"/>
                          <a:ea typeface="Open Sans" panose="020B0606030504020204" pitchFamily="34" charset="0"/>
                          <a:cs typeface="Open Sans" panose="020B0606030504020204" pitchFamily="34" charset="0"/>
                        </a:rPr>
                        <a:t> au féminin [consonne_ /h-</a:t>
                      </a:r>
                      <a:r>
                        <a:rPr lang="fr-CA" sz="2000" noProof="0" dirty="0" err="1">
                          <a:effectLst/>
                          <a:latin typeface="Open Sans" panose="020B0606030504020204" pitchFamily="34" charset="0"/>
                          <a:ea typeface="Open Sans" panose="020B0606030504020204" pitchFamily="34" charset="0"/>
                          <a:cs typeface="Open Sans" panose="020B0606030504020204" pitchFamily="34" charset="0"/>
                        </a:rPr>
                        <a:t>apsiré</a:t>
                      </a:r>
                      <a:r>
                        <a:rPr lang="fr-CA" sz="2000" noProof="0" dirty="0">
                          <a:effectLst/>
                          <a:latin typeface="Open Sans" panose="020B0606030504020204" pitchFamily="34" charset="0"/>
                          <a:ea typeface="Open Sans" panose="020B0606030504020204" pitchFamily="34" charset="0"/>
                          <a:cs typeface="Open Sans" panose="020B0606030504020204" pitchFamily="34" charset="0"/>
                        </a:rPr>
                        <a:t>_]</a:t>
                      </a:r>
                    </a:p>
                    <a:p>
                      <a:pPr marL="0" marR="0" algn="ctr">
                        <a:lnSpc>
                          <a:spcPct val="115000"/>
                        </a:lnSpc>
                        <a:spcBef>
                          <a:spcPts val="0"/>
                        </a:spcBef>
                        <a:spcAft>
                          <a:spcPts val="0"/>
                        </a:spcAft>
                      </a:pPr>
                      <a:r>
                        <a:rPr lang="fr-CA" sz="2000" b="1" noProof="0" dirty="0">
                          <a:effectLst/>
                          <a:latin typeface="Open Sans" panose="020B0606030504020204" pitchFamily="34" charset="0"/>
                          <a:ea typeface="Open Sans" panose="020B0606030504020204" pitchFamily="34" charset="0"/>
                          <a:cs typeface="Open Sans" panose="020B0606030504020204" pitchFamily="34" charset="0"/>
                        </a:rPr>
                        <a:t>-accord </a:t>
                      </a:r>
                      <a:r>
                        <a:rPr lang="fr-CA" sz="2000" noProof="0" dirty="0">
                          <a:effectLst/>
                          <a:latin typeface="Open Sans" panose="020B0606030504020204" pitchFamily="34" charset="0"/>
                          <a:ea typeface="Open Sans" panose="020B0606030504020204" pitchFamily="34" charset="0"/>
                          <a:cs typeface="Open Sans" panose="020B0606030504020204" pitchFamily="34" charset="0"/>
                        </a:rPr>
                        <a:t>(les autres contextes)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614772804"/>
                  </a:ext>
                </a:extLst>
              </a:tr>
              <a:tr h="4193200">
                <a:tc>
                  <a:txBody>
                    <a:bodyPr/>
                    <a:lstStyle/>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a:t>
                      </a:r>
                      <a:r>
                        <a:rPr lang="fr-CA" sz="2800" b="1" u="sng"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t</a:t>
                      </a:r>
                      <a:r>
                        <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err="1">
                          <a:effectLst/>
                          <a:latin typeface="Open Sans" panose="020B0606030504020204" pitchFamily="34" charset="0"/>
                          <a:ea typeface="Open Sans" panose="020B0606030504020204" pitchFamily="34" charset="0"/>
                          <a:cs typeface="Open Sans" panose="020B0606030504020204" pitchFamily="34" charset="0"/>
                        </a:rPr>
                        <a:t>tout</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 le monde</a:t>
                      </a:r>
                    </a:p>
                    <a:p>
                      <a:pPr marL="274320" marR="0" algn="l">
                        <a:lnSpc>
                          <a:spcPct val="115000"/>
                        </a:lnSpc>
                        <a:spcBef>
                          <a:spcPts val="0"/>
                        </a:spcBef>
                        <a:spcAft>
                          <a:spcPts val="0"/>
                        </a:spcAft>
                      </a:pPr>
                      <a:endParaRPr lang="fr-CA" sz="800" noProof="0" dirty="0">
                        <a:effectLst/>
                        <a:latin typeface="Open Sans" panose="020B0606030504020204" pitchFamily="34" charset="0"/>
                        <a:ea typeface="Open Sans" panose="020B0606030504020204" pitchFamily="34" charset="0"/>
                        <a:cs typeface="Open Sans" panose="020B0606030504020204" pitchFamily="34" charset="0"/>
                      </a:endParaRPr>
                    </a:p>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s</a:t>
                      </a:r>
                      <a:r>
                        <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err="1">
                          <a:effectLst/>
                          <a:latin typeface="Open Sans" panose="020B0606030504020204" pitchFamily="34" charset="0"/>
                          <a:ea typeface="Open Sans" panose="020B0606030504020204" pitchFamily="34" charset="0"/>
                          <a:cs typeface="Open Sans" panose="020B0606030504020204" pitchFamily="34" charset="0"/>
                        </a:rPr>
                        <a:t>tous</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 les enfants</a:t>
                      </a:r>
                    </a:p>
                    <a:p>
                      <a:pPr marL="274320" marR="0" algn="l">
                        <a:lnSpc>
                          <a:spcPct val="115000"/>
                        </a:lnSpc>
                        <a:spcBef>
                          <a:spcPts val="0"/>
                        </a:spcBef>
                        <a:spcAft>
                          <a:spcPts val="0"/>
                        </a:spcAft>
                      </a:pPr>
                      <a:endParaRPr lang="fr-CA" sz="800" noProof="0" dirty="0">
                        <a:effectLst/>
                        <a:latin typeface="Open Sans" panose="020B0606030504020204" pitchFamily="34" charset="0"/>
                        <a:ea typeface="Open Sans" panose="020B0606030504020204" pitchFamily="34" charset="0"/>
                        <a:cs typeface="Open Sans" panose="020B0606030504020204" pitchFamily="34" charset="0"/>
                      </a:endParaRPr>
                    </a:p>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tout</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e</a:t>
                      </a:r>
                      <a:r>
                        <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err="1">
                          <a:effectLst/>
                          <a:latin typeface="Open Sans" panose="020B0606030504020204" pitchFamily="34" charset="0"/>
                          <a:ea typeface="Open Sans" panose="020B0606030504020204" pitchFamily="34" charset="0"/>
                          <a:cs typeface="Open Sans" panose="020B0606030504020204" pitchFamily="34" charset="0"/>
                        </a:rPr>
                        <a:t>toute</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 la journée</a:t>
                      </a:r>
                    </a:p>
                    <a:p>
                      <a:pPr marL="274320" marR="0" algn="l">
                        <a:lnSpc>
                          <a:spcPct val="115000"/>
                        </a:lnSpc>
                        <a:spcBef>
                          <a:spcPts val="0"/>
                        </a:spcBef>
                        <a:spcAft>
                          <a:spcPts val="0"/>
                        </a:spcAft>
                      </a:pPr>
                      <a:endParaRPr lang="fr-CA" sz="800" noProof="0" dirty="0">
                        <a:effectLst/>
                        <a:latin typeface="Open Sans" panose="020B0606030504020204" pitchFamily="34" charset="0"/>
                        <a:ea typeface="Open Sans" panose="020B0606030504020204" pitchFamily="34" charset="0"/>
                        <a:cs typeface="Open Sans" panose="020B0606030504020204" pitchFamily="34" charset="0"/>
                      </a:endParaRPr>
                    </a:p>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tout</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es</a:t>
                      </a:r>
                      <a:r>
                        <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err="1">
                          <a:effectLst/>
                          <a:latin typeface="Open Sans" panose="020B0606030504020204" pitchFamily="34" charset="0"/>
                          <a:ea typeface="Open Sans" panose="020B0606030504020204" pitchFamily="34" charset="0"/>
                          <a:cs typeface="Open Sans" panose="020B0606030504020204" pitchFamily="34" charset="0"/>
                        </a:rPr>
                        <a:t>toutes</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 les filles</a:t>
                      </a:r>
                      <a:endParaRPr lang="fr-CA" sz="2800" noProof="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t</a:t>
                      </a: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br>
                        <a:rPr lang="fr-CA" sz="2800" b="1"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a:effectLst/>
                          <a:latin typeface="Open Sans" panose="020B0606030504020204" pitchFamily="34" charset="0"/>
                          <a:ea typeface="Open Sans" panose="020B0606030504020204" pitchFamily="34" charset="0"/>
                          <a:cs typeface="Open Sans" panose="020B0606030504020204" pitchFamily="34" charset="0"/>
                        </a:rPr>
                        <a:t>c’est tout ou rien</a:t>
                      </a:r>
                    </a:p>
                    <a:p>
                      <a:pPr marL="274320" marR="0" algn="l">
                        <a:lnSpc>
                          <a:spcPct val="115000"/>
                        </a:lnSpc>
                        <a:spcBef>
                          <a:spcPts val="0"/>
                        </a:spcBef>
                        <a:spcAft>
                          <a:spcPts val="0"/>
                        </a:spcAft>
                      </a:pPr>
                      <a:endParaRPr lang="fr-CA" sz="800" noProof="0" dirty="0">
                        <a:effectLst/>
                        <a:latin typeface="Open Sans" panose="020B0606030504020204" pitchFamily="34" charset="0"/>
                        <a:ea typeface="Open Sans" panose="020B0606030504020204" pitchFamily="34" charset="0"/>
                        <a:cs typeface="Open Sans" panose="020B0606030504020204" pitchFamily="34" charset="0"/>
                      </a:endParaRPr>
                    </a:p>
                    <a:p>
                      <a:pPr marL="27432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s</a:t>
                      </a: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p>
                    <a:p>
                      <a:pPr marL="274320" marR="0" algn="l">
                        <a:lnSpc>
                          <a:spcPct val="115000"/>
                        </a:lnSpc>
                        <a:spcBef>
                          <a:spcPts val="0"/>
                        </a:spcBef>
                        <a:spcAft>
                          <a:spcPts val="0"/>
                        </a:spcAft>
                      </a:pPr>
                      <a:endParaRPr lang="fr-CA" sz="800" b="1" noProof="0" dirty="0">
                        <a:effectLst/>
                        <a:latin typeface="Open Sans" panose="020B0606030504020204" pitchFamily="34" charset="0"/>
                        <a:ea typeface="Open Sans" panose="020B0606030504020204" pitchFamily="34" charset="0"/>
                        <a:cs typeface="Open Sans" panose="020B0606030504020204" pitchFamily="34" charset="0"/>
                      </a:endParaRPr>
                    </a:p>
                    <a:p>
                      <a:pPr marL="274320" marR="0" lvl="0" indent="0" algn="l" defTabSz="649429" rtl="0" eaLnBrk="1" fontAlgn="auto" latinLnBrk="0" hangingPunct="1">
                        <a:lnSpc>
                          <a:spcPct val="115000"/>
                        </a:lnSpc>
                        <a:spcBef>
                          <a:spcPts val="0"/>
                        </a:spcBef>
                        <a:spcAft>
                          <a:spcPts val="0"/>
                        </a:spcAft>
                        <a:buClrTx/>
                        <a:buSzTx/>
                        <a:buFontTx/>
                        <a:buNone/>
                        <a:tabLst/>
                        <a:defRPr/>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tout</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es</a:t>
                      </a: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 </a:t>
                      </a:r>
                      <a:endParaRPr lang="fr-CA" sz="2800"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endParaRPr>
                    </a:p>
                    <a:p>
                      <a:pPr marL="274320" marR="0" algn="l">
                        <a:lnSpc>
                          <a:spcPct val="115000"/>
                        </a:lnSpc>
                        <a:spcBef>
                          <a:spcPts val="0"/>
                        </a:spcBef>
                        <a:spcAft>
                          <a:spcPts val="0"/>
                        </a:spcAft>
                      </a:pPr>
                      <a:r>
                        <a:rPr lang="fr-CA" sz="2400" noProof="0" dirty="0">
                          <a:effectLst/>
                          <a:latin typeface="Open Sans" panose="020B0606030504020204" pitchFamily="34" charset="0"/>
                          <a:ea typeface="Open Sans" panose="020B0606030504020204" pitchFamily="34" charset="0"/>
                          <a:cs typeface="Open Sans" panose="020B0606030504020204" pitchFamily="34" charset="0"/>
                        </a:rPr>
                        <a:t>pour tous et toutes</a:t>
                      </a:r>
                    </a:p>
                    <a:p>
                      <a:pPr marL="274320" marR="0" algn="l">
                        <a:lnSpc>
                          <a:spcPct val="115000"/>
                        </a:lnSpc>
                        <a:spcBef>
                          <a:spcPts val="0"/>
                        </a:spcBef>
                        <a:spcAft>
                          <a:spcPts val="0"/>
                        </a:spcAft>
                      </a:pPr>
                      <a:r>
                        <a:rPr lang="fr-CA" sz="2400" noProof="0" dirty="0">
                          <a:effectLst/>
                          <a:latin typeface="Open Sans" panose="020B0606030504020204" pitchFamily="34" charset="0"/>
                          <a:ea typeface="Open Sans" panose="020B0606030504020204" pitchFamily="34" charset="0"/>
                          <a:cs typeface="Open Sans" panose="020B0606030504020204" pitchFamily="34" charset="0"/>
                        </a:rPr>
                        <a:t>bonjour à toutes et à tous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18288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t</a:t>
                      </a:r>
                      <a:br>
                        <a:rPr lang="fr-CA" sz="2800" b="1" u="sng" kern="1200" baseline="0" noProof="0" dirty="0">
                          <a:solidFill>
                            <a:schemeClr val="tx1"/>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br>
                      <a:r>
                        <a:rPr lang="fr-CA" sz="2400" noProof="0" dirty="0">
                          <a:effectLst/>
                          <a:latin typeface="Open Sans" panose="020B0606030504020204" pitchFamily="34" charset="0"/>
                          <a:ea typeface="Open Sans" panose="020B0606030504020204" pitchFamily="34" charset="0"/>
                          <a:cs typeface="Open Sans" panose="020B0606030504020204" pitchFamily="34" charset="0"/>
                        </a:rPr>
                        <a:t>ils sont tout contents</a:t>
                      </a:r>
                    </a:p>
                    <a:p>
                      <a:pPr marL="18288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tout</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e</a:t>
                      </a:r>
                      <a:r>
                        <a:rPr lang="fr-CA" sz="2800" b="1" noProof="0" dirty="0">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a:effectLst/>
                          <a:latin typeface="Open Sans" panose="020B0606030504020204" pitchFamily="34" charset="0"/>
                          <a:ea typeface="Open Sans" panose="020B0606030504020204" pitchFamily="34" charset="0"/>
                          <a:cs typeface="Open Sans" panose="020B0606030504020204" pitchFamily="34" charset="0"/>
                        </a:rPr>
                        <a:t>elle était toute </a:t>
                      </a:r>
                      <a:r>
                        <a:rPr lang="fr-CA" sz="2400" u="sng" noProof="0" dirty="0">
                          <a:effectLst/>
                          <a:latin typeface="Open Sans" panose="020B0606030504020204" pitchFamily="34" charset="0"/>
                          <a:ea typeface="Open Sans" panose="020B0606030504020204" pitchFamily="34" charset="0"/>
                          <a:cs typeface="Open Sans" panose="020B0606030504020204" pitchFamily="34" charset="0"/>
                        </a:rPr>
                        <a:t>h</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onteuse de sa bêtise et elle est devenue toute </a:t>
                      </a:r>
                      <a:r>
                        <a:rPr lang="fr-CA" sz="2400" u="sng" noProof="0" dirty="0">
                          <a:effectLst/>
                          <a:latin typeface="Open Sans" panose="020B0606030504020204" pitchFamily="34" charset="0"/>
                          <a:ea typeface="Open Sans" panose="020B0606030504020204" pitchFamily="34" charset="0"/>
                          <a:cs typeface="Open Sans" panose="020B0606030504020204" pitchFamily="34" charset="0"/>
                        </a:rPr>
                        <a:t>r</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ouge.</a:t>
                      </a:r>
                    </a:p>
                    <a:p>
                      <a:pPr marL="182880" marR="0" algn="l">
                        <a:lnSpc>
                          <a:spcPct val="115000"/>
                        </a:lnSpc>
                        <a:spcBef>
                          <a:spcPts val="0"/>
                        </a:spcBef>
                        <a:spcAft>
                          <a:spcPts val="0"/>
                        </a:spcAft>
                      </a:pPr>
                      <a:r>
                        <a:rPr lang="fr-CA" sz="2800" b="1" noProof="0" dirty="0">
                          <a:solidFill>
                            <a:srgbClr val="333766"/>
                          </a:solidFill>
                          <a:effectLst/>
                          <a:latin typeface="Open Sans" panose="020B0606030504020204" pitchFamily="34" charset="0"/>
                          <a:ea typeface="Open Sans" panose="020B0606030504020204" pitchFamily="34" charset="0"/>
                          <a:cs typeface="Open Sans" panose="020B0606030504020204" pitchFamily="34" charset="0"/>
                        </a:rPr>
                        <a:t>tout</a:t>
                      </a:r>
                      <a:r>
                        <a:rPr lang="fr-CA" sz="2800" b="1" u="sng" kern="1200" baseline="0" noProof="0" dirty="0">
                          <a:solidFill>
                            <a:srgbClr val="333766"/>
                          </a:solidFill>
                          <a:effectLst/>
                          <a:uFill>
                            <a:solidFill>
                              <a:srgbClr val="C00000"/>
                            </a:solidFill>
                          </a:uFill>
                          <a:latin typeface="Open Sans" panose="020B0606030504020204" pitchFamily="34" charset="0"/>
                          <a:ea typeface="Open Sans" panose="020B0606030504020204" pitchFamily="34" charset="0"/>
                          <a:cs typeface="Open Sans" panose="020B0606030504020204" pitchFamily="34" charset="0"/>
                        </a:rPr>
                        <a:t>es</a:t>
                      </a:r>
                      <a:r>
                        <a:rPr lang="fr-CA" sz="2800" noProof="0" dirty="0">
                          <a:effectLst/>
                          <a:latin typeface="Open Sans" panose="020B0606030504020204" pitchFamily="34" charset="0"/>
                          <a:ea typeface="Open Sans" panose="020B0606030504020204" pitchFamily="34" charset="0"/>
                          <a:cs typeface="Open Sans" panose="020B0606030504020204" pitchFamily="34" charset="0"/>
                        </a:rPr>
                        <a:t> </a:t>
                      </a:r>
                      <a:br>
                        <a:rPr lang="fr-CA" sz="2800" noProof="0" dirty="0">
                          <a:effectLst/>
                          <a:latin typeface="Open Sans" panose="020B0606030504020204" pitchFamily="34" charset="0"/>
                          <a:ea typeface="Open Sans" panose="020B0606030504020204" pitchFamily="34" charset="0"/>
                          <a:cs typeface="Open Sans" panose="020B0606030504020204" pitchFamily="34" charset="0"/>
                        </a:rPr>
                      </a:br>
                      <a:r>
                        <a:rPr lang="fr-CA" sz="2400" noProof="0" dirty="0">
                          <a:effectLst/>
                          <a:latin typeface="Open Sans" panose="020B0606030504020204" pitchFamily="34" charset="0"/>
                          <a:ea typeface="Open Sans" panose="020B0606030504020204" pitchFamily="34" charset="0"/>
                          <a:cs typeface="Open Sans" panose="020B0606030504020204" pitchFamily="34" charset="0"/>
                        </a:rPr>
                        <a:t>elles sont toutes </a:t>
                      </a:r>
                      <a:r>
                        <a:rPr lang="fr-CA" sz="2400" u="sng" noProof="0" dirty="0">
                          <a:effectLst/>
                          <a:latin typeface="Open Sans" panose="020B0606030504020204" pitchFamily="34" charset="0"/>
                          <a:ea typeface="Open Sans" panose="020B0606030504020204" pitchFamily="34" charset="0"/>
                          <a:cs typeface="Open Sans" panose="020B0606030504020204" pitchFamily="34" charset="0"/>
                        </a:rPr>
                        <a:t>c</a:t>
                      </a:r>
                      <a:r>
                        <a:rPr lang="fr-CA" sz="2400" noProof="0" dirty="0">
                          <a:effectLst/>
                          <a:latin typeface="Open Sans" panose="020B0606030504020204" pitchFamily="34" charset="0"/>
                          <a:ea typeface="Open Sans" panose="020B0606030504020204" pitchFamily="34" charset="0"/>
                          <a:cs typeface="Open Sans" panose="020B0606030504020204" pitchFamily="34" charset="0"/>
                        </a:rPr>
                        <a:t>ontentes</a:t>
                      </a:r>
                      <a:endParaRPr lang="fr-CA" sz="2800" noProof="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693046699"/>
                  </a:ext>
                </a:extLst>
              </a:tr>
            </a:tbl>
          </a:graphicData>
        </a:graphic>
      </p:graphicFrame>
      <p:sp>
        <p:nvSpPr>
          <p:cNvPr id="19" name="Rectangle 18">
            <a:extLst>
              <a:ext uri="{FF2B5EF4-FFF2-40B4-BE49-F238E27FC236}">
                <a16:creationId xmlns:a16="http://schemas.microsoft.com/office/drawing/2014/main" id="{502C8C3E-FB8C-3918-E8BD-22F070D1DDBA}"/>
              </a:ext>
            </a:extLst>
          </p:cNvPr>
          <p:cNvSpPr/>
          <p:nvPr/>
        </p:nvSpPr>
        <p:spPr bwMode="auto">
          <a:xfrm>
            <a:off x="101600" y="670669"/>
            <a:ext cx="4229100" cy="2009469"/>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0" name="Rectangle 19">
            <a:extLst>
              <a:ext uri="{FF2B5EF4-FFF2-40B4-BE49-F238E27FC236}">
                <a16:creationId xmlns:a16="http://schemas.microsoft.com/office/drawing/2014/main" id="{BC6D08F6-2B48-48DA-5FB9-3993FA20F466}"/>
              </a:ext>
            </a:extLst>
          </p:cNvPr>
          <p:cNvSpPr/>
          <p:nvPr/>
        </p:nvSpPr>
        <p:spPr bwMode="auto">
          <a:xfrm>
            <a:off x="4330700" y="670495"/>
            <a:ext cx="4229100" cy="2009469"/>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1" name="Rectangle 20">
            <a:extLst>
              <a:ext uri="{FF2B5EF4-FFF2-40B4-BE49-F238E27FC236}">
                <a16:creationId xmlns:a16="http://schemas.microsoft.com/office/drawing/2014/main" id="{C77847DA-6F00-BB30-08AD-251E5AC3A1F0}"/>
              </a:ext>
            </a:extLst>
          </p:cNvPr>
          <p:cNvSpPr/>
          <p:nvPr/>
        </p:nvSpPr>
        <p:spPr bwMode="auto">
          <a:xfrm>
            <a:off x="8559800" y="670321"/>
            <a:ext cx="3833813" cy="2009469"/>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2" name="Rectangle 21">
            <a:extLst>
              <a:ext uri="{FF2B5EF4-FFF2-40B4-BE49-F238E27FC236}">
                <a16:creationId xmlns:a16="http://schemas.microsoft.com/office/drawing/2014/main" id="{1FE28ABE-0FEA-CC21-A85D-1478AAC9FCFF}"/>
              </a:ext>
            </a:extLst>
          </p:cNvPr>
          <p:cNvSpPr/>
          <p:nvPr/>
        </p:nvSpPr>
        <p:spPr bwMode="auto">
          <a:xfrm>
            <a:off x="88900" y="670669"/>
            <a:ext cx="4229100" cy="6179394"/>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3" name="Rectangle 22">
            <a:extLst>
              <a:ext uri="{FF2B5EF4-FFF2-40B4-BE49-F238E27FC236}">
                <a16:creationId xmlns:a16="http://schemas.microsoft.com/office/drawing/2014/main" id="{67056553-ADC8-A37B-8D05-C7AAF6F6AFAB}"/>
              </a:ext>
            </a:extLst>
          </p:cNvPr>
          <p:cNvSpPr/>
          <p:nvPr/>
        </p:nvSpPr>
        <p:spPr bwMode="auto">
          <a:xfrm>
            <a:off x="4343124" y="670147"/>
            <a:ext cx="4229100" cy="6179394"/>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24" name="Rectangle 23">
            <a:extLst>
              <a:ext uri="{FF2B5EF4-FFF2-40B4-BE49-F238E27FC236}">
                <a16:creationId xmlns:a16="http://schemas.microsoft.com/office/drawing/2014/main" id="{F3013FDF-5046-B3FB-DDA8-6684B4BE420E}"/>
              </a:ext>
            </a:extLst>
          </p:cNvPr>
          <p:cNvSpPr/>
          <p:nvPr/>
        </p:nvSpPr>
        <p:spPr bwMode="auto">
          <a:xfrm>
            <a:off x="8547100" y="687077"/>
            <a:ext cx="3858937" cy="6179394"/>
          </a:xfrm>
          <a:prstGeom prst="rect">
            <a:avLst/>
          </a:prstGeom>
          <a:noFill/>
          <a:ln>
            <a:solidFill>
              <a:srgbClr val="C00000"/>
            </a:solidFill>
            <a:headEnd type="none" w="med" len="med"/>
            <a:tailEnd type="triangle" w="med" len="med"/>
            <a:extLst>
              <a:ext uri="{C807C97D-BFC1-408E-A445-0C87EB9F89A2}">
                <ask:lineSketchStyleProps xmlns:ask="http://schemas.microsoft.com/office/drawing/2018/sketchyshapes" sd="3187400855">
                  <a:custGeom>
                    <a:avLst/>
                    <a:gdLst>
                      <a:gd name="connsiteX0" fmla="*/ 0 w 4293914"/>
                      <a:gd name="connsiteY0" fmla="*/ 0 h 2009469"/>
                      <a:gd name="connsiteX1" fmla="*/ 484599 w 4293914"/>
                      <a:gd name="connsiteY1" fmla="*/ 0 h 2009469"/>
                      <a:gd name="connsiteX2" fmla="*/ 1098015 w 4293914"/>
                      <a:gd name="connsiteY2" fmla="*/ 0 h 2009469"/>
                      <a:gd name="connsiteX3" fmla="*/ 1582614 w 4293914"/>
                      <a:gd name="connsiteY3" fmla="*/ 0 h 2009469"/>
                      <a:gd name="connsiteX4" fmla="*/ 2067213 w 4293914"/>
                      <a:gd name="connsiteY4" fmla="*/ 0 h 2009469"/>
                      <a:gd name="connsiteX5" fmla="*/ 2551812 w 4293914"/>
                      <a:gd name="connsiteY5" fmla="*/ 0 h 2009469"/>
                      <a:gd name="connsiteX6" fmla="*/ 3079350 w 4293914"/>
                      <a:gd name="connsiteY6" fmla="*/ 0 h 2009469"/>
                      <a:gd name="connsiteX7" fmla="*/ 3735705 w 4293914"/>
                      <a:gd name="connsiteY7" fmla="*/ 0 h 2009469"/>
                      <a:gd name="connsiteX8" fmla="*/ 4293914 w 4293914"/>
                      <a:gd name="connsiteY8" fmla="*/ 0 h 2009469"/>
                      <a:gd name="connsiteX9" fmla="*/ 4293914 w 4293914"/>
                      <a:gd name="connsiteY9" fmla="*/ 669823 h 2009469"/>
                      <a:gd name="connsiteX10" fmla="*/ 4293914 w 4293914"/>
                      <a:gd name="connsiteY10" fmla="*/ 1279362 h 2009469"/>
                      <a:gd name="connsiteX11" fmla="*/ 4293914 w 4293914"/>
                      <a:gd name="connsiteY11" fmla="*/ 2009469 h 2009469"/>
                      <a:gd name="connsiteX12" fmla="*/ 3766376 w 4293914"/>
                      <a:gd name="connsiteY12" fmla="*/ 2009469 h 2009469"/>
                      <a:gd name="connsiteX13" fmla="*/ 3195899 w 4293914"/>
                      <a:gd name="connsiteY13" fmla="*/ 2009469 h 2009469"/>
                      <a:gd name="connsiteX14" fmla="*/ 2539543 w 4293914"/>
                      <a:gd name="connsiteY14" fmla="*/ 2009469 h 2009469"/>
                      <a:gd name="connsiteX15" fmla="*/ 1840249 w 4293914"/>
                      <a:gd name="connsiteY15" fmla="*/ 2009469 h 2009469"/>
                      <a:gd name="connsiteX16" fmla="*/ 1183893 w 4293914"/>
                      <a:gd name="connsiteY16" fmla="*/ 2009469 h 2009469"/>
                      <a:gd name="connsiteX17" fmla="*/ 527538 w 4293914"/>
                      <a:gd name="connsiteY17" fmla="*/ 2009469 h 2009469"/>
                      <a:gd name="connsiteX18" fmla="*/ 0 w 4293914"/>
                      <a:gd name="connsiteY18" fmla="*/ 2009469 h 2009469"/>
                      <a:gd name="connsiteX19" fmla="*/ 0 w 4293914"/>
                      <a:gd name="connsiteY19" fmla="*/ 1299457 h 2009469"/>
                      <a:gd name="connsiteX20" fmla="*/ 0 w 4293914"/>
                      <a:gd name="connsiteY20" fmla="*/ 589444 h 2009469"/>
                      <a:gd name="connsiteX21" fmla="*/ 0 w 4293914"/>
                      <a:gd name="connsiteY21" fmla="*/ 0 h 200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93914" h="2009469" extrusionOk="0">
                        <a:moveTo>
                          <a:pt x="0" y="0"/>
                        </a:moveTo>
                        <a:cubicBezTo>
                          <a:pt x="145866" y="-16170"/>
                          <a:pt x="313781" y="18289"/>
                          <a:pt x="484599" y="0"/>
                        </a:cubicBezTo>
                        <a:cubicBezTo>
                          <a:pt x="655417" y="-18289"/>
                          <a:pt x="850779" y="-25744"/>
                          <a:pt x="1098015" y="0"/>
                        </a:cubicBezTo>
                        <a:cubicBezTo>
                          <a:pt x="1345251" y="25744"/>
                          <a:pt x="1480864" y="-922"/>
                          <a:pt x="1582614" y="0"/>
                        </a:cubicBezTo>
                        <a:cubicBezTo>
                          <a:pt x="1684364" y="922"/>
                          <a:pt x="1833185" y="12893"/>
                          <a:pt x="2067213" y="0"/>
                        </a:cubicBezTo>
                        <a:cubicBezTo>
                          <a:pt x="2301241" y="-12893"/>
                          <a:pt x="2337027" y="-8237"/>
                          <a:pt x="2551812" y="0"/>
                        </a:cubicBezTo>
                        <a:cubicBezTo>
                          <a:pt x="2766597" y="8237"/>
                          <a:pt x="2973296" y="-3835"/>
                          <a:pt x="3079350" y="0"/>
                        </a:cubicBezTo>
                        <a:cubicBezTo>
                          <a:pt x="3185404" y="3835"/>
                          <a:pt x="3590938" y="-27345"/>
                          <a:pt x="3735705" y="0"/>
                        </a:cubicBezTo>
                        <a:cubicBezTo>
                          <a:pt x="3880472" y="27345"/>
                          <a:pt x="4108760" y="-4952"/>
                          <a:pt x="4293914" y="0"/>
                        </a:cubicBezTo>
                        <a:cubicBezTo>
                          <a:pt x="4310022" y="289291"/>
                          <a:pt x="4312397" y="396488"/>
                          <a:pt x="4293914" y="669823"/>
                        </a:cubicBezTo>
                        <a:cubicBezTo>
                          <a:pt x="4275431" y="943158"/>
                          <a:pt x="4273040" y="994876"/>
                          <a:pt x="4293914" y="1279362"/>
                        </a:cubicBezTo>
                        <a:cubicBezTo>
                          <a:pt x="4314788" y="1563848"/>
                          <a:pt x="4318698" y="1699310"/>
                          <a:pt x="4293914" y="2009469"/>
                        </a:cubicBezTo>
                        <a:cubicBezTo>
                          <a:pt x="4182420" y="2035433"/>
                          <a:pt x="3981670" y="2001114"/>
                          <a:pt x="3766376" y="2009469"/>
                        </a:cubicBezTo>
                        <a:cubicBezTo>
                          <a:pt x="3551082" y="2017824"/>
                          <a:pt x="3481042" y="2012380"/>
                          <a:pt x="3195899" y="2009469"/>
                        </a:cubicBezTo>
                        <a:cubicBezTo>
                          <a:pt x="2910756" y="2006558"/>
                          <a:pt x="2745114" y="1996525"/>
                          <a:pt x="2539543" y="2009469"/>
                        </a:cubicBezTo>
                        <a:cubicBezTo>
                          <a:pt x="2333972" y="2022413"/>
                          <a:pt x="2055777" y="2004266"/>
                          <a:pt x="1840249" y="2009469"/>
                        </a:cubicBezTo>
                        <a:cubicBezTo>
                          <a:pt x="1624721" y="2014672"/>
                          <a:pt x="1425040" y="2015761"/>
                          <a:pt x="1183893" y="2009469"/>
                        </a:cubicBezTo>
                        <a:cubicBezTo>
                          <a:pt x="942746" y="2003177"/>
                          <a:pt x="705021" y="1998001"/>
                          <a:pt x="527538" y="2009469"/>
                        </a:cubicBezTo>
                        <a:cubicBezTo>
                          <a:pt x="350055" y="2020937"/>
                          <a:pt x="150836" y="2029588"/>
                          <a:pt x="0" y="2009469"/>
                        </a:cubicBezTo>
                        <a:cubicBezTo>
                          <a:pt x="13360" y="1808707"/>
                          <a:pt x="-35147" y="1520240"/>
                          <a:pt x="0" y="1299457"/>
                        </a:cubicBezTo>
                        <a:cubicBezTo>
                          <a:pt x="35147" y="1078674"/>
                          <a:pt x="7870" y="778678"/>
                          <a:pt x="0" y="589444"/>
                        </a:cubicBezTo>
                        <a:cubicBezTo>
                          <a:pt x="-7870" y="400210"/>
                          <a:pt x="-28579" y="218080"/>
                          <a:pt x="0" y="0"/>
                        </a:cubicBezTo>
                        <a:close/>
                      </a:path>
                    </a:pathLst>
                  </a:custGeom>
                  <ask:type>
                    <ask:lineSketchNone/>
                  </ask:type>
                </ask:lineSketchStyleProps>
              </a:ext>
            </a:extLst>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9"/>
                                        </p:tgtEl>
                                      </p:cBhvr>
                                    </p:animEffect>
                                    <p:set>
                                      <p:cBhvr>
                                        <p:cTn id="12" dur="1" fill="hold">
                                          <p:stCondLst>
                                            <p:cond delay="499"/>
                                          </p:stCondLst>
                                        </p:cTn>
                                        <p:tgtEl>
                                          <p:spTgt spid="19"/>
                                        </p:tgtEl>
                                        <p:attrNameLst>
                                          <p:attrName>style.visibility</p:attrName>
                                        </p:attrNameLst>
                                      </p:cBhvr>
                                      <p:to>
                                        <p:strVal val="hidden"/>
                                      </p:to>
                                    </p:set>
                                  </p:childTnLst>
                                </p:cTn>
                              </p:par>
                              <p:par>
                                <p:cTn id="13" presetID="22" presetClass="entr" presetSubtype="8"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left)">
                                      <p:cBhvr>
                                        <p:cTn id="20" dur="500"/>
                                        <p:tgtEl>
                                          <p:spTgt spid="21"/>
                                        </p:tgtEl>
                                      </p:cBhvr>
                                    </p:animEffect>
                                  </p:childTnLst>
                                </p:cTn>
                              </p:par>
                              <p:par>
                                <p:cTn id="21" presetID="10" presetClass="exit" presetSubtype="0" fill="hold" grpId="1" nodeType="withEffect">
                                  <p:stCondLst>
                                    <p:cond delay="0"/>
                                  </p:stCondLst>
                                  <p:childTnLst>
                                    <p:animEffect transition="out" filter="fade">
                                      <p:cBhvr>
                                        <p:cTn id="22" dur="500"/>
                                        <p:tgtEl>
                                          <p:spTgt spid="20"/>
                                        </p:tgtEl>
                                      </p:cBhvr>
                                    </p:animEffect>
                                    <p:set>
                                      <p:cBhvr>
                                        <p:cTn id="23" dur="1" fill="hold">
                                          <p:stCondLst>
                                            <p:cond delay="499"/>
                                          </p:stCondLst>
                                        </p:cTn>
                                        <p:tgtEl>
                                          <p:spTgt spid="20"/>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par>
                                <p:cTn id="29" presetID="10" presetClass="exit" presetSubtype="0" fill="hold" grpId="1" nodeType="withEffect">
                                  <p:stCondLst>
                                    <p:cond delay="0"/>
                                  </p:stCondLst>
                                  <p:childTnLst>
                                    <p:animEffect transition="out" filter="fade">
                                      <p:cBhvr>
                                        <p:cTn id="30" dur="500"/>
                                        <p:tgtEl>
                                          <p:spTgt spid="21"/>
                                        </p:tgtEl>
                                      </p:cBhvr>
                                    </p:animEffect>
                                    <p:set>
                                      <p:cBhvr>
                                        <p:cTn id="31" dur="1" fill="hold">
                                          <p:stCondLst>
                                            <p:cond delay="499"/>
                                          </p:stCondLst>
                                        </p:cTn>
                                        <p:tgtEl>
                                          <p:spTgt spid="21"/>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22"/>
                                        </p:tgtEl>
                                      </p:cBhvr>
                                    </p:animEffect>
                                    <p:set>
                                      <p:cBhvr>
                                        <p:cTn id="36" dur="1" fill="hold">
                                          <p:stCondLst>
                                            <p:cond delay="499"/>
                                          </p:stCondLst>
                                        </p:cTn>
                                        <p:tgtEl>
                                          <p:spTgt spid="22"/>
                                        </p:tgtEl>
                                        <p:attrNameLst>
                                          <p:attrName>style.visibility</p:attrName>
                                        </p:attrNameLst>
                                      </p:cBhvr>
                                      <p:to>
                                        <p:strVal val="hidden"/>
                                      </p:to>
                                    </p:set>
                                  </p:childTnLst>
                                </p:cTn>
                              </p:par>
                              <p:par>
                                <p:cTn id="37" presetID="22" presetClass="entr" presetSubtype="8"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23"/>
                                        </p:tgtEl>
                                      </p:cBhvr>
                                    </p:animEffect>
                                    <p:set>
                                      <p:cBhvr>
                                        <p:cTn id="44" dur="1" fill="hold">
                                          <p:stCondLst>
                                            <p:cond delay="499"/>
                                          </p:stCondLst>
                                        </p:cTn>
                                        <p:tgtEl>
                                          <p:spTgt spid="23"/>
                                        </p:tgtEl>
                                        <p:attrNameLst>
                                          <p:attrName>style.visibility</p:attrName>
                                        </p:attrNameLst>
                                      </p:cBhvr>
                                      <p:to>
                                        <p:strVal val="hidden"/>
                                      </p:to>
                                    </p:set>
                                  </p:childTnLst>
                                </p:cTn>
                              </p:par>
                              <p:par>
                                <p:cTn id="45" presetID="22" presetClass="entr" presetSubtype="8"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left)">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24"/>
                                        </p:tgtEl>
                                      </p:cBhvr>
                                    </p:animEffect>
                                    <p:set>
                                      <p:cBhvr>
                                        <p:cTn id="5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D9FA-1E9C-D9EA-A7E1-E50EE6D1CCCB}"/>
              </a:ext>
            </a:extLst>
          </p:cNvPr>
          <p:cNvSpPr>
            <a:spLocks noGrp="1"/>
          </p:cNvSpPr>
          <p:nvPr>
            <p:ph type="title"/>
          </p:nvPr>
        </p:nvSpPr>
        <p:spPr/>
        <p:txBody>
          <a:bodyPr/>
          <a:lstStyle/>
          <a:p>
            <a:r>
              <a:rPr lang="fr-CA" dirty="0"/>
              <a:t>Aussi</a:t>
            </a:r>
          </a:p>
        </p:txBody>
      </p:sp>
      <p:grpSp>
        <p:nvGrpSpPr>
          <p:cNvPr id="3" name="Group 2">
            <a:extLst>
              <a:ext uri="{FF2B5EF4-FFF2-40B4-BE49-F238E27FC236}">
                <a16:creationId xmlns:a16="http://schemas.microsoft.com/office/drawing/2014/main" id="{94971196-2029-AC60-F6D8-B4D09DFDD64D}"/>
              </a:ext>
            </a:extLst>
          </p:cNvPr>
          <p:cNvGrpSpPr/>
          <p:nvPr/>
        </p:nvGrpSpPr>
        <p:grpSpPr>
          <a:xfrm>
            <a:off x="8868606" y="-1912492"/>
            <a:ext cx="4126653" cy="5507695"/>
            <a:chOff x="8868606" y="-1912492"/>
            <a:chExt cx="4126653" cy="5507695"/>
          </a:xfrm>
        </p:grpSpPr>
        <p:sp>
          <p:nvSpPr>
            <p:cNvPr id="4" name="Isosceles Triangle 7">
              <a:extLst>
                <a:ext uri="{FF2B5EF4-FFF2-40B4-BE49-F238E27FC236}">
                  <a16:creationId xmlns:a16="http://schemas.microsoft.com/office/drawing/2014/main" id="{EA47653E-185F-AB36-09CF-56DF801EB292}"/>
                </a:ext>
              </a:extLst>
            </p:cNvPr>
            <p:cNvSpPr/>
            <p:nvPr/>
          </p:nvSpPr>
          <p:spPr bwMode="auto">
            <a:xfrm rot="2808625">
              <a:off x="8272926" y="-862955"/>
              <a:ext cx="5507695" cy="340862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5" name="TextBox 4">
              <a:extLst>
                <a:ext uri="{FF2B5EF4-FFF2-40B4-BE49-F238E27FC236}">
                  <a16:creationId xmlns:a16="http://schemas.microsoft.com/office/drawing/2014/main" id="{6B481C11-CFC4-1F74-B3B6-CD8460783BEC}"/>
                </a:ext>
              </a:extLst>
            </p:cNvPr>
            <p:cNvSpPr txBox="1"/>
            <p:nvPr/>
          </p:nvSpPr>
          <p:spPr>
            <a:xfrm rot="2098590">
              <a:off x="8868606" y="891215"/>
              <a:ext cx="4126653" cy="709810"/>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7200" dirty="0">
                  <a:latin typeface="Cubano" panose="00000500000000000000" pitchFamily="50" charset="0"/>
                </a:rPr>
                <a:t>place</a:t>
              </a:r>
              <a:endParaRPr lang="fr-CA" sz="7200" dirty="0">
                <a:latin typeface="Cubano" panose="00000500000000000000" pitchFamily="50" charset="0"/>
              </a:endParaRPr>
            </a:p>
          </p:txBody>
        </p:sp>
      </p:grpSp>
      <p:sp>
        <p:nvSpPr>
          <p:cNvPr id="16" name="Rectangle 15">
            <a:extLst>
              <a:ext uri="{FF2B5EF4-FFF2-40B4-BE49-F238E27FC236}">
                <a16:creationId xmlns:a16="http://schemas.microsoft.com/office/drawing/2014/main" id="{F5440ED6-9CB5-A85B-9EE6-704B60FCA319}"/>
              </a:ext>
            </a:extLst>
          </p:cNvPr>
          <p:cNvSpPr/>
          <p:nvPr/>
        </p:nvSpPr>
        <p:spPr>
          <a:xfrm>
            <a:off x="533399" y="3886200"/>
            <a:ext cx="11568113" cy="2133600"/>
          </a:xfrm>
          <a:prstGeom prst="rect">
            <a:avLst/>
          </a:prstGeom>
          <a:gradFill rotWithShape="1">
            <a:gsLst>
              <a:gs pos="0">
                <a:srgbClr val="CAE2FF">
                  <a:tint val="50000"/>
                  <a:satMod val="300000"/>
                </a:srgbClr>
              </a:gs>
              <a:gs pos="35000">
                <a:srgbClr val="CAE2FF">
                  <a:tint val="37000"/>
                  <a:satMod val="300000"/>
                </a:srgbClr>
              </a:gs>
              <a:gs pos="100000">
                <a:srgbClr val="CAE2FF">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800" b="1" i="0" u="none" strike="noStrike" kern="0" cap="none" spc="0" normalizeH="0" baseline="0" noProof="0" dirty="0">
                <a:ln>
                  <a:noFill/>
                </a:ln>
                <a:solidFill>
                  <a:srgbClr val="000000"/>
                </a:solidFill>
                <a:effectLst/>
                <a:uLnTx/>
                <a:uFillTx/>
                <a:latin typeface="Arial"/>
                <a:ea typeface="+mn-ea"/>
                <a:cs typeface="+mn-cs"/>
              </a:rPr>
              <a:t>Aussi</a:t>
            </a:r>
            <a:r>
              <a:rPr kumimoji="0" lang="fr-FR" sz="2800" b="0" i="0" u="none" strike="noStrike" kern="0" cap="none" spc="0" normalizeH="0" baseline="0" noProof="0" dirty="0">
                <a:ln>
                  <a:noFill/>
                </a:ln>
                <a:solidFill>
                  <a:srgbClr val="000000"/>
                </a:solidFill>
                <a:effectLst/>
                <a:uLnTx/>
                <a:uFillTx/>
                <a:latin typeface="Arial"/>
                <a:ea typeface="+mn-ea"/>
                <a:cs typeface="+mn-cs"/>
              </a:rPr>
              <a:t> au début de la phrase exprime </a:t>
            </a:r>
            <a:r>
              <a:rPr kumimoji="0" lang="fr-FR" sz="2800" b="0" i="0" u="sng" strike="noStrike" kern="0" cap="none" spc="0" normalizeH="0" baseline="0" noProof="0" dirty="0">
                <a:ln>
                  <a:noFill/>
                </a:ln>
                <a:solidFill>
                  <a:srgbClr val="000000"/>
                </a:solidFill>
                <a:effectLst/>
                <a:uLnTx/>
                <a:uFillTx/>
                <a:latin typeface="Arial"/>
                <a:ea typeface="+mn-ea"/>
                <a:cs typeface="+mn-cs"/>
              </a:rPr>
              <a:t>une conséquence</a:t>
            </a:r>
            <a:r>
              <a:rPr kumimoji="0" 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sz="2800" b="0" i="1" u="none" strike="noStrike" kern="0" cap="none" spc="0" normalizeH="0" baseline="0" noProof="0" dirty="0">
                <a:ln>
                  <a:noFill/>
                </a:ln>
                <a:solidFill>
                  <a:srgbClr val="000000"/>
                </a:solidFill>
                <a:effectLst/>
                <a:uLnTx/>
                <a:uFillTx/>
                <a:latin typeface="Arial"/>
                <a:ea typeface="+mn-ea"/>
                <a:cs typeface="+mn-cs"/>
              </a:rPr>
              <a:t>(= </a:t>
            </a:r>
            <a:r>
              <a:rPr kumimoji="0" lang="fr-FR" sz="2800" b="0" i="1" u="none" strike="noStrike" kern="0" cap="none" spc="0" normalizeH="0" baseline="0" noProof="0" dirty="0" err="1">
                <a:ln>
                  <a:noFill/>
                </a:ln>
                <a:solidFill>
                  <a:srgbClr val="000000"/>
                </a:solidFill>
                <a:effectLst/>
                <a:uLnTx/>
                <a:uFillTx/>
                <a:latin typeface="Arial"/>
                <a:ea typeface="+mn-ea"/>
                <a:cs typeface="+mn-cs"/>
              </a:rPr>
              <a:t>therefore</a:t>
            </a:r>
            <a:r>
              <a:rPr kumimoji="0" lang="fr-FR" sz="2800" b="0" i="0" u="none" strike="noStrike" kern="0" cap="none" spc="0" normalizeH="0" baseline="0" noProof="0" dirty="0">
                <a:ln>
                  <a:noFill/>
                </a:ln>
                <a:solidFill>
                  <a:srgbClr val="000000"/>
                </a:solidFill>
                <a:effectLst/>
                <a:uLnTx/>
                <a:uFillTx/>
                <a:latin typeface="Arial"/>
                <a:ea typeface="+mn-ea"/>
                <a:cs typeface="+mn-cs"/>
              </a:rPr>
              <a:t>). </a:t>
            </a:r>
            <a:br>
              <a:rPr kumimoji="0" lang="fr-FR" sz="2800" b="0" i="0" u="none" strike="noStrike" kern="0" cap="none" spc="0" normalizeH="0" baseline="0" noProof="0" dirty="0">
                <a:ln>
                  <a:noFill/>
                </a:ln>
                <a:solidFill>
                  <a:srgbClr val="000000"/>
                </a:solidFill>
                <a:effectLst/>
                <a:uLnTx/>
                <a:uFillTx/>
                <a:latin typeface="Arial"/>
                <a:ea typeface="+mn-ea"/>
                <a:cs typeface="+mn-cs"/>
              </a:rPr>
            </a:br>
            <a:r>
              <a:rPr kumimoji="0" lang="fr-FR" sz="2800" b="0" i="0" u="none" strike="noStrike" kern="0" cap="none" spc="0" normalizeH="0" baseline="0" noProof="0" dirty="0">
                <a:ln>
                  <a:noFill/>
                </a:ln>
                <a:solidFill>
                  <a:srgbClr val="000000"/>
                </a:solidFill>
                <a:effectLst/>
                <a:uLnTx/>
                <a:uFillTx/>
                <a:latin typeface="Arial"/>
                <a:ea typeface="+mn-ea"/>
                <a:cs typeface="+mn-cs"/>
              </a:rPr>
              <a:t>Il y a toujours une inversion du sujet: </a:t>
            </a:r>
          </a:p>
          <a:p>
            <a:pPr marL="0" marR="0" lvl="0" indent="0" defTabSz="914400" eaLnBrk="1" fontAlgn="auto" latinLnBrk="0" hangingPunct="1">
              <a:lnSpc>
                <a:spcPct val="100000"/>
              </a:lnSpc>
              <a:spcBef>
                <a:spcPts val="0"/>
              </a:spcBef>
              <a:spcAft>
                <a:spcPts val="0"/>
              </a:spcAft>
              <a:buClrTx/>
              <a:buSzTx/>
              <a:buFontTx/>
              <a:buNone/>
              <a:tabLst/>
              <a:defRPr/>
            </a:pPr>
            <a:br>
              <a:rPr kumimoji="0" lang="fr-FR" sz="1800" b="1" i="0" u="none" strike="noStrike" kern="0" cap="none" spc="0" normalizeH="0" baseline="0" noProof="0" dirty="0">
                <a:ln>
                  <a:noFill/>
                </a:ln>
                <a:solidFill>
                  <a:srgbClr val="000000"/>
                </a:solidFill>
                <a:effectLst/>
                <a:uLnTx/>
                <a:uFillTx/>
                <a:latin typeface="Arial"/>
                <a:ea typeface="+mn-ea"/>
                <a:cs typeface="+mn-cs"/>
              </a:rPr>
            </a:br>
            <a:endParaRPr kumimoji="0" lang="fr-FR" sz="1800" b="1" i="0" u="none" strike="noStrike" kern="0" cap="none" spc="0" normalizeH="0" baseline="0" noProof="0" dirty="0">
              <a:ln>
                <a:noFill/>
              </a:ln>
              <a:solidFill>
                <a:srgbClr val="00000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a:ln>
                  <a:noFill/>
                </a:ln>
                <a:solidFill>
                  <a:srgbClr val="000000"/>
                </a:solidFill>
                <a:effectLst/>
                <a:uLnTx/>
                <a:uFillTx/>
                <a:latin typeface="Arial"/>
                <a:ea typeface="+mn-ea"/>
                <a:cs typeface="+mn-cs"/>
              </a:rPr>
              <a:t> </a:t>
            </a:r>
            <a:endParaRPr kumimoji="0" lang="fr-CA" sz="1800" b="0" i="0" u="none" strike="noStrike" kern="0" cap="none" spc="0" normalizeH="0" baseline="0" noProof="0" dirty="0">
              <a:ln>
                <a:noFill/>
              </a:ln>
              <a:solidFill>
                <a:srgbClr val="000000"/>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70574CB5-9016-2937-D861-FBFE3EB83911}"/>
              </a:ext>
              <a:ext uri="{C183D7F6-B498-43B3-948B-1728B52AA6E4}">
                <adec:decorative xmlns:adec="http://schemas.microsoft.com/office/drawing/2017/decorative" val="1"/>
              </a:ext>
            </a:extLst>
          </p:cNvPr>
          <p:cNvSpPr/>
          <p:nvPr/>
        </p:nvSpPr>
        <p:spPr bwMode="auto">
          <a:xfrm>
            <a:off x="11590338" y="6749002"/>
            <a:ext cx="892175" cy="230188"/>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 </a:t>
            </a:r>
          </a:p>
        </p:txBody>
      </p:sp>
      <p:sp>
        <p:nvSpPr>
          <p:cNvPr id="18" name="Rectangle 17">
            <a:extLst>
              <a:ext uri="{FF2B5EF4-FFF2-40B4-BE49-F238E27FC236}">
                <a16:creationId xmlns:a16="http://schemas.microsoft.com/office/drawing/2014/main" id="{D6C2FE1D-8585-4AB5-EB51-D3EE4BAFA7D0}"/>
              </a:ext>
              <a:ext uri="{C183D7F6-B498-43B3-948B-1728B52AA6E4}">
                <adec:decorative xmlns:adec="http://schemas.microsoft.com/office/drawing/2017/decorative" val="0"/>
              </a:ext>
            </a:extLst>
          </p:cNvPr>
          <p:cNvSpPr/>
          <p:nvPr/>
        </p:nvSpPr>
        <p:spPr>
          <a:xfrm>
            <a:off x="914400" y="5051425"/>
            <a:ext cx="10553700" cy="762000"/>
          </a:xfrm>
          <a:prstGeom prst="rect">
            <a:avLst/>
          </a:prstGeom>
          <a:gradFill rotWithShape="1">
            <a:gsLst>
              <a:gs pos="0">
                <a:srgbClr val="CAE2FF">
                  <a:tint val="50000"/>
                  <a:satMod val="300000"/>
                </a:srgbClr>
              </a:gs>
              <a:gs pos="35000">
                <a:srgbClr val="CAE2FF">
                  <a:tint val="37000"/>
                  <a:satMod val="300000"/>
                </a:srgbClr>
              </a:gs>
              <a:gs pos="100000">
                <a:srgbClr val="CAE2FF">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Ex.: </a:t>
            </a:r>
            <a:r>
              <a:rPr kumimoji="0" lang="fr-FR" sz="2400" b="0" i="0" u="none" strike="noStrike" kern="0" cap="none" spc="0" normalizeH="0" baseline="0" noProof="0" dirty="0">
                <a:ln>
                  <a:noFill/>
                </a:ln>
                <a:solidFill>
                  <a:srgbClr val="000000"/>
                </a:solidFill>
                <a:effectLst/>
                <a:uLnTx/>
                <a:uFillTx/>
                <a:latin typeface="Arial"/>
                <a:ea typeface="+mn-ea"/>
                <a:cs typeface="+mn-cs"/>
              </a:rPr>
              <a:t>Les cigarettes coûtent maintenant trop cher, </a:t>
            </a:r>
            <a:r>
              <a:rPr kumimoji="0" lang="fr-FR" sz="2400" b="1" i="0" u="none" strike="noStrike" kern="0" cap="none" spc="0" normalizeH="0" baseline="0" noProof="0" dirty="0">
                <a:ln>
                  <a:noFill/>
                </a:ln>
                <a:solidFill>
                  <a:srgbClr val="000000"/>
                </a:solidFill>
                <a:effectLst/>
                <a:uLnTx/>
                <a:uFillTx/>
                <a:latin typeface="Arial"/>
                <a:ea typeface="+mn-ea"/>
                <a:cs typeface="+mn-cs"/>
              </a:rPr>
              <a:t>aussi</a:t>
            </a:r>
            <a:r>
              <a:rPr kumimoji="0" lang="fr-FR" sz="2400" b="0" i="0" u="none" strike="noStrike" kern="0" cap="none" spc="0" normalizeH="0" baseline="0" noProof="0" dirty="0">
                <a:ln>
                  <a:noFill/>
                </a:ln>
                <a:solidFill>
                  <a:srgbClr val="000000"/>
                </a:solidFill>
                <a:effectLst/>
                <a:uLnTx/>
                <a:uFillTx/>
                <a:latin typeface="Arial"/>
                <a:ea typeface="+mn-ea"/>
                <a:cs typeface="+mn-cs"/>
              </a:rPr>
              <a:t> vais-je cesser de fumer. (=</a:t>
            </a:r>
            <a:r>
              <a:rPr kumimoji="0" lang="fr-FR" sz="2400" b="1" i="0" u="none" strike="noStrike" kern="0" cap="none" spc="0" normalizeH="0" baseline="0" noProof="0" dirty="0">
                <a:ln>
                  <a:noFill/>
                </a:ln>
                <a:solidFill>
                  <a:srgbClr val="000000"/>
                </a:solidFill>
                <a:effectLst/>
                <a:uLnTx/>
                <a:uFillTx/>
                <a:latin typeface="Arial"/>
                <a:ea typeface="+mn-ea"/>
                <a:cs typeface="+mn-cs"/>
              </a:rPr>
              <a:t>c’est pourquoi </a:t>
            </a:r>
            <a:r>
              <a:rPr kumimoji="0" lang="fr-FR" sz="2400" b="0" i="0" u="none" strike="noStrike" kern="0" cap="none" spc="0" normalizeH="0" baseline="0" noProof="0" dirty="0">
                <a:ln>
                  <a:noFill/>
                </a:ln>
                <a:solidFill>
                  <a:srgbClr val="000000"/>
                </a:solidFill>
                <a:effectLst/>
                <a:uLnTx/>
                <a:uFillTx/>
                <a:latin typeface="Arial"/>
                <a:ea typeface="+mn-ea"/>
                <a:cs typeface="+mn-cs"/>
              </a:rPr>
              <a:t>je vais cesser de fumer)</a:t>
            </a: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pic>
        <p:nvPicPr>
          <p:cNvPr id="19" name="Picture 2">
            <a:extLst>
              <a:ext uri="{FF2B5EF4-FFF2-40B4-BE49-F238E27FC236}">
                <a16:creationId xmlns:a16="http://schemas.microsoft.com/office/drawing/2014/main" id="{EDA738C0-6331-CDA4-1105-16309CC9686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8393" y="5180848"/>
            <a:ext cx="1139825"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a:extLst>
              <a:ext uri="{FF2B5EF4-FFF2-40B4-BE49-F238E27FC236}">
                <a16:creationId xmlns:a16="http://schemas.microsoft.com/office/drawing/2014/main" id="{AD04487B-511E-1442-4139-60B667D7D068}"/>
              </a:ext>
            </a:extLst>
          </p:cNvPr>
          <p:cNvSpPr txBox="1"/>
          <p:nvPr/>
        </p:nvSpPr>
        <p:spPr>
          <a:xfrm>
            <a:off x="565200" y="1188042"/>
            <a:ext cx="9604375" cy="2462213"/>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ct val="0"/>
              </a:spcAft>
              <a:buClrTx/>
              <a:buSzTx/>
              <a:tabLst/>
              <a:defRPr/>
            </a:pPr>
            <a:r>
              <a:rPr lang="fr-CA" altLang="fr-FR" b="1" kern="0" dirty="0">
                <a:solidFill>
                  <a:srgbClr val="333766"/>
                </a:solidFill>
                <a:latin typeface="Arial"/>
                <a:cs typeface="+mn-cs"/>
              </a:rPr>
              <a:t>      </a:t>
            </a:r>
            <a:r>
              <a:rPr kumimoji="0" lang="fr-CA" altLang="fr-FR" b="1" i="0" u="none" strike="noStrike" kern="0" cap="none" spc="0" normalizeH="0" baseline="0" noProof="0" dirty="0">
                <a:ln>
                  <a:noFill/>
                </a:ln>
                <a:solidFill>
                  <a:srgbClr val="333766"/>
                </a:solidFill>
                <a:effectLst/>
                <a:uLnTx/>
                <a:uFillTx/>
                <a:latin typeface="Arial"/>
                <a:ea typeface="+mn-ea"/>
                <a:cs typeface="+mn-cs"/>
              </a:rPr>
              <a:t>aussi   </a:t>
            </a:r>
            <a:r>
              <a:rPr kumimoji="0" lang="fr-FR" altLang="fr-FR" b="0" i="0" u="none" strike="noStrike" kern="0" cap="none" spc="0" normalizeH="0" baseline="0" noProof="0" dirty="0">
                <a:ln>
                  <a:noFill/>
                </a:ln>
                <a:solidFill>
                  <a:srgbClr val="333766"/>
                </a:solidFill>
                <a:effectLst/>
                <a:uLnTx/>
                <a:uFillTx/>
                <a:latin typeface="Arial"/>
                <a:ea typeface="+mn-ea"/>
                <a:cs typeface="+mn-cs"/>
              </a:rPr>
              <a:t>après le verbe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lang="fr-FR" altLang="fr-FR" sz="3200" kern="0" dirty="0">
                <a:latin typeface="Arial"/>
                <a:cs typeface="+mn-cs"/>
              </a:rPr>
              <a:t>	 </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Je veux mon livre et je veux </a:t>
            </a:r>
            <a:r>
              <a:rPr kumimoji="0" lang="fr-FR" altLang="fr-FR" sz="3200" b="1" i="0" u="none" strike="noStrike" kern="0" cap="none" spc="0" normalizeH="0" baseline="0" noProof="0" dirty="0">
                <a:ln>
                  <a:noFill/>
                </a:ln>
                <a:solidFill>
                  <a:srgbClr val="000000"/>
                </a:solidFill>
                <a:effectLst/>
                <a:uLnTx/>
                <a:uFillTx/>
                <a:latin typeface="Arial"/>
                <a:ea typeface="+mn-ea"/>
                <a:cs typeface="+mn-cs"/>
              </a:rPr>
              <a:t>aussi</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 mon stylo.</a:t>
            </a: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FR" altLang="fr-FR" b="0" i="0" u="none" strike="noStrike" kern="0" cap="none" spc="0" normalizeH="0" baseline="0" noProof="0" dirty="0">
              <a:ln>
                <a:noFill/>
              </a:ln>
              <a:solidFill>
                <a:srgbClr val="000000"/>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b="0" i="0" u="none" strike="noStrike" kern="0" cap="none" spc="0" normalizeH="0" baseline="0" noProof="0" dirty="0">
                <a:ln>
                  <a:noFill/>
                </a:ln>
                <a:solidFill>
                  <a:srgbClr val="333766"/>
                </a:solidFill>
                <a:effectLst/>
                <a:uLnTx/>
                <a:uFillTx/>
                <a:latin typeface="Arial"/>
                <a:ea typeface="+mn-ea"/>
                <a:cs typeface="+mn-cs"/>
              </a:rPr>
              <a:t>	</a:t>
            </a:r>
            <a:r>
              <a:rPr kumimoji="0" lang="fr-CA" altLang="fr-FR" b="1" i="0" u="none" strike="noStrike" kern="0" cap="none" spc="0" normalizeH="0" baseline="0" noProof="0" dirty="0">
                <a:ln>
                  <a:noFill/>
                </a:ln>
                <a:solidFill>
                  <a:srgbClr val="333766"/>
                </a:solidFill>
                <a:effectLst/>
                <a:uLnTx/>
                <a:uFillTx/>
                <a:latin typeface="Arial"/>
                <a:ea typeface="+mn-ea"/>
                <a:cs typeface="+mn-cs"/>
              </a:rPr>
              <a:t>aussi 	</a:t>
            </a:r>
            <a:r>
              <a:rPr kumimoji="0" lang="fr-FR" altLang="fr-FR" b="0" i="0" u="none" strike="noStrike" kern="0" cap="none" spc="0" normalizeH="0" baseline="0" noProof="0" dirty="0">
                <a:ln>
                  <a:noFill/>
                </a:ln>
                <a:solidFill>
                  <a:srgbClr val="333766"/>
                </a:solidFill>
                <a:effectLst/>
                <a:uLnTx/>
                <a:uFillTx/>
                <a:latin typeface="Arial"/>
                <a:ea typeface="+mn-ea"/>
                <a:cs typeface="+mn-cs"/>
              </a:rPr>
              <a:t>après le sujet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000000"/>
                </a:solidFill>
                <a:effectLst/>
                <a:uLnTx/>
                <a:uFillTx/>
                <a:latin typeface="Arial"/>
                <a:ea typeface="+mn-ea"/>
                <a:cs typeface="+mn-cs"/>
              </a:rPr>
              <a:t>	</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Marie</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3200" b="1" i="0" u="none" strike="noStrike" kern="0" cap="none" spc="0" normalizeH="0" baseline="0" noProof="0" dirty="0">
                <a:ln>
                  <a:noFill/>
                </a:ln>
                <a:solidFill>
                  <a:srgbClr val="000000"/>
                </a:solidFill>
                <a:effectLst/>
                <a:uLnTx/>
                <a:uFillTx/>
                <a:latin typeface="Arial"/>
                <a:ea typeface="+mn-ea"/>
                <a:cs typeface="+mn-cs"/>
              </a:rPr>
              <a:t>aussi</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 est venue.</a:t>
            </a:r>
            <a:endParaRPr kumimoji="0" lang="fr-FR" altLang="fr-FR" b="0" i="0" u="none" strike="noStrike" kern="0" cap="none" spc="0" normalizeH="0" baseline="0" noProof="0" dirty="0">
              <a:ln>
                <a:noFill/>
              </a:ln>
              <a:solidFill>
                <a:srgbClr val="000000"/>
              </a:solidFill>
              <a:effectLst/>
              <a:uLnTx/>
              <a:uFillTx/>
              <a:latin typeface="Arial"/>
              <a:ea typeface="+mn-ea"/>
              <a:cs typeface="+mn-cs"/>
            </a:endParaRPr>
          </a:p>
        </p:txBody>
      </p:sp>
      <p:sp>
        <p:nvSpPr>
          <p:cNvPr id="14" name="Right Arrow 17">
            <a:extLst>
              <a:ext uri="{FF2B5EF4-FFF2-40B4-BE49-F238E27FC236}">
                <a16:creationId xmlns:a16="http://schemas.microsoft.com/office/drawing/2014/main" id="{A789302C-5025-F3FA-7C07-96C2C89D7172}"/>
              </a:ext>
              <a:ext uri="{C183D7F6-B498-43B3-948B-1728B52AA6E4}">
                <adec:decorative xmlns:adec="http://schemas.microsoft.com/office/drawing/2017/decorative" val="1"/>
              </a:ext>
            </a:extLst>
          </p:cNvPr>
          <p:cNvSpPr/>
          <p:nvPr/>
        </p:nvSpPr>
        <p:spPr>
          <a:xfrm>
            <a:off x="2312938" y="1404579"/>
            <a:ext cx="228600" cy="152400"/>
          </a:xfrm>
          <a:prstGeom prst="rightArrow">
            <a:avLst/>
          </a:prstGeom>
          <a:ln>
            <a:noFill/>
          </a:ln>
        </p:spPr>
        <p:style>
          <a:lnRef idx="1">
            <a:schemeClr val="accent5"/>
          </a:lnRef>
          <a:fillRef idx="3">
            <a:schemeClr val="accent5"/>
          </a:fillRef>
          <a:effectRef idx="2">
            <a:schemeClr val="accent5"/>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15" name="Right Arrow 11">
            <a:extLst>
              <a:ext uri="{FF2B5EF4-FFF2-40B4-BE49-F238E27FC236}">
                <a16:creationId xmlns:a16="http://schemas.microsoft.com/office/drawing/2014/main" id="{68F9AA75-CF79-723F-B3AE-F2372D6A3F6C}"/>
              </a:ext>
              <a:ext uri="{C183D7F6-B498-43B3-948B-1728B52AA6E4}">
                <adec:decorative xmlns:adec="http://schemas.microsoft.com/office/drawing/2017/decorative" val="1"/>
              </a:ext>
            </a:extLst>
          </p:cNvPr>
          <p:cNvSpPr>
            <a:spLocks/>
          </p:cNvSpPr>
          <p:nvPr/>
        </p:nvSpPr>
        <p:spPr>
          <a:xfrm>
            <a:off x="2198638" y="2818066"/>
            <a:ext cx="228600" cy="152400"/>
          </a:xfrm>
          <a:prstGeom prst="rightArrow">
            <a:avLst/>
          </a:prstGeom>
          <a:ln>
            <a:noFill/>
          </a:ln>
        </p:spPr>
        <p:style>
          <a:lnRef idx="1">
            <a:schemeClr val="accent5"/>
          </a:lnRef>
          <a:fillRef idx="3">
            <a:schemeClr val="accent5"/>
          </a:fillRef>
          <a:effectRef idx="2">
            <a:schemeClr val="accent5"/>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167008437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1">
                                            <p:txEl>
                                              <p:pRg st="1" end="1"/>
                                            </p:txEl>
                                          </p:spTgt>
                                        </p:tgtEl>
                                        <p:attrNameLst>
                                          <p:attrName>style.visibility</p:attrName>
                                        </p:attrNameLst>
                                      </p:cBhvr>
                                      <p:to>
                                        <p:strVal val="visible"/>
                                      </p:to>
                                    </p:set>
                                    <p:animEffect transition="in" filter="fade">
                                      <p:cBhvr>
                                        <p:cTn id="10" dur="500"/>
                                        <p:tgtEl>
                                          <p:spTgt spid="21">
                                            <p:txEl>
                                              <p:pRg st="1" end="1"/>
                                            </p:txEl>
                                          </p:spTgt>
                                        </p:tgtEl>
                                      </p:cBhvr>
                                    </p:animEffec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xEl>
                                              <p:pRg st="3" end="3"/>
                                            </p:txEl>
                                          </p:spTgt>
                                        </p:tgtEl>
                                        <p:attrNameLst>
                                          <p:attrName>style.visibility</p:attrName>
                                        </p:attrNameLst>
                                      </p:cBhvr>
                                      <p:to>
                                        <p:strVal val="visible"/>
                                      </p:to>
                                    </p:set>
                                    <p:animEffect transition="in" filter="fade">
                                      <p:cBhvr>
                                        <p:cTn id="17" dur="500"/>
                                        <p:tgtEl>
                                          <p:spTgt spid="21">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1">
                                            <p:txEl>
                                              <p:pRg st="4" end="4"/>
                                            </p:txEl>
                                          </p:spTgt>
                                        </p:tgtEl>
                                        <p:attrNameLst>
                                          <p:attrName>style.visibility</p:attrName>
                                        </p:attrNameLst>
                                      </p:cBhvr>
                                      <p:to>
                                        <p:strVal val="visible"/>
                                      </p:to>
                                    </p:set>
                                    <p:animEffect transition="in" filter="fade">
                                      <p:cBhvr>
                                        <p:cTn id="20" dur="500"/>
                                        <p:tgtEl>
                                          <p:spTgt spid="21">
                                            <p:txEl>
                                              <p:pRg st="4" end="4"/>
                                            </p:txEl>
                                          </p:spTgt>
                                        </p:tgtEl>
                                      </p:cBhvr>
                                    </p:animEffec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p:cTn id="33" dur="500" fill="hold"/>
                                        <p:tgtEl>
                                          <p:spTgt spid="18"/>
                                        </p:tgtEl>
                                        <p:attrNameLst>
                                          <p:attrName>ppt_w</p:attrName>
                                        </p:attrNameLst>
                                      </p:cBhvr>
                                      <p:tavLst>
                                        <p:tav tm="0">
                                          <p:val>
                                            <p:fltVal val="0"/>
                                          </p:val>
                                        </p:tav>
                                        <p:tav tm="100000">
                                          <p:val>
                                            <p:strVal val="#ppt_w"/>
                                          </p:val>
                                        </p:tav>
                                      </p:tavLst>
                                    </p:anim>
                                    <p:anim calcmode="lin" valueType="num">
                                      <p:cBhvr>
                                        <p:cTn id="34" dur="500" fill="hold"/>
                                        <p:tgtEl>
                                          <p:spTgt spid="18"/>
                                        </p:tgtEl>
                                        <p:attrNameLst>
                                          <p:attrName>ppt_h</p:attrName>
                                        </p:attrNameLst>
                                      </p:cBhvr>
                                      <p:tavLst>
                                        <p:tav tm="0">
                                          <p:val>
                                            <p:fltVal val="0"/>
                                          </p:val>
                                        </p:tav>
                                        <p:tav tm="100000">
                                          <p:val>
                                            <p:strVal val="#ppt_h"/>
                                          </p:val>
                                        </p:tav>
                                      </p:tavLst>
                                    </p:anim>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16.5|8.7|22.4|35.7|10.7"/>
</p:tagLst>
</file>

<file path=ppt/tags/tag3.xml><?xml version="1.0" encoding="utf-8"?>
<p:tagLst xmlns:a="http://schemas.openxmlformats.org/drawingml/2006/main" xmlns:r="http://schemas.openxmlformats.org/officeDocument/2006/relationships" xmlns:p="http://schemas.openxmlformats.org/presentationml/2006/main">
  <p:tag name="TIMING" val="|9.2|4.1|1.7|17.3|27.5|40.6|36.4"/>
</p:tagLst>
</file>

<file path=ppt/tags/tag4.xml><?xml version="1.0" encoding="utf-8"?>
<p:tagLst xmlns:a="http://schemas.openxmlformats.org/drawingml/2006/main" xmlns:r="http://schemas.openxmlformats.org/officeDocument/2006/relationships" xmlns:p="http://schemas.openxmlformats.org/presentationml/2006/main">
  <p:tag name="TIMING" val="|6.3|13.1|14.3|14.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2361</TotalTime>
  <Pages>0</Pages>
  <Words>988</Words>
  <Characters>0</Characters>
  <Application>Microsoft Office PowerPoint</Application>
  <PresentationFormat>Custom</PresentationFormat>
  <Lines>0</Lines>
  <Paragraphs>82</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Cubano</vt:lpstr>
      <vt:lpstr>Gill Sans</vt:lpstr>
      <vt:lpstr>Open Sans</vt:lpstr>
      <vt:lpstr>Title &amp; Bullets</vt:lpstr>
      <vt:lpstr>Quelques particularités de l'emploi des adverbes   </vt:lpstr>
      <vt:lpstr>Tout</vt:lpstr>
      <vt:lpstr>Tout (déterminant, pronom, adverbe)</vt:lpstr>
      <vt:lpstr>Aussi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particularités de l'emploi des adverbes</dc:title>
  <dc:creator>Tsedryk, Kanstantsin</dc:creator>
  <cp:keywords>FR252</cp:keywords>
  <cp:lastModifiedBy>KT</cp:lastModifiedBy>
  <cp:revision>476</cp:revision>
  <dcterms:modified xsi:type="dcterms:W3CDTF">2024-01-12T15:58:33Z</dcterms:modified>
</cp:coreProperties>
</file>