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
  </p:notesMasterIdLst>
  <p:handoutMasterIdLst>
    <p:handoutMasterId r:id="rId5"/>
  </p:handoutMasterIdLst>
  <p:sldIdLst>
    <p:sldId id="347" r:id="rId2"/>
    <p:sldId id="348" r:id="rId3"/>
  </p:sldIdLst>
  <p:sldSz cx="12482513" cy="7021513"/>
  <p:notesSz cx="7023100" cy="9309100"/>
  <p:custDataLst>
    <p:tags r:id="rId6"/>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521415D9-36F7-43E2-AB2F-B90AF26B5E84}">
      <p14:sectionLst xmlns:p14="http://schemas.microsoft.com/office/powerpoint/2010/main">
        <p14:section name="Untitled Section" id="{E3C0BBB2-69E9-4417-B841-C5FDC99F317D}">
          <p14:sldIdLst>
            <p14:sldId id="347"/>
            <p14:sldId id="348"/>
          </p14:sldIdLst>
        </p14:section>
      </p14:sectionLst>
    </p:ext>
    <p:ext uri="{EFAFB233-063F-42B5-8137-9DF3F51BA10A}">
      <p15:sldGuideLst xmlns:p15="http://schemas.microsoft.com/office/powerpoint/2012/main">
        <p15:guide id="1" orient="horz" pos="486" userDrawn="1">
          <p15:clr>
            <a:srgbClr val="A4A3A4"/>
          </p15:clr>
        </p15:guide>
        <p15:guide id="2" orient="horz" pos="3964"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B50"/>
    <a:srgbClr val="21295C"/>
    <a:srgbClr val="04A078"/>
    <a:srgbClr val="2274A5"/>
    <a:srgbClr val="6F2A0B"/>
    <a:srgbClr val="3E5E28"/>
    <a:srgbClr val="679192"/>
    <a:srgbClr val="D8E5ED"/>
    <a:srgbClr val="ADC8D7"/>
    <a:srgbClr val="BBD7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C15CB4-8A51-4AF4-B504-920FA6D51BEA}" v="86" dt="2023-03-02T18:20:51.1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72542" autoAdjust="0"/>
  </p:normalViewPr>
  <p:slideViewPr>
    <p:cSldViewPr snapToGrid="0" snapToObjects="1" showGuides="1">
      <p:cViewPr varScale="1">
        <p:scale>
          <a:sx n="75" d="100"/>
          <a:sy n="75" d="100"/>
        </p:scale>
        <p:origin x="1020" y="78"/>
      </p:cViewPr>
      <p:guideLst>
        <p:guide orient="horz" pos="486"/>
        <p:guide orient="horz" pos="3964"/>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2FC15CB4-8A51-4AF4-B504-920FA6D51BEA}"/>
    <pc:docChg chg="undo custSel delSld modSld addSection modSection">
      <pc:chgData name="Kanstantsin Tsedryk" userId="708e2d0a-1804-4a88-8649-0d6086050429" providerId="ADAL" clId="{2FC15CB4-8A51-4AF4-B504-920FA6D51BEA}" dt="2023-03-02T18:21:06.464" v="446" actId="478"/>
      <pc:docMkLst>
        <pc:docMk/>
      </pc:docMkLst>
      <pc:sldChg chg="addSp delSp modSp mod chgLayout">
        <pc:chgData name="Kanstantsin Tsedryk" userId="708e2d0a-1804-4a88-8649-0d6086050429" providerId="ADAL" clId="{2FC15CB4-8A51-4AF4-B504-920FA6D51BEA}" dt="2023-03-02T16:26:28.294" v="276" actId="20577"/>
        <pc:sldMkLst>
          <pc:docMk/>
          <pc:sldMk cId="0" sldId="347"/>
        </pc:sldMkLst>
        <pc:spChg chg="add mod ord">
          <ac:chgData name="Kanstantsin Tsedryk" userId="708e2d0a-1804-4a88-8649-0d6086050429" providerId="ADAL" clId="{2FC15CB4-8A51-4AF4-B504-920FA6D51BEA}" dt="2023-03-02T16:26:28.294" v="276" actId="20577"/>
          <ac:spMkLst>
            <pc:docMk/>
            <pc:sldMk cId="0" sldId="347"/>
            <ac:spMk id="2" creationId="{9C2F0E99-B6E1-291F-3418-41B042FACA2D}"/>
          </ac:spMkLst>
        </pc:spChg>
        <pc:spChg chg="mod ord">
          <ac:chgData name="Kanstantsin Tsedryk" userId="708e2d0a-1804-4a88-8649-0d6086050429" providerId="ADAL" clId="{2FC15CB4-8A51-4AF4-B504-920FA6D51BEA}" dt="2023-03-02T16:26:25.548" v="274" actId="1076"/>
          <ac:spMkLst>
            <pc:docMk/>
            <pc:sldMk cId="0" sldId="347"/>
            <ac:spMk id="3" creationId="{1E7454D3-1E15-A1DC-4185-495AEC5E15C6}"/>
          </ac:spMkLst>
        </pc:spChg>
        <pc:spChg chg="del">
          <ac:chgData name="Kanstantsin Tsedryk" userId="708e2d0a-1804-4a88-8649-0d6086050429" providerId="ADAL" clId="{2FC15CB4-8A51-4AF4-B504-920FA6D51BEA}" dt="2023-03-02T15:56:32.684" v="5" actId="478"/>
          <ac:spMkLst>
            <pc:docMk/>
            <pc:sldMk cId="0" sldId="347"/>
            <ac:spMk id="4" creationId="{EF7EF5D0-1EB5-3D9A-A1A0-71D75CE1EDC9}"/>
          </ac:spMkLst>
        </pc:spChg>
      </pc:sldChg>
      <pc:sldChg chg="addSp delSp modSp mod modAnim">
        <pc:chgData name="Kanstantsin Tsedryk" userId="708e2d0a-1804-4a88-8649-0d6086050429" providerId="ADAL" clId="{2FC15CB4-8A51-4AF4-B504-920FA6D51BEA}" dt="2023-03-02T18:21:06.464" v="446" actId="478"/>
        <pc:sldMkLst>
          <pc:docMk/>
          <pc:sldMk cId="807746716" sldId="348"/>
        </pc:sldMkLst>
        <pc:spChg chg="mod">
          <ac:chgData name="Kanstantsin Tsedryk" userId="708e2d0a-1804-4a88-8649-0d6086050429" providerId="ADAL" clId="{2FC15CB4-8A51-4AF4-B504-920FA6D51BEA}" dt="2023-03-02T15:57:03.405" v="6"/>
          <ac:spMkLst>
            <pc:docMk/>
            <pc:sldMk cId="807746716" sldId="348"/>
            <ac:spMk id="2" creationId="{66143996-651D-4E60-972C-6F9FC358452C}"/>
          </ac:spMkLst>
        </pc:spChg>
        <pc:spChg chg="add del mod">
          <ac:chgData name="Kanstantsin Tsedryk" userId="708e2d0a-1804-4a88-8649-0d6086050429" providerId="ADAL" clId="{2FC15CB4-8A51-4AF4-B504-920FA6D51BEA}" dt="2023-03-02T15:57:51.179" v="8"/>
          <ac:spMkLst>
            <pc:docMk/>
            <pc:sldMk cId="807746716" sldId="348"/>
            <ac:spMk id="5" creationId="{2BDFBE30-D669-A8E4-785D-6B4D786732EA}"/>
          </ac:spMkLst>
        </pc:spChg>
        <pc:spChg chg="add del mod">
          <ac:chgData name="Kanstantsin Tsedryk" userId="708e2d0a-1804-4a88-8649-0d6086050429" providerId="ADAL" clId="{2FC15CB4-8A51-4AF4-B504-920FA6D51BEA}" dt="2023-03-02T15:57:51.179" v="8"/>
          <ac:spMkLst>
            <pc:docMk/>
            <pc:sldMk cId="807746716" sldId="348"/>
            <ac:spMk id="7" creationId="{2010D56A-A0F2-D4AE-56B6-7F8CF05BAED3}"/>
          </ac:spMkLst>
        </pc:spChg>
        <pc:spChg chg="add del mod">
          <ac:chgData name="Kanstantsin Tsedryk" userId="708e2d0a-1804-4a88-8649-0d6086050429" providerId="ADAL" clId="{2FC15CB4-8A51-4AF4-B504-920FA6D51BEA}" dt="2023-03-02T15:57:51.179" v="8"/>
          <ac:spMkLst>
            <pc:docMk/>
            <pc:sldMk cId="807746716" sldId="348"/>
            <ac:spMk id="14" creationId="{AA0FA060-DB37-9726-E616-8D19FA3240DC}"/>
          </ac:spMkLst>
        </pc:spChg>
        <pc:spChg chg="add del mod">
          <ac:chgData name="Kanstantsin Tsedryk" userId="708e2d0a-1804-4a88-8649-0d6086050429" providerId="ADAL" clId="{2FC15CB4-8A51-4AF4-B504-920FA6D51BEA}" dt="2023-03-02T15:57:51.179" v="8"/>
          <ac:spMkLst>
            <pc:docMk/>
            <pc:sldMk cId="807746716" sldId="348"/>
            <ac:spMk id="15" creationId="{98059828-2E79-949D-D816-0FB0D74C5051}"/>
          </ac:spMkLst>
        </pc:spChg>
        <pc:spChg chg="add del mod">
          <ac:chgData name="Kanstantsin Tsedryk" userId="708e2d0a-1804-4a88-8649-0d6086050429" providerId="ADAL" clId="{2FC15CB4-8A51-4AF4-B504-920FA6D51BEA}" dt="2023-03-02T15:57:51.179" v="8"/>
          <ac:spMkLst>
            <pc:docMk/>
            <pc:sldMk cId="807746716" sldId="348"/>
            <ac:spMk id="16" creationId="{E2DD5FDA-E8E7-A333-6AB2-888377521298}"/>
          </ac:spMkLst>
        </pc:spChg>
        <pc:spChg chg="add mod">
          <ac:chgData name="Kanstantsin Tsedryk" userId="708e2d0a-1804-4a88-8649-0d6086050429" providerId="ADAL" clId="{2FC15CB4-8A51-4AF4-B504-920FA6D51BEA}" dt="2023-03-02T18:11:35.544" v="376" actId="1076"/>
          <ac:spMkLst>
            <pc:docMk/>
            <pc:sldMk cId="807746716" sldId="348"/>
            <ac:spMk id="18" creationId="{5081B50F-7130-D8F6-933F-06B65D0DD716}"/>
          </ac:spMkLst>
        </pc:spChg>
        <pc:spChg chg="add mod">
          <ac:chgData name="Kanstantsin Tsedryk" userId="708e2d0a-1804-4a88-8649-0d6086050429" providerId="ADAL" clId="{2FC15CB4-8A51-4AF4-B504-920FA6D51BEA}" dt="2023-03-02T16:20:01.449" v="166" actId="1076"/>
          <ac:spMkLst>
            <pc:docMk/>
            <pc:sldMk cId="807746716" sldId="348"/>
            <ac:spMk id="19" creationId="{906837F4-E782-70A3-47DF-5F65C8F6DF8D}"/>
          </ac:spMkLst>
        </pc:spChg>
        <pc:spChg chg="add mod">
          <ac:chgData name="Kanstantsin Tsedryk" userId="708e2d0a-1804-4a88-8649-0d6086050429" providerId="ADAL" clId="{2FC15CB4-8A51-4AF4-B504-920FA6D51BEA}" dt="2023-03-02T16:21:04.672" v="184" actId="1035"/>
          <ac:spMkLst>
            <pc:docMk/>
            <pc:sldMk cId="807746716" sldId="348"/>
            <ac:spMk id="24" creationId="{2E621020-8E74-3A44-37B4-4140C6F4B333}"/>
          </ac:spMkLst>
        </pc:spChg>
        <pc:spChg chg="add mod">
          <ac:chgData name="Kanstantsin Tsedryk" userId="708e2d0a-1804-4a88-8649-0d6086050429" providerId="ADAL" clId="{2FC15CB4-8A51-4AF4-B504-920FA6D51BEA}" dt="2023-03-02T16:21:04.672" v="184" actId="1035"/>
          <ac:spMkLst>
            <pc:docMk/>
            <pc:sldMk cId="807746716" sldId="348"/>
            <ac:spMk id="25" creationId="{4EE55D89-0D9B-DF1A-A93F-AE4CA38AC23B}"/>
          </ac:spMkLst>
        </pc:spChg>
        <pc:spChg chg="add mod">
          <ac:chgData name="Kanstantsin Tsedryk" userId="708e2d0a-1804-4a88-8649-0d6086050429" providerId="ADAL" clId="{2FC15CB4-8A51-4AF4-B504-920FA6D51BEA}" dt="2023-03-02T16:21:04.672" v="184" actId="1035"/>
          <ac:spMkLst>
            <pc:docMk/>
            <pc:sldMk cId="807746716" sldId="348"/>
            <ac:spMk id="26" creationId="{BC88C61A-3B05-75CA-5925-CAA73578AEBF}"/>
          </ac:spMkLst>
        </pc:spChg>
        <pc:spChg chg="add mod ord">
          <ac:chgData name="Kanstantsin Tsedryk" userId="708e2d0a-1804-4a88-8649-0d6086050429" providerId="ADAL" clId="{2FC15CB4-8A51-4AF4-B504-920FA6D51BEA}" dt="2023-03-02T16:37:15.382" v="345" actId="14100"/>
          <ac:spMkLst>
            <pc:docMk/>
            <pc:sldMk cId="807746716" sldId="348"/>
            <ac:spMk id="28" creationId="{DEB8DBC7-2C07-5E47-D735-0F9DFC8549D0}"/>
          </ac:spMkLst>
        </pc:spChg>
        <pc:spChg chg="add mod ord">
          <ac:chgData name="Kanstantsin Tsedryk" userId="708e2d0a-1804-4a88-8649-0d6086050429" providerId="ADAL" clId="{2FC15CB4-8A51-4AF4-B504-920FA6D51BEA}" dt="2023-03-02T16:45:47.124" v="361" actId="1076"/>
          <ac:spMkLst>
            <pc:docMk/>
            <pc:sldMk cId="807746716" sldId="348"/>
            <ac:spMk id="29" creationId="{DF4E7E3B-AE3D-122C-C58A-CA76700F99D9}"/>
          </ac:spMkLst>
        </pc:spChg>
        <pc:spChg chg="add mod ord">
          <ac:chgData name="Kanstantsin Tsedryk" userId="708e2d0a-1804-4a88-8649-0d6086050429" providerId="ADAL" clId="{2FC15CB4-8A51-4AF4-B504-920FA6D51BEA}" dt="2023-03-02T16:36:52.008" v="343" actId="14100"/>
          <ac:spMkLst>
            <pc:docMk/>
            <pc:sldMk cId="807746716" sldId="348"/>
            <ac:spMk id="30" creationId="{3766E814-4FDD-5385-9B59-912CC3791E0E}"/>
          </ac:spMkLst>
        </pc:spChg>
        <pc:spChg chg="add mod ord">
          <ac:chgData name="Kanstantsin Tsedryk" userId="708e2d0a-1804-4a88-8649-0d6086050429" providerId="ADAL" clId="{2FC15CB4-8A51-4AF4-B504-920FA6D51BEA}" dt="2023-03-02T16:36:43.849" v="342" actId="14100"/>
          <ac:spMkLst>
            <pc:docMk/>
            <pc:sldMk cId="807746716" sldId="348"/>
            <ac:spMk id="31" creationId="{EFE945DF-AAA2-F9D8-3DBA-2E3DC6C8561A}"/>
          </ac:spMkLst>
        </pc:spChg>
        <pc:spChg chg="add mod ord">
          <ac:chgData name="Kanstantsin Tsedryk" userId="708e2d0a-1804-4a88-8649-0d6086050429" providerId="ADAL" clId="{2FC15CB4-8A51-4AF4-B504-920FA6D51BEA}" dt="2023-03-02T16:36:52.008" v="343" actId="14100"/>
          <ac:spMkLst>
            <pc:docMk/>
            <pc:sldMk cId="807746716" sldId="348"/>
            <ac:spMk id="32" creationId="{2B85D09E-5729-5DD6-6BC7-9C9A7D7894D7}"/>
          </ac:spMkLst>
        </pc:spChg>
        <pc:spChg chg="add del">
          <ac:chgData name="Kanstantsin Tsedryk" userId="708e2d0a-1804-4a88-8649-0d6086050429" providerId="ADAL" clId="{2FC15CB4-8A51-4AF4-B504-920FA6D51BEA}" dt="2023-03-02T18:11:36.953" v="377" actId="22"/>
          <ac:spMkLst>
            <pc:docMk/>
            <pc:sldMk cId="807746716" sldId="348"/>
            <ac:spMk id="35" creationId="{69D3772D-3CC0-80D2-7832-69A2E58B2331}"/>
          </ac:spMkLst>
        </pc:spChg>
        <pc:spChg chg="add mod">
          <ac:chgData name="Kanstantsin Tsedryk" userId="708e2d0a-1804-4a88-8649-0d6086050429" providerId="ADAL" clId="{2FC15CB4-8A51-4AF4-B504-920FA6D51BEA}" dt="2023-03-02T18:12:08.645" v="388" actId="207"/>
          <ac:spMkLst>
            <pc:docMk/>
            <pc:sldMk cId="807746716" sldId="348"/>
            <ac:spMk id="37" creationId="{B148F0EC-C0DE-9CED-2F82-643F8F00962C}"/>
          </ac:spMkLst>
        </pc:spChg>
        <pc:spChg chg="add mod">
          <ac:chgData name="Kanstantsin Tsedryk" userId="708e2d0a-1804-4a88-8649-0d6086050429" providerId="ADAL" clId="{2FC15CB4-8A51-4AF4-B504-920FA6D51BEA}" dt="2023-03-02T18:15:49.273" v="431" actId="1076"/>
          <ac:spMkLst>
            <pc:docMk/>
            <pc:sldMk cId="807746716" sldId="348"/>
            <ac:spMk id="39" creationId="{51AF188F-4891-9100-8A97-9742140BED01}"/>
          </ac:spMkLst>
        </pc:spChg>
        <pc:spChg chg="add del">
          <ac:chgData name="Kanstantsin Tsedryk" userId="708e2d0a-1804-4a88-8649-0d6086050429" providerId="ADAL" clId="{2FC15CB4-8A51-4AF4-B504-920FA6D51BEA}" dt="2023-03-02T18:13:13.191" v="398" actId="22"/>
          <ac:spMkLst>
            <pc:docMk/>
            <pc:sldMk cId="807746716" sldId="348"/>
            <ac:spMk id="41" creationId="{240992FD-F07F-120F-ED74-FDC9EA26B47F}"/>
          </ac:spMkLst>
        </pc:spChg>
        <pc:spChg chg="add mod">
          <ac:chgData name="Kanstantsin Tsedryk" userId="708e2d0a-1804-4a88-8649-0d6086050429" providerId="ADAL" clId="{2FC15CB4-8A51-4AF4-B504-920FA6D51BEA}" dt="2023-03-02T18:17:05.675" v="434" actId="1076"/>
          <ac:spMkLst>
            <pc:docMk/>
            <pc:sldMk cId="807746716" sldId="348"/>
            <ac:spMk id="43" creationId="{D44F4BBF-5C22-57BE-316B-50971CBA2CBF}"/>
          </ac:spMkLst>
        </pc:spChg>
        <pc:spChg chg="add mod">
          <ac:chgData name="Kanstantsin Tsedryk" userId="708e2d0a-1804-4a88-8649-0d6086050429" providerId="ADAL" clId="{2FC15CB4-8A51-4AF4-B504-920FA6D51BEA}" dt="2023-03-02T18:16:09.343" v="432" actId="1076"/>
          <ac:spMkLst>
            <pc:docMk/>
            <pc:sldMk cId="807746716" sldId="348"/>
            <ac:spMk id="45" creationId="{5968FC18-96A4-75D3-EB55-FD4F83A2A97A}"/>
          </ac:spMkLst>
        </pc:spChg>
        <pc:grpChg chg="del">
          <ac:chgData name="Kanstantsin Tsedryk" userId="708e2d0a-1804-4a88-8649-0d6086050429" providerId="ADAL" clId="{2FC15CB4-8A51-4AF4-B504-920FA6D51BEA}" dt="2023-03-02T18:21:06.464" v="446" actId="478"/>
          <ac:grpSpMkLst>
            <pc:docMk/>
            <pc:sldMk cId="807746716" sldId="348"/>
            <ac:grpSpMk id="9" creationId="{21CAB83A-6CFC-1F2D-D70D-A564C269AADB}"/>
          </ac:grpSpMkLst>
        </pc:grpChg>
        <pc:grpChg chg="add mod">
          <ac:chgData name="Kanstantsin Tsedryk" userId="708e2d0a-1804-4a88-8649-0d6086050429" providerId="ADAL" clId="{2FC15CB4-8A51-4AF4-B504-920FA6D51BEA}" dt="2023-03-02T16:45:47.124" v="361" actId="1076"/>
          <ac:grpSpMkLst>
            <pc:docMk/>
            <pc:sldMk cId="807746716" sldId="348"/>
            <ac:grpSpMk id="33" creationId="{2F48DE75-2D0F-7CAE-D3CF-55C6E214FF2E}"/>
          </ac:grpSpMkLst>
        </pc:grpChg>
        <pc:graphicFrameChg chg="add del mod">
          <ac:chgData name="Kanstantsin Tsedryk" userId="708e2d0a-1804-4a88-8649-0d6086050429" providerId="ADAL" clId="{2FC15CB4-8A51-4AF4-B504-920FA6D51BEA}" dt="2023-03-02T15:57:51.179" v="8"/>
          <ac:graphicFrameMkLst>
            <pc:docMk/>
            <pc:sldMk cId="807746716" sldId="348"/>
            <ac:graphicFrameMk id="3" creationId="{17206673-A676-CAEB-90C3-23A9EEC4CBAB}"/>
          </ac:graphicFrameMkLst>
        </pc:graphicFrameChg>
        <pc:graphicFrameChg chg="add mod modGraphic">
          <ac:chgData name="Kanstantsin Tsedryk" userId="708e2d0a-1804-4a88-8649-0d6086050429" providerId="ADAL" clId="{2FC15CB4-8A51-4AF4-B504-920FA6D51BEA}" dt="2023-03-02T17:47:44.172" v="373" actId="20577"/>
          <ac:graphicFrameMkLst>
            <pc:docMk/>
            <pc:sldMk cId="807746716" sldId="348"/>
            <ac:graphicFrameMk id="17" creationId="{E89B8BE6-E15F-5335-5586-7BC73C2BB23B}"/>
          </ac:graphicFrameMkLst>
        </pc:graphicFrameChg>
        <pc:cxnChg chg="add del mod">
          <ac:chgData name="Kanstantsin Tsedryk" userId="708e2d0a-1804-4a88-8649-0d6086050429" providerId="ADAL" clId="{2FC15CB4-8A51-4AF4-B504-920FA6D51BEA}" dt="2023-03-02T15:57:51.179" v="8"/>
          <ac:cxnSpMkLst>
            <pc:docMk/>
            <pc:sldMk cId="807746716" sldId="348"/>
            <ac:cxnSpMk id="10" creationId="{AB2A02D6-435F-4C2D-B1A5-5112A9045135}"/>
          </ac:cxnSpMkLst>
        </pc:cxnChg>
        <pc:cxnChg chg="add del mod">
          <ac:chgData name="Kanstantsin Tsedryk" userId="708e2d0a-1804-4a88-8649-0d6086050429" providerId="ADAL" clId="{2FC15CB4-8A51-4AF4-B504-920FA6D51BEA}" dt="2023-03-02T15:57:51.179" v="8"/>
          <ac:cxnSpMkLst>
            <pc:docMk/>
            <pc:sldMk cId="807746716" sldId="348"/>
            <ac:cxnSpMk id="11" creationId="{D6974768-16E9-48F1-B5DC-FA3DE8F2EE4C}"/>
          </ac:cxnSpMkLst>
        </pc:cxnChg>
        <pc:cxnChg chg="add del mod">
          <ac:chgData name="Kanstantsin Tsedryk" userId="708e2d0a-1804-4a88-8649-0d6086050429" providerId="ADAL" clId="{2FC15CB4-8A51-4AF4-B504-920FA6D51BEA}" dt="2023-03-02T15:57:51.179" v="8"/>
          <ac:cxnSpMkLst>
            <pc:docMk/>
            <pc:sldMk cId="807746716" sldId="348"/>
            <ac:cxnSpMk id="12" creationId="{8487B1D1-55D4-BF98-848B-FC0DC524B87F}"/>
          </ac:cxnSpMkLst>
        </pc:cxnChg>
        <pc:cxnChg chg="add del mod">
          <ac:chgData name="Kanstantsin Tsedryk" userId="708e2d0a-1804-4a88-8649-0d6086050429" providerId="ADAL" clId="{2FC15CB4-8A51-4AF4-B504-920FA6D51BEA}" dt="2023-03-02T15:57:51.179" v="8"/>
          <ac:cxnSpMkLst>
            <pc:docMk/>
            <pc:sldMk cId="807746716" sldId="348"/>
            <ac:cxnSpMk id="13" creationId="{FE6B848D-3A71-8034-835B-3D461482CD35}"/>
          </ac:cxnSpMkLst>
        </pc:cxnChg>
        <pc:cxnChg chg="add mod">
          <ac:chgData name="Kanstantsin Tsedryk" userId="708e2d0a-1804-4a88-8649-0d6086050429" providerId="ADAL" clId="{2FC15CB4-8A51-4AF4-B504-920FA6D51BEA}" dt="2023-03-02T16:21:51.945" v="235" actId="1037"/>
          <ac:cxnSpMkLst>
            <pc:docMk/>
            <pc:sldMk cId="807746716" sldId="348"/>
            <ac:cxnSpMk id="20" creationId="{FD0F0DD3-48A5-0B99-E5E4-9C92D439D34A}"/>
          </ac:cxnSpMkLst>
        </pc:cxnChg>
        <pc:cxnChg chg="add mod">
          <ac:chgData name="Kanstantsin Tsedryk" userId="708e2d0a-1804-4a88-8649-0d6086050429" providerId="ADAL" clId="{2FC15CB4-8A51-4AF4-B504-920FA6D51BEA}" dt="2023-03-02T16:21:48.264" v="223" actId="1037"/>
          <ac:cxnSpMkLst>
            <pc:docMk/>
            <pc:sldMk cId="807746716" sldId="348"/>
            <ac:cxnSpMk id="21" creationId="{D6BE74BB-CF00-8806-37E2-82CAF7525081}"/>
          </ac:cxnSpMkLst>
        </pc:cxnChg>
        <pc:cxnChg chg="add mod">
          <ac:chgData name="Kanstantsin Tsedryk" userId="708e2d0a-1804-4a88-8649-0d6086050429" providerId="ADAL" clId="{2FC15CB4-8A51-4AF4-B504-920FA6D51BEA}" dt="2023-03-02T16:21:42.447" v="208" actId="1035"/>
          <ac:cxnSpMkLst>
            <pc:docMk/>
            <pc:sldMk cId="807746716" sldId="348"/>
            <ac:cxnSpMk id="22" creationId="{B6356B00-3CB7-B5FC-99DD-AB72860465F5}"/>
          </ac:cxnSpMkLst>
        </pc:cxnChg>
        <pc:cxnChg chg="add mod">
          <ac:chgData name="Kanstantsin Tsedryk" userId="708e2d0a-1804-4a88-8649-0d6086050429" providerId="ADAL" clId="{2FC15CB4-8A51-4AF4-B504-920FA6D51BEA}" dt="2023-03-02T16:21:56.129" v="238" actId="1036"/>
          <ac:cxnSpMkLst>
            <pc:docMk/>
            <pc:sldMk cId="807746716" sldId="348"/>
            <ac:cxnSpMk id="23" creationId="{FDA1C838-41D4-6A2B-E99C-2B9CA0155A26}"/>
          </ac:cxnSpMkLst>
        </pc:cxnChg>
      </pc:sldChg>
      <pc:sldChg chg="del">
        <pc:chgData name="Kanstantsin Tsedryk" userId="708e2d0a-1804-4a88-8649-0d6086050429" providerId="ADAL" clId="{2FC15CB4-8A51-4AF4-B504-920FA6D51BEA}" dt="2023-03-02T18:21:04.351" v="445" actId="2696"/>
        <pc:sldMkLst>
          <pc:docMk/>
          <pc:sldMk cId="934836785" sldId="3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Les pronoms relatifs composés</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venons de considérer les pronoms relatifs qui ont un seul mot comme un antécédent. Maintenant je vous propose de passer en revue les pronoms relatifs composés qui n’ont pas d’antécédent concret ou qui ont toute une proposition comme un antécédent.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3650378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Si l'antécédent du pronom relatif est une proposition, on emploie un pronom relatif complexe, qui est formé à partir du démonstratif neutre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auquel on ajoute un pronom relatif qui convient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si la proposition est sujet,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si elle est objet direct,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dont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si elle est l’objet d'une préposition « de », etc.).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allons utiliser ce genre de pronoms et de structures surtout pour mettre en relief une idée quelconque. Considérons quelques exemples.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u="sng" dirty="0">
                <a:effectLst/>
                <a:latin typeface="Open Sans" panose="020B0606030504020204" pitchFamily="34" charset="0"/>
                <a:ea typeface="Calibri" panose="020F0502020204030204" pitchFamily="34" charset="0"/>
                <a:cs typeface="Times New Roman" panose="02020603050405020304" pitchFamily="18" charset="0"/>
              </a:rPr>
              <a:t>Il a raté son examen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ce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très surprenant. – dans cet exemple, le pronom relatif renvoie à toute une proposition (il a raté son examen), et cette proposition est un sujet de la proposition relative, c’est pour cette raison que nous devons utiliser « ce qui » :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Il a raté son examen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ce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qui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très surprenant.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maintenant un exemple où la proposition joue le rôle d’un complément direct: </a:t>
            </a:r>
          </a:p>
          <a:p>
            <a:pPr marL="0" marR="0">
              <a:spcBef>
                <a:spcPts val="0"/>
              </a:spcBef>
              <a:spcAft>
                <a:spcPts val="400"/>
              </a:spcAft>
            </a:pPr>
            <a:r>
              <a:rPr lang="fr-CA" sz="1800" u="sng" dirty="0">
                <a:effectLst/>
                <a:latin typeface="Open Sans" panose="020B0606030504020204" pitchFamily="34" charset="0"/>
                <a:ea typeface="Calibri" panose="020F0502020204030204" pitchFamily="34" charset="0"/>
                <a:cs typeface="Times New Roman" panose="02020603050405020304" pitchFamily="18" charset="0"/>
              </a:rPr>
              <a:t>Il a raté son examen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ce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que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je croyais probable.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Nous pouvons nous poser la questions suivante : « Je croyais probable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quoi?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la réponse à cette question est « il a raté son examen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Voici un exemple avec « ce dont », la fonction syntaxique de la proposition est un complément de DE:</a:t>
            </a:r>
          </a:p>
          <a:p>
            <a:pPr marL="0" marR="0">
              <a:spcBef>
                <a:spcPts val="0"/>
              </a:spcBef>
              <a:spcAft>
                <a:spcPts val="400"/>
              </a:spcAft>
            </a:pPr>
            <a:r>
              <a:rPr lang="fr-CA" sz="1800" u="sng" dirty="0">
                <a:effectLst/>
                <a:latin typeface="Open Sans" panose="020B0606030504020204" pitchFamily="34" charset="0"/>
                <a:ea typeface="Calibri" panose="020F0502020204030204" pitchFamily="34" charset="0"/>
                <a:cs typeface="Times New Roman" panose="02020603050405020304" pitchFamily="18" charset="0"/>
              </a:rPr>
              <a:t>Il a raté son examen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ce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dont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je me doutais. – Je me doutais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de quoi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La réponse à cette question est toute une proposition : « il a raté son examen », de cette façon nous devons combiner « ce » avec « dont » pour remplacer cette proposition : </a:t>
            </a:r>
          </a:p>
          <a:p>
            <a:pPr marL="0" marR="0">
              <a:spcBef>
                <a:spcPts val="0"/>
              </a:spcBef>
              <a:spcAft>
                <a:spcPts val="400"/>
              </a:spcAft>
            </a:pPr>
            <a:r>
              <a:rPr lang="fr-CA" sz="1800" u="sng" dirty="0">
                <a:effectLst/>
                <a:latin typeface="Open Sans" panose="020B0606030504020204" pitchFamily="34" charset="0"/>
                <a:ea typeface="Calibri" panose="020F0502020204030204" pitchFamily="34" charset="0"/>
                <a:cs typeface="Times New Roman" panose="02020603050405020304" pitchFamily="18" charset="0"/>
              </a:rPr>
              <a:t>Il a raté son examen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ce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dont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je me doutais.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Avec toutes les autres prépositions nous utilisons « quoi », par exemple : </a:t>
            </a:r>
          </a:p>
          <a:p>
            <a:pPr marL="0" marR="0">
              <a:spcBef>
                <a:spcPts val="0"/>
              </a:spcBef>
              <a:spcAft>
                <a:spcPts val="400"/>
              </a:spcAft>
            </a:pP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Ce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à quoi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je n’ai pas pensé, </a:t>
            </a:r>
            <a:r>
              <a:rPr lang="fr-CA" sz="1800" u="sng" dirty="0">
                <a:effectLst/>
                <a:latin typeface="Open Sans" panose="020B0606030504020204" pitchFamily="34" charset="0"/>
                <a:ea typeface="Calibri" panose="020F0502020204030204" pitchFamily="34" charset="0"/>
                <a:cs typeface="Times New Roman" panose="02020603050405020304" pitchFamily="18" charset="0"/>
              </a:rPr>
              <a:t>c’est qu’il peut rater son examen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a raté son examen,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après quoi</a:t>
            </a:r>
            <a:r>
              <a:rPr lang="fr-CA" sz="1800" dirty="0">
                <a:effectLst/>
                <a:latin typeface="Open Sans" panose="020B0606030504020204" pitchFamily="34" charset="0"/>
                <a:ea typeface="Calibri" panose="020F0502020204030204" pitchFamily="34" charset="0"/>
                <a:cs typeface="Times New Roman" panose="02020603050405020304" pitchFamily="18" charset="0"/>
              </a:rPr>
              <a:t> il doit reprendre le même cours. – notez que dans ce contexte d’emploi du pronom relatif « quoi » on peut omettre le démonstratif neutre «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ce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utilisons également ces pronoms relatifs composés avec le pronom indéfini « tout » , en voici quelques exemples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Tout ce qui est important, c’est de rester calme.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Tout ce que je veux, c’est du repos.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Tout ce dont on a besoin en ce moment, c’est du repos.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Donc, quand le pronom relatif remplace toute une idée (pas un seul mot concret), ou bien quand le pronom relatif renvoie au pronom indéfini « tout », ou quand il n’y a pas d’antécédent, nous devons toujours employer un pronom relatif précédé d’un démonstratif « ce » : ce qui, ce que, ce dont, ce à quoi, etc.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9544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C2F0E99-B6E1-291F-3418-41B042FACA2D}"/>
              </a:ext>
            </a:extLst>
          </p:cNvPr>
          <p:cNvSpPr>
            <a:spLocks noGrp="1"/>
          </p:cNvSpPr>
          <p:nvPr>
            <p:ph type="body" idx="1"/>
          </p:nvPr>
        </p:nvSpPr>
        <p:spPr>
          <a:xfrm>
            <a:off x="1109361" y="3888635"/>
            <a:ext cx="10300303" cy="600144"/>
          </a:xfrm>
        </p:spPr>
        <p:txBody>
          <a:bodyPr/>
          <a:lstStyle/>
          <a:p>
            <a:r>
              <a:rPr lang="fr-CA" dirty="0"/>
              <a:t>Sans antécédent ou avec antécédent proposition</a:t>
            </a:r>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8493" y="2132863"/>
            <a:ext cx="10300303" cy="1755775"/>
          </a:xfrm>
        </p:spPr>
        <p:txBody>
          <a:bodyPr/>
          <a:lstStyle/>
          <a:p>
            <a:r>
              <a:rPr lang="fr-CA" dirty="0"/>
              <a:t>Les pronoms relatifs composés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Contextes possibles</a:t>
            </a:r>
            <a:endParaRPr lang="fr-CA" dirty="0"/>
          </a:p>
        </p:txBody>
      </p:sp>
      <p:grpSp>
        <p:nvGrpSpPr>
          <p:cNvPr id="33" name="Group 32">
            <a:extLst>
              <a:ext uri="{FF2B5EF4-FFF2-40B4-BE49-F238E27FC236}">
                <a16:creationId xmlns:a16="http://schemas.microsoft.com/office/drawing/2014/main" id="{2F48DE75-2D0F-7CAE-D3CF-55C6E214FF2E}"/>
              </a:ext>
            </a:extLst>
          </p:cNvPr>
          <p:cNvGrpSpPr/>
          <p:nvPr/>
        </p:nvGrpSpPr>
        <p:grpSpPr>
          <a:xfrm>
            <a:off x="5214370" y="4632372"/>
            <a:ext cx="7035802" cy="2106298"/>
            <a:chOff x="5087370" y="4589993"/>
            <a:chExt cx="7035802" cy="2106298"/>
          </a:xfrm>
        </p:grpSpPr>
        <p:sp>
          <p:nvSpPr>
            <p:cNvPr id="31" name="Rectangle 30">
              <a:extLst>
                <a:ext uri="{FF2B5EF4-FFF2-40B4-BE49-F238E27FC236}">
                  <a16:creationId xmlns:a16="http://schemas.microsoft.com/office/drawing/2014/main" id="{EFE945DF-AAA2-F9D8-3DBA-2E3DC6C8561A}"/>
                </a:ext>
              </a:extLst>
            </p:cNvPr>
            <p:cNvSpPr/>
            <p:nvPr/>
          </p:nvSpPr>
          <p:spPr bwMode="auto">
            <a:xfrm>
              <a:off x="5087371" y="4589993"/>
              <a:ext cx="6723629" cy="2106298"/>
            </a:xfrm>
            <a:prstGeom prst="rect">
              <a:avLst/>
            </a:prstGeom>
            <a:ln w="28575">
              <a:solidFill>
                <a:srgbClr val="04A078"/>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32" name="Rectangle 31">
              <a:extLst>
                <a:ext uri="{FF2B5EF4-FFF2-40B4-BE49-F238E27FC236}">
                  <a16:creationId xmlns:a16="http://schemas.microsoft.com/office/drawing/2014/main" id="{2B85D09E-5729-5DD6-6BC7-9C9A7D7894D7}"/>
                </a:ext>
              </a:extLst>
            </p:cNvPr>
            <p:cNvSpPr/>
            <p:nvPr/>
          </p:nvSpPr>
          <p:spPr bwMode="auto">
            <a:xfrm>
              <a:off x="5087371" y="4589993"/>
              <a:ext cx="6723630" cy="631005"/>
            </a:xfrm>
            <a:prstGeom prst="rect">
              <a:avLst/>
            </a:prstGeom>
            <a:solidFill>
              <a:srgbClr val="04A078"/>
            </a:solidFill>
            <a:ln>
              <a:solidFill>
                <a:srgbClr val="04A078"/>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30" name="TextBox 29">
              <a:extLst>
                <a:ext uri="{FF2B5EF4-FFF2-40B4-BE49-F238E27FC236}">
                  <a16:creationId xmlns:a16="http://schemas.microsoft.com/office/drawing/2014/main" id="{3766E814-4FDD-5385-9B59-912CC3791E0E}"/>
                </a:ext>
              </a:extLst>
            </p:cNvPr>
            <p:cNvSpPr txBox="1"/>
            <p:nvPr/>
          </p:nvSpPr>
          <p:spPr>
            <a:xfrm flipH="1">
              <a:off x="5087370" y="4645376"/>
              <a:ext cx="6723629" cy="523220"/>
            </a:xfrm>
            <a:prstGeom prst="rect">
              <a:avLst/>
            </a:prstGeom>
            <a:noFill/>
          </p:spPr>
          <p:txBody>
            <a:bodyPr wrap="square" rtlCol="0" anchor="ctr">
              <a:spAutoFit/>
            </a:bodyPr>
            <a:lstStyle/>
            <a:p>
              <a:pPr algn="ctr"/>
              <a:r>
                <a:rPr lang="fr-CA" sz="2800" b="1" dirty="0">
                  <a:solidFill>
                    <a:schemeClr val="bg1"/>
                  </a:solidFill>
                </a:rPr>
                <a:t>Tout</a:t>
              </a:r>
              <a:r>
                <a:rPr lang="fr-CA" sz="2800" dirty="0">
                  <a:solidFill>
                    <a:schemeClr val="bg1"/>
                  </a:solidFill>
                </a:rPr>
                <a:t> + </a:t>
              </a:r>
              <a:r>
                <a:rPr lang="fr-CA" sz="2800" b="1" dirty="0">
                  <a:solidFill>
                    <a:schemeClr val="bg1"/>
                  </a:solidFill>
                </a:rPr>
                <a:t>ce</a:t>
              </a:r>
              <a:r>
                <a:rPr lang="fr-CA" sz="2800" dirty="0">
                  <a:solidFill>
                    <a:schemeClr val="bg1"/>
                  </a:solidFill>
                </a:rPr>
                <a:t> + pronom relatif</a:t>
              </a:r>
            </a:p>
          </p:txBody>
        </p:sp>
        <p:sp>
          <p:nvSpPr>
            <p:cNvPr id="28" name="TextBox 27">
              <a:extLst>
                <a:ext uri="{FF2B5EF4-FFF2-40B4-BE49-F238E27FC236}">
                  <a16:creationId xmlns:a16="http://schemas.microsoft.com/office/drawing/2014/main" id="{DEB8DBC7-2C07-5E47-D735-0F9DFC8549D0}"/>
                </a:ext>
              </a:extLst>
            </p:cNvPr>
            <p:cNvSpPr txBox="1"/>
            <p:nvPr/>
          </p:nvSpPr>
          <p:spPr>
            <a:xfrm>
              <a:off x="5161800" y="5297198"/>
              <a:ext cx="6961372" cy="1302921"/>
            </a:xfrm>
            <a:prstGeom prst="rect">
              <a:avLst/>
            </a:prstGeom>
            <a:noFill/>
          </p:spPr>
          <p:txBody>
            <a:bodyPr wrap="square">
              <a:spAutoFit/>
            </a:bodyPr>
            <a:lstStyle/>
            <a:p>
              <a:pPr marL="0" marR="0">
                <a:spcBef>
                  <a:spcPts val="0"/>
                </a:spcBef>
                <a:spcAft>
                  <a:spcPts val="400"/>
                </a:spcAft>
              </a:pPr>
              <a:r>
                <a:rPr lang="fr-CA" sz="2400" b="1" dirty="0">
                  <a:effectLst/>
                  <a:latin typeface="Arial" panose="020B0604020202020204" pitchFamily="34" charset="0"/>
                  <a:ea typeface="Calibri" panose="020F0502020204030204" pitchFamily="34" charset="0"/>
                  <a:cs typeface="Arial" panose="020B0604020202020204" pitchFamily="34" charset="0"/>
                </a:rPr>
                <a:t>Tout</a:t>
              </a:r>
              <a:r>
                <a:rPr lang="fr-CA" sz="2000" dirty="0">
                  <a:effectLst/>
                  <a:latin typeface="Arial" panose="020B0604020202020204" pitchFamily="34" charset="0"/>
                  <a:ea typeface="Calibri" panose="020F0502020204030204" pitchFamily="34" charset="0"/>
                  <a:cs typeface="Arial" panose="020B0604020202020204" pitchFamily="34" charset="0"/>
                </a:rPr>
                <a:t> </a:t>
              </a:r>
              <a:r>
                <a:rPr lang="fr-CA" sz="2400" b="1" u="sng" dirty="0">
                  <a:effectLst/>
                  <a:latin typeface="Arial" panose="020B0604020202020204" pitchFamily="34" charset="0"/>
                  <a:ea typeface="Calibri" panose="020F0502020204030204" pitchFamily="34" charset="0"/>
                  <a:cs typeface="Arial" panose="020B0604020202020204" pitchFamily="34" charset="0"/>
                </a:rPr>
                <a:t>ce</a:t>
              </a:r>
              <a:r>
                <a:rPr lang="fr-CA" sz="2000" b="1" dirty="0">
                  <a:effectLst/>
                  <a:latin typeface="Arial" panose="020B0604020202020204" pitchFamily="34" charset="0"/>
                  <a:ea typeface="Calibri" panose="020F0502020204030204" pitchFamily="34" charset="0"/>
                  <a:cs typeface="Arial" panose="020B0604020202020204" pitchFamily="34" charset="0"/>
                </a:rPr>
                <a:t> qui </a:t>
              </a:r>
              <a:r>
                <a:rPr lang="fr-CA" sz="2000" dirty="0">
                  <a:effectLst/>
                  <a:latin typeface="Arial" panose="020B0604020202020204" pitchFamily="34" charset="0"/>
                  <a:ea typeface="Calibri" panose="020F0502020204030204" pitchFamily="34" charset="0"/>
                  <a:cs typeface="Arial" panose="020B0604020202020204" pitchFamily="34" charset="0"/>
                </a:rPr>
                <a:t>est important, c’est de rester calme. </a:t>
              </a:r>
            </a:p>
            <a:p>
              <a:pPr marL="0" marR="0">
                <a:spcBef>
                  <a:spcPts val="0"/>
                </a:spcBef>
                <a:spcAft>
                  <a:spcPts val="400"/>
                </a:spcAft>
              </a:pPr>
              <a:r>
                <a:rPr lang="fr-CA" sz="2400" b="1" dirty="0">
                  <a:effectLst/>
                  <a:latin typeface="Arial" panose="020B0604020202020204" pitchFamily="34" charset="0"/>
                  <a:ea typeface="Calibri" panose="020F0502020204030204" pitchFamily="34" charset="0"/>
                  <a:cs typeface="Arial" panose="020B0604020202020204" pitchFamily="34" charset="0"/>
                </a:rPr>
                <a:t>Tout</a:t>
              </a:r>
              <a:r>
                <a:rPr lang="fr-CA" sz="2000" dirty="0">
                  <a:effectLst/>
                  <a:latin typeface="Arial" panose="020B0604020202020204" pitchFamily="34" charset="0"/>
                  <a:ea typeface="Calibri" panose="020F0502020204030204" pitchFamily="34" charset="0"/>
                  <a:cs typeface="Arial" panose="020B0604020202020204" pitchFamily="34" charset="0"/>
                </a:rPr>
                <a:t> </a:t>
              </a:r>
              <a:r>
                <a:rPr lang="fr-CA" sz="2400" b="1" u="sng" dirty="0">
                  <a:effectLst/>
                  <a:latin typeface="Arial" panose="020B0604020202020204" pitchFamily="34" charset="0"/>
                  <a:ea typeface="Calibri" panose="020F0502020204030204" pitchFamily="34" charset="0"/>
                  <a:cs typeface="Arial" panose="020B0604020202020204" pitchFamily="34" charset="0"/>
                </a:rPr>
                <a:t>ce</a:t>
              </a:r>
              <a:r>
                <a:rPr lang="fr-CA" sz="2000" b="1" dirty="0">
                  <a:effectLst/>
                  <a:latin typeface="Arial" panose="020B0604020202020204" pitchFamily="34" charset="0"/>
                  <a:ea typeface="Calibri" panose="020F0502020204030204" pitchFamily="34" charset="0"/>
                  <a:cs typeface="Arial" panose="020B0604020202020204" pitchFamily="34" charset="0"/>
                </a:rPr>
                <a:t> que </a:t>
              </a:r>
              <a:r>
                <a:rPr lang="fr-CA" sz="2000" dirty="0">
                  <a:effectLst/>
                  <a:latin typeface="Arial" panose="020B0604020202020204" pitchFamily="34" charset="0"/>
                  <a:ea typeface="Calibri" panose="020F0502020204030204" pitchFamily="34" charset="0"/>
                  <a:cs typeface="Arial" panose="020B0604020202020204" pitchFamily="34" charset="0"/>
                </a:rPr>
                <a:t>je veux, c’est du repos. </a:t>
              </a:r>
            </a:p>
            <a:p>
              <a:pPr marL="0" marR="0">
                <a:spcBef>
                  <a:spcPts val="0"/>
                </a:spcBef>
                <a:spcAft>
                  <a:spcPts val="400"/>
                </a:spcAft>
              </a:pPr>
              <a:r>
                <a:rPr lang="fr-CA" sz="2400" b="1" dirty="0">
                  <a:effectLst/>
                  <a:latin typeface="Arial" panose="020B0604020202020204" pitchFamily="34" charset="0"/>
                  <a:ea typeface="Calibri" panose="020F0502020204030204" pitchFamily="34" charset="0"/>
                  <a:cs typeface="Arial" panose="020B0604020202020204" pitchFamily="34" charset="0"/>
                </a:rPr>
                <a:t>Tout</a:t>
              </a:r>
              <a:r>
                <a:rPr lang="fr-CA" sz="2000" dirty="0">
                  <a:effectLst/>
                  <a:latin typeface="Arial" panose="020B0604020202020204" pitchFamily="34" charset="0"/>
                  <a:ea typeface="Calibri" panose="020F0502020204030204" pitchFamily="34" charset="0"/>
                  <a:cs typeface="Arial" panose="020B0604020202020204" pitchFamily="34" charset="0"/>
                </a:rPr>
                <a:t> </a:t>
              </a:r>
              <a:r>
                <a:rPr lang="fr-CA" sz="2400" b="1" u="sng" dirty="0">
                  <a:effectLst/>
                  <a:latin typeface="Arial" panose="020B0604020202020204" pitchFamily="34" charset="0"/>
                  <a:ea typeface="Calibri" panose="020F0502020204030204" pitchFamily="34" charset="0"/>
                  <a:cs typeface="Arial" panose="020B0604020202020204" pitchFamily="34" charset="0"/>
                </a:rPr>
                <a:t>ce</a:t>
              </a:r>
              <a:r>
                <a:rPr lang="fr-CA" sz="2000" b="1" dirty="0">
                  <a:effectLst/>
                  <a:latin typeface="Arial" panose="020B0604020202020204" pitchFamily="34" charset="0"/>
                  <a:ea typeface="Calibri" panose="020F0502020204030204" pitchFamily="34" charset="0"/>
                  <a:cs typeface="Arial" panose="020B0604020202020204" pitchFamily="34" charset="0"/>
                </a:rPr>
                <a:t> dont </a:t>
              </a:r>
              <a:r>
                <a:rPr lang="fr-CA" sz="2000" dirty="0">
                  <a:effectLst/>
                  <a:latin typeface="Arial" panose="020B0604020202020204" pitchFamily="34" charset="0"/>
                  <a:ea typeface="Calibri" panose="020F0502020204030204" pitchFamily="34" charset="0"/>
                  <a:cs typeface="Arial" panose="020B0604020202020204" pitchFamily="34" charset="0"/>
                </a:rPr>
                <a:t>on a besoin en ce moment, c’est du repos.  </a:t>
              </a:r>
            </a:p>
          </p:txBody>
        </p:sp>
      </p:grpSp>
      <p:sp>
        <p:nvSpPr>
          <p:cNvPr id="29" name="Rectangle 28">
            <a:extLst>
              <a:ext uri="{FF2B5EF4-FFF2-40B4-BE49-F238E27FC236}">
                <a16:creationId xmlns:a16="http://schemas.microsoft.com/office/drawing/2014/main" id="{DF4E7E3B-AE3D-122C-C58A-CA76700F99D9}"/>
              </a:ext>
            </a:extLst>
          </p:cNvPr>
          <p:cNvSpPr/>
          <p:nvPr/>
        </p:nvSpPr>
        <p:spPr bwMode="auto">
          <a:xfrm>
            <a:off x="5332413" y="5391979"/>
            <a:ext cx="738187" cy="1190625"/>
          </a:xfrm>
          <a:prstGeom prst="rect">
            <a:avLst/>
          </a:prstGeom>
          <a:noFill/>
          <a:ln>
            <a:solidFill>
              <a:schemeClr val="accent1"/>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graphicFrame>
        <p:nvGraphicFramePr>
          <p:cNvPr id="17" name="Table 16">
            <a:extLst>
              <a:ext uri="{FF2B5EF4-FFF2-40B4-BE49-F238E27FC236}">
                <a16:creationId xmlns:a16="http://schemas.microsoft.com/office/drawing/2014/main" id="{E89B8BE6-E15F-5335-5586-7BC73C2BB23B}"/>
              </a:ext>
            </a:extLst>
          </p:cNvPr>
          <p:cNvGraphicFramePr>
            <a:graphicFrameLocks noGrp="1"/>
          </p:cNvGraphicFramePr>
          <p:nvPr>
            <p:extLst>
              <p:ext uri="{D42A27DB-BD31-4B8C-83A1-F6EECF244321}">
                <p14:modId xmlns:p14="http://schemas.microsoft.com/office/powerpoint/2010/main" val="2170539844"/>
              </p:ext>
            </p:extLst>
          </p:nvPr>
        </p:nvGraphicFramePr>
        <p:xfrm>
          <a:off x="547616" y="847268"/>
          <a:ext cx="4227584" cy="4195242"/>
        </p:xfrm>
        <a:graphic>
          <a:graphicData uri="http://schemas.openxmlformats.org/drawingml/2006/table">
            <a:tbl>
              <a:tblPr/>
              <a:tblGrid>
                <a:gridCol w="1422095">
                  <a:extLst>
                    <a:ext uri="{9D8B030D-6E8A-4147-A177-3AD203B41FA5}">
                      <a16:colId xmlns:a16="http://schemas.microsoft.com/office/drawing/2014/main" val="20000"/>
                    </a:ext>
                  </a:extLst>
                </a:gridCol>
                <a:gridCol w="2805489">
                  <a:extLst>
                    <a:ext uri="{9D8B030D-6E8A-4147-A177-3AD203B41FA5}">
                      <a16:colId xmlns:a16="http://schemas.microsoft.com/office/drawing/2014/main" val="20001"/>
                    </a:ext>
                  </a:extLst>
                </a:gridCol>
              </a:tblGrid>
              <a:tr h="584821">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spcAft>
                          <a:spcPts val="0"/>
                        </a:spcAft>
                      </a:pPr>
                      <a:r>
                        <a:rPr lang="fr-CA" sz="1800" dirty="0"/>
                        <a:t>Fonction syntaxique </a:t>
                      </a:r>
                      <a:endParaRPr lang="en-US" sz="1200" dirty="0">
                        <a:latin typeface="Times New Roman"/>
                        <a:ea typeface="Calibri"/>
                      </a:endParaRPr>
                    </a:p>
                  </a:txBody>
                  <a:tcPr marL="21870" marR="2187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spcAft>
                          <a:spcPts val="0"/>
                        </a:spcAft>
                      </a:pPr>
                      <a:r>
                        <a:rPr lang="fr-CA" sz="1800" dirty="0"/>
                        <a:t>Sans antécédent / proposition / tout</a:t>
                      </a:r>
                      <a:endParaRPr lang="fr-CA" sz="1800" dirty="0">
                        <a:solidFill>
                          <a:srgbClr val="000000"/>
                        </a:solidFill>
                        <a:latin typeface="Arial"/>
                        <a:ea typeface="Times New Roman"/>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9B9E7"/>
                    </a:solidFill>
                  </a:tcPr>
                </a:tc>
                <a:extLst>
                  <a:ext uri="{0D108BD9-81ED-4DB2-BD59-A6C34878D82A}">
                    <a16:rowId xmlns:a16="http://schemas.microsoft.com/office/drawing/2014/main" val="10000"/>
                  </a:ext>
                </a:extLst>
              </a:tr>
              <a:tr h="683633">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spcAft>
                          <a:spcPts val="0"/>
                        </a:spcAft>
                      </a:pPr>
                      <a:r>
                        <a:rPr lang="fr-CA" sz="1800" dirty="0"/>
                        <a:t>SUJET</a:t>
                      </a:r>
                      <a:endParaRPr lang="en-US" sz="1800" dirty="0">
                        <a:latin typeface="Times New Roman"/>
                        <a:ea typeface="Calibri"/>
                      </a:endParaRPr>
                    </a:p>
                  </a:txBody>
                  <a:tcPr marL="21870" marR="2187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indent="0" algn="l">
                        <a:spcAft>
                          <a:spcPts val="0"/>
                        </a:spcAft>
                      </a:pPr>
                      <a:r>
                        <a:rPr lang="fr-CA" sz="2800" dirty="0"/>
                        <a:t>ce qui</a:t>
                      </a:r>
                      <a:endParaRPr lang="en-US" sz="1600" dirty="0">
                        <a:latin typeface="Times New Roman"/>
                        <a:ea typeface="Calibri"/>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83633">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spcAft>
                          <a:spcPts val="0"/>
                        </a:spcAft>
                      </a:pPr>
                      <a:r>
                        <a:rPr lang="fr-CA" sz="1800" dirty="0"/>
                        <a:t>complément DIRECT</a:t>
                      </a:r>
                      <a:endParaRPr lang="en-US" sz="1800" dirty="0">
                        <a:latin typeface="Times New Roman"/>
                        <a:ea typeface="Calibri"/>
                      </a:endParaRPr>
                    </a:p>
                  </a:txBody>
                  <a:tcPr marL="21870" marR="2187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indent="0" algn="l">
                        <a:spcAft>
                          <a:spcPts val="0"/>
                        </a:spcAft>
                      </a:pPr>
                      <a:r>
                        <a:rPr lang="fr-CA" sz="2800" dirty="0"/>
                        <a:t>ce que</a:t>
                      </a:r>
                      <a:endParaRPr lang="en-US" sz="1600" dirty="0">
                        <a:latin typeface="Times New Roman"/>
                        <a:ea typeface="Calibri"/>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83633">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spcAft>
                          <a:spcPts val="0"/>
                        </a:spcAft>
                      </a:pPr>
                      <a:r>
                        <a:rPr lang="fr-CA" sz="1600" dirty="0"/>
                        <a:t>Complément</a:t>
                      </a:r>
                      <a:r>
                        <a:rPr lang="fr-CA" sz="1800" dirty="0"/>
                        <a:t> de DE</a:t>
                      </a:r>
                      <a:endParaRPr lang="en-US" sz="1800" dirty="0">
                        <a:latin typeface="Times New Roman"/>
                        <a:ea typeface="Calibri"/>
                      </a:endParaRPr>
                    </a:p>
                  </a:txBody>
                  <a:tcPr marL="21870" marR="2187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indent="0" algn="l">
                        <a:spcAft>
                          <a:spcPts val="0"/>
                        </a:spcAft>
                      </a:pPr>
                      <a:r>
                        <a:rPr lang="fr-CA" sz="2800" dirty="0"/>
                        <a:t>ce dont</a:t>
                      </a:r>
                      <a:endParaRPr lang="en-US" sz="1600" dirty="0">
                        <a:latin typeface="Times New Roman"/>
                        <a:ea typeface="Calibri"/>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559522">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algn="ctr">
                        <a:spcAft>
                          <a:spcPts val="0"/>
                        </a:spcAft>
                      </a:pPr>
                      <a:r>
                        <a:rPr lang="fr-CA" sz="1600" dirty="0"/>
                        <a:t>Complément prépositionnel</a:t>
                      </a:r>
                      <a:endParaRPr lang="en-US" sz="1600" dirty="0">
                        <a:latin typeface="Times New Roman"/>
                        <a:ea typeface="Calibri"/>
                      </a:endParaRPr>
                    </a:p>
                  </a:txBody>
                  <a:tcPr marL="21870" marR="2187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lvl="0" indent="-168275" algn="l">
                        <a:spcAft>
                          <a:spcPts val="0"/>
                        </a:spcAft>
                        <a:buFont typeface="Arial" pitchFamily="34" charset="0"/>
                        <a:buChar char="•"/>
                      </a:pPr>
                      <a:r>
                        <a:rPr lang="fr-CA" sz="2800" dirty="0"/>
                        <a:t>ce</a:t>
                      </a:r>
                      <a:r>
                        <a:rPr lang="fr-CA" sz="2400" dirty="0"/>
                        <a:t> [à, avec, </a:t>
                      </a:r>
                      <a:r>
                        <a:rPr lang="fr-CA" sz="1400" dirty="0"/>
                        <a:t>etc.</a:t>
                      </a:r>
                      <a:r>
                        <a:rPr lang="fr-CA" sz="2400" dirty="0"/>
                        <a:t>] quoi</a:t>
                      </a:r>
                      <a:endParaRPr lang="en-US" sz="1400" dirty="0"/>
                    </a:p>
                    <a:p>
                      <a:pPr marL="342900" lvl="0" indent="-168275" algn="l">
                        <a:spcAft>
                          <a:spcPts val="0"/>
                        </a:spcAft>
                        <a:buFont typeface="Arial" pitchFamily="34" charset="0"/>
                        <a:buChar char="•"/>
                      </a:pPr>
                      <a:r>
                        <a:rPr lang="fr-CA" sz="2000" dirty="0"/>
                        <a:t>[à,</a:t>
                      </a:r>
                      <a:r>
                        <a:rPr lang="fr-CA" sz="2000" baseline="0" dirty="0"/>
                        <a:t> </a:t>
                      </a:r>
                      <a:r>
                        <a:rPr lang="fr-CA" sz="2000" dirty="0"/>
                        <a:t>avec, sans, </a:t>
                      </a:r>
                      <a:r>
                        <a:rPr lang="fr-CA" sz="1400" dirty="0"/>
                        <a:t>etc.</a:t>
                      </a:r>
                      <a:r>
                        <a:rPr lang="fr-CA" sz="2000" dirty="0"/>
                        <a:t>] </a:t>
                      </a:r>
                      <a:r>
                        <a:rPr lang="fr-CA" sz="2800" dirty="0"/>
                        <a:t>quoi</a:t>
                      </a:r>
                      <a:r>
                        <a:rPr lang="fr-CA" sz="2000" dirty="0"/>
                        <a:t> </a:t>
                      </a:r>
                      <a:r>
                        <a:rPr lang="fr-CA" sz="1600" dirty="0"/>
                        <a:t>(sans antécédent)</a:t>
                      </a:r>
                      <a:endParaRPr lang="en-US" sz="1400" b="0" i="1" dirty="0">
                        <a:latin typeface="Times New Roman"/>
                        <a:ea typeface="Calibri"/>
                      </a:endParaRPr>
                    </a:p>
                  </a:txBody>
                  <a:tcPr marL="0" marR="0" marT="0" marB="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8" name="Rectangle 8">
            <a:extLst>
              <a:ext uri="{FF2B5EF4-FFF2-40B4-BE49-F238E27FC236}">
                <a16:creationId xmlns:a16="http://schemas.microsoft.com/office/drawing/2014/main" id="{5081B50F-7130-D8F6-933F-06B65D0DD716}"/>
              </a:ext>
            </a:extLst>
          </p:cNvPr>
          <p:cNvSpPr>
            <a:spLocks noChangeArrowheads="1"/>
          </p:cNvSpPr>
          <p:nvPr/>
        </p:nvSpPr>
        <p:spPr bwMode="auto">
          <a:xfrm>
            <a:off x="5161799" y="1378371"/>
            <a:ext cx="7320714"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000" b="0" i="0" u="sng" strike="noStrike" kern="0" cap="none" spc="0" normalizeH="0" baseline="0" noProof="0" dirty="0">
                <a:ln>
                  <a:noFill/>
                </a:ln>
                <a:solidFill>
                  <a:srgbClr val="000000"/>
                </a:solidFill>
                <a:effectLst/>
                <a:uLnTx/>
                <a:uFillTx/>
                <a:latin typeface="Arial" panose="020B0604020202020204" pitchFamily="34" charset="0"/>
                <a:cs typeface="+mn-cs"/>
              </a:rPr>
              <a:t>Il a raté son examen</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1" i="0" u="sng" strike="noStrike" kern="0" cap="none" spc="0" normalizeH="0" baseline="0" noProof="0" dirty="0">
                <a:ln>
                  <a:noFill/>
                </a:ln>
                <a:solidFill>
                  <a:srgbClr val="000000"/>
                </a:solidFill>
                <a:effectLst/>
                <a:uLnTx/>
                <a:uFillTx/>
                <a:latin typeface="Arial" panose="020B0604020202020204" pitchFamily="34" charset="0"/>
                <a:cs typeface="+mn-cs"/>
              </a:rPr>
              <a:t>ce</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 qui</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est très surprenant.</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altLang="fr-FR" sz="14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000" b="0" i="0" u="sng" strike="noStrike" kern="0" cap="none" spc="0" normalizeH="0" baseline="0" noProof="0" dirty="0">
                <a:ln>
                  <a:noFill/>
                </a:ln>
                <a:solidFill>
                  <a:srgbClr val="000000"/>
                </a:solidFill>
                <a:effectLst/>
                <a:uLnTx/>
                <a:uFillTx/>
                <a:latin typeface="Arial" panose="020B0604020202020204" pitchFamily="34" charset="0"/>
                <a:cs typeface="+mn-cs"/>
              </a:rPr>
              <a:t>Il a raté son examen</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1" i="0" u="sng" strike="noStrike" kern="0" cap="none" spc="0" normalizeH="0" baseline="0" noProof="0" dirty="0">
                <a:ln>
                  <a:noFill/>
                </a:ln>
                <a:solidFill>
                  <a:srgbClr val="000000"/>
                </a:solidFill>
                <a:effectLst/>
                <a:uLnTx/>
                <a:uFillTx/>
                <a:latin typeface="Arial" panose="020B0604020202020204" pitchFamily="34" charset="0"/>
                <a:cs typeface="+mn-cs"/>
              </a:rPr>
              <a:t>ce</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 que</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je croyais probable.</a:t>
            </a:r>
          </a:p>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900" b="0" i="0" u="none" strike="noStrike" kern="0" cap="none" spc="0" normalizeH="0" baseline="0" noProof="0" dirty="0">
                <a:ln>
                  <a:noFill/>
                </a:ln>
                <a:solidFill>
                  <a:srgbClr val="000000"/>
                </a:solidFill>
                <a:effectLst/>
                <a:uLnTx/>
                <a:uFillTx/>
                <a:latin typeface="Arial" panose="020B0604020202020204" pitchFamily="34" charset="0"/>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000" b="0" i="0" u="sng" strike="noStrike" kern="0" cap="none" spc="0" normalizeH="0" baseline="0" noProof="0" dirty="0">
                <a:ln>
                  <a:noFill/>
                </a:ln>
                <a:solidFill>
                  <a:srgbClr val="000000"/>
                </a:solidFill>
                <a:effectLst/>
                <a:uLnTx/>
                <a:uFillTx/>
                <a:latin typeface="Arial" panose="020B0604020202020204" pitchFamily="34" charset="0"/>
                <a:cs typeface="+mn-cs"/>
              </a:rPr>
              <a:t>Il a raté son examen</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1" i="0" u="sng" strike="noStrike" kern="0" cap="none" spc="0" normalizeH="0" baseline="0" noProof="0" dirty="0">
                <a:ln>
                  <a:noFill/>
                </a:ln>
                <a:solidFill>
                  <a:srgbClr val="000000"/>
                </a:solidFill>
                <a:effectLst/>
                <a:uLnTx/>
                <a:uFillTx/>
                <a:latin typeface="Arial" panose="020B0604020202020204" pitchFamily="34" charset="0"/>
                <a:cs typeface="+mn-cs"/>
              </a:rPr>
              <a:t>ce</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 dont</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je me doutais.</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altLang="fr-FR" sz="16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400" b="1" i="0" u="sng" strike="noStrike" kern="0" cap="none" spc="0" normalizeH="0" baseline="0" noProof="0" dirty="0">
                <a:ln>
                  <a:noFill/>
                </a:ln>
                <a:solidFill>
                  <a:srgbClr val="000000"/>
                </a:solidFill>
                <a:effectLst/>
                <a:uLnTx/>
                <a:uFillTx/>
                <a:latin typeface="Arial" panose="020B0604020202020204" pitchFamily="34" charset="0"/>
                <a:cs typeface="+mn-cs"/>
              </a:rPr>
              <a:t>Ce</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 à quoi</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je n’ai pas pensé, </a:t>
            </a:r>
            <a:r>
              <a:rPr kumimoji="0" lang="fr-FR" altLang="fr-FR" sz="2000" b="0" i="0" u="sng" strike="noStrike" kern="0" cap="none" spc="0" normalizeH="0" baseline="0" noProof="0" dirty="0">
                <a:ln>
                  <a:noFill/>
                </a:ln>
                <a:solidFill>
                  <a:srgbClr val="000000"/>
                </a:solidFill>
                <a:effectLst/>
                <a:uLnTx/>
                <a:uFillTx/>
                <a:latin typeface="Arial" panose="020B0604020202020204" pitchFamily="34" charset="0"/>
                <a:cs typeface="+mn-cs"/>
              </a:rPr>
              <a:t>c’est qu’il peut rater son examen</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altLang="fr-FR" sz="900" b="0" i="0" u="none" strike="noStrike" kern="0" cap="none" spc="0" normalizeH="0" baseline="0" noProof="0" dirty="0">
              <a:ln>
                <a:noFill/>
              </a:ln>
              <a:solidFill>
                <a:srgbClr val="000000"/>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000" b="0" i="0" u="sng" strike="noStrike" kern="0" cap="none" spc="0" normalizeH="0" baseline="0" noProof="0" dirty="0">
                <a:ln>
                  <a:noFill/>
                </a:ln>
                <a:solidFill>
                  <a:srgbClr val="000000"/>
                </a:solidFill>
                <a:effectLst/>
                <a:uLnTx/>
                <a:uFillTx/>
                <a:latin typeface="Arial" panose="020B0604020202020204" pitchFamily="34" charset="0"/>
                <a:cs typeface="+mn-cs"/>
              </a:rPr>
              <a:t>Il a raté son examen</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lang="fr-FR" altLang="fr-FR" sz="2400" b="1" u="sng" kern="0" dirty="0">
                <a:solidFill>
                  <a:srgbClr val="000000"/>
                </a:solidFill>
                <a:cs typeface="+mn-cs"/>
              </a:rPr>
              <a:t>ce</a:t>
            </a:r>
            <a:r>
              <a:rPr lang="fr-FR" altLang="fr-FR" sz="2400" kern="0" dirty="0">
                <a:solidFill>
                  <a:srgbClr val="000000"/>
                </a:solidFill>
                <a:cs typeface="+mn-cs"/>
              </a:rPr>
              <a:t>)</a:t>
            </a:r>
            <a:r>
              <a:rPr lang="fr-FR" altLang="fr-FR" sz="2000" b="1" kern="0" dirty="0">
                <a:solidFill>
                  <a:srgbClr val="000000"/>
                </a:solidFill>
                <a:cs typeface="+mn-cs"/>
              </a:rPr>
              <a:t> </a:t>
            </a:r>
            <a:r>
              <a:rPr kumimoji="0" lang="fr-FR" altLang="fr-FR" sz="2000" b="1" i="0" u="none" strike="noStrike" kern="0" cap="none" spc="0" normalizeH="0" baseline="0" noProof="0" dirty="0">
                <a:ln>
                  <a:noFill/>
                </a:ln>
                <a:solidFill>
                  <a:srgbClr val="000000"/>
                </a:solidFill>
                <a:effectLst/>
                <a:uLnTx/>
                <a:uFillTx/>
                <a:latin typeface="Arial" panose="020B0604020202020204" pitchFamily="34" charset="0"/>
                <a:cs typeface="+mn-cs"/>
              </a:rPr>
              <a:t>après quoi</a:t>
            </a: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il doit reprendre le même cours.</a:t>
            </a:r>
            <a:endPar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9" name="Rectangle 13">
            <a:extLst>
              <a:ext uri="{FF2B5EF4-FFF2-40B4-BE49-F238E27FC236}">
                <a16:creationId xmlns:a16="http://schemas.microsoft.com/office/drawing/2014/main" id="{906837F4-E782-70A3-47DF-5F65C8F6DF8D}"/>
              </a:ext>
            </a:extLst>
          </p:cNvPr>
          <p:cNvSpPr>
            <a:spLocks noChangeArrowheads="1"/>
          </p:cNvSpPr>
          <p:nvPr/>
        </p:nvSpPr>
        <p:spPr bwMode="auto">
          <a:xfrm>
            <a:off x="9889764" y="2955350"/>
            <a:ext cx="950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200" b="0" i="0" u="none" strike="noStrike" kern="0" cap="none" spc="0" normalizeH="0" baseline="0" noProof="0" dirty="0">
                <a:ln>
                  <a:noFill/>
                </a:ln>
                <a:solidFill>
                  <a:srgbClr val="333766"/>
                </a:solidFill>
                <a:effectLst/>
                <a:uLnTx/>
                <a:uFillTx/>
                <a:latin typeface="Arial" panose="020B0604020202020204" pitchFamily="34" charset="0"/>
                <a:cs typeface="+mn-cs"/>
              </a:rPr>
              <a:t>Proposition</a:t>
            </a:r>
          </a:p>
        </p:txBody>
      </p:sp>
      <p:cxnSp>
        <p:nvCxnSpPr>
          <p:cNvPr id="20" name="Straight Connector 19">
            <a:extLst>
              <a:ext uri="{FF2B5EF4-FFF2-40B4-BE49-F238E27FC236}">
                <a16:creationId xmlns:a16="http://schemas.microsoft.com/office/drawing/2014/main" id="{FD0F0DD3-48A5-0B99-E5E4-9C92D439D34A}"/>
              </a:ext>
            </a:extLst>
          </p:cNvPr>
          <p:cNvCxnSpPr/>
          <p:nvPr/>
        </p:nvCxnSpPr>
        <p:spPr>
          <a:xfrm>
            <a:off x="2310693" y="1957312"/>
            <a:ext cx="384048" cy="0"/>
          </a:xfrm>
          <a:prstGeom prst="line">
            <a:avLst/>
          </a:prstGeom>
          <a:noFill/>
          <a:ln w="28575" cap="flat" cmpd="sng" algn="ctr">
            <a:solidFill>
              <a:srgbClr val="C00000"/>
            </a:solidFill>
            <a:prstDash val="solid"/>
          </a:ln>
          <a:effectLst/>
        </p:spPr>
      </p:cxnSp>
      <p:cxnSp>
        <p:nvCxnSpPr>
          <p:cNvPr id="21" name="Straight Connector 20">
            <a:extLst>
              <a:ext uri="{FF2B5EF4-FFF2-40B4-BE49-F238E27FC236}">
                <a16:creationId xmlns:a16="http://schemas.microsoft.com/office/drawing/2014/main" id="{D6BE74BB-CF00-8806-37E2-82CAF7525081}"/>
              </a:ext>
            </a:extLst>
          </p:cNvPr>
          <p:cNvCxnSpPr/>
          <p:nvPr/>
        </p:nvCxnSpPr>
        <p:spPr>
          <a:xfrm>
            <a:off x="2308787" y="2626602"/>
            <a:ext cx="381000" cy="0"/>
          </a:xfrm>
          <a:prstGeom prst="line">
            <a:avLst/>
          </a:prstGeom>
          <a:noFill/>
          <a:ln w="28575" cap="flat" cmpd="sng" algn="ctr">
            <a:solidFill>
              <a:srgbClr val="C00000"/>
            </a:solidFill>
            <a:prstDash val="solid"/>
          </a:ln>
          <a:effectLst/>
        </p:spPr>
      </p:cxnSp>
      <p:cxnSp>
        <p:nvCxnSpPr>
          <p:cNvPr id="22" name="Straight Connector 21">
            <a:extLst>
              <a:ext uri="{FF2B5EF4-FFF2-40B4-BE49-F238E27FC236}">
                <a16:creationId xmlns:a16="http://schemas.microsoft.com/office/drawing/2014/main" id="{B6356B00-3CB7-B5FC-99DD-AB72860465F5}"/>
              </a:ext>
            </a:extLst>
          </p:cNvPr>
          <p:cNvCxnSpPr/>
          <p:nvPr/>
        </p:nvCxnSpPr>
        <p:spPr>
          <a:xfrm>
            <a:off x="2310693" y="3325104"/>
            <a:ext cx="384048" cy="0"/>
          </a:xfrm>
          <a:prstGeom prst="line">
            <a:avLst/>
          </a:prstGeom>
          <a:noFill/>
          <a:ln w="28575" cap="flat" cmpd="sng" algn="ctr">
            <a:solidFill>
              <a:srgbClr val="C00000"/>
            </a:solidFill>
            <a:prstDash val="solid"/>
          </a:ln>
          <a:effectLst/>
        </p:spPr>
      </p:cxnSp>
      <p:cxnSp>
        <p:nvCxnSpPr>
          <p:cNvPr id="23" name="Straight Connector 22">
            <a:extLst>
              <a:ext uri="{FF2B5EF4-FFF2-40B4-BE49-F238E27FC236}">
                <a16:creationId xmlns:a16="http://schemas.microsoft.com/office/drawing/2014/main" id="{FDA1C838-41D4-6A2B-E99C-2B9CA0155A26}"/>
              </a:ext>
            </a:extLst>
          </p:cNvPr>
          <p:cNvCxnSpPr/>
          <p:nvPr/>
        </p:nvCxnSpPr>
        <p:spPr>
          <a:xfrm>
            <a:off x="2296408" y="3896612"/>
            <a:ext cx="384048" cy="0"/>
          </a:xfrm>
          <a:prstGeom prst="line">
            <a:avLst/>
          </a:prstGeom>
          <a:noFill/>
          <a:ln w="28575" cap="flat" cmpd="sng" algn="ctr">
            <a:solidFill>
              <a:srgbClr val="C00000"/>
            </a:solidFill>
            <a:prstDash val="solid"/>
          </a:ln>
          <a:effectLst/>
        </p:spPr>
      </p:cxnSp>
      <p:sp>
        <p:nvSpPr>
          <p:cNvPr id="24" name="Rectangle 23">
            <a:extLst>
              <a:ext uri="{FF2B5EF4-FFF2-40B4-BE49-F238E27FC236}">
                <a16:creationId xmlns:a16="http://schemas.microsoft.com/office/drawing/2014/main" id="{2E621020-8E74-3A44-37B4-4140C6F4B333}"/>
              </a:ext>
            </a:extLst>
          </p:cNvPr>
          <p:cNvSpPr/>
          <p:nvPr/>
        </p:nvSpPr>
        <p:spPr>
          <a:xfrm>
            <a:off x="547616" y="1433476"/>
            <a:ext cx="4227584" cy="686085"/>
          </a:xfrm>
          <a:prstGeom prst="rect">
            <a:avLst/>
          </a:prstGeom>
          <a:noFill/>
          <a:ln w="254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4EE55D89-0D9B-DF1A-A93F-AE4CA38AC23B}"/>
              </a:ext>
            </a:extLst>
          </p:cNvPr>
          <p:cNvSpPr/>
          <p:nvPr/>
        </p:nvSpPr>
        <p:spPr>
          <a:xfrm>
            <a:off x="547616" y="2112422"/>
            <a:ext cx="4227584" cy="686589"/>
          </a:xfrm>
          <a:prstGeom prst="rect">
            <a:avLst/>
          </a:prstGeom>
          <a:noFill/>
          <a:ln w="254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BC88C61A-3B05-75CA-5925-CAA73578AEBF}"/>
              </a:ext>
            </a:extLst>
          </p:cNvPr>
          <p:cNvSpPr/>
          <p:nvPr/>
        </p:nvSpPr>
        <p:spPr>
          <a:xfrm>
            <a:off x="547616" y="2786476"/>
            <a:ext cx="4227584" cy="686085"/>
          </a:xfrm>
          <a:prstGeom prst="rect">
            <a:avLst/>
          </a:prstGeom>
          <a:noFill/>
          <a:ln w="25400" cap="flat" cmpd="sng" algn="ctr">
            <a:solidFill>
              <a:srgbClr val="C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37" name="TextBox 36">
            <a:extLst>
              <a:ext uri="{FF2B5EF4-FFF2-40B4-BE49-F238E27FC236}">
                <a16:creationId xmlns:a16="http://schemas.microsoft.com/office/drawing/2014/main" id="{B148F0EC-C0DE-9CED-2F82-643F8F00962C}"/>
              </a:ext>
            </a:extLst>
          </p:cNvPr>
          <p:cNvSpPr txBox="1"/>
          <p:nvPr/>
        </p:nvSpPr>
        <p:spPr>
          <a:xfrm rot="20365468">
            <a:off x="257741" y="5434609"/>
            <a:ext cx="1403986" cy="707886"/>
          </a:xfrm>
          <a:prstGeom prst="rect">
            <a:avLst/>
          </a:prstGeom>
          <a:noFill/>
        </p:spPr>
        <p:txBody>
          <a:bodyPr wrap="square">
            <a:spAutoFit/>
          </a:bodyPr>
          <a:lstStyle/>
          <a:p>
            <a:pPr algn="ctr"/>
            <a:r>
              <a:rPr lang="fr-CA" sz="4000" dirty="0">
                <a:solidFill>
                  <a:srgbClr val="2274A5"/>
                </a:solidFill>
                <a:effectLst/>
                <a:latin typeface="Mystical Woods Rough Script" panose="020B0604020202020204" pitchFamily="2" charset="0"/>
                <a:ea typeface="Calibri" panose="020F0502020204030204" pitchFamily="34" charset="0"/>
                <a:cs typeface="Times New Roman" panose="02020603050405020304" pitchFamily="18" charset="0"/>
              </a:rPr>
              <a:t>idée</a:t>
            </a:r>
            <a:endParaRPr lang="fr-CA" sz="3600" dirty="0">
              <a:solidFill>
                <a:srgbClr val="2274A5"/>
              </a:solidFill>
              <a:latin typeface="Mystical Woods Rough Script" panose="020B0604020202020204" pitchFamily="2" charset="0"/>
            </a:endParaRPr>
          </a:p>
        </p:txBody>
      </p:sp>
      <p:sp>
        <p:nvSpPr>
          <p:cNvPr id="39" name="TextBox 38">
            <a:extLst>
              <a:ext uri="{FF2B5EF4-FFF2-40B4-BE49-F238E27FC236}">
                <a16:creationId xmlns:a16="http://schemas.microsoft.com/office/drawing/2014/main" id="{51AF188F-4891-9100-8A97-9742140BED01}"/>
              </a:ext>
            </a:extLst>
          </p:cNvPr>
          <p:cNvSpPr txBox="1"/>
          <p:nvPr/>
        </p:nvSpPr>
        <p:spPr>
          <a:xfrm rot="998975">
            <a:off x="1644247" y="5308402"/>
            <a:ext cx="1816433" cy="707886"/>
          </a:xfrm>
          <a:prstGeom prst="rect">
            <a:avLst/>
          </a:prstGeom>
          <a:noFill/>
        </p:spPr>
        <p:txBody>
          <a:bodyPr wrap="square">
            <a:spAutoFit/>
          </a:bodyPr>
          <a:lstStyle/>
          <a:p>
            <a:r>
              <a:rPr lang="fr-CA" sz="4000" dirty="0">
                <a:solidFill>
                  <a:srgbClr val="04A078"/>
                </a:solidFill>
                <a:effectLst/>
                <a:latin typeface="Showcard Gothic" panose="04020904020102020604" pitchFamily="82" charset="0"/>
                <a:ea typeface="Calibri" panose="020F0502020204030204" pitchFamily="34" charset="0"/>
                <a:cs typeface="Times New Roman" panose="02020603050405020304" pitchFamily="18" charset="0"/>
              </a:rPr>
              <a:t>tout </a:t>
            </a:r>
            <a:endParaRPr lang="fr-CA" sz="4000" dirty="0">
              <a:solidFill>
                <a:srgbClr val="04A078"/>
              </a:solidFill>
              <a:latin typeface="Showcard Gothic" panose="04020904020102020604" pitchFamily="82" charset="0"/>
            </a:endParaRPr>
          </a:p>
        </p:txBody>
      </p:sp>
      <p:sp>
        <p:nvSpPr>
          <p:cNvPr id="43" name="TextBox 42">
            <a:extLst>
              <a:ext uri="{FF2B5EF4-FFF2-40B4-BE49-F238E27FC236}">
                <a16:creationId xmlns:a16="http://schemas.microsoft.com/office/drawing/2014/main" id="{D44F4BBF-5C22-57BE-316B-50971CBA2CBF}"/>
              </a:ext>
            </a:extLst>
          </p:cNvPr>
          <p:cNvSpPr txBox="1"/>
          <p:nvPr/>
        </p:nvSpPr>
        <p:spPr>
          <a:xfrm rot="20849789">
            <a:off x="3072182" y="5426213"/>
            <a:ext cx="2570866" cy="707886"/>
          </a:xfrm>
          <a:prstGeom prst="rect">
            <a:avLst/>
          </a:prstGeom>
          <a:noFill/>
        </p:spPr>
        <p:txBody>
          <a:bodyPr wrap="square">
            <a:spAutoFit/>
          </a:bodyPr>
          <a:lstStyle/>
          <a:p>
            <a:r>
              <a:rPr lang="fr-CA" sz="4000" dirty="0">
                <a:solidFill>
                  <a:srgbClr val="21295C"/>
                </a:solidFill>
                <a:latin typeface="KG Dancing on the Rooftop" panose="02000506000000020004" pitchFamily="2" charset="0"/>
              </a:rPr>
              <a:t>Proposition</a:t>
            </a:r>
          </a:p>
        </p:txBody>
      </p:sp>
      <p:sp>
        <p:nvSpPr>
          <p:cNvPr id="45" name="TextBox 44">
            <a:extLst>
              <a:ext uri="{FF2B5EF4-FFF2-40B4-BE49-F238E27FC236}">
                <a16:creationId xmlns:a16="http://schemas.microsoft.com/office/drawing/2014/main" id="{5968FC18-96A4-75D3-EB55-FD4F83A2A97A}"/>
              </a:ext>
            </a:extLst>
          </p:cNvPr>
          <p:cNvSpPr txBox="1"/>
          <p:nvPr/>
        </p:nvSpPr>
        <p:spPr>
          <a:xfrm rot="203904">
            <a:off x="1172616" y="5762460"/>
            <a:ext cx="2627766" cy="1077218"/>
          </a:xfrm>
          <a:prstGeom prst="rect">
            <a:avLst/>
          </a:prstGeom>
          <a:noFill/>
        </p:spPr>
        <p:txBody>
          <a:bodyPr wrap="square">
            <a:spAutoFit/>
          </a:bodyPr>
          <a:lstStyle/>
          <a:p>
            <a:r>
              <a:rPr lang="fr-CA" sz="3200" dirty="0">
                <a:solidFill>
                  <a:srgbClr val="036B50"/>
                </a:solidFill>
                <a:effectLst/>
                <a:latin typeface="KG Love Somebody" panose="02000503000000020003" pitchFamily="2" charset="0"/>
                <a:ea typeface="Calibri" panose="020F0502020204030204" pitchFamily="34" charset="0"/>
                <a:cs typeface="Times New Roman" panose="02020603050405020304" pitchFamily="18" charset="0"/>
              </a:rPr>
              <a:t>sans antécédent</a:t>
            </a:r>
            <a:endParaRPr lang="fr-CA" dirty="0">
              <a:solidFill>
                <a:srgbClr val="036B50"/>
              </a:solidFill>
              <a:latin typeface="KG Love Somebody" panose="02000503000000020003" pitchFamily="2" charset="0"/>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par>
                                <p:cTn id="11" presetID="22" presetClass="entr" presetSubtype="8"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par>
                                <p:cTn id="14" presetID="22" presetClass="entr" presetSubtype="8"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edge">
                                      <p:cBhvr>
                                        <p:cTn id="21" dur="20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24"/>
                                        </p:tgtEl>
                                        <p:attrNameLst>
                                          <p:attrName>style.visibility</p:attrName>
                                        </p:attrNameLst>
                                      </p:cBhvr>
                                      <p:to>
                                        <p:strVal val="hidden"/>
                                      </p:to>
                                    </p:set>
                                  </p:childTnLst>
                                </p:cTn>
                              </p:par>
                            </p:childTnLst>
                          </p:cTn>
                        </p:par>
                        <p:par>
                          <p:cTn id="26" fill="hold">
                            <p:stCondLst>
                              <p:cond delay="0"/>
                            </p:stCondLst>
                            <p:childTnLst>
                              <p:par>
                                <p:cTn id="27" presetID="20" presetClass="entr" presetSubtype="0"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edge">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25"/>
                                        </p:tgtEl>
                                        <p:attrNameLst>
                                          <p:attrName>style.visibility</p:attrName>
                                        </p:attrNameLst>
                                      </p:cBhvr>
                                      <p:to>
                                        <p:strVal val="hidden"/>
                                      </p:to>
                                    </p:set>
                                  </p:childTnLst>
                                </p:cTn>
                              </p:par>
                            </p:childTnLst>
                          </p:cTn>
                        </p:par>
                        <p:par>
                          <p:cTn id="34" fill="hold">
                            <p:stCondLst>
                              <p:cond delay="0"/>
                            </p:stCondLst>
                            <p:childTnLst>
                              <p:par>
                                <p:cTn id="35" presetID="20" presetClass="entr" presetSubtype="0" fill="hold"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edge">
                                      <p:cBhvr>
                                        <p:cTn id="37" dur="20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26"/>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18">
                                            <p:txEl>
                                              <p:pRg st="6" end="6"/>
                                            </p:txEl>
                                          </p:spTgt>
                                        </p:tgtEl>
                                        <p:attrNameLst>
                                          <p:attrName>style.visibility</p:attrName>
                                        </p:attrNameLst>
                                      </p:cBhvr>
                                      <p:to>
                                        <p:strVal val="visible"/>
                                      </p:to>
                                    </p:set>
                                  </p:childTnLst>
                                </p:cTn>
                              </p:par>
                              <p:par>
                                <p:cTn id="62" presetID="23" presetClass="entr" presetSubtype="16" fill="hold" nodeType="withEffect">
                                  <p:stCondLst>
                                    <p:cond delay="0"/>
                                  </p:stCondLst>
                                  <p:childTnLst>
                                    <p:set>
                                      <p:cBhvr>
                                        <p:cTn id="63" dur="1" fill="hold">
                                          <p:stCondLst>
                                            <p:cond delay="0"/>
                                          </p:stCondLst>
                                        </p:cTn>
                                        <p:tgtEl>
                                          <p:spTgt spid="19"/>
                                        </p:tgtEl>
                                        <p:attrNameLst>
                                          <p:attrName>style.visibility</p:attrName>
                                        </p:attrNameLst>
                                      </p:cBhvr>
                                      <p:to>
                                        <p:strVal val="visible"/>
                                      </p:to>
                                    </p:set>
                                    <p:anim calcmode="lin" valueType="num">
                                      <p:cBhvr>
                                        <p:cTn id="64" dur="500" fill="hold"/>
                                        <p:tgtEl>
                                          <p:spTgt spid="19"/>
                                        </p:tgtEl>
                                        <p:attrNameLst>
                                          <p:attrName>ppt_w</p:attrName>
                                        </p:attrNameLst>
                                      </p:cBhvr>
                                      <p:tavLst>
                                        <p:tav tm="0">
                                          <p:val>
                                            <p:fltVal val="0"/>
                                          </p:val>
                                        </p:tav>
                                        <p:tav tm="100000">
                                          <p:val>
                                            <p:strVal val="#ppt_w"/>
                                          </p:val>
                                        </p:tav>
                                      </p:tavLst>
                                    </p:anim>
                                    <p:anim calcmode="lin" valueType="num">
                                      <p:cBhvr>
                                        <p:cTn id="65"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additive="base">
                                        <p:cTn id="74" dur="500" fill="hold"/>
                                        <p:tgtEl>
                                          <p:spTgt spid="33"/>
                                        </p:tgtEl>
                                        <p:attrNameLst>
                                          <p:attrName>ppt_x</p:attrName>
                                        </p:attrNameLst>
                                      </p:cBhvr>
                                      <p:tavLst>
                                        <p:tav tm="0">
                                          <p:val>
                                            <p:strVal val="#ppt_x"/>
                                          </p:val>
                                        </p:tav>
                                        <p:tav tm="100000">
                                          <p:val>
                                            <p:strVal val="#ppt_x"/>
                                          </p:val>
                                        </p:tav>
                                      </p:tavLst>
                                    </p:anim>
                                    <p:anim calcmode="lin" valueType="num">
                                      <p:cBhvr additive="base">
                                        <p:cTn id="75" dur="500" fill="hold"/>
                                        <p:tgtEl>
                                          <p:spTgt spid="33"/>
                                        </p:tgtEl>
                                        <p:attrNameLst>
                                          <p:attrName>ppt_y</p:attrName>
                                        </p:attrNameLst>
                                      </p:cBhvr>
                                      <p:tavLst>
                                        <p:tav tm="0">
                                          <p:val>
                                            <p:strVal val="1+#ppt_h/2"/>
                                          </p:val>
                                        </p:tav>
                                        <p:tav tm="100000">
                                          <p:val>
                                            <p:strVal val="#ppt_y"/>
                                          </p:val>
                                        </p:tav>
                                      </p:tavLst>
                                    </p:anim>
                                  </p:childTnLst>
                                </p:cTn>
                              </p:par>
                            </p:childTnLst>
                          </p:cTn>
                        </p:par>
                        <p:par>
                          <p:cTn id="76" fill="hold">
                            <p:stCondLst>
                              <p:cond delay="500"/>
                            </p:stCondLst>
                            <p:childTnLst>
                              <p:par>
                                <p:cTn id="77" presetID="22" presetClass="entr" presetSubtype="1"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wipe(up)">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grpId="0" nodeType="click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p:cTn id="84" dur="1000" fill="hold"/>
                                        <p:tgtEl>
                                          <p:spTgt spid="37"/>
                                        </p:tgtEl>
                                        <p:attrNameLst>
                                          <p:attrName>ppt_w</p:attrName>
                                        </p:attrNameLst>
                                      </p:cBhvr>
                                      <p:tavLst>
                                        <p:tav tm="0">
                                          <p:val>
                                            <p:fltVal val="0"/>
                                          </p:val>
                                        </p:tav>
                                        <p:tav tm="100000">
                                          <p:val>
                                            <p:strVal val="#ppt_w"/>
                                          </p:val>
                                        </p:tav>
                                      </p:tavLst>
                                    </p:anim>
                                    <p:anim calcmode="lin" valueType="num">
                                      <p:cBhvr>
                                        <p:cTn id="85" dur="1000" fill="hold"/>
                                        <p:tgtEl>
                                          <p:spTgt spid="37"/>
                                        </p:tgtEl>
                                        <p:attrNameLst>
                                          <p:attrName>ppt_h</p:attrName>
                                        </p:attrNameLst>
                                      </p:cBhvr>
                                      <p:tavLst>
                                        <p:tav tm="0">
                                          <p:val>
                                            <p:fltVal val="0"/>
                                          </p:val>
                                        </p:tav>
                                        <p:tav tm="100000">
                                          <p:val>
                                            <p:strVal val="#ppt_h"/>
                                          </p:val>
                                        </p:tav>
                                      </p:tavLst>
                                    </p:anim>
                                    <p:anim calcmode="lin" valueType="num">
                                      <p:cBhvr>
                                        <p:cTn id="86" dur="1000" fill="hold"/>
                                        <p:tgtEl>
                                          <p:spTgt spid="37"/>
                                        </p:tgtEl>
                                        <p:attrNameLst>
                                          <p:attrName>style.rotation</p:attrName>
                                        </p:attrNameLst>
                                      </p:cBhvr>
                                      <p:tavLst>
                                        <p:tav tm="0">
                                          <p:val>
                                            <p:fltVal val="90"/>
                                          </p:val>
                                        </p:tav>
                                        <p:tav tm="100000">
                                          <p:val>
                                            <p:fltVal val="0"/>
                                          </p:val>
                                        </p:tav>
                                      </p:tavLst>
                                    </p:anim>
                                    <p:animEffect transition="in" filter="fade">
                                      <p:cBhvr>
                                        <p:cTn id="87" dur="1000"/>
                                        <p:tgtEl>
                                          <p:spTgt spid="37"/>
                                        </p:tgtEl>
                                      </p:cBhvr>
                                    </p:animEffect>
                                  </p:childTnLst>
                                </p:cTn>
                              </p:par>
                            </p:childTnLst>
                          </p:cTn>
                        </p:par>
                        <p:par>
                          <p:cTn id="88" fill="hold">
                            <p:stCondLst>
                              <p:cond delay="1000"/>
                            </p:stCondLst>
                            <p:childTnLst>
                              <p:par>
                                <p:cTn id="89" presetID="47" presetClass="entr" presetSubtype="0"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1000"/>
                                        <p:tgtEl>
                                          <p:spTgt spid="43"/>
                                        </p:tgtEl>
                                      </p:cBhvr>
                                    </p:animEffect>
                                    <p:anim calcmode="lin" valueType="num">
                                      <p:cBhvr>
                                        <p:cTn id="92" dur="1000" fill="hold"/>
                                        <p:tgtEl>
                                          <p:spTgt spid="43"/>
                                        </p:tgtEl>
                                        <p:attrNameLst>
                                          <p:attrName>ppt_x</p:attrName>
                                        </p:attrNameLst>
                                      </p:cBhvr>
                                      <p:tavLst>
                                        <p:tav tm="0">
                                          <p:val>
                                            <p:strVal val="#ppt_x"/>
                                          </p:val>
                                        </p:tav>
                                        <p:tav tm="100000">
                                          <p:val>
                                            <p:strVal val="#ppt_x"/>
                                          </p:val>
                                        </p:tav>
                                      </p:tavLst>
                                    </p:anim>
                                    <p:anim calcmode="lin" valueType="num">
                                      <p:cBhvr>
                                        <p:cTn id="93" dur="1000" fill="hold"/>
                                        <p:tgtEl>
                                          <p:spTgt spid="43"/>
                                        </p:tgtEl>
                                        <p:attrNameLst>
                                          <p:attrName>ppt_y</p:attrName>
                                        </p:attrNameLst>
                                      </p:cBhvr>
                                      <p:tavLst>
                                        <p:tav tm="0">
                                          <p:val>
                                            <p:strVal val="#ppt_y-.1"/>
                                          </p:val>
                                        </p:tav>
                                        <p:tav tm="100000">
                                          <p:val>
                                            <p:strVal val="#ppt_y"/>
                                          </p:val>
                                        </p:tav>
                                      </p:tavLst>
                                    </p:anim>
                                  </p:childTnLst>
                                </p:cTn>
                              </p:par>
                            </p:childTnLst>
                          </p:cTn>
                        </p:par>
                        <p:par>
                          <p:cTn id="94" fill="hold">
                            <p:stCondLst>
                              <p:cond delay="2000"/>
                            </p:stCondLst>
                            <p:childTnLst>
                              <p:par>
                                <p:cTn id="95" presetID="2" presetClass="entr" presetSubtype="12" fill="hold" grpId="0" nodeType="after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additive="base">
                                        <p:cTn id="97" dur="500" fill="hold"/>
                                        <p:tgtEl>
                                          <p:spTgt spid="45"/>
                                        </p:tgtEl>
                                        <p:attrNameLst>
                                          <p:attrName>ppt_x</p:attrName>
                                        </p:attrNameLst>
                                      </p:cBhvr>
                                      <p:tavLst>
                                        <p:tav tm="0">
                                          <p:val>
                                            <p:strVal val="0-#ppt_w/2"/>
                                          </p:val>
                                        </p:tav>
                                        <p:tav tm="100000">
                                          <p:val>
                                            <p:strVal val="#ppt_x"/>
                                          </p:val>
                                        </p:tav>
                                      </p:tavLst>
                                    </p:anim>
                                    <p:anim calcmode="lin" valueType="num">
                                      <p:cBhvr additive="base">
                                        <p:cTn id="98" dur="500" fill="hold"/>
                                        <p:tgtEl>
                                          <p:spTgt spid="45"/>
                                        </p:tgtEl>
                                        <p:attrNameLst>
                                          <p:attrName>ppt_y</p:attrName>
                                        </p:attrNameLst>
                                      </p:cBhvr>
                                      <p:tavLst>
                                        <p:tav tm="0">
                                          <p:val>
                                            <p:strVal val="1+#ppt_h/2"/>
                                          </p:val>
                                        </p:tav>
                                        <p:tav tm="100000">
                                          <p:val>
                                            <p:strVal val="#ppt_y"/>
                                          </p:val>
                                        </p:tav>
                                      </p:tavLst>
                                    </p:anim>
                                  </p:childTnLst>
                                </p:cTn>
                              </p:par>
                            </p:childTnLst>
                          </p:cTn>
                        </p:par>
                        <p:par>
                          <p:cTn id="99" fill="hold">
                            <p:stCondLst>
                              <p:cond delay="2500"/>
                            </p:stCondLst>
                            <p:childTnLst>
                              <p:par>
                                <p:cTn id="100" presetID="42" presetClass="entr" presetSubtype="0" fill="hold" grpId="0" nodeType="afterEffect">
                                  <p:stCondLst>
                                    <p:cond delay="0"/>
                                  </p:stCondLst>
                                  <p:childTnLst>
                                    <p:set>
                                      <p:cBhvr>
                                        <p:cTn id="101" dur="1" fill="hold">
                                          <p:stCondLst>
                                            <p:cond delay="0"/>
                                          </p:stCondLst>
                                        </p:cTn>
                                        <p:tgtEl>
                                          <p:spTgt spid="39"/>
                                        </p:tgtEl>
                                        <p:attrNameLst>
                                          <p:attrName>style.visibility</p:attrName>
                                        </p:attrNameLst>
                                      </p:cBhvr>
                                      <p:to>
                                        <p:strVal val="visible"/>
                                      </p:to>
                                    </p:set>
                                    <p:animEffect transition="in" filter="fade">
                                      <p:cBhvr>
                                        <p:cTn id="102" dur="1000"/>
                                        <p:tgtEl>
                                          <p:spTgt spid="39"/>
                                        </p:tgtEl>
                                      </p:cBhvr>
                                    </p:animEffect>
                                    <p:anim calcmode="lin" valueType="num">
                                      <p:cBhvr>
                                        <p:cTn id="103" dur="1000" fill="hold"/>
                                        <p:tgtEl>
                                          <p:spTgt spid="39"/>
                                        </p:tgtEl>
                                        <p:attrNameLst>
                                          <p:attrName>ppt_x</p:attrName>
                                        </p:attrNameLst>
                                      </p:cBhvr>
                                      <p:tavLst>
                                        <p:tav tm="0">
                                          <p:val>
                                            <p:strVal val="#ppt_x"/>
                                          </p:val>
                                        </p:tav>
                                        <p:tav tm="100000">
                                          <p:val>
                                            <p:strVal val="#ppt_x"/>
                                          </p:val>
                                        </p:tav>
                                      </p:tavLst>
                                    </p:anim>
                                    <p:anim calcmode="lin" valueType="num">
                                      <p:cBhvr>
                                        <p:cTn id="10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9" grpId="0"/>
      <p:bldP spid="24" grpId="0" animBg="1"/>
      <p:bldP spid="24" grpId="1" animBg="1"/>
      <p:bldP spid="25" grpId="0" animBg="1"/>
      <p:bldP spid="25" grpId="1" animBg="1"/>
      <p:bldP spid="26" grpId="0" animBg="1"/>
      <p:bldP spid="26" grpId="1" animBg="1"/>
      <p:bldP spid="37" grpId="0"/>
      <p:bldP spid="39" grpId="0"/>
      <p:bldP spid="43" grpId="0"/>
      <p:bldP spid="4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8.7|6.6|3|3|4.8|10.8|27.6|26.2|1.5|31.5|8.4|17.5|20.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2372</TotalTime>
  <Pages>0</Pages>
  <Words>715</Words>
  <Characters>0</Characters>
  <Application>Microsoft Office PowerPoint</Application>
  <PresentationFormat>Custom</PresentationFormat>
  <Lines>0</Lines>
  <Paragraphs>61</Paragraphs>
  <Slides>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Gill Sans</vt:lpstr>
      <vt:lpstr>KG Dancing on the Rooftop</vt:lpstr>
      <vt:lpstr>KG Love Somebody</vt:lpstr>
      <vt:lpstr>Mystical Woods Rough Script</vt:lpstr>
      <vt:lpstr>Open Sans</vt:lpstr>
      <vt:lpstr>Showcard Gothic</vt:lpstr>
      <vt:lpstr>Times New Roman</vt:lpstr>
      <vt:lpstr>Title &amp; Bullets</vt:lpstr>
      <vt:lpstr>Les pronoms relatifs composés</vt:lpstr>
      <vt:lpstr>Contextes possibles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pronoms relatifs sans antécédent ou avec antécédent proposition </dc:title>
  <dc:creator>Tsedryk, Kanstantsin</dc:creator>
  <cp:keywords>FR252</cp:keywords>
  <cp:lastModifiedBy>KT</cp:lastModifiedBy>
  <cp:revision>461</cp:revision>
  <dcterms:modified xsi:type="dcterms:W3CDTF">2024-01-12T16:13:15Z</dcterms:modified>
</cp:coreProperties>
</file>