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4"/>
  </p:notesMasterIdLst>
  <p:handoutMasterIdLst>
    <p:handoutMasterId r:id="rId5"/>
  </p:handoutMasterIdLst>
  <p:sldIdLst>
    <p:sldId id="347" r:id="rId2"/>
    <p:sldId id="348" r:id="rId3"/>
  </p:sldIdLst>
  <p:sldSz cx="12482513" cy="7021513"/>
  <p:notesSz cx="7023100" cy="9309100"/>
  <p:custDataLst>
    <p:tags r:id="rId6"/>
  </p:custDataLst>
  <p:defaultTextStyle>
    <a:defPPr>
      <a:defRPr lang="en-US"/>
    </a:defPPr>
    <a:lvl1pPr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1pPr>
    <a:lvl2pPr marL="322263" indent="131763"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2pPr>
    <a:lvl3pPr marL="647700" indent="263525"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3pPr>
    <a:lvl4pPr marL="971550" indent="396875"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4pPr>
    <a:lvl5pPr marL="1296988" indent="528638"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5pPr>
    <a:lvl6pPr marL="2286000" algn="l" defTabSz="914400" rtl="0" eaLnBrk="1" latinLnBrk="0" hangingPunct="1">
      <a:defRPr sz="3000" kern="1200">
        <a:solidFill>
          <a:srgbClr val="000000"/>
        </a:solidFill>
        <a:latin typeface="Gill Sans" charset="0"/>
        <a:ea typeface="+mn-ea"/>
        <a:cs typeface="ヒラギノ角ゴ ProN W3" charset="0"/>
        <a:sym typeface="Gill Sans" charset="0"/>
      </a:defRPr>
    </a:lvl6pPr>
    <a:lvl7pPr marL="2743200" algn="l" defTabSz="914400" rtl="0" eaLnBrk="1" latinLnBrk="0" hangingPunct="1">
      <a:defRPr sz="3000" kern="1200">
        <a:solidFill>
          <a:srgbClr val="000000"/>
        </a:solidFill>
        <a:latin typeface="Gill Sans" charset="0"/>
        <a:ea typeface="+mn-ea"/>
        <a:cs typeface="ヒラギノ角ゴ ProN W3" charset="0"/>
        <a:sym typeface="Gill Sans" charset="0"/>
      </a:defRPr>
    </a:lvl7pPr>
    <a:lvl8pPr marL="3200400" algn="l" defTabSz="914400" rtl="0" eaLnBrk="1" latinLnBrk="0" hangingPunct="1">
      <a:defRPr sz="3000" kern="1200">
        <a:solidFill>
          <a:srgbClr val="000000"/>
        </a:solidFill>
        <a:latin typeface="Gill Sans" charset="0"/>
        <a:ea typeface="+mn-ea"/>
        <a:cs typeface="ヒラギノ角ゴ ProN W3" charset="0"/>
        <a:sym typeface="Gill Sans" charset="0"/>
      </a:defRPr>
    </a:lvl8pPr>
    <a:lvl9pPr marL="3657600" algn="l" defTabSz="914400" rtl="0" eaLnBrk="1" latinLnBrk="0" hangingPunct="1">
      <a:defRPr sz="3000" kern="1200">
        <a:solidFill>
          <a:srgbClr val="000000"/>
        </a:solidFill>
        <a:latin typeface="Gill Sans" charset="0"/>
        <a:ea typeface="+mn-ea"/>
        <a:cs typeface="ヒラギノ角ゴ ProN W3" charset="0"/>
        <a:sym typeface="Gill Sans" charset="0"/>
      </a:defRPr>
    </a:lvl9pPr>
  </p:defaultTextStyle>
  <p:extLst>
    <p:ext uri="{521415D9-36F7-43E2-AB2F-B90AF26B5E84}">
      <p14:sectionLst xmlns:p14="http://schemas.microsoft.com/office/powerpoint/2010/main">
        <p14:section name="Untitled Section" id="{E3C0BBB2-69E9-4417-B841-C5FDC99F317D}">
          <p14:sldIdLst>
            <p14:sldId id="347"/>
            <p14:sldId id="348"/>
          </p14:sldIdLst>
        </p14:section>
      </p14:sectionLst>
    </p:ext>
    <p:ext uri="{EFAFB233-063F-42B5-8137-9DF3F51BA10A}">
      <p15:sldGuideLst xmlns:p15="http://schemas.microsoft.com/office/powerpoint/2012/main">
        <p15:guide id="1" orient="horz" pos="486" userDrawn="1">
          <p15:clr>
            <a:srgbClr val="A4A3A4"/>
          </p15:clr>
        </p15:guide>
        <p15:guide id="2" orient="horz" pos="3964" userDrawn="1">
          <p15:clr>
            <a:srgbClr val="A4A3A4"/>
          </p15:clr>
        </p15:guide>
        <p15:guide id="3" pos="788" userDrawn="1">
          <p15:clr>
            <a:srgbClr val="A4A3A4"/>
          </p15:clr>
        </p15:guide>
        <p15:guide id="4" pos="3943" userDrawn="1">
          <p15:clr>
            <a:srgbClr val="A4A3A4"/>
          </p15:clr>
        </p15:guide>
        <p15:guide id="5" pos="7078" userDrawn="1">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6B50"/>
    <a:srgbClr val="21295C"/>
    <a:srgbClr val="04A078"/>
    <a:srgbClr val="2274A5"/>
    <a:srgbClr val="6F2A0B"/>
    <a:srgbClr val="3E5E28"/>
    <a:srgbClr val="679192"/>
    <a:srgbClr val="D8E5ED"/>
    <a:srgbClr val="ADC8D7"/>
    <a:srgbClr val="BBD7C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C15CB4-8A51-4AF4-B504-920FA6D51BEA}" v="86" dt="2023-03-02T18:20:51.12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31" autoAdjust="0"/>
    <p:restoredTop sz="72542" autoAdjust="0"/>
  </p:normalViewPr>
  <p:slideViewPr>
    <p:cSldViewPr snapToGrid="0" snapToObjects="1" showGuides="1">
      <p:cViewPr varScale="1">
        <p:scale>
          <a:sx n="75" d="100"/>
          <a:sy n="75" d="100"/>
        </p:scale>
        <p:origin x="1020" y="78"/>
      </p:cViewPr>
      <p:guideLst>
        <p:guide orient="horz" pos="486"/>
        <p:guide orient="horz" pos="3964"/>
        <p:guide pos="788"/>
        <p:guide pos="3943"/>
        <p:guide pos="7078"/>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showGuides="1">
      <p:cViewPr varScale="1">
        <p:scale>
          <a:sx n="81" d="100"/>
          <a:sy n="81" d="100"/>
        </p:scale>
        <p:origin x="3858" y="90"/>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gs" Target="tags/tag1.xml"/><Relationship Id="rId11" Type="http://schemas.microsoft.com/office/2016/11/relationships/changesInfo" Target="changesInfos/changesInfo1.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nstantsin Tsedryk" userId="708e2d0a-1804-4a88-8649-0d6086050429" providerId="ADAL" clId="{2FC15CB4-8A51-4AF4-B504-920FA6D51BEA}"/>
    <pc:docChg chg="undo custSel delSld modSld addSection modSection">
      <pc:chgData name="Kanstantsin Tsedryk" userId="708e2d0a-1804-4a88-8649-0d6086050429" providerId="ADAL" clId="{2FC15CB4-8A51-4AF4-B504-920FA6D51BEA}" dt="2023-03-02T18:21:06.464" v="446" actId="478"/>
      <pc:docMkLst>
        <pc:docMk/>
      </pc:docMkLst>
      <pc:sldChg chg="addSp delSp modSp mod chgLayout">
        <pc:chgData name="Kanstantsin Tsedryk" userId="708e2d0a-1804-4a88-8649-0d6086050429" providerId="ADAL" clId="{2FC15CB4-8A51-4AF4-B504-920FA6D51BEA}" dt="2023-03-02T16:26:28.294" v="276" actId="20577"/>
        <pc:sldMkLst>
          <pc:docMk/>
          <pc:sldMk cId="0" sldId="347"/>
        </pc:sldMkLst>
        <pc:spChg chg="add mod ord">
          <ac:chgData name="Kanstantsin Tsedryk" userId="708e2d0a-1804-4a88-8649-0d6086050429" providerId="ADAL" clId="{2FC15CB4-8A51-4AF4-B504-920FA6D51BEA}" dt="2023-03-02T16:26:28.294" v="276" actId="20577"/>
          <ac:spMkLst>
            <pc:docMk/>
            <pc:sldMk cId="0" sldId="347"/>
            <ac:spMk id="2" creationId="{9C2F0E99-B6E1-291F-3418-41B042FACA2D}"/>
          </ac:spMkLst>
        </pc:spChg>
        <pc:spChg chg="mod ord">
          <ac:chgData name="Kanstantsin Tsedryk" userId="708e2d0a-1804-4a88-8649-0d6086050429" providerId="ADAL" clId="{2FC15CB4-8A51-4AF4-B504-920FA6D51BEA}" dt="2023-03-02T16:26:25.548" v="274" actId="1076"/>
          <ac:spMkLst>
            <pc:docMk/>
            <pc:sldMk cId="0" sldId="347"/>
            <ac:spMk id="3" creationId="{1E7454D3-1E15-A1DC-4185-495AEC5E15C6}"/>
          </ac:spMkLst>
        </pc:spChg>
        <pc:spChg chg="del">
          <ac:chgData name="Kanstantsin Tsedryk" userId="708e2d0a-1804-4a88-8649-0d6086050429" providerId="ADAL" clId="{2FC15CB4-8A51-4AF4-B504-920FA6D51BEA}" dt="2023-03-02T15:56:32.684" v="5" actId="478"/>
          <ac:spMkLst>
            <pc:docMk/>
            <pc:sldMk cId="0" sldId="347"/>
            <ac:spMk id="4" creationId="{EF7EF5D0-1EB5-3D9A-A1A0-71D75CE1EDC9}"/>
          </ac:spMkLst>
        </pc:spChg>
      </pc:sldChg>
      <pc:sldChg chg="addSp delSp modSp mod modAnim">
        <pc:chgData name="Kanstantsin Tsedryk" userId="708e2d0a-1804-4a88-8649-0d6086050429" providerId="ADAL" clId="{2FC15CB4-8A51-4AF4-B504-920FA6D51BEA}" dt="2023-03-02T18:21:06.464" v="446" actId="478"/>
        <pc:sldMkLst>
          <pc:docMk/>
          <pc:sldMk cId="807746716" sldId="348"/>
        </pc:sldMkLst>
        <pc:spChg chg="mod">
          <ac:chgData name="Kanstantsin Tsedryk" userId="708e2d0a-1804-4a88-8649-0d6086050429" providerId="ADAL" clId="{2FC15CB4-8A51-4AF4-B504-920FA6D51BEA}" dt="2023-03-02T15:57:03.405" v="6"/>
          <ac:spMkLst>
            <pc:docMk/>
            <pc:sldMk cId="807746716" sldId="348"/>
            <ac:spMk id="2" creationId="{66143996-651D-4E60-972C-6F9FC358452C}"/>
          </ac:spMkLst>
        </pc:spChg>
        <pc:spChg chg="add del mod">
          <ac:chgData name="Kanstantsin Tsedryk" userId="708e2d0a-1804-4a88-8649-0d6086050429" providerId="ADAL" clId="{2FC15CB4-8A51-4AF4-B504-920FA6D51BEA}" dt="2023-03-02T15:57:51.179" v="8"/>
          <ac:spMkLst>
            <pc:docMk/>
            <pc:sldMk cId="807746716" sldId="348"/>
            <ac:spMk id="5" creationId="{2BDFBE30-D669-A8E4-785D-6B4D786732EA}"/>
          </ac:spMkLst>
        </pc:spChg>
        <pc:spChg chg="add del mod">
          <ac:chgData name="Kanstantsin Tsedryk" userId="708e2d0a-1804-4a88-8649-0d6086050429" providerId="ADAL" clId="{2FC15CB4-8A51-4AF4-B504-920FA6D51BEA}" dt="2023-03-02T15:57:51.179" v="8"/>
          <ac:spMkLst>
            <pc:docMk/>
            <pc:sldMk cId="807746716" sldId="348"/>
            <ac:spMk id="7" creationId="{2010D56A-A0F2-D4AE-56B6-7F8CF05BAED3}"/>
          </ac:spMkLst>
        </pc:spChg>
        <pc:spChg chg="add del mod">
          <ac:chgData name="Kanstantsin Tsedryk" userId="708e2d0a-1804-4a88-8649-0d6086050429" providerId="ADAL" clId="{2FC15CB4-8A51-4AF4-B504-920FA6D51BEA}" dt="2023-03-02T15:57:51.179" v="8"/>
          <ac:spMkLst>
            <pc:docMk/>
            <pc:sldMk cId="807746716" sldId="348"/>
            <ac:spMk id="14" creationId="{AA0FA060-DB37-9726-E616-8D19FA3240DC}"/>
          </ac:spMkLst>
        </pc:spChg>
        <pc:spChg chg="add del mod">
          <ac:chgData name="Kanstantsin Tsedryk" userId="708e2d0a-1804-4a88-8649-0d6086050429" providerId="ADAL" clId="{2FC15CB4-8A51-4AF4-B504-920FA6D51BEA}" dt="2023-03-02T15:57:51.179" v="8"/>
          <ac:spMkLst>
            <pc:docMk/>
            <pc:sldMk cId="807746716" sldId="348"/>
            <ac:spMk id="15" creationId="{98059828-2E79-949D-D816-0FB0D74C5051}"/>
          </ac:spMkLst>
        </pc:spChg>
        <pc:spChg chg="add del mod">
          <ac:chgData name="Kanstantsin Tsedryk" userId="708e2d0a-1804-4a88-8649-0d6086050429" providerId="ADAL" clId="{2FC15CB4-8A51-4AF4-B504-920FA6D51BEA}" dt="2023-03-02T15:57:51.179" v="8"/>
          <ac:spMkLst>
            <pc:docMk/>
            <pc:sldMk cId="807746716" sldId="348"/>
            <ac:spMk id="16" creationId="{E2DD5FDA-E8E7-A333-6AB2-888377521298}"/>
          </ac:spMkLst>
        </pc:spChg>
        <pc:spChg chg="add mod">
          <ac:chgData name="Kanstantsin Tsedryk" userId="708e2d0a-1804-4a88-8649-0d6086050429" providerId="ADAL" clId="{2FC15CB4-8A51-4AF4-B504-920FA6D51BEA}" dt="2023-03-02T18:11:35.544" v="376" actId="1076"/>
          <ac:spMkLst>
            <pc:docMk/>
            <pc:sldMk cId="807746716" sldId="348"/>
            <ac:spMk id="18" creationId="{5081B50F-7130-D8F6-933F-06B65D0DD716}"/>
          </ac:spMkLst>
        </pc:spChg>
        <pc:spChg chg="add mod">
          <ac:chgData name="Kanstantsin Tsedryk" userId="708e2d0a-1804-4a88-8649-0d6086050429" providerId="ADAL" clId="{2FC15CB4-8A51-4AF4-B504-920FA6D51BEA}" dt="2023-03-02T16:20:01.449" v="166" actId="1076"/>
          <ac:spMkLst>
            <pc:docMk/>
            <pc:sldMk cId="807746716" sldId="348"/>
            <ac:spMk id="19" creationId="{906837F4-E782-70A3-47DF-5F65C8F6DF8D}"/>
          </ac:spMkLst>
        </pc:spChg>
        <pc:spChg chg="add mod">
          <ac:chgData name="Kanstantsin Tsedryk" userId="708e2d0a-1804-4a88-8649-0d6086050429" providerId="ADAL" clId="{2FC15CB4-8A51-4AF4-B504-920FA6D51BEA}" dt="2023-03-02T16:21:04.672" v="184" actId="1035"/>
          <ac:spMkLst>
            <pc:docMk/>
            <pc:sldMk cId="807746716" sldId="348"/>
            <ac:spMk id="24" creationId="{2E621020-8E74-3A44-37B4-4140C6F4B333}"/>
          </ac:spMkLst>
        </pc:spChg>
        <pc:spChg chg="add mod">
          <ac:chgData name="Kanstantsin Tsedryk" userId="708e2d0a-1804-4a88-8649-0d6086050429" providerId="ADAL" clId="{2FC15CB4-8A51-4AF4-B504-920FA6D51BEA}" dt="2023-03-02T16:21:04.672" v="184" actId="1035"/>
          <ac:spMkLst>
            <pc:docMk/>
            <pc:sldMk cId="807746716" sldId="348"/>
            <ac:spMk id="25" creationId="{4EE55D89-0D9B-DF1A-A93F-AE4CA38AC23B}"/>
          </ac:spMkLst>
        </pc:spChg>
        <pc:spChg chg="add mod">
          <ac:chgData name="Kanstantsin Tsedryk" userId="708e2d0a-1804-4a88-8649-0d6086050429" providerId="ADAL" clId="{2FC15CB4-8A51-4AF4-B504-920FA6D51BEA}" dt="2023-03-02T16:21:04.672" v="184" actId="1035"/>
          <ac:spMkLst>
            <pc:docMk/>
            <pc:sldMk cId="807746716" sldId="348"/>
            <ac:spMk id="26" creationId="{BC88C61A-3B05-75CA-5925-CAA73578AEBF}"/>
          </ac:spMkLst>
        </pc:spChg>
        <pc:spChg chg="add mod ord">
          <ac:chgData name="Kanstantsin Tsedryk" userId="708e2d0a-1804-4a88-8649-0d6086050429" providerId="ADAL" clId="{2FC15CB4-8A51-4AF4-B504-920FA6D51BEA}" dt="2023-03-02T16:37:15.382" v="345" actId="14100"/>
          <ac:spMkLst>
            <pc:docMk/>
            <pc:sldMk cId="807746716" sldId="348"/>
            <ac:spMk id="28" creationId="{DEB8DBC7-2C07-5E47-D735-0F9DFC8549D0}"/>
          </ac:spMkLst>
        </pc:spChg>
        <pc:spChg chg="add mod ord">
          <ac:chgData name="Kanstantsin Tsedryk" userId="708e2d0a-1804-4a88-8649-0d6086050429" providerId="ADAL" clId="{2FC15CB4-8A51-4AF4-B504-920FA6D51BEA}" dt="2023-03-02T16:45:47.124" v="361" actId="1076"/>
          <ac:spMkLst>
            <pc:docMk/>
            <pc:sldMk cId="807746716" sldId="348"/>
            <ac:spMk id="29" creationId="{DF4E7E3B-AE3D-122C-C58A-CA76700F99D9}"/>
          </ac:spMkLst>
        </pc:spChg>
        <pc:spChg chg="add mod ord">
          <ac:chgData name="Kanstantsin Tsedryk" userId="708e2d0a-1804-4a88-8649-0d6086050429" providerId="ADAL" clId="{2FC15CB4-8A51-4AF4-B504-920FA6D51BEA}" dt="2023-03-02T16:36:52.008" v="343" actId="14100"/>
          <ac:spMkLst>
            <pc:docMk/>
            <pc:sldMk cId="807746716" sldId="348"/>
            <ac:spMk id="30" creationId="{3766E814-4FDD-5385-9B59-912CC3791E0E}"/>
          </ac:spMkLst>
        </pc:spChg>
        <pc:spChg chg="add mod ord">
          <ac:chgData name="Kanstantsin Tsedryk" userId="708e2d0a-1804-4a88-8649-0d6086050429" providerId="ADAL" clId="{2FC15CB4-8A51-4AF4-B504-920FA6D51BEA}" dt="2023-03-02T16:36:43.849" v="342" actId="14100"/>
          <ac:spMkLst>
            <pc:docMk/>
            <pc:sldMk cId="807746716" sldId="348"/>
            <ac:spMk id="31" creationId="{EFE945DF-AAA2-F9D8-3DBA-2E3DC6C8561A}"/>
          </ac:spMkLst>
        </pc:spChg>
        <pc:spChg chg="add mod ord">
          <ac:chgData name="Kanstantsin Tsedryk" userId="708e2d0a-1804-4a88-8649-0d6086050429" providerId="ADAL" clId="{2FC15CB4-8A51-4AF4-B504-920FA6D51BEA}" dt="2023-03-02T16:36:52.008" v="343" actId="14100"/>
          <ac:spMkLst>
            <pc:docMk/>
            <pc:sldMk cId="807746716" sldId="348"/>
            <ac:spMk id="32" creationId="{2B85D09E-5729-5DD6-6BC7-9C9A7D7894D7}"/>
          </ac:spMkLst>
        </pc:spChg>
        <pc:spChg chg="add del">
          <ac:chgData name="Kanstantsin Tsedryk" userId="708e2d0a-1804-4a88-8649-0d6086050429" providerId="ADAL" clId="{2FC15CB4-8A51-4AF4-B504-920FA6D51BEA}" dt="2023-03-02T18:11:36.953" v="377" actId="22"/>
          <ac:spMkLst>
            <pc:docMk/>
            <pc:sldMk cId="807746716" sldId="348"/>
            <ac:spMk id="35" creationId="{69D3772D-3CC0-80D2-7832-69A2E58B2331}"/>
          </ac:spMkLst>
        </pc:spChg>
        <pc:spChg chg="add mod">
          <ac:chgData name="Kanstantsin Tsedryk" userId="708e2d0a-1804-4a88-8649-0d6086050429" providerId="ADAL" clId="{2FC15CB4-8A51-4AF4-B504-920FA6D51BEA}" dt="2023-03-02T18:12:08.645" v="388" actId="207"/>
          <ac:spMkLst>
            <pc:docMk/>
            <pc:sldMk cId="807746716" sldId="348"/>
            <ac:spMk id="37" creationId="{B148F0EC-C0DE-9CED-2F82-643F8F00962C}"/>
          </ac:spMkLst>
        </pc:spChg>
        <pc:spChg chg="add mod">
          <ac:chgData name="Kanstantsin Tsedryk" userId="708e2d0a-1804-4a88-8649-0d6086050429" providerId="ADAL" clId="{2FC15CB4-8A51-4AF4-B504-920FA6D51BEA}" dt="2023-03-02T18:15:49.273" v="431" actId="1076"/>
          <ac:spMkLst>
            <pc:docMk/>
            <pc:sldMk cId="807746716" sldId="348"/>
            <ac:spMk id="39" creationId="{51AF188F-4891-9100-8A97-9742140BED01}"/>
          </ac:spMkLst>
        </pc:spChg>
        <pc:spChg chg="add del">
          <ac:chgData name="Kanstantsin Tsedryk" userId="708e2d0a-1804-4a88-8649-0d6086050429" providerId="ADAL" clId="{2FC15CB4-8A51-4AF4-B504-920FA6D51BEA}" dt="2023-03-02T18:13:13.191" v="398" actId="22"/>
          <ac:spMkLst>
            <pc:docMk/>
            <pc:sldMk cId="807746716" sldId="348"/>
            <ac:spMk id="41" creationId="{240992FD-F07F-120F-ED74-FDC9EA26B47F}"/>
          </ac:spMkLst>
        </pc:spChg>
        <pc:spChg chg="add mod">
          <ac:chgData name="Kanstantsin Tsedryk" userId="708e2d0a-1804-4a88-8649-0d6086050429" providerId="ADAL" clId="{2FC15CB4-8A51-4AF4-B504-920FA6D51BEA}" dt="2023-03-02T18:17:05.675" v="434" actId="1076"/>
          <ac:spMkLst>
            <pc:docMk/>
            <pc:sldMk cId="807746716" sldId="348"/>
            <ac:spMk id="43" creationId="{D44F4BBF-5C22-57BE-316B-50971CBA2CBF}"/>
          </ac:spMkLst>
        </pc:spChg>
        <pc:spChg chg="add mod">
          <ac:chgData name="Kanstantsin Tsedryk" userId="708e2d0a-1804-4a88-8649-0d6086050429" providerId="ADAL" clId="{2FC15CB4-8A51-4AF4-B504-920FA6D51BEA}" dt="2023-03-02T18:16:09.343" v="432" actId="1076"/>
          <ac:spMkLst>
            <pc:docMk/>
            <pc:sldMk cId="807746716" sldId="348"/>
            <ac:spMk id="45" creationId="{5968FC18-96A4-75D3-EB55-FD4F83A2A97A}"/>
          </ac:spMkLst>
        </pc:spChg>
        <pc:grpChg chg="del">
          <ac:chgData name="Kanstantsin Tsedryk" userId="708e2d0a-1804-4a88-8649-0d6086050429" providerId="ADAL" clId="{2FC15CB4-8A51-4AF4-B504-920FA6D51BEA}" dt="2023-03-02T18:21:06.464" v="446" actId="478"/>
          <ac:grpSpMkLst>
            <pc:docMk/>
            <pc:sldMk cId="807746716" sldId="348"/>
            <ac:grpSpMk id="9" creationId="{21CAB83A-6CFC-1F2D-D70D-A564C269AADB}"/>
          </ac:grpSpMkLst>
        </pc:grpChg>
        <pc:grpChg chg="add mod">
          <ac:chgData name="Kanstantsin Tsedryk" userId="708e2d0a-1804-4a88-8649-0d6086050429" providerId="ADAL" clId="{2FC15CB4-8A51-4AF4-B504-920FA6D51BEA}" dt="2023-03-02T16:45:47.124" v="361" actId="1076"/>
          <ac:grpSpMkLst>
            <pc:docMk/>
            <pc:sldMk cId="807746716" sldId="348"/>
            <ac:grpSpMk id="33" creationId="{2F48DE75-2D0F-7CAE-D3CF-55C6E214FF2E}"/>
          </ac:grpSpMkLst>
        </pc:grpChg>
        <pc:graphicFrameChg chg="add del mod">
          <ac:chgData name="Kanstantsin Tsedryk" userId="708e2d0a-1804-4a88-8649-0d6086050429" providerId="ADAL" clId="{2FC15CB4-8A51-4AF4-B504-920FA6D51BEA}" dt="2023-03-02T15:57:51.179" v="8"/>
          <ac:graphicFrameMkLst>
            <pc:docMk/>
            <pc:sldMk cId="807746716" sldId="348"/>
            <ac:graphicFrameMk id="3" creationId="{17206673-A676-CAEB-90C3-23A9EEC4CBAB}"/>
          </ac:graphicFrameMkLst>
        </pc:graphicFrameChg>
        <pc:graphicFrameChg chg="add mod modGraphic">
          <ac:chgData name="Kanstantsin Tsedryk" userId="708e2d0a-1804-4a88-8649-0d6086050429" providerId="ADAL" clId="{2FC15CB4-8A51-4AF4-B504-920FA6D51BEA}" dt="2023-03-02T17:47:44.172" v="373" actId="20577"/>
          <ac:graphicFrameMkLst>
            <pc:docMk/>
            <pc:sldMk cId="807746716" sldId="348"/>
            <ac:graphicFrameMk id="17" creationId="{E89B8BE6-E15F-5335-5586-7BC73C2BB23B}"/>
          </ac:graphicFrameMkLst>
        </pc:graphicFrameChg>
        <pc:cxnChg chg="add del mod">
          <ac:chgData name="Kanstantsin Tsedryk" userId="708e2d0a-1804-4a88-8649-0d6086050429" providerId="ADAL" clId="{2FC15CB4-8A51-4AF4-B504-920FA6D51BEA}" dt="2023-03-02T15:57:51.179" v="8"/>
          <ac:cxnSpMkLst>
            <pc:docMk/>
            <pc:sldMk cId="807746716" sldId="348"/>
            <ac:cxnSpMk id="10" creationId="{AB2A02D6-435F-4C2D-B1A5-5112A9045135}"/>
          </ac:cxnSpMkLst>
        </pc:cxnChg>
        <pc:cxnChg chg="add del mod">
          <ac:chgData name="Kanstantsin Tsedryk" userId="708e2d0a-1804-4a88-8649-0d6086050429" providerId="ADAL" clId="{2FC15CB4-8A51-4AF4-B504-920FA6D51BEA}" dt="2023-03-02T15:57:51.179" v="8"/>
          <ac:cxnSpMkLst>
            <pc:docMk/>
            <pc:sldMk cId="807746716" sldId="348"/>
            <ac:cxnSpMk id="11" creationId="{D6974768-16E9-48F1-B5DC-FA3DE8F2EE4C}"/>
          </ac:cxnSpMkLst>
        </pc:cxnChg>
        <pc:cxnChg chg="add del mod">
          <ac:chgData name="Kanstantsin Tsedryk" userId="708e2d0a-1804-4a88-8649-0d6086050429" providerId="ADAL" clId="{2FC15CB4-8A51-4AF4-B504-920FA6D51BEA}" dt="2023-03-02T15:57:51.179" v="8"/>
          <ac:cxnSpMkLst>
            <pc:docMk/>
            <pc:sldMk cId="807746716" sldId="348"/>
            <ac:cxnSpMk id="12" creationId="{8487B1D1-55D4-BF98-848B-FC0DC524B87F}"/>
          </ac:cxnSpMkLst>
        </pc:cxnChg>
        <pc:cxnChg chg="add del mod">
          <ac:chgData name="Kanstantsin Tsedryk" userId="708e2d0a-1804-4a88-8649-0d6086050429" providerId="ADAL" clId="{2FC15CB4-8A51-4AF4-B504-920FA6D51BEA}" dt="2023-03-02T15:57:51.179" v="8"/>
          <ac:cxnSpMkLst>
            <pc:docMk/>
            <pc:sldMk cId="807746716" sldId="348"/>
            <ac:cxnSpMk id="13" creationId="{FE6B848D-3A71-8034-835B-3D461482CD35}"/>
          </ac:cxnSpMkLst>
        </pc:cxnChg>
        <pc:cxnChg chg="add mod">
          <ac:chgData name="Kanstantsin Tsedryk" userId="708e2d0a-1804-4a88-8649-0d6086050429" providerId="ADAL" clId="{2FC15CB4-8A51-4AF4-B504-920FA6D51BEA}" dt="2023-03-02T16:21:51.945" v="235" actId="1037"/>
          <ac:cxnSpMkLst>
            <pc:docMk/>
            <pc:sldMk cId="807746716" sldId="348"/>
            <ac:cxnSpMk id="20" creationId="{FD0F0DD3-48A5-0B99-E5E4-9C92D439D34A}"/>
          </ac:cxnSpMkLst>
        </pc:cxnChg>
        <pc:cxnChg chg="add mod">
          <ac:chgData name="Kanstantsin Tsedryk" userId="708e2d0a-1804-4a88-8649-0d6086050429" providerId="ADAL" clId="{2FC15CB4-8A51-4AF4-B504-920FA6D51BEA}" dt="2023-03-02T16:21:48.264" v="223" actId="1037"/>
          <ac:cxnSpMkLst>
            <pc:docMk/>
            <pc:sldMk cId="807746716" sldId="348"/>
            <ac:cxnSpMk id="21" creationId="{D6BE74BB-CF00-8806-37E2-82CAF7525081}"/>
          </ac:cxnSpMkLst>
        </pc:cxnChg>
        <pc:cxnChg chg="add mod">
          <ac:chgData name="Kanstantsin Tsedryk" userId="708e2d0a-1804-4a88-8649-0d6086050429" providerId="ADAL" clId="{2FC15CB4-8A51-4AF4-B504-920FA6D51BEA}" dt="2023-03-02T16:21:42.447" v="208" actId="1035"/>
          <ac:cxnSpMkLst>
            <pc:docMk/>
            <pc:sldMk cId="807746716" sldId="348"/>
            <ac:cxnSpMk id="22" creationId="{B6356B00-3CB7-B5FC-99DD-AB72860465F5}"/>
          </ac:cxnSpMkLst>
        </pc:cxnChg>
        <pc:cxnChg chg="add mod">
          <ac:chgData name="Kanstantsin Tsedryk" userId="708e2d0a-1804-4a88-8649-0d6086050429" providerId="ADAL" clId="{2FC15CB4-8A51-4AF4-B504-920FA6D51BEA}" dt="2023-03-02T16:21:56.129" v="238" actId="1036"/>
          <ac:cxnSpMkLst>
            <pc:docMk/>
            <pc:sldMk cId="807746716" sldId="348"/>
            <ac:cxnSpMk id="23" creationId="{FDA1C838-41D4-6A2B-E99C-2B9CA0155A26}"/>
          </ac:cxnSpMkLst>
        </pc:cxnChg>
      </pc:sldChg>
      <pc:sldChg chg="del">
        <pc:chgData name="Kanstantsin Tsedryk" userId="708e2d0a-1804-4a88-8649-0d6086050429" providerId="ADAL" clId="{2FC15CB4-8A51-4AF4-B504-920FA6D51BEA}" dt="2023-03-02T18:21:04.351" v="445" actId="2696"/>
        <pc:sldMkLst>
          <pc:docMk/>
          <pc:sldMk cId="934836785" sldId="34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Header Placeholder 2">
            <a:extLst>
              <a:ext uri="{FF2B5EF4-FFF2-40B4-BE49-F238E27FC236}">
                <a16:creationId xmlns:a16="http://schemas.microsoft.com/office/drawing/2014/main" id="{A4FAA37D-BD83-F4EC-6A41-6B63072334BB}"/>
              </a:ext>
            </a:extLst>
          </p:cNvPr>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r>
              <a:rPr lang="fr-CA" dirty="0"/>
              <a:t>Les pronoms relatifs composés</a:t>
            </a: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dt="0"/>
  <p:extLst>
    <p:ext uri="{56416CCD-93CA-4268-BC5B-53C4BB910035}">
      <p15:sldGuideLst xmlns:p15="http://schemas.microsoft.com/office/powerpoint/2012/main">
        <p15:guide id="1" orient="horz" pos="2932" userDrawn="1">
          <p15:clr>
            <a:srgbClr val="F26B43"/>
          </p15:clr>
        </p15:guide>
        <p15:guide id="2" pos="2212"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9D0DC45-13C5-4377-98AD-0C9A4D2CE5FF}"/>
              </a:ext>
            </a:extLst>
          </p:cNvPr>
          <p:cNvSpPr>
            <a:spLocks noGrp="1"/>
          </p:cNvSpPr>
          <p:nvPr>
            <p:ph type="hdr" sz="quarter"/>
          </p:nvPr>
        </p:nvSpPr>
        <p:spPr>
          <a:xfrm>
            <a:off x="0" y="0"/>
            <a:ext cx="3043238" cy="465138"/>
          </a:xfrm>
          <a:prstGeom prst="rect">
            <a:avLst/>
          </a:prstGeom>
        </p:spPr>
        <p:txBody>
          <a:bodyPr vert="horz" lIns="93324" tIns="46662" rIns="93324" bIns="46662" rtlCol="0"/>
          <a:lstStyle>
            <a:lvl1pPr algn="l">
              <a:defRPr sz="1200">
                <a:latin typeface="Gill Sans" charset="0"/>
                <a:ea typeface="ヒラギノ角ゴ ProN W3" charset="0"/>
                <a:cs typeface="ヒラギノ角ゴ ProN W3" charset="0"/>
                <a:sym typeface="Gill Sans" charset="0"/>
              </a:defRPr>
            </a:lvl1pPr>
          </a:lstStyle>
          <a:p>
            <a:pPr>
              <a:defRPr/>
            </a:pPr>
            <a:r>
              <a:rPr lang="en-CA"/>
              <a:t>Titre</a:t>
            </a:r>
          </a:p>
        </p:txBody>
      </p:sp>
      <p:sp>
        <p:nvSpPr>
          <p:cNvPr id="3" name="Date Placeholder 2">
            <a:extLst>
              <a:ext uri="{FF2B5EF4-FFF2-40B4-BE49-F238E27FC236}">
                <a16:creationId xmlns:a16="http://schemas.microsoft.com/office/drawing/2014/main" id="{D08CEA86-2AAE-4FFA-A61F-05447F48C3C8}"/>
              </a:ext>
            </a:extLst>
          </p:cNvPr>
          <p:cNvSpPr>
            <a:spLocks noGrp="1"/>
          </p:cNvSpPr>
          <p:nvPr>
            <p:ph type="dt" idx="1"/>
          </p:nvPr>
        </p:nvSpPr>
        <p:spPr>
          <a:xfrm>
            <a:off x="3978275" y="0"/>
            <a:ext cx="3043238" cy="465138"/>
          </a:xfrm>
          <a:prstGeom prst="rect">
            <a:avLst/>
          </a:prstGeom>
        </p:spPr>
        <p:txBody>
          <a:bodyPr vert="horz" lIns="93324" tIns="46662" rIns="93324" bIns="46662" rtlCol="0"/>
          <a:lstStyle>
            <a:lvl1pPr algn="r">
              <a:defRPr sz="1200">
                <a:latin typeface="Gill Sans" charset="0"/>
                <a:ea typeface="ヒラギノ角ゴ ProN W3" charset="0"/>
                <a:cs typeface="ヒラギノ角ゴ ProN W3" charset="0"/>
                <a:sym typeface="Gill Sans" charset="0"/>
              </a:defRPr>
            </a:lvl1pPr>
          </a:lstStyle>
          <a:p>
            <a:pPr>
              <a:defRPr/>
            </a:pPr>
            <a:fld id="{8EF22E2F-AFEB-411F-85FE-98A3797FCE98}" type="datetimeFigureOut">
              <a:rPr lang="en-US"/>
              <a:pPr>
                <a:defRPr/>
              </a:pPr>
              <a:t>12-Jan-24</a:t>
            </a:fld>
            <a:endParaRPr lang="en-CA"/>
          </a:p>
        </p:txBody>
      </p:sp>
      <p:sp>
        <p:nvSpPr>
          <p:cNvPr id="4" name="Slide Image Placeholder 3">
            <a:extLst>
              <a:ext uri="{FF2B5EF4-FFF2-40B4-BE49-F238E27FC236}">
                <a16:creationId xmlns:a16="http://schemas.microsoft.com/office/drawing/2014/main" id="{1C52AA63-6471-41F4-A435-687AF3E8B988}"/>
              </a:ext>
            </a:extLst>
          </p:cNvPr>
          <p:cNvSpPr>
            <a:spLocks noGrp="1" noRot="1" noChangeAspect="1"/>
          </p:cNvSpPr>
          <p:nvPr>
            <p:ph type="sldImg" idx="2"/>
          </p:nvPr>
        </p:nvSpPr>
        <p:spPr>
          <a:xfrm>
            <a:off x="409575" y="698500"/>
            <a:ext cx="6203950" cy="3490913"/>
          </a:xfrm>
          <a:prstGeom prst="rect">
            <a:avLst/>
          </a:prstGeom>
          <a:noFill/>
          <a:ln w="12700">
            <a:solidFill>
              <a:prstClr val="black"/>
            </a:solidFill>
          </a:ln>
        </p:spPr>
        <p:txBody>
          <a:bodyPr vert="horz" lIns="93324" tIns="46662" rIns="93324" bIns="46662" rtlCol="0" anchor="ctr"/>
          <a:lstStyle/>
          <a:p>
            <a:pPr lvl="0"/>
            <a:endParaRPr lang="en-CA" noProof="0"/>
          </a:p>
        </p:txBody>
      </p:sp>
      <p:sp>
        <p:nvSpPr>
          <p:cNvPr id="5" name="Notes Placeholder 4">
            <a:extLst>
              <a:ext uri="{FF2B5EF4-FFF2-40B4-BE49-F238E27FC236}">
                <a16:creationId xmlns:a16="http://schemas.microsoft.com/office/drawing/2014/main" id="{8D06B235-3C54-4590-97C8-BC161EBC4973}"/>
              </a:ext>
            </a:extLst>
          </p:cNvPr>
          <p:cNvSpPr>
            <a:spLocks noGrp="1"/>
          </p:cNvSpPr>
          <p:nvPr>
            <p:ph type="body" sz="quarter" idx="3"/>
          </p:nvPr>
        </p:nvSpPr>
        <p:spPr>
          <a:xfrm>
            <a:off x="701675" y="4421188"/>
            <a:ext cx="5619750" cy="4189412"/>
          </a:xfrm>
          <a:prstGeom prst="rect">
            <a:avLst/>
          </a:prstGeom>
        </p:spPr>
        <p:txBody>
          <a:bodyPr vert="horz" lIns="93324" tIns="46662" rIns="93324" bIns="46662"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12E179EC-9E4D-4692-BA24-3BB98A6D9325}"/>
              </a:ext>
            </a:extLst>
          </p:cNvPr>
          <p:cNvSpPr>
            <a:spLocks noGrp="1"/>
          </p:cNvSpPr>
          <p:nvPr>
            <p:ph type="ftr" sz="quarter" idx="4"/>
          </p:nvPr>
        </p:nvSpPr>
        <p:spPr>
          <a:xfrm>
            <a:off x="0" y="8842375"/>
            <a:ext cx="3043238" cy="465138"/>
          </a:xfrm>
          <a:prstGeom prst="rect">
            <a:avLst/>
          </a:prstGeom>
        </p:spPr>
        <p:txBody>
          <a:bodyPr vert="horz" lIns="93324" tIns="46662" rIns="93324" bIns="46662" rtlCol="0" anchor="b"/>
          <a:lstStyle>
            <a:lvl1pPr algn="l">
              <a:defRPr sz="1200">
                <a:latin typeface="Gill Sans" charset="0"/>
                <a:ea typeface="ヒラギノ角ゴ ProN W3" charset="0"/>
                <a:cs typeface="ヒラギノ角ゴ ProN W3" charset="0"/>
                <a:sym typeface="Gill Sans" charset="0"/>
              </a:defRPr>
            </a:lvl1pPr>
          </a:lstStyle>
          <a:p>
            <a:pPr>
              <a:defRPr/>
            </a:pPr>
            <a:r>
              <a:rPr lang="en-CA"/>
              <a:t>FR 252</a:t>
            </a:r>
          </a:p>
        </p:txBody>
      </p:sp>
      <p:sp>
        <p:nvSpPr>
          <p:cNvPr id="7" name="Slide Number Placeholder 6">
            <a:extLst>
              <a:ext uri="{FF2B5EF4-FFF2-40B4-BE49-F238E27FC236}">
                <a16:creationId xmlns:a16="http://schemas.microsoft.com/office/drawing/2014/main" id="{464F6E43-1F00-477A-AA0E-2167945B1DB6}"/>
              </a:ext>
            </a:extLst>
          </p:cNvPr>
          <p:cNvSpPr>
            <a:spLocks noGrp="1"/>
          </p:cNvSpPr>
          <p:nvPr>
            <p:ph type="sldNum" sz="quarter" idx="5"/>
          </p:nvPr>
        </p:nvSpPr>
        <p:spPr>
          <a:xfrm>
            <a:off x="3978275" y="8842375"/>
            <a:ext cx="3043238" cy="465138"/>
          </a:xfrm>
          <a:prstGeom prst="rect">
            <a:avLst/>
          </a:prstGeom>
        </p:spPr>
        <p:txBody>
          <a:bodyPr vert="horz" wrap="square" lIns="93324" tIns="46662" rIns="93324" bIns="46662" numCol="1" anchor="b" anchorCtr="0" compatLnSpc="1">
            <a:prstTxWarp prst="textNoShape">
              <a:avLst/>
            </a:prstTxWarp>
          </a:bodyPr>
          <a:lstStyle>
            <a:lvl1pPr algn="r">
              <a:defRPr sz="1200"/>
            </a:lvl1pPr>
          </a:lstStyle>
          <a:p>
            <a:fld id="{FAD5B01B-8261-413B-B4A6-6EF9DC32D8C9}" type="slidenum">
              <a:rPr lang="en-CA" altLang="fr-FR"/>
              <a:pPr/>
              <a:t>‹#›</a:t>
            </a:fld>
            <a:endParaRPr lang="en-CA" altLang="fr-FR"/>
          </a:p>
        </p:txBody>
      </p:sp>
    </p:spTree>
  </p:cSld>
  <p:clrMap bg1="lt1" tx1="dk1" bg2="lt2" tx2="dk2" accent1="accent1" accent2="accent2" accent3="accent3" accent4="accent4" accent5="accent5" accent6="accent6" hlink="hlink" folHlink="folHlink"/>
  <p:hf dt="0"/>
  <p:notesStyle>
    <a:lvl1pPr algn="l" defTabSz="647700" rtl="0" eaLnBrk="0" fontAlgn="base" hangingPunct="0">
      <a:spcBef>
        <a:spcPct val="30000"/>
      </a:spcBef>
      <a:spcAft>
        <a:spcPct val="0"/>
      </a:spcAft>
      <a:defRPr sz="900" kern="1200">
        <a:solidFill>
          <a:schemeClr val="tx1"/>
        </a:solidFill>
        <a:latin typeface="+mn-lt"/>
        <a:ea typeface="+mn-ea"/>
        <a:cs typeface="+mn-cs"/>
      </a:defRPr>
    </a:lvl1pPr>
    <a:lvl2pPr marL="322263" algn="l" defTabSz="647700" rtl="0" eaLnBrk="0" fontAlgn="base" hangingPunct="0">
      <a:spcBef>
        <a:spcPct val="30000"/>
      </a:spcBef>
      <a:spcAft>
        <a:spcPct val="0"/>
      </a:spcAft>
      <a:defRPr sz="900" kern="1200">
        <a:solidFill>
          <a:schemeClr val="tx1"/>
        </a:solidFill>
        <a:latin typeface="+mn-lt"/>
        <a:ea typeface="+mn-ea"/>
        <a:cs typeface="+mn-cs"/>
      </a:defRPr>
    </a:lvl2pPr>
    <a:lvl3pPr marL="647700" algn="l" defTabSz="647700" rtl="0" eaLnBrk="0" fontAlgn="base" hangingPunct="0">
      <a:spcBef>
        <a:spcPct val="30000"/>
      </a:spcBef>
      <a:spcAft>
        <a:spcPct val="0"/>
      </a:spcAft>
      <a:defRPr sz="900" kern="1200">
        <a:solidFill>
          <a:schemeClr val="tx1"/>
        </a:solidFill>
        <a:latin typeface="+mn-lt"/>
        <a:ea typeface="+mn-ea"/>
        <a:cs typeface="+mn-cs"/>
      </a:defRPr>
    </a:lvl3pPr>
    <a:lvl4pPr marL="971550" algn="l" defTabSz="647700" rtl="0" eaLnBrk="0" fontAlgn="base" hangingPunct="0">
      <a:spcBef>
        <a:spcPct val="30000"/>
      </a:spcBef>
      <a:spcAft>
        <a:spcPct val="0"/>
      </a:spcAft>
      <a:defRPr sz="900" kern="1200">
        <a:solidFill>
          <a:schemeClr val="tx1"/>
        </a:solidFill>
        <a:latin typeface="+mn-lt"/>
        <a:ea typeface="+mn-ea"/>
        <a:cs typeface="+mn-cs"/>
      </a:defRPr>
    </a:lvl4pPr>
    <a:lvl5pPr marL="1296988" algn="l" defTabSz="647700" rtl="0" eaLnBrk="0" fontAlgn="base" hangingPunct="0">
      <a:spcBef>
        <a:spcPct val="30000"/>
      </a:spcBef>
      <a:spcAft>
        <a:spcPct val="0"/>
      </a:spcAft>
      <a:defRPr sz="900" kern="1200">
        <a:solidFill>
          <a:schemeClr val="tx1"/>
        </a:solidFill>
        <a:latin typeface="+mn-lt"/>
        <a:ea typeface="+mn-ea"/>
        <a:cs typeface="+mn-cs"/>
      </a:defRPr>
    </a:lvl5pPr>
    <a:lvl6pPr marL="1623573" algn="l" defTabSz="649429" rtl="0" eaLnBrk="1" latinLnBrk="0" hangingPunct="1">
      <a:defRPr sz="900" kern="1200">
        <a:solidFill>
          <a:schemeClr val="tx1"/>
        </a:solidFill>
        <a:latin typeface="+mn-lt"/>
        <a:ea typeface="+mn-ea"/>
        <a:cs typeface="+mn-cs"/>
      </a:defRPr>
    </a:lvl6pPr>
    <a:lvl7pPr marL="1948289" algn="l" defTabSz="649429" rtl="0" eaLnBrk="1" latinLnBrk="0" hangingPunct="1">
      <a:defRPr sz="900" kern="1200">
        <a:solidFill>
          <a:schemeClr val="tx1"/>
        </a:solidFill>
        <a:latin typeface="+mn-lt"/>
        <a:ea typeface="+mn-ea"/>
        <a:cs typeface="+mn-cs"/>
      </a:defRPr>
    </a:lvl7pPr>
    <a:lvl8pPr marL="2273003" algn="l" defTabSz="649429" rtl="0" eaLnBrk="1" latinLnBrk="0" hangingPunct="1">
      <a:defRPr sz="900" kern="1200">
        <a:solidFill>
          <a:schemeClr val="tx1"/>
        </a:solidFill>
        <a:latin typeface="+mn-lt"/>
        <a:ea typeface="+mn-ea"/>
        <a:cs typeface="+mn-cs"/>
      </a:defRPr>
    </a:lvl8pPr>
    <a:lvl9pPr marL="2597718" algn="l" defTabSz="649429" rtl="0" eaLnBrk="1" latinLnBrk="0" hangingPunct="1">
      <a:defRPr sz="9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932" userDrawn="1">
          <p15:clr>
            <a:srgbClr val="F26B43"/>
          </p15:clr>
        </p15:guide>
        <p15:guide id="2" pos="2212"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647700" rtl="0" eaLnBrk="0" fontAlgn="base" latinLnBrk="0" hangingPunct="0">
              <a:lnSpc>
                <a:spcPct val="100000"/>
              </a:lnSpc>
              <a:spcBef>
                <a:spcPct val="30000"/>
              </a:spcBef>
              <a:spcAft>
                <a:spcPct val="0"/>
              </a:spcAft>
              <a:buClrTx/>
              <a:buSzTx/>
              <a:buFontTx/>
              <a:buNone/>
              <a:tabLst/>
              <a:defRPr/>
            </a:pPr>
            <a:r>
              <a:rPr lang="fr-CA" sz="1800" dirty="0">
                <a:effectLst/>
                <a:latin typeface="Open Sans" panose="020B0606030504020204" pitchFamily="34" charset="0"/>
                <a:ea typeface="Calibri" panose="020F0502020204030204" pitchFamily="34" charset="0"/>
                <a:cs typeface="Times New Roman" panose="02020603050405020304" pitchFamily="18" charset="0"/>
              </a:rPr>
              <a:t>Nous venons de considérer les pronoms relatifs qui ont un seul mot comme un antécédent. Maintenant je vous propose de passer en revue les pronoms relatifs composés qui n’ont pas d’antécédent concret ou qui ont toute une proposition comme un antécédent.</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1</a:t>
            </a:fld>
            <a:endParaRPr lang="en-CA" altLang="fr-FR"/>
          </a:p>
        </p:txBody>
      </p:sp>
    </p:spTree>
    <p:extLst>
      <p:ext uri="{BB962C8B-B14F-4D97-AF65-F5344CB8AC3E}">
        <p14:creationId xmlns:p14="http://schemas.microsoft.com/office/powerpoint/2010/main" val="3650378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Si l'antécédent du pronom relatif est une proposition, on emploie un pronom relatif complexe, qui est formé à partir du démonstratif neutre «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ce </a:t>
            </a:r>
            <a:r>
              <a:rPr lang="fr-CA" sz="1800" dirty="0">
                <a:effectLst/>
                <a:latin typeface="Open Sans" panose="020B0606030504020204" pitchFamily="34" charset="0"/>
                <a:ea typeface="Calibri" panose="020F0502020204030204" pitchFamily="34" charset="0"/>
                <a:cs typeface="Times New Roman" panose="02020603050405020304" pitchFamily="18" charset="0"/>
              </a:rPr>
              <a:t>» auquel on ajoute un pronom relatif qui convient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qui</a:t>
            </a:r>
            <a:r>
              <a:rPr lang="fr-CA" sz="1800" dirty="0">
                <a:effectLst/>
                <a:latin typeface="Open Sans" panose="020B0606030504020204" pitchFamily="34" charset="0"/>
                <a:ea typeface="Calibri" panose="020F0502020204030204" pitchFamily="34" charset="0"/>
                <a:cs typeface="Times New Roman" panose="02020603050405020304" pitchFamily="18" charset="0"/>
              </a:rPr>
              <a:t> si la proposition est sujet,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que</a:t>
            </a:r>
            <a:r>
              <a:rPr lang="fr-CA" sz="1800" dirty="0">
                <a:effectLst/>
                <a:latin typeface="Open Sans" panose="020B0606030504020204" pitchFamily="34" charset="0"/>
                <a:ea typeface="Calibri" panose="020F0502020204030204" pitchFamily="34" charset="0"/>
                <a:cs typeface="Times New Roman" panose="02020603050405020304" pitchFamily="18" charset="0"/>
              </a:rPr>
              <a:t> si elle est objet direct,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dont</a:t>
            </a:r>
            <a:r>
              <a:rPr lang="fr-CA" sz="1800" dirty="0">
                <a:effectLst/>
                <a:latin typeface="Open Sans" panose="020B0606030504020204" pitchFamily="34" charset="0"/>
                <a:ea typeface="Calibri" panose="020F0502020204030204" pitchFamily="34" charset="0"/>
                <a:cs typeface="Times New Roman" panose="02020603050405020304" pitchFamily="18" charset="0"/>
              </a:rPr>
              <a:t> si elle est l’objet d'une préposition « de », etc.).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Nous allons utiliser ce genre de pronoms et de structures surtout pour mettre en relief une idée quelconque. Considérons quelques exemples.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spcBef>
                <a:spcPts val="0"/>
              </a:spcBef>
              <a:spcAft>
                <a:spcPts val="400"/>
              </a:spcAft>
            </a:pPr>
            <a:r>
              <a:rPr lang="fr-CA" sz="1800" u="sng" dirty="0">
                <a:effectLst/>
                <a:latin typeface="Open Sans" panose="020B0606030504020204" pitchFamily="34" charset="0"/>
                <a:ea typeface="Calibri" panose="020F0502020204030204" pitchFamily="34" charset="0"/>
                <a:cs typeface="Times New Roman" panose="02020603050405020304" pitchFamily="18" charset="0"/>
              </a:rPr>
              <a:t>Il a raté son examen</a:t>
            </a: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r>
              <a:rPr lang="fr-CA" sz="1800" b="1" u="sng" dirty="0">
                <a:effectLst/>
                <a:latin typeface="Open Sans" panose="020B0606030504020204" pitchFamily="34" charset="0"/>
                <a:ea typeface="Calibri" panose="020F0502020204030204" pitchFamily="34" charset="0"/>
                <a:cs typeface="Times New Roman" panose="02020603050405020304" pitchFamily="18" charset="0"/>
              </a:rPr>
              <a:t>ce</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 qui</a:t>
            </a:r>
            <a:r>
              <a:rPr lang="fr-CA" sz="1800" dirty="0">
                <a:effectLst/>
                <a:latin typeface="Open Sans" panose="020B0606030504020204" pitchFamily="34" charset="0"/>
                <a:ea typeface="Calibri" panose="020F0502020204030204" pitchFamily="34" charset="0"/>
                <a:cs typeface="Times New Roman" panose="02020603050405020304" pitchFamily="18" charset="0"/>
              </a:rPr>
              <a:t> est très surprenant. – dans cet exemple, le pronom relatif renvoie à toute une proposition (il a raté son examen), et cette proposition est un sujet de la proposition relative, c’est pour cette raison que nous devons utiliser « ce qui » : </a:t>
            </a:r>
            <a:r>
              <a:rPr lang="fr-CA" sz="1800" u="sng" dirty="0">
                <a:effectLst/>
                <a:latin typeface="Open Sans" panose="020B0606030504020204" pitchFamily="34" charset="0"/>
                <a:ea typeface="Calibri" panose="020F0502020204030204" pitchFamily="34" charset="0"/>
                <a:cs typeface="Times New Roman" panose="02020603050405020304" pitchFamily="18" charset="0"/>
              </a:rPr>
              <a:t>Il a raté son examen</a:t>
            </a: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r>
              <a:rPr lang="fr-CA" sz="1800" b="1" u="sng" dirty="0">
                <a:effectLst/>
                <a:latin typeface="Open Sans" panose="020B0606030504020204" pitchFamily="34" charset="0"/>
                <a:ea typeface="Calibri" panose="020F0502020204030204" pitchFamily="34" charset="0"/>
                <a:cs typeface="Times New Roman" panose="02020603050405020304" pitchFamily="18" charset="0"/>
              </a:rPr>
              <a:t>ce</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 qui</a:t>
            </a:r>
            <a:r>
              <a:rPr lang="fr-CA" sz="1800" dirty="0">
                <a:effectLst/>
                <a:latin typeface="Open Sans" panose="020B0606030504020204" pitchFamily="34" charset="0"/>
                <a:ea typeface="Calibri" panose="020F0502020204030204" pitchFamily="34" charset="0"/>
                <a:cs typeface="Times New Roman" panose="02020603050405020304" pitchFamily="18" charset="0"/>
              </a:rPr>
              <a:t> est très surprenant.</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Considérons maintenant un exemple où la proposition joue le rôle d’un complément direct: </a:t>
            </a:r>
          </a:p>
          <a:p>
            <a:pPr marL="0" marR="0">
              <a:spcBef>
                <a:spcPts val="0"/>
              </a:spcBef>
              <a:spcAft>
                <a:spcPts val="400"/>
              </a:spcAft>
            </a:pPr>
            <a:r>
              <a:rPr lang="fr-CA" sz="1800" u="sng" dirty="0">
                <a:effectLst/>
                <a:latin typeface="Open Sans" panose="020B0606030504020204" pitchFamily="34" charset="0"/>
                <a:ea typeface="Calibri" panose="020F0502020204030204" pitchFamily="34" charset="0"/>
                <a:cs typeface="Times New Roman" panose="02020603050405020304" pitchFamily="18" charset="0"/>
              </a:rPr>
              <a:t>Il a raté son examen</a:t>
            </a: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r>
              <a:rPr lang="fr-CA" sz="1800" b="1" u="sng" dirty="0">
                <a:effectLst/>
                <a:latin typeface="Open Sans" panose="020B0606030504020204" pitchFamily="34" charset="0"/>
                <a:ea typeface="Calibri" panose="020F0502020204030204" pitchFamily="34" charset="0"/>
                <a:cs typeface="Times New Roman" panose="02020603050405020304" pitchFamily="18" charset="0"/>
              </a:rPr>
              <a:t>ce</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 que</a:t>
            </a:r>
            <a:r>
              <a:rPr lang="fr-CA" sz="1800" dirty="0">
                <a:effectLst/>
                <a:latin typeface="Open Sans" panose="020B0606030504020204" pitchFamily="34" charset="0"/>
                <a:ea typeface="Calibri" panose="020F0502020204030204" pitchFamily="34" charset="0"/>
                <a:cs typeface="Times New Roman" panose="02020603050405020304" pitchFamily="18" charset="0"/>
              </a:rPr>
              <a:t> je croyais probable. </a:t>
            </a:r>
            <a:r>
              <a:rPr lang="fr-CA" sz="1800" dirty="0">
                <a:effectLst/>
                <a:latin typeface="Arial" panose="020B0604020202020204" pitchFamily="34" charset="0"/>
                <a:ea typeface="Calibri" panose="020F0502020204030204" pitchFamily="34" charset="0"/>
                <a:cs typeface="Times New Roman" panose="02020603050405020304" pitchFamily="18" charset="0"/>
              </a:rPr>
              <a:t>→</a:t>
            </a:r>
            <a:r>
              <a:rPr lang="fr-CA" sz="1800" dirty="0">
                <a:effectLst/>
                <a:latin typeface="Open Sans" panose="020B0606030504020204" pitchFamily="34" charset="0"/>
                <a:ea typeface="Calibri" panose="020F0502020204030204" pitchFamily="34" charset="0"/>
                <a:cs typeface="Times New Roman" panose="02020603050405020304" pitchFamily="18" charset="0"/>
              </a:rPr>
              <a:t> Nous pouvons nous poser la questions suivante : « Je croyais probable </a:t>
            </a:r>
            <a:r>
              <a:rPr lang="fr-CA" sz="1800" u="sng" dirty="0">
                <a:effectLst/>
                <a:latin typeface="Open Sans" panose="020B0606030504020204" pitchFamily="34" charset="0"/>
                <a:ea typeface="Calibri" panose="020F0502020204030204" pitchFamily="34" charset="0"/>
                <a:cs typeface="Times New Roman" panose="02020603050405020304" pitchFamily="18" charset="0"/>
              </a:rPr>
              <a:t>quoi?</a:t>
            </a:r>
            <a:r>
              <a:rPr lang="fr-CA" sz="1800" dirty="0">
                <a:effectLst/>
                <a:latin typeface="Open Sans" panose="020B0606030504020204" pitchFamily="34" charset="0"/>
                <a:ea typeface="Calibri" panose="020F0502020204030204" pitchFamily="34" charset="0"/>
                <a:cs typeface="Times New Roman" panose="02020603050405020304" pitchFamily="18" charset="0"/>
              </a:rPr>
              <a:t> » </a:t>
            </a:r>
            <a:r>
              <a:rPr lang="fr-CA" sz="1800" dirty="0">
                <a:effectLst/>
                <a:latin typeface="Arial" panose="020B0604020202020204" pitchFamily="34" charset="0"/>
                <a:ea typeface="Calibri" panose="020F0502020204030204" pitchFamily="34" charset="0"/>
                <a:cs typeface="Times New Roman" panose="02020603050405020304" pitchFamily="18" charset="0"/>
              </a:rPr>
              <a:t>→</a:t>
            </a:r>
            <a:r>
              <a:rPr lang="fr-CA" sz="1800" dirty="0">
                <a:effectLst/>
                <a:latin typeface="Open Sans" panose="020B0606030504020204" pitchFamily="34" charset="0"/>
                <a:ea typeface="Calibri" panose="020F0502020204030204" pitchFamily="34" charset="0"/>
                <a:cs typeface="Times New Roman" panose="02020603050405020304" pitchFamily="18" charset="0"/>
              </a:rPr>
              <a:t> la réponse à cette question est « il a raté son examen ».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Voici un exemple avec « ce dont », la fonction syntaxique de la proposition est un complément de DE:</a:t>
            </a:r>
          </a:p>
          <a:p>
            <a:pPr marL="0" marR="0">
              <a:spcBef>
                <a:spcPts val="0"/>
              </a:spcBef>
              <a:spcAft>
                <a:spcPts val="400"/>
              </a:spcAft>
            </a:pPr>
            <a:r>
              <a:rPr lang="fr-CA" sz="1800" u="sng" dirty="0">
                <a:effectLst/>
                <a:latin typeface="Open Sans" panose="020B0606030504020204" pitchFamily="34" charset="0"/>
                <a:ea typeface="Calibri" panose="020F0502020204030204" pitchFamily="34" charset="0"/>
                <a:cs typeface="Times New Roman" panose="02020603050405020304" pitchFamily="18" charset="0"/>
              </a:rPr>
              <a:t>Il a raté son examen</a:t>
            </a: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r>
              <a:rPr lang="fr-CA" sz="1800" b="1" u="sng" dirty="0">
                <a:effectLst/>
                <a:latin typeface="Open Sans" panose="020B0606030504020204" pitchFamily="34" charset="0"/>
                <a:ea typeface="Calibri" panose="020F0502020204030204" pitchFamily="34" charset="0"/>
                <a:cs typeface="Times New Roman" panose="02020603050405020304" pitchFamily="18" charset="0"/>
              </a:rPr>
              <a:t>ce</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 dont</a:t>
            </a:r>
            <a:r>
              <a:rPr lang="fr-CA" sz="1800" dirty="0">
                <a:effectLst/>
                <a:latin typeface="Open Sans" panose="020B0606030504020204" pitchFamily="34" charset="0"/>
                <a:ea typeface="Calibri" panose="020F0502020204030204" pitchFamily="34" charset="0"/>
                <a:cs typeface="Times New Roman" panose="02020603050405020304" pitchFamily="18" charset="0"/>
              </a:rPr>
              <a:t> je me doutais. – Je me doutais </a:t>
            </a:r>
            <a:r>
              <a:rPr lang="fr-CA" sz="1800" u="sng" dirty="0">
                <a:effectLst/>
                <a:latin typeface="Open Sans" panose="020B0606030504020204" pitchFamily="34" charset="0"/>
                <a:ea typeface="Calibri" panose="020F0502020204030204" pitchFamily="34" charset="0"/>
                <a:cs typeface="Times New Roman" panose="02020603050405020304" pitchFamily="18" charset="0"/>
              </a:rPr>
              <a:t>de quoi</a:t>
            </a:r>
            <a:r>
              <a:rPr lang="fr-CA" sz="1800" dirty="0">
                <a:effectLst/>
                <a:latin typeface="Open Sans" panose="020B0606030504020204" pitchFamily="34" charset="0"/>
                <a:ea typeface="Calibri" panose="020F0502020204030204" pitchFamily="34" charset="0"/>
                <a:cs typeface="Times New Roman" panose="02020603050405020304" pitchFamily="18" charset="0"/>
              </a:rPr>
              <a:t>? La réponse à cette question est toute une proposition : « il a raté son examen », de cette façon nous devons combiner « ce » avec « dont » pour remplacer cette proposition : </a:t>
            </a:r>
          </a:p>
          <a:p>
            <a:pPr marL="0" marR="0">
              <a:spcBef>
                <a:spcPts val="0"/>
              </a:spcBef>
              <a:spcAft>
                <a:spcPts val="400"/>
              </a:spcAft>
            </a:pPr>
            <a:r>
              <a:rPr lang="fr-CA" sz="1800" u="sng" dirty="0">
                <a:effectLst/>
                <a:latin typeface="Open Sans" panose="020B0606030504020204" pitchFamily="34" charset="0"/>
                <a:ea typeface="Calibri" panose="020F0502020204030204" pitchFamily="34" charset="0"/>
                <a:cs typeface="Times New Roman" panose="02020603050405020304" pitchFamily="18" charset="0"/>
              </a:rPr>
              <a:t>Il a raté son examen</a:t>
            </a: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r>
              <a:rPr lang="fr-CA" sz="1800" b="1" u="sng" dirty="0">
                <a:effectLst/>
                <a:latin typeface="Open Sans" panose="020B0606030504020204" pitchFamily="34" charset="0"/>
                <a:ea typeface="Calibri" panose="020F0502020204030204" pitchFamily="34" charset="0"/>
                <a:cs typeface="Times New Roman" panose="02020603050405020304" pitchFamily="18" charset="0"/>
              </a:rPr>
              <a:t>ce</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 dont</a:t>
            </a:r>
            <a:r>
              <a:rPr lang="fr-CA" sz="1800" dirty="0">
                <a:effectLst/>
                <a:latin typeface="Open Sans" panose="020B0606030504020204" pitchFamily="34" charset="0"/>
                <a:ea typeface="Calibri" panose="020F0502020204030204" pitchFamily="34" charset="0"/>
                <a:cs typeface="Times New Roman" panose="02020603050405020304" pitchFamily="18" charset="0"/>
              </a:rPr>
              <a:t> je me doutais.</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Avec toutes les autres prépositions nous utilisons « quoi », par exemple : </a:t>
            </a:r>
          </a:p>
          <a:p>
            <a:pPr marL="0" marR="0">
              <a:spcBef>
                <a:spcPts val="0"/>
              </a:spcBef>
              <a:spcAft>
                <a:spcPts val="400"/>
              </a:spcAft>
            </a:pPr>
            <a:r>
              <a:rPr lang="fr-CA" sz="1800" b="1" u="sng" dirty="0">
                <a:effectLst/>
                <a:latin typeface="Open Sans" panose="020B0606030504020204" pitchFamily="34" charset="0"/>
                <a:ea typeface="Calibri" panose="020F0502020204030204" pitchFamily="34" charset="0"/>
                <a:cs typeface="Times New Roman" panose="02020603050405020304" pitchFamily="18" charset="0"/>
              </a:rPr>
              <a:t>Ce</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 à quoi</a:t>
            </a:r>
            <a:r>
              <a:rPr lang="fr-CA" sz="1800" dirty="0">
                <a:effectLst/>
                <a:latin typeface="Open Sans" panose="020B0606030504020204" pitchFamily="34" charset="0"/>
                <a:ea typeface="Calibri" panose="020F0502020204030204" pitchFamily="34" charset="0"/>
                <a:cs typeface="Times New Roman" panose="02020603050405020304" pitchFamily="18" charset="0"/>
              </a:rPr>
              <a:t>, je n’ai pas pensé, </a:t>
            </a:r>
            <a:r>
              <a:rPr lang="fr-CA" sz="1800" u="sng" dirty="0">
                <a:effectLst/>
                <a:latin typeface="Open Sans" panose="020B0606030504020204" pitchFamily="34" charset="0"/>
                <a:ea typeface="Calibri" panose="020F0502020204030204" pitchFamily="34" charset="0"/>
                <a:cs typeface="Times New Roman" panose="02020603050405020304" pitchFamily="18" charset="0"/>
              </a:rPr>
              <a:t>c’est qu’il peut rater son examen</a:t>
            </a: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Il a raté son examen,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après quoi</a:t>
            </a:r>
            <a:r>
              <a:rPr lang="fr-CA" sz="1800" dirty="0">
                <a:effectLst/>
                <a:latin typeface="Open Sans" panose="020B0606030504020204" pitchFamily="34" charset="0"/>
                <a:ea typeface="Calibri" panose="020F0502020204030204" pitchFamily="34" charset="0"/>
                <a:cs typeface="Times New Roman" panose="02020603050405020304" pitchFamily="18" charset="0"/>
              </a:rPr>
              <a:t> il doit reprendre le même cours. – notez que dans ce contexte d’emploi du pronom relatif « quoi » on peut omettre le démonstratif neutre «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ce </a:t>
            </a: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Nous utilisons également ces pronoms relatifs composés avec le pronom indéfini « tout » , en voici quelques exemples :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Tout ce qui est important, c’est de rester calme.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Tout ce que je veux, c’est du repos.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Tout ce dont on a besoin en ce moment, c’est du repos.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Donc, quand le pronom relatif remplace toute une idée (pas un seul mot concret), ou bien quand le pronom relatif renvoie au pronom indéfini « tout », ou quand il n’y a pas d’antécédent, nous devons toujours employer un pronom relatif précédé d’un démonstratif « ce » : ce qui, ce que, ce dont, ce à quoi, etc.  </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2</a:t>
            </a:fld>
            <a:endParaRPr lang="en-CA" altLang="fr-FR"/>
          </a:p>
        </p:txBody>
      </p:sp>
    </p:spTree>
    <p:extLst>
      <p:ext uri="{BB962C8B-B14F-4D97-AF65-F5344CB8AC3E}">
        <p14:creationId xmlns:p14="http://schemas.microsoft.com/office/powerpoint/2010/main" val="95443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5" name="Slide Number Placeholder 9">
            <a:extLst>
              <a:ext uri="{FF2B5EF4-FFF2-40B4-BE49-F238E27FC236}">
                <a16:creationId xmlns:a16="http://schemas.microsoft.com/office/drawing/2014/main" id="{DE79CEFA-2D76-4688-AD2D-E2C450F326D9}"/>
              </a:ext>
            </a:extLst>
          </p:cNvPr>
          <p:cNvSpPr txBox="1">
            <a:spLocks/>
          </p:cNvSpPr>
          <p:nvPr userDrawn="1"/>
        </p:nvSpPr>
        <p:spPr bwMode="auto">
          <a:xfrm>
            <a:off x="2383" y="3175"/>
            <a:ext cx="12481560" cy="527050"/>
          </a:xfrm>
          <a:prstGeom prst="rect">
            <a:avLst/>
          </a:prstGeom>
          <a:solidFill>
            <a:schemeClr val="tx1"/>
          </a:solidFill>
          <a:ln>
            <a:solidFill>
              <a:schemeClr val="tx1"/>
            </a:solidFill>
          </a:ln>
        </p:spPr>
        <p:txBody>
          <a:bodyPr lIns="91430" tIns="45715" rIns="91430" bIns="45715" anchor="ctr"/>
          <a:lstStyle>
            <a:lvl1pPr eaLnBrk="0" hangingPunct="0">
              <a:defRPr sz="3000">
                <a:solidFill>
                  <a:srgbClr val="000000"/>
                </a:solidFill>
                <a:latin typeface="Gill Sans" charset="0"/>
                <a:cs typeface="ヒラギノ角ゴ ProN W3" charset="0"/>
                <a:sym typeface="Gill Sans" charset="0"/>
              </a:defRPr>
            </a:lvl1pPr>
            <a:lvl2pPr marL="742950" indent="-285750" eaLnBrk="0" hangingPunct="0">
              <a:defRPr sz="3000">
                <a:solidFill>
                  <a:srgbClr val="000000"/>
                </a:solidFill>
                <a:latin typeface="Gill Sans" charset="0"/>
                <a:cs typeface="ヒラギノ角ゴ ProN W3" charset="0"/>
                <a:sym typeface="Gill Sans" charset="0"/>
              </a:defRPr>
            </a:lvl2pPr>
            <a:lvl3pPr marL="1143000" indent="-228600" eaLnBrk="0" hangingPunct="0">
              <a:defRPr sz="3000">
                <a:solidFill>
                  <a:srgbClr val="000000"/>
                </a:solidFill>
                <a:latin typeface="Gill Sans" charset="0"/>
                <a:cs typeface="ヒラギノ角ゴ ProN W3" charset="0"/>
                <a:sym typeface="Gill Sans" charset="0"/>
              </a:defRPr>
            </a:lvl3pPr>
            <a:lvl4pPr marL="1600200" indent="-228600" eaLnBrk="0" hangingPunct="0">
              <a:defRPr sz="3000">
                <a:solidFill>
                  <a:srgbClr val="000000"/>
                </a:solidFill>
                <a:latin typeface="Gill Sans" charset="0"/>
                <a:cs typeface="ヒラギノ角ゴ ProN W3" charset="0"/>
                <a:sym typeface="Gill Sans" charset="0"/>
              </a:defRPr>
            </a:lvl4pPr>
            <a:lvl5pPr marL="2057400" indent="-228600" eaLnBrk="0" hangingPunct="0">
              <a:defRPr sz="3000">
                <a:solidFill>
                  <a:srgbClr val="000000"/>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9pPr>
          </a:lstStyle>
          <a:p>
            <a:pPr marL="114300" indent="0" algn="l" eaLnBrk="1" hangingPunct="1"/>
            <a:endParaRPr lang="en-CA" altLang="fr-FR" sz="1800" dirty="0">
              <a:solidFill>
                <a:srgbClr val="E7DED1"/>
              </a:solidFill>
              <a:latin typeface="Arial" panose="020B0604020202020204" pitchFamily="34" charset="0"/>
              <a:cs typeface="Arial" panose="020B0604020202020204" pitchFamily="34" charset="0"/>
            </a:endParaRPr>
          </a:p>
        </p:txBody>
      </p:sp>
      <p:cxnSp>
        <p:nvCxnSpPr>
          <p:cNvPr id="6" name="Straight Connector 7">
            <a:extLst>
              <a:ext uri="{FF2B5EF4-FFF2-40B4-BE49-F238E27FC236}">
                <a16:creationId xmlns:a16="http://schemas.microsoft.com/office/drawing/2014/main" id="{2DEFA06B-589B-4D17-ABB4-D5F4AEAF1907}"/>
              </a:ext>
            </a:extLst>
          </p:cNvPr>
          <p:cNvCxnSpPr>
            <a:cxnSpLocks noChangeShapeType="1"/>
          </p:cNvCxnSpPr>
          <p:nvPr userDrawn="1"/>
        </p:nvCxnSpPr>
        <p:spPr bwMode="auto">
          <a:xfrm>
            <a:off x="-2382" y="546100"/>
            <a:ext cx="12490704" cy="0"/>
          </a:xfrm>
          <a:prstGeom prst="line">
            <a:avLst/>
          </a:prstGeom>
          <a:noFill/>
          <a:ln w="25400" algn="ctr">
            <a:solidFill>
              <a:schemeClr val="bg1">
                <a:lumMod val="65000"/>
              </a:schemeClr>
            </a:solidFill>
            <a:round/>
            <a:headEnd/>
            <a:tailEnd/>
          </a:ln>
          <a:extLst>
            <a:ext uri="{909E8E84-426E-40DD-AFC4-6F175D3DCCD1}">
              <a14:hiddenFill xmlns:a14="http://schemas.microsoft.com/office/drawing/2010/main">
                <a:noFill/>
              </a14:hiddenFill>
            </a:ext>
          </a:extLst>
        </p:spPr>
      </p:cxnSp>
      <p:sp>
        <p:nvSpPr>
          <p:cNvPr id="3" name="Text Placeholder 2"/>
          <p:cNvSpPr>
            <a:spLocks noGrp="1"/>
          </p:cNvSpPr>
          <p:nvPr>
            <p:ph type="body" idx="1"/>
          </p:nvPr>
        </p:nvSpPr>
        <p:spPr>
          <a:xfrm>
            <a:off x="1106214" y="3588563"/>
            <a:ext cx="10300303" cy="600144"/>
          </a:xfrm>
        </p:spPr>
        <p:txBody>
          <a:bodyPr anchor="b"/>
          <a:lstStyle>
            <a:lvl1pPr marL="0" indent="0" algn="ctr">
              <a:buNone/>
              <a:defRPr sz="3200">
                <a:solidFill>
                  <a:schemeClr val="tx2">
                    <a:lumMod val="60000"/>
                    <a:lumOff val="40000"/>
                  </a:schemeClr>
                </a:solidFill>
              </a:defRPr>
            </a:lvl1pPr>
            <a:lvl2pPr marL="324714" indent="0">
              <a:buNone/>
              <a:defRPr sz="1300"/>
            </a:lvl2pPr>
            <a:lvl3pPr marL="649429" indent="0">
              <a:buNone/>
              <a:defRPr sz="1100"/>
            </a:lvl3pPr>
            <a:lvl4pPr marL="974143" indent="0">
              <a:buNone/>
              <a:defRPr sz="1000"/>
            </a:lvl4pPr>
            <a:lvl5pPr marL="1298859" indent="0">
              <a:buNone/>
              <a:defRPr sz="1000"/>
            </a:lvl5pPr>
            <a:lvl6pPr marL="1623573" indent="0">
              <a:buNone/>
              <a:defRPr sz="1000"/>
            </a:lvl6pPr>
            <a:lvl7pPr marL="1948289" indent="0">
              <a:buNone/>
              <a:defRPr sz="1000"/>
            </a:lvl7pPr>
            <a:lvl8pPr marL="2273003" indent="0">
              <a:buNone/>
              <a:defRPr sz="1000"/>
            </a:lvl8pPr>
            <a:lvl9pPr marL="2597718" indent="0">
              <a:buNone/>
              <a:defRPr sz="1000"/>
            </a:lvl9pPr>
          </a:lstStyle>
          <a:p>
            <a:pPr lvl="0"/>
            <a:r>
              <a:rPr lang="fr-CA" noProof="0" dirty="0"/>
              <a:t>Click to </a:t>
            </a:r>
            <a:r>
              <a:rPr lang="fr-CA" noProof="0" dirty="0" err="1"/>
              <a:t>edit</a:t>
            </a:r>
            <a:r>
              <a:rPr lang="fr-CA" noProof="0" dirty="0"/>
              <a:t> Master </a:t>
            </a:r>
            <a:r>
              <a:rPr lang="fr-CA" noProof="0" dirty="0" err="1"/>
              <a:t>text</a:t>
            </a:r>
            <a:r>
              <a:rPr lang="fr-CA" noProof="0" dirty="0"/>
              <a:t> styles</a:t>
            </a:r>
          </a:p>
        </p:txBody>
      </p:sp>
      <p:sp>
        <p:nvSpPr>
          <p:cNvPr id="8" name="Title 7"/>
          <p:cNvSpPr>
            <a:spLocks noGrp="1"/>
          </p:cNvSpPr>
          <p:nvPr>
            <p:ph type="title"/>
          </p:nvPr>
        </p:nvSpPr>
        <p:spPr>
          <a:xfrm>
            <a:off x="1105346" y="1832791"/>
            <a:ext cx="10300303" cy="1755775"/>
          </a:xfrm>
        </p:spPr>
        <p:txBody>
          <a:bodyPr/>
          <a:lstStyle>
            <a:lvl1pPr algn="ctr">
              <a:defRPr sz="5400" b="1">
                <a:solidFill>
                  <a:schemeClr val="accent1">
                    <a:lumMod val="50000"/>
                  </a:schemeClr>
                </a:solidFill>
                <a:effectLst>
                  <a:outerShdw blurRad="50800" dist="38100" dir="2700000" algn="tl" rotWithShape="0">
                    <a:prstClr val="black">
                      <a:alpha val="40000"/>
                    </a:prstClr>
                  </a:outerShdw>
                </a:effectLst>
                <a:latin typeface="Open Sans" panose="020B0606030504020204" pitchFamily="34" charset="0"/>
                <a:ea typeface="Open Sans" panose="020B0606030504020204" pitchFamily="34" charset="0"/>
                <a:cs typeface="Open Sans" panose="020B0606030504020204" pitchFamily="34" charset="0"/>
              </a:defRPr>
            </a:lvl1pPr>
          </a:lstStyle>
          <a:p>
            <a:r>
              <a:rPr lang="fr-CA" noProof="0" dirty="0"/>
              <a:t>Click to </a:t>
            </a:r>
            <a:r>
              <a:rPr lang="fr-CA" noProof="0" dirty="0" err="1"/>
              <a:t>edit</a:t>
            </a:r>
            <a:r>
              <a:rPr lang="fr-CA" noProof="0" dirty="0"/>
              <a:t> Master </a:t>
            </a:r>
            <a:r>
              <a:rPr lang="fr-CA" noProof="0" dirty="0" err="1"/>
              <a:t>title</a:t>
            </a:r>
            <a:r>
              <a:rPr lang="fr-CA" noProof="0" dirty="0"/>
              <a:t> style</a:t>
            </a:r>
          </a:p>
        </p:txBody>
      </p:sp>
    </p:spTree>
    <p:extLst>
      <p:ext uri="{BB962C8B-B14F-4D97-AF65-F5344CB8AC3E}">
        <p14:creationId xmlns:p14="http://schemas.microsoft.com/office/powerpoint/2010/main" val="1245608222"/>
      </p:ext>
    </p:extLst>
  </p:cSld>
  <p:clrMapOvr>
    <a:masterClrMapping/>
  </p:clrMapOvr>
  <p:transition/>
  <p:extLst>
    <p:ext uri="{DCECCB84-F9BA-43D5-87BE-67443E8EF086}">
      <p15:sldGuideLst xmlns:p15="http://schemas.microsoft.com/office/powerpoint/2012/main">
        <p15:guide id="1" orient="horz" pos="2211" userDrawn="1">
          <p15:clr>
            <a:srgbClr val="FBAE40"/>
          </p15:clr>
        </p15:guide>
        <p15:guide id="2" pos="3931"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hidden="1">
            <a:extLst>
              <a:ext uri="{FF2B5EF4-FFF2-40B4-BE49-F238E27FC236}">
                <a16:creationId xmlns:a16="http://schemas.microsoft.com/office/drawing/2014/main" id="{C9884451-B965-44E7-8CA0-2D148555CABA}"/>
              </a:ext>
            </a:extLst>
          </p:cNvPr>
          <p:cNvSpPr>
            <a:spLocks noChangeArrowheads="1"/>
          </p:cNvSpPr>
          <p:nvPr userDrawn="1"/>
        </p:nvSpPr>
        <p:spPr bwMode="auto">
          <a:xfrm>
            <a:off x="734523" y="0"/>
            <a:ext cx="11747992" cy="5461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ctr"/>
          <a:lstStyle>
            <a:lvl1pPr marL="90488" eaLnBrk="0" hangingPunct="0">
              <a:defRPr sz="3000">
                <a:solidFill>
                  <a:srgbClr val="000000"/>
                </a:solidFill>
                <a:latin typeface="Gill Sans" charset="0"/>
                <a:cs typeface="ヒラギノ角ゴ ProN W3" charset="0"/>
                <a:sym typeface="Gill Sans" charset="0"/>
              </a:defRPr>
            </a:lvl1pPr>
            <a:lvl2pPr marL="742950" indent="-285750" eaLnBrk="0" hangingPunct="0">
              <a:defRPr sz="3000">
                <a:solidFill>
                  <a:srgbClr val="000000"/>
                </a:solidFill>
                <a:latin typeface="Gill Sans" charset="0"/>
                <a:cs typeface="ヒラギノ角ゴ ProN W3" charset="0"/>
                <a:sym typeface="Gill Sans" charset="0"/>
              </a:defRPr>
            </a:lvl2pPr>
            <a:lvl3pPr marL="1143000" indent="-228600" eaLnBrk="0" hangingPunct="0">
              <a:defRPr sz="3000">
                <a:solidFill>
                  <a:srgbClr val="000000"/>
                </a:solidFill>
                <a:latin typeface="Gill Sans" charset="0"/>
                <a:cs typeface="ヒラギノ角ゴ ProN W3" charset="0"/>
                <a:sym typeface="Gill Sans" charset="0"/>
              </a:defRPr>
            </a:lvl3pPr>
            <a:lvl4pPr marL="1600200" indent="-228600" eaLnBrk="0" hangingPunct="0">
              <a:defRPr sz="3000">
                <a:solidFill>
                  <a:srgbClr val="000000"/>
                </a:solidFill>
                <a:latin typeface="Gill Sans" charset="0"/>
                <a:cs typeface="ヒラギノ角ゴ ProN W3" charset="0"/>
                <a:sym typeface="Gill Sans" charset="0"/>
              </a:defRPr>
            </a:lvl4pPr>
            <a:lvl5pPr marL="2057400" indent="-228600" eaLnBrk="0" hangingPunct="0">
              <a:defRPr sz="3000">
                <a:solidFill>
                  <a:srgbClr val="000000"/>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9pPr>
          </a:lstStyle>
          <a:p>
            <a:pPr eaLnBrk="1" hangingPunct="1"/>
            <a:endParaRPr lang="en-CA" altLang="fr-FR" sz="2000" b="1">
              <a:solidFill>
                <a:schemeClr val="bg1"/>
              </a:solidFill>
              <a:latin typeface="Arial" panose="020B0604020202020204" pitchFamily="34" charset="0"/>
              <a:cs typeface="Arial" panose="020B0604020202020204" pitchFamily="34" charset="0"/>
            </a:endParaRPr>
          </a:p>
        </p:txBody>
      </p:sp>
      <p:sp>
        <p:nvSpPr>
          <p:cNvPr id="8" name="Slide Number Placeholder 9">
            <a:extLst>
              <a:ext uri="{FF2B5EF4-FFF2-40B4-BE49-F238E27FC236}">
                <a16:creationId xmlns:a16="http://schemas.microsoft.com/office/drawing/2014/main" id="{A4F16698-043D-4F64-ACD6-D3D2C341ED36}"/>
              </a:ext>
            </a:extLst>
          </p:cNvPr>
          <p:cNvSpPr txBox="1">
            <a:spLocks/>
          </p:cNvSpPr>
          <p:nvPr userDrawn="1"/>
        </p:nvSpPr>
        <p:spPr bwMode="auto">
          <a:xfrm>
            <a:off x="2" y="3175"/>
            <a:ext cx="12482511" cy="527050"/>
          </a:xfrm>
          <a:prstGeom prst="rect">
            <a:avLst/>
          </a:prstGeom>
          <a:solidFill>
            <a:schemeClr val="tx1"/>
          </a:solidFill>
          <a:ln>
            <a:solidFill>
              <a:schemeClr val="tx1"/>
            </a:solidFill>
          </a:ln>
        </p:spPr>
        <p:txBody>
          <a:bodyPr lIns="91430" tIns="45715" rIns="91430" bIns="45715" anchor="ctr"/>
          <a:lstStyle>
            <a:lvl1pPr eaLnBrk="0" hangingPunct="0">
              <a:defRPr sz="3000">
                <a:solidFill>
                  <a:srgbClr val="000000"/>
                </a:solidFill>
                <a:latin typeface="Gill Sans" charset="0"/>
                <a:cs typeface="ヒラギノ角ゴ ProN W3" charset="0"/>
                <a:sym typeface="Gill Sans" charset="0"/>
              </a:defRPr>
            </a:lvl1pPr>
            <a:lvl2pPr marL="742950" indent="-285750" eaLnBrk="0" hangingPunct="0">
              <a:defRPr sz="3000">
                <a:solidFill>
                  <a:srgbClr val="000000"/>
                </a:solidFill>
                <a:latin typeface="Gill Sans" charset="0"/>
                <a:cs typeface="ヒラギノ角ゴ ProN W3" charset="0"/>
                <a:sym typeface="Gill Sans" charset="0"/>
              </a:defRPr>
            </a:lvl2pPr>
            <a:lvl3pPr marL="1143000" indent="-228600" eaLnBrk="0" hangingPunct="0">
              <a:defRPr sz="3000">
                <a:solidFill>
                  <a:srgbClr val="000000"/>
                </a:solidFill>
                <a:latin typeface="Gill Sans" charset="0"/>
                <a:cs typeface="ヒラギノ角ゴ ProN W3" charset="0"/>
                <a:sym typeface="Gill Sans" charset="0"/>
              </a:defRPr>
            </a:lvl3pPr>
            <a:lvl4pPr marL="1600200" indent="-228600" eaLnBrk="0" hangingPunct="0">
              <a:defRPr sz="3000">
                <a:solidFill>
                  <a:srgbClr val="000000"/>
                </a:solidFill>
                <a:latin typeface="Gill Sans" charset="0"/>
                <a:cs typeface="ヒラギノ角ゴ ProN W3" charset="0"/>
                <a:sym typeface="Gill Sans" charset="0"/>
              </a:defRPr>
            </a:lvl4pPr>
            <a:lvl5pPr marL="2057400" indent="-228600" eaLnBrk="0" hangingPunct="0">
              <a:defRPr sz="3000">
                <a:solidFill>
                  <a:srgbClr val="000000"/>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9pPr>
          </a:lstStyle>
          <a:p>
            <a:pPr marL="114300" indent="0" algn="l" eaLnBrk="1" hangingPunct="1"/>
            <a:fld id="{9AF3920E-325C-49B2-ADF6-7433734FB2B9}" type="slidenum">
              <a:rPr lang="en-CA" altLang="fr-FR" sz="1800">
                <a:solidFill>
                  <a:srgbClr val="E7DED1"/>
                </a:solidFill>
                <a:latin typeface="Arial" panose="020B0604020202020204" pitchFamily="34" charset="0"/>
                <a:cs typeface="Arial" panose="020B0604020202020204" pitchFamily="34" charset="0"/>
              </a:rPr>
              <a:pPr marL="114300" indent="0" algn="l" eaLnBrk="1" hangingPunct="1"/>
              <a:t>‹#›</a:t>
            </a:fld>
            <a:endParaRPr lang="en-CA" altLang="fr-FR" sz="1800" dirty="0">
              <a:solidFill>
                <a:srgbClr val="E7DED1"/>
              </a:solidFill>
              <a:latin typeface="Arial" panose="020B0604020202020204" pitchFamily="34" charset="0"/>
              <a:cs typeface="Arial" panose="020B0604020202020204" pitchFamily="34" charset="0"/>
            </a:endParaRPr>
          </a:p>
        </p:txBody>
      </p:sp>
      <p:cxnSp>
        <p:nvCxnSpPr>
          <p:cNvPr id="9" name="Straight Connector 7">
            <a:extLst>
              <a:ext uri="{FF2B5EF4-FFF2-40B4-BE49-F238E27FC236}">
                <a16:creationId xmlns:a16="http://schemas.microsoft.com/office/drawing/2014/main" id="{17C2E182-9094-492E-8C8C-BDB4202A9A57}"/>
              </a:ext>
            </a:extLst>
          </p:cNvPr>
          <p:cNvCxnSpPr>
            <a:cxnSpLocks noChangeShapeType="1"/>
          </p:cNvCxnSpPr>
          <p:nvPr userDrawn="1"/>
        </p:nvCxnSpPr>
        <p:spPr bwMode="auto">
          <a:xfrm>
            <a:off x="-4763" y="546100"/>
            <a:ext cx="12490704" cy="0"/>
          </a:xfrm>
          <a:prstGeom prst="line">
            <a:avLst/>
          </a:prstGeom>
          <a:noFill/>
          <a:ln w="25400" algn="ctr">
            <a:solidFill>
              <a:schemeClr val="bg1">
                <a:lumMod val="65000"/>
              </a:schemeClr>
            </a:solidFill>
            <a:round/>
            <a:headEnd/>
            <a:tailEnd/>
          </a:ln>
          <a:extLst>
            <a:ext uri="{909E8E84-426E-40DD-AFC4-6F175D3DCCD1}">
              <a14:hiddenFill xmlns:a14="http://schemas.microsoft.com/office/drawing/2010/main">
                <a:noFill/>
              </a14:hiddenFill>
            </a:ext>
          </a:extLst>
        </p:spPr>
      </p:cxnSp>
      <p:sp>
        <p:nvSpPr>
          <p:cNvPr id="2" name="Title 1"/>
          <p:cNvSpPr>
            <a:spLocks noGrp="1"/>
          </p:cNvSpPr>
          <p:nvPr>
            <p:ph type="title" hasCustomPrompt="1"/>
          </p:nvPr>
        </p:nvSpPr>
        <p:spPr>
          <a:xfrm>
            <a:off x="558527" y="10002"/>
            <a:ext cx="11745827" cy="511175"/>
          </a:xfrm>
          <a:noFill/>
          <a:ln>
            <a:noFill/>
          </a:ln>
        </p:spPr>
        <p:txBody>
          <a:bodyPr/>
          <a:lstStyle>
            <a:lvl1pPr algn="l">
              <a:defRPr b="1">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fr-CA" noProof="0" dirty="0"/>
              <a:t>Click to </a:t>
            </a:r>
            <a:r>
              <a:rPr lang="fr-CA" noProof="0" dirty="0" err="1"/>
              <a:t>edit</a:t>
            </a:r>
            <a:r>
              <a:rPr lang="fr-CA" noProof="0" dirty="0"/>
              <a:t> Master </a:t>
            </a:r>
            <a:r>
              <a:rPr lang="fr-CA" noProof="0" dirty="0" err="1"/>
              <a:t>title</a:t>
            </a:r>
            <a:r>
              <a:rPr lang="fr-CA" noProof="0" dirty="0"/>
              <a:t> style1</a:t>
            </a:r>
          </a:p>
        </p:txBody>
      </p:sp>
    </p:spTree>
    <p:extLst>
      <p:ext uri="{BB962C8B-B14F-4D97-AF65-F5344CB8AC3E}">
        <p14:creationId xmlns:p14="http://schemas.microsoft.com/office/powerpoint/2010/main" val="9204901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extLst>
    <p:ext uri="{DCECCB84-F9BA-43D5-87BE-67443E8EF086}">
      <p15:sldGuideLst xmlns:p15="http://schemas.microsoft.com/office/powerpoint/2012/main">
        <p15:guide id="1" orient="horz" pos="2211" userDrawn="1">
          <p15:clr>
            <a:srgbClr val="FBAE40"/>
          </p15:clr>
        </p15:guide>
        <p15:guide id="2" pos="3931"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9060CFF8-BD1B-4549-9D1F-8B416F17A051}"/>
              </a:ext>
            </a:extLst>
          </p:cNvPr>
          <p:cNvSpPr>
            <a:spLocks noGrp="1" noChangeArrowheads="1"/>
          </p:cNvSpPr>
          <p:nvPr>
            <p:ph type="title"/>
          </p:nvPr>
        </p:nvSpPr>
        <p:spPr bwMode="auto">
          <a:xfrm>
            <a:off x="0" y="182566"/>
            <a:ext cx="12482513" cy="175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36079" tIns="36079" rIns="36079" bIns="36079" numCol="1" anchor="ctr" anchorCtr="0" compatLnSpc="1">
            <a:prstTxWarp prst="textNoShape">
              <a:avLst/>
            </a:prstTxWarp>
          </a:bodyPr>
          <a:lstStyle/>
          <a:p>
            <a:pPr lvl="0"/>
            <a:r>
              <a:rPr lang="en-US" altLang="fr-FR">
                <a:sym typeface="Gill Sans" charset="0"/>
              </a:rPr>
              <a:t>Click to edit Master title style</a:t>
            </a:r>
          </a:p>
        </p:txBody>
      </p:sp>
      <p:sp>
        <p:nvSpPr>
          <p:cNvPr id="1027" name="Rectangle 2">
            <a:extLst>
              <a:ext uri="{FF2B5EF4-FFF2-40B4-BE49-F238E27FC236}">
                <a16:creationId xmlns:a16="http://schemas.microsoft.com/office/drawing/2014/main" id="{44059F20-EB8F-4F40-9991-37A700CCACAC}"/>
              </a:ext>
            </a:extLst>
          </p:cNvPr>
          <p:cNvSpPr>
            <a:spLocks noGrp="1" noChangeArrowheads="1"/>
          </p:cNvSpPr>
          <p:nvPr>
            <p:ph type="body" idx="1"/>
          </p:nvPr>
        </p:nvSpPr>
        <p:spPr bwMode="auto">
          <a:xfrm>
            <a:off x="1219868" y="1992313"/>
            <a:ext cx="10042777"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36079" tIns="36079" rIns="36079" bIns="36079" numCol="1" anchor="ctr" anchorCtr="0" compatLnSpc="1">
            <a:prstTxWarp prst="textNoShape">
              <a:avLst/>
            </a:prstTxWarp>
          </a:bodyPr>
          <a:lstStyle/>
          <a:p>
            <a:pPr lvl="0"/>
            <a:r>
              <a:rPr lang="en-US" altLang="fr-FR">
                <a:sym typeface="Gill Sans" charset="0"/>
              </a:rPr>
              <a:t>Click to edit Master text styles</a:t>
            </a:r>
          </a:p>
          <a:p>
            <a:pPr lvl="1"/>
            <a:r>
              <a:rPr lang="en-US" altLang="fr-FR">
                <a:sym typeface="Gill Sans" charset="0"/>
              </a:rPr>
              <a:t>Second level</a:t>
            </a:r>
          </a:p>
          <a:p>
            <a:pPr lvl="2"/>
            <a:r>
              <a:rPr lang="en-US" altLang="fr-FR">
                <a:sym typeface="Gill Sans" charset="0"/>
              </a:rPr>
              <a:t>Third level</a:t>
            </a:r>
          </a:p>
          <a:p>
            <a:pPr lvl="3"/>
            <a:r>
              <a:rPr lang="en-US" altLang="fr-FR">
                <a:sym typeface="Gill Sans" charset="0"/>
              </a:rPr>
              <a:t>Fourth level</a:t>
            </a:r>
          </a:p>
          <a:p>
            <a:pPr lvl="4"/>
            <a:r>
              <a:rPr lang="en-US" altLang="fr-FR">
                <a:sym typeface="Gill Sans" charset="0"/>
              </a:rPr>
              <a:t>Fifth level</a:t>
            </a:r>
          </a:p>
        </p:txBody>
      </p:sp>
    </p:spTree>
  </p:cSld>
  <p:clrMap bg1="lt1" tx1="dk1" bg2="lt2" tx2="dk2" accent1="accent1" accent2="accent2" accent3="accent3" accent4="accent4" accent5="accent5" accent6="accent6" hlink="hlink" folHlink="folHlink"/>
  <p:sldLayoutIdLst>
    <p:sldLayoutId id="2147484173" r:id="rId1"/>
    <p:sldLayoutId id="2147484174" r:id="rId2"/>
  </p:sldLayoutIdLst>
  <p:transition/>
  <p:hf hdr="0" ftr="0" dt="0"/>
  <p:txStyles>
    <p:titleStyle>
      <a:lvl1pPr algn="l" rtl="0" eaLnBrk="0" fontAlgn="base" hangingPunct="0">
        <a:spcBef>
          <a:spcPct val="0"/>
        </a:spcBef>
        <a:spcAft>
          <a:spcPct val="0"/>
        </a:spcAft>
        <a:defRPr sz="2800" b="0" i="0" u="none">
          <a:solidFill>
            <a:schemeClr val="tx1"/>
          </a:solidFill>
          <a:latin typeface="Arial" pitchFamily="34" charset="0"/>
          <a:ea typeface="+mj-ea"/>
          <a:cs typeface="Arial" pitchFamily="34" charset="0"/>
          <a:sym typeface="Gill Sans" charset="0"/>
        </a:defRPr>
      </a:lvl1pPr>
      <a:lvl2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2pPr>
      <a:lvl3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3pPr>
      <a:lvl4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4pPr>
      <a:lvl5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5pPr>
      <a:lvl6pPr marL="324714"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6pPr>
      <a:lvl7pPr marL="649429"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7pPr>
      <a:lvl8pPr marL="974143"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8pPr>
      <a:lvl9pPr marL="1298859"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9pPr>
    </p:titleStyle>
    <p:bodyStyle>
      <a:lvl1pPr marL="593725"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1pPr>
      <a:lvl2pPr marL="908050" indent="-403225" algn="l" rtl="0" eaLnBrk="0" fontAlgn="base" hangingPunct="0">
        <a:spcBef>
          <a:spcPts val="1700"/>
        </a:spcBef>
        <a:spcAft>
          <a:spcPct val="0"/>
        </a:spcAft>
        <a:buSzPct val="171000"/>
        <a:buFont typeface="Gill Sans" charset="0"/>
        <a:buChar char="•"/>
        <a:defRPr sz="2000" b="0" i="0" u="none">
          <a:solidFill>
            <a:schemeClr val="tx1"/>
          </a:solidFill>
          <a:latin typeface="+mn-lt"/>
          <a:ea typeface="+mn-ea"/>
          <a:cs typeface="+mn-cs"/>
          <a:sym typeface="Gill Sans" charset="0"/>
        </a:defRPr>
      </a:lvl2pPr>
      <a:lvl3pPr marL="1223963"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3pPr>
      <a:lvl4pPr marL="1539875"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4pPr>
      <a:lvl5pPr marL="1855788"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5pPr>
      <a:lvl6pPr marL="2182805"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6pPr>
      <a:lvl7pPr marL="2507519"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7pPr>
      <a:lvl8pPr marL="2832234"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8pPr>
      <a:lvl9pPr marL="3156949"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649429" rtl="0" eaLnBrk="1" latinLnBrk="0" hangingPunct="1">
        <a:defRPr sz="1300" kern="1200">
          <a:solidFill>
            <a:schemeClr val="tx1"/>
          </a:solidFill>
          <a:latin typeface="+mn-lt"/>
          <a:ea typeface="+mn-ea"/>
          <a:cs typeface="+mn-cs"/>
        </a:defRPr>
      </a:lvl1pPr>
      <a:lvl2pPr marL="324714" algn="l" defTabSz="649429" rtl="0" eaLnBrk="1" latinLnBrk="0" hangingPunct="1">
        <a:defRPr sz="1300" kern="1200">
          <a:solidFill>
            <a:schemeClr val="tx1"/>
          </a:solidFill>
          <a:latin typeface="+mn-lt"/>
          <a:ea typeface="+mn-ea"/>
          <a:cs typeface="+mn-cs"/>
        </a:defRPr>
      </a:lvl2pPr>
      <a:lvl3pPr marL="649429" algn="l" defTabSz="649429" rtl="0" eaLnBrk="1" latinLnBrk="0" hangingPunct="1">
        <a:defRPr sz="1300" kern="1200">
          <a:solidFill>
            <a:schemeClr val="tx1"/>
          </a:solidFill>
          <a:latin typeface="+mn-lt"/>
          <a:ea typeface="+mn-ea"/>
          <a:cs typeface="+mn-cs"/>
        </a:defRPr>
      </a:lvl3pPr>
      <a:lvl4pPr marL="974143" algn="l" defTabSz="649429" rtl="0" eaLnBrk="1" latinLnBrk="0" hangingPunct="1">
        <a:defRPr sz="1300" kern="1200">
          <a:solidFill>
            <a:schemeClr val="tx1"/>
          </a:solidFill>
          <a:latin typeface="+mn-lt"/>
          <a:ea typeface="+mn-ea"/>
          <a:cs typeface="+mn-cs"/>
        </a:defRPr>
      </a:lvl4pPr>
      <a:lvl5pPr marL="1298859" algn="l" defTabSz="649429" rtl="0" eaLnBrk="1" latinLnBrk="0" hangingPunct="1">
        <a:defRPr sz="1300" kern="1200">
          <a:solidFill>
            <a:schemeClr val="tx1"/>
          </a:solidFill>
          <a:latin typeface="+mn-lt"/>
          <a:ea typeface="+mn-ea"/>
          <a:cs typeface="+mn-cs"/>
        </a:defRPr>
      </a:lvl5pPr>
      <a:lvl6pPr marL="1623573" algn="l" defTabSz="649429" rtl="0" eaLnBrk="1" latinLnBrk="0" hangingPunct="1">
        <a:defRPr sz="1300" kern="1200">
          <a:solidFill>
            <a:schemeClr val="tx1"/>
          </a:solidFill>
          <a:latin typeface="+mn-lt"/>
          <a:ea typeface="+mn-ea"/>
          <a:cs typeface="+mn-cs"/>
        </a:defRPr>
      </a:lvl6pPr>
      <a:lvl7pPr marL="1948289" algn="l" defTabSz="649429" rtl="0" eaLnBrk="1" latinLnBrk="0" hangingPunct="1">
        <a:defRPr sz="1300" kern="1200">
          <a:solidFill>
            <a:schemeClr val="tx1"/>
          </a:solidFill>
          <a:latin typeface="+mn-lt"/>
          <a:ea typeface="+mn-ea"/>
          <a:cs typeface="+mn-cs"/>
        </a:defRPr>
      </a:lvl7pPr>
      <a:lvl8pPr marL="2273003" algn="l" defTabSz="649429" rtl="0" eaLnBrk="1" latinLnBrk="0" hangingPunct="1">
        <a:defRPr sz="1300" kern="1200">
          <a:solidFill>
            <a:schemeClr val="tx1"/>
          </a:solidFill>
          <a:latin typeface="+mn-lt"/>
          <a:ea typeface="+mn-ea"/>
          <a:cs typeface="+mn-cs"/>
        </a:defRPr>
      </a:lvl8pPr>
      <a:lvl9pPr marL="2597718" algn="l" defTabSz="649429" rtl="0" eaLnBrk="1" latinLnBrk="0" hangingPunct="1">
        <a:defRPr sz="13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211" userDrawn="1">
          <p15:clr>
            <a:srgbClr val="F26B43"/>
          </p15:clr>
        </p15:guide>
        <p15:guide id="2" pos="3931"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C2F0E99-B6E1-291F-3418-41B042FACA2D}"/>
              </a:ext>
            </a:extLst>
          </p:cNvPr>
          <p:cNvSpPr>
            <a:spLocks noGrp="1"/>
          </p:cNvSpPr>
          <p:nvPr>
            <p:ph type="body" idx="1"/>
          </p:nvPr>
        </p:nvSpPr>
        <p:spPr>
          <a:xfrm>
            <a:off x="1109361" y="3888635"/>
            <a:ext cx="10300303" cy="600144"/>
          </a:xfrm>
        </p:spPr>
        <p:txBody>
          <a:bodyPr/>
          <a:lstStyle/>
          <a:p>
            <a:r>
              <a:rPr lang="fr-CA" dirty="0"/>
              <a:t>Sans antécédent ou avec antécédent proposition</a:t>
            </a:r>
          </a:p>
        </p:txBody>
      </p:sp>
      <p:sp>
        <p:nvSpPr>
          <p:cNvPr id="3" name="Title 2">
            <a:extLst>
              <a:ext uri="{FF2B5EF4-FFF2-40B4-BE49-F238E27FC236}">
                <a16:creationId xmlns:a16="http://schemas.microsoft.com/office/drawing/2014/main" id="{1E7454D3-1E15-A1DC-4185-495AEC5E15C6}"/>
              </a:ext>
            </a:extLst>
          </p:cNvPr>
          <p:cNvSpPr>
            <a:spLocks noGrp="1"/>
          </p:cNvSpPr>
          <p:nvPr>
            <p:ph type="title"/>
          </p:nvPr>
        </p:nvSpPr>
        <p:spPr>
          <a:xfrm>
            <a:off x="1108493" y="2132863"/>
            <a:ext cx="10300303" cy="1755775"/>
          </a:xfrm>
        </p:spPr>
        <p:txBody>
          <a:bodyPr/>
          <a:lstStyle/>
          <a:p>
            <a:r>
              <a:rPr lang="fr-CA" dirty="0"/>
              <a:t>Les pronoms relatifs composés</a:t>
            </a:r>
          </a:p>
        </p:txBody>
      </p:sp>
    </p:spTree>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43996-651D-4E60-972C-6F9FC358452C}"/>
              </a:ext>
            </a:extLst>
          </p:cNvPr>
          <p:cNvSpPr>
            <a:spLocks noGrp="1"/>
          </p:cNvSpPr>
          <p:nvPr>
            <p:ph type="title"/>
          </p:nvPr>
        </p:nvSpPr>
        <p:spPr/>
        <p:txBody>
          <a:bodyPr/>
          <a:lstStyle/>
          <a:p>
            <a:r>
              <a:rPr lang="fr-FR" altLang="fr-FR" sz="2800" dirty="0"/>
              <a:t>Contextes possibles</a:t>
            </a:r>
            <a:endParaRPr lang="fr-CA" dirty="0"/>
          </a:p>
        </p:txBody>
      </p:sp>
      <p:grpSp>
        <p:nvGrpSpPr>
          <p:cNvPr id="33" name="Group 32">
            <a:extLst>
              <a:ext uri="{FF2B5EF4-FFF2-40B4-BE49-F238E27FC236}">
                <a16:creationId xmlns:a16="http://schemas.microsoft.com/office/drawing/2014/main" id="{2F48DE75-2D0F-7CAE-D3CF-55C6E214FF2E}"/>
              </a:ext>
            </a:extLst>
          </p:cNvPr>
          <p:cNvGrpSpPr/>
          <p:nvPr/>
        </p:nvGrpSpPr>
        <p:grpSpPr>
          <a:xfrm>
            <a:off x="5214370" y="4632372"/>
            <a:ext cx="7035802" cy="2106298"/>
            <a:chOff x="5087370" y="4589993"/>
            <a:chExt cx="7035802" cy="2106298"/>
          </a:xfrm>
        </p:grpSpPr>
        <p:sp>
          <p:nvSpPr>
            <p:cNvPr id="31" name="Rectangle 30">
              <a:extLst>
                <a:ext uri="{FF2B5EF4-FFF2-40B4-BE49-F238E27FC236}">
                  <a16:creationId xmlns:a16="http://schemas.microsoft.com/office/drawing/2014/main" id="{EFE945DF-AAA2-F9D8-3DBA-2E3DC6C8561A}"/>
                </a:ext>
              </a:extLst>
            </p:cNvPr>
            <p:cNvSpPr/>
            <p:nvPr/>
          </p:nvSpPr>
          <p:spPr bwMode="auto">
            <a:xfrm>
              <a:off x="5087371" y="4589993"/>
              <a:ext cx="6723629" cy="2106298"/>
            </a:xfrm>
            <a:prstGeom prst="rect">
              <a:avLst/>
            </a:prstGeom>
            <a:ln w="28575">
              <a:solidFill>
                <a:srgbClr val="04A078"/>
              </a:solid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rtlCol="0" anchor="ctr"/>
            <a:lstStyle/>
            <a:p>
              <a:pPr algn="ctr"/>
              <a:endParaRPr lang="fr-CA"/>
            </a:p>
          </p:txBody>
        </p:sp>
        <p:sp>
          <p:nvSpPr>
            <p:cNvPr id="32" name="Rectangle 31">
              <a:extLst>
                <a:ext uri="{FF2B5EF4-FFF2-40B4-BE49-F238E27FC236}">
                  <a16:creationId xmlns:a16="http://schemas.microsoft.com/office/drawing/2014/main" id="{2B85D09E-5729-5DD6-6BC7-9C9A7D7894D7}"/>
                </a:ext>
              </a:extLst>
            </p:cNvPr>
            <p:cNvSpPr/>
            <p:nvPr/>
          </p:nvSpPr>
          <p:spPr bwMode="auto">
            <a:xfrm>
              <a:off x="5087371" y="4589993"/>
              <a:ext cx="6723630" cy="631005"/>
            </a:xfrm>
            <a:prstGeom prst="rect">
              <a:avLst/>
            </a:prstGeom>
            <a:solidFill>
              <a:srgbClr val="04A078"/>
            </a:solidFill>
            <a:ln>
              <a:solidFill>
                <a:srgbClr val="04A078"/>
              </a:solid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rtlCol="0" anchor="ctr"/>
            <a:lstStyle/>
            <a:p>
              <a:pPr algn="ctr"/>
              <a:endParaRPr lang="fr-CA"/>
            </a:p>
          </p:txBody>
        </p:sp>
        <p:sp>
          <p:nvSpPr>
            <p:cNvPr id="30" name="TextBox 29">
              <a:extLst>
                <a:ext uri="{FF2B5EF4-FFF2-40B4-BE49-F238E27FC236}">
                  <a16:creationId xmlns:a16="http://schemas.microsoft.com/office/drawing/2014/main" id="{3766E814-4FDD-5385-9B59-912CC3791E0E}"/>
                </a:ext>
              </a:extLst>
            </p:cNvPr>
            <p:cNvSpPr txBox="1"/>
            <p:nvPr/>
          </p:nvSpPr>
          <p:spPr>
            <a:xfrm flipH="1">
              <a:off x="5087370" y="4645376"/>
              <a:ext cx="6723629" cy="523220"/>
            </a:xfrm>
            <a:prstGeom prst="rect">
              <a:avLst/>
            </a:prstGeom>
            <a:noFill/>
          </p:spPr>
          <p:txBody>
            <a:bodyPr wrap="square" rtlCol="0" anchor="ctr">
              <a:spAutoFit/>
            </a:bodyPr>
            <a:lstStyle/>
            <a:p>
              <a:pPr algn="ctr"/>
              <a:r>
                <a:rPr lang="fr-CA" sz="2800" b="1" dirty="0">
                  <a:solidFill>
                    <a:schemeClr val="bg1"/>
                  </a:solidFill>
                </a:rPr>
                <a:t>Tout</a:t>
              </a:r>
              <a:r>
                <a:rPr lang="fr-CA" sz="2800" dirty="0">
                  <a:solidFill>
                    <a:schemeClr val="bg1"/>
                  </a:solidFill>
                </a:rPr>
                <a:t> + </a:t>
              </a:r>
              <a:r>
                <a:rPr lang="fr-CA" sz="2800" b="1" dirty="0">
                  <a:solidFill>
                    <a:schemeClr val="bg1"/>
                  </a:solidFill>
                </a:rPr>
                <a:t>ce</a:t>
              </a:r>
              <a:r>
                <a:rPr lang="fr-CA" sz="2800" dirty="0">
                  <a:solidFill>
                    <a:schemeClr val="bg1"/>
                  </a:solidFill>
                </a:rPr>
                <a:t> + pronom relatif</a:t>
              </a:r>
            </a:p>
          </p:txBody>
        </p:sp>
        <p:sp>
          <p:nvSpPr>
            <p:cNvPr id="28" name="TextBox 27">
              <a:extLst>
                <a:ext uri="{FF2B5EF4-FFF2-40B4-BE49-F238E27FC236}">
                  <a16:creationId xmlns:a16="http://schemas.microsoft.com/office/drawing/2014/main" id="{DEB8DBC7-2C07-5E47-D735-0F9DFC8549D0}"/>
                </a:ext>
              </a:extLst>
            </p:cNvPr>
            <p:cNvSpPr txBox="1"/>
            <p:nvPr/>
          </p:nvSpPr>
          <p:spPr>
            <a:xfrm>
              <a:off x="5161800" y="5297198"/>
              <a:ext cx="6961372" cy="1302921"/>
            </a:xfrm>
            <a:prstGeom prst="rect">
              <a:avLst/>
            </a:prstGeom>
            <a:noFill/>
          </p:spPr>
          <p:txBody>
            <a:bodyPr wrap="square">
              <a:spAutoFit/>
            </a:bodyPr>
            <a:lstStyle/>
            <a:p>
              <a:pPr marL="0" marR="0">
                <a:spcBef>
                  <a:spcPts val="0"/>
                </a:spcBef>
                <a:spcAft>
                  <a:spcPts val="400"/>
                </a:spcAft>
              </a:pPr>
              <a:r>
                <a:rPr lang="fr-CA" sz="2400" b="1" dirty="0">
                  <a:effectLst/>
                  <a:latin typeface="Arial" panose="020B0604020202020204" pitchFamily="34" charset="0"/>
                  <a:ea typeface="Calibri" panose="020F0502020204030204" pitchFamily="34" charset="0"/>
                  <a:cs typeface="Arial" panose="020B0604020202020204" pitchFamily="34" charset="0"/>
                </a:rPr>
                <a:t>Tout</a:t>
              </a:r>
              <a:r>
                <a:rPr lang="fr-CA" sz="2000" dirty="0">
                  <a:effectLst/>
                  <a:latin typeface="Arial" panose="020B0604020202020204" pitchFamily="34" charset="0"/>
                  <a:ea typeface="Calibri" panose="020F0502020204030204" pitchFamily="34" charset="0"/>
                  <a:cs typeface="Arial" panose="020B0604020202020204" pitchFamily="34" charset="0"/>
                </a:rPr>
                <a:t> </a:t>
              </a:r>
              <a:r>
                <a:rPr lang="fr-CA" sz="2400" b="1" u="sng" dirty="0">
                  <a:effectLst/>
                  <a:latin typeface="Arial" panose="020B0604020202020204" pitchFamily="34" charset="0"/>
                  <a:ea typeface="Calibri" panose="020F0502020204030204" pitchFamily="34" charset="0"/>
                  <a:cs typeface="Arial" panose="020B0604020202020204" pitchFamily="34" charset="0"/>
                </a:rPr>
                <a:t>ce</a:t>
              </a:r>
              <a:r>
                <a:rPr lang="fr-CA" sz="2000" b="1" dirty="0">
                  <a:effectLst/>
                  <a:latin typeface="Arial" panose="020B0604020202020204" pitchFamily="34" charset="0"/>
                  <a:ea typeface="Calibri" panose="020F0502020204030204" pitchFamily="34" charset="0"/>
                  <a:cs typeface="Arial" panose="020B0604020202020204" pitchFamily="34" charset="0"/>
                </a:rPr>
                <a:t> qui </a:t>
              </a:r>
              <a:r>
                <a:rPr lang="fr-CA" sz="2000" dirty="0">
                  <a:effectLst/>
                  <a:latin typeface="Arial" panose="020B0604020202020204" pitchFamily="34" charset="0"/>
                  <a:ea typeface="Calibri" panose="020F0502020204030204" pitchFamily="34" charset="0"/>
                  <a:cs typeface="Arial" panose="020B0604020202020204" pitchFamily="34" charset="0"/>
                </a:rPr>
                <a:t>est important, c’est de rester calme. </a:t>
              </a:r>
            </a:p>
            <a:p>
              <a:pPr marL="0" marR="0">
                <a:spcBef>
                  <a:spcPts val="0"/>
                </a:spcBef>
                <a:spcAft>
                  <a:spcPts val="400"/>
                </a:spcAft>
              </a:pPr>
              <a:r>
                <a:rPr lang="fr-CA" sz="2400" b="1" dirty="0">
                  <a:effectLst/>
                  <a:latin typeface="Arial" panose="020B0604020202020204" pitchFamily="34" charset="0"/>
                  <a:ea typeface="Calibri" panose="020F0502020204030204" pitchFamily="34" charset="0"/>
                  <a:cs typeface="Arial" panose="020B0604020202020204" pitchFamily="34" charset="0"/>
                </a:rPr>
                <a:t>Tout</a:t>
              </a:r>
              <a:r>
                <a:rPr lang="fr-CA" sz="2000" dirty="0">
                  <a:effectLst/>
                  <a:latin typeface="Arial" panose="020B0604020202020204" pitchFamily="34" charset="0"/>
                  <a:ea typeface="Calibri" panose="020F0502020204030204" pitchFamily="34" charset="0"/>
                  <a:cs typeface="Arial" panose="020B0604020202020204" pitchFamily="34" charset="0"/>
                </a:rPr>
                <a:t> </a:t>
              </a:r>
              <a:r>
                <a:rPr lang="fr-CA" sz="2400" b="1" u="sng" dirty="0">
                  <a:effectLst/>
                  <a:latin typeface="Arial" panose="020B0604020202020204" pitchFamily="34" charset="0"/>
                  <a:ea typeface="Calibri" panose="020F0502020204030204" pitchFamily="34" charset="0"/>
                  <a:cs typeface="Arial" panose="020B0604020202020204" pitchFamily="34" charset="0"/>
                </a:rPr>
                <a:t>ce</a:t>
              </a:r>
              <a:r>
                <a:rPr lang="fr-CA" sz="2000" b="1" dirty="0">
                  <a:effectLst/>
                  <a:latin typeface="Arial" panose="020B0604020202020204" pitchFamily="34" charset="0"/>
                  <a:ea typeface="Calibri" panose="020F0502020204030204" pitchFamily="34" charset="0"/>
                  <a:cs typeface="Arial" panose="020B0604020202020204" pitchFamily="34" charset="0"/>
                </a:rPr>
                <a:t> que </a:t>
              </a:r>
              <a:r>
                <a:rPr lang="fr-CA" sz="2000" dirty="0">
                  <a:effectLst/>
                  <a:latin typeface="Arial" panose="020B0604020202020204" pitchFamily="34" charset="0"/>
                  <a:ea typeface="Calibri" panose="020F0502020204030204" pitchFamily="34" charset="0"/>
                  <a:cs typeface="Arial" panose="020B0604020202020204" pitchFamily="34" charset="0"/>
                </a:rPr>
                <a:t>je veux, c’est du repos. </a:t>
              </a:r>
            </a:p>
            <a:p>
              <a:pPr marL="0" marR="0">
                <a:spcBef>
                  <a:spcPts val="0"/>
                </a:spcBef>
                <a:spcAft>
                  <a:spcPts val="400"/>
                </a:spcAft>
              </a:pPr>
              <a:r>
                <a:rPr lang="fr-CA" sz="2400" b="1" dirty="0">
                  <a:effectLst/>
                  <a:latin typeface="Arial" panose="020B0604020202020204" pitchFamily="34" charset="0"/>
                  <a:ea typeface="Calibri" panose="020F0502020204030204" pitchFamily="34" charset="0"/>
                  <a:cs typeface="Arial" panose="020B0604020202020204" pitchFamily="34" charset="0"/>
                </a:rPr>
                <a:t>Tout</a:t>
              </a:r>
              <a:r>
                <a:rPr lang="fr-CA" sz="2000" dirty="0">
                  <a:effectLst/>
                  <a:latin typeface="Arial" panose="020B0604020202020204" pitchFamily="34" charset="0"/>
                  <a:ea typeface="Calibri" panose="020F0502020204030204" pitchFamily="34" charset="0"/>
                  <a:cs typeface="Arial" panose="020B0604020202020204" pitchFamily="34" charset="0"/>
                </a:rPr>
                <a:t> </a:t>
              </a:r>
              <a:r>
                <a:rPr lang="fr-CA" sz="2400" b="1" u="sng" dirty="0">
                  <a:effectLst/>
                  <a:latin typeface="Arial" panose="020B0604020202020204" pitchFamily="34" charset="0"/>
                  <a:ea typeface="Calibri" panose="020F0502020204030204" pitchFamily="34" charset="0"/>
                  <a:cs typeface="Arial" panose="020B0604020202020204" pitchFamily="34" charset="0"/>
                </a:rPr>
                <a:t>ce</a:t>
              </a:r>
              <a:r>
                <a:rPr lang="fr-CA" sz="2000" b="1" dirty="0">
                  <a:effectLst/>
                  <a:latin typeface="Arial" panose="020B0604020202020204" pitchFamily="34" charset="0"/>
                  <a:ea typeface="Calibri" panose="020F0502020204030204" pitchFamily="34" charset="0"/>
                  <a:cs typeface="Arial" panose="020B0604020202020204" pitchFamily="34" charset="0"/>
                </a:rPr>
                <a:t> dont </a:t>
              </a:r>
              <a:r>
                <a:rPr lang="fr-CA" sz="2000" dirty="0">
                  <a:effectLst/>
                  <a:latin typeface="Arial" panose="020B0604020202020204" pitchFamily="34" charset="0"/>
                  <a:ea typeface="Calibri" panose="020F0502020204030204" pitchFamily="34" charset="0"/>
                  <a:cs typeface="Arial" panose="020B0604020202020204" pitchFamily="34" charset="0"/>
                </a:rPr>
                <a:t>on a besoin en ce moment, c’est du repos.  </a:t>
              </a:r>
            </a:p>
          </p:txBody>
        </p:sp>
      </p:grpSp>
      <p:sp>
        <p:nvSpPr>
          <p:cNvPr id="29" name="Rectangle 28">
            <a:extLst>
              <a:ext uri="{FF2B5EF4-FFF2-40B4-BE49-F238E27FC236}">
                <a16:creationId xmlns:a16="http://schemas.microsoft.com/office/drawing/2014/main" id="{DF4E7E3B-AE3D-122C-C58A-CA76700F99D9}"/>
              </a:ext>
            </a:extLst>
          </p:cNvPr>
          <p:cNvSpPr/>
          <p:nvPr/>
        </p:nvSpPr>
        <p:spPr bwMode="auto">
          <a:xfrm>
            <a:off x="5332413" y="5391979"/>
            <a:ext cx="738187" cy="1190625"/>
          </a:xfrm>
          <a:prstGeom prst="rect">
            <a:avLst/>
          </a:prstGeom>
          <a:noFill/>
          <a:ln>
            <a:solidFill>
              <a:schemeClr val="accent1"/>
            </a:solidFill>
            <a:headEnd type="none" w="med" len="med"/>
            <a:tailEnd type="triangle" w="med" len="med"/>
          </a:ln>
        </p:spPr>
        <p:style>
          <a:lnRef idx="2">
            <a:schemeClr val="accent4"/>
          </a:lnRef>
          <a:fillRef idx="1">
            <a:schemeClr val="lt1"/>
          </a:fillRef>
          <a:effectRef idx="0">
            <a:schemeClr val="accent4"/>
          </a:effectRef>
          <a:fontRef idx="minor">
            <a:schemeClr val="dk1"/>
          </a:fontRef>
        </p:style>
        <p:txBody>
          <a:bodyPr rtlCol="0" anchor="ctr"/>
          <a:lstStyle/>
          <a:p>
            <a:pPr algn="ctr"/>
            <a:endParaRPr lang="fr-CA"/>
          </a:p>
        </p:txBody>
      </p:sp>
      <p:graphicFrame>
        <p:nvGraphicFramePr>
          <p:cNvPr id="17" name="Table 16">
            <a:extLst>
              <a:ext uri="{FF2B5EF4-FFF2-40B4-BE49-F238E27FC236}">
                <a16:creationId xmlns:a16="http://schemas.microsoft.com/office/drawing/2014/main" id="{E89B8BE6-E15F-5335-5586-7BC73C2BB23B}"/>
              </a:ext>
            </a:extLst>
          </p:cNvPr>
          <p:cNvGraphicFramePr>
            <a:graphicFrameLocks noGrp="1"/>
          </p:cNvGraphicFramePr>
          <p:nvPr>
            <p:extLst>
              <p:ext uri="{D42A27DB-BD31-4B8C-83A1-F6EECF244321}">
                <p14:modId xmlns:p14="http://schemas.microsoft.com/office/powerpoint/2010/main" val="2170539844"/>
              </p:ext>
            </p:extLst>
          </p:nvPr>
        </p:nvGraphicFramePr>
        <p:xfrm>
          <a:off x="547616" y="847268"/>
          <a:ext cx="4227584" cy="4195242"/>
        </p:xfrm>
        <a:graphic>
          <a:graphicData uri="http://schemas.openxmlformats.org/drawingml/2006/table">
            <a:tbl>
              <a:tblPr/>
              <a:tblGrid>
                <a:gridCol w="1422095">
                  <a:extLst>
                    <a:ext uri="{9D8B030D-6E8A-4147-A177-3AD203B41FA5}">
                      <a16:colId xmlns:a16="http://schemas.microsoft.com/office/drawing/2014/main" val="20000"/>
                    </a:ext>
                  </a:extLst>
                </a:gridCol>
                <a:gridCol w="2805489">
                  <a:extLst>
                    <a:ext uri="{9D8B030D-6E8A-4147-A177-3AD203B41FA5}">
                      <a16:colId xmlns:a16="http://schemas.microsoft.com/office/drawing/2014/main" val="20001"/>
                    </a:ext>
                  </a:extLst>
                </a:gridCol>
              </a:tblGrid>
              <a:tr h="584821">
                <a:tc>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algn="ctr">
                        <a:spcAft>
                          <a:spcPts val="0"/>
                        </a:spcAft>
                      </a:pPr>
                      <a:r>
                        <a:rPr lang="fr-CA" sz="1800" dirty="0"/>
                        <a:t>Fonction syntaxique </a:t>
                      </a:r>
                      <a:endParaRPr lang="en-US" sz="1200" dirty="0">
                        <a:latin typeface="Times New Roman"/>
                        <a:ea typeface="Calibri"/>
                      </a:endParaRPr>
                    </a:p>
                  </a:txBody>
                  <a:tcPr marL="21870" marR="21870" marT="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BDD6F9"/>
                    </a:solidFill>
                  </a:tcPr>
                </a:tc>
                <a:tc>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algn="ctr">
                        <a:spcAft>
                          <a:spcPts val="0"/>
                        </a:spcAft>
                      </a:pPr>
                      <a:r>
                        <a:rPr lang="fr-CA" sz="1800" dirty="0"/>
                        <a:t>Sans antécédent / proposition / tout</a:t>
                      </a:r>
                      <a:endParaRPr lang="fr-CA" sz="1800" dirty="0">
                        <a:solidFill>
                          <a:srgbClr val="000000"/>
                        </a:solidFill>
                        <a:latin typeface="Arial"/>
                        <a:ea typeface="Times New Roman"/>
                      </a:endParaRPr>
                    </a:p>
                  </a:txBody>
                  <a:tcPr marL="0" marR="0" marT="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B9B9E7"/>
                    </a:solidFill>
                  </a:tcPr>
                </a:tc>
                <a:extLst>
                  <a:ext uri="{0D108BD9-81ED-4DB2-BD59-A6C34878D82A}">
                    <a16:rowId xmlns:a16="http://schemas.microsoft.com/office/drawing/2014/main" val="10000"/>
                  </a:ext>
                </a:extLst>
              </a:tr>
              <a:tr h="683633">
                <a:tc>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algn="ctr">
                        <a:spcAft>
                          <a:spcPts val="0"/>
                        </a:spcAft>
                      </a:pPr>
                      <a:r>
                        <a:rPr lang="fr-CA" sz="1800" dirty="0"/>
                        <a:t>SUJET</a:t>
                      </a:r>
                      <a:endParaRPr lang="en-US" sz="1800" dirty="0">
                        <a:latin typeface="Times New Roman"/>
                        <a:ea typeface="Calibri"/>
                      </a:endParaRPr>
                    </a:p>
                  </a:txBody>
                  <a:tcPr marL="21870" marR="21870" marT="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BDD6F9"/>
                    </a:solidFill>
                  </a:tcPr>
                </a:tc>
                <a:tc>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342900" indent="0" algn="l">
                        <a:spcAft>
                          <a:spcPts val="0"/>
                        </a:spcAft>
                      </a:pPr>
                      <a:r>
                        <a:rPr lang="fr-CA" sz="2800" dirty="0"/>
                        <a:t>ce qui</a:t>
                      </a:r>
                      <a:endParaRPr lang="en-US" sz="1600" dirty="0">
                        <a:latin typeface="Times New Roman"/>
                        <a:ea typeface="Calibri"/>
                      </a:endParaRPr>
                    </a:p>
                  </a:txBody>
                  <a:tcPr marL="0" marR="0" marT="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683633">
                <a:tc>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algn="ctr">
                        <a:spcAft>
                          <a:spcPts val="0"/>
                        </a:spcAft>
                      </a:pPr>
                      <a:r>
                        <a:rPr lang="fr-CA" sz="1800" dirty="0"/>
                        <a:t>complément DIRECT</a:t>
                      </a:r>
                      <a:endParaRPr lang="en-US" sz="1800" dirty="0">
                        <a:latin typeface="Times New Roman"/>
                        <a:ea typeface="Calibri"/>
                      </a:endParaRPr>
                    </a:p>
                  </a:txBody>
                  <a:tcPr marL="21870" marR="21870" marT="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BDD6F9"/>
                    </a:solidFill>
                  </a:tcPr>
                </a:tc>
                <a:tc>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342900" indent="0" algn="l">
                        <a:spcAft>
                          <a:spcPts val="0"/>
                        </a:spcAft>
                      </a:pPr>
                      <a:r>
                        <a:rPr lang="fr-CA" sz="2800" dirty="0"/>
                        <a:t>ce que</a:t>
                      </a:r>
                      <a:endParaRPr lang="en-US" sz="1600" dirty="0">
                        <a:latin typeface="Times New Roman"/>
                        <a:ea typeface="Calibri"/>
                      </a:endParaRPr>
                    </a:p>
                  </a:txBody>
                  <a:tcPr marL="0" marR="0" marT="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683633">
                <a:tc>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algn="ctr">
                        <a:spcAft>
                          <a:spcPts val="0"/>
                        </a:spcAft>
                      </a:pPr>
                      <a:r>
                        <a:rPr lang="fr-CA" sz="1600" dirty="0"/>
                        <a:t>Complément</a:t>
                      </a:r>
                      <a:r>
                        <a:rPr lang="fr-CA" sz="1800" dirty="0"/>
                        <a:t> de DE</a:t>
                      </a:r>
                      <a:endParaRPr lang="en-US" sz="1800" dirty="0">
                        <a:latin typeface="Times New Roman"/>
                        <a:ea typeface="Calibri"/>
                      </a:endParaRPr>
                    </a:p>
                  </a:txBody>
                  <a:tcPr marL="21870" marR="21870" marT="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BDD6F9"/>
                    </a:solidFill>
                  </a:tcPr>
                </a:tc>
                <a:tc>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342900" indent="0" algn="l">
                        <a:spcAft>
                          <a:spcPts val="0"/>
                        </a:spcAft>
                      </a:pPr>
                      <a:r>
                        <a:rPr lang="fr-CA" sz="2800" dirty="0"/>
                        <a:t>ce dont</a:t>
                      </a:r>
                      <a:endParaRPr lang="en-US" sz="1600" dirty="0">
                        <a:latin typeface="Times New Roman"/>
                        <a:ea typeface="Calibri"/>
                      </a:endParaRPr>
                    </a:p>
                  </a:txBody>
                  <a:tcPr marL="0" marR="0" marT="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1559522">
                <a:tc>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algn="ctr">
                        <a:spcAft>
                          <a:spcPts val="0"/>
                        </a:spcAft>
                      </a:pPr>
                      <a:r>
                        <a:rPr lang="fr-CA" sz="1600" dirty="0"/>
                        <a:t>Complément prépositionnel</a:t>
                      </a:r>
                      <a:endParaRPr lang="en-US" sz="1600" dirty="0">
                        <a:latin typeface="Times New Roman"/>
                        <a:ea typeface="Calibri"/>
                      </a:endParaRPr>
                    </a:p>
                  </a:txBody>
                  <a:tcPr marL="21870" marR="21870" marT="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BDD6F9"/>
                    </a:solidFill>
                  </a:tcPr>
                </a:tc>
                <a:tc>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342900" lvl="0" indent="-168275" algn="l">
                        <a:spcAft>
                          <a:spcPts val="0"/>
                        </a:spcAft>
                        <a:buFont typeface="Arial" pitchFamily="34" charset="0"/>
                        <a:buChar char="•"/>
                      </a:pPr>
                      <a:r>
                        <a:rPr lang="fr-CA" sz="2800" dirty="0"/>
                        <a:t>ce</a:t>
                      </a:r>
                      <a:r>
                        <a:rPr lang="fr-CA" sz="2400" dirty="0"/>
                        <a:t> [à, avec, </a:t>
                      </a:r>
                      <a:r>
                        <a:rPr lang="fr-CA" sz="1400" dirty="0"/>
                        <a:t>etc.</a:t>
                      </a:r>
                      <a:r>
                        <a:rPr lang="fr-CA" sz="2400" dirty="0"/>
                        <a:t>] quoi</a:t>
                      </a:r>
                      <a:endParaRPr lang="en-US" sz="1400" dirty="0"/>
                    </a:p>
                    <a:p>
                      <a:pPr marL="342900" lvl="0" indent="-168275" algn="l">
                        <a:spcAft>
                          <a:spcPts val="0"/>
                        </a:spcAft>
                        <a:buFont typeface="Arial" pitchFamily="34" charset="0"/>
                        <a:buChar char="•"/>
                      </a:pPr>
                      <a:r>
                        <a:rPr lang="fr-CA" sz="2000" dirty="0"/>
                        <a:t>[à,</a:t>
                      </a:r>
                      <a:r>
                        <a:rPr lang="fr-CA" sz="2000" baseline="0" dirty="0"/>
                        <a:t> </a:t>
                      </a:r>
                      <a:r>
                        <a:rPr lang="fr-CA" sz="2000" dirty="0"/>
                        <a:t>avec, sans, </a:t>
                      </a:r>
                      <a:r>
                        <a:rPr lang="fr-CA" sz="1400" dirty="0"/>
                        <a:t>etc.</a:t>
                      </a:r>
                      <a:r>
                        <a:rPr lang="fr-CA" sz="2000" dirty="0"/>
                        <a:t>] </a:t>
                      </a:r>
                      <a:r>
                        <a:rPr lang="fr-CA" sz="2800" dirty="0"/>
                        <a:t>quoi</a:t>
                      </a:r>
                      <a:r>
                        <a:rPr lang="fr-CA" sz="2000" dirty="0"/>
                        <a:t> </a:t>
                      </a:r>
                      <a:r>
                        <a:rPr lang="fr-CA" sz="1600" dirty="0"/>
                        <a:t>(sans antécédent)</a:t>
                      </a:r>
                      <a:endParaRPr lang="en-US" sz="1400" b="0" i="1" dirty="0">
                        <a:latin typeface="Times New Roman"/>
                        <a:ea typeface="Calibri"/>
                      </a:endParaRPr>
                    </a:p>
                  </a:txBody>
                  <a:tcPr marL="0" marR="0" marT="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18" name="Rectangle 8">
            <a:extLst>
              <a:ext uri="{FF2B5EF4-FFF2-40B4-BE49-F238E27FC236}">
                <a16:creationId xmlns:a16="http://schemas.microsoft.com/office/drawing/2014/main" id="{5081B50F-7130-D8F6-933F-06B65D0DD716}"/>
              </a:ext>
            </a:extLst>
          </p:cNvPr>
          <p:cNvSpPr>
            <a:spLocks noChangeArrowheads="1"/>
          </p:cNvSpPr>
          <p:nvPr/>
        </p:nvSpPr>
        <p:spPr bwMode="auto">
          <a:xfrm>
            <a:off x="5161799" y="1378371"/>
            <a:ext cx="7320714" cy="2985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altLang="fr-FR" sz="2000" b="0" i="0" u="sng" strike="noStrike" kern="0" cap="none" spc="0" normalizeH="0" baseline="0" noProof="0" dirty="0">
                <a:ln>
                  <a:noFill/>
                </a:ln>
                <a:solidFill>
                  <a:srgbClr val="000000"/>
                </a:solidFill>
                <a:effectLst/>
                <a:uLnTx/>
                <a:uFillTx/>
                <a:latin typeface="Arial" panose="020B0604020202020204" pitchFamily="34" charset="0"/>
                <a:cs typeface="+mn-cs"/>
              </a:rPr>
              <a:t>Il a raté son examen</a:t>
            </a:r>
            <a:r>
              <a:rPr kumimoji="0" lang="fr-FR" altLang="fr-FR" sz="2000" b="0" i="0" u="none" strike="noStrike" kern="0" cap="none" spc="0" normalizeH="0" baseline="0" noProof="0" dirty="0">
                <a:ln>
                  <a:noFill/>
                </a:ln>
                <a:solidFill>
                  <a:srgbClr val="000000"/>
                </a:solidFill>
                <a:effectLst/>
                <a:uLnTx/>
                <a:uFillTx/>
                <a:latin typeface="Arial" panose="020B0604020202020204" pitchFamily="34" charset="0"/>
                <a:cs typeface="+mn-cs"/>
              </a:rPr>
              <a:t>, </a:t>
            </a:r>
            <a:r>
              <a:rPr kumimoji="0" lang="fr-FR" altLang="fr-FR" sz="2400" b="1" i="0" u="sng" strike="noStrike" kern="0" cap="none" spc="0" normalizeH="0" baseline="0" noProof="0" dirty="0">
                <a:ln>
                  <a:noFill/>
                </a:ln>
                <a:solidFill>
                  <a:srgbClr val="000000"/>
                </a:solidFill>
                <a:effectLst/>
                <a:uLnTx/>
                <a:uFillTx/>
                <a:latin typeface="Arial" panose="020B0604020202020204" pitchFamily="34" charset="0"/>
                <a:cs typeface="+mn-cs"/>
              </a:rPr>
              <a:t>ce</a:t>
            </a:r>
            <a:r>
              <a:rPr kumimoji="0" lang="fr-FR" altLang="fr-FR" sz="2000" b="1" i="0" u="none" strike="noStrike" kern="0" cap="none" spc="0" normalizeH="0" baseline="0" noProof="0" dirty="0">
                <a:ln>
                  <a:noFill/>
                </a:ln>
                <a:solidFill>
                  <a:srgbClr val="000000"/>
                </a:solidFill>
                <a:effectLst/>
                <a:uLnTx/>
                <a:uFillTx/>
                <a:latin typeface="Arial" panose="020B0604020202020204" pitchFamily="34" charset="0"/>
                <a:cs typeface="+mn-cs"/>
              </a:rPr>
              <a:t> qui</a:t>
            </a:r>
            <a:r>
              <a:rPr kumimoji="0" lang="fr-FR" altLang="fr-FR" sz="2000" b="0" i="0" u="none" strike="noStrike" kern="0" cap="none" spc="0" normalizeH="0" baseline="0" noProof="0" dirty="0">
                <a:ln>
                  <a:noFill/>
                </a:ln>
                <a:solidFill>
                  <a:srgbClr val="000000"/>
                </a:solidFill>
                <a:effectLst/>
                <a:uLnTx/>
                <a:uFillTx/>
                <a:latin typeface="Arial" panose="020B0604020202020204" pitchFamily="34" charset="0"/>
                <a:cs typeface="+mn-cs"/>
              </a:rPr>
              <a:t> est très surprenant.</a:t>
            </a:r>
          </a:p>
          <a:p>
            <a:pPr marL="0" marR="0" lvl="0" indent="0" defTabSz="914400" eaLnBrk="1" fontAlgn="auto" latinLnBrk="0" hangingPunct="1">
              <a:lnSpc>
                <a:spcPct val="100000"/>
              </a:lnSpc>
              <a:spcBef>
                <a:spcPts val="0"/>
              </a:spcBef>
              <a:spcAft>
                <a:spcPts val="0"/>
              </a:spcAft>
              <a:buClrTx/>
              <a:buSzTx/>
              <a:buFontTx/>
              <a:buNone/>
              <a:tabLst/>
              <a:defRPr/>
            </a:pPr>
            <a:endParaRPr kumimoji="0" lang="fr-FR" altLang="fr-FR" sz="1400" b="0" i="0" u="none" strike="noStrike" kern="0" cap="none" spc="0" normalizeH="0" baseline="0" noProof="0" dirty="0">
              <a:ln>
                <a:noFill/>
              </a:ln>
              <a:solidFill>
                <a:srgbClr val="000000"/>
              </a:solidFill>
              <a:effectLst/>
              <a:uLnTx/>
              <a:uFillTx/>
              <a:latin typeface="Arial" panose="020B0604020202020204" pitchFamily="34" charset="0"/>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fr-FR" altLang="fr-FR" sz="2000" b="0" i="0" u="sng" strike="noStrike" kern="0" cap="none" spc="0" normalizeH="0" baseline="0" noProof="0" dirty="0">
                <a:ln>
                  <a:noFill/>
                </a:ln>
                <a:solidFill>
                  <a:srgbClr val="000000"/>
                </a:solidFill>
                <a:effectLst/>
                <a:uLnTx/>
                <a:uFillTx/>
                <a:latin typeface="Arial" panose="020B0604020202020204" pitchFamily="34" charset="0"/>
                <a:cs typeface="+mn-cs"/>
              </a:rPr>
              <a:t>Il a raté son examen</a:t>
            </a:r>
            <a:r>
              <a:rPr kumimoji="0" lang="fr-FR" altLang="fr-FR" sz="2000" b="0" i="0" u="none" strike="noStrike" kern="0" cap="none" spc="0" normalizeH="0" baseline="0" noProof="0" dirty="0">
                <a:ln>
                  <a:noFill/>
                </a:ln>
                <a:solidFill>
                  <a:srgbClr val="000000"/>
                </a:solidFill>
                <a:effectLst/>
                <a:uLnTx/>
                <a:uFillTx/>
                <a:latin typeface="Arial" panose="020B0604020202020204" pitchFamily="34" charset="0"/>
                <a:cs typeface="+mn-cs"/>
              </a:rPr>
              <a:t>, </a:t>
            </a:r>
            <a:r>
              <a:rPr kumimoji="0" lang="fr-FR" altLang="fr-FR" sz="2400" b="1" i="0" u="sng" strike="noStrike" kern="0" cap="none" spc="0" normalizeH="0" baseline="0" noProof="0" dirty="0">
                <a:ln>
                  <a:noFill/>
                </a:ln>
                <a:solidFill>
                  <a:srgbClr val="000000"/>
                </a:solidFill>
                <a:effectLst/>
                <a:uLnTx/>
                <a:uFillTx/>
                <a:latin typeface="Arial" panose="020B0604020202020204" pitchFamily="34" charset="0"/>
                <a:cs typeface="+mn-cs"/>
              </a:rPr>
              <a:t>ce</a:t>
            </a:r>
            <a:r>
              <a:rPr kumimoji="0" lang="fr-FR" altLang="fr-FR" sz="2000" b="1" i="0" u="none" strike="noStrike" kern="0" cap="none" spc="0" normalizeH="0" baseline="0" noProof="0" dirty="0">
                <a:ln>
                  <a:noFill/>
                </a:ln>
                <a:solidFill>
                  <a:srgbClr val="000000"/>
                </a:solidFill>
                <a:effectLst/>
                <a:uLnTx/>
                <a:uFillTx/>
                <a:latin typeface="Arial" panose="020B0604020202020204" pitchFamily="34" charset="0"/>
                <a:cs typeface="+mn-cs"/>
              </a:rPr>
              <a:t> que</a:t>
            </a:r>
            <a:r>
              <a:rPr kumimoji="0" lang="fr-FR" altLang="fr-FR" sz="2000" b="0" i="0" u="none" strike="noStrike" kern="0" cap="none" spc="0" normalizeH="0" baseline="0" noProof="0" dirty="0">
                <a:ln>
                  <a:noFill/>
                </a:ln>
                <a:solidFill>
                  <a:srgbClr val="000000"/>
                </a:solidFill>
                <a:effectLst/>
                <a:uLnTx/>
                <a:uFillTx/>
                <a:latin typeface="Arial" panose="020B0604020202020204" pitchFamily="34" charset="0"/>
                <a:cs typeface="+mn-cs"/>
              </a:rPr>
              <a:t> je croyais probable.</a:t>
            </a:r>
          </a:p>
          <a:p>
            <a:pPr marL="0" marR="0" lvl="0" indent="0" defTabSz="914400" eaLnBrk="1" fontAlgn="auto" latinLnBrk="0" hangingPunct="1">
              <a:lnSpc>
                <a:spcPct val="100000"/>
              </a:lnSpc>
              <a:spcBef>
                <a:spcPts val="0"/>
              </a:spcBef>
              <a:spcAft>
                <a:spcPts val="0"/>
              </a:spcAft>
              <a:buClrTx/>
              <a:buSzTx/>
              <a:buFontTx/>
              <a:buNone/>
              <a:tabLst/>
              <a:defRPr/>
            </a:pPr>
            <a:r>
              <a:rPr kumimoji="0" lang="fr-FR" altLang="fr-FR" sz="900" b="0" i="0" u="none" strike="noStrike" kern="0" cap="none" spc="0" normalizeH="0" baseline="0" noProof="0" dirty="0">
                <a:ln>
                  <a:noFill/>
                </a:ln>
                <a:solidFill>
                  <a:srgbClr val="000000"/>
                </a:solidFill>
                <a:effectLst/>
                <a:uLnTx/>
                <a:uFillTx/>
                <a:latin typeface="Arial" panose="020B0604020202020204" pitchFamily="34" charset="0"/>
                <a:cs typeface="+mn-cs"/>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fr-FR" altLang="fr-FR" sz="2000" b="0" i="0" u="sng" strike="noStrike" kern="0" cap="none" spc="0" normalizeH="0" baseline="0" noProof="0" dirty="0">
                <a:ln>
                  <a:noFill/>
                </a:ln>
                <a:solidFill>
                  <a:srgbClr val="000000"/>
                </a:solidFill>
                <a:effectLst/>
                <a:uLnTx/>
                <a:uFillTx/>
                <a:latin typeface="Arial" panose="020B0604020202020204" pitchFamily="34" charset="0"/>
                <a:cs typeface="+mn-cs"/>
              </a:rPr>
              <a:t>Il a raté son examen</a:t>
            </a:r>
            <a:r>
              <a:rPr kumimoji="0" lang="fr-FR" altLang="fr-FR" sz="2000" b="0" i="0" u="none" strike="noStrike" kern="0" cap="none" spc="0" normalizeH="0" baseline="0" noProof="0" dirty="0">
                <a:ln>
                  <a:noFill/>
                </a:ln>
                <a:solidFill>
                  <a:srgbClr val="000000"/>
                </a:solidFill>
                <a:effectLst/>
                <a:uLnTx/>
                <a:uFillTx/>
                <a:latin typeface="Arial" panose="020B0604020202020204" pitchFamily="34" charset="0"/>
                <a:cs typeface="+mn-cs"/>
              </a:rPr>
              <a:t>, </a:t>
            </a:r>
            <a:r>
              <a:rPr kumimoji="0" lang="fr-FR" altLang="fr-FR" sz="2400" b="1" i="0" u="sng" strike="noStrike" kern="0" cap="none" spc="0" normalizeH="0" baseline="0" noProof="0" dirty="0">
                <a:ln>
                  <a:noFill/>
                </a:ln>
                <a:solidFill>
                  <a:srgbClr val="000000"/>
                </a:solidFill>
                <a:effectLst/>
                <a:uLnTx/>
                <a:uFillTx/>
                <a:latin typeface="Arial" panose="020B0604020202020204" pitchFamily="34" charset="0"/>
                <a:cs typeface="+mn-cs"/>
              </a:rPr>
              <a:t>ce</a:t>
            </a:r>
            <a:r>
              <a:rPr kumimoji="0" lang="fr-FR" altLang="fr-FR" sz="2000" b="1" i="0" u="none" strike="noStrike" kern="0" cap="none" spc="0" normalizeH="0" baseline="0" noProof="0" dirty="0">
                <a:ln>
                  <a:noFill/>
                </a:ln>
                <a:solidFill>
                  <a:srgbClr val="000000"/>
                </a:solidFill>
                <a:effectLst/>
                <a:uLnTx/>
                <a:uFillTx/>
                <a:latin typeface="Arial" panose="020B0604020202020204" pitchFamily="34" charset="0"/>
                <a:cs typeface="+mn-cs"/>
              </a:rPr>
              <a:t> dont</a:t>
            </a:r>
            <a:r>
              <a:rPr kumimoji="0" lang="fr-FR" altLang="fr-FR" sz="2000" b="0" i="0" u="none" strike="noStrike" kern="0" cap="none" spc="0" normalizeH="0" baseline="0" noProof="0" dirty="0">
                <a:ln>
                  <a:noFill/>
                </a:ln>
                <a:solidFill>
                  <a:srgbClr val="000000"/>
                </a:solidFill>
                <a:effectLst/>
                <a:uLnTx/>
                <a:uFillTx/>
                <a:latin typeface="Arial" panose="020B0604020202020204" pitchFamily="34" charset="0"/>
                <a:cs typeface="+mn-cs"/>
              </a:rPr>
              <a:t> je me doutais.</a:t>
            </a:r>
          </a:p>
          <a:p>
            <a:pPr marL="0" marR="0" lvl="0" indent="0" defTabSz="914400" eaLnBrk="1" fontAlgn="auto" latinLnBrk="0" hangingPunct="1">
              <a:lnSpc>
                <a:spcPct val="100000"/>
              </a:lnSpc>
              <a:spcBef>
                <a:spcPts val="0"/>
              </a:spcBef>
              <a:spcAft>
                <a:spcPts val="0"/>
              </a:spcAft>
              <a:buClrTx/>
              <a:buSzTx/>
              <a:buFontTx/>
              <a:buNone/>
              <a:tabLst/>
              <a:defRPr/>
            </a:pPr>
            <a:endParaRPr kumimoji="0" lang="fr-FR" altLang="fr-FR" sz="1600" b="0" i="0" u="none" strike="noStrike" kern="0" cap="none" spc="0" normalizeH="0" baseline="0" noProof="0" dirty="0">
              <a:ln>
                <a:noFill/>
              </a:ln>
              <a:solidFill>
                <a:srgbClr val="000000"/>
              </a:solidFill>
              <a:effectLst/>
              <a:uLnTx/>
              <a:uFillTx/>
              <a:latin typeface="Arial" panose="020B0604020202020204" pitchFamily="34" charset="0"/>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fr-FR" altLang="fr-FR" sz="2400" b="1" i="0" u="sng" strike="noStrike" kern="0" cap="none" spc="0" normalizeH="0" baseline="0" noProof="0" dirty="0">
                <a:ln>
                  <a:noFill/>
                </a:ln>
                <a:solidFill>
                  <a:srgbClr val="000000"/>
                </a:solidFill>
                <a:effectLst/>
                <a:uLnTx/>
                <a:uFillTx/>
                <a:latin typeface="Arial" panose="020B0604020202020204" pitchFamily="34" charset="0"/>
                <a:cs typeface="+mn-cs"/>
              </a:rPr>
              <a:t>Ce</a:t>
            </a:r>
            <a:r>
              <a:rPr kumimoji="0" lang="fr-FR" altLang="fr-FR" sz="2000" b="1" i="0" u="none" strike="noStrike" kern="0" cap="none" spc="0" normalizeH="0" baseline="0" noProof="0" dirty="0">
                <a:ln>
                  <a:noFill/>
                </a:ln>
                <a:solidFill>
                  <a:srgbClr val="000000"/>
                </a:solidFill>
                <a:effectLst/>
                <a:uLnTx/>
                <a:uFillTx/>
                <a:latin typeface="Arial" panose="020B0604020202020204" pitchFamily="34" charset="0"/>
                <a:cs typeface="+mn-cs"/>
              </a:rPr>
              <a:t> à quoi</a:t>
            </a:r>
            <a:r>
              <a:rPr kumimoji="0" lang="fr-FR" altLang="fr-FR" sz="2000" b="0" i="0" u="none" strike="noStrike" kern="0" cap="none" spc="0" normalizeH="0" baseline="0" noProof="0" dirty="0">
                <a:ln>
                  <a:noFill/>
                </a:ln>
                <a:solidFill>
                  <a:srgbClr val="000000"/>
                </a:solidFill>
                <a:effectLst/>
                <a:uLnTx/>
                <a:uFillTx/>
                <a:latin typeface="Arial" panose="020B0604020202020204" pitchFamily="34" charset="0"/>
                <a:cs typeface="+mn-cs"/>
              </a:rPr>
              <a:t>, je n’ai pas pensé, </a:t>
            </a:r>
            <a:r>
              <a:rPr kumimoji="0" lang="fr-FR" altLang="fr-FR" sz="2000" b="0" i="0" u="sng" strike="noStrike" kern="0" cap="none" spc="0" normalizeH="0" baseline="0" noProof="0" dirty="0">
                <a:ln>
                  <a:noFill/>
                </a:ln>
                <a:solidFill>
                  <a:srgbClr val="000000"/>
                </a:solidFill>
                <a:effectLst/>
                <a:uLnTx/>
                <a:uFillTx/>
                <a:latin typeface="Arial" panose="020B0604020202020204" pitchFamily="34" charset="0"/>
                <a:cs typeface="+mn-cs"/>
              </a:rPr>
              <a:t>c’est qu’il peut rater son examen</a:t>
            </a:r>
            <a:r>
              <a:rPr kumimoji="0" lang="fr-FR" altLang="fr-FR" sz="2000" b="0" i="0" u="none" strike="noStrike" kern="0" cap="none" spc="0" normalizeH="0" baseline="0" noProof="0" dirty="0">
                <a:ln>
                  <a:noFill/>
                </a:ln>
                <a:solidFill>
                  <a:srgbClr val="000000"/>
                </a:solidFill>
                <a:effectLst/>
                <a:uLnTx/>
                <a:uFillTx/>
                <a:latin typeface="Arial" panose="020B0604020202020204" pitchFamily="34" charset="0"/>
                <a:cs typeface="+mn-cs"/>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fr-FR" altLang="fr-FR" sz="900" b="0" i="0" u="none" strike="noStrike" kern="0" cap="none" spc="0" normalizeH="0" baseline="0" noProof="0" dirty="0">
              <a:ln>
                <a:noFill/>
              </a:ln>
              <a:solidFill>
                <a:srgbClr val="000000"/>
              </a:solidFill>
              <a:effectLst/>
              <a:uLnTx/>
              <a:uFillTx/>
              <a:latin typeface="Arial" panose="020B0604020202020204" pitchFamily="34" charset="0"/>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fr-FR" altLang="fr-FR" sz="2000" b="0" i="0" u="sng" strike="noStrike" kern="0" cap="none" spc="0" normalizeH="0" baseline="0" noProof="0" dirty="0">
                <a:ln>
                  <a:noFill/>
                </a:ln>
                <a:solidFill>
                  <a:srgbClr val="000000"/>
                </a:solidFill>
                <a:effectLst/>
                <a:uLnTx/>
                <a:uFillTx/>
                <a:latin typeface="Arial" panose="020B0604020202020204" pitchFamily="34" charset="0"/>
                <a:cs typeface="+mn-cs"/>
              </a:rPr>
              <a:t>Il a raté son examen</a:t>
            </a:r>
            <a:r>
              <a:rPr kumimoji="0" lang="fr-FR" altLang="fr-FR" sz="2000" b="0" i="0" u="none" strike="noStrike" kern="0" cap="none" spc="0" normalizeH="0" baseline="0" noProof="0" dirty="0">
                <a:ln>
                  <a:noFill/>
                </a:ln>
                <a:solidFill>
                  <a:srgbClr val="000000"/>
                </a:solidFill>
                <a:effectLst/>
                <a:uLnTx/>
                <a:uFillTx/>
                <a:latin typeface="Arial" panose="020B0604020202020204" pitchFamily="34" charset="0"/>
                <a:cs typeface="+mn-cs"/>
              </a:rPr>
              <a:t>, (</a:t>
            </a:r>
            <a:r>
              <a:rPr lang="fr-FR" altLang="fr-FR" sz="2400" b="1" u="sng" kern="0" dirty="0">
                <a:solidFill>
                  <a:srgbClr val="000000"/>
                </a:solidFill>
                <a:cs typeface="+mn-cs"/>
              </a:rPr>
              <a:t>ce</a:t>
            </a:r>
            <a:r>
              <a:rPr lang="fr-FR" altLang="fr-FR" sz="2400" kern="0" dirty="0">
                <a:solidFill>
                  <a:srgbClr val="000000"/>
                </a:solidFill>
                <a:cs typeface="+mn-cs"/>
              </a:rPr>
              <a:t>)</a:t>
            </a:r>
            <a:r>
              <a:rPr lang="fr-FR" altLang="fr-FR" sz="2000" b="1" kern="0" dirty="0">
                <a:solidFill>
                  <a:srgbClr val="000000"/>
                </a:solidFill>
                <a:cs typeface="+mn-cs"/>
              </a:rPr>
              <a:t> </a:t>
            </a:r>
            <a:r>
              <a:rPr kumimoji="0" lang="fr-FR" altLang="fr-FR" sz="2000" b="1" i="0" u="none" strike="noStrike" kern="0" cap="none" spc="0" normalizeH="0" baseline="0" noProof="0" dirty="0">
                <a:ln>
                  <a:noFill/>
                </a:ln>
                <a:solidFill>
                  <a:srgbClr val="000000"/>
                </a:solidFill>
                <a:effectLst/>
                <a:uLnTx/>
                <a:uFillTx/>
                <a:latin typeface="Arial" panose="020B0604020202020204" pitchFamily="34" charset="0"/>
                <a:cs typeface="+mn-cs"/>
              </a:rPr>
              <a:t>après quoi</a:t>
            </a:r>
            <a:r>
              <a:rPr kumimoji="0" lang="fr-FR" altLang="fr-FR" sz="2000" b="0" i="0" u="none" strike="noStrike" kern="0" cap="none" spc="0" normalizeH="0" baseline="0" noProof="0" dirty="0">
                <a:ln>
                  <a:noFill/>
                </a:ln>
                <a:solidFill>
                  <a:srgbClr val="000000"/>
                </a:solidFill>
                <a:effectLst/>
                <a:uLnTx/>
                <a:uFillTx/>
                <a:latin typeface="Arial" panose="020B0604020202020204" pitchFamily="34" charset="0"/>
                <a:cs typeface="+mn-cs"/>
              </a:rPr>
              <a:t> il doit reprendre le même cours.</a:t>
            </a:r>
            <a:endParaRPr kumimoji="0" lang="fr-CA" altLang="fr-FR" sz="2000" b="0" i="0" u="none" strike="noStrike" kern="0" cap="none" spc="0" normalizeH="0" baseline="0" noProof="0" dirty="0">
              <a:ln>
                <a:noFill/>
              </a:ln>
              <a:solidFill>
                <a:srgbClr val="000000"/>
              </a:solidFill>
              <a:effectLst/>
              <a:uLnTx/>
              <a:uFillTx/>
              <a:latin typeface="Arial" panose="020B0604020202020204" pitchFamily="34" charset="0"/>
              <a:cs typeface="+mn-cs"/>
            </a:endParaRPr>
          </a:p>
        </p:txBody>
      </p:sp>
      <p:sp>
        <p:nvSpPr>
          <p:cNvPr id="19" name="Rectangle 13">
            <a:extLst>
              <a:ext uri="{FF2B5EF4-FFF2-40B4-BE49-F238E27FC236}">
                <a16:creationId xmlns:a16="http://schemas.microsoft.com/office/drawing/2014/main" id="{906837F4-E782-70A3-47DF-5F65C8F6DF8D}"/>
              </a:ext>
            </a:extLst>
          </p:cNvPr>
          <p:cNvSpPr>
            <a:spLocks noChangeArrowheads="1"/>
          </p:cNvSpPr>
          <p:nvPr/>
        </p:nvSpPr>
        <p:spPr bwMode="auto">
          <a:xfrm>
            <a:off x="9889764" y="2955350"/>
            <a:ext cx="9509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fr-CA" altLang="fr-FR" sz="1200" b="0" i="0" u="none" strike="noStrike" kern="0" cap="none" spc="0" normalizeH="0" baseline="0" noProof="0" dirty="0">
                <a:ln>
                  <a:noFill/>
                </a:ln>
                <a:solidFill>
                  <a:srgbClr val="333766"/>
                </a:solidFill>
                <a:effectLst/>
                <a:uLnTx/>
                <a:uFillTx/>
                <a:latin typeface="Arial" panose="020B0604020202020204" pitchFamily="34" charset="0"/>
                <a:cs typeface="+mn-cs"/>
              </a:rPr>
              <a:t>Proposition</a:t>
            </a:r>
          </a:p>
        </p:txBody>
      </p:sp>
      <p:cxnSp>
        <p:nvCxnSpPr>
          <p:cNvPr id="20" name="Straight Connector 19">
            <a:extLst>
              <a:ext uri="{FF2B5EF4-FFF2-40B4-BE49-F238E27FC236}">
                <a16:creationId xmlns:a16="http://schemas.microsoft.com/office/drawing/2014/main" id="{FD0F0DD3-48A5-0B99-E5E4-9C92D439D34A}"/>
              </a:ext>
            </a:extLst>
          </p:cNvPr>
          <p:cNvCxnSpPr/>
          <p:nvPr/>
        </p:nvCxnSpPr>
        <p:spPr>
          <a:xfrm>
            <a:off x="2310693" y="1957312"/>
            <a:ext cx="384048" cy="0"/>
          </a:xfrm>
          <a:prstGeom prst="line">
            <a:avLst/>
          </a:prstGeom>
          <a:noFill/>
          <a:ln w="28575" cap="flat" cmpd="sng" algn="ctr">
            <a:solidFill>
              <a:srgbClr val="C00000"/>
            </a:solidFill>
            <a:prstDash val="solid"/>
          </a:ln>
          <a:effectLst/>
        </p:spPr>
      </p:cxnSp>
      <p:cxnSp>
        <p:nvCxnSpPr>
          <p:cNvPr id="21" name="Straight Connector 20">
            <a:extLst>
              <a:ext uri="{FF2B5EF4-FFF2-40B4-BE49-F238E27FC236}">
                <a16:creationId xmlns:a16="http://schemas.microsoft.com/office/drawing/2014/main" id="{D6BE74BB-CF00-8806-37E2-82CAF7525081}"/>
              </a:ext>
            </a:extLst>
          </p:cNvPr>
          <p:cNvCxnSpPr/>
          <p:nvPr/>
        </p:nvCxnSpPr>
        <p:spPr>
          <a:xfrm>
            <a:off x="2308787" y="2626602"/>
            <a:ext cx="381000" cy="0"/>
          </a:xfrm>
          <a:prstGeom prst="line">
            <a:avLst/>
          </a:prstGeom>
          <a:noFill/>
          <a:ln w="28575" cap="flat" cmpd="sng" algn="ctr">
            <a:solidFill>
              <a:srgbClr val="C00000"/>
            </a:solidFill>
            <a:prstDash val="solid"/>
          </a:ln>
          <a:effectLst/>
        </p:spPr>
      </p:cxnSp>
      <p:cxnSp>
        <p:nvCxnSpPr>
          <p:cNvPr id="22" name="Straight Connector 21">
            <a:extLst>
              <a:ext uri="{FF2B5EF4-FFF2-40B4-BE49-F238E27FC236}">
                <a16:creationId xmlns:a16="http://schemas.microsoft.com/office/drawing/2014/main" id="{B6356B00-3CB7-B5FC-99DD-AB72860465F5}"/>
              </a:ext>
            </a:extLst>
          </p:cNvPr>
          <p:cNvCxnSpPr/>
          <p:nvPr/>
        </p:nvCxnSpPr>
        <p:spPr>
          <a:xfrm>
            <a:off x="2310693" y="3325104"/>
            <a:ext cx="384048" cy="0"/>
          </a:xfrm>
          <a:prstGeom prst="line">
            <a:avLst/>
          </a:prstGeom>
          <a:noFill/>
          <a:ln w="28575" cap="flat" cmpd="sng" algn="ctr">
            <a:solidFill>
              <a:srgbClr val="C00000"/>
            </a:solidFill>
            <a:prstDash val="solid"/>
          </a:ln>
          <a:effectLst/>
        </p:spPr>
      </p:cxnSp>
      <p:cxnSp>
        <p:nvCxnSpPr>
          <p:cNvPr id="23" name="Straight Connector 22">
            <a:extLst>
              <a:ext uri="{FF2B5EF4-FFF2-40B4-BE49-F238E27FC236}">
                <a16:creationId xmlns:a16="http://schemas.microsoft.com/office/drawing/2014/main" id="{FDA1C838-41D4-6A2B-E99C-2B9CA0155A26}"/>
              </a:ext>
            </a:extLst>
          </p:cNvPr>
          <p:cNvCxnSpPr/>
          <p:nvPr/>
        </p:nvCxnSpPr>
        <p:spPr>
          <a:xfrm>
            <a:off x="2296408" y="3896612"/>
            <a:ext cx="384048" cy="0"/>
          </a:xfrm>
          <a:prstGeom prst="line">
            <a:avLst/>
          </a:prstGeom>
          <a:noFill/>
          <a:ln w="28575" cap="flat" cmpd="sng" algn="ctr">
            <a:solidFill>
              <a:srgbClr val="C00000"/>
            </a:solidFill>
            <a:prstDash val="solid"/>
          </a:ln>
          <a:effectLst/>
        </p:spPr>
      </p:cxnSp>
      <p:sp>
        <p:nvSpPr>
          <p:cNvPr id="24" name="Rectangle 23">
            <a:extLst>
              <a:ext uri="{FF2B5EF4-FFF2-40B4-BE49-F238E27FC236}">
                <a16:creationId xmlns:a16="http://schemas.microsoft.com/office/drawing/2014/main" id="{2E621020-8E74-3A44-37B4-4140C6F4B333}"/>
              </a:ext>
            </a:extLst>
          </p:cNvPr>
          <p:cNvSpPr/>
          <p:nvPr/>
        </p:nvSpPr>
        <p:spPr>
          <a:xfrm>
            <a:off x="547616" y="1433476"/>
            <a:ext cx="4227584" cy="686085"/>
          </a:xfrm>
          <a:prstGeom prst="rect">
            <a:avLst/>
          </a:prstGeom>
          <a:noFill/>
          <a:ln w="25400" cap="flat" cmpd="sng" algn="ctr">
            <a:solidFill>
              <a:srgbClr val="C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A" sz="1800" b="0" i="0" u="none" strike="noStrike" kern="0" cap="none" spc="0" normalizeH="0" baseline="0" noProof="0">
              <a:ln>
                <a:noFill/>
              </a:ln>
              <a:solidFill>
                <a:srgbClr val="FFFFFF"/>
              </a:solidFill>
              <a:effectLst/>
              <a:uLnTx/>
              <a:uFillTx/>
              <a:latin typeface="Arial"/>
              <a:ea typeface="+mn-ea"/>
              <a:cs typeface="+mn-cs"/>
            </a:endParaRPr>
          </a:p>
        </p:txBody>
      </p:sp>
      <p:sp>
        <p:nvSpPr>
          <p:cNvPr id="25" name="Rectangle 24">
            <a:extLst>
              <a:ext uri="{FF2B5EF4-FFF2-40B4-BE49-F238E27FC236}">
                <a16:creationId xmlns:a16="http://schemas.microsoft.com/office/drawing/2014/main" id="{4EE55D89-0D9B-DF1A-A93F-AE4CA38AC23B}"/>
              </a:ext>
            </a:extLst>
          </p:cNvPr>
          <p:cNvSpPr/>
          <p:nvPr/>
        </p:nvSpPr>
        <p:spPr>
          <a:xfrm>
            <a:off x="547616" y="2112422"/>
            <a:ext cx="4227584" cy="686589"/>
          </a:xfrm>
          <a:prstGeom prst="rect">
            <a:avLst/>
          </a:prstGeom>
          <a:noFill/>
          <a:ln w="25400" cap="flat" cmpd="sng" algn="ctr">
            <a:solidFill>
              <a:srgbClr val="C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A" sz="1800" b="0" i="0" u="none" strike="noStrike" kern="0" cap="none" spc="0" normalizeH="0" baseline="0" noProof="0">
              <a:ln>
                <a:noFill/>
              </a:ln>
              <a:solidFill>
                <a:srgbClr val="FFFFFF"/>
              </a:solidFill>
              <a:effectLst/>
              <a:uLnTx/>
              <a:uFillTx/>
              <a:latin typeface="Arial"/>
              <a:ea typeface="+mn-ea"/>
              <a:cs typeface="+mn-cs"/>
            </a:endParaRPr>
          </a:p>
        </p:txBody>
      </p:sp>
      <p:sp>
        <p:nvSpPr>
          <p:cNvPr id="26" name="Rectangle 25">
            <a:extLst>
              <a:ext uri="{FF2B5EF4-FFF2-40B4-BE49-F238E27FC236}">
                <a16:creationId xmlns:a16="http://schemas.microsoft.com/office/drawing/2014/main" id="{BC88C61A-3B05-75CA-5925-CAA73578AEBF}"/>
              </a:ext>
            </a:extLst>
          </p:cNvPr>
          <p:cNvSpPr/>
          <p:nvPr/>
        </p:nvSpPr>
        <p:spPr>
          <a:xfrm>
            <a:off x="547616" y="2786476"/>
            <a:ext cx="4227584" cy="686085"/>
          </a:xfrm>
          <a:prstGeom prst="rect">
            <a:avLst/>
          </a:prstGeom>
          <a:noFill/>
          <a:ln w="25400" cap="flat" cmpd="sng" algn="ctr">
            <a:solidFill>
              <a:srgbClr val="C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A" sz="1800" b="0" i="0" u="none" strike="noStrike" kern="0" cap="none" spc="0" normalizeH="0" baseline="0" noProof="0">
              <a:ln>
                <a:noFill/>
              </a:ln>
              <a:solidFill>
                <a:srgbClr val="FFFFFF"/>
              </a:solidFill>
              <a:effectLst/>
              <a:uLnTx/>
              <a:uFillTx/>
              <a:latin typeface="Arial"/>
              <a:ea typeface="+mn-ea"/>
              <a:cs typeface="+mn-cs"/>
            </a:endParaRPr>
          </a:p>
        </p:txBody>
      </p:sp>
      <p:sp>
        <p:nvSpPr>
          <p:cNvPr id="37" name="TextBox 36">
            <a:extLst>
              <a:ext uri="{FF2B5EF4-FFF2-40B4-BE49-F238E27FC236}">
                <a16:creationId xmlns:a16="http://schemas.microsoft.com/office/drawing/2014/main" id="{B148F0EC-C0DE-9CED-2F82-643F8F00962C}"/>
              </a:ext>
            </a:extLst>
          </p:cNvPr>
          <p:cNvSpPr txBox="1"/>
          <p:nvPr/>
        </p:nvSpPr>
        <p:spPr>
          <a:xfrm rot="20365468">
            <a:off x="257741" y="5434609"/>
            <a:ext cx="1403986" cy="707886"/>
          </a:xfrm>
          <a:prstGeom prst="rect">
            <a:avLst/>
          </a:prstGeom>
          <a:noFill/>
        </p:spPr>
        <p:txBody>
          <a:bodyPr wrap="square">
            <a:spAutoFit/>
          </a:bodyPr>
          <a:lstStyle/>
          <a:p>
            <a:pPr algn="ctr"/>
            <a:r>
              <a:rPr lang="fr-CA" sz="4000" dirty="0">
                <a:solidFill>
                  <a:srgbClr val="2274A5"/>
                </a:solidFill>
                <a:effectLst/>
                <a:latin typeface="Mystical Woods Rough Script" panose="020B0604020202020204" pitchFamily="2" charset="0"/>
                <a:ea typeface="Calibri" panose="020F0502020204030204" pitchFamily="34" charset="0"/>
                <a:cs typeface="Times New Roman" panose="02020603050405020304" pitchFamily="18" charset="0"/>
              </a:rPr>
              <a:t>idée</a:t>
            </a:r>
            <a:endParaRPr lang="fr-CA" sz="3600" dirty="0">
              <a:solidFill>
                <a:srgbClr val="2274A5"/>
              </a:solidFill>
              <a:latin typeface="Mystical Woods Rough Script" panose="020B0604020202020204" pitchFamily="2" charset="0"/>
            </a:endParaRPr>
          </a:p>
        </p:txBody>
      </p:sp>
      <p:sp>
        <p:nvSpPr>
          <p:cNvPr id="39" name="TextBox 38">
            <a:extLst>
              <a:ext uri="{FF2B5EF4-FFF2-40B4-BE49-F238E27FC236}">
                <a16:creationId xmlns:a16="http://schemas.microsoft.com/office/drawing/2014/main" id="{51AF188F-4891-9100-8A97-9742140BED01}"/>
              </a:ext>
            </a:extLst>
          </p:cNvPr>
          <p:cNvSpPr txBox="1"/>
          <p:nvPr/>
        </p:nvSpPr>
        <p:spPr>
          <a:xfrm rot="998975">
            <a:off x="1644247" y="5308402"/>
            <a:ext cx="1816433" cy="707886"/>
          </a:xfrm>
          <a:prstGeom prst="rect">
            <a:avLst/>
          </a:prstGeom>
          <a:noFill/>
        </p:spPr>
        <p:txBody>
          <a:bodyPr wrap="square">
            <a:spAutoFit/>
          </a:bodyPr>
          <a:lstStyle/>
          <a:p>
            <a:r>
              <a:rPr lang="fr-CA" sz="4000" dirty="0">
                <a:solidFill>
                  <a:srgbClr val="04A078"/>
                </a:solidFill>
                <a:effectLst/>
                <a:latin typeface="Showcard Gothic" panose="04020904020102020604" pitchFamily="82" charset="0"/>
                <a:ea typeface="Calibri" panose="020F0502020204030204" pitchFamily="34" charset="0"/>
                <a:cs typeface="Times New Roman" panose="02020603050405020304" pitchFamily="18" charset="0"/>
              </a:rPr>
              <a:t>tout </a:t>
            </a:r>
            <a:endParaRPr lang="fr-CA" sz="4000" dirty="0">
              <a:solidFill>
                <a:srgbClr val="04A078"/>
              </a:solidFill>
              <a:latin typeface="Showcard Gothic" panose="04020904020102020604" pitchFamily="82" charset="0"/>
            </a:endParaRPr>
          </a:p>
        </p:txBody>
      </p:sp>
      <p:sp>
        <p:nvSpPr>
          <p:cNvPr id="43" name="TextBox 42">
            <a:extLst>
              <a:ext uri="{FF2B5EF4-FFF2-40B4-BE49-F238E27FC236}">
                <a16:creationId xmlns:a16="http://schemas.microsoft.com/office/drawing/2014/main" id="{D44F4BBF-5C22-57BE-316B-50971CBA2CBF}"/>
              </a:ext>
            </a:extLst>
          </p:cNvPr>
          <p:cNvSpPr txBox="1"/>
          <p:nvPr/>
        </p:nvSpPr>
        <p:spPr>
          <a:xfrm rot="20849789">
            <a:off x="3072182" y="5426213"/>
            <a:ext cx="2570866" cy="707886"/>
          </a:xfrm>
          <a:prstGeom prst="rect">
            <a:avLst/>
          </a:prstGeom>
          <a:noFill/>
        </p:spPr>
        <p:txBody>
          <a:bodyPr wrap="square">
            <a:spAutoFit/>
          </a:bodyPr>
          <a:lstStyle/>
          <a:p>
            <a:r>
              <a:rPr lang="fr-CA" sz="4000" dirty="0">
                <a:solidFill>
                  <a:srgbClr val="21295C"/>
                </a:solidFill>
                <a:latin typeface="KG Dancing on the Rooftop" panose="02000506000000020004" pitchFamily="2" charset="0"/>
              </a:rPr>
              <a:t>Proposition</a:t>
            </a:r>
          </a:p>
        </p:txBody>
      </p:sp>
      <p:sp>
        <p:nvSpPr>
          <p:cNvPr id="45" name="TextBox 44">
            <a:extLst>
              <a:ext uri="{FF2B5EF4-FFF2-40B4-BE49-F238E27FC236}">
                <a16:creationId xmlns:a16="http://schemas.microsoft.com/office/drawing/2014/main" id="{5968FC18-96A4-75D3-EB55-FD4F83A2A97A}"/>
              </a:ext>
            </a:extLst>
          </p:cNvPr>
          <p:cNvSpPr txBox="1"/>
          <p:nvPr/>
        </p:nvSpPr>
        <p:spPr>
          <a:xfrm rot="203904">
            <a:off x="1172616" y="5762460"/>
            <a:ext cx="2627766" cy="1077218"/>
          </a:xfrm>
          <a:prstGeom prst="rect">
            <a:avLst/>
          </a:prstGeom>
          <a:noFill/>
        </p:spPr>
        <p:txBody>
          <a:bodyPr wrap="square">
            <a:spAutoFit/>
          </a:bodyPr>
          <a:lstStyle/>
          <a:p>
            <a:r>
              <a:rPr lang="fr-CA" sz="3200" dirty="0">
                <a:solidFill>
                  <a:srgbClr val="036B50"/>
                </a:solidFill>
                <a:effectLst/>
                <a:latin typeface="KG Love Somebody" panose="02000503000000020003" pitchFamily="2" charset="0"/>
                <a:ea typeface="Calibri" panose="020F0502020204030204" pitchFamily="34" charset="0"/>
                <a:cs typeface="Times New Roman" panose="02020603050405020304" pitchFamily="18" charset="0"/>
              </a:rPr>
              <a:t>sans antécédent</a:t>
            </a:r>
            <a:endParaRPr lang="fr-CA" dirty="0">
              <a:solidFill>
                <a:srgbClr val="036B50"/>
              </a:solidFill>
              <a:latin typeface="KG Love Somebody" panose="02000503000000020003" pitchFamily="2" charset="0"/>
            </a:endParaRPr>
          </a:p>
        </p:txBody>
      </p:sp>
    </p:spTree>
    <p:custDataLst>
      <p:tags r:id="rId1"/>
    </p:custDataLst>
    <p:extLst>
      <p:ext uri="{BB962C8B-B14F-4D97-AF65-F5344CB8AC3E}">
        <p14:creationId xmlns:p14="http://schemas.microsoft.com/office/powerpoint/2010/main" val="80774671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par>
                                <p:cTn id="8" presetID="22" presetClass="entr" presetSubtype="8" fill="hold"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wipe(left)">
                                      <p:cBhvr>
                                        <p:cTn id="10" dur="500"/>
                                        <p:tgtEl>
                                          <p:spTgt spid="21"/>
                                        </p:tgtEl>
                                      </p:cBhvr>
                                    </p:animEffect>
                                  </p:childTnLst>
                                </p:cTn>
                              </p:par>
                              <p:par>
                                <p:cTn id="11" presetID="22" presetClass="entr" presetSubtype="8" fill="hold"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wipe(left)">
                                      <p:cBhvr>
                                        <p:cTn id="13" dur="500"/>
                                        <p:tgtEl>
                                          <p:spTgt spid="22"/>
                                        </p:tgtEl>
                                      </p:cBhvr>
                                    </p:animEffect>
                                  </p:childTnLst>
                                </p:cTn>
                              </p:par>
                              <p:par>
                                <p:cTn id="14" presetID="22" presetClass="entr" presetSubtype="8" fill="hold" nodeType="with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wipe(left)">
                                      <p:cBhvr>
                                        <p:cTn id="16" dur="500"/>
                                        <p:tgtEl>
                                          <p:spTgt spid="23"/>
                                        </p:tgtEl>
                                      </p:cBhvr>
                                    </p:animEffect>
                                  </p:childTnLst>
                                </p:cTn>
                              </p:par>
                            </p:childTnLst>
                          </p:cTn>
                        </p:par>
                      </p:childTnLst>
                    </p:cTn>
                  </p:par>
                  <p:par>
                    <p:cTn id="17" fill="hold">
                      <p:stCondLst>
                        <p:cond delay="indefinite"/>
                      </p:stCondLst>
                      <p:childTnLst>
                        <p:par>
                          <p:cTn id="18" fill="hold">
                            <p:stCondLst>
                              <p:cond delay="0"/>
                            </p:stCondLst>
                            <p:childTnLst>
                              <p:par>
                                <p:cTn id="19" presetID="20" presetClass="entr" presetSubtype="0" fill="hold" nodeType="click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edge">
                                      <p:cBhvr>
                                        <p:cTn id="21" dur="2000"/>
                                        <p:tgtEl>
                                          <p:spTgt spid="24"/>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xit" presetSubtype="0" fill="hold" nodeType="clickEffect">
                                  <p:stCondLst>
                                    <p:cond delay="0"/>
                                  </p:stCondLst>
                                  <p:childTnLst>
                                    <p:set>
                                      <p:cBhvr>
                                        <p:cTn id="25" dur="1" fill="hold">
                                          <p:stCondLst>
                                            <p:cond delay="0"/>
                                          </p:stCondLst>
                                        </p:cTn>
                                        <p:tgtEl>
                                          <p:spTgt spid="24"/>
                                        </p:tgtEl>
                                        <p:attrNameLst>
                                          <p:attrName>style.visibility</p:attrName>
                                        </p:attrNameLst>
                                      </p:cBhvr>
                                      <p:to>
                                        <p:strVal val="hidden"/>
                                      </p:to>
                                    </p:set>
                                  </p:childTnLst>
                                </p:cTn>
                              </p:par>
                            </p:childTnLst>
                          </p:cTn>
                        </p:par>
                        <p:par>
                          <p:cTn id="26" fill="hold">
                            <p:stCondLst>
                              <p:cond delay="0"/>
                            </p:stCondLst>
                            <p:childTnLst>
                              <p:par>
                                <p:cTn id="27" presetID="20" presetClass="entr" presetSubtype="0" fill="hold" nodeType="afterEffect">
                                  <p:stCondLst>
                                    <p:cond delay="0"/>
                                  </p:stCondLst>
                                  <p:childTnLst>
                                    <p:set>
                                      <p:cBhvr>
                                        <p:cTn id="28" dur="1" fill="hold">
                                          <p:stCondLst>
                                            <p:cond delay="0"/>
                                          </p:stCondLst>
                                        </p:cTn>
                                        <p:tgtEl>
                                          <p:spTgt spid="25"/>
                                        </p:tgtEl>
                                        <p:attrNameLst>
                                          <p:attrName>style.visibility</p:attrName>
                                        </p:attrNameLst>
                                      </p:cBhvr>
                                      <p:to>
                                        <p:strVal val="visible"/>
                                      </p:to>
                                    </p:set>
                                    <p:animEffect transition="in" filter="wedge">
                                      <p:cBhvr>
                                        <p:cTn id="29" dur="2000"/>
                                        <p:tgtEl>
                                          <p:spTgt spid="25"/>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xit" presetSubtype="0" fill="hold" nodeType="clickEffect">
                                  <p:stCondLst>
                                    <p:cond delay="0"/>
                                  </p:stCondLst>
                                  <p:childTnLst>
                                    <p:set>
                                      <p:cBhvr>
                                        <p:cTn id="33" dur="1" fill="hold">
                                          <p:stCondLst>
                                            <p:cond delay="0"/>
                                          </p:stCondLst>
                                        </p:cTn>
                                        <p:tgtEl>
                                          <p:spTgt spid="25"/>
                                        </p:tgtEl>
                                        <p:attrNameLst>
                                          <p:attrName>style.visibility</p:attrName>
                                        </p:attrNameLst>
                                      </p:cBhvr>
                                      <p:to>
                                        <p:strVal val="hidden"/>
                                      </p:to>
                                    </p:set>
                                  </p:childTnLst>
                                </p:cTn>
                              </p:par>
                            </p:childTnLst>
                          </p:cTn>
                        </p:par>
                        <p:par>
                          <p:cTn id="34" fill="hold">
                            <p:stCondLst>
                              <p:cond delay="0"/>
                            </p:stCondLst>
                            <p:childTnLst>
                              <p:par>
                                <p:cTn id="35" presetID="20" presetClass="entr" presetSubtype="0" fill="hold" nodeType="after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wedge">
                                      <p:cBhvr>
                                        <p:cTn id="37" dur="2000"/>
                                        <p:tgtEl>
                                          <p:spTgt spid="26"/>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xit" presetSubtype="0" fill="hold" nodeType="clickEffect">
                                  <p:stCondLst>
                                    <p:cond delay="0"/>
                                  </p:stCondLst>
                                  <p:childTnLst>
                                    <p:set>
                                      <p:cBhvr>
                                        <p:cTn id="41" dur="1" fill="hold">
                                          <p:stCondLst>
                                            <p:cond delay="0"/>
                                          </p:stCondLst>
                                        </p:cTn>
                                        <p:tgtEl>
                                          <p:spTgt spid="26"/>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nodeType="clickEffect">
                                  <p:stCondLst>
                                    <p:cond delay="0"/>
                                  </p:stCondLst>
                                  <p:childTnLst>
                                    <p:set>
                                      <p:cBhvr>
                                        <p:cTn id="49" dur="1" fill="hold">
                                          <p:stCondLst>
                                            <p:cond delay="0"/>
                                          </p:stCondLst>
                                        </p:cTn>
                                        <p:tgtEl>
                                          <p:spTgt spid="18">
                                            <p:txEl>
                                              <p:pRg st="2" end="2"/>
                                            </p:txEl>
                                          </p:spTgt>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nodeType="clickEffect">
                                  <p:stCondLst>
                                    <p:cond delay="0"/>
                                  </p:stCondLst>
                                  <p:childTnLst>
                                    <p:set>
                                      <p:cBhvr>
                                        <p:cTn id="53" dur="1" fill="hold">
                                          <p:stCondLst>
                                            <p:cond delay="0"/>
                                          </p:stCondLst>
                                        </p:cTn>
                                        <p:tgtEl>
                                          <p:spTgt spid="18">
                                            <p:txEl>
                                              <p:pRg st="3" end="3"/>
                                            </p:txEl>
                                          </p:spTgt>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nodeType="clickEffect">
                                  <p:stCondLst>
                                    <p:cond delay="0"/>
                                  </p:stCondLst>
                                  <p:childTnLst>
                                    <p:set>
                                      <p:cBhvr>
                                        <p:cTn id="57" dur="1" fill="hold">
                                          <p:stCondLst>
                                            <p:cond delay="0"/>
                                          </p:stCondLst>
                                        </p:cTn>
                                        <p:tgtEl>
                                          <p:spTgt spid="18">
                                            <p:txEl>
                                              <p:pRg st="4" end="4"/>
                                            </p:txEl>
                                          </p:spTgt>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nodeType="clickEffect">
                                  <p:stCondLst>
                                    <p:cond delay="0"/>
                                  </p:stCondLst>
                                  <p:childTnLst>
                                    <p:set>
                                      <p:cBhvr>
                                        <p:cTn id="61" dur="1" fill="hold">
                                          <p:stCondLst>
                                            <p:cond delay="0"/>
                                          </p:stCondLst>
                                        </p:cTn>
                                        <p:tgtEl>
                                          <p:spTgt spid="18">
                                            <p:txEl>
                                              <p:pRg st="6" end="6"/>
                                            </p:txEl>
                                          </p:spTgt>
                                        </p:tgtEl>
                                        <p:attrNameLst>
                                          <p:attrName>style.visibility</p:attrName>
                                        </p:attrNameLst>
                                      </p:cBhvr>
                                      <p:to>
                                        <p:strVal val="visible"/>
                                      </p:to>
                                    </p:set>
                                  </p:childTnLst>
                                </p:cTn>
                              </p:par>
                              <p:par>
                                <p:cTn id="62" presetID="23" presetClass="entr" presetSubtype="16" fill="hold" nodeType="withEffect">
                                  <p:stCondLst>
                                    <p:cond delay="0"/>
                                  </p:stCondLst>
                                  <p:childTnLst>
                                    <p:set>
                                      <p:cBhvr>
                                        <p:cTn id="63" dur="1" fill="hold">
                                          <p:stCondLst>
                                            <p:cond delay="0"/>
                                          </p:stCondLst>
                                        </p:cTn>
                                        <p:tgtEl>
                                          <p:spTgt spid="19"/>
                                        </p:tgtEl>
                                        <p:attrNameLst>
                                          <p:attrName>style.visibility</p:attrName>
                                        </p:attrNameLst>
                                      </p:cBhvr>
                                      <p:to>
                                        <p:strVal val="visible"/>
                                      </p:to>
                                    </p:set>
                                    <p:anim calcmode="lin" valueType="num">
                                      <p:cBhvr>
                                        <p:cTn id="64" dur="500" fill="hold"/>
                                        <p:tgtEl>
                                          <p:spTgt spid="19"/>
                                        </p:tgtEl>
                                        <p:attrNameLst>
                                          <p:attrName>ppt_w</p:attrName>
                                        </p:attrNameLst>
                                      </p:cBhvr>
                                      <p:tavLst>
                                        <p:tav tm="0">
                                          <p:val>
                                            <p:fltVal val="0"/>
                                          </p:val>
                                        </p:tav>
                                        <p:tav tm="100000">
                                          <p:val>
                                            <p:strVal val="#ppt_w"/>
                                          </p:val>
                                        </p:tav>
                                      </p:tavLst>
                                    </p:anim>
                                    <p:anim calcmode="lin" valueType="num">
                                      <p:cBhvr>
                                        <p:cTn id="65" dur="500" fill="hold"/>
                                        <p:tgtEl>
                                          <p:spTgt spid="19"/>
                                        </p:tgtEl>
                                        <p:attrNameLst>
                                          <p:attrName>ppt_h</p:attrName>
                                        </p:attrNameLst>
                                      </p:cBhvr>
                                      <p:tavLst>
                                        <p:tav tm="0">
                                          <p:val>
                                            <p:fltVal val="0"/>
                                          </p:val>
                                        </p:tav>
                                        <p:tav tm="100000">
                                          <p:val>
                                            <p:strVal val="#ppt_h"/>
                                          </p:val>
                                        </p:tav>
                                      </p:tavLst>
                                    </p:anim>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nodeType="clickEffect">
                                  <p:stCondLst>
                                    <p:cond delay="0"/>
                                  </p:stCondLst>
                                  <p:childTnLst>
                                    <p:set>
                                      <p:cBhvr>
                                        <p:cTn id="69" dur="1" fill="hold">
                                          <p:stCondLst>
                                            <p:cond delay="0"/>
                                          </p:stCondLst>
                                        </p:cTn>
                                        <p:tgtEl>
                                          <p:spTgt spid="18">
                                            <p:txEl>
                                              <p:pRg st="8" end="8"/>
                                            </p:txEl>
                                          </p:spTgt>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2" presetClass="entr" presetSubtype="4" fill="hold" nodeType="clickEffect">
                                  <p:stCondLst>
                                    <p:cond delay="0"/>
                                  </p:stCondLst>
                                  <p:childTnLst>
                                    <p:set>
                                      <p:cBhvr>
                                        <p:cTn id="73" dur="1" fill="hold">
                                          <p:stCondLst>
                                            <p:cond delay="0"/>
                                          </p:stCondLst>
                                        </p:cTn>
                                        <p:tgtEl>
                                          <p:spTgt spid="33"/>
                                        </p:tgtEl>
                                        <p:attrNameLst>
                                          <p:attrName>style.visibility</p:attrName>
                                        </p:attrNameLst>
                                      </p:cBhvr>
                                      <p:to>
                                        <p:strVal val="visible"/>
                                      </p:to>
                                    </p:set>
                                    <p:anim calcmode="lin" valueType="num">
                                      <p:cBhvr additive="base">
                                        <p:cTn id="74" dur="500" fill="hold"/>
                                        <p:tgtEl>
                                          <p:spTgt spid="33"/>
                                        </p:tgtEl>
                                        <p:attrNameLst>
                                          <p:attrName>ppt_x</p:attrName>
                                        </p:attrNameLst>
                                      </p:cBhvr>
                                      <p:tavLst>
                                        <p:tav tm="0">
                                          <p:val>
                                            <p:strVal val="#ppt_x"/>
                                          </p:val>
                                        </p:tav>
                                        <p:tav tm="100000">
                                          <p:val>
                                            <p:strVal val="#ppt_x"/>
                                          </p:val>
                                        </p:tav>
                                      </p:tavLst>
                                    </p:anim>
                                    <p:anim calcmode="lin" valueType="num">
                                      <p:cBhvr additive="base">
                                        <p:cTn id="75" dur="500" fill="hold"/>
                                        <p:tgtEl>
                                          <p:spTgt spid="33"/>
                                        </p:tgtEl>
                                        <p:attrNameLst>
                                          <p:attrName>ppt_y</p:attrName>
                                        </p:attrNameLst>
                                      </p:cBhvr>
                                      <p:tavLst>
                                        <p:tav tm="0">
                                          <p:val>
                                            <p:strVal val="1+#ppt_h/2"/>
                                          </p:val>
                                        </p:tav>
                                        <p:tav tm="100000">
                                          <p:val>
                                            <p:strVal val="#ppt_y"/>
                                          </p:val>
                                        </p:tav>
                                      </p:tavLst>
                                    </p:anim>
                                  </p:childTnLst>
                                </p:cTn>
                              </p:par>
                            </p:childTnLst>
                          </p:cTn>
                        </p:par>
                        <p:par>
                          <p:cTn id="76" fill="hold">
                            <p:stCondLst>
                              <p:cond delay="500"/>
                            </p:stCondLst>
                            <p:childTnLst>
                              <p:par>
                                <p:cTn id="77" presetID="22" presetClass="entr" presetSubtype="1" fill="hold" grpId="0" nodeType="afterEffect">
                                  <p:stCondLst>
                                    <p:cond delay="0"/>
                                  </p:stCondLst>
                                  <p:childTnLst>
                                    <p:set>
                                      <p:cBhvr>
                                        <p:cTn id="78" dur="1" fill="hold">
                                          <p:stCondLst>
                                            <p:cond delay="0"/>
                                          </p:stCondLst>
                                        </p:cTn>
                                        <p:tgtEl>
                                          <p:spTgt spid="29"/>
                                        </p:tgtEl>
                                        <p:attrNameLst>
                                          <p:attrName>style.visibility</p:attrName>
                                        </p:attrNameLst>
                                      </p:cBhvr>
                                      <p:to>
                                        <p:strVal val="visible"/>
                                      </p:to>
                                    </p:set>
                                    <p:animEffect transition="in" filter="wipe(up)">
                                      <p:cBhvr>
                                        <p:cTn id="79" dur="500"/>
                                        <p:tgtEl>
                                          <p:spTgt spid="29"/>
                                        </p:tgtEl>
                                      </p:cBhvr>
                                    </p:animEffect>
                                  </p:childTnLst>
                                </p:cTn>
                              </p:par>
                            </p:childTnLst>
                          </p:cTn>
                        </p:par>
                      </p:childTnLst>
                    </p:cTn>
                  </p:par>
                  <p:par>
                    <p:cTn id="80" fill="hold">
                      <p:stCondLst>
                        <p:cond delay="indefinite"/>
                      </p:stCondLst>
                      <p:childTnLst>
                        <p:par>
                          <p:cTn id="81" fill="hold">
                            <p:stCondLst>
                              <p:cond delay="0"/>
                            </p:stCondLst>
                            <p:childTnLst>
                              <p:par>
                                <p:cTn id="82" presetID="31" presetClass="entr" presetSubtype="0" fill="hold" grpId="0" nodeType="clickEffect">
                                  <p:stCondLst>
                                    <p:cond delay="0"/>
                                  </p:stCondLst>
                                  <p:childTnLst>
                                    <p:set>
                                      <p:cBhvr>
                                        <p:cTn id="83" dur="1" fill="hold">
                                          <p:stCondLst>
                                            <p:cond delay="0"/>
                                          </p:stCondLst>
                                        </p:cTn>
                                        <p:tgtEl>
                                          <p:spTgt spid="37"/>
                                        </p:tgtEl>
                                        <p:attrNameLst>
                                          <p:attrName>style.visibility</p:attrName>
                                        </p:attrNameLst>
                                      </p:cBhvr>
                                      <p:to>
                                        <p:strVal val="visible"/>
                                      </p:to>
                                    </p:set>
                                    <p:anim calcmode="lin" valueType="num">
                                      <p:cBhvr>
                                        <p:cTn id="84" dur="1000" fill="hold"/>
                                        <p:tgtEl>
                                          <p:spTgt spid="37"/>
                                        </p:tgtEl>
                                        <p:attrNameLst>
                                          <p:attrName>ppt_w</p:attrName>
                                        </p:attrNameLst>
                                      </p:cBhvr>
                                      <p:tavLst>
                                        <p:tav tm="0">
                                          <p:val>
                                            <p:fltVal val="0"/>
                                          </p:val>
                                        </p:tav>
                                        <p:tav tm="100000">
                                          <p:val>
                                            <p:strVal val="#ppt_w"/>
                                          </p:val>
                                        </p:tav>
                                      </p:tavLst>
                                    </p:anim>
                                    <p:anim calcmode="lin" valueType="num">
                                      <p:cBhvr>
                                        <p:cTn id="85" dur="1000" fill="hold"/>
                                        <p:tgtEl>
                                          <p:spTgt spid="37"/>
                                        </p:tgtEl>
                                        <p:attrNameLst>
                                          <p:attrName>ppt_h</p:attrName>
                                        </p:attrNameLst>
                                      </p:cBhvr>
                                      <p:tavLst>
                                        <p:tav tm="0">
                                          <p:val>
                                            <p:fltVal val="0"/>
                                          </p:val>
                                        </p:tav>
                                        <p:tav tm="100000">
                                          <p:val>
                                            <p:strVal val="#ppt_h"/>
                                          </p:val>
                                        </p:tav>
                                      </p:tavLst>
                                    </p:anim>
                                    <p:anim calcmode="lin" valueType="num">
                                      <p:cBhvr>
                                        <p:cTn id="86" dur="1000" fill="hold"/>
                                        <p:tgtEl>
                                          <p:spTgt spid="37"/>
                                        </p:tgtEl>
                                        <p:attrNameLst>
                                          <p:attrName>style.rotation</p:attrName>
                                        </p:attrNameLst>
                                      </p:cBhvr>
                                      <p:tavLst>
                                        <p:tav tm="0">
                                          <p:val>
                                            <p:fltVal val="90"/>
                                          </p:val>
                                        </p:tav>
                                        <p:tav tm="100000">
                                          <p:val>
                                            <p:fltVal val="0"/>
                                          </p:val>
                                        </p:tav>
                                      </p:tavLst>
                                    </p:anim>
                                    <p:animEffect transition="in" filter="fade">
                                      <p:cBhvr>
                                        <p:cTn id="87" dur="1000"/>
                                        <p:tgtEl>
                                          <p:spTgt spid="37"/>
                                        </p:tgtEl>
                                      </p:cBhvr>
                                    </p:animEffect>
                                  </p:childTnLst>
                                </p:cTn>
                              </p:par>
                            </p:childTnLst>
                          </p:cTn>
                        </p:par>
                        <p:par>
                          <p:cTn id="88" fill="hold">
                            <p:stCondLst>
                              <p:cond delay="1000"/>
                            </p:stCondLst>
                            <p:childTnLst>
                              <p:par>
                                <p:cTn id="89" presetID="47" presetClass="entr" presetSubtype="0" fill="hold" grpId="0" nodeType="afterEffect">
                                  <p:stCondLst>
                                    <p:cond delay="0"/>
                                  </p:stCondLst>
                                  <p:childTnLst>
                                    <p:set>
                                      <p:cBhvr>
                                        <p:cTn id="90" dur="1" fill="hold">
                                          <p:stCondLst>
                                            <p:cond delay="0"/>
                                          </p:stCondLst>
                                        </p:cTn>
                                        <p:tgtEl>
                                          <p:spTgt spid="43"/>
                                        </p:tgtEl>
                                        <p:attrNameLst>
                                          <p:attrName>style.visibility</p:attrName>
                                        </p:attrNameLst>
                                      </p:cBhvr>
                                      <p:to>
                                        <p:strVal val="visible"/>
                                      </p:to>
                                    </p:set>
                                    <p:animEffect transition="in" filter="fade">
                                      <p:cBhvr>
                                        <p:cTn id="91" dur="1000"/>
                                        <p:tgtEl>
                                          <p:spTgt spid="43"/>
                                        </p:tgtEl>
                                      </p:cBhvr>
                                    </p:animEffect>
                                    <p:anim calcmode="lin" valueType="num">
                                      <p:cBhvr>
                                        <p:cTn id="92" dur="1000" fill="hold"/>
                                        <p:tgtEl>
                                          <p:spTgt spid="43"/>
                                        </p:tgtEl>
                                        <p:attrNameLst>
                                          <p:attrName>ppt_x</p:attrName>
                                        </p:attrNameLst>
                                      </p:cBhvr>
                                      <p:tavLst>
                                        <p:tav tm="0">
                                          <p:val>
                                            <p:strVal val="#ppt_x"/>
                                          </p:val>
                                        </p:tav>
                                        <p:tav tm="100000">
                                          <p:val>
                                            <p:strVal val="#ppt_x"/>
                                          </p:val>
                                        </p:tav>
                                      </p:tavLst>
                                    </p:anim>
                                    <p:anim calcmode="lin" valueType="num">
                                      <p:cBhvr>
                                        <p:cTn id="93" dur="1000" fill="hold"/>
                                        <p:tgtEl>
                                          <p:spTgt spid="43"/>
                                        </p:tgtEl>
                                        <p:attrNameLst>
                                          <p:attrName>ppt_y</p:attrName>
                                        </p:attrNameLst>
                                      </p:cBhvr>
                                      <p:tavLst>
                                        <p:tav tm="0">
                                          <p:val>
                                            <p:strVal val="#ppt_y-.1"/>
                                          </p:val>
                                        </p:tav>
                                        <p:tav tm="100000">
                                          <p:val>
                                            <p:strVal val="#ppt_y"/>
                                          </p:val>
                                        </p:tav>
                                      </p:tavLst>
                                    </p:anim>
                                  </p:childTnLst>
                                </p:cTn>
                              </p:par>
                            </p:childTnLst>
                          </p:cTn>
                        </p:par>
                        <p:par>
                          <p:cTn id="94" fill="hold">
                            <p:stCondLst>
                              <p:cond delay="2000"/>
                            </p:stCondLst>
                            <p:childTnLst>
                              <p:par>
                                <p:cTn id="95" presetID="2" presetClass="entr" presetSubtype="12" fill="hold" grpId="0" nodeType="afterEffect">
                                  <p:stCondLst>
                                    <p:cond delay="0"/>
                                  </p:stCondLst>
                                  <p:childTnLst>
                                    <p:set>
                                      <p:cBhvr>
                                        <p:cTn id="96" dur="1" fill="hold">
                                          <p:stCondLst>
                                            <p:cond delay="0"/>
                                          </p:stCondLst>
                                        </p:cTn>
                                        <p:tgtEl>
                                          <p:spTgt spid="45"/>
                                        </p:tgtEl>
                                        <p:attrNameLst>
                                          <p:attrName>style.visibility</p:attrName>
                                        </p:attrNameLst>
                                      </p:cBhvr>
                                      <p:to>
                                        <p:strVal val="visible"/>
                                      </p:to>
                                    </p:set>
                                    <p:anim calcmode="lin" valueType="num">
                                      <p:cBhvr additive="base">
                                        <p:cTn id="97" dur="500" fill="hold"/>
                                        <p:tgtEl>
                                          <p:spTgt spid="45"/>
                                        </p:tgtEl>
                                        <p:attrNameLst>
                                          <p:attrName>ppt_x</p:attrName>
                                        </p:attrNameLst>
                                      </p:cBhvr>
                                      <p:tavLst>
                                        <p:tav tm="0">
                                          <p:val>
                                            <p:strVal val="0-#ppt_w/2"/>
                                          </p:val>
                                        </p:tav>
                                        <p:tav tm="100000">
                                          <p:val>
                                            <p:strVal val="#ppt_x"/>
                                          </p:val>
                                        </p:tav>
                                      </p:tavLst>
                                    </p:anim>
                                    <p:anim calcmode="lin" valueType="num">
                                      <p:cBhvr additive="base">
                                        <p:cTn id="98" dur="500" fill="hold"/>
                                        <p:tgtEl>
                                          <p:spTgt spid="45"/>
                                        </p:tgtEl>
                                        <p:attrNameLst>
                                          <p:attrName>ppt_y</p:attrName>
                                        </p:attrNameLst>
                                      </p:cBhvr>
                                      <p:tavLst>
                                        <p:tav tm="0">
                                          <p:val>
                                            <p:strVal val="1+#ppt_h/2"/>
                                          </p:val>
                                        </p:tav>
                                        <p:tav tm="100000">
                                          <p:val>
                                            <p:strVal val="#ppt_y"/>
                                          </p:val>
                                        </p:tav>
                                      </p:tavLst>
                                    </p:anim>
                                  </p:childTnLst>
                                </p:cTn>
                              </p:par>
                            </p:childTnLst>
                          </p:cTn>
                        </p:par>
                        <p:par>
                          <p:cTn id="99" fill="hold">
                            <p:stCondLst>
                              <p:cond delay="2500"/>
                            </p:stCondLst>
                            <p:childTnLst>
                              <p:par>
                                <p:cTn id="100" presetID="42" presetClass="entr" presetSubtype="0" fill="hold" grpId="0" nodeType="afterEffect">
                                  <p:stCondLst>
                                    <p:cond delay="0"/>
                                  </p:stCondLst>
                                  <p:childTnLst>
                                    <p:set>
                                      <p:cBhvr>
                                        <p:cTn id="101" dur="1" fill="hold">
                                          <p:stCondLst>
                                            <p:cond delay="0"/>
                                          </p:stCondLst>
                                        </p:cTn>
                                        <p:tgtEl>
                                          <p:spTgt spid="39"/>
                                        </p:tgtEl>
                                        <p:attrNameLst>
                                          <p:attrName>style.visibility</p:attrName>
                                        </p:attrNameLst>
                                      </p:cBhvr>
                                      <p:to>
                                        <p:strVal val="visible"/>
                                      </p:to>
                                    </p:set>
                                    <p:animEffect transition="in" filter="fade">
                                      <p:cBhvr>
                                        <p:cTn id="102" dur="1000"/>
                                        <p:tgtEl>
                                          <p:spTgt spid="39"/>
                                        </p:tgtEl>
                                      </p:cBhvr>
                                    </p:animEffect>
                                    <p:anim calcmode="lin" valueType="num">
                                      <p:cBhvr>
                                        <p:cTn id="103" dur="1000" fill="hold"/>
                                        <p:tgtEl>
                                          <p:spTgt spid="39"/>
                                        </p:tgtEl>
                                        <p:attrNameLst>
                                          <p:attrName>ppt_x</p:attrName>
                                        </p:attrNameLst>
                                      </p:cBhvr>
                                      <p:tavLst>
                                        <p:tav tm="0">
                                          <p:val>
                                            <p:strVal val="#ppt_x"/>
                                          </p:val>
                                        </p:tav>
                                        <p:tav tm="100000">
                                          <p:val>
                                            <p:strVal val="#ppt_x"/>
                                          </p:val>
                                        </p:tav>
                                      </p:tavLst>
                                    </p:anim>
                                    <p:anim calcmode="lin" valueType="num">
                                      <p:cBhvr>
                                        <p:cTn id="104"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19" grpId="0"/>
      <p:bldP spid="24" grpId="0" animBg="1"/>
      <p:bldP spid="24" grpId="1" animBg="1"/>
      <p:bldP spid="25" grpId="0" animBg="1"/>
      <p:bldP spid="25" grpId="1" animBg="1"/>
      <p:bldP spid="26" grpId="0" animBg="1"/>
      <p:bldP spid="26" grpId="1" animBg="1"/>
      <p:bldP spid="37" grpId="0"/>
      <p:bldP spid="39" grpId="0"/>
      <p:bldP spid="43" grpId="0"/>
      <p:bldP spid="45"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85"/>
  <p:tag name="MMPROD_THEME_BG_IMAGE" val=""/>
  <p:tag name="MMPROD_DATA" val="&lt;object type=&quot;10002&quot; unique_id=&quot;901&quot;&gt;&lt;property id=&quot;10007&quot; value=&quot;Next&quot;/&gt;&lt;property id=&quot;10008&quot; value=&quot;Back&quot;/&gt;&lt;property id=&quot;10009&quot; value=&quot;Soumettre&quot;/&gt;&lt;property id=&quot;10012&quot; value=&quot;0&quot;/&gt;&lt;property id=&quot;10022&quot; value=&quot;Essayez encore une fois&quot;/&gt;&lt;property id=&quot;10068&quot; value=&quot;Correct - Cliquez pour continuer&quot;/&gt;&lt;property id=&quot;10069&quot; value=&quot;Incorrect - Cliquez pour continuer&quot;/&gt;&lt;property id=&quot;10124&quot; value=&quot;Click to continue&quot;/&gt;&lt;property id=&quot;10125&quot; value=&quot;Click to submit answer&quot;/&gt;&lt;property id=&quot;10126&quot; value=&quot;Click to go back&quot;/&gt;&lt;property id=&quot;10127&quot; value=&quot;Annuler&quot;/&gt;&lt;property id=&quot;10128&quot; value=&quot;Click to clear&quot;/&gt;&lt;property id=&quot;10133&quot; value=&quot;0&quot;/&gt;&lt;property id=&quot;10134&quot; value=&quot;0&quot;/&gt;&lt;property id=&quot;10135&quot; value=&quot;,&quot;/&gt;&lt;property id=&quot;10136&quot; value=&quot;2&quot;/&gt;&lt;property id=&quot;10156&quot; value=&quot;1&quot;/&gt;&lt;property id=&quot;10157&quot; value=&quot;1&quot;/&gt;&lt;property id=&quot;10158&quot; value=&quot;1&quot;/&gt;&lt;property id=&quot;10177&quot; value=&quot;0&quot;/&gt;&lt;property id=&quot;10183&quot; value=&quot;Vous devez répondre aux questions avant de continuer&quot;/&gt;&lt;property id=&quot;10185&quot; value=&quot;1&quot;/&gt;&lt;property id=&quot;10188&quot; value=&quot;The time to answer this question has expired.&quot;/&gt;&lt;property id=&quot;10189&quot; value=&quot;1&quot;/&gt;&lt;property id=&quot;10194&quot; value=&quot;0&quot;/&gt;&lt;property id=&quot;10195&quot; value=&quot;1&quot;/&gt;&lt;property id=&quot;10196&quot; value=&quot;0&quot;/&gt;&lt;property id=&quot;10198&quot; value=&quot;100&quot;/&gt;&lt;property id=&quot;10200&quot; value=&quot;1&quot;/&gt;&lt;object type=&quot;10054&quot; unique_id=&quot;10002&quot;&gt;&lt;property id=&quot;10139&quot; value=&quot;1.0&quot;/&gt;&lt;property id=&quot;10141&quot; value=&quot;80&quot;/&gt;&lt;property id=&quot;10143&quot; value=&quot;0&quot;/&gt;&lt;property id=&quot;10144&quot; value=&quot;0&quot;/&gt;&lt;property id=&quot;10145&quot; value=&quot;0&quot;/&gt;&lt;property id=&quot;10146&quot; value=&quot;1&quot;/&gt;&lt;property id=&quot;10147&quot; value=&quot;0&quot;/&gt;&lt;property id=&quot;10148&quot; value=&quot;0&quot;/&gt;&lt;property id=&quot;10149&quot; value=&quot;0&quot;/&gt;&lt;property id=&quot;10150&quot; value=&quot;0&quot;/&gt;&lt;/object&gt;&lt;object type=&quot;10042&quot; unique_id=&quot;903&quot;&gt;&lt;object type=&quot;10003&quot; unique_id=&quot;10004&quot;&gt;&lt;property id=&quot;10002&quot; value=&quot;Quiz&quot;/&gt;&lt;property id=&quot;10003&quot; value=&quot;0&quot;/&gt;&lt;property id=&quot;10004&quot; value=&quot;0&quot;/&gt;&lt;property id=&quot;10005&quot; value=&quot;0&quot;/&gt;&lt;property id=&quot;10006&quot; value=&quot;0&quot;/&gt;&lt;property id=&quot;10010&quot; value=&quot;1&quot;/&gt;&lt;property id=&quot;10014&quot; value=&quot;-1&quot;/&gt;&lt;property id=&quot;10015&quot; value=&quot;1&quot;/&gt;&lt;property id=&quot;10016&quot; value=&quot;1&quot;/&gt;&lt;property id=&quot;10017&quot; value=&quot;1&quot;/&gt;&lt;property id=&quot;10018&quot; value=&quot;0&quot;/&gt;&lt;property id=&quot;10029&quot; value=&quot;2&quot;/&gt;&lt;property id=&quot;10072&quot; value=&quot;Quiz10004&quot;/&gt;&lt;property id=&quot;10123&quot; value=&quot;1&quot;/&gt;&lt;property id=&quot;10129&quot; value=&quot;0&quot;/&gt;&lt;property id=&quot;10130&quot; value=&quot;80&quot;/&gt;&lt;property id=&quot;10160&quot; value=&quot;1&quot;/&gt;&lt;property id=&quot;10161&quot; value=&quot;1&quot;/&gt;&lt;property id=&quot;10162&quot; value=&quot;1&quot;/&gt;&lt;property id=&quot;10163&quot; value=&quot;0&quot;/&gt;&lt;property id=&quot;10164&quot; value=&quot;0&quot;/&gt;&lt;property id=&quot;10165&quot; value=&quot;Réussi&quot;/&gt;&lt;property id=&quot;10166&quot; value=&quot;Échoué&quot;/&gt;&lt;property id=&quot;10167&quot; value=&quot;FFFFFFFF&quot;/&gt;&lt;property id=&quot;10169&quot; value=&quot;Question %d of %d&quot;/&gt;&lt;property id=&quot;10170&quot; value=&quot;Send E-mail&quot;/&gt;&lt;property id=&quot;10171&quot; value=&quot;Vous avez répondu correctement!&quot;/&gt;&lt;property id=&quot;10172&quot; value=&quot;Vous n'avez pas répondu à la question&quot;/&gt;&lt;property id=&quot;10173&quot; value=&quot;Votre réponse&quot;/&gt;&lt;property id=&quot;10174&quot; value=&quot;La réponse correcte est:&quot;/&gt;&lt;object type=&quot;10050&quot; unique_id=&quot;10006&quot;&gt;&lt;property id=&quot;10020&quot; value=&quot;2&quot;/&gt;&lt;property id=&quot;10191&quot; value=&quot;-1&quot;/&gt;&lt;/object&gt;&lt;object type=&quot;10051&quot; unique_id=&quot;10007&quot;&gt;&lt;property id=&quot;10020&quot; value=&quot;2&quot;/&gt;&lt;property id=&quot;10191&quot; value=&quot;-1&quot;/&gt;&lt;/object&gt;&lt;property id=&quot;10208&quot; value=&quot;0&quot;/&gt;&lt;property id=&quot;10222&quot; value=&quot;0&quot;/&gt;&lt;property id=&quot;10223&quot; value=&quot;1&quot;/&gt;&lt;property id=&quot;10224&quot; value=&quot;1&quot;/&gt;&lt;property id=&quot;10225&quot; value=&quot;Instruction Slide Title&quot;/&gt;&lt;property id=&quot;10226&quot; value=&quot;Write instructions for quiz takers here...&quot;/&gt;&lt;property id=&quot;10228&quot; value=&quot;100&quot;/&gt;&lt;/object&gt;&lt;/object&gt;&lt;property id=&quot;10212&quot; value=&quot;1&quot;/&gt;&lt;property id=&quot;10213&quot; value=&quot;1&quot;/&gt;&lt;property id=&quot;10214&quot; value=&quot;0&quot;/&gt;&lt;property id=&quot;10215&quot; value=&quot;0&quot;/&gt;&lt;property id=&quot;10216&quot; value=&quot;0&quot;/&gt;&lt;property id=&quot;10217&quot; value=&quot;1&quot;/&gt;&lt;property id=&quot;10218&quot; value=&quot;0&quot;/&gt;&lt;property id=&quot;10219&quot; value=&quot;0&quot;/&gt;&lt;property id=&quot;10227&quot; value=&quot;1&quot;/&gt;&lt;property id=&quot;10229&quot; value=&quot;0&quot;/&gt;&lt;property id=&quot;10235&quot; value=&quot;0&quot;/&gt;&lt;property id=&quot;10236&quot; value=&quot;0&quot;/&gt;&lt;property id=&quot;10237&quot; value=&quot;0&quot;/&gt;&lt;property id=&quot;10238&quot; value=&quot;-1&quot;/&gt;&lt;property id=&quot;10239&quot; value=&quot;-1&quot;/&gt;&lt;property id=&quot;10240&quot; value=&quot;-1&quot;/&gt;&lt;property id=&quot;10241&quot; value=&quot;-1&quot;/&gt;&lt;property id=&quot;10242&quot; value=&quot;-1&quot;/&gt;&lt;property id=&quot;10243&quot; value=&quot;-1&quot;/&gt;&lt;property id=&quot;10244&quot; value=&quot;1&quot;/&gt;&lt;property id=&quot;10245&quot; value=&quot;0&quot;/&gt;&lt;/object&gt;&#10;"/>
  <p:tag name="MMPROD_TAG_VCONFIG" val="PD94bWwgdmVyc2lvbj0iMS4wIj8+DQo8Y29uZmlndXJhdGlvbj4NCgk8Y29sb3JzPg0KCQk8dWljb2xvciBuYW1lPSJwcmltYXJ5IiB2YWx1ZT0iMHhBQUM4RDkiLz4NCgkJPHVpY29sb3IgbmFtZT0iZ2xvdyIgdmFsdWU9IjB4MzVEMzM0Ii8+DQoJCTx1aWNvbG9yIG5hbWU9InRleHQiIHZhbHVlPSIweEZGRkZGRiIvPg0KCQk8dWljb2xvciBuYW1lPSJsaWdodCIgdmFsdWU9IjB4NEU1RDYwIi8+DQoJCTx1aWNvbG9yIG5hbWU9InNoYWRvdyIgdmFsdWU9IjB4MDAwMDAwIi8+DQoJCTx1aWNvbG9yIG5hbWU9ImJhY2tncm91bmQiIHZhbHVlPSIweDUwODZBMyIvPg0KCTwvY29sb3JzPg0KCTxsYXlvdXQ+DQoJCTx1aXNob3cgbmFtZT0icHJlc2VudGF0aW9udGl0bGUiIHZhbHVlPSJ0cnVlIi8+DQoJCTx1aXNob3cgbmFtZT0icHJlc2VudGVycGhvdG8iIHZhbHVlPSJmYWxzZSIvPg0KCQk8dWlzaG93IG5hbWU9InByZXNlbnRlcm5hbWUiIHZhbHVlPSJmYWxzZSIvPg0KCQk8dWlzaG93IG5hbWU9InByZXNlbnRlcnRpdGxlIiB2YWx1ZT0iZmFsc2UiLz4NCgkJPHVpc2hvdyBuYW1lPSJwcmVzZW50ZXJlbWFpbCIgdmFsdWU9ImZhbHNlIi8+DQoJCTx1aXNob3cgbmFtZT0icHJlc2VudGVyYmlvIiB2YWx1ZT0iZmFsc2UiLz4NCgkJPHVpc2hvdyBuYW1lPSJjb21wYW55bG9nbyIgdmFsdWU9ImZhbHNlIi8+DQoJCTx1aXNob3cgbmFtZT0ic2lkZWJhciIgdmFsdWU9InRydWUiLz4NCgkJPHVpc2hvdyBuYW1lPSJvdXRsaW5lIiB2YWx1ZT0idHJ1ZSIvPg0KCQk8dWlzaG93IG5hbWU9InRodW1ibmFpbCIgdmFsdWU9ImZhbHNlIi8+DQoJCTx1aXNob3cgbmFtZT0ibm90ZXMiIHZhbHVlPSJmYWxzZSIvPg0KCQk8dWlzaG93IG5hbWU9InNlYXJjaCIgdmFsdWU9InRydWUiLz4NCgkJPHVpc2hvdyBuYW1lPSJhdHRhY2htZW50cyIgdmFsdWU9InRydWUiLz4NCgkJPHVpc2hvdyBuYW1lPSJ1dGlscyIgdmFsdWU9InRydWUiLz4NCgkJPHVpc2hvdyBuYW1lPSJ2b2x1bWUiIHZhbHVlPSJ0cnVlIi8+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DQoJCTx1aXJlcGxhY2UgbmFtZT0iaW5pdGlhbHRhYiIgdmFsdWU9InNlYXJjaCIvPg0KCQk8dWlzaG93IG5hbWU9InF1aXoiIHZhbHVlPSJ0cnVlIi8+DQoJCTx1aXNob3cgbmFtZT0iY2N0ZXh0aGlnaGxpZ2h0aW5nIiB2YWx1ZT0idHJ1ZSIvPg0KCTwvbGF5b3V0Pg0KCTxsYW5ndWFnZSBpZD0iZW4iPg0KCQk8dWl0ZXh0IG5hbWU9IkFET0JFX1BSRVNFTlRFUiIgdmFsdWU9Ik15IG5hbWUgZ29pZXMgaGVyZSIv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TdG9wcGVkIi8+DQoJCTx1aXRleHQgbmFtZT0iU0NSVUJCQVJTVEFUVVNfUExBWUlORyIgdmFsdWU9IlBsYXlpbmciLz4NCgkJPHVpdGV4dCBuYW1lPSJTQ1JVQkJBUlNUQVRVU19OT0FVRElPIiB2YWx1ZT0iTm8gQXVkaW8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IHVpdGV4dCAtLT4NCgkJPCEtLSBzdWJzdGl0dXRpb246ICVuID09IHNsaWRlIG51bWJlciAtLT4NCgkJPHVpdGV4dCBuYW1lPSJVTk5BTUVEU0xJREVUSVRMRSIgdmFsdWU9IkZvbGllICVuIi8+DQoJCTwhLS0gc3Vic3RpdHV0aW9uOiAlbiA9PSBzbGlkZSBudW1iZXIgLS0+DQoJCTwhLS0gc3Vic3RpdHV0aW9uOiAldCA9PSB0b3RhbCBzbGlkZSBjb3VudCAtLT4NCgkJPHVpdGV4dCBuYW1lPSJTQ1JVQkJBUlNUQVRVU19TTElERUlORk8iIHZhbHVlPSJGb2xpZSAlbiAvICV0IHwgIi8+DQoJCTx1aXRleHQgbmFtZT0iU0NSVUJCQVJTVEFUVVNfU1RPUFBFRCIgdmFsdWU9IkJlZW5kZXQiLz4NCgkJPHVpdGV4dCBuYW1lPSJTQ1JVQkJBUlNUQVRVU19QTEFZSU5HIiB2YWx1ZT0iV2llZGVyZ2FiZSIvPg0KCQk8dWl0ZXh0IG5hbWU9IlNDUlVCQkFSU1RBVFVTX05PQVVESU8iIHZhbHVlPSJLZWluIEF1ZGlvIi8+DQoJCTx1aXRleHQgbmFtZT0iU0NSVUJCQVJTVEFUVVNfTE9BRElORyIgdmFsdWU9IkxhZGVuIi8+DQoJCTx1aXRleHQgbmFtZT0iU0NSVUJCQVJTVEFUVVNfQlVGRkVSSU5HIiB2YWx1ZT0iUHVmZmVybiIvPg0KCQk8dWl0ZXh0IG5hbWU9IlNDUlVCQkFSU1RBVFVTX1FVRVNUSU9OIiB2YWx1ZT0iRnJhZ2UgYmVhbnR3b3J0ZW4iLz4NCgkJPHVpdGV4dCBuYW1lPSJTQ1JVQkJBUlNUQVRVU19SRVZJRVdRVUlaIiB2YWx1ZT0iTm9jaG1hbHMgZHVyY2hzZWhlbiIvPg0KCQk8IS0tIHN1YnN0aXR1dGlvbjogJW0gPT0gbWludXRlcyByZW1haW5pbmcgLS0+DQoJCTwhLS0gc3Vic3RpdHV0aW9uOiAlcyA9PSBzZWNvbmRzIHJlbWFpbmluZyAtLT4NCgkJPHVpdGV4dCBuYW1lPSJFTEFQU0VEIiB2YWx1ZT0iUmVzdGRhdWVyOiAlbSBNaW51dGVuICVzIFNla3VuZGVuIi8+DQoJCTx1aXRleHQgbmFtZT0iTk9URk9VTkQiIHZhbHVlPSJOaWNodHMgZ2VmdW5kZW4iLz4NCgkJPHVpdGV4dCBuYW1lPSJBVFRBQ0hNRU5UUyIgdmFsdWU9IkFubGFnZW4iLz4NCgkJPCEtLSBzdWJzdGl0dXRpb246ICVwID09IGN1cnJlbnQgc3BlYWtlcidzIHRpdGxlIC0tPg0KCQk8dWl0ZXh0IG5hbWU9IkJJT1dJTl9USVRMRSIgdmFsdWU9IlNwcmVjaGVyOiAlcCIvPg0KCQk8dWl0ZXh0IG5hbWU9IkJJT0JUTl9USVRMRSIgdmFsdWU9IlNwcmVjaGVyIi8+DQoJCTx1aXRleHQgbmFtZT0iRElWSURFUkJUTl9USVRMRSIgdmFsdWU9InwiLz4NCgkJPHVpdGV4dCBuYW1lPSJDT05UQUNUQlROX1RJVExFIiB2YWx1ZT0iS29udGFrdCIvPg0KCQk8dWl0ZXh0IG5hbWU9IlRBQl9PVVRMSU5FIiB2YWx1ZT0iU3RydWt0dXIiLz4NCgkJPHVpdGV4dCBuYW1lPSJUQUJfVEhVTUIiIHZhbHVlPSJNaW5pYXR1ciIvPg0KCQk8dWl0ZXh0IG5hbWU9IlRBQl9OT1RFUyIgdmFsdWU9Ik5vdGl6ZW4iLz4NCgkJPHVpdGV4dCBuYW1lPSJUQUJfU0VBUkNIIiB2YWx1ZT0iU3VjaGVuIi8+DQoJCTx1aXRleHQgbmFtZT0iU0xJREVfSEVBRElORyIgdmFsdWU9IkZvbGllbnRpdGVsIi8+DQoJCTx1aXRleHQgbmFtZT0iRFVSQVRJT05fSEVBRElORyIgdmFsdWU9IkRhdWVyIi8+DQoJCTx1aXRleHQgbmFtZT0iU0VBUkNIX0hFQURJTkciIHZhbHVlPSJUZXh0IHN1Y2hlbjoiLz4NCgkJPHVpdGV4dCBuYW1lPSJUSFVNQl9IRUFESU5HIiB2YWx1ZT0iRm9saWUiLz4NCgkJPHVpdGV4dCBuYW1lPSJUSFVNQl9JTkZPIiB2YWx1ZT0iRm9saWVudGl0ZWwvRGF1ZXIiLz4NCgkJPHVpdGV4dCBuYW1lPSJBVFRBQ0hOQU1FX0hFQURJTkciIHZhbHVlPSJEYXRlaW5hbWUiLz4NCgkJPHVpdGV4dCBuYW1lPSJBVFRBQ0hTSVpFX0hFQURJTkciIHZhbHVlPSJHcsO2w59lIi8+DQoJCTx1aXRleHQgbmFtZT0iU0xJREVfTk9URVMiIHZhbHVlPSJGb2xpZW5ub3RpemV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RlbiBUZWlsbmVobWVybiBkaWUgU2VpdGVubGVpc3RlIGFuemVpZ2VuIi8+DQoJCTx1aXRleHQgbmFtZT0iTVVURSIgdmFsdWU9IlRvbiBhdXMiLz4NCgkJPHVpdGV4dCBuYW1lPSJET0NXUkFQX1RJVExFIiB2YWx1ZT0iUHJlc2VudGVyLUFuaGFuZyIvPg0KCQk8dWl0ZXh0IG5hbWU9IkRPQ1dSQVBfTVNHIiB2YWx1ZT0iQXVmIG1laW5lbSBBcmJlaXRzcGxhdHogc3BlaWNoZXJuIi8+DQoJCTx1aXRleHQgbmFtZT0iRE9DV1JBUF9QUk9NUFQiIHZhbHVlPSJadW0gSGVydW50ZXJsYWRlbiBrbGlja2VuIi8+DQoJPC9sYW5ndWFnZT4NCgk8bGFuZ3VhZ2UgaWQ9ImZy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zogJXAiLz4NCgkJPHVpdGV4dCBuYW1lPSJCSU9CVE5fVElUTEUiIHZhbHVlPSJCaW8gOiIvPg0KCQk8dWl0ZXh0IG5hbWU9IkRJVklERVJCVE5fVElUTEUiIHZhbHVlPSJ8Ii8+DQoJCTx1aXRleHQgbmFtZT0iQ09OVEFDVEJUTl9USVRMRSIgdmFsdWU9IkNvbnRhY3QiLz4NCgkJPHVpdGV4dCBuYW1lPSJUQUJfT1VUTElORSIgdmFsdWU9IlBsYW4iLz4NCgkJPHVpdGV4dCBuYW1lPSJUQUJfVEhVTUIiIHZhbHVlPSIgTWluaWF0dXJlIi8+DQoJCTx1aXRleHQgbmFtZT0iVEFCX05PVEVTIiB2YWx1ZT0iTm90ZXMiLz4NCgkJPHVpdGV4dCBuYW1lPSJUQUJfU0VBUkNIIiB2YWx1ZT0iIENoZXJjaGVy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5vdGVzIGRlcyBkaWFwb3NpdGl2ZXM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udHJlciBsJ2VuY2FkcsOpIGF1eCBwYXJ0aWNpcGFudHMiLz4NCgkJPHVpdGV4dCBuYW1lPSJNVVRFIiB2YWx1ZT0iTXVldCIvPg0KCQk8dWl0ZXh0IG5hbWU9IkRPQ1dSQVBfVElUTEUiIHZhbHVlPSJQacOoY2Ugam9pbnRlIFByZXNlbnRlciIvPg0KCQk8dWl0ZXh0IG5hbWU9IkRPQ1dSQVBfTVNHIiB2YWx1ZT0iRW5yZWdpc3RyZXIgc3VyIG1vbiBvcmRpbmF0ZXVyIi8+DQoJCTx1aXRleHQgbmFtZT0iRE9DV1JBUF9QUk9NUFQiIHZhbHVlPSJDbGlxdWVyIHBvdXIgdMOpbMOpY2hhcmdlciIvPg0KCTwvbGFuZ3VhZ2U+DQoJPGxhbmd1YWdlIGlkPSJqYS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w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0xPQURJTkciIHZhbHVlPSLjg63jg7zjg4nkuK0iLz4NCgkJPHVpdGV4dCBuYW1lPSJTQ1JVQkJBUlNUQVRVU19CVUZGRVJJTkciIHZhbHVlPSLjg5Djg4Pjg5XjgqHkuK0iLz4NCgkJPHVpdGV4dCBuYW1lPSJTQ1JVQkJBUlNUQVRVU19RVUVTVElPTiIgdmFsdWU9IuizquWVj+OBq+etlOOBiOOBpuS4i+OBleOBhCIvPg0KCQk8dWl0ZXh0IG5hbWU9IlNDUlVCQkFSU1RBVFVTX1JFVklFV1FVSVoiIHZhbHVlPSLjgq/jgqTjgrrjgpLjg6zjg5Pjg6Xjg7zjgZfjgabjgYTjgb7jgZkiLz4NCgkJPCEtLSBzdWJzdGl0dXRpb246ICVtID09IG1pbnV0ZXMgcmVtYWluaW5nIC0tPg0KCQk8IS0tIHN1YnN0aXR1dGlvbjogJXMgPT0gc2Vjb25kcyByZW1haW5pbmcgLS0+DQoJCTx1aXRleHQgbmFtZT0iRUxBUFNFRCIgdmFsdWU9Iuaui+OCiiA6ICVtIOWIhiAlcyDnp5IiLz4NCgkJPHVpdGV4dCBuYW1lPSJOT1RGT1VORCIgdmFsdWU9IuS9leOCguimi+OBpOOBi+OCiuOBvuOBm+OCkyIvPg0KCQk8dWl0ZXh0IG5hbWU9IkFUVEFDSE1FTlRTIiB2YWx1ZT0i5re75LuYIi8+DQoJCTwhLS0gc3Vic3RpdHV0aW9uOiAlcCA9PSBjdXJyZW50IHNwZWFrZXIncyB0aXRsZSAtLT4NCgkJPHVpdGV4dCBuYW1lPSJCSU9XSU5fVElUTEUiIHZhbHVlPSLntYzmrbQgOiAlcCIvPg0KCQk8dWl0ZXh0IG5hbWU9IkJJT0JUTl9USVRMRSIgdmFsdWU9Iue1jOattCIvPg0KCQk8dWl0ZXh0IG5hbWU9IkRJVklERVJCVE5fVElUTEUiIHZhbHVlPSJ8Ii8+DQoJCTx1aXRleHQgbmFtZT0iQ09OVEFDVEJUTl9USVRMRSIgdmFsdWU9IuOBiuWVj+OBhOWQiOOCj+OBmy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OCteOCpOODieODkOODvOOCkuWPguWKoOiAheOBq+imi+OBm+OCiyIvPg0KCQk8dWl0ZXh0IG5hbWU9Ik1VVEUiIHZhbHVlPSLjg5/jg6Xjg7zjg4giLz4NCgkJPHVpdGV4dCBuYW1lPSJET0NXUkFQX1RJVExFIiB2YWx1ZT0iUHJlc2VudGVyIOa3u+S7mOODleOCoeOCpOODqyIvPg0KCQk8dWl0ZXh0IG5hbWU9IkRPQ1dSQVBfTVNHIiB2YWx1ZT0i44Oe44Kk44Kz44Oz44OU44Ol44O844K/44Gr5L+d5a2YIi8+DQoJCTx1aXRleHQgbmFtZT0iRE9DV1JBUF9QUk9NUFQiIHZhbHVlPSLjgq/jg6rjg4Pjgq/jgZfjgabjg4Djgqbjg7Pjg63jg7zjg4kiLz4NCgk8L2xhbmd1YWdlPg0KCTxsYW5ndWFnZSBpZD0ia28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S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S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T1VUTElORSIgdmFsdWU9IuqwnOyalCIvPg0KCQk8dWl0ZXh0IG5hbWU9IlRBQl9USFVNQiIgdmFsdWU9Iuy2leyGjO2MkCIvPg0KCQk8dWl0ZXh0IG5hbWU9IlRBQl9OT1RFUyIgdmFsdWU9IuuFuO2KuCIvPg0KCQk8dWl0ZXh0IG5hbWU9IlRBQl9TRUFSQ0giIHZhbHVlPSLqsoDsg4kiLz4NCgkJPHVpdGV4dCBuYW1lPSJTTElERV9IRUFESU5HIiB2YWx1ZT0i7Iqs65287J2065OcIOygnOuqqSIvPg0KCQk8dWl0ZXh0IG5hbWU9IkRVUkFUSU9OX0hFQURJTkciIHZhbHVlPSLsnqzsg53si5zqsIQiLz4NCgkJPHVpdGV4dCBuYW1lPSJTRUFSQ0hfSEVBRElORyIgdmFsdWU9Iu2FjeyKpO2KuCDqsoDsg4k6Ii8+DQoJCTx1aXRleHQgbmFtZT0iVEhVTUJfSEVBRElORyIgdmFsdWU9IuyKrOudvOydtOuTnCIvPg0KCQk8dWl0ZXh0IG5hbWU9IlRIVU1CX0lORk8iIHZhbHVlPSLsoJzrqqkv7J6s7IOd7Iuc6rCEIi8+DQoJCTx1aXRleHQgbmFtZT0iQVRUQUNITkFNRV9IRUFESU5HIiB2YWx1ZT0i7YyM7J28IOydtOumhCIvPg0KCQk8dWl0ZXh0IG5hbWU9IkFUVEFDSFNJWkVfSEVBRElORyIgdmFsdWU9Iu2BrOq4sCIvPg0KCQk8dWl0ZXh0IG5hbWU9IlNMSURFX05PVEVTIiB2YWx1ZT0i7Iqs65287J2065OcIOuFuO2KuC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ssLjsl6zsnpDsl5Dqsowg7IS466GcIOunieuMgCDrs7TsnbTquLAiLz4NCgkJPHVpdGV4dCBuYW1lPSJNVVRFIiB2YWx1ZT0i7J2M7IaM6rGwIi8+DQoJCTx1aXRleHQgbmFtZT0iRE9DV1JBUF9USVRMRSIgdmFsdWU9IlByZXNlbnRlciDtjIzsnbwg7LKo67aAIi8+DQoJCTx1aXRleHQgbmFtZT0iRE9DV1JBUF9NU0ciIHZhbHVlPSLrgrQg7Lu07ZOo7YSw7JeQIOyggOyepSIvPg0KCQk8dWl0ZXh0IG5hbWU9IkRPQ1dSQVBfUFJPTVBUIiB2YWx1ZT0i7YG066at7ZWY7JesIOuLpOyatOuhnOuTnCIvPg0KCTwvbGFuZ3VhZ2U+DQo8L2NvbmZpZ3VyYXRpb24+DQog"/>
  <p:tag name="MMPROD_UIDATA" val="&lt;database version=&quot;10.0&quot;&gt;&lt;object type=&quot;1&quot; unique_id=&quot;10001&quot;&gt;&lt;property id=&quot;20139&quot; value=&quot;%n. %s&quot;/&gt;&lt;property id=&quot;20141&quot; value=&quot;Le genre des noms (concept title)&quot;/&gt;&lt;property id=&quot;20144&quot; value=&quot;1&quot;/&gt;&lt;property id=&quot;20146&quot; value=&quot;0&quot;/&gt;&lt;property id=&quot;20147&quot; value=&quot;0&quot;/&gt;&lt;property id=&quot;20148&quot; value=&quot;5&quot;/&gt;&lt;property id=&quot;20180&quot; value=&quot;0&quot;/&gt;&lt;property id=&quot;20181&quot; value=&quot;0&quot;/&gt;&lt;property id=&quot;20193&quot; value=&quot;-1&quot;/&gt;&lt;property id=&quot;20224&quot; value=&quot;\\artsfile.uwaterloo.ca\ktsedryk\My Documents\My Adobe Presentations\template&quot;/&gt;&lt;property id=&quot;20250&quot; value=&quot;0&quot;/&gt;&lt;property id=&quot;20251&quot; value=&quot;0&quot;/&gt;&lt;property id=&quot;20259&quot; value=&quot;0&quot;/&gt;&lt;object type=&quot;8&quot; unique_id=&quot;10777&quot;&gt;&lt;/object&gt;&lt;object type=&quot;2&quot; unique_id=&quot;10778&quot;&gt;&lt;object type=&quot;3&quot; unique_id=&quot;16090&quot;&gt;&lt;property id=&quot;20148&quot; value=&quot;5&quot;/&gt;&lt;property id=&quot;20300&quot; value=&quot;Slide 1&quot;/&gt;&lt;property id=&quot;20303&quot; value=&quot;-1&quot;/&gt;&lt;property id=&quot;20307&quot; value=&quot;347&quot;/&gt;&lt;property id=&quot;20309&quot; value=&quot;-1&quot;/&gt;&lt;/object&gt;&lt;object type=&quot;3&quot; unique_id=&quot;21677&quot;&gt;&lt;property id=&quot;20148&quot; value=&quot;5&quot;/&gt;&lt;property id=&quot;20300&quot; value=&quot;Slide 2&quot;/&gt;&lt;property id=&quot;20307&quot; value=&quot;348&quot;/&gt;&lt;/object&gt;&lt;object type=&quot;3&quot; unique_id=&quot;21694&quot;&gt;&lt;property id=&quot;20148&quot; value=&quot;5&quot;/&gt;&lt;property id=&quot;20300&quot; value=&quot;Slide 3&quot;/&gt;&lt;property id=&quot;20307&quot; value=&quot;349&quot;/&gt;&lt;/object&gt;&lt;/object&gt;&lt;object type=&quot;4&quot; unique_id=&quot;13066&quo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TIMING" val="|8.7|6.6|3|3|4.8|10.8|27.6|26.2|1.5|31.5|8.4|17.5|20.9"/>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itle &amp; Bullet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itle &amp; Bullets">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triangle" w="med" len="med"/>
        </a:ln>
      </a:spPr>
      <a:bodyPr anchor="ctr"/>
      <a:lstStyle>
        <a:defPPr algn="ctr">
          <a:defRPr/>
        </a:defPPr>
      </a:lstStyle>
      <a:style>
        <a:lnRef idx="2">
          <a:schemeClr val="accent4"/>
        </a:lnRef>
        <a:fillRef idx="1">
          <a:schemeClr val="lt1"/>
        </a:fillRef>
        <a:effectRef idx="0">
          <a:schemeClr val="accent4"/>
        </a:effectRef>
        <a:fontRef idx="minor">
          <a:schemeClr val="dk1"/>
        </a:fontRef>
      </a:style>
    </a:spDef>
    <a:lnDef>
      <a:spPr bwMode="auto">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2372</TotalTime>
  <Pages>0</Pages>
  <Words>715</Words>
  <Characters>0</Characters>
  <Application>Microsoft Office PowerPoint</Application>
  <PresentationFormat>Custom</PresentationFormat>
  <Lines>0</Lines>
  <Paragraphs>61</Paragraphs>
  <Slides>2</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vt:i4>
      </vt:variant>
    </vt:vector>
  </HeadingPairs>
  <TitlesOfParts>
    <vt:vector size="12" baseType="lpstr">
      <vt:lpstr>Arial</vt:lpstr>
      <vt:lpstr>Calibri</vt:lpstr>
      <vt:lpstr>Gill Sans</vt:lpstr>
      <vt:lpstr>KG Dancing on the Rooftop</vt:lpstr>
      <vt:lpstr>KG Love Somebody</vt:lpstr>
      <vt:lpstr>Mystical Woods Rough Script</vt:lpstr>
      <vt:lpstr>Open Sans</vt:lpstr>
      <vt:lpstr>Showcard Gothic</vt:lpstr>
      <vt:lpstr>Times New Roman</vt:lpstr>
      <vt:lpstr>Title &amp; Bullets</vt:lpstr>
      <vt:lpstr>Les pronoms relatifs composés</vt:lpstr>
      <vt:lpstr>Contextes possibles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pronoms relatifs sans antécédent ou avec antécédent proposition </dc:title>
  <dc:creator>Tsedryk, Kanstantsin</dc:creator>
  <cp:keywords>FR252</cp:keywords>
  <cp:lastModifiedBy>KT</cp:lastModifiedBy>
  <cp:revision>461</cp:revision>
  <dcterms:modified xsi:type="dcterms:W3CDTF">2024-01-12T16:13:15Z</dcterms:modified>
</cp:coreProperties>
</file>