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tags/tag2.xml" ContentType="application/vnd.openxmlformats-officedocument.presentationml.tags+xml"/>
  <Override PartName="/ppt/notesSlides/notesSlide2.xml" ContentType="application/vnd.openxmlformats-officedocument.presentationml.notesSlide+xml"/>
  <Override PartName="/ppt/tags/tag3.xml" ContentType="application/vnd.openxmlformats-officedocument.presentationml.tags+xml"/>
  <Override PartName="/ppt/notesSlides/notesSlide3.xml" ContentType="application/vnd.openxmlformats-officedocument.presentationml.notesSlide+xml"/>
  <Override PartName="/ppt/tags/tag4.xml" ContentType="application/vnd.openxmlformats-officedocument.presentationml.tags+xml"/>
  <Override PartName="/ppt/notesSlides/notesSlide4.xml" ContentType="application/vnd.openxmlformats-officedocument.presentationml.notesSlide+xml"/>
  <Override PartName="/ppt/tags/tag5.xml" ContentType="application/vnd.openxmlformats-officedocument.presentationml.tags+xml"/>
  <Override PartName="/ppt/notesSlides/notesSlide5.xml" ContentType="application/vnd.openxmlformats-officedocument.presentationml.notesSlide+xml"/>
  <Override PartName="/ppt/tags/tag6.xml" ContentType="application/vnd.openxmlformats-officedocument.presentationml.tags+xml"/>
  <Override PartName="/ppt/notesSlides/notesSlide6.xml" ContentType="application/vnd.openxmlformats-officedocument.presentationml.notesSlide+xml"/>
  <Override PartName="/ppt/tags/tag7.xml" ContentType="application/vnd.openxmlformats-officedocument.presentationml.tags+xml"/>
  <Override PartName="/ppt/notesSlides/notesSlide7.xml" ContentType="application/vnd.openxmlformats-officedocument.presentationml.notesSlide+xml"/>
  <Override PartName="/ppt/tags/tag8.xml" ContentType="application/vnd.openxmlformats-officedocument.presentationml.tags+xml"/>
  <Override PartName="/ppt/notesSlides/notesSlide8.xml" ContentType="application/vnd.openxmlformats-officedocument.presentationml.notesSlide+xml"/>
  <Override PartName="/ppt/tags/tag9.xml" ContentType="application/vnd.openxmlformats-officedocument.presentationml.tags+xml"/>
  <Override PartName="/ppt/notesSlides/notesSlide9.xml" ContentType="application/vnd.openxmlformats-officedocument.presentationml.notesSlide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notesSlides/notesSlide10.xml" ContentType="application/vnd.openxmlformats-officedocument.presentationml.notesSlide+xml"/>
  <Override PartName="/ppt/tags/tag13.xml" ContentType="application/vnd.openxmlformats-officedocument.presentationml.tags+xml"/>
  <Override PartName="/ppt/notesSlides/notesSlide11.xml" ContentType="application/vnd.openxmlformats-officedocument.presentationml.notesSlide+xml"/>
  <Override PartName="/ppt/tags/tag14.xml" ContentType="application/vnd.openxmlformats-officedocument.presentationml.tags+xml"/>
  <Override PartName="/ppt/notesSlides/notesSlide1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</p:sldMasterIdLst>
  <p:notesMasterIdLst>
    <p:notesMasterId r:id="rId14"/>
  </p:notesMasterIdLst>
  <p:handoutMasterIdLst>
    <p:handoutMasterId r:id="rId15"/>
  </p:handoutMasterIdLst>
  <p:sldIdLst>
    <p:sldId id="347" r:id="rId2"/>
    <p:sldId id="348" r:id="rId3"/>
    <p:sldId id="349" r:id="rId4"/>
    <p:sldId id="350" r:id="rId5"/>
    <p:sldId id="351" r:id="rId6"/>
    <p:sldId id="352" r:id="rId7"/>
    <p:sldId id="353" r:id="rId8"/>
    <p:sldId id="354" r:id="rId9"/>
    <p:sldId id="355" r:id="rId10"/>
    <p:sldId id="356" r:id="rId11"/>
    <p:sldId id="357" r:id="rId12"/>
    <p:sldId id="358" r:id="rId13"/>
  </p:sldIdLst>
  <p:sldSz cx="12482513" cy="7021513"/>
  <p:notesSz cx="7023100" cy="9309100"/>
  <p:custDataLst>
    <p:tags r:id="rId16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3000" kern="1200">
        <a:solidFill>
          <a:srgbClr val="000000"/>
        </a:solidFill>
        <a:latin typeface="Gill Sans" charset="0"/>
        <a:ea typeface="+mn-ea"/>
        <a:cs typeface="ヒラギノ角ゴ ProN W3" charset="0"/>
        <a:sym typeface="Gill Sans" charset="0"/>
      </a:defRPr>
    </a:lvl1pPr>
    <a:lvl2pPr marL="322263" indent="131763" algn="l" rtl="0" fontAlgn="base">
      <a:spcBef>
        <a:spcPct val="0"/>
      </a:spcBef>
      <a:spcAft>
        <a:spcPct val="0"/>
      </a:spcAft>
      <a:defRPr sz="3000" kern="1200">
        <a:solidFill>
          <a:srgbClr val="000000"/>
        </a:solidFill>
        <a:latin typeface="Gill Sans" charset="0"/>
        <a:ea typeface="+mn-ea"/>
        <a:cs typeface="ヒラギノ角ゴ ProN W3" charset="0"/>
        <a:sym typeface="Gill Sans" charset="0"/>
      </a:defRPr>
    </a:lvl2pPr>
    <a:lvl3pPr marL="647700" indent="263525" algn="l" rtl="0" fontAlgn="base">
      <a:spcBef>
        <a:spcPct val="0"/>
      </a:spcBef>
      <a:spcAft>
        <a:spcPct val="0"/>
      </a:spcAft>
      <a:defRPr sz="3000" kern="1200">
        <a:solidFill>
          <a:srgbClr val="000000"/>
        </a:solidFill>
        <a:latin typeface="Gill Sans" charset="0"/>
        <a:ea typeface="+mn-ea"/>
        <a:cs typeface="ヒラギノ角ゴ ProN W3" charset="0"/>
        <a:sym typeface="Gill Sans" charset="0"/>
      </a:defRPr>
    </a:lvl3pPr>
    <a:lvl4pPr marL="971550" indent="396875" algn="l" rtl="0" fontAlgn="base">
      <a:spcBef>
        <a:spcPct val="0"/>
      </a:spcBef>
      <a:spcAft>
        <a:spcPct val="0"/>
      </a:spcAft>
      <a:defRPr sz="3000" kern="1200">
        <a:solidFill>
          <a:srgbClr val="000000"/>
        </a:solidFill>
        <a:latin typeface="Gill Sans" charset="0"/>
        <a:ea typeface="+mn-ea"/>
        <a:cs typeface="ヒラギノ角ゴ ProN W3" charset="0"/>
        <a:sym typeface="Gill Sans" charset="0"/>
      </a:defRPr>
    </a:lvl4pPr>
    <a:lvl5pPr marL="1296988" indent="528638" algn="l" rtl="0" fontAlgn="base">
      <a:spcBef>
        <a:spcPct val="0"/>
      </a:spcBef>
      <a:spcAft>
        <a:spcPct val="0"/>
      </a:spcAft>
      <a:defRPr sz="3000" kern="1200">
        <a:solidFill>
          <a:srgbClr val="000000"/>
        </a:solidFill>
        <a:latin typeface="Gill Sans" charset="0"/>
        <a:ea typeface="+mn-ea"/>
        <a:cs typeface="ヒラギノ角ゴ ProN W3" charset="0"/>
        <a:sym typeface="Gill Sans" charset="0"/>
      </a:defRPr>
    </a:lvl5pPr>
    <a:lvl6pPr marL="2286000" algn="l" defTabSz="914400" rtl="0" eaLnBrk="1" latinLnBrk="0" hangingPunct="1">
      <a:defRPr sz="3000" kern="1200">
        <a:solidFill>
          <a:srgbClr val="000000"/>
        </a:solidFill>
        <a:latin typeface="Gill Sans" charset="0"/>
        <a:ea typeface="+mn-ea"/>
        <a:cs typeface="ヒラギノ角ゴ ProN W3" charset="0"/>
        <a:sym typeface="Gill Sans" charset="0"/>
      </a:defRPr>
    </a:lvl6pPr>
    <a:lvl7pPr marL="2743200" algn="l" defTabSz="914400" rtl="0" eaLnBrk="1" latinLnBrk="0" hangingPunct="1">
      <a:defRPr sz="3000" kern="1200">
        <a:solidFill>
          <a:srgbClr val="000000"/>
        </a:solidFill>
        <a:latin typeface="Gill Sans" charset="0"/>
        <a:ea typeface="+mn-ea"/>
        <a:cs typeface="ヒラギノ角ゴ ProN W3" charset="0"/>
        <a:sym typeface="Gill Sans" charset="0"/>
      </a:defRPr>
    </a:lvl7pPr>
    <a:lvl8pPr marL="3200400" algn="l" defTabSz="914400" rtl="0" eaLnBrk="1" latinLnBrk="0" hangingPunct="1">
      <a:defRPr sz="3000" kern="1200">
        <a:solidFill>
          <a:srgbClr val="000000"/>
        </a:solidFill>
        <a:latin typeface="Gill Sans" charset="0"/>
        <a:ea typeface="+mn-ea"/>
        <a:cs typeface="ヒラギノ角ゴ ProN W3" charset="0"/>
        <a:sym typeface="Gill Sans" charset="0"/>
      </a:defRPr>
    </a:lvl8pPr>
    <a:lvl9pPr marL="3657600" algn="l" defTabSz="914400" rtl="0" eaLnBrk="1" latinLnBrk="0" hangingPunct="1">
      <a:defRPr sz="3000" kern="1200">
        <a:solidFill>
          <a:srgbClr val="000000"/>
        </a:solidFill>
        <a:latin typeface="Gill Sans" charset="0"/>
        <a:ea typeface="+mn-ea"/>
        <a:cs typeface="ヒラギノ角ゴ ProN W3" charset="0"/>
        <a:sym typeface="Gill Sans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486" userDrawn="1">
          <p15:clr>
            <a:srgbClr val="A4A3A4"/>
          </p15:clr>
        </p15:guide>
        <p15:guide id="2" orient="horz" pos="3940" userDrawn="1">
          <p15:clr>
            <a:srgbClr val="A4A3A4"/>
          </p15:clr>
        </p15:guide>
        <p15:guide id="3" pos="884" userDrawn="1">
          <p15:clr>
            <a:srgbClr val="A4A3A4"/>
          </p15:clr>
        </p15:guide>
        <p15:guide id="4" pos="3943" userDrawn="1">
          <p15:clr>
            <a:srgbClr val="A4A3A4"/>
          </p15:clr>
        </p15:guide>
        <p15:guide id="5" pos="7076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32">
          <p15:clr>
            <a:srgbClr val="A4A3A4"/>
          </p15:clr>
        </p15:guide>
        <p15:guide id="2" pos="221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06588"/>
    <a:srgbClr val="6F2A0B"/>
    <a:srgbClr val="3E5E28"/>
    <a:srgbClr val="679192"/>
    <a:srgbClr val="D8E5ED"/>
    <a:srgbClr val="ADC8D7"/>
    <a:srgbClr val="BBD7C8"/>
    <a:srgbClr val="66FF66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0377B99-A0D1-4842-9661-4B7AC81C20F9}" v="330" dt="2023-03-01T18:19:17.03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3085" autoAdjust="0"/>
    <p:restoredTop sz="54077" autoAdjust="0"/>
  </p:normalViewPr>
  <p:slideViewPr>
    <p:cSldViewPr snapToGrid="0" snapToObjects="1" showGuides="1">
      <p:cViewPr varScale="1">
        <p:scale>
          <a:sx n="55" d="100"/>
          <a:sy n="55" d="100"/>
        </p:scale>
        <p:origin x="1488" y="78"/>
      </p:cViewPr>
      <p:guideLst>
        <p:guide orient="horz" pos="486"/>
        <p:guide orient="horz" pos="3940"/>
        <p:guide pos="884"/>
        <p:guide pos="3943"/>
        <p:guide pos="707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notesViewPr>
    <p:cSldViewPr snapToGrid="0" snapToObjects="1" showGuides="1">
      <p:cViewPr varScale="1">
        <p:scale>
          <a:sx n="81" d="100"/>
          <a:sy n="81" d="100"/>
        </p:scale>
        <p:origin x="3858" y="90"/>
      </p:cViewPr>
      <p:guideLst>
        <p:guide orient="horz" pos="2932"/>
        <p:guide pos="221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6/11/relationships/changesInfo" Target="changesInfos/changesInfo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tags" Target="tags/tag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Relationship Id="rId22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anstantsin Tsedryk" userId="708e2d0a-1804-4a88-8649-0d6086050429" providerId="ADAL" clId="{10377B99-A0D1-4842-9661-4B7AC81C20F9}"/>
    <pc:docChg chg="undo redo custSel addSld modSld sldOrd">
      <pc:chgData name="Kanstantsin Tsedryk" userId="708e2d0a-1804-4a88-8649-0d6086050429" providerId="ADAL" clId="{10377B99-A0D1-4842-9661-4B7AC81C20F9}" dt="2023-03-02T15:52:39.269" v="2088" actId="1037"/>
      <pc:docMkLst>
        <pc:docMk/>
      </pc:docMkLst>
      <pc:sldChg chg="modSp mod">
        <pc:chgData name="Kanstantsin Tsedryk" userId="708e2d0a-1804-4a88-8649-0d6086050429" providerId="ADAL" clId="{10377B99-A0D1-4842-9661-4B7AC81C20F9}" dt="2023-03-01T17:27:19.893" v="76" actId="1035"/>
        <pc:sldMkLst>
          <pc:docMk/>
          <pc:sldMk cId="0" sldId="347"/>
        </pc:sldMkLst>
        <pc:spChg chg="mod">
          <ac:chgData name="Kanstantsin Tsedryk" userId="708e2d0a-1804-4a88-8649-0d6086050429" providerId="ADAL" clId="{10377B99-A0D1-4842-9661-4B7AC81C20F9}" dt="2023-03-01T17:27:19.893" v="76" actId="1035"/>
          <ac:spMkLst>
            <pc:docMk/>
            <pc:sldMk cId="0" sldId="347"/>
            <ac:spMk id="3" creationId="{1E7454D3-1E15-A1DC-4185-495AEC5E15C6}"/>
          </ac:spMkLst>
        </pc:spChg>
        <pc:spChg chg="mod">
          <ac:chgData name="Kanstantsin Tsedryk" userId="708e2d0a-1804-4a88-8649-0d6086050429" providerId="ADAL" clId="{10377B99-A0D1-4842-9661-4B7AC81C20F9}" dt="2023-03-01T17:27:19.893" v="76" actId="1035"/>
          <ac:spMkLst>
            <pc:docMk/>
            <pc:sldMk cId="0" sldId="347"/>
            <ac:spMk id="4" creationId="{EF7EF5D0-1EB5-3D9A-A1A0-71D75CE1EDC9}"/>
          </ac:spMkLst>
        </pc:spChg>
      </pc:sldChg>
      <pc:sldChg chg="addSp delSp modSp mod modAnim">
        <pc:chgData name="Kanstantsin Tsedryk" userId="708e2d0a-1804-4a88-8649-0d6086050429" providerId="ADAL" clId="{10377B99-A0D1-4842-9661-4B7AC81C20F9}" dt="2023-03-02T15:17:11.801" v="1789"/>
        <pc:sldMkLst>
          <pc:docMk/>
          <pc:sldMk cId="807746716" sldId="348"/>
        </pc:sldMkLst>
        <pc:spChg chg="mod">
          <ac:chgData name="Kanstantsin Tsedryk" userId="708e2d0a-1804-4a88-8649-0d6086050429" providerId="ADAL" clId="{10377B99-A0D1-4842-9661-4B7AC81C20F9}" dt="2023-03-01T17:27:40.352" v="79"/>
          <ac:spMkLst>
            <pc:docMk/>
            <pc:sldMk cId="807746716" sldId="348"/>
            <ac:spMk id="2" creationId="{66143996-651D-4E60-972C-6F9FC358452C}"/>
          </ac:spMkLst>
        </pc:spChg>
        <pc:spChg chg="add del mod">
          <ac:chgData name="Kanstantsin Tsedryk" userId="708e2d0a-1804-4a88-8649-0d6086050429" providerId="ADAL" clId="{10377B99-A0D1-4842-9661-4B7AC81C20F9}" dt="2023-03-01T17:27:52.854" v="81"/>
          <ac:spMkLst>
            <pc:docMk/>
            <pc:sldMk cId="807746716" sldId="348"/>
            <ac:spMk id="3" creationId="{469F3ED9-162A-6589-822E-05E0DE9A053B}"/>
          </ac:spMkLst>
        </pc:spChg>
        <pc:spChg chg="add del mod">
          <ac:chgData name="Kanstantsin Tsedryk" userId="708e2d0a-1804-4a88-8649-0d6086050429" providerId="ADAL" clId="{10377B99-A0D1-4842-9661-4B7AC81C20F9}" dt="2023-03-01T17:27:52.854" v="81"/>
          <ac:spMkLst>
            <pc:docMk/>
            <pc:sldMk cId="807746716" sldId="348"/>
            <ac:spMk id="5" creationId="{31FB533B-ED3A-F765-5016-20C925C4A1D7}"/>
          </ac:spMkLst>
        </pc:spChg>
        <pc:spChg chg="add del mod">
          <ac:chgData name="Kanstantsin Tsedryk" userId="708e2d0a-1804-4a88-8649-0d6086050429" providerId="ADAL" clId="{10377B99-A0D1-4842-9661-4B7AC81C20F9}" dt="2023-03-01T17:27:52.854" v="81"/>
          <ac:spMkLst>
            <pc:docMk/>
            <pc:sldMk cId="807746716" sldId="348"/>
            <ac:spMk id="10" creationId="{8DEF2AFD-0145-9EFC-F27E-59EC28AE2004}"/>
          </ac:spMkLst>
        </pc:spChg>
        <pc:spChg chg="add mod">
          <ac:chgData name="Kanstantsin Tsedryk" userId="708e2d0a-1804-4a88-8649-0d6086050429" providerId="ADAL" clId="{10377B99-A0D1-4842-9661-4B7AC81C20F9}" dt="2023-03-01T17:31:34.404" v="104" actId="14100"/>
          <ac:spMkLst>
            <pc:docMk/>
            <pc:sldMk cId="807746716" sldId="348"/>
            <ac:spMk id="11" creationId="{99BC2F6D-288E-AB37-4314-D0964A328698}"/>
          </ac:spMkLst>
        </pc:spChg>
        <pc:spChg chg="add mod">
          <ac:chgData name="Kanstantsin Tsedryk" userId="708e2d0a-1804-4a88-8649-0d6086050429" providerId="ADAL" clId="{10377B99-A0D1-4842-9661-4B7AC81C20F9}" dt="2023-03-01T17:32:13.716" v="113" actId="14100"/>
          <ac:spMkLst>
            <pc:docMk/>
            <pc:sldMk cId="807746716" sldId="348"/>
            <ac:spMk id="12" creationId="{27E6F73F-84CF-720D-5672-E5452F976723}"/>
          </ac:spMkLst>
        </pc:spChg>
        <pc:spChg chg="add mod">
          <ac:chgData name="Kanstantsin Tsedryk" userId="708e2d0a-1804-4a88-8649-0d6086050429" providerId="ADAL" clId="{10377B99-A0D1-4842-9661-4B7AC81C20F9}" dt="2023-03-01T17:32:25.949" v="115" actId="14100"/>
          <ac:spMkLst>
            <pc:docMk/>
            <pc:sldMk cId="807746716" sldId="348"/>
            <ac:spMk id="14" creationId="{150C34B2-8E62-5DD3-B5EE-400B81920842}"/>
          </ac:spMkLst>
        </pc:spChg>
        <pc:graphicFrameChg chg="add del mod">
          <ac:chgData name="Kanstantsin Tsedryk" userId="708e2d0a-1804-4a88-8649-0d6086050429" providerId="ADAL" clId="{10377B99-A0D1-4842-9661-4B7AC81C20F9}" dt="2023-03-01T17:27:52.854" v="81"/>
          <ac:graphicFrameMkLst>
            <pc:docMk/>
            <pc:sldMk cId="807746716" sldId="348"/>
            <ac:graphicFrameMk id="7" creationId="{5F8C8584-AE57-312E-C814-AC74618F969B}"/>
          </ac:graphicFrameMkLst>
        </pc:graphicFrameChg>
        <pc:graphicFrameChg chg="add mod modGraphic">
          <ac:chgData name="Kanstantsin Tsedryk" userId="708e2d0a-1804-4a88-8649-0d6086050429" providerId="ADAL" clId="{10377B99-A0D1-4842-9661-4B7AC81C20F9}" dt="2023-03-02T15:17:11.801" v="1789"/>
          <ac:graphicFrameMkLst>
            <pc:docMk/>
            <pc:sldMk cId="807746716" sldId="348"/>
            <ac:graphicFrameMk id="13" creationId="{1E7B76F2-A729-F24D-9410-F765ECF4DF62}"/>
          </ac:graphicFrameMkLst>
        </pc:graphicFrameChg>
      </pc:sldChg>
      <pc:sldChg chg="addSp delSp modSp mod modAnim">
        <pc:chgData name="Kanstantsin Tsedryk" userId="708e2d0a-1804-4a88-8649-0d6086050429" providerId="ADAL" clId="{10377B99-A0D1-4842-9661-4B7AC81C20F9}" dt="2023-03-01T18:13:36.027" v="406" actId="1076"/>
        <pc:sldMkLst>
          <pc:docMk/>
          <pc:sldMk cId="934836785" sldId="349"/>
        </pc:sldMkLst>
        <pc:spChg chg="mod">
          <ac:chgData name="Kanstantsin Tsedryk" userId="708e2d0a-1804-4a88-8649-0d6086050429" providerId="ADAL" clId="{10377B99-A0D1-4842-9661-4B7AC81C20F9}" dt="2023-03-01T17:42:30.638" v="118"/>
          <ac:spMkLst>
            <pc:docMk/>
            <pc:sldMk cId="934836785" sldId="349"/>
            <ac:spMk id="2" creationId="{E40459EA-0BCE-4332-BDD7-168340E1BE8B}"/>
          </ac:spMkLst>
        </pc:spChg>
        <pc:spChg chg="add del mod">
          <ac:chgData name="Kanstantsin Tsedryk" userId="708e2d0a-1804-4a88-8649-0d6086050429" providerId="ADAL" clId="{10377B99-A0D1-4842-9661-4B7AC81C20F9}" dt="2023-03-01T17:42:42.824" v="122"/>
          <ac:spMkLst>
            <pc:docMk/>
            <pc:sldMk cId="934836785" sldId="349"/>
            <ac:spMk id="8" creationId="{FF841323-49E1-FAAD-31F1-D1CD5E469103}"/>
          </ac:spMkLst>
        </pc:spChg>
        <pc:spChg chg="add del mod">
          <ac:chgData name="Kanstantsin Tsedryk" userId="708e2d0a-1804-4a88-8649-0d6086050429" providerId="ADAL" clId="{10377B99-A0D1-4842-9661-4B7AC81C20F9}" dt="2023-03-01T17:42:42.824" v="122"/>
          <ac:spMkLst>
            <pc:docMk/>
            <pc:sldMk cId="934836785" sldId="349"/>
            <ac:spMk id="9" creationId="{3736704E-EDD4-7C07-A5E2-8F0BF7E0E381}"/>
          </ac:spMkLst>
        </pc:spChg>
        <pc:spChg chg="add del mod">
          <ac:chgData name="Kanstantsin Tsedryk" userId="708e2d0a-1804-4a88-8649-0d6086050429" providerId="ADAL" clId="{10377B99-A0D1-4842-9661-4B7AC81C20F9}" dt="2023-03-01T17:42:42.824" v="122"/>
          <ac:spMkLst>
            <pc:docMk/>
            <pc:sldMk cId="934836785" sldId="349"/>
            <ac:spMk id="10" creationId="{D12AD254-29AB-E715-6FC9-AE5E90D0B3A2}"/>
          </ac:spMkLst>
        </pc:spChg>
        <pc:spChg chg="add del mod">
          <ac:chgData name="Kanstantsin Tsedryk" userId="708e2d0a-1804-4a88-8649-0d6086050429" providerId="ADAL" clId="{10377B99-A0D1-4842-9661-4B7AC81C20F9}" dt="2023-03-01T17:42:42.824" v="122"/>
          <ac:spMkLst>
            <pc:docMk/>
            <pc:sldMk cId="934836785" sldId="349"/>
            <ac:spMk id="11" creationId="{FC9325DB-6C76-9A2D-C2B8-2BC59AED6F3D}"/>
          </ac:spMkLst>
        </pc:spChg>
        <pc:spChg chg="add del mod">
          <ac:chgData name="Kanstantsin Tsedryk" userId="708e2d0a-1804-4a88-8649-0d6086050429" providerId="ADAL" clId="{10377B99-A0D1-4842-9661-4B7AC81C20F9}" dt="2023-03-01T17:42:42.824" v="122"/>
          <ac:spMkLst>
            <pc:docMk/>
            <pc:sldMk cId="934836785" sldId="349"/>
            <ac:spMk id="12" creationId="{69FDD793-D1C6-965C-B6B7-ADCA63991F21}"/>
          </ac:spMkLst>
        </pc:spChg>
        <pc:spChg chg="add mod">
          <ac:chgData name="Kanstantsin Tsedryk" userId="708e2d0a-1804-4a88-8649-0d6086050429" providerId="ADAL" clId="{10377B99-A0D1-4842-9661-4B7AC81C20F9}" dt="2023-03-01T17:55:12.738" v="272" actId="1035"/>
          <ac:spMkLst>
            <pc:docMk/>
            <pc:sldMk cId="934836785" sldId="349"/>
            <ac:spMk id="15" creationId="{04F60A8F-EF49-E767-2F1E-43ED04ECB269}"/>
          </ac:spMkLst>
        </pc:spChg>
        <pc:spChg chg="add mod">
          <ac:chgData name="Kanstantsin Tsedryk" userId="708e2d0a-1804-4a88-8649-0d6086050429" providerId="ADAL" clId="{10377B99-A0D1-4842-9661-4B7AC81C20F9}" dt="2023-03-01T18:13:36.027" v="406" actId="1076"/>
          <ac:spMkLst>
            <pc:docMk/>
            <pc:sldMk cId="934836785" sldId="349"/>
            <ac:spMk id="16" creationId="{741556DA-E565-94DF-80B7-2CCF2014E2D2}"/>
          </ac:spMkLst>
        </pc:spChg>
        <pc:spChg chg="add mod">
          <ac:chgData name="Kanstantsin Tsedryk" userId="708e2d0a-1804-4a88-8649-0d6086050429" providerId="ADAL" clId="{10377B99-A0D1-4842-9661-4B7AC81C20F9}" dt="2023-03-01T18:05:05.480" v="292" actId="1036"/>
          <ac:spMkLst>
            <pc:docMk/>
            <pc:sldMk cId="934836785" sldId="349"/>
            <ac:spMk id="17" creationId="{60E55F30-2D30-7EC1-188C-66647BAF29BB}"/>
          </ac:spMkLst>
        </pc:spChg>
        <pc:spChg chg="add mod">
          <ac:chgData name="Kanstantsin Tsedryk" userId="708e2d0a-1804-4a88-8649-0d6086050429" providerId="ADAL" clId="{10377B99-A0D1-4842-9661-4B7AC81C20F9}" dt="2023-03-01T18:05:05.480" v="292" actId="1036"/>
          <ac:spMkLst>
            <pc:docMk/>
            <pc:sldMk cId="934836785" sldId="349"/>
            <ac:spMk id="18" creationId="{76289A85-5524-28C1-E537-F42BFA06067F}"/>
          </ac:spMkLst>
        </pc:spChg>
        <pc:spChg chg="add mod">
          <ac:chgData name="Kanstantsin Tsedryk" userId="708e2d0a-1804-4a88-8649-0d6086050429" providerId="ADAL" clId="{10377B99-A0D1-4842-9661-4B7AC81C20F9}" dt="2023-03-01T18:05:08.409" v="303" actId="1035"/>
          <ac:spMkLst>
            <pc:docMk/>
            <pc:sldMk cId="934836785" sldId="349"/>
            <ac:spMk id="19" creationId="{20F1DBB9-AB6F-7970-71C6-AFF3BD7E3828}"/>
          </ac:spMkLst>
        </pc:spChg>
        <pc:graphicFrameChg chg="add del mod">
          <ac:chgData name="Kanstantsin Tsedryk" userId="708e2d0a-1804-4a88-8649-0d6086050429" providerId="ADAL" clId="{10377B99-A0D1-4842-9661-4B7AC81C20F9}" dt="2023-03-01T17:42:42.824" v="122"/>
          <ac:graphicFrameMkLst>
            <pc:docMk/>
            <pc:sldMk cId="934836785" sldId="349"/>
            <ac:graphicFrameMk id="7" creationId="{9534A09B-DFEC-6B41-3C3A-51CACF0A0CE0}"/>
          </ac:graphicFrameMkLst>
        </pc:graphicFrameChg>
        <pc:graphicFrameChg chg="add mod modGraphic">
          <ac:chgData name="Kanstantsin Tsedryk" userId="708e2d0a-1804-4a88-8649-0d6086050429" providerId="ADAL" clId="{10377B99-A0D1-4842-9661-4B7AC81C20F9}" dt="2023-03-01T17:43:10.558" v="126" actId="403"/>
          <ac:graphicFrameMkLst>
            <pc:docMk/>
            <pc:sldMk cId="934836785" sldId="349"/>
            <ac:graphicFrameMk id="14" creationId="{1FC3E3F3-E8FC-2EA7-75CD-C7C9EA20EB44}"/>
          </ac:graphicFrameMkLst>
        </pc:graphicFrameChg>
        <pc:cxnChg chg="add del mod">
          <ac:chgData name="Kanstantsin Tsedryk" userId="708e2d0a-1804-4a88-8649-0d6086050429" providerId="ADAL" clId="{10377B99-A0D1-4842-9661-4B7AC81C20F9}" dt="2023-03-01T17:42:42.824" v="122"/>
          <ac:cxnSpMkLst>
            <pc:docMk/>
            <pc:sldMk cId="934836785" sldId="349"/>
            <ac:cxnSpMk id="13" creationId="{CEFAB6E3-8FB4-2497-8D68-2C8BC980044F}"/>
          </ac:cxnSpMkLst>
        </pc:cxnChg>
        <pc:cxnChg chg="add mod">
          <ac:chgData name="Kanstantsin Tsedryk" userId="708e2d0a-1804-4a88-8649-0d6086050429" providerId="ADAL" clId="{10377B99-A0D1-4842-9661-4B7AC81C20F9}" dt="2023-03-01T17:55:12.738" v="272" actId="1035"/>
          <ac:cxnSpMkLst>
            <pc:docMk/>
            <pc:sldMk cId="934836785" sldId="349"/>
            <ac:cxnSpMk id="20" creationId="{B2464F24-3FE4-7A6B-75E1-935F5EB83071}"/>
          </ac:cxnSpMkLst>
        </pc:cxnChg>
      </pc:sldChg>
      <pc:sldChg chg="addSp modSp new mod modAnim">
        <pc:chgData name="Kanstantsin Tsedryk" userId="708e2d0a-1804-4a88-8649-0d6086050429" providerId="ADAL" clId="{10377B99-A0D1-4842-9661-4B7AC81C20F9}" dt="2023-03-02T15:17:37.302" v="1790"/>
        <pc:sldMkLst>
          <pc:docMk/>
          <pc:sldMk cId="3187707786" sldId="350"/>
        </pc:sldMkLst>
        <pc:spChg chg="mod">
          <ac:chgData name="Kanstantsin Tsedryk" userId="708e2d0a-1804-4a88-8649-0d6086050429" providerId="ADAL" clId="{10377B99-A0D1-4842-9661-4B7AC81C20F9}" dt="2023-03-01T18:07:55.910" v="307"/>
          <ac:spMkLst>
            <pc:docMk/>
            <pc:sldMk cId="3187707786" sldId="350"/>
            <ac:spMk id="2" creationId="{888D996E-2797-F78E-E304-C5BD61FE98F5}"/>
          </ac:spMkLst>
        </pc:spChg>
        <pc:spChg chg="add mod">
          <ac:chgData name="Kanstantsin Tsedryk" userId="708e2d0a-1804-4a88-8649-0d6086050429" providerId="ADAL" clId="{10377B99-A0D1-4842-9661-4B7AC81C20F9}" dt="2023-03-01T20:22:45.761" v="1022" actId="1076"/>
          <ac:spMkLst>
            <pc:docMk/>
            <pc:sldMk cId="3187707786" sldId="350"/>
            <ac:spMk id="3" creationId="{CEBFDA8B-AA46-D563-89E4-DE1BC1A27945}"/>
          </ac:spMkLst>
        </pc:spChg>
        <pc:spChg chg="add mod">
          <ac:chgData name="Kanstantsin Tsedryk" userId="708e2d0a-1804-4a88-8649-0d6086050429" providerId="ADAL" clId="{10377B99-A0D1-4842-9661-4B7AC81C20F9}" dt="2023-03-01T20:22:45.761" v="1022" actId="1076"/>
          <ac:spMkLst>
            <pc:docMk/>
            <pc:sldMk cId="3187707786" sldId="350"/>
            <ac:spMk id="4" creationId="{0071A85C-FD9F-8C72-C45D-8D5D4574958E}"/>
          </ac:spMkLst>
        </pc:spChg>
        <pc:spChg chg="add mod">
          <ac:chgData name="Kanstantsin Tsedryk" userId="708e2d0a-1804-4a88-8649-0d6086050429" providerId="ADAL" clId="{10377B99-A0D1-4842-9661-4B7AC81C20F9}" dt="2023-03-01T20:23:05.466" v="1050" actId="1036"/>
          <ac:spMkLst>
            <pc:docMk/>
            <pc:sldMk cId="3187707786" sldId="350"/>
            <ac:spMk id="6" creationId="{5FB03293-F7BB-DA1C-36BF-CD8839706BBA}"/>
          </ac:spMkLst>
        </pc:spChg>
        <pc:graphicFrameChg chg="add mod">
          <ac:chgData name="Kanstantsin Tsedryk" userId="708e2d0a-1804-4a88-8649-0d6086050429" providerId="ADAL" clId="{10377B99-A0D1-4842-9661-4B7AC81C20F9}" dt="2023-03-02T15:17:37.302" v="1790"/>
          <ac:graphicFrameMkLst>
            <pc:docMk/>
            <pc:sldMk cId="3187707786" sldId="350"/>
            <ac:graphicFrameMk id="5" creationId="{64EF80F3-8677-4C82-6721-34D9DEB42B98}"/>
          </ac:graphicFrameMkLst>
        </pc:graphicFrameChg>
      </pc:sldChg>
      <pc:sldChg chg="addSp delSp modSp new mod delAnim modAnim">
        <pc:chgData name="Kanstantsin Tsedryk" userId="708e2d0a-1804-4a88-8649-0d6086050429" providerId="ADAL" clId="{10377B99-A0D1-4842-9661-4B7AC81C20F9}" dt="2023-03-01T18:48:44.624" v="1020"/>
        <pc:sldMkLst>
          <pc:docMk/>
          <pc:sldMk cId="1276435378" sldId="351"/>
        </pc:sldMkLst>
        <pc:spChg chg="mod">
          <ac:chgData name="Kanstantsin Tsedryk" userId="708e2d0a-1804-4a88-8649-0d6086050429" providerId="ADAL" clId="{10377B99-A0D1-4842-9661-4B7AC81C20F9}" dt="2023-03-01T18:11:29.690" v="318"/>
          <ac:spMkLst>
            <pc:docMk/>
            <pc:sldMk cId="1276435378" sldId="351"/>
            <ac:spMk id="2" creationId="{DC32A3CD-2B04-41CD-2505-3C54708E8FBB}"/>
          </ac:spMkLst>
        </pc:spChg>
        <pc:spChg chg="add del mod">
          <ac:chgData name="Kanstantsin Tsedryk" userId="708e2d0a-1804-4a88-8649-0d6086050429" providerId="ADAL" clId="{10377B99-A0D1-4842-9661-4B7AC81C20F9}" dt="2023-03-01T18:11:43.370" v="320"/>
          <ac:spMkLst>
            <pc:docMk/>
            <pc:sldMk cId="1276435378" sldId="351"/>
            <ac:spMk id="4" creationId="{263A9F14-B3C9-4BF8-DAB2-84A4C527D9DD}"/>
          </ac:spMkLst>
        </pc:spChg>
        <pc:spChg chg="add del mod">
          <ac:chgData name="Kanstantsin Tsedryk" userId="708e2d0a-1804-4a88-8649-0d6086050429" providerId="ADAL" clId="{10377B99-A0D1-4842-9661-4B7AC81C20F9}" dt="2023-03-01T18:11:43.370" v="320"/>
          <ac:spMkLst>
            <pc:docMk/>
            <pc:sldMk cId="1276435378" sldId="351"/>
            <ac:spMk id="5" creationId="{80554BEA-3676-1793-F5D0-814F3C0107B7}"/>
          </ac:spMkLst>
        </pc:spChg>
        <pc:spChg chg="add del mod">
          <ac:chgData name="Kanstantsin Tsedryk" userId="708e2d0a-1804-4a88-8649-0d6086050429" providerId="ADAL" clId="{10377B99-A0D1-4842-9661-4B7AC81C20F9}" dt="2023-03-01T18:11:43.370" v="320"/>
          <ac:spMkLst>
            <pc:docMk/>
            <pc:sldMk cId="1276435378" sldId="351"/>
            <ac:spMk id="7" creationId="{9A37727C-ACFA-FCAB-ED7E-0CA2528F2834}"/>
          </ac:spMkLst>
        </pc:spChg>
        <pc:spChg chg="add del mod">
          <ac:chgData name="Kanstantsin Tsedryk" userId="708e2d0a-1804-4a88-8649-0d6086050429" providerId="ADAL" clId="{10377B99-A0D1-4842-9661-4B7AC81C20F9}" dt="2023-03-01T18:11:43.370" v="320"/>
          <ac:spMkLst>
            <pc:docMk/>
            <pc:sldMk cId="1276435378" sldId="351"/>
            <ac:spMk id="9" creationId="{7A2708F5-B832-5C43-2988-6AA4302EDCF8}"/>
          </ac:spMkLst>
        </pc:spChg>
        <pc:spChg chg="add del mod">
          <ac:chgData name="Kanstantsin Tsedryk" userId="708e2d0a-1804-4a88-8649-0d6086050429" providerId="ADAL" clId="{10377B99-A0D1-4842-9661-4B7AC81C20F9}" dt="2023-03-01T18:11:43.370" v="320"/>
          <ac:spMkLst>
            <pc:docMk/>
            <pc:sldMk cId="1276435378" sldId="351"/>
            <ac:spMk id="10" creationId="{8C338A07-3573-5154-19EE-1F458424011E}"/>
          </ac:spMkLst>
        </pc:spChg>
        <pc:spChg chg="add del mod">
          <ac:chgData name="Kanstantsin Tsedryk" userId="708e2d0a-1804-4a88-8649-0d6086050429" providerId="ADAL" clId="{10377B99-A0D1-4842-9661-4B7AC81C20F9}" dt="2023-03-01T18:11:43.370" v="320"/>
          <ac:spMkLst>
            <pc:docMk/>
            <pc:sldMk cId="1276435378" sldId="351"/>
            <ac:spMk id="11" creationId="{538DBF30-A74F-5E72-95D2-9A38516B90DA}"/>
          </ac:spMkLst>
        </pc:spChg>
        <pc:spChg chg="add del mod">
          <ac:chgData name="Kanstantsin Tsedryk" userId="708e2d0a-1804-4a88-8649-0d6086050429" providerId="ADAL" clId="{10377B99-A0D1-4842-9661-4B7AC81C20F9}" dt="2023-03-01T18:11:43.370" v="320"/>
          <ac:spMkLst>
            <pc:docMk/>
            <pc:sldMk cId="1276435378" sldId="351"/>
            <ac:spMk id="12" creationId="{74065E48-3936-356D-7F82-129B5C826169}"/>
          </ac:spMkLst>
        </pc:spChg>
        <pc:spChg chg="add del mod">
          <ac:chgData name="Kanstantsin Tsedryk" userId="708e2d0a-1804-4a88-8649-0d6086050429" providerId="ADAL" clId="{10377B99-A0D1-4842-9661-4B7AC81C20F9}" dt="2023-03-01T18:11:43.370" v="320"/>
          <ac:spMkLst>
            <pc:docMk/>
            <pc:sldMk cId="1276435378" sldId="351"/>
            <ac:spMk id="13" creationId="{ABCF5F03-858B-C58A-2BC6-0D5DB52E935B}"/>
          </ac:spMkLst>
        </pc:spChg>
        <pc:spChg chg="add del mod">
          <ac:chgData name="Kanstantsin Tsedryk" userId="708e2d0a-1804-4a88-8649-0d6086050429" providerId="ADAL" clId="{10377B99-A0D1-4842-9661-4B7AC81C20F9}" dt="2023-03-01T18:11:43.370" v="320"/>
          <ac:spMkLst>
            <pc:docMk/>
            <pc:sldMk cId="1276435378" sldId="351"/>
            <ac:spMk id="15" creationId="{AC2684EE-CD11-9F67-B1BB-70484997F0EF}"/>
          </ac:spMkLst>
        </pc:spChg>
        <pc:spChg chg="add del mod">
          <ac:chgData name="Kanstantsin Tsedryk" userId="708e2d0a-1804-4a88-8649-0d6086050429" providerId="ADAL" clId="{10377B99-A0D1-4842-9661-4B7AC81C20F9}" dt="2023-03-01T18:11:43.370" v="320"/>
          <ac:spMkLst>
            <pc:docMk/>
            <pc:sldMk cId="1276435378" sldId="351"/>
            <ac:spMk id="16" creationId="{000ADC5A-F2FA-9FD7-90DB-ABE013B52B46}"/>
          </ac:spMkLst>
        </pc:spChg>
        <pc:spChg chg="add del mod">
          <ac:chgData name="Kanstantsin Tsedryk" userId="708e2d0a-1804-4a88-8649-0d6086050429" providerId="ADAL" clId="{10377B99-A0D1-4842-9661-4B7AC81C20F9}" dt="2023-03-01T18:11:43.370" v="320"/>
          <ac:spMkLst>
            <pc:docMk/>
            <pc:sldMk cId="1276435378" sldId="351"/>
            <ac:spMk id="17" creationId="{998351C3-65AB-39BF-9E4C-ED29BAA977DB}"/>
          </ac:spMkLst>
        </pc:spChg>
        <pc:spChg chg="add del mod">
          <ac:chgData name="Kanstantsin Tsedryk" userId="708e2d0a-1804-4a88-8649-0d6086050429" providerId="ADAL" clId="{10377B99-A0D1-4842-9661-4B7AC81C20F9}" dt="2023-03-01T18:11:43.370" v="320"/>
          <ac:spMkLst>
            <pc:docMk/>
            <pc:sldMk cId="1276435378" sldId="351"/>
            <ac:spMk id="18" creationId="{E54CD69E-4949-36C6-1C7B-794E45EF725B}"/>
          </ac:spMkLst>
        </pc:spChg>
        <pc:spChg chg="add del mod">
          <ac:chgData name="Kanstantsin Tsedryk" userId="708e2d0a-1804-4a88-8649-0d6086050429" providerId="ADAL" clId="{10377B99-A0D1-4842-9661-4B7AC81C20F9}" dt="2023-03-01T18:11:43.370" v="320"/>
          <ac:spMkLst>
            <pc:docMk/>
            <pc:sldMk cId="1276435378" sldId="351"/>
            <ac:spMk id="19" creationId="{4078A5FC-1DB4-2CA7-9E65-9DC991484589}"/>
          </ac:spMkLst>
        </pc:spChg>
        <pc:spChg chg="add del mod">
          <ac:chgData name="Kanstantsin Tsedryk" userId="708e2d0a-1804-4a88-8649-0d6086050429" providerId="ADAL" clId="{10377B99-A0D1-4842-9661-4B7AC81C20F9}" dt="2023-03-01T18:11:43.370" v="320"/>
          <ac:spMkLst>
            <pc:docMk/>
            <pc:sldMk cId="1276435378" sldId="351"/>
            <ac:spMk id="20" creationId="{05C7B115-2938-B68B-0028-A5285B03880E}"/>
          </ac:spMkLst>
        </pc:spChg>
        <pc:spChg chg="add mod">
          <ac:chgData name="Kanstantsin Tsedryk" userId="708e2d0a-1804-4a88-8649-0d6086050429" providerId="ADAL" clId="{10377B99-A0D1-4842-9661-4B7AC81C20F9}" dt="2023-03-01T18:13:27.103" v="405" actId="1076"/>
          <ac:spMkLst>
            <pc:docMk/>
            <pc:sldMk cId="1276435378" sldId="351"/>
            <ac:spMk id="22" creationId="{A6C997EE-402E-740C-BC22-0236DC45C056}"/>
          </ac:spMkLst>
        </pc:spChg>
        <pc:spChg chg="add mod">
          <ac:chgData name="Kanstantsin Tsedryk" userId="708e2d0a-1804-4a88-8649-0d6086050429" providerId="ADAL" clId="{10377B99-A0D1-4842-9661-4B7AC81C20F9}" dt="2023-03-01T18:44:16.983" v="939" actId="114"/>
          <ac:spMkLst>
            <pc:docMk/>
            <pc:sldMk cId="1276435378" sldId="351"/>
            <ac:spMk id="23" creationId="{7917F4E0-9BEF-2DB4-AFD6-12CAF6427D7D}"/>
          </ac:spMkLst>
        </pc:spChg>
        <pc:spChg chg="add mod">
          <ac:chgData name="Kanstantsin Tsedryk" userId="708e2d0a-1804-4a88-8649-0d6086050429" providerId="ADAL" clId="{10377B99-A0D1-4842-9661-4B7AC81C20F9}" dt="2023-03-01T18:41:39.103" v="888" actId="1036"/>
          <ac:spMkLst>
            <pc:docMk/>
            <pc:sldMk cId="1276435378" sldId="351"/>
            <ac:spMk id="25" creationId="{0C32492A-0D2E-E981-85F9-EB916782E85E}"/>
          </ac:spMkLst>
        </pc:spChg>
        <pc:spChg chg="add mod">
          <ac:chgData name="Kanstantsin Tsedryk" userId="708e2d0a-1804-4a88-8649-0d6086050429" providerId="ADAL" clId="{10377B99-A0D1-4842-9661-4B7AC81C20F9}" dt="2023-03-01T18:48:13.946" v="1016" actId="1036"/>
          <ac:spMkLst>
            <pc:docMk/>
            <pc:sldMk cId="1276435378" sldId="351"/>
            <ac:spMk id="27" creationId="{A078E19F-569B-D68B-091F-2B43EB0C03EB}"/>
          </ac:spMkLst>
        </pc:spChg>
        <pc:spChg chg="add mod">
          <ac:chgData name="Kanstantsin Tsedryk" userId="708e2d0a-1804-4a88-8649-0d6086050429" providerId="ADAL" clId="{10377B99-A0D1-4842-9661-4B7AC81C20F9}" dt="2023-03-01T18:48:08.092" v="1009" actId="1036"/>
          <ac:spMkLst>
            <pc:docMk/>
            <pc:sldMk cId="1276435378" sldId="351"/>
            <ac:spMk id="28" creationId="{D253D351-5AF5-6880-3511-FCE1B071FCB1}"/>
          </ac:spMkLst>
        </pc:spChg>
        <pc:spChg chg="add mod">
          <ac:chgData name="Kanstantsin Tsedryk" userId="708e2d0a-1804-4a88-8649-0d6086050429" providerId="ADAL" clId="{10377B99-A0D1-4842-9661-4B7AC81C20F9}" dt="2023-03-01T18:44:12.484" v="938" actId="1038"/>
          <ac:spMkLst>
            <pc:docMk/>
            <pc:sldMk cId="1276435378" sldId="351"/>
            <ac:spMk id="29" creationId="{40B3A418-A615-1B5A-A865-60DA2ADA8356}"/>
          </ac:spMkLst>
        </pc:spChg>
        <pc:spChg chg="add mod">
          <ac:chgData name="Kanstantsin Tsedryk" userId="708e2d0a-1804-4a88-8649-0d6086050429" providerId="ADAL" clId="{10377B99-A0D1-4842-9661-4B7AC81C20F9}" dt="2023-03-01T18:47:58.162" v="1004" actId="14100"/>
          <ac:spMkLst>
            <pc:docMk/>
            <pc:sldMk cId="1276435378" sldId="351"/>
            <ac:spMk id="30" creationId="{B16DF922-12BF-8D10-27F3-CB3815D797D2}"/>
          </ac:spMkLst>
        </pc:spChg>
        <pc:spChg chg="add mod">
          <ac:chgData name="Kanstantsin Tsedryk" userId="708e2d0a-1804-4a88-8649-0d6086050429" providerId="ADAL" clId="{10377B99-A0D1-4842-9661-4B7AC81C20F9}" dt="2023-03-01T18:15:49.159" v="537" actId="1035"/>
          <ac:spMkLst>
            <pc:docMk/>
            <pc:sldMk cId="1276435378" sldId="351"/>
            <ac:spMk id="31" creationId="{8918E772-43AF-C847-E6DC-D49E2043E06D}"/>
          </ac:spMkLst>
        </pc:spChg>
        <pc:spChg chg="add mod">
          <ac:chgData name="Kanstantsin Tsedryk" userId="708e2d0a-1804-4a88-8649-0d6086050429" providerId="ADAL" clId="{10377B99-A0D1-4842-9661-4B7AC81C20F9}" dt="2023-03-01T18:16:19.947" v="544" actId="1076"/>
          <ac:spMkLst>
            <pc:docMk/>
            <pc:sldMk cId="1276435378" sldId="351"/>
            <ac:spMk id="33" creationId="{069CEB3A-89F6-9B82-0E94-B82C10A1856C}"/>
          </ac:spMkLst>
        </pc:spChg>
        <pc:spChg chg="add mod">
          <ac:chgData name="Kanstantsin Tsedryk" userId="708e2d0a-1804-4a88-8649-0d6086050429" providerId="ADAL" clId="{10377B99-A0D1-4842-9661-4B7AC81C20F9}" dt="2023-03-01T18:17:55.815" v="567" actId="1035"/>
          <ac:spMkLst>
            <pc:docMk/>
            <pc:sldMk cId="1276435378" sldId="351"/>
            <ac:spMk id="34" creationId="{6110D458-B702-6B85-A2A7-E5B990879BF2}"/>
          </ac:spMkLst>
        </pc:spChg>
        <pc:spChg chg="add mod">
          <ac:chgData name="Kanstantsin Tsedryk" userId="708e2d0a-1804-4a88-8649-0d6086050429" providerId="ADAL" clId="{10377B99-A0D1-4842-9661-4B7AC81C20F9}" dt="2023-03-01T18:16:25.143" v="545" actId="1076"/>
          <ac:spMkLst>
            <pc:docMk/>
            <pc:sldMk cId="1276435378" sldId="351"/>
            <ac:spMk id="35" creationId="{DE50FF17-DC04-0F48-3114-D96C51EB4085}"/>
          </ac:spMkLst>
        </pc:spChg>
        <pc:spChg chg="add mod">
          <ac:chgData name="Kanstantsin Tsedryk" userId="708e2d0a-1804-4a88-8649-0d6086050429" providerId="ADAL" clId="{10377B99-A0D1-4842-9661-4B7AC81C20F9}" dt="2023-03-01T18:17:55.815" v="567" actId="1035"/>
          <ac:spMkLst>
            <pc:docMk/>
            <pc:sldMk cId="1276435378" sldId="351"/>
            <ac:spMk id="36" creationId="{FCE091FB-CE06-3D26-398D-CDB1551AD147}"/>
          </ac:spMkLst>
        </pc:spChg>
        <pc:spChg chg="add del mod">
          <ac:chgData name="Kanstantsin Tsedryk" userId="708e2d0a-1804-4a88-8649-0d6086050429" providerId="ADAL" clId="{10377B99-A0D1-4842-9661-4B7AC81C20F9}" dt="2023-03-01T18:24:22.355" v="764" actId="478"/>
          <ac:spMkLst>
            <pc:docMk/>
            <pc:sldMk cId="1276435378" sldId="351"/>
            <ac:spMk id="37" creationId="{95F31E25-929D-53F0-1711-33AA94B18991}"/>
          </ac:spMkLst>
        </pc:spChg>
        <pc:spChg chg="add del mod">
          <ac:chgData name="Kanstantsin Tsedryk" userId="708e2d0a-1804-4a88-8649-0d6086050429" providerId="ADAL" clId="{10377B99-A0D1-4842-9661-4B7AC81C20F9}" dt="2023-03-01T18:28:49.423" v="783" actId="478"/>
          <ac:spMkLst>
            <pc:docMk/>
            <pc:sldMk cId="1276435378" sldId="351"/>
            <ac:spMk id="38" creationId="{EDB89F47-43BB-8973-0D61-6A21B2D73915}"/>
          </ac:spMkLst>
        </pc:spChg>
        <pc:spChg chg="add del mod topLvl">
          <ac:chgData name="Kanstantsin Tsedryk" userId="708e2d0a-1804-4a88-8649-0d6086050429" providerId="ADAL" clId="{10377B99-A0D1-4842-9661-4B7AC81C20F9}" dt="2023-03-01T18:37:03.573" v="850" actId="21"/>
          <ac:spMkLst>
            <pc:docMk/>
            <pc:sldMk cId="1276435378" sldId="351"/>
            <ac:spMk id="54" creationId="{9E8ABEA6-7CCB-DEA4-9F7C-73E670C59033}"/>
          </ac:spMkLst>
        </pc:spChg>
        <pc:spChg chg="mod">
          <ac:chgData name="Kanstantsin Tsedryk" userId="708e2d0a-1804-4a88-8649-0d6086050429" providerId="ADAL" clId="{10377B99-A0D1-4842-9661-4B7AC81C20F9}" dt="2023-03-01T18:36:41.668" v="845" actId="1076"/>
          <ac:spMkLst>
            <pc:docMk/>
            <pc:sldMk cId="1276435378" sldId="351"/>
            <ac:spMk id="58" creationId="{91C5A405-7C82-0B63-9D9F-3E32DF488AC1}"/>
          </ac:spMkLst>
        </pc:spChg>
        <pc:spChg chg="add del mod">
          <ac:chgData name="Kanstantsin Tsedryk" userId="708e2d0a-1804-4a88-8649-0d6086050429" providerId="ADAL" clId="{10377B99-A0D1-4842-9661-4B7AC81C20F9}" dt="2023-03-01T18:37:00.960" v="849"/>
          <ac:spMkLst>
            <pc:docMk/>
            <pc:sldMk cId="1276435378" sldId="351"/>
            <ac:spMk id="59" creationId="{6F1C25FF-1C2F-E3AF-0750-2526BBB776B2}"/>
          </ac:spMkLst>
        </pc:spChg>
        <pc:grpChg chg="add del mod">
          <ac:chgData name="Kanstantsin Tsedryk" userId="708e2d0a-1804-4a88-8649-0d6086050429" providerId="ADAL" clId="{10377B99-A0D1-4842-9661-4B7AC81C20F9}" dt="2023-03-01T18:41:22.844" v="876" actId="478"/>
          <ac:grpSpMkLst>
            <pc:docMk/>
            <pc:sldMk cId="1276435378" sldId="351"/>
            <ac:grpSpMk id="55" creationId="{ED53D4E7-A451-49B5-3C70-DF81FF1C4894}"/>
          </ac:grpSpMkLst>
        </pc:grpChg>
        <pc:grpChg chg="add del mod">
          <ac:chgData name="Kanstantsin Tsedryk" userId="708e2d0a-1804-4a88-8649-0d6086050429" providerId="ADAL" clId="{10377B99-A0D1-4842-9661-4B7AC81C20F9}" dt="2023-03-01T18:36:45.630" v="846" actId="478"/>
          <ac:grpSpMkLst>
            <pc:docMk/>
            <pc:sldMk cId="1276435378" sldId="351"/>
            <ac:grpSpMk id="56" creationId="{194B43DA-BEF5-A780-34B8-4CC814BB6263}"/>
          </ac:grpSpMkLst>
        </pc:grpChg>
        <pc:graphicFrameChg chg="add del mod">
          <ac:chgData name="Kanstantsin Tsedryk" userId="708e2d0a-1804-4a88-8649-0d6086050429" providerId="ADAL" clId="{10377B99-A0D1-4842-9661-4B7AC81C20F9}" dt="2023-03-01T18:11:43.370" v="320"/>
          <ac:graphicFrameMkLst>
            <pc:docMk/>
            <pc:sldMk cId="1276435378" sldId="351"/>
            <ac:graphicFrameMk id="3" creationId="{8F0A40DF-A395-116E-15BC-341EFB90E4F8}"/>
          </ac:graphicFrameMkLst>
        </pc:graphicFrameChg>
        <pc:graphicFrameChg chg="add mod modGraphic">
          <ac:chgData name="Kanstantsin Tsedryk" userId="708e2d0a-1804-4a88-8649-0d6086050429" providerId="ADAL" clId="{10377B99-A0D1-4842-9661-4B7AC81C20F9}" dt="2023-03-01T18:12:08.164" v="324" actId="403"/>
          <ac:graphicFrameMkLst>
            <pc:docMk/>
            <pc:sldMk cId="1276435378" sldId="351"/>
            <ac:graphicFrameMk id="21" creationId="{A9958D3A-0A3B-9BF3-79EA-FF9A87969BE4}"/>
          </ac:graphicFrameMkLst>
        </pc:graphicFrameChg>
        <pc:picChg chg="add mod">
          <ac:chgData name="Kanstantsin Tsedryk" userId="708e2d0a-1804-4a88-8649-0d6086050429" providerId="ADAL" clId="{10377B99-A0D1-4842-9661-4B7AC81C20F9}" dt="2023-03-01T18:48:44.624" v="1020"/>
          <ac:picMkLst>
            <pc:docMk/>
            <pc:sldMk cId="1276435378" sldId="351"/>
            <ac:picMk id="40" creationId="{9D7E3A78-7903-5341-55F2-85EC0F62FCB0}"/>
          </ac:picMkLst>
        </pc:picChg>
        <pc:picChg chg="add mod topLvl">
          <ac:chgData name="Kanstantsin Tsedryk" userId="708e2d0a-1804-4a88-8649-0d6086050429" providerId="ADAL" clId="{10377B99-A0D1-4842-9661-4B7AC81C20F9}" dt="2023-03-01T18:37:03.573" v="850" actId="21"/>
          <ac:picMkLst>
            <pc:docMk/>
            <pc:sldMk cId="1276435378" sldId="351"/>
            <ac:picMk id="52" creationId="{FFD73DB4-F183-1457-5CD3-EA34E85A14BE}"/>
          </ac:picMkLst>
        </pc:picChg>
        <pc:picChg chg="mod">
          <ac:chgData name="Kanstantsin Tsedryk" userId="708e2d0a-1804-4a88-8649-0d6086050429" providerId="ADAL" clId="{10377B99-A0D1-4842-9661-4B7AC81C20F9}" dt="2023-03-01T18:36:37.708" v="844" actId="14100"/>
          <ac:picMkLst>
            <pc:docMk/>
            <pc:sldMk cId="1276435378" sldId="351"/>
            <ac:picMk id="57" creationId="{B7952433-C141-72FA-18A4-AB045FBDD44F}"/>
          </ac:picMkLst>
        </pc:picChg>
        <pc:cxnChg chg="add del mod">
          <ac:chgData name="Kanstantsin Tsedryk" userId="708e2d0a-1804-4a88-8649-0d6086050429" providerId="ADAL" clId="{10377B99-A0D1-4842-9661-4B7AC81C20F9}" dt="2023-03-01T18:11:43.370" v="320"/>
          <ac:cxnSpMkLst>
            <pc:docMk/>
            <pc:sldMk cId="1276435378" sldId="351"/>
            <ac:cxnSpMk id="6" creationId="{E75F527F-FB64-2494-4236-1377AF4824D3}"/>
          </ac:cxnSpMkLst>
        </pc:cxnChg>
        <pc:cxnChg chg="add del mod">
          <ac:chgData name="Kanstantsin Tsedryk" userId="708e2d0a-1804-4a88-8649-0d6086050429" providerId="ADAL" clId="{10377B99-A0D1-4842-9661-4B7AC81C20F9}" dt="2023-03-01T18:11:43.370" v="320"/>
          <ac:cxnSpMkLst>
            <pc:docMk/>
            <pc:sldMk cId="1276435378" sldId="351"/>
            <ac:cxnSpMk id="8" creationId="{8323BC57-5768-4AC3-DB1C-FD050FC15FAA}"/>
          </ac:cxnSpMkLst>
        </pc:cxnChg>
        <pc:cxnChg chg="add del mod">
          <ac:chgData name="Kanstantsin Tsedryk" userId="708e2d0a-1804-4a88-8649-0d6086050429" providerId="ADAL" clId="{10377B99-A0D1-4842-9661-4B7AC81C20F9}" dt="2023-03-01T18:11:43.370" v="320"/>
          <ac:cxnSpMkLst>
            <pc:docMk/>
            <pc:sldMk cId="1276435378" sldId="351"/>
            <ac:cxnSpMk id="14" creationId="{A44B3755-F64F-99B0-6D38-7C625E28096F}"/>
          </ac:cxnSpMkLst>
        </pc:cxnChg>
        <pc:cxnChg chg="add mod">
          <ac:chgData name="Kanstantsin Tsedryk" userId="708e2d0a-1804-4a88-8649-0d6086050429" providerId="ADAL" clId="{10377B99-A0D1-4842-9661-4B7AC81C20F9}" dt="2023-03-01T18:26:56.059" v="773" actId="1038"/>
          <ac:cxnSpMkLst>
            <pc:docMk/>
            <pc:sldMk cId="1276435378" sldId="351"/>
            <ac:cxnSpMk id="24" creationId="{DA797D7B-2821-F86E-8BCF-6AF4B11C8765}"/>
          </ac:cxnSpMkLst>
        </pc:cxnChg>
        <pc:cxnChg chg="add mod">
          <ac:chgData name="Kanstantsin Tsedryk" userId="708e2d0a-1804-4a88-8649-0d6086050429" providerId="ADAL" clId="{10377B99-A0D1-4842-9661-4B7AC81C20F9}" dt="2023-03-01T18:43:52.490" v="934" actId="1037"/>
          <ac:cxnSpMkLst>
            <pc:docMk/>
            <pc:sldMk cId="1276435378" sldId="351"/>
            <ac:cxnSpMk id="26" creationId="{4CDB4F58-5943-8613-117E-96771F04B205}"/>
          </ac:cxnSpMkLst>
        </pc:cxnChg>
        <pc:cxnChg chg="add mod">
          <ac:chgData name="Kanstantsin Tsedryk" userId="708e2d0a-1804-4a88-8649-0d6086050429" providerId="ADAL" clId="{10377B99-A0D1-4842-9661-4B7AC81C20F9}" dt="2023-03-01T18:16:36.584" v="551" actId="14100"/>
          <ac:cxnSpMkLst>
            <pc:docMk/>
            <pc:sldMk cId="1276435378" sldId="351"/>
            <ac:cxnSpMk id="32" creationId="{36D1B512-ED9B-8C3F-B33F-7E1EC2BD28DC}"/>
          </ac:cxnSpMkLst>
        </pc:cxnChg>
        <pc:cxnChg chg="add mod">
          <ac:chgData name="Kanstantsin Tsedryk" userId="708e2d0a-1804-4a88-8649-0d6086050429" providerId="ADAL" clId="{10377B99-A0D1-4842-9661-4B7AC81C20F9}" dt="2023-03-01T18:24:22.355" v="764" actId="478"/>
          <ac:cxnSpMkLst>
            <pc:docMk/>
            <pc:sldMk cId="1276435378" sldId="351"/>
            <ac:cxnSpMk id="42" creationId="{DE1B4C1F-610F-4A0B-C698-43127AE9D49D}"/>
          </ac:cxnSpMkLst>
        </pc:cxnChg>
        <pc:cxnChg chg="add mod">
          <ac:chgData name="Kanstantsin Tsedryk" userId="708e2d0a-1804-4a88-8649-0d6086050429" providerId="ADAL" clId="{10377B99-A0D1-4842-9661-4B7AC81C20F9}" dt="2023-03-01T18:23:10.490" v="752" actId="208"/>
          <ac:cxnSpMkLst>
            <pc:docMk/>
            <pc:sldMk cId="1276435378" sldId="351"/>
            <ac:cxnSpMk id="45" creationId="{4920F077-AE26-A61A-99B8-C6FCE73B5800}"/>
          </ac:cxnSpMkLst>
        </pc:cxnChg>
        <pc:cxnChg chg="add mod">
          <ac:chgData name="Kanstantsin Tsedryk" userId="708e2d0a-1804-4a88-8649-0d6086050429" providerId="ADAL" clId="{10377B99-A0D1-4842-9661-4B7AC81C20F9}" dt="2023-03-01T18:23:10.490" v="752" actId="208"/>
          <ac:cxnSpMkLst>
            <pc:docMk/>
            <pc:sldMk cId="1276435378" sldId="351"/>
            <ac:cxnSpMk id="47" creationId="{8CADD2AE-C485-1D71-C814-AA54A0DBD0B8}"/>
          </ac:cxnSpMkLst>
        </pc:cxnChg>
      </pc:sldChg>
      <pc:sldChg chg="addSp modSp new mod modAnim">
        <pc:chgData name="Kanstantsin Tsedryk" userId="708e2d0a-1804-4a88-8649-0d6086050429" providerId="ADAL" clId="{10377B99-A0D1-4842-9661-4B7AC81C20F9}" dt="2023-03-02T15:17:47.648" v="1791"/>
        <pc:sldMkLst>
          <pc:docMk/>
          <pc:sldMk cId="4001879019" sldId="352"/>
        </pc:sldMkLst>
        <pc:spChg chg="mod">
          <ac:chgData name="Kanstantsin Tsedryk" userId="708e2d0a-1804-4a88-8649-0d6086050429" providerId="ADAL" clId="{10377B99-A0D1-4842-9661-4B7AC81C20F9}" dt="2023-03-01T20:23:33.060" v="1056"/>
          <ac:spMkLst>
            <pc:docMk/>
            <pc:sldMk cId="4001879019" sldId="352"/>
            <ac:spMk id="2" creationId="{0A6D2B50-2F34-EED0-F5BB-1FDF98F54EAF}"/>
          </ac:spMkLst>
        </pc:spChg>
        <pc:spChg chg="add mod">
          <ac:chgData name="Kanstantsin Tsedryk" userId="708e2d0a-1804-4a88-8649-0d6086050429" providerId="ADAL" clId="{10377B99-A0D1-4842-9661-4B7AC81C20F9}" dt="2023-03-01T20:23:16.831" v="1051"/>
          <ac:spMkLst>
            <pc:docMk/>
            <pc:sldMk cId="4001879019" sldId="352"/>
            <ac:spMk id="3" creationId="{ACA690E5-9143-A7B7-2E54-65B69351EF9E}"/>
          </ac:spMkLst>
        </pc:spChg>
        <pc:spChg chg="add mod">
          <ac:chgData name="Kanstantsin Tsedryk" userId="708e2d0a-1804-4a88-8649-0d6086050429" providerId="ADAL" clId="{10377B99-A0D1-4842-9661-4B7AC81C20F9}" dt="2023-03-01T20:23:16.831" v="1051"/>
          <ac:spMkLst>
            <pc:docMk/>
            <pc:sldMk cId="4001879019" sldId="352"/>
            <ac:spMk id="4" creationId="{1E1F0E19-83A0-CAEA-D188-59E16D0A4DAE}"/>
          </ac:spMkLst>
        </pc:spChg>
        <pc:spChg chg="add mod">
          <ac:chgData name="Kanstantsin Tsedryk" userId="708e2d0a-1804-4a88-8649-0d6086050429" providerId="ADAL" clId="{10377B99-A0D1-4842-9661-4B7AC81C20F9}" dt="2023-03-01T20:51:17.304" v="1196" actId="1036"/>
          <ac:spMkLst>
            <pc:docMk/>
            <pc:sldMk cId="4001879019" sldId="352"/>
            <ac:spMk id="6" creationId="{CBB457DC-E0D8-6674-5979-AFD5D2C7F76E}"/>
          </ac:spMkLst>
        </pc:spChg>
        <pc:graphicFrameChg chg="add mod">
          <ac:chgData name="Kanstantsin Tsedryk" userId="708e2d0a-1804-4a88-8649-0d6086050429" providerId="ADAL" clId="{10377B99-A0D1-4842-9661-4B7AC81C20F9}" dt="2023-03-02T15:17:47.648" v="1791"/>
          <ac:graphicFrameMkLst>
            <pc:docMk/>
            <pc:sldMk cId="4001879019" sldId="352"/>
            <ac:graphicFrameMk id="5" creationId="{DDC223D2-1526-1A45-E5EC-56F54B6ECCED}"/>
          </ac:graphicFrameMkLst>
        </pc:graphicFrameChg>
      </pc:sldChg>
      <pc:sldChg chg="addSp delSp modSp new mod modAnim">
        <pc:chgData name="Kanstantsin Tsedryk" userId="708e2d0a-1804-4a88-8649-0d6086050429" providerId="ADAL" clId="{10377B99-A0D1-4842-9661-4B7AC81C20F9}" dt="2023-03-01T20:50:40.424" v="1156" actId="1076"/>
        <pc:sldMkLst>
          <pc:docMk/>
          <pc:sldMk cId="2616602645" sldId="353"/>
        </pc:sldMkLst>
        <pc:spChg chg="mod">
          <ac:chgData name="Kanstantsin Tsedryk" userId="708e2d0a-1804-4a88-8649-0d6086050429" providerId="ADAL" clId="{10377B99-A0D1-4842-9661-4B7AC81C20F9}" dt="2023-03-01T20:23:42.010" v="1058"/>
          <ac:spMkLst>
            <pc:docMk/>
            <pc:sldMk cId="2616602645" sldId="353"/>
            <ac:spMk id="2" creationId="{76F7E24F-AA85-EC8F-AE3C-865425228C28}"/>
          </ac:spMkLst>
        </pc:spChg>
        <pc:spChg chg="add del mod">
          <ac:chgData name="Kanstantsin Tsedryk" userId="708e2d0a-1804-4a88-8649-0d6086050429" providerId="ADAL" clId="{10377B99-A0D1-4842-9661-4B7AC81C20F9}" dt="2023-03-01T20:25:05.755" v="1060"/>
          <ac:spMkLst>
            <pc:docMk/>
            <pc:sldMk cId="2616602645" sldId="353"/>
            <ac:spMk id="4" creationId="{C3CE2F63-7F46-7BE0-158B-35237D25B240}"/>
          </ac:spMkLst>
        </pc:spChg>
        <pc:spChg chg="add del mod">
          <ac:chgData name="Kanstantsin Tsedryk" userId="708e2d0a-1804-4a88-8649-0d6086050429" providerId="ADAL" clId="{10377B99-A0D1-4842-9661-4B7AC81C20F9}" dt="2023-03-01T20:25:05.755" v="1060"/>
          <ac:spMkLst>
            <pc:docMk/>
            <pc:sldMk cId="2616602645" sldId="353"/>
            <ac:spMk id="5" creationId="{D0460F53-0D5A-9A5F-140C-083E355E81CA}"/>
          </ac:spMkLst>
        </pc:spChg>
        <pc:spChg chg="add del mod">
          <ac:chgData name="Kanstantsin Tsedryk" userId="708e2d0a-1804-4a88-8649-0d6086050429" providerId="ADAL" clId="{10377B99-A0D1-4842-9661-4B7AC81C20F9}" dt="2023-03-01T20:25:05.755" v="1060"/>
          <ac:spMkLst>
            <pc:docMk/>
            <pc:sldMk cId="2616602645" sldId="353"/>
            <ac:spMk id="6" creationId="{0D6F2358-15FB-A715-EFB8-274ED617D233}"/>
          </ac:spMkLst>
        </pc:spChg>
        <pc:spChg chg="add del mod">
          <ac:chgData name="Kanstantsin Tsedryk" userId="708e2d0a-1804-4a88-8649-0d6086050429" providerId="ADAL" clId="{10377B99-A0D1-4842-9661-4B7AC81C20F9}" dt="2023-03-01T20:25:05.755" v="1060"/>
          <ac:spMkLst>
            <pc:docMk/>
            <pc:sldMk cId="2616602645" sldId="353"/>
            <ac:spMk id="10" creationId="{8E7C1350-EB37-0642-6B15-8AF38F2413E2}"/>
          </ac:spMkLst>
        </pc:spChg>
        <pc:spChg chg="add del mod">
          <ac:chgData name="Kanstantsin Tsedryk" userId="708e2d0a-1804-4a88-8649-0d6086050429" providerId="ADAL" clId="{10377B99-A0D1-4842-9661-4B7AC81C20F9}" dt="2023-03-01T20:25:05.755" v="1060"/>
          <ac:spMkLst>
            <pc:docMk/>
            <pc:sldMk cId="2616602645" sldId="353"/>
            <ac:spMk id="11" creationId="{D30E7D8B-B9FC-C35D-07C4-6942245D3092}"/>
          </ac:spMkLst>
        </pc:spChg>
        <pc:spChg chg="add del mod">
          <ac:chgData name="Kanstantsin Tsedryk" userId="708e2d0a-1804-4a88-8649-0d6086050429" providerId="ADAL" clId="{10377B99-A0D1-4842-9661-4B7AC81C20F9}" dt="2023-03-01T20:25:05.755" v="1060"/>
          <ac:spMkLst>
            <pc:docMk/>
            <pc:sldMk cId="2616602645" sldId="353"/>
            <ac:spMk id="12" creationId="{9427A01F-42C5-6DB5-5D03-F63AF5A902AD}"/>
          </ac:spMkLst>
        </pc:spChg>
        <pc:spChg chg="add del mod">
          <ac:chgData name="Kanstantsin Tsedryk" userId="708e2d0a-1804-4a88-8649-0d6086050429" providerId="ADAL" clId="{10377B99-A0D1-4842-9661-4B7AC81C20F9}" dt="2023-03-01T20:25:05.755" v="1060"/>
          <ac:spMkLst>
            <pc:docMk/>
            <pc:sldMk cId="2616602645" sldId="353"/>
            <ac:spMk id="13" creationId="{1FF16FE1-2E8B-1D24-C6DF-38745DAB55F0}"/>
          </ac:spMkLst>
        </pc:spChg>
        <pc:spChg chg="add del mod">
          <ac:chgData name="Kanstantsin Tsedryk" userId="708e2d0a-1804-4a88-8649-0d6086050429" providerId="ADAL" clId="{10377B99-A0D1-4842-9661-4B7AC81C20F9}" dt="2023-03-01T20:25:05.755" v="1060"/>
          <ac:spMkLst>
            <pc:docMk/>
            <pc:sldMk cId="2616602645" sldId="353"/>
            <ac:spMk id="14" creationId="{DD405418-B2F4-E1FC-ECBD-DDFC440C8593}"/>
          </ac:spMkLst>
        </pc:spChg>
        <pc:spChg chg="add mod">
          <ac:chgData name="Kanstantsin Tsedryk" userId="708e2d0a-1804-4a88-8649-0d6086050429" providerId="ADAL" clId="{10377B99-A0D1-4842-9661-4B7AC81C20F9}" dt="2023-03-01T20:46:32.632" v="1153" actId="1035"/>
          <ac:spMkLst>
            <pc:docMk/>
            <pc:sldMk cId="2616602645" sldId="353"/>
            <ac:spMk id="16" creationId="{B2B3A531-87C5-48B9-921F-308352DDD600}"/>
          </ac:spMkLst>
        </pc:spChg>
        <pc:spChg chg="add mod">
          <ac:chgData name="Kanstantsin Tsedryk" userId="708e2d0a-1804-4a88-8649-0d6086050429" providerId="ADAL" clId="{10377B99-A0D1-4842-9661-4B7AC81C20F9}" dt="2023-03-01T20:27:44.785" v="1074" actId="403"/>
          <ac:spMkLst>
            <pc:docMk/>
            <pc:sldMk cId="2616602645" sldId="353"/>
            <ac:spMk id="17" creationId="{A643C9DA-53DB-2F79-CBD2-8A6540E0C05F}"/>
          </ac:spMkLst>
        </pc:spChg>
        <pc:spChg chg="add mod">
          <ac:chgData name="Kanstantsin Tsedryk" userId="708e2d0a-1804-4a88-8649-0d6086050429" providerId="ADAL" clId="{10377B99-A0D1-4842-9661-4B7AC81C20F9}" dt="2023-03-01T20:27:50.302" v="1076" actId="403"/>
          <ac:spMkLst>
            <pc:docMk/>
            <pc:sldMk cId="2616602645" sldId="353"/>
            <ac:spMk id="18" creationId="{DBDD30DC-44E6-9BDD-65E5-2CEFCD23E1B6}"/>
          </ac:spMkLst>
        </pc:spChg>
        <pc:spChg chg="add mod">
          <ac:chgData name="Kanstantsin Tsedryk" userId="708e2d0a-1804-4a88-8649-0d6086050429" providerId="ADAL" clId="{10377B99-A0D1-4842-9661-4B7AC81C20F9}" dt="2023-03-01T20:44:55.835" v="1129" actId="1037"/>
          <ac:spMkLst>
            <pc:docMk/>
            <pc:sldMk cId="2616602645" sldId="353"/>
            <ac:spMk id="22" creationId="{A39B0194-35B8-6EA1-5957-2F190C2421D3}"/>
          </ac:spMkLst>
        </pc:spChg>
        <pc:spChg chg="add mod ord">
          <ac:chgData name="Kanstantsin Tsedryk" userId="708e2d0a-1804-4a88-8649-0d6086050429" providerId="ADAL" clId="{10377B99-A0D1-4842-9661-4B7AC81C20F9}" dt="2023-03-01T20:31:25.519" v="1094" actId="167"/>
          <ac:spMkLst>
            <pc:docMk/>
            <pc:sldMk cId="2616602645" sldId="353"/>
            <ac:spMk id="23" creationId="{5A0D1181-A178-390D-9F90-6BC2C23A622C}"/>
          </ac:spMkLst>
        </pc:spChg>
        <pc:spChg chg="add mod">
          <ac:chgData name="Kanstantsin Tsedryk" userId="708e2d0a-1804-4a88-8649-0d6086050429" providerId="ADAL" clId="{10377B99-A0D1-4842-9661-4B7AC81C20F9}" dt="2023-03-01T20:33:49.661" v="1121" actId="14100"/>
          <ac:spMkLst>
            <pc:docMk/>
            <pc:sldMk cId="2616602645" sldId="353"/>
            <ac:spMk id="24" creationId="{3EA70AE3-8809-908D-02A5-CEC1C0CEA442}"/>
          </ac:spMkLst>
        </pc:spChg>
        <pc:spChg chg="add mod">
          <ac:chgData name="Kanstantsin Tsedryk" userId="708e2d0a-1804-4a88-8649-0d6086050429" providerId="ADAL" clId="{10377B99-A0D1-4842-9661-4B7AC81C20F9}" dt="2023-03-01T20:33:35.697" v="1119" actId="1036"/>
          <ac:spMkLst>
            <pc:docMk/>
            <pc:sldMk cId="2616602645" sldId="353"/>
            <ac:spMk id="25" creationId="{48860CB9-0BC9-EB18-3431-9A85911ACEB2}"/>
          </ac:spMkLst>
        </pc:spChg>
        <pc:spChg chg="add mod">
          <ac:chgData name="Kanstantsin Tsedryk" userId="708e2d0a-1804-4a88-8649-0d6086050429" providerId="ADAL" clId="{10377B99-A0D1-4842-9661-4B7AC81C20F9}" dt="2023-03-01T20:50:40.424" v="1156" actId="1076"/>
          <ac:spMkLst>
            <pc:docMk/>
            <pc:sldMk cId="2616602645" sldId="353"/>
            <ac:spMk id="26" creationId="{891BEC81-D695-AF90-64E3-7CE9C25D74DA}"/>
          </ac:spMkLst>
        </pc:spChg>
        <pc:graphicFrameChg chg="add del mod">
          <ac:chgData name="Kanstantsin Tsedryk" userId="708e2d0a-1804-4a88-8649-0d6086050429" providerId="ADAL" clId="{10377B99-A0D1-4842-9661-4B7AC81C20F9}" dt="2023-03-01T20:25:05.755" v="1060"/>
          <ac:graphicFrameMkLst>
            <pc:docMk/>
            <pc:sldMk cId="2616602645" sldId="353"/>
            <ac:graphicFrameMk id="3" creationId="{E8C539AA-2837-2F2A-904F-6A0F8C0E8495}"/>
          </ac:graphicFrameMkLst>
        </pc:graphicFrameChg>
        <pc:graphicFrameChg chg="add mod modGraphic">
          <ac:chgData name="Kanstantsin Tsedryk" userId="708e2d0a-1804-4a88-8649-0d6086050429" providerId="ADAL" clId="{10377B99-A0D1-4842-9661-4B7AC81C20F9}" dt="2023-03-01T20:25:42.646" v="1070" actId="403"/>
          <ac:graphicFrameMkLst>
            <pc:docMk/>
            <pc:sldMk cId="2616602645" sldId="353"/>
            <ac:graphicFrameMk id="15" creationId="{FD369870-5DB2-246A-EA82-6404D3D83898}"/>
          </ac:graphicFrameMkLst>
        </pc:graphicFrameChg>
        <pc:cxnChg chg="add del mod">
          <ac:chgData name="Kanstantsin Tsedryk" userId="708e2d0a-1804-4a88-8649-0d6086050429" providerId="ADAL" clId="{10377B99-A0D1-4842-9661-4B7AC81C20F9}" dt="2023-03-01T20:25:05.755" v="1060"/>
          <ac:cxnSpMkLst>
            <pc:docMk/>
            <pc:sldMk cId="2616602645" sldId="353"/>
            <ac:cxnSpMk id="7" creationId="{1206580D-0740-ED99-6FC9-BD720CECF301}"/>
          </ac:cxnSpMkLst>
        </pc:cxnChg>
        <pc:cxnChg chg="add del mod">
          <ac:chgData name="Kanstantsin Tsedryk" userId="708e2d0a-1804-4a88-8649-0d6086050429" providerId="ADAL" clId="{10377B99-A0D1-4842-9661-4B7AC81C20F9}" dt="2023-03-01T20:25:05.755" v="1060"/>
          <ac:cxnSpMkLst>
            <pc:docMk/>
            <pc:sldMk cId="2616602645" sldId="353"/>
            <ac:cxnSpMk id="8" creationId="{470A3A71-08B3-2ED3-E86C-96875DA0D09A}"/>
          </ac:cxnSpMkLst>
        </pc:cxnChg>
        <pc:cxnChg chg="add del mod">
          <ac:chgData name="Kanstantsin Tsedryk" userId="708e2d0a-1804-4a88-8649-0d6086050429" providerId="ADAL" clId="{10377B99-A0D1-4842-9661-4B7AC81C20F9}" dt="2023-03-01T20:25:05.755" v="1060"/>
          <ac:cxnSpMkLst>
            <pc:docMk/>
            <pc:sldMk cId="2616602645" sldId="353"/>
            <ac:cxnSpMk id="9" creationId="{336225F2-BA56-EC22-59DE-849BE2ACE61D}"/>
          </ac:cxnSpMkLst>
        </pc:cxnChg>
        <pc:cxnChg chg="add mod">
          <ac:chgData name="Kanstantsin Tsedryk" userId="708e2d0a-1804-4a88-8649-0d6086050429" providerId="ADAL" clId="{10377B99-A0D1-4842-9661-4B7AC81C20F9}" dt="2023-03-01T20:32:46.977" v="1109" actId="1035"/>
          <ac:cxnSpMkLst>
            <pc:docMk/>
            <pc:sldMk cId="2616602645" sldId="353"/>
            <ac:cxnSpMk id="19" creationId="{5A79A752-5DEB-B736-13FF-C5DC178FEA68}"/>
          </ac:cxnSpMkLst>
        </pc:cxnChg>
        <pc:cxnChg chg="add mod">
          <ac:chgData name="Kanstantsin Tsedryk" userId="708e2d0a-1804-4a88-8649-0d6086050429" providerId="ADAL" clId="{10377B99-A0D1-4842-9661-4B7AC81C20F9}" dt="2023-03-01T20:32:35.445" v="1103" actId="14100"/>
          <ac:cxnSpMkLst>
            <pc:docMk/>
            <pc:sldMk cId="2616602645" sldId="353"/>
            <ac:cxnSpMk id="20" creationId="{029FBAC0-901C-A3BD-C234-F88B95653645}"/>
          </ac:cxnSpMkLst>
        </pc:cxnChg>
        <pc:cxnChg chg="add mod">
          <ac:chgData name="Kanstantsin Tsedryk" userId="708e2d0a-1804-4a88-8649-0d6086050429" providerId="ADAL" clId="{10377B99-A0D1-4842-9661-4B7AC81C20F9}" dt="2023-03-01T20:31:45.045" v="1096" actId="1076"/>
          <ac:cxnSpMkLst>
            <pc:docMk/>
            <pc:sldMk cId="2616602645" sldId="353"/>
            <ac:cxnSpMk id="21" creationId="{38BAAF02-6BC1-093D-5551-64E6F95104B6}"/>
          </ac:cxnSpMkLst>
        </pc:cxnChg>
      </pc:sldChg>
      <pc:sldChg chg="addSp modSp new mod modAnim">
        <pc:chgData name="Kanstantsin Tsedryk" userId="708e2d0a-1804-4a88-8649-0d6086050429" providerId="ADAL" clId="{10377B99-A0D1-4842-9661-4B7AC81C20F9}" dt="2023-03-02T15:18:01.171" v="1792"/>
        <pc:sldMkLst>
          <pc:docMk/>
          <pc:sldMk cId="2220397438" sldId="354"/>
        </pc:sldMkLst>
        <pc:spChg chg="mod">
          <ac:chgData name="Kanstantsin Tsedryk" userId="708e2d0a-1804-4a88-8649-0d6086050429" providerId="ADAL" clId="{10377B99-A0D1-4842-9661-4B7AC81C20F9}" dt="2023-03-01T20:52:25.026" v="1242"/>
          <ac:spMkLst>
            <pc:docMk/>
            <pc:sldMk cId="2220397438" sldId="354"/>
            <ac:spMk id="2" creationId="{1BAEF631-1565-72CC-B2C0-8258DDA1390C}"/>
          </ac:spMkLst>
        </pc:spChg>
        <pc:spChg chg="add mod">
          <ac:chgData name="Kanstantsin Tsedryk" userId="708e2d0a-1804-4a88-8649-0d6086050429" providerId="ADAL" clId="{10377B99-A0D1-4842-9661-4B7AC81C20F9}" dt="2023-03-01T20:51:03.675" v="1158"/>
          <ac:spMkLst>
            <pc:docMk/>
            <pc:sldMk cId="2220397438" sldId="354"/>
            <ac:spMk id="3" creationId="{2E9C2730-C3BC-91E6-36C1-932C2AF28450}"/>
          </ac:spMkLst>
        </pc:spChg>
        <pc:spChg chg="add mod">
          <ac:chgData name="Kanstantsin Tsedryk" userId="708e2d0a-1804-4a88-8649-0d6086050429" providerId="ADAL" clId="{10377B99-A0D1-4842-9661-4B7AC81C20F9}" dt="2023-03-01T20:51:03.675" v="1158"/>
          <ac:spMkLst>
            <pc:docMk/>
            <pc:sldMk cId="2220397438" sldId="354"/>
            <ac:spMk id="4" creationId="{7DA6AB67-E1D0-73E3-2327-00EE22030418}"/>
          </ac:spMkLst>
        </pc:spChg>
        <pc:spChg chg="add mod">
          <ac:chgData name="Kanstantsin Tsedryk" userId="708e2d0a-1804-4a88-8649-0d6086050429" providerId="ADAL" clId="{10377B99-A0D1-4842-9661-4B7AC81C20F9}" dt="2023-03-01T20:52:05.919" v="1239" actId="14100"/>
          <ac:spMkLst>
            <pc:docMk/>
            <pc:sldMk cId="2220397438" sldId="354"/>
            <ac:spMk id="6" creationId="{49768098-73B9-57A2-EF02-2E67CF85BAAE}"/>
          </ac:spMkLst>
        </pc:spChg>
        <pc:graphicFrameChg chg="add mod">
          <ac:chgData name="Kanstantsin Tsedryk" userId="708e2d0a-1804-4a88-8649-0d6086050429" providerId="ADAL" clId="{10377B99-A0D1-4842-9661-4B7AC81C20F9}" dt="2023-03-02T15:18:01.171" v="1792"/>
          <ac:graphicFrameMkLst>
            <pc:docMk/>
            <pc:sldMk cId="2220397438" sldId="354"/>
            <ac:graphicFrameMk id="5" creationId="{78F04FED-774D-D86F-92F2-6A2E2FCB0ACE}"/>
          </ac:graphicFrameMkLst>
        </pc:graphicFrameChg>
      </pc:sldChg>
      <pc:sldChg chg="addSp delSp modSp new mod modAnim">
        <pc:chgData name="Kanstantsin Tsedryk" userId="708e2d0a-1804-4a88-8649-0d6086050429" providerId="ADAL" clId="{10377B99-A0D1-4842-9661-4B7AC81C20F9}" dt="2023-03-01T21:22:15.789" v="1419" actId="122"/>
        <pc:sldMkLst>
          <pc:docMk/>
          <pc:sldMk cId="2541628666" sldId="355"/>
        </pc:sldMkLst>
        <pc:spChg chg="mod">
          <ac:chgData name="Kanstantsin Tsedryk" userId="708e2d0a-1804-4a88-8649-0d6086050429" providerId="ADAL" clId="{10377B99-A0D1-4842-9661-4B7AC81C20F9}" dt="2023-03-01T20:52:59.772" v="1244"/>
          <ac:spMkLst>
            <pc:docMk/>
            <pc:sldMk cId="2541628666" sldId="355"/>
            <ac:spMk id="2" creationId="{5E561744-F3F2-A5D6-8DAD-46AB8755023B}"/>
          </ac:spMkLst>
        </pc:spChg>
        <pc:spChg chg="add del mod">
          <ac:chgData name="Kanstantsin Tsedryk" userId="708e2d0a-1804-4a88-8649-0d6086050429" providerId="ADAL" clId="{10377B99-A0D1-4842-9661-4B7AC81C20F9}" dt="2023-03-01T20:53:14.553" v="1248"/>
          <ac:spMkLst>
            <pc:docMk/>
            <pc:sldMk cId="2541628666" sldId="355"/>
            <ac:spMk id="4" creationId="{9D8B2652-31B8-2C4C-9AC4-A358BB4598EF}"/>
          </ac:spMkLst>
        </pc:spChg>
        <pc:spChg chg="add del mod">
          <ac:chgData name="Kanstantsin Tsedryk" userId="708e2d0a-1804-4a88-8649-0d6086050429" providerId="ADAL" clId="{10377B99-A0D1-4842-9661-4B7AC81C20F9}" dt="2023-03-01T20:53:14.553" v="1248"/>
          <ac:spMkLst>
            <pc:docMk/>
            <pc:sldMk cId="2541628666" sldId="355"/>
            <ac:spMk id="5" creationId="{08446B6E-8A4C-6E5C-F972-9CD869A84E43}"/>
          </ac:spMkLst>
        </pc:spChg>
        <pc:spChg chg="add del mod">
          <ac:chgData name="Kanstantsin Tsedryk" userId="708e2d0a-1804-4a88-8649-0d6086050429" providerId="ADAL" clId="{10377B99-A0D1-4842-9661-4B7AC81C20F9}" dt="2023-03-01T20:53:14.553" v="1248"/>
          <ac:spMkLst>
            <pc:docMk/>
            <pc:sldMk cId="2541628666" sldId="355"/>
            <ac:spMk id="6" creationId="{0984F008-C273-14F0-2AD8-A762ADB98840}"/>
          </ac:spMkLst>
        </pc:spChg>
        <pc:spChg chg="add del mod">
          <ac:chgData name="Kanstantsin Tsedryk" userId="708e2d0a-1804-4a88-8649-0d6086050429" providerId="ADAL" clId="{10377B99-A0D1-4842-9661-4B7AC81C20F9}" dt="2023-03-01T20:53:14.553" v="1248"/>
          <ac:spMkLst>
            <pc:docMk/>
            <pc:sldMk cId="2541628666" sldId="355"/>
            <ac:spMk id="7" creationId="{5135C609-54C2-E719-180F-D5CE09750FFA}"/>
          </ac:spMkLst>
        </pc:spChg>
        <pc:spChg chg="add del mod">
          <ac:chgData name="Kanstantsin Tsedryk" userId="708e2d0a-1804-4a88-8649-0d6086050429" providerId="ADAL" clId="{10377B99-A0D1-4842-9661-4B7AC81C20F9}" dt="2023-03-01T20:53:14.553" v="1248"/>
          <ac:spMkLst>
            <pc:docMk/>
            <pc:sldMk cId="2541628666" sldId="355"/>
            <ac:spMk id="8" creationId="{169FEAC6-79B3-90E5-80F5-A16419557C77}"/>
          </ac:spMkLst>
        </pc:spChg>
        <pc:spChg chg="add del mod">
          <ac:chgData name="Kanstantsin Tsedryk" userId="708e2d0a-1804-4a88-8649-0d6086050429" providerId="ADAL" clId="{10377B99-A0D1-4842-9661-4B7AC81C20F9}" dt="2023-03-01T20:53:14.553" v="1248"/>
          <ac:spMkLst>
            <pc:docMk/>
            <pc:sldMk cId="2541628666" sldId="355"/>
            <ac:spMk id="9" creationId="{04D22DC6-A570-80B7-CFB1-69D41AA31971}"/>
          </ac:spMkLst>
        </pc:spChg>
        <pc:spChg chg="add del mod">
          <ac:chgData name="Kanstantsin Tsedryk" userId="708e2d0a-1804-4a88-8649-0d6086050429" providerId="ADAL" clId="{10377B99-A0D1-4842-9661-4B7AC81C20F9}" dt="2023-03-01T20:53:14.553" v="1248"/>
          <ac:spMkLst>
            <pc:docMk/>
            <pc:sldMk cId="2541628666" sldId="355"/>
            <ac:spMk id="10" creationId="{39C64A9C-10A4-7D84-4766-586C2FC7EE3E}"/>
          </ac:spMkLst>
        </pc:spChg>
        <pc:spChg chg="add del mod">
          <ac:chgData name="Kanstantsin Tsedryk" userId="708e2d0a-1804-4a88-8649-0d6086050429" providerId="ADAL" clId="{10377B99-A0D1-4842-9661-4B7AC81C20F9}" dt="2023-03-01T20:53:14.553" v="1248"/>
          <ac:spMkLst>
            <pc:docMk/>
            <pc:sldMk cId="2541628666" sldId="355"/>
            <ac:spMk id="11" creationId="{F55CA9F0-427B-01AF-81E7-8DAC8D0992C2}"/>
          </ac:spMkLst>
        </pc:spChg>
        <pc:spChg chg="add mod">
          <ac:chgData name="Kanstantsin Tsedryk" userId="708e2d0a-1804-4a88-8649-0d6086050429" providerId="ADAL" clId="{10377B99-A0D1-4842-9661-4B7AC81C20F9}" dt="2023-03-01T20:55:38.239" v="1278" actId="1076"/>
          <ac:spMkLst>
            <pc:docMk/>
            <pc:sldMk cId="2541628666" sldId="355"/>
            <ac:spMk id="13" creationId="{19C54BB7-7B46-8CC0-C639-D5DAC0F47678}"/>
          </ac:spMkLst>
        </pc:spChg>
        <pc:spChg chg="add mod">
          <ac:chgData name="Kanstantsin Tsedryk" userId="708e2d0a-1804-4a88-8649-0d6086050429" providerId="ADAL" clId="{10377B99-A0D1-4842-9661-4B7AC81C20F9}" dt="2023-03-01T20:54:36.443" v="1272" actId="14100"/>
          <ac:spMkLst>
            <pc:docMk/>
            <pc:sldMk cId="2541628666" sldId="355"/>
            <ac:spMk id="14" creationId="{F0E84CAD-7C2F-4B27-89B3-E24015575680}"/>
          </ac:spMkLst>
        </pc:spChg>
        <pc:spChg chg="add mod">
          <ac:chgData name="Kanstantsin Tsedryk" userId="708e2d0a-1804-4a88-8649-0d6086050429" providerId="ADAL" clId="{10377B99-A0D1-4842-9661-4B7AC81C20F9}" dt="2023-03-01T20:54:17.926" v="1269" actId="14100"/>
          <ac:spMkLst>
            <pc:docMk/>
            <pc:sldMk cId="2541628666" sldId="355"/>
            <ac:spMk id="15" creationId="{C9B97F49-F19F-426F-D5C5-3A26EF0650C4}"/>
          </ac:spMkLst>
        </pc:spChg>
        <pc:spChg chg="add mod">
          <ac:chgData name="Kanstantsin Tsedryk" userId="708e2d0a-1804-4a88-8649-0d6086050429" providerId="ADAL" clId="{10377B99-A0D1-4842-9661-4B7AC81C20F9}" dt="2023-03-01T20:55:15.771" v="1276" actId="14100"/>
          <ac:spMkLst>
            <pc:docMk/>
            <pc:sldMk cId="2541628666" sldId="355"/>
            <ac:spMk id="16" creationId="{C92AB650-BC83-7837-8201-BD4CE2E677B0}"/>
          </ac:spMkLst>
        </pc:spChg>
        <pc:spChg chg="add mod">
          <ac:chgData name="Kanstantsin Tsedryk" userId="708e2d0a-1804-4a88-8649-0d6086050429" providerId="ADAL" clId="{10377B99-A0D1-4842-9661-4B7AC81C20F9}" dt="2023-03-01T21:20:40.639" v="1402" actId="1035"/>
          <ac:spMkLst>
            <pc:docMk/>
            <pc:sldMk cId="2541628666" sldId="355"/>
            <ac:spMk id="17" creationId="{1F83CA0A-5204-A734-1F2A-0EEF60FCF590}"/>
          </ac:spMkLst>
        </pc:spChg>
        <pc:spChg chg="add mod">
          <ac:chgData name="Kanstantsin Tsedryk" userId="708e2d0a-1804-4a88-8649-0d6086050429" providerId="ADAL" clId="{10377B99-A0D1-4842-9661-4B7AC81C20F9}" dt="2023-03-01T21:22:08.684" v="1418" actId="14100"/>
          <ac:spMkLst>
            <pc:docMk/>
            <pc:sldMk cId="2541628666" sldId="355"/>
            <ac:spMk id="18" creationId="{1A96E24A-47AF-A366-4E9B-CE760969E2EB}"/>
          </ac:spMkLst>
        </pc:spChg>
        <pc:spChg chg="add mod">
          <ac:chgData name="Kanstantsin Tsedryk" userId="708e2d0a-1804-4a88-8649-0d6086050429" providerId="ADAL" clId="{10377B99-A0D1-4842-9661-4B7AC81C20F9}" dt="2023-03-01T21:10:01.598" v="1310" actId="400"/>
          <ac:spMkLst>
            <pc:docMk/>
            <pc:sldMk cId="2541628666" sldId="355"/>
            <ac:spMk id="19" creationId="{8168225A-480F-E502-43C5-08ED9EDE47F4}"/>
          </ac:spMkLst>
        </pc:spChg>
        <pc:spChg chg="add mod">
          <ac:chgData name="Kanstantsin Tsedryk" userId="708e2d0a-1804-4a88-8649-0d6086050429" providerId="ADAL" clId="{10377B99-A0D1-4842-9661-4B7AC81C20F9}" dt="2023-03-01T21:07:07.512" v="1294" actId="1076"/>
          <ac:spMkLst>
            <pc:docMk/>
            <pc:sldMk cId="2541628666" sldId="355"/>
            <ac:spMk id="20" creationId="{AF422DCF-6CF6-1964-1D5C-0FDDF5180F65}"/>
          </ac:spMkLst>
        </pc:spChg>
        <pc:spChg chg="add del">
          <ac:chgData name="Kanstantsin Tsedryk" userId="708e2d0a-1804-4a88-8649-0d6086050429" providerId="ADAL" clId="{10377B99-A0D1-4842-9661-4B7AC81C20F9}" dt="2023-03-01T21:08:37.664" v="1304" actId="22"/>
          <ac:spMkLst>
            <pc:docMk/>
            <pc:sldMk cId="2541628666" sldId="355"/>
            <ac:spMk id="22" creationId="{6315F24F-5594-7391-41C7-4072CC3E8767}"/>
          </ac:spMkLst>
        </pc:spChg>
        <pc:spChg chg="add mod">
          <ac:chgData name="Kanstantsin Tsedryk" userId="708e2d0a-1804-4a88-8649-0d6086050429" providerId="ADAL" clId="{10377B99-A0D1-4842-9661-4B7AC81C20F9}" dt="2023-03-01T21:22:15.789" v="1419" actId="122"/>
          <ac:spMkLst>
            <pc:docMk/>
            <pc:sldMk cId="2541628666" sldId="355"/>
            <ac:spMk id="24" creationId="{88F999A7-C164-135E-C387-EAD3198E9B98}"/>
          </ac:spMkLst>
        </pc:spChg>
        <pc:spChg chg="add del mod">
          <ac:chgData name="Kanstantsin Tsedryk" userId="708e2d0a-1804-4a88-8649-0d6086050429" providerId="ADAL" clId="{10377B99-A0D1-4842-9661-4B7AC81C20F9}" dt="2023-03-01T21:18:49.774" v="1384" actId="478"/>
          <ac:spMkLst>
            <pc:docMk/>
            <pc:sldMk cId="2541628666" sldId="355"/>
            <ac:spMk id="29" creationId="{4EB32E13-DC8C-4E9E-9E0E-6BC2A33F7E3A}"/>
          </ac:spMkLst>
        </pc:spChg>
        <pc:graphicFrameChg chg="add del mod">
          <ac:chgData name="Kanstantsin Tsedryk" userId="708e2d0a-1804-4a88-8649-0d6086050429" providerId="ADAL" clId="{10377B99-A0D1-4842-9661-4B7AC81C20F9}" dt="2023-03-01T20:53:14.553" v="1248"/>
          <ac:graphicFrameMkLst>
            <pc:docMk/>
            <pc:sldMk cId="2541628666" sldId="355"/>
            <ac:graphicFrameMk id="3" creationId="{623ABB89-A55D-5EDC-7D17-3101A58AD3A0}"/>
          </ac:graphicFrameMkLst>
        </pc:graphicFrameChg>
        <pc:graphicFrameChg chg="add mod modGraphic">
          <ac:chgData name="Kanstantsin Tsedryk" userId="708e2d0a-1804-4a88-8649-0d6086050429" providerId="ADAL" clId="{10377B99-A0D1-4842-9661-4B7AC81C20F9}" dt="2023-03-01T21:18:04.009" v="1373" actId="108"/>
          <ac:graphicFrameMkLst>
            <pc:docMk/>
            <pc:sldMk cId="2541628666" sldId="355"/>
            <ac:graphicFrameMk id="12" creationId="{10B5B8C4-9277-FD62-0869-359CB8608FF7}"/>
          </ac:graphicFrameMkLst>
        </pc:graphicFrameChg>
        <pc:picChg chg="add del mod">
          <ac:chgData name="Kanstantsin Tsedryk" userId="708e2d0a-1804-4a88-8649-0d6086050429" providerId="ADAL" clId="{10377B99-A0D1-4842-9661-4B7AC81C20F9}" dt="2023-03-01T21:18:51.430" v="1385" actId="478"/>
          <ac:picMkLst>
            <pc:docMk/>
            <pc:sldMk cId="2541628666" sldId="355"/>
            <ac:picMk id="28" creationId="{DF99A3B4-B9BE-ABAC-96D5-E9DBF8C40459}"/>
          </ac:picMkLst>
        </pc:picChg>
        <pc:cxnChg chg="add mod">
          <ac:chgData name="Kanstantsin Tsedryk" userId="708e2d0a-1804-4a88-8649-0d6086050429" providerId="ADAL" clId="{10377B99-A0D1-4842-9661-4B7AC81C20F9}" dt="2023-03-01T21:10:33.365" v="1333" actId="692"/>
          <ac:cxnSpMkLst>
            <pc:docMk/>
            <pc:sldMk cId="2541628666" sldId="355"/>
            <ac:cxnSpMk id="26" creationId="{EDBA9193-5874-68B1-B47B-5F694BA4DB71}"/>
          </ac:cxnSpMkLst>
        </pc:cxnChg>
      </pc:sldChg>
      <pc:sldChg chg="addSp delSp modSp new mod modAnim">
        <pc:chgData name="Kanstantsin Tsedryk" userId="708e2d0a-1804-4a88-8649-0d6086050429" providerId="ADAL" clId="{10377B99-A0D1-4842-9661-4B7AC81C20F9}" dt="2023-03-02T15:00:10.714" v="1753" actId="1038"/>
        <pc:sldMkLst>
          <pc:docMk/>
          <pc:sldMk cId="3232686912" sldId="356"/>
        </pc:sldMkLst>
        <pc:spChg chg="mod">
          <ac:chgData name="Kanstantsin Tsedryk" userId="708e2d0a-1804-4a88-8649-0d6086050429" providerId="ADAL" clId="{10377B99-A0D1-4842-9661-4B7AC81C20F9}" dt="2023-03-02T14:24:22.164" v="1423"/>
          <ac:spMkLst>
            <pc:docMk/>
            <pc:sldMk cId="3232686912" sldId="356"/>
            <ac:spMk id="2" creationId="{46B1C904-8140-3EAE-B98D-DA3F47FD6B23}"/>
          </ac:spMkLst>
        </pc:spChg>
        <pc:spChg chg="mod">
          <ac:chgData name="Kanstantsin Tsedryk" userId="708e2d0a-1804-4a88-8649-0d6086050429" providerId="ADAL" clId="{10377B99-A0D1-4842-9661-4B7AC81C20F9}" dt="2023-03-02T14:24:37.742" v="1424"/>
          <ac:spMkLst>
            <pc:docMk/>
            <pc:sldMk cId="3232686912" sldId="356"/>
            <ac:spMk id="5" creationId="{77622BEA-41BB-E077-1406-4DA9AAA92C6D}"/>
          </ac:spMkLst>
        </pc:spChg>
        <pc:spChg chg="add del mod">
          <ac:chgData name="Kanstantsin Tsedryk" userId="708e2d0a-1804-4a88-8649-0d6086050429" providerId="ADAL" clId="{10377B99-A0D1-4842-9661-4B7AC81C20F9}" dt="2023-03-02T14:24:40.783" v="1427"/>
          <ac:spMkLst>
            <pc:docMk/>
            <pc:sldMk cId="3232686912" sldId="356"/>
            <ac:spMk id="6" creationId="{95FDDFB5-DED8-C80C-B546-D86F53E379B9}"/>
          </ac:spMkLst>
        </pc:spChg>
        <pc:spChg chg="add del mod">
          <ac:chgData name="Kanstantsin Tsedryk" userId="708e2d0a-1804-4a88-8649-0d6086050429" providerId="ADAL" clId="{10377B99-A0D1-4842-9661-4B7AC81C20F9}" dt="2023-03-02T14:24:40.783" v="1427"/>
          <ac:spMkLst>
            <pc:docMk/>
            <pc:sldMk cId="3232686912" sldId="356"/>
            <ac:spMk id="9" creationId="{468BD9D7-F4C3-C1C3-92B2-E908C6AB6A8D}"/>
          </ac:spMkLst>
        </pc:spChg>
        <pc:spChg chg="add del mod">
          <ac:chgData name="Kanstantsin Tsedryk" userId="708e2d0a-1804-4a88-8649-0d6086050429" providerId="ADAL" clId="{10377B99-A0D1-4842-9661-4B7AC81C20F9}" dt="2023-03-02T14:24:40.783" v="1427"/>
          <ac:spMkLst>
            <pc:docMk/>
            <pc:sldMk cId="3232686912" sldId="356"/>
            <ac:spMk id="10" creationId="{682DC42E-A168-2EAC-F1AC-3449D6CCDC06}"/>
          </ac:spMkLst>
        </pc:spChg>
        <pc:spChg chg="mod">
          <ac:chgData name="Kanstantsin Tsedryk" userId="708e2d0a-1804-4a88-8649-0d6086050429" providerId="ADAL" clId="{10377B99-A0D1-4842-9661-4B7AC81C20F9}" dt="2023-03-02T14:24:37.742" v="1424"/>
          <ac:spMkLst>
            <pc:docMk/>
            <pc:sldMk cId="3232686912" sldId="356"/>
            <ac:spMk id="13" creationId="{646B4A52-15F5-730A-B356-BF99C8BD5F7C}"/>
          </ac:spMkLst>
        </pc:spChg>
        <pc:spChg chg="add del mod">
          <ac:chgData name="Kanstantsin Tsedryk" userId="708e2d0a-1804-4a88-8649-0d6086050429" providerId="ADAL" clId="{10377B99-A0D1-4842-9661-4B7AC81C20F9}" dt="2023-03-02T14:24:40.783" v="1427"/>
          <ac:spMkLst>
            <pc:docMk/>
            <pc:sldMk cId="3232686912" sldId="356"/>
            <ac:spMk id="14" creationId="{DA723B68-B104-79EA-88DE-A4C77560AA5F}"/>
          </ac:spMkLst>
        </pc:spChg>
        <pc:spChg chg="add del mod">
          <ac:chgData name="Kanstantsin Tsedryk" userId="708e2d0a-1804-4a88-8649-0d6086050429" providerId="ADAL" clId="{10377B99-A0D1-4842-9661-4B7AC81C20F9}" dt="2023-03-02T14:24:40.783" v="1427"/>
          <ac:spMkLst>
            <pc:docMk/>
            <pc:sldMk cId="3232686912" sldId="356"/>
            <ac:spMk id="15" creationId="{A547840D-E6C0-340A-CCBE-AE7A299FD685}"/>
          </ac:spMkLst>
        </pc:spChg>
        <pc:spChg chg="add del mod">
          <ac:chgData name="Kanstantsin Tsedryk" userId="708e2d0a-1804-4a88-8649-0d6086050429" providerId="ADAL" clId="{10377B99-A0D1-4842-9661-4B7AC81C20F9}" dt="2023-03-02T14:24:40.783" v="1427"/>
          <ac:spMkLst>
            <pc:docMk/>
            <pc:sldMk cId="3232686912" sldId="356"/>
            <ac:spMk id="16" creationId="{4E5A35C1-C5CA-2DF7-CA2F-CC664B4197EF}"/>
          </ac:spMkLst>
        </pc:spChg>
        <pc:spChg chg="add del mod">
          <ac:chgData name="Kanstantsin Tsedryk" userId="708e2d0a-1804-4a88-8649-0d6086050429" providerId="ADAL" clId="{10377B99-A0D1-4842-9661-4B7AC81C20F9}" dt="2023-03-02T14:24:40.783" v="1427"/>
          <ac:spMkLst>
            <pc:docMk/>
            <pc:sldMk cId="3232686912" sldId="356"/>
            <ac:spMk id="17" creationId="{D43C3476-69DC-0E2D-ADF3-38F91AE37B00}"/>
          </ac:spMkLst>
        </pc:spChg>
        <pc:spChg chg="add del mod">
          <ac:chgData name="Kanstantsin Tsedryk" userId="708e2d0a-1804-4a88-8649-0d6086050429" providerId="ADAL" clId="{10377B99-A0D1-4842-9661-4B7AC81C20F9}" dt="2023-03-02T14:24:40.783" v="1427"/>
          <ac:spMkLst>
            <pc:docMk/>
            <pc:sldMk cId="3232686912" sldId="356"/>
            <ac:spMk id="18" creationId="{33CC3B44-A797-6384-BDD4-9E5E1991A29D}"/>
          </ac:spMkLst>
        </pc:spChg>
        <pc:spChg chg="add del mod">
          <ac:chgData name="Kanstantsin Tsedryk" userId="708e2d0a-1804-4a88-8649-0d6086050429" providerId="ADAL" clId="{10377B99-A0D1-4842-9661-4B7AC81C20F9}" dt="2023-03-02T14:24:40.783" v="1427"/>
          <ac:spMkLst>
            <pc:docMk/>
            <pc:sldMk cId="3232686912" sldId="356"/>
            <ac:spMk id="19" creationId="{18469573-7766-F346-1CAB-0FDEC8AF60E3}"/>
          </ac:spMkLst>
        </pc:spChg>
        <pc:spChg chg="add del mod">
          <ac:chgData name="Kanstantsin Tsedryk" userId="708e2d0a-1804-4a88-8649-0d6086050429" providerId="ADAL" clId="{10377B99-A0D1-4842-9661-4B7AC81C20F9}" dt="2023-03-02T14:24:40.783" v="1427"/>
          <ac:spMkLst>
            <pc:docMk/>
            <pc:sldMk cId="3232686912" sldId="356"/>
            <ac:spMk id="20" creationId="{8501BAEB-B24C-BE9A-AE41-FA8303D419E2}"/>
          </ac:spMkLst>
        </pc:spChg>
        <pc:spChg chg="add del mod">
          <ac:chgData name="Kanstantsin Tsedryk" userId="708e2d0a-1804-4a88-8649-0d6086050429" providerId="ADAL" clId="{10377B99-A0D1-4842-9661-4B7AC81C20F9}" dt="2023-03-02T14:24:40.783" v="1427"/>
          <ac:spMkLst>
            <pc:docMk/>
            <pc:sldMk cId="3232686912" sldId="356"/>
            <ac:spMk id="21" creationId="{2FE57B13-B0B6-F341-342F-BD48DD59E8B9}"/>
          </ac:spMkLst>
        </pc:spChg>
        <pc:spChg chg="add del mod">
          <ac:chgData name="Kanstantsin Tsedryk" userId="708e2d0a-1804-4a88-8649-0d6086050429" providerId="ADAL" clId="{10377B99-A0D1-4842-9661-4B7AC81C20F9}" dt="2023-03-02T14:24:40.783" v="1427"/>
          <ac:spMkLst>
            <pc:docMk/>
            <pc:sldMk cId="3232686912" sldId="356"/>
            <ac:spMk id="22" creationId="{12D979C5-A117-7568-E042-1A608B958909}"/>
          </ac:spMkLst>
        </pc:spChg>
        <pc:spChg chg="add del mod">
          <ac:chgData name="Kanstantsin Tsedryk" userId="708e2d0a-1804-4a88-8649-0d6086050429" providerId="ADAL" clId="{10377B99-A0D1-4842-9661-4B7AC81C20F9}" dt="2023-03-02T14:24:40.783" v="1427"/>
          <ac:spMkLst>
            <pc:docMk/>
            <pc:sldMk cId="3232686912" sldId="356"/>
            <ac:spMk id="23" creationId="{9C0C19A6-B302-8807-CD5D-7C4929053620}"/>
          </ac:spMkLst>
        </pc:spChg>
        <pc:spChg chg="add del mod">
          <ac:chgData name="Kanstantsin Tsedryk" userId="708e2d0a-1804-4a88-8649-0d6086050429" providerId="ADAL" clId="{10377B99-A0D1-4842-9661-4B7AC81C20F9}" dt="2023-03-02T14:24:40.783" v="1427"/>
          <ac:spMkLst>
            <pc:docMk/>
            <pc:sldMk cId="3232686912" sldId="356"/>
            <ac:spMk id="24" creationId="{65270082-A8B1-3E90-7E66-ECC525DE0A0D}"/>
          </ac:spMkLst>
        </pc:spChg>
        <pc:spChg chg="mod">
          <ac:chgData name="Kanstantsin Tsedryk" userId="708e2d0a-1804-4a88-8649-0d6086050429" providerId="ADAL" clId="{10377B99-A0D1-4842-9661-4B7AC81C20F9}" dt="2023-03-02T14:41:21.740" v="1646" actId="1038"/>
          <ac:spMkLst>
            <pc:docMk/>
            <pc:sldMk cId="3232686912" sldId="356"/>
            <ac:spMk id="27" creationId="{5F9679F0-561F-BDC8-9BCF-0BF962A65F76}"/>
          </ac:spMkLst>
        </pc:spChg>
        <pc:spChg chg="add mod">
          <ac:chgData name="Kanstantsin Tsedryk" userId="708e2d0a-1804-4a88-8649-0d6086050429" providerId="ADAL" clId="{10377B99-A0D1-4842-9661-4B7AC81C20F9}" dt="2023-03-02T14:38:55.726" v="1594" actId="1035"/>
          <ac:spMkLst>
            <pc:docMk/>
            <pc:sldMk cId="3232686912" sldId="356"/>
            <ac:spMk id="28" creationId="{675C7E25-3BFF-5249-8CDA-9C90E16FBC13}"/>
          </ac:spMkLst>
        </pc:spChg>
        <pc:spChg chg="add mod">
          <ac:chgData name="Kanstantsin Tsedryk" userId="708e2d0a-1804-4a88-8649-0d6086050429" providerId="ADAL" clId="{10377B99-A0D1-4842-9661-4B7AC81C20F9}" dt="2023-03-02T14:38:48.832" v="1592" actId="1036"/>
          <ac:spMkLst>
            <pc:docMk/>
            <pc:sldMk cId="3232686912" sldId="356"/>
            <ac:spMk id="31" creationId="{4564F36D-D2FE-4128-4FE0-219996A942F0}"/>
          </ac:spMkLst>
        </pc:spChg>
        <pc:spChg chg="add mod">
          <ac:chgData name="Kanstantsin Tsedryk" userId="708e2d0a-1804-4a88-8649-0d6086050429" providerId="ADAL" clId="{10377B99-A0D1-4842-9661-4B7AC81C20F9}" dt="2023-03-02T14:26:06.117" v="1443" actId="1076"/>
          <ac:spMkLst>
            <pc:docMk/>
            <pc:sldMk cId="3232686912" sldId="356"/>
            <ac:spMk id="32" creationId="{34CF99DC-4FB9-B7C9-DA57-01780B00A276}"/>
          </ac:spMkLst>
        </pc:spChg>
        <pc:spChg chg="mod">
          <ac:chgData name="Kanstantsin Tsedryk" userId="708e2d0a-1804-4a88-8649-0d6086050429" providerId="ADAL" clId="{10377B99-A0D1-4842-9661-4B7AC81C20F9}" dt="2023-03-02T14:49:40.652" v="1676" actId="1076"/>
          <ac:spMkLst>
            <pc:docMk/>
            <pc:sldMk cId="3232686912" sldId="356"/>
            <ac:spMk id="35" creationId="{83242BF0-F393-36A1-2ADC-06019E8F6A9F}"/>
          </ac:spMkLst>
        </pc:spChg>
        <pc:spChg chg="add mod">
          <ac:chgData name="Kanstantsin Tsedryk" userId="708e2d0a-1804-4a88-8649-0d6086050429" providerId="ADAL" clId="{10377B99-A0D1-4842-9661-4B7AC81C20F9}" dt="2023-03-02T14:38:48.832" v="1592" actId="1036"/>
          <ac:spMkLst>
            <pc:docMk/>
            <pc:sldMk cId="3232686912" sldId="356"/>
            <ac:spMk id="36" creationId="{80E4C436-A3DE-E2C5-DB82-39349FFD34AF}"/>
          </ac:spMkLst>
        </pc:spChg>
        <pc:spChg chg="add mod">
          <ac:chgData name="Kanstantsin Tsedryk" userId="708e2d0a-1804-4a88-8649-0d6086050429" providerId="ADAL" clId="{10377B99-A0D1-4842-9661-4B7AC81C20F9}" dt="2023-03-02T14:42:58.294" v="1656" actId="113"/>
          <ac:spMkLst>
            <pc:docMk/>
            <pc:sldMk cId="3232686912" sldId="356"/>
            <ac:spMk id="37" creationId="{57F67F38-8A30-DD25-F416-7D3F52797524}"/>
          </ac:spMkLst>
        </pc:spChg>
        <pc:spChg chg="add mod">
          <ac:chgData name="Kanstantsin Tsedryk" userId="708e2d0a-1804-4a88-8649-0d6086050429" providerId="ADAL" clId="{10377B99-A0D1-4842-9661-4B7AC81C20F9}" dt="2023-03-02T14:42:52.002" v="1655" actId="1036"/>
          <ac:spMkLst>
            <pc:docMk/>
            <pc:sldMk cId="3232686912" sldId="356"/>
            <ac:spMk id="38" creationId="{CBA77CCE-9C30-09EF-29E7-3B112EFA985E}"/>
          </ac:spMkLst>
        </pc:spChg>
        <pc:spChg chg="add mod">
          <ac:chgData name="Kanstantsin Tsedryk" userId="708e2d0a-1804-4a88-8649-0d6086050429" providerId="ADAL" clId="{10377B99-A0D1-4842-9661-4B7AC81C20F9}" dt="2023-03-02T14:42:52.002" v="1655" actId="1036"/>
          <ac:spMkLst>
            <pc:docMk/>
            <pc:sldMk cId="3232686912" sldId="356"/>
            <ac:spMk id="39" creationId="{F2AF7376-F3ED-A762-5875-380B72E6E9E3}"/>
          </ac:spMkLst>
        </pc:spChg>
        <pc:spChg chg="add mod">
          <ac:chgData name="Kanstantsin Tsedryk" userId="708e2d0a-1804-4a88-8649-0d6086050429" providerId="ADAL" clId="{10377B99-A0D1-4842-9661-4B7AC81C20F9}" dt="2023-03-02T14:42:52.002" v="1655" actId="1036"/>
          <ac:spMkLst>
            <pc:docMk/>
            <pc:sldMk cId="3232686912" sldId="356"/>
            <ac:spMk id="40" creationId="{5C49CA4C-329E-2446-04CF-9522499CCF95}"/>
          </ac:spMkLst>
        </pc:spChg>
        <pc:spChg chg="add mod">
          <ac:chgData name="Kanstantsin Tsedryk" userId="708e2d0a-1804-4a88-8649-0d6086050429" providerId="ADAL" clId="{10377B99-A0D1-4842-9661-4B7AC81C20F9}" dt="2023-03-02T14:46:59.766" v="1667" actId="14100"/>
          <ac:spMkLst>
            <pc:docMk/>
            <pc:sldMk cId="3232686912" sldId="356"/>
            <ac:spMk id="41" creationId="{F9E58E27-7B63-71E0-6E45-C869A4D0477E}"/>
          </ac:spMkLst>
        </pc:spChg>
        <pc:spChg chg="add mod">
          <ac:chgData name="Kanstantsin Tsedryk" userId="708e2d0a-1804-4a88-8649-0d6086050429" providerId="ADAL" clId="{10377B99-A0D1-4842-9661-4B7AC81C20F9}" dt="2023-03-02T14:41:42.736" v="1648" actId="14100"/>
          <ac:spMkLst>
            <pc:docMk/>
            <pc:sldMk cId="3232686912" sldId="356"/>
            <ac:spMk id="42" creationId="{B37970E4-3A97-B5E1-EEC7-EB9046EF12F6}"/>
          </ac:spMkLst>
        </pc:spChg>
        <pc:spChg chg="add mod">
          <ac:chgData name="Kanstantsin Tsedryk" userId="708e2d0a-1804-4a88-8649-0d6086050429" providerId="ADAL" clId="{10377B99-A0D1-4842-9661-4B7AC81C20F9}" dt="2023-03-02T14:40:50.084" v="1623" actId="1038"/>
          <ac:spMkLst>
            <pc:docMk/>
            <pc:sldMk cId="3232686912" sldId="356"/>
            <ac:spMk id="43" creationId="{3DC0D58C-F154-EE34-59BA-7481A041AC12}"/>
          </ac:spMkLst>
        </pc:spChg>
        <pc:spChg chg="add mod">
          <ac:chgData name="Kanstantsin Tsedryk" userId="708e2d0a-1804-4a88-8649-0d6086050429" providerId="ADAL" clId="{10377B99-A0D1-4842-9661-4B7AC81C20F9}" dt="2023-03-02T14:40:50.084" v="1623" actId="1038"/>
          <ac:spMkLst>
            <pc:docMk/>
            <pc:sldMk cId="3232686912" sldId="356"/>
            <ac:spMk id="44" creationId="{72A096CD-EB54-AFCF-6071-613AA077F207}"/>
          </ac:spMkLst>
        </pc:spChg>
        <pc:spChg chg="add mod">
          <ac:chgData name="Kanstantsin Tsedryk" userId="708e2d0a-1804-4a88-8649-0d6086050429" providerId="ADAL" clId="{10377B99-A0D1-4842-9661-4B7AC81C20F9}" dt="2023-03-02T14:40:50.084" v="1623" actId="1038"/>
          <ac:spMkLst>
            <pc:docMk/>
            <pc:sldMk cId="3232686912" sldId="356"/>
            <ac:spMk id="45" creationId="{30B61D4C-2784-C740-D0CF-2034F93A2644}"/>
          </ac:spMkLst>
        </pc:spChg>
        <pc:spChg chg="add mod">
          <ac:chgData name="Kanstantsin Tsedryk" userId="708e2d0a-1804-4a88-8649-0d6086050429" providerId="ADAL" clId="{10377B99-A0D1-4842-9661-4B7AC81C20F9}" dt="2023-03-02T14:47:12.078" v="1669" actId="14100"/>
          <ac:spMkLst>
            <pc:docMk/>
            <pc:sldMk cId="3232686912" sldId="356"/>
            <ac:spMk id="46" creationId="{772A6E04-E754-4C52-7BAF-BD9661EF803A}"/>
          </ac:spMkLst>
        </pc:spChg>
        <pc:spChg chg="add del">
          <ac:chgData name="Kanstantsin Tsedryk" userId="708e2d0a-1804-4a88-8649-0d6086050429" providerId="ADAL" clId="{10377B99-A0D1-4842-9661-4B7AC81C20F9}" dt="2023-03-02T14:26:16.758" v="1446" actId="22"/>
          <ac:spMkLst>
            <pc:docMk/>
            <pc:sldMk cId="3232686912" sldId="356"/>
            <ac:spMk id="48" creationId="{35BB6193-B410-54BF-9B71-86E53CD06734}"/>
          </ac:spMkLst>
        </pc:spChg>
        <pc:spChg chg="add mod">
          <ac:chgData name="Kanstantsin Tsedryk" userId="708e2d0a-1804-4a88-8649-0d6086050429" providerId="ADAL" clId="{10377B99-A0D1-4842-9661-4B7AC81C20F9}" dt="2023-03-02T14:27:21.698" v="1460" actId="14100"/>
          <ac:spMkLst>
            <pc:docMk/>
            <pc:sldMk cId="3232686912" sldId="356"/>
            <ac:spMk id="50" creationId="{028A6966-982A-6FF2-1F71-6F3F424A83A0}"/>
          </ac:spMkLst>
        </pc:spChg>
        <pc:spChg chg="add del mod">
          <ac:chgData name="Kanstantsin Tsedryk" userId="708e2d0a-1804-4a88-8649-0d6086050429" providerId="ADAL" clId="{10377B99-A0D1-4842-9661-4B7AC81C20F9}" dt="2023-03-02T14:49:27.515" v="1675" actId="478"/>
          <ac:spMkLst>
            <pc:docMk/>
            <pc:sldMk cId="3232686912" sldId="356"/>
            <ac:spMk id="52" creationId="{326A5566-8768-2752-A55A-E2B798D595F5}"/>
          </ac:spMkLst>
        </pc:spChg>
        <pc:spChg chg="add mod ord">
          <ac:chgData name="Kanstantsin Tsedryk" userId="708e2d0a-1804-4a88-8649-0d6086050429" providerId="ADAL" clId="{10377B99-A0D1-4842-9661-4B7AC81C20F9}" dt="2023-03-02T14:59:13.252" v="1744" actId="164"/>
          <ac:spMkLst>
            <pc:docMk/>
            <pc:sldMk cId="3232686912" sldId="356"/>
            <ac:spMk id="54" creationId="{AFB14FF2-D66E-7A3A-80AD-45C820A85E6F}"/>
          </ac:spMkLst>
        </pc:spChg>
        <pc:spChg chg="add mod ord">
          <ac:chgData name="Kanstantsin Tsedryk" userId="708e2d0a-1804-4a88-8649-0d6086050429" providerId="ADAL" clId="{10377B99-A0D1-4842-9661-4B7AC81C20F9}" dt="2023-03-02T14:59:13.252" v="1744" actId="164"/>
          <ac:spMkLst>
            <pc:docMk/>
            <pc:sldMk cId="3232686912" sldId="356"/>
            <ac:spMk id="56" creationId="{943C89B0-6C25-5A2F-65DC-3518E6E1D1FB}"/>
          </ac:spMkLst>
        </pc:spChg>
        <pc:spChg chg="add mod ord">
          <ac:chgData name="Kanstantsin Tsedryk" userId="708e2d0a-1804-4a88-8649-0d6086050429" providerId="ADAL" clId="{10377B99-A0D1-4842-9661-4B7AC81C20F9}" dt="2023-03-02T14:59:13.252" v="1744" actId="164"/>
          <ac:spMkLst>
            <pc:docMk/>
            <pc:sldMk cId="3232686912" sldId="356"/>
            <ac:spMk id="57" creationId="{B1F9072B-12E7-2A28-9EBC-C00B6696268B}"/>
          </ac:spMkLst>
        </pc:spChg>
        <pc:grpChg chg="add del mod">
          <ac:chgData name="Kanstantsin Tsedryk" userId="708e2d0a-1804-4a88-8649-0d6086050429" providerId="ADAL" clId="{10377B99-A0D1-4842-9661-4B7AC81C20F9}" dt="2023-03-02T14:24:40.783" v="1427"/>
          <ac:grpSpMkLst>
            <pc:docMk/>
            <pc:sldMk cId="3232686912" sldId="356"/>
            <ac:grpSpMk id="3" creationId="{274B8C58-66D0-8D7F-2DE5-24B55F82651E}"/>
          </ac:grpSpMkLst>
        </pc:grpChg>
        <pc:grpChg chg="add del mod">
          <ac:chgData name="Kanstantsin Tsedryk" userId="708e2d0a-1804-4a88-8649-0d6086050429" providerId="ADAL" clId="{10377B99-A0D1-4842-9661-4B7AC81C20F9}" dt="2023-03-02T14:24:40.783" v="1427"/>
          <ac:grpSpMkLst>
            <pc:docMk/>
            <pc:sldMk cId="3232686912" sldId="356"/>
            <ac:grpSpMk id="11" creationId="{5313FAF3-AE28-3158-C3AA-1E4F45D11CB5}"/>
          </ac:grpSpMkLst>
        </pc:grpChg>
        <pc:grpChg chg="add mod">
          <ac:chgData name="Kanstantsin Tsedryk" userId="708e2d0a-1804-4a88-8649-0d6086050429" providerId="ADAL" clId="{10377B99-A0D1-4842-9661-4B7AC81C20F9}" dt="2023-03-02T14:41:21.740" v="1646" actId="1038"/>
          <ac:grpSpMkLst>
            <pc:docMk/>
            <pc:sldMk cId="3232686912" sldId="356"/>
            <ac:grpSpMk id="25" creationId="{6A593E0F-D803-9A15-CFDD-2E7D8A3B87EE}"/>
          </ac:grpSpMkLst>
        </pc:grpChg>
        <pc:grpChg chg="add mod">
          <ac:chgData name="Kanstantsin Tsedryk" userId="708e2d0a-1804-4a88-8649-0d6086050429" providerId="ADAL" clId="{10377B99-A0D1-4842-9661-4B7AC81C20F9}" dt="2023-03-02T14:49:40.652" v="1676" actId="1076"/>
          <ac:grpSpMkLst>
            <pc:docMk/>
            <pc:sldMk cId="3232686912" sldId="356"/>
            <ac:grpSpMk id="33" creationId="{83555787-FA51-DC56-15AE-EBE16BF0E120}"/>
          </ac:grpSpMkLst>
        </pc:grpChg>
        <pc:grpChg chg="add mod">
          <ac:chgData name="Kanstantsin Tsedryk" userId="708e2d0a-1804-4a88-8649-0d6086050429" providerId="ADAL" clId="{10377B99-A0D1-4842-9661-4B7AC81C20F9}" dt="2023-03-02T14:53:12.509" v="1715"/>
          <ac:grpSpMkLst>
            <pc:docMk/>
            <pc:sldMk cId="3232686912" sldId="356"/>
            <ac:grpSpMk id="58" creationId="{E7A51A7C-5C73-1FCB-1EC5-09AC579C1203}"/>
          </ac:grpSpMkLst>
        </pc:grpChg>
        <pc:grpChg chg="add mod">
          <ac:chgData name="Kanstantsin Tsedryk" userId="708e2d0a-1804-4a88-8649-0d6086050429" providerId="ADAL" clId="{10377B99-A0D1-4842-9661-4B7AC81C20F9}" dt="2023-03-02T15:00:10.714" v="1753" actId="1038"/>
          <ac:grpSpMkLst>
            <pc:docMk/>
            <pc:sldMk cId="3232686912" sldId="356"/>
            <ac:grpSpMk id="64" creationId="{FDA12F53-F535-05AC-F12E-C8F99504B8DE}"/>
          </ac:grpSpMkLst>
        </pc:grpChg>
        <pc:picChg chg="mod">
          <ac:chgData name="Kanstantsin Tsedryk" userId="708e2d0a-1804-4a88-8649-0d6086050429" providerId="ADAL" clId="{10377B99-A0D1-4842-9661-4B7AC81C20F9}" dt="2023-03-02T14:24:37.742" v="1424"/>
          <ac:picMkLst>
            <pc:docMk/>
            <pc:sldMk cId="3232686912" sldId="356"/>
            <ac:picMk id="4" creationId="{3BFA6C37-D444-5EC6-5B11-079899447163}"/>
          </ac:picMkLst>
        </pc:picChg>
        <pc:picChg chg="mod">
          <ac:chgData name="Kanstantsin Tsedryk" userId="708e2d0a-1804-4a88-8649-0d6086050429" providerId="ADAL" clId="{10377B99-A0D1-4842-9661-4B7AC81C20F9}" dt="2023-03-02T14:24:37.742" v="1424"/>
          <ac:picMkLst>
            <pc:docMk/>
            <pc:sldMk cId="3232686912" sldId="356"/>
            <ac:picMk id="12" creationId="{006CC320-D52A-0FDD-7ED2-CD9B277558A9}"/>
          </ac:picMkLst>
        </pc:picChg>
        <pc:picChg chg="mod">
          <ac:chgData name="Kanstantsin Tsedryk" userId="708e2d0a-1804-4a88-8649-0d6086050429" providerId="ADAL" clId="{10377B99-A0D1-4842-9661-4B7AC81C20F9}" dt="2023-03-02T14:41:21.740" v="1646" actId="1038"/>
          <ac:picMkLst>
            <pc:docMk/>
            <pc:sldMk cId="3232686912" sldId="356"/>
            <ac:picMk id="26" creationId="{70BF3515-9FB0-9D98-8075-2E32ED73FDBF}"/>
          </ac:picMkLst>
        </pc:picChg>
        <pc:picChg chg="mod">
          <ac:chgData name="Kanstantsin Tsedryk" userId="708e2d0a-1804-4a88-8649-0d6086050429" providerId="ADAL" clId="{10377B99-A0D1-4842-9661-4B7AC81C20F9}" dt="2023-03-02T14:49:40.652" v="1676" actId="1076"/>
          <ac:picMkLst>
            <pc:docMk/>
            <pc:sldMk cId="3232686912" sldId="356"/>
            <ac:picMk id="34" creationId="{3D21A1BF-7F26-32E5-4175-52DC0F8BCAF7}"/>
          </ac:picMkLst>
        </pc:picChg>
        <pc:picChg chg="mod">
          <ac:chgData name="Kanstantsin Tsedryk" userId="708e2d0a-1804-4a88-8649-0d6086050429" providerId="ADAL" clId="{10377B99-A0D1-4842-9661-4B7AC81C20F9}" dt="2023-03-02T14:53:12.509" v="1715"/>
          <ac:picMkLst>
            <pc:docMk/>
            <pc:sldMk cId="3232686912" sldId="356"/>
            <ac:picMk id="59" creationId="{4F6A52A5-32AD-D4C6-FFC1-DA4C39DC7ABF}"/>
          </ac:picMkLst>
        </pc:picChg>
        <pc:picChg chg="mod">
          <ac:chgData name="Kanstantsin Tsedryk" userId="708e2d0a-1804-4a88-8649-0d6086050429" providerId="ADAL" clId="{10377B99-A0D1-4842-9661-4B7AC81C20F9}" dt="2023-03-02T14:53:12.509" v="1715"/>
          <ac:picMkLst>
            <pc:docMk/>
            <pc:sldMk cId="3232686912" sldId="356"/>
            <ac:picMk id="60" creationId="{F3ABF0C1-36CF-E5ED-B66C-1E7FFD7287C0}"/>
          </ac:picMkLst>
        </pc:picChg>
        <pc:picChg chg="mod">
          <ac:chgData name="Kanstantsin Tsedryk" userId="708e2d0a-1804-4a88-8649-0d6086050429" providerId="ADAL" clId="{10377B99-A0D1-4842-9661-4B7AC81C20F9}" dt="2023-03-02T14:53:12.509" v="1715"/>
          <ac:picMkLst>
            <pc:docMk/>
            <pc:sldMk cId="3232686912" sldId="356"/>
            <ac:picMk id="61" creationId="{67F10E8E-7521-6FCB-9164-9F56E8367666}"/>
          </ac:picMkLst>
        </pc:picChg>
        <pc:picChg chg="add mod">
          <ac:chgData name="Kanstantsin Tsedryk" userId="708e2d0a-1804-4a88-8649-0d6086050429" providerId="ADAL" clId="{10377B99-A0D1-4842-9661-4B7AC81C20F9}" dt="2023-03-02T14:59:13.252" v="1744" actId="164"/>
          <ac:picMkLst>
            <pc:docMk/>
            <pc:sldMk cId="3232686912" sldId="356"/>
            <ac:picMk id="63" creationId="{28F659F4-A1A5-EBD8-24A9-7DDCDC1A7A67}"/>
          </ac:picMkLst>
        </pc:picChg>
        <pc:cxnChg chg="add del mod">
          <ac:chgData name="Kanstantsin Tsedryk" userId="708e2d0a-1804-4a88-8649-0d6086050429" providerId="ADAL" clId="{10377B99-A0D1-4842-9661-4B7AC81C20F9}" dt="2023-03-02T14:24:40.783" v="1427"/>
          <ac:cxnSpMkLst>
            <pc:docMk/>
            <pc:sldMk cId="3232686912" sldId="356"/>
            <ac:cxnSpMk id="7" creationId="{CA69AA80-0CAA-E237-7AFF-69426AED14A0}"/>
          </ac:cxnSpMkLst>
        </pc:cxnChg>
        <pc:cxnChg chg="add del mod">
          <ac:chgData name="Kanstantsin Tsedryk" userId="708e2d0a-1804-4a88-8649-0d6086050429" providerId="ADAL" clId="{10377B99-A0D1-4842-9661-4B7AC81C20F9}" dt="2023-03-02T14:24:40.783" v="1427"/>
          <ac:cxnSpMkLst>
            <pc:docMk/>
            <pc:sldMk cId="3232686912" sldId="356"/>
            <ac:cxnSpMk id="8" creationId="{A4EF8F10-A0C3-4A68-20C0-A1988868FC1C}"/>
          </ac:cxnSpMkLst>
        </pc:cxnChg>
        <pc:cxnChg chg="add mod">
          <ac:chgData name="Kanstantsin Tsedryk" userId="708e2d0a-1804-4a88-8649-0d6086050429" providerId="ADAL" clId="{10377B99-A0D1-4842-9661-4B7AC81C20F9}" dt="2023-03-02T14:38:55.726" v="1594" actId="1035"/>
          <ac:cxnSpMkLst>
            <pc:docMk/>
            <pc:sldMk cId="3232686912" sldId="356"/>
            <ac:cxnSpMk id="29" creationId="{ACF05FA3-31C7-373E-0590-E72C95740840}"/>
          </ac:cxnSpMkLst>
        </pc:cxnChg>
        <pc:cxnChg chg="add mod">
          <ac:chgData name="Kanstantsin Tsedryk" userId="708e2d0a-1804-4a88-8649-0d6086050429" providerId="ADAL" clId="{10377B99-A0D1-4842-9661-4B7AC81C20F9}" dt="2023-03-02T14:38:55.726" v="1594" actId="1035"/>
          <ac:cxnSpMkLst>
            <pc:docMk/>
            <pc:sldMk cId="3232686912" sldId="356"/>
            <ac:cxnSpMk id="30" creationId="{9B5458B3-10CC-FD43-19E6-2FC9FC4D3FCA}"/>
          </ac:cxnSpMkLst>
        </pc:cxnChg>
      </pc:sldChg>
      <pc:sldChg chg="modSp add mod ord">
        <pc:chgData name="Kanstantsin Tsedryk" userId="708e2d0a-1804-4a88-8649-0d6086050429" providerId="ADAL" clId="{10377B99-A0D1-4842-9661-4B7AC81C20F9}" dt="2023-03-02T15:18:09.503" v="1793"/>
        <pc:sldMkLst>
          <pc:docMk/>
          <pc:sldMk cId="1373724843" sldId="357"/>
        </pc:sldMkLst>
        <pc:spChg chg="mod">
          <ac:chgData name="Kanstantsin Tsedryk" userId="708e2d0a-1804-4a88-8649-0d6086050429" providerId="ADAL" clId="{10377B99-A0D1-4842-9661-4B7AC81C20F9}" dt="2023-03-02T15:16:23.235" v="1757"/>
          <ac:spMkLst>
            <pc:docMk/>
            <pc:sldMk cId="1373724843" sldId="357"/>
            <ac:spMk id="2" creationId="{1BAEF631-1565-72CC-B2C0-8258DDA1390C}"/>
          </ac:spMkLst>
        </pc:spChg>
        <pc:spChg chg="mod">
          <ac:chgData name="Kanstantsin Tsedryk" userId="708e2d0a-1804-4a88-8649-0d6086050429" providerId="ADAL" clId="{10377B99-A0D1-4842-9661-4B7AC81C20F9}" dt="2023-03-02T15:16:37.722" v="1786" actId="14100"/>
          <ac:spMkLst>
            <pc:docMk/>
            <pc:sldMk cId="1373724843" sldId="357"/>
            <ac:spMk id="6" creationId="{49768098-73B9-57A2-EF02-2E67CF85BAAE}"/>
          </ac:spMkLst>
        </pc:spChg>
        <pc:graphicFrameChg chg="mod">
          <ac:chgData name="Kanstantsin Tsedryk" userId="708e2d0a-1804-4a88-8649-0d6086050429" providerId="ADAL" clId="{10377B99-A0D1-4842-9661-4B7AC81C20F9}" dt="2023-03-02T15:18:09.503" v="1793"/>
          <ac:graphicFrameMkLst>
            <pc:docMk/>
            <pc:sldMk cId="1373724843" sldId="357"/>
            <ac:graphicFrameMk id="5" creationId="{78F04FED-774D-D86F-92F2-6A2E2FCB0ACE}"/>
          </ac:graphicFrameMkLst>
        </pc:graphicFrameChg>
      </pc:sldChg>
      <pc:sldChg chg="addSp delSp modSp new mod modAnim">
        <pc:chgData name="Kanstantsin Tsedryk" userId="708e2d0a-1804-4a88-8649-0d6086050429" providerId="ADAL" clId="{10377B99-A0D1-4842-9661-4B7AC81C20F9}" dt="2023-03-02T15:52:39.269" v="2088" actId="1037"/>
        <pc:sldMkLst>
          <pc:docMk/>
          <pc:sldMk cId="3552695667" sldId="358"/>
        </pc:sldMkLst>
        <pc:spChg chg="mod">
          <ac:chgData name="Kanstantsin Tsedryk" userId="708e2d0a-1804-4a88-8649-0d6086050429" providerId="ADAL" clId="{10377B99-A0D1-4842-9661-4B7AC81C20F9}" dt="2023-03-02T15:37:02.974" v="1963"/>
          <ac:spMkLst>
            <pc:docMk/>
            <pc:sldMk cId="3552695667" sldId="358"/>
            <ac:spMk id="2" creationId="{88B67AA7-606A-BE18-CC17-829D5FAF006A}"/>
          </ac:spMkLst>
        </pc:spChg>
        <pc:spChg chg="add del mod">
          <ac:chgData name="Kanstantsin Tsedryk" userId="708e2d0a-1804-4a88-8649-0d6086050429" providerId="ADAL" clId="{10377B99-A0D1-4842-9661-4B7AC81C20F9}" dt="2023-03-02T15:27:32.476" v="1796"/>
          <ac:spMkLst>
            <pc:docMk/>
            <pc:sldMk cId="3552695667" sldId="358"/>
            <ac:spMk id="4" creationId="{0027CC2D-B3F2-D904-CD7D-FE5A93F1E332}"/>
          </ac:spMkLst>
        </pc:spChg>
        <pc:spChg chg="add del mod">
          <ac:chgData name="Kanstantsin Tsedryk" userId="708e2d0a-1804-4a88-8649-0d6086050429" providerId="ADAL" clId="{10377B99-A0D1-4842-9661-4B7AC81C20F9}" dt="2023-03-02T15:27:32.476" v="1796"/>
          <ac:spMkLst>
            <pc:docMk/>
            <pc:sldMk cId="3552695667" sldId="358"/>
            <ac:spMk id="5" creationId="{16089979-6824-F27B-794C-32242D1DA049}"/>
          </ac:spMkLst>
        </pc:spChg>
        <pc:spChg chg="add del mod">
          <ac:chgData name="Kanstantsin Tsedryk" userId="708e2d0a-1804-4a88-8649-0d6086050429" providerId="ADAL" clId="{10377B99-A0D1-4842-9661-4B7AC81C20F9}" dt="2023-03-02T15:27:32.476" v="1796"/>
          <ac:spMkLst>
            <pc:docMk/>
            <pc:sldMk cId="3552695667" sldId="358"/>
            <ac:spMk id="6" creationId="{CEE212E8-A5AA-2C21-7E16-36363C13C2C3}"/>
          </ac:spMkLst>
        </pc:spChg>
        <pc:spChg chg="add del mod">
          <ac:chgData name="Kanstantsin Tsedryk" userId="708e2d0a-1804-4a88-8649-0d6086050429" providerId="ADAL" clId="{10377B99-A0D1-4842-9661-4B7AC81C20F9}" dt="2023-03-02T15:27:32.476" v="1796"/>
          <ac:spMkLst>
            <pc:docMk/>
            <pc:sldMk cId="3552695667" sldId="358"/>
            <ac:spMk id="7" creationId="{5ED9140C-5C0F-1424-00CB-117E3D6F17EB}"/>
          </ac:spMkLst>
        </pc:spChg>
        <pc:spChg chg="add del mod">
          <ac:chgData name="Kanstantsin Tsedryk" userId="708e2d0a-1804-4a88-8649-0d6086050429" providerId="ADAL" clId="{10377B99-A0D1-4842-9661-4B7AC81C20F9}" dt="2023-03-02T15:27:32.476" v="1796"/>
          <ac:spMkLst>
            <pc:docMk/>
            <pc:sldMk cId="3552695667" sldId="358"/>
            <ac:spMk id="10" creationId="{228C2FFC-0D2C-320B-BB8D-8B87273FF2B2}"/>
          </ac:spMkLst>
        </pc:spChg>
        <pc:spChg chg="add del mod">
          <ac:chgData name="Kanstantsin Tsedryk" userId="708e2d0a-1804-4a88-8649-0d6086050429" providerId="ADAL" clId="{10377B99-A0D1-4842-9661-4B7AC81C20F9}" dt="2023-03-02T15:27:32.476" v="1796"/>
          <ac:spMkLst>
            <pc:docMk/>
            <pc:sldMk cId="3552695667" sldId="358"/>
            <ac:spMk id="11" creationId="{ADD45CFE-E59F-05BA-4BF5-F92B1DCD221E}"/>
          </ac:spMkLst>
        </pc:spChg>
        <pc:spChg chg="add mod">
          <ac:chgData name="Kanstantsin Tsedryk" userId="708e2d0a-1804-4a88-8649-0d6086050429" providerId="ADAL" clId="{10377B99-A0D1-4842-9661-4B7AC81C20F9}" dt="2023-03-02T15:27:51.199" v="1799" actId="14100"/>
          <ac:spMkLst>
            <pc:docMk/>
            <pc:sldMk cId="3552695667" sldId="358"/>
            <ac:spMk id="16" creationId="{E7D6680F-5092-8859-EC91-25212D4A4294}"/>
          </ac:spMkLst>
        </pc:spChg>
        <pc:spChg chg="add mod">
          <ac:chgData name="Kanstantsin Tsedryk" userId="708e2d0a-1804-4a88-8649-0d6086050429" providerId="ADAL" clId="{10377B99-A0D1-4842-9661-4B7AC81C20F9}" dt="2023-03-02T15:41:25.977" v="2039" actId="1038"/>
          <ac:spMkLst>
            <pc:docMk/>
            <pc:sldMk cId="3552695667" sldId="358"/>
            <ac:spMk id="17" creationId="{BE43B6E7-B140-C680-EA87-0E2829556E2D}"/>
          </ac:spMkLst>
        </pc:spChg>
        <pc:spChg chg="add mod">
          <ac:chgData name="Kanstantsin Tsedryk" userId="708e2d0a-1804-4a88-8649-0d6086050429" providerId="ADAL" clId="{10377B99-A0D1-4842-9661-4B7AC81C20F9}" dt="2023-03-02T15:41:25.977" v="2039" actId="1038"/>
          <ac:spMkLst>
            <pc:docMk/>
            <pc:sldMk cId="3552695667" sldId="358"/>
            <ac:spMk id="18" creationId="{526B0B1E-CFD5-F004-AAFC-D60EF56F1093}"/>
          </ac:spMkLst>
        </pc:spChg>
        <pc:spChg chg="add mod">
          <ac:chgData name="Kanstantsin Tsedryk" userId="708e2d0a-1804-4a88-8649-0d6086050429" providerId="ADAL" clId="{10377B99-A0D1-4842-9661-4B7AC81C20F9}" dt="2023-03-02T15:35:15.435" v="1946" actId="1076"/>
          <ac:spMkLst>
            <pc:docMk/>
            <pc:sldMk cId="3552695667" sldId="358"/>
            <ac:spMk id="19" creationId="{D7491D33-94E9-16D0-1ECA-1B4D5FB821C5}"/>
          </ac:spMkLst>
        </pc:spChg>
        <pc:spChg chg="add mod">
          <ac:chgData name="Kanstantsin Tsedryk" userId="708e2d0a-1804-4a88-8649-0d6086050429" providerId="ADAL" clId="{10377B99-A0D1-4842-9661-4B7AC81C20F9}" dt="2023-03-02T15:42:03.399" v="2056" actId="1038"/>
          <ac:spMkLst>
            <pc:docMk/>
            <pc:sldMk cId="3552695667" sldId="358"/>
            <ac:spMk id="22" creationId="{C7A0AAB4-73CE-3D1B-76FB-2E7E15608FCC}"/>
          </ac:spMkLst>
        </pc:spChg>
        <pc:spChg chg="add mod">
          <ac:chgData name="Kanstantsin Tsedryk" userId="708e2d0a-1804-4a88-8649-0d6086050429" providerId="ADAL" clId="{10377B99-A0D1-4842-9661-4B7AC81C20F9}" dt="2023-03-02T15:42:03.399" v="2056" actId="1038"/>
          <ac:spMkLst>
            <pc:docMk/>
            <pc:sldMk cId="3552695667" sldId="358"/>
            <ac:spMk id="23" creationId="{03DE7476-0764-0991-CF1D-F55047CFED91}"/>
          </ac:spMkLst>
        </pc:spChg>
        <pc:graphicFrameChg chg="add del mod">
          <ac:chgData name="Kanstantsin Tsedryk" userId="708e2d0a-1804-4a88-8649-0d6086050429" providerId="ADAL" clId="{10377B99-A0D1-4842-9661-4B7AC81C20F9}" dt="2023-03-02T15:27:32.476" v="1796"/>
          <ac:graphicFrameMkLst>
            <pc:docMk/>
            <pc:sldMk cId="3552695667" sldId="358"/>
            <ac:graphicFrameMk id="3" creationId="{F891351D-008F-12AE-24C7-E7343A019223}"/>
          </ac:graphicFrameMkLst>
        </pc:graphicFrameChg>
        <pc:graphicFrameChg chg="add mod">
          <ac:chgData name="Kanstantsin Tsedryk" userId="708e2d0a-1804-4a88-8649-0d6086050429" providerId="ADAL" clId="{10377B99-A0D1-4842-9661-4B7AC81C20F9}" dt="2023-03-02T15:27:51.199" v="1799" actId="14100"/>
          <ac:graphicFrameMkLst>
            <pc:docMk/>
            <pc:sldMk cId="3552695667" sldId="358"/>
            <ac:graphicFrameMk id="15" creationId="{49335D15-E02D-A0F4-80CE-64FE64B9C015}"/>
          </ac:graphicFrameMkLst>
        </pc:graphicFrameChg>
        <pc:picChg chg="add mod">
          <ac:chgData name="Kanstantsin Tsedryk" userId="708e2d0a-1804-4a88-8649-0d6086050429" providerId="ADAL" clId="{10377B99-A0D1-4842-9661-4B7AC81C20F9}" dt="2023-03-02T15:40:58.845" v="2008" actId="1038"/>
          <ac:picMkLst>
            <pc:docMk/>
            <pc:sldMk cId="3552695667" sldId="358"/>
            <ac:picMk id="28" creationId="{2229564B-A563-F594-6A7F-A86C3F8E0D32}"/>
          </ac:picMkLst>
        </pc:picChg>
        <pc:picChg chg="add mod">
          <ac:chgData name="Kanstantsin Tsedryk" userId="708e2d0a-1804-4a88-8649-0d6086050429" providerId="ADAL" clId="{10377B99-A0D1-4842-9661-4B7AC81C20F9}" dt="2023-03-02T15:41:10.672" v="2023" actId="1037"/>
          <ac:picMkLst>
            <pc:docMk/>
            <pc:sldMk cId="3552695667" sldId="358"/>
            <ac:picMk id="30" creationId="{9295AF32-7DCC-663A-4781-3A4F6C53DFC4}"/>
          </ac:picMkLst>
        </pc:picChg>
        <pc:cxnChg chg="add del mod">
          <ac:chgData name="Kanstantsin Tsedryk" userId="708e2d0a-1804-4a88-8649-0d6086050429" providerId="ADAL" clId="{10377B99-A0D1-4842-9661-4B7AC81C20F9}" dt="2023-03-02T15:27:32.476" v="1796"/>
          <ac:cxnSpMkLst>
            <pc:docMk/>
            <pc:sldMk cId="3552695667" sldId="358"/>
            <ac:cxnSpMk id="8" creationId="{1903046A-33B3-3F45-26C8-45A6FAC90BE4}"/>
          </ac:cxnSpMkLst>
        </pc:cxnChg>
        <pc:cxnChg chg="add del mod">
          <ac:chgData name="Kanstantsin Tsedryk" userId="708e2d0a-1804-4a88-8649-0d6086050429" providerId="ADAL" clId="{10377B99-A0D1-4842-9661-4B7AC81C20F9}" dt="2023-03-02T15:27:32.476" v="1796"/>
          <ac:cxnSpMkLst>
            <pc:docMk/>
            <pc:sldMk cId="3552695667" sldId="358"/>
            <ac:cxnSpMk id="9" creationId="{DF81F8EE-BA4F-9858-DEFE-3C4AA30525CD}"/>
          </ac:cxnSpMkLst>
        </pc:cxnChg>
        <pc:cxnChg chg="add del mod">
          <ac:chgData name="Kanstantsin Tsedryk" userId="708e2d0a-1804-4a88-8649-0d6086050429" providerId="ADAL" clId="{10377B99-A0D1-4842-9661-4B7AC81C20F9}" dt="2023-03-02T15:27:32.476" v="1796"/>
          <ac:cxnSpMkLst>
            <pc:docMk/>
            <pc:sldMk cId="3552695667" sldId="358"/>
            <ac:cxnSpMk id="12" creationId="{54DCC4DE-15FF-6482-E811-1542DEEB4483}"/>
          </ac:cxnSpMkLst>
        </pc:cxnChg>
        <pc:cxnChg chg="add del mod">
          <ac:chgData name="Kanstantsin Tsedryk" userId="708e2d0a-1804-4a88-8649-0d6086050429" providerId="ADAL" clId="{10377B99-A0D1-4842-9661-4B7AC81C20F9}" dt="2023-03-02T15:27:32.476" v="1796"/>
          <ac:cxnSpMkLst>
            <pc:docMk/>
            <pc:sldMk cId="3552695667" sldId="358"/>
            <ac:cxnSpMk id="13" creationId="{F0A3E0C6-A0D1-7BED-3AEF-604F882ADC55}"/>
          </ac:cxnSpMkLst>
        </pc:cxnChg>
        <pc:cxnChg chg="add del mod">
          <ac:chgData name="Kanstantsin Tsedryk" userId="708e2d0a-1804-4a88-8649-0d6086050429" providerId="ADAL" clId="{10377B99-A0D1-4842-9661-4B7AC81C20F9}" dt="2023-03-02T15:27:32.476" v="1796"/>
          <ac:cxnSpMkLst>
            <pc:docMk/>
            <pc:sldMk cId="3552695667" sldId="358"/>
            <ac:cxnSpMk id="14" creationId="{03F83338-8160-FE7E-6DC7-3F956E57881E}"/>
          </ac:cxnSpMkLst>
        </pc:cxnChg>
        <pc:cxnChg chg="add mod">
          <ac:chgData name="Kanstantsin Tsedryk" userId="708e2d0a-1804-4a88-8649-0d6086050429" providerId="ADAL" clId="{10377B99-A0D1-4842-9661-4B7AC81C20F9}" dt="2023-03-02T15:50:43.203" v="2079" actId="1582"/>
          <ac:cxnSpMkLst>
            <pc:docMk/>
            <pc:sldMk cId="3552695667" sldId="358"/>
            <ac:cxnSpMk id="20" creationId="{D9483E7E-A83B-E2B8-BB18-21B104D2F2C7}"/>
          </ac:cxnSpMkLst>
        </pc:cxnChg>
        <pc:cxnChg chg="add mod">
          <ac:chgData name="Kanstantsin Tsedryk" userId="708e2d0a-1804-4a88-8649-0d6086050429" providerId="ADAL" clId="{10377B99-A0D1-4842-9661-4B7AC81C20F9}" dt="2023-03-02T15:50:43.203" v="2079" actId="1582"/>
          <ac:cxnSpMkLst>
            <pc:docMk/>
            <pc:sldMk cId="3552695667" sldId="358"/>
            <ac:cxnSpMk id="21" creationId="{208956F3-F865-7C13-7E2B-06A607274593}"/>
          </ac:cxnSpMkLst>
        </pc:cxnChg>
        <pc:cxnChg chg="add mod">
          <ac:chgData name="Kanstantsin Tsedryk" userId="708e2d0a-1804-4a88-8649-0d6086050429" providerId="ADAL" clId="{10377B99-A0D1-4842-9661-4B7AC81C20F9}" dt="2023-03-02T15:41:25.977" v="2039" actId="1038"/>
          <ac:cxnSpMkLst>
            <pc:docMk/>
            <pc:sldMk cId="3552695667" sldId="358"/>
            <ac:cxnSpMk id="24" creationId="{CDC5F98B-661F-F19A-56A6-13284CF68144}"/>
          </ac:cxnSpMkLst>
        </pc:cxnChg>
        <pc:cxnChg chg="add mod">
          <ac:chgData name="Kanstantsin Tsedryk" userId="708e2d0a-1804-4a88-8649-0d6086050429" providerId="ADAL" clId="{10377B99-A0D1-4842-9661-4B7AC81C20F9}" dt="2023-03-02T15:41:25.977" v="2039" actId="1038"/>
          <ac:cxnSpMkLst>
            <pc:docMk/>
            <pc:sldMk cId="3552695667" sldId="358"/>
            <ac:cxnSpMk id="25" creationId="{ECE2D0E0-2F64-0477-6365-85BDDD0F0891}"/>
          </ac:cxnSpMkLst>
        </pc:cxnChg>
        <pc:cxnChg chg="add mod">
          <ac:chgData name="Kanstantsin Tsedryk" userId="708e2d0a-1804-4a88-8649-0d6086050429" providerId="ADAL" clId="{10377B99-A0D1-4842-9661-4B7AC81C20F9}" dt="2023-03-02T15:52:39.269" v="2088" actId="1037"/>
          <ac:cxnSpMkLst>
            <pc:docMk/>
            <pc:sldMk cId="3552695667" sldId="358"/>
            <ac:cxnSpMk id="26" creationId="{6A0DC345-2EE4-4640-1561-835069A4A631}"/>
          </ac:cxnSpMkLst>
        </pc:cxn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Header Placeholder 2">
            <a:extLst>
              <a:ext uri="{FF2B5EF4-FFF2-40B4-BE49-F238E27FC236}">
                <a16:creationId xmlns:a16="http://schemas.microsoft.com/office/drawing/2014/main" id="{A4FAA37D-BD83-F4EC-6A41-6B63072334BB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fr-CA" dirty="0"/>
              <a:t>L’emploi des pronoms relatifs</a:t>
            </a:r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dt="0"/>
  <p:extLst>
    <p:ext uri="{56416CCD-93CA-4268-BC5B-53C4BB910035}">
      <p15:sldGuideLst xmlns:p15="http://schemas.microsoft.com/office/powerpoint/2012/main">
        <p15:guide id="1" orient="horz" pos="2932" userDrawn="1">
          <p15:clr>
            <a:srgbClr val="F26B43"/>
          </p15:clr>
        </p15:guide>
        <p15:guide id="2" pos="2212" userDrawn="1">
          <p15:clr>
            <a:srgbClr val="F26B43"/>
          </p15:clr>
        </p15:guide>
      </p15:sldGuideLst>
    </p:ext>
  </p:extLst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99D0DC45-13C5-4377-98AD-0C9A4D2CE5F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238" cy="465138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l">
              <a:defRPr sz="1200"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1pPr>
          </a:lstStyle>
          <a:p>
            <a:pPr>
              <a:defRPr/>
            </a:pPr>
            <a:r>
              <a:rPr lang="en-CA"/>
              <a:t>Titre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08CEA86-2AAE-4FFA-A61F-05447F48C3C8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978275" y="0"/>
            <a:ext cx="3043238" cy="465138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r">
              <a:defRPr sz="1200"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1pPr>
          </a:lstStyle>
          <a:p>
            <a:pPr>
              <a:defRPr/>
            </a:pPr>
            <a:fld id="{8EF22E2F-AFEB-411F-85FE-98A3797FCE98}" type="datetimeFigureOut">
              <a:rPr lang="en-US"/>
              <a:pPr>
                <a:defRPr/>
              </a:pPr>
              <a:t>12-Jan-24</a:t>
            </a:fld>
            <a:endParaRPr lang="en-CA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1C52AA63-6471-41F4-A435-687AF3E8B988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698500"/>
            <a:ext cx="6203950" cy="34909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324" tIns="46662" rIns="93324" bIns="46662" rtlCol="0" anchor="ctr"/>
          <a:lstStyle/>
          <a:p>
            <a:pPr lvl="0"/>
            <a:endParaRPr lang="en-CA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8D06B235-3C54-4590-97C8-BC161EBC497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701675" y="4421188"/>
            <a:ext cx="5619750" cy="4189412"/>
          </a:xfrm>
          <a:prstGeom prst="rect">
            <a:avLst/>
          </a:prstGeom>
        </p:spPr>
        <p:txBody>
          <a:bodyPr vert="horz" lIns="93324" tIns="46662" rIns="93324" bIns="46662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CA" noProof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2E179EC-9E4D-4692-BA24-3BB98A6D9325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842375"/>
            <a:ext cx="3043238" cy="465138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l">
              <a:defRPr sz="1200"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1pPr>
          </a:lstStyle>
          <a:p>
            <a:pPr>
              <a:defRPr/>
            </a:pPr>
            <a:r>
              <a:rPr lang="en-CA"/>
              <a:t>FR 252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64F6E43-1F00-477A-AA0E-2167945B1DB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978275" y="8842375"/>
            <a:ext cx="3043238" cy="465138"/>
          </a:xfrm>
          <a:prstGeom prst="rect">
            <a:avLst/>
          </a:prstGeom>
        </p:spPr>
        <p:txBody>
          <a:bodyPr vert="horz" wrap="square" lIns="93324" tIns="46662" rIns="93324" bIns="46662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FAD5B01B-8261-413B-B4A6-6EF9DC32D8C9}" type="slidenum">
              <a:rPr lang="en-CA" altLang="fr-FR"/>
              <a:pPr/>
              <a:t>‹#›</a:t>
            </a:fld>
            <a:endParaRPr lang="en-CA" alt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dt="0"/>
  <p:notesStyle>
    <a:lvl1pPr algn="l" defTabSz="647700" rtl="0" eaLnBrk="0" fontAlgn="base" hangingPunct="0">
      <a:spcBef>
        <a:spcPct val="30000"/>
      </a:spcBef>
      <a:spcAft>
        <a:spcPct val="0"/>
      </a:spcAft>
      <a:defRPr sz="900" kern="1200">
        <a:solidFill>
          <a:schemeClr val="tx1"/>
        </a:solidFill>
        <a:latin typeface="+mn-lt"/>
        <a:ea typeface="+mn-ea"/>
        <a:cs typeface="+mn-cs"/>
      </a:defRPr>
    </a:lvl1pPr>
    <a:lvl2pPr marL="322263" algn="l" defTabSz="647700" rtl="0" eaLnBrk="0" fontAlgn="base" hangingPunct="0">
      <a:spcBef>
        <a:spcPct val="30000"/>
      </a:spcBef>
      <a:spcAft>
        <a:spcPct val="0"/>
      </a:spcAft>
      <a:defRPr sz="900" kern="1200">
        <a:solidFill>
          <a:schemeClr val="tx1"/>
        </a:solidFill>
        <a:latin typeface="+mn-lt"/>
        <a:ea typeface="+mn-ea"/>
        <a:cs typeface="+mn-cs"/>
      </a:defRPr>
    </a:lvl2pPr>
    <a:lvl3pPr marL="647700" algn="l" defTabSz="647700" rtl="0" eaLnBrk="0" fontAlgn="base" hangingPunct="0">
      <a:spcBef>
        <a:spcPct val="30000"/>
      </a:spcBef>
      <a:spcAft>
        <a:spcPct val="0"/>
      </a:spcAft>
      <a:defRPr sz="900" kern="1200">
        <a:solidFill>
          <a:schemeClr val="tx1"/>
        </a:solidFill>
        <a:latin typeface="+mn-lt"/>
        <a:ea typeface="+mn-ea"/>
        <a:cs typeface="+mn-cs"/>
      </a:defRPr>
    </a:lvl3pPr>
    <a:lvl4pPr marL="971550" algn="l" defTabSz="647700" rtl="0" eaLnBrk="0" fontAlgn="base" hangingPunct="0">
      <a:spcBef>
        <a:spcPct val="30000"/>
      </a:spcBef>
      <a:spcAft>
        <a:spcPct val="0"/>
      </a:spcAft>
      <a:defRPr sz="900" kern="1200">
        <a:solidFill>
          <a:schemeClr val="tx1"/>
        </a:solidFill>
        <a:latin typeface="+mn-lt"/>
        <a:ea typeface="+mn-ea"/>
        <a:cs typeface="+mn-cs"/>
      </a:defRPr>
    </a:lvl4pPr>
    <a:lvl5pPr marL="1296988" algn="l" defTabSz="647700" rtl="0" eaLnBrk="0" fontAlgn="base" hangingPunct="0">
      <a:spcBef>
        <a:spcPct val="30000"/>
      </a:spcBef>
      <a:spcAft>
        <a:spcPct val="0"/>
      </a:spcAft>
      <a:defRPr sz="900" kern="1200">
        <a:solidFill>
          <a:schemeClr val="tx1"/>
        </a:solidFill>
        <a:latin typeface="+mn-lt"/>
        <a:ea typeface="+mn-ea"/>
        <a:cs typeface="+mn-cs"/>
      </a:defRPr>
    </a:lvl5pPr>
    <a:lvl6pPr marL="1623573" algn="l" defTabSz="649429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1948289" algn="l" defTabSz="649429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273003" algn="l" defTabSz="649429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2597718" algn="l" defTabSz="649429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  <p:extLst>
    <p:ext uri="{620B2872-D7B9-4A21-9093-7833F8D536E1}">
      <p15:sldGuideLst xmlns:p15="http://schemas.microsoft.com/office/powerpoint/2012/main">
        <p15:guide id="1" orient="horz" pos="2932" userDrawn="1">
          <p15:clr>
            <a:srgbClr val="F26B43"/>
          </p15:clr>
        </p15:guide>
        <p15:guide id="2" pos="2212" userDrawn="1">
          <p15:clr>
            <a:srgbClr val="F26B43"/>
          </p15:clr>
        </p15:guide>
      </p15:sldGuideLst>
    </p:ext>
  </p:extLst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6477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Nous passons maintenant à la question la plus importante qui est l'emploi des pronoms relatifs. Nous allons commencer par les pronoms relatifs avec l'antécédent.</a:t>
            </a:r>
          </a:p>
          <a:p>
            <a:endParaRPr lang="fr-CA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CA"/>
              <a:t>Titre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r>
              <a:rPr lang="en-CA"/>
              <a:t>FR 252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AD5B01B-8261-413B-B4A6-6EF9DC32D8C9}" type="slidenum">
              <a:rPr lang="en-CA" altLang="fr-FR" smtClean="0"/>
              <a:pPr/>
              <a:t>1</a:t>
            </a:fld>
            <a:endParaRPr lang="en-CA" altLang="fr-FR"/>
          </a:p>
        </p:txBody>
      </p:sp>
    </p:spTree>
    <p:extLst>
      <p:ext uri="{BB962C8B-B14F-4D97-AF65-F5344CB8AC3E}">
        <p14:creationId xmlns:p14="http://schemas.microsoft.com/office/powerpoint/2010/main" val="17829237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32500" lnSpcReduction="20000"/>
          </a:bodyPr>
          <a:lstStyle/>
          <a:p>
            <a:pPr marL="0" marR="0">
              <a:spcBef>
                <a:spcPts val="0"/>
              </a:spcBef>
              <a:spcAft>
                <a:spcPts val="400"/>
              </a:spcAft>
            </a:pP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Vous vous rappelez que tout à l'heure je vous ai dit que les pronoms « lequel, laquelle, lesquels, etc. » s'emploient avec toutes les prépositions sauf « de ». Mais, parfois nous pouvons rencontrer quelques contextes dans lesquels nous devons dire « duquel, desquels ou de laquelle ». Il s'agit des contextes où nous ne pouvons pas employer « dont », le pronom relatif par défaut qui devrait s'employer avec la préposition « de ». </a:t>
            </a:r>
          </a:p>
          <a:p>
            <a:pPr marL="0" marR="0">
              <a:spcBef>
                <a:spcPts val="0"/>
              </a:spcBef>
              <a:spcAft>
                <a:spcPts val="400"/>
              </a:spcAft>
            </a:pP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marL="0" marR="0">
              <a:spcBef>
                <a:spcPts val="0"/>
              </a:spcBef>
              <a:spcAft>
                <a:spcPts val="400"/>
              </a:spcAft>
            </a:pP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Il s'agit premièrement de toutes les prépositions composées qui contiennent la préposition « DE » à l’intérieur, comme par exemple: </a:t>
            </a:r>
            <a:r>
              <a:rPr lang="fr-CA" sz="1800" i="1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au sujet de, en face de, près de, à côté de, au cours de, à l'ombre de, au-dessus de, le long de, etc. </a:t>
            </a: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Donc, après ces prépositions, nous allons utiliser "duquel, de laquelle, etc.". Par exemple,</a:t>
            </a:r>
          </a:p>
          <a:p>
            <a:pPr marL="0" marR="0">
              <a:spcBef>
                <a:spcPts val="0"/>
              </a:spcBef>
              <a:spcAft>
                <a:spcPts val="400"/>
              </a:spcAft>
            </a:pP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 mur </a:t>
            </a:r>
            <a:r>
              <a:rPr lang="fr-CA" sz="1800" b="1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 long duquel</a:t>
            </a: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ils marchent est en pierre. (</a:t>
            </a:r>
            <a:r>
              <a:rPr lang="fr-CA" sz="1800" i="1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 long de + lequel nous donnent le long duquel</a:t>
            </a: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 Nous ne pouvons pas dire « Le mur </a:t>
            </a:r>
            <a:r>
              <a:rPr lang="fr-CA" sz="1800" b="1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 long dont </a:t>
            </a: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ils marchent est en pierre », ce n’est pas correct.</a:t>
            </a:r>
          </a:p>
          <a:p>
            <a:pPr marL="0" marR="0">
              <a:spcBef>
                <a:spcPts val="0"/>
              </a:spcBef>
              <a:spcAft>
                <a:spcPts val="400"/>
              </a:spcAft>
            </a:pP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marL="0" marR="0">
              <a:spcBef>
                <a:spcPts val="0"/>
              </a:spcBef>
              <a:spcAft>
                <a:spcPts val="400"/>
              </a:spcAft>
            </a:pP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Et le deuxième contexte après lequel nous ne pouvons pas utiliser </a:t>
            </a:r>
            <a:r>
              <a:rPr lang="fr-CA" sz="1800" b="1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dont, </a:t>
            </a: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c'est quand il s'agit de la suite suivante: une </a:t>
            </a:r>
            <a:r>
              <a:rPr lang="fr-CA" sz="1800" b="1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préposition,</a:t>
            </a: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un </a:t>
            </a:r>
            <a:r>
              <a:rPr lang="fr-CA" sz="1800" b="1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nom</a:t>
            </a: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et </a:t>
            </a:r>
            <a:r>
              <a:rPr lang="fr-CA" sz="1800" b="1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</a:t>
            </a:r>
            <a:endParaRPr lang="fr-CA" sz="1800" dirty="0">
              <a:effectLst/>
              <a:latin typeface="Open Sans" panose="020B0606030504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400"/>
              </a:spcAft>
            </a:pP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Par exemple, Voilà un problème </a:t>
            </a:r>
            <a:r>
              <a:rPr lang="fr-CA" sz="1800" b="1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pour la solution duquel </a:t>
            </a: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j'ai passé deux heures. </a:t>
            </a:r>
          </a:p>
          <a:p>
            <a:pPr marL="0" marR="0">
              <a:spcBef>
                <a:spcPts val="0"/>
              </a:spcBef>
              <a:spcAft>
                <a:spcPts val="400"/>
              </a:spcAft>
            </a:pP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dans cette phrase nous avons cette suite une </a:t>
            </a:r>
            <a:r>
              <a:rPr lang="fr-CA" sz="1800" b="1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préposition </a:t>
            </a: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+ un </a:t>
            </a:r>
            <a:r>
              <a:rPr lang="fr-CA" sz="1800" b="1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nom</a:t>
            </a: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+ </a:t>
            </a:r>
            <a:r>
              <a:rPr lang="fr-CA" sz="1800" b="1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</a:t>
            </a: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c'est-à-dire : </a:t>
            </a:r>
          </a:p>
          <a:p>
            <a:pPr marL="0" marR="0">
              <a:spcBef>
                <a:spcPts val="0"/>
              </a:spcBef>
              <a:spcAft>
                <a:spcPts val="400"/>
              </a:spcAft>
            </a:pP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« </a:t>
            </a:r>
            <a:r>
              <a:rPr lang="fr-CA" sz="1800" b="1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pour</a:t>
            </a: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» est une préposition,</a:t>
            </a:r>
          </a:p>
          <a:p>
            <a:pPr marL="0" marR="0">
              <a:spcBef>
                <a:spcPts val="0"/>
              </a:spcBef>
              <a:spcAft>
                <a:spcPts val="400"/>
              </a:spcAft>
            </a:pP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« </a:t>
            </a:r>
            <a:r>
              <a:rPr lang="fr-CA" sz="1800" b="1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 solution</a:t>
            </a: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» est un nom,</a:t>
            </a:r>
          </a:p>
          <a:p>
            <a:pPr marL="0" marR="0">
              <a:spcBef>
                <a:spcPts val="0"/>
              </a:spcBef>
              <a:spcAft>
                <a:spcPts val="400"/>
              </a:spcAft>
            </a:pP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qui est suivi de la préposition « </a:t>
            </a:r>
            <a:r>
              <a:rPr lang="fr-CA" sz="1800" b="1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</a:t>
            </a: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», </a:t>
            </a:r>
          </a:p>
          <a:p>
            <a:pPr marL="0" marR="0">
              <a:spcBef>
                <a:spcPts val="0"/>
              </a:spcBef>
              <a:spcAft>
                <a:spcPts val="400"/>
              </a:spcAft>
            </a:pP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ainsi, nous ne pouvons pas dire : « Voilà un problème </a:t>
            </a:r>
            <a:r>
              <a:rPr lang="fr-CA" sz="1800" b="1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pour la solution dont </a:t>
            </a: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j'ai passé deux heures. », c'est impossible et cela n'a aucun sens, il faut utiliser le pronom « lequel » contracté avec « de » :</a:t>
            </a:r>
          </a:p>
          <a:p>
            <a:pPr marL="0" marR="0">
              <a:spcBef>
                <a:spcPts val="0"/>
              </a:spcBef>
              <a:spcAft>
                <a:spcPts val="400"/>
              </a:spcAft>
            </a:pP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Voilà un problème </a:t>
            </a:r>
            <a:r>
              <a:rPr lang="fr-CA" sz="1800" b="1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pour la solution duquel </a:t>
            </a: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j'ai passé deux heures. </a:t>
            </a:r>
          </a:p>
          <a:p>
            <a:pPr marL="0" marR="0">
              <a:spcBef>
                <a:spcPts val="0"/>
              </a:spcBef>
              <a:spcAft>
                <a:spcPts val="400"/>
              </a:spcAft>
            </a:pP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marL="0" marR="0">
              <a:spcBef>
                <a:spcPts val="0"/>
              </a:spcBef>
              <a:spcAft>
                <a:spcPts val="400"/>
              </a:spcAft>
            </a:pP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Considérons encore un exemple de cet emploi :</a:t>
            </a:r>
          </a:p>
          <a:p>
            <a:pPr marL="0" marR="0">
              <a:spcBef>
                <a:spcPts val="0"/>
              </a:spcBef>
              <a:spcAft>
                <a:spcPts val="400"/>
              </a:spcAft>
            </a:pP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« La maison, </a:t>
            </a:r>
            <a:r>
              <a:rPr lang="fr-CA" sz="1800" b="1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à </a:t>
            </a: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 </a:t>
            </a:r>
            <a:r>
              <a:rPr lang="fr-CA" sz="1800" b="1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porte</a:t>
            </a: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CA" sz="1800" b="1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</a:t>
            </a: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laquelle je vous attends, est mignonne. »</a:t>
            </a:r>
          </a:p>
          <a:p>
            <a:pPr marL="0" marR="0">
              <a:spcBef>
                <a:spcPts val="0"/>
              </a:spcBef>
              <a:spcAft>
                <a:spcPts val="400"/>
              </a:spcAft>
            </a:pP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Encore une fois nous avons cette suite:</a:t>
            </a:r>
          </a:p>
          <a:p>
            <a:pPr marL="0" marR="0">
              <a:spcBef>
                <a:spcPts val="0"/>
              </a:spcBef>
              <a:spcAft>
                <a:spcPts val="400"/>
              </a:spcAft>
            </a:pP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une préposition « à »</a:t>
            </a:r>
          </a:p>
          <a:p>
            <a:pPr marL="0" marR="0">
              <a:spcBef>
                <a:spcPts val="0"/>
              </a:spcBef>
              <a:spcAft>
                <a:spcPts val="400"/>
              </a:spcAft>
            </a:pP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 nom : « la porte »</a:t>
            </a:r>
          </a:p>
          <a:p>
            <a:pPr marL="0" marR="0">
              <a:spcBef>
                <a:spcPts val="0"/>
              </a:spcBef>
              <a:spcAft>
                <a:spcPts val="400"/>
              </a:spcAft>
            </a:pP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et une préposition "de" </a:t>
            </a:r>
          </a:p>
          <a:p>
            <a:pPr marL="0" marR="0">
              <a:spcBef>
                <a:spcPts val="0"/>
              </a:spcBef>
              <a:spcAft>
                <a:spcPts val="400"/>
              </a:spcAft>
            </a:pP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Ainsi, bien qu'il y ait la préposition « de » nous ne pouvons pas utiliser « dont » dans ce contexte, donc il faut employer une forme du pronom relatif « lequel » : La maison, </a:t>
            </a:r>
            <a:r>
              <a:rPr lang="fr-CA" sz="1800" b="1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à </a:t>
            </a: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 </a:t>
            </a:r>
            <a:r>
              <a:rPr lang="fr-CA" sz="1800" b="1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porte</a:t>
            </a: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CA" sz="1800" b="1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</a:t>
            </a: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laquelle je vous attends, est très petite mais sympathique.</a:t>
            </a:r>
          </a:p>
          <a:p>
            <a:pPr marL="0" marR="0">
              <a:spcBef>
                <a:spcPts val="0"/>
              </a:spcBef>
              <a:spcAft>
                <a:spcPts val="400"/>
              </a:spcAft>
            </a:pP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marL="0" marR="0">
              <a:spcBef>
                <a:spcPts val="0"/>
              </a:spcBef>
              <a:spcAft>
                <a:spcPts val="400"/>
              </a:spcAft>
            </a:pP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Ce genre de tournure est assez compliquée et on l'exprime généralement d'une façon plus simple, surtout à l’oral. Par exemple, pour le premier exemple nous pouvons éviter l’emploi du pronom relatif en disant : « J'ai passé deux heures à résoudre ce problème. » </a:t>
            </a:r>
          </a:p>
          <a:p>
            <a:pPr marL="0" marR="0">
              <a:spcBef>
                <a:spcPts val="0"/>
              </a:spcBef>
              <a:spcAft>
                <a:spcPts val="400"/>
              </a:spcAft>
            </a:pP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Pour le deuxième exemple, nous pouvons dire simplement : « Je vous attends à la porte de cette petite maison sympa », tout simplement.   </a:t>
            </a:r>
          </a:p>
          <a:p>
            <a:pPr marL="0" marR="0">
              <a:spcBef>
                <a:spcPts val="0"/>
              </a:spcBef>
              <a:spcAft>
                <a:spcPts val="400"/>
              </a:spcAft>
            </a:pP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marL="0" marR="0">
              <a:spcBef>
                <a:spcPts val="0"/>
              </a:spcBef>
              <a:spcAft>
                <a:spcPts val="400"/>
              </a:spcAft>
            </a:pP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Sachez en tout cas qu'il y a ces deux contextes dans lesquels nous avons une préposition « de », mais nous ne pouvons pas utiliser « dont » et qu'il faut alors utiliser une forme du pronom « duquel ». </a:t>
            </a:r>
          </a:p>
          <a:p>
            <a:pPr marL="0" marR="0">
              <a:spcBef>
                <a:spcPts val="0"/>
              </a:spcBef>
              <a:spcAft>
                <a:spcPts val="400"/>
              </a:spcAft>
            </a:pP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Je vous rappelle que ces deux contextes sont des exceptions, et n’oubliez pas que nous utilisons généralement le pronom relatif « dont » avec la préposition « de ».  </a:t>
            </a:r>
          </a:p>
          <a:p>
            <a:endParaRPr lang="fr-CA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CA"/>
              <a:t>Titre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r>
              <a:rPr lang="en-CA"/>
              <a:t>FR 252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AD5B01B-8261-413B-B4A6-6EF9DC32D8C9}" type="slidenum">
              <a:rPr lang="en-CA" altLang="fr-FR" smtClean="0"/>
              <a:pPr/>
              <a:t>10</a:t>
            </a:fld>
            <a:endParaRPr lang="en-CA" altLang="fr-FR"/>
          </a:p>
        </p:txBody>
      </p:sp>
    </p:spTree>
    <p:extLst>
      <p:ext uri="{BB962C8B-B14F-4D97-AF65-F5344CB8AC3E}">
        <p14:creationId xmlns:p14="http://schemas.microsoft.com/office/powerpoint/2010/main" val="321720581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6477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Finalement nous arrivons à la dernière catégorie des pronoms relatifs, il s'agit du pronom « où » qui remplace un complément de lieu ou de temps.</a:t>
            </a:r>
          </a:p>
          <a:p>
            <a:endParaRPr lang="fr-CA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CA"/>
              <a:t>Titre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r>
              <a:rPr lang="en-CA"/>
              <a:t>FR 252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AD5B01B-8261-413B-B4A6-6EF9DC32D8C9}" type="slidenum">
              <a:rPr lang="en-CA" altLang="fr-FR" smtClean="0"/>
              <a:pPr/>
              <a:t>11</a:t>
            </a:fld>
            <a:endParaRPr lang="en-CA" altLang="fr-FR"/>
          </a:p>
        </p:txBody>
      </p:sp>
    </p:spTree>
    <p:extLst>
      <p:ext uri="{BB962C8B-B14F-4D97-AF65-F5344CB8AC3E}">
        <p14:creationId xmlns:p14="http://schemas.microsoft.com/office/powerpoint/2010/main" val="320659249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77500" lnSpcReduction="20000"/>
          </a:bodyPr>
          <a:lstStyle/>
          <a:p>
            <a:pPr marL="0" marR="0">
              <a:spcBef>
                <a:spcPts val="0"/>
              </a:spcBef>
              <a:spcAft>
                <a:spcPts val="400"/>
              </a:spcAft>
            </a:pP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Quand l'antécédent du pronom relatif est un lieu ou un temps, il faut généralement employer </a:t>
            </a:r>
            <a:r>
              <a:rPr lang="fr-CA" sz="1800" b="1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où</a:t>
            </a: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à la place de la préposition + </a:t>
            </a:r>
            <a:r>
              <a:rPr lang="fr-CA" sz="1800" b="1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lequel</a:t>
            </a: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  <a:p>
            <a:pPr marL="0" marR="0">
              <a:spcBef>
                <a:spcPts val="0"/>
              </a:spcBef>
              <a:spcAft>
                <a:spcPts val="400"/>
              </a:spcAft>
            </a:pP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Par exemple, </a:t>
            </a:r>
          </a:p>
          <a:p>
            <a:pPr marL="0" marR="0">
              <a:spcBef>
                <a:spcPts val="0"/>
              </a:spcBef>
              <a:spcAft>
                <a:spcPts val="400"/>
              </a:spcAft>
            </a:pP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 parc </a:t>
            </a:r>
            <a:r>
              <a:rPr lang="fr-CA" sz="1800" b="1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où</a:t>
            </a: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je vous ai vu.</a:t>
            </a:r>
          </a:p>
          <a:p>
            <a:pPr marL="0" marR="0">
              <a:spcBef>
                <a:spcPts val="0"/>
              </a:spcBef>
              <a:spcAft>
                <a:spcPts val="400"/>
              </a:spcAft>
            </a:pP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 pays </a:t>
            </a:r>
            <a:r>
              <a:rPr lang="fr-CA" sz="1800" b="1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</a:t>
            </a: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'</a:t>
            </a:r>
            <a:r>
              <a:rPr lang="fr-CA" sz="1800" b="1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où</a:t>
            </a: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je viens.</a:t>
            </a:r>
          </a:p>
          <a:p>
            <a:pPr marL="0" marR="0">
              <a:spcBef>
                <a:spcPts val="0"/>
              </a:spcBef>
              <a:spcAft>
                <a:spcPts val="400"/>
              </a:spcAft>
            </a:pP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L'endroit </a:t>
            </a:r>
            <a:r>
              <a:rPr lang="fr-CA" sz="1800" b="1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par</a:t>
            </a: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CA" sz="1800" b="1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où</a:t>
            </a: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je suis passé.</a:t>
            </a:r>
          </a:p>
          <a:p>
            <a:pPr marL="0" marR="0">
              <a:spcBef>
                <a:spcPts val="0"/>
              </a:spcBef>
              <a:spcAft>
                <a:spcPts val="400"/>
              </a:spcAft>
            </a:pP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 banc </a:t>
            </a:r>
            <a:r>
              <a:rPr lang="fr-CA" sz="1800" b="1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où</a:t>
            </a: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je suis assis. </a:t>
            </a:r>
          </a:p>
          <a:p>
            <a:pPr marL="0" marR="0">
              <a:spcBef>
                <a:spcPts val="0"/>
              </a:spcBef>
              <a:spcAft>
                <a:spcPts val="400"/>
              </a:spcAft>
            </a:pP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Faites surtout attention au complément de temps. </a:t>
            </a:r>
          </a:p>
          <a:p>
            <a:pPr marL="0" marR="0">
              <a:spcBef>
                <a:spcPts val="0"/>
              </a:spcBef>
              <a:spcAft>
                <a:spcPts val="400"/>
              </a:spcAft>
            </a:pP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Considérons les exemples suivants:</a:t>
            </a:r>
          </a:p>
          <a:p>
            <a:pPr marL="0" marR="0">
              <a:spcBef>
                <a:spcPts val="0"/>
              </a:spcBef>
              <a:spcAft>
                <a:spcPts val="400"/>
              </a:spcAft>
            </a:pP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 jour </a:t>
            </a:r>
            <a:r>
              <a:rPr lang="fr-CA" sz="1800" b="1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où</a:t>
            </a: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il est arrivé.</a:t>
            </a:r>
          </a:p>
          <a:p>
            <a:pPr marL="0" marR="0">
              <a:spcBef>
                <a:spcPts val="0"/>
              </a:spcBef>
              <a:spcAft>
                <a:spcPts val="400"/>
              </a:spcAft>
            </a:pP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 semaine </a:t>
            </a:r>
            <a:r>
              <a:rPr lang="fr-CA" sz="1800" b="1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où </a:t>
            </a: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il était si fatigué.</a:t>
            </a:r>
          </a:p>
          <a:p>
            <a:pPr marL="0" marR="0">
              <a:spcBef>
                <a:spcPts val="0"/>
              </a:spcBef>
              <a:spcAft>
                <a:spcPts val="400"/>
              </a:spcAft>
            </a:pP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Il est sorti au moment </a:t>
            </a:r>
            <a:r>
              <a:rPr lang="fr-CA" sz="1800" b="1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où</a:t>
            </a: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j'entrais.  </a:t>
            </a:r>
          </a:p>
          <a:p>
            <a:pPr marL="0" marR="0">
              <a:spcBef>
                <a:spcPts val="0"/>
              </a:spcBef>
              <a:spcAft>
                <a:spcPts val="400"/>
              </a:spcAft>
            </a:pP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Attention, dans toutes ces phrases nous ne pouvons pas utiliser « quand ». Dans ces phrases, nous avons un nom qui signifie un temps quelconque (un antécédent): le jour, la semaine, moment, et pour reprendre ce mot nous avons besoin d'un pronom.  On ne peut jamais avoir « quand » dans ces contextes, parce que « quand » est toujours employé comme conjonction ou adverbe, jamais comme pronom. </a:t>
            </a:r>
            <a:r>
              <a:rPr lang="fr-CA" sz="180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Il ne peut donc pas avoir d'antécédent.</a:t>
            </a:r>
          </a:p>
          <a:p>
            <a:endParaRPr lang="fr-CA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CA"/>
              <a:t>Titre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r>
              <a:rPr lang="en-CA"/>
              <a:t>FR 252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AD5B01B-8261-413B-B4A6-6EF9DC32D8C9}" type="slidenum">
              <a:rPr lang="en-CA" altLang="fr-FR" smtClean="0"/>
              <a:pPr/>
              <a:t>12</a:t>
            </a:fld>
            <a:endParaRPr lang="en-CA" altLang="fr-FR"/>
          </a:p>
        </p:txBody>
      </p:sp>
    </p:spTree>
    <p:extLst>
      <p:ext uri="{BB962C8B-B14F-4D97-AF65-F5344CB8AC3E}">
        <p14:creationId xmlns:p14="http://schemas.microsoft.com/office/powerpoint/2010/main" val="237884740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>
              <a:spcBef>
                <a:spcPts val="0"/>
              </a:spcBef>
              <a:spcAft>
                <a:spcPts val="400"/>
              </a:spcAft>
            </a:pP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Considérons le tableau suivant dans lequel tous les pronoms relatifs sont classés selon leurs fonctions syntaxiques (qui sont: sujet, complément direct, complément de la préposition « DE », complément prépositionnel (autre que la préposition « de ») et finalement complément de lieu et de temps) et selon la nature de leur antécédent : animé ou inanimé. </a:t>
            </a:r>
          </a:p>
          <a:p>
            <a:pPr marL="0" marR="0">
              <a:spcBef>
                <a:spcPts val="0"/>
              </a:spcBef>
              <a:spcAft>
                <a:spcPts val="400"/>
              </a:spcAft>
            </a:pP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marL="0" marR="0">
              <a:spcBef>
                <a:spcPts val="0"/>
              </a:spcBef>
              <a:spcAft>
                <a:spcPts val="400"/>
              </a:spcAft>
            </a:pP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Considérons maintenant les pronoms relatifs sujets.</a:t>
            </a:r>
          </a:p>
          <a:p>
            <a:endParaRPr lang="fr-CA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CA"/>
              <a:t>Titre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r>
              <a:rPr lang="en-CA"/>
              <a:t>FR 252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AD5B01B-8261-413B-B4A6-6EF9DC32D8C9}" type="slidenum">
              <a:rPr lang="en-CA" altLang="fr-FR" smtClean="0"/>
              <a:pPr/>
              <a:t>2</a:t>
            </a:fld>
            <a:endParaRPr lang="en-CA" altLang="fr-FR"/>
          </a:p>
        </p:txBody>
      </p:sp>
    </p:spTree>
    <p:extLst>
      <p:ext uri="{BB962C8B-B14F-4D97-AF65-F5344CB8AC3E}">
        <p14:creationId xmlns:p14="http://schemas.microsoft.com/office/powerpoint/2010/main" val="12999365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62500" lnSpcReduction="20000"/>
          </a:bodyPr>
          <a:lstStyle/>
          <a:p>
            <a:pPr marL="0" marR="0">
              <a:spcBef>
                <a:spcPts val="0"/>
              </a:spcBef>
              <a:spcAft>
                <a:spcPts val="400"/>
              </a:spcAft>
            </a:pP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Dans cette catégorie, nous avons un seul pronom « qui ». Le pronom relatif « </a:t>
            </a:r>
            <a:r>
              <a:rPr lang="fr-CA" sz="1800" b="1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qui</a:t>
            </a: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» est toujours sujet du verbe de la proposition relative et il peut remplacer une personne ou pour une chose.</a:t>
            </a:r>
          </a:p>
          <a:p>
            <a:pPr marL="0" marR="0">
              <a:spcBef>
                <a:spcPts val="0"/>
              </a:spcBef>
              <a:spcAft>
                <a:spcPts val="400"/>
              </a:spcAft>
            </a:pP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marL="0" marR="0">
              <a:spcBef>
                <a:spcPts val="0"/>
              </a:spcBef>
              <a:spcAft>
                <a:spcPts val="400"/>
              </a:spcAft>
            </a:pP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Par exemple,</a:t>
            </a:r>
          </a:p>
          <a:p>
            <a:pPr marL="0" marR="0">
              <a:spcBef>
                <a:spcPts val="0"/>
              </a:spcBef>
              <a:spcAft>
                <a:spcPts val="400"/>
              </a:spcAft>
            </a:pPr>
            <a:r>
              <a:rPr lang="fr-CA" sz="1800" b="1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 jeune fille qui</a:t>
            </a: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est là-bas est très jolie. (dans cet exemple, le pronom relatif « qui » remplace une personne)   </a:t>
            </a:r>
          </a:p>
          <a:p>
            <a:pPr marL="0" marR="0">
              <a:spcBef>
                <a:spcPts val="0"/>
              </a:spcBef>
              <a:spcAft>
                <a:spcPts val="400"/>
              </a:spcAft>
            </a:pPr>
            <a:r>
              <a:rPr lang="fr-CA" sz="1800" b="1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 livre qui</a:t>
            </a: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est sur la table est à elle. (« qui » remplace une chose)</a:t>
            </a:r>
          </a:p>
          <a:p>
            <a:pPr marL="0" marR="0">
              <a:spcBef>
                <a:spcPts val="0"/>
              </a:spcBef>
              <a:spcAft>
                <a:spcPts val="400"/>
              </a:spcAft>
            </a:pP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Remarquez que nous ne changeons pas « qui » devant une voyelle, ni devant un h muet. Comme dans nos exemples : « </a:t>
            </a:r>
            <a:r>
              <a:rPr lang="fr-CA" sz="1800" b="1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qui</a:t>
            </a: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est là-bas » ou « qui est sur la table », le « i » de « qui » reste, même devant une voyelle. </a:t>
            </a:r>
          </a:p>
          <a:p>
            <a:pPr marL="0" marR="0">
              <a:spcBef>
                <a:spcPts val="0"/>
              </a:spcBef>
              <a:spcAft>
                <a:spcPts val="400"/>
              </a:spcAft>
            </a:pP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marL="0" marR="0">
              <a:spcBef>
                <a:spcPts val="0"/>
              </a:spcBef>
              <a:spcAft>
                <a:spcPts val="400"/>
              </a:spcAft>
            </a:pP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Considérons aussi les phrases suivantes:</a:t>
            </a:r>
          </a:p>
          <a:p>
            <a:pPr marL="0" marR="0">
              <a:spcBef>
                <a:spcPts val="0"/>
              </a:spcBef>
              <a:spcAft>
                <a:spcPts val="400"/>
              </a:spcAft>
            </a:pPr>
            <a:r>
              <a:rPr lang="fr-CA" sz="1800" i="1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C'est </a:t>
            </a:r>
            <a:r>
              <a:rPr lang="fr-CA" sz="1800" b="1" i="1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moi</a:t>
            </a:r>
            <a:r>
              <a:rPr lang="fr-CA" sz="1800" i="1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qui </a:t>
            </a:r>
            <a:r>
              <a:rPr lang="fr-CA" sz="1800" b="1" i="1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suis</a:t>
            </a:r>
            <a:r>
              <a:rPr lang="fr-CA" sz="1800" i="1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là. </a:t>
            </a:r>
            <a:endParaRPr lang="fr-CA" sz="1800" dirty="0">
              <a:effectLst/>
              <a:latin typeface="Open Sans" panose="020B0606030504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400"/>
              </a:spcAft>
            </a:pPr>
            <a:r>
              <a:rPr lang="fr-CA" sz="1800" i="1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C'est </a:t>
            </a:r>
            <a:r>
              <a:rPr lang="fr-CA" sz="1800" b="1" i="1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toi</a:t>
            </a:r>
            <a:r>
              <a:rPr lang="fr-CA" sz="1800" i="1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qui </a:t>
            </a:r>
            <a:r>
              <a:rPr lang="fr-CA" sz="1800" b="1" i="1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</a:t>
            </a:r>
            <a:r>
              <a:rPr lang="fr-CA" sz="1800" i="1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là.</a:t>
            </a:r>
            <a:endParaRPr lang="fr-CA" sz="1800" dirty="0">
              <a:effectLst/>
              <a:latin typeface="Open Sans" panose="020B0606030504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400"/>
              </a:spcAft>
            </a:pPr>
            <a:r>
              <a:rPr lang="fr-CA" sz="1800" i="1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C'est </a:t>
            </a:r>
            <a:r>
              <a:rPr lang="fr-CA" sz="1800" b="1" i="1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lui</a:t>
            </a:r>
            <a:r>
              <a:rPr lang="fr-CA" sz="1800" i="1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qui </a:t>
            </a:r>
            <a:r>
              <a:rPr lang="fr-CA" sz="1800" b="1" i="1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est</a:t>
            </a:r>
            <a:r>
              <a:rPr lang="fr-CA" sz="1800" i="1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là</a:t>
            </a:r>
            <a:endParaRPr lang="fr-CA" sz="1800" dirty="0">
              <a:effectLst/>
              <a:latin typeface="Open Sans" panose="020B0606030504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400"/>
              </a:spcAft>
            </a:pPr>
            <a:r>
              <a:rPr lang="fr-CA" sz="1800" i="1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C'est </a:t>
            </a:r>
            <a:r>
              <a:rPr lang="fr-CA" sz="1800" b="1" i="1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nous</a:t>
            </a:r>
            <a:r>
              <a:rPr lang="fr-CA" sz="1800" i="1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qui </a:t>
            </a:r>
            <a:r>
              <a:rPr lang="fr-CA" sz="1800" b="1" i="1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sommes</a:t>
            </a:r>
            <a:r>
              <a:rPr lang="fr-CA" sz="1800" i="1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là.</a:t>
            </a:r>
            <a:endParaRPr lang="fr-CA" sz="1800" dirty="0">
              <a:effectLst/>
              <a:latin typeface="Open Sans" panose="020B0606030504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400"/>
              </a:spcAft>
            </a:pPr>
            <a:r>
              <a:rPr lang="fr-CA" sz="1800" i="1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C'est </a:t>
            </a:r>
            <a:r>
              <a:rPr lang="fr-CA" sz="1800" b="1" i="1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vous</a:t>
            </a:r>
            <a:r>
              <a:rPr lang="fr-CA" sz="1800" i="1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qui </a:t>
            </a:r>
            <a:r>
              <a:rPr lang="fr-CA" sz="1800" b="1" i="1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êtes</a:t>
            </a:r>
            <a:r>
              <a:rPr lang="fr-CA" sz="1800" i="1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là.</a:t>
            </a:r>
            <a:endParaRPr lang="fr-CA" sz="1800" dirty="0">
              <a:effectLst/>
              <a:latin typeface="Open Sans" panose="020B0606030504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400"/>
              </a:spcAft>
            </a:pPr>
            <a:r>
              <a:rPr lang="fr-CA" sz="1800" i="1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C'est (Ce sont) </a:t>
            </a:r>
            <a:r>
              <a:rPr lang="fr-CA" sz="1800" b="1" i="1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eux</a:t>
            </a:r>
            <a:r>
              <a:rPr lang="fr-CA" sz="1800" i="1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qui </a:t>
            </a:r>
            <a:r>
              <a:rPr lang="fr-CA" sz="1800" b="1" i="1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sont</a:t>
            </a:r>
            <a:r>
              <a:rPr lang="fr-CA" sz="1800" i="1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là.</a:t>
            </a:r>
            <a:endParaRPr lang="fr-CA" sz="1800" dirty="0">
              <a:effectLst/>
              <a:latin typeface="Open Sans" panose="020B0606030504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400"/>
              </a:spcAft>
            </a:pP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marL="0" marR="0">
              <a:spcBef>
                <a:spcPts val="0"/>
              </a:spcBef>
              <a:spcAft>
                <a:spcPts val="400"/>
              </a:spcAft>
            </a:pP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J'attire votre attention au fait que dans toutes ces phrases le verbe se conjugue en fonction de la personne de l'antécédent de « qui ». Faites-y attention. </a:t>
            </a:r>
          </a:p>
          <a:p>
            <a:endParaRPr lang="fr-CA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CA"/>
              <a:t>Titre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r>
              <a:rPr lang="en-CA"/>
              <a:t>FR 252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AD5B01B-8261-413B-B4A6-6EF9DC32D8C9}" type="slidenum">
              <a:rPr lang="en-CA" altLang="fr-FR" smtClean="0"/>
              <a:pPr/>
              <a:t>3</a:t>
            </a:fld>
            <a:endParaRPr lang="en-CA" altLang="fr-FR"/>
          </a:p>
        </p:txBody>
      </p:sp>
    </p:spTree>
    <p:extLst>
      <p:ext uri="{BB962C8B-B14F-4D97-AF65-F5344CB8AC3E}">
        <p14:creationId xmlns:p14="http://schemas.microsoft.com/office/powerpoint/2010/main" val="344459518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6477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 catégorie suivante est représentée par les pronoms relatifs qui remplacent un complément direct.</a:t>
            </a:r>
          </a:p>
          <a:p>
            <a:endParaRPr lang="fr-CA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CA"/>
              <a:t>Titre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r>
              <a:rPr lang="en-CA"/>
              <a:t>FR 252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AD5B01B-8261-413B-B4A6-6EF9DC32D8C9}" type="slidenum">
              <a:rPr lang="en-CA" altLang="fr-FR" smtClean="0"/>
              <a:pPr/>
              <a:t>4</a:t>
            </a:fld>
            <a:endParaRPr lang="en-CA" altLang="fr-FR"/>
          </a:p>
        </p:txBody>
      </p:sp>
    </p:spTree>
    <p:extLst>
      <p:ext uri="{BB962C8B-B14F-4D97-AF65-F5344CB8AC3E}">
        <p14:creationId xmlns:p14="http://schemas.microsoft.com/office/powerpoint/2010/main" val="37835382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55000" lnSpcReduction="20000"/>
          </a:bodyPr>
          <a:lstStyle/>
          <a:p>
            <a:pPr marL="0" marR="0">
              <a:spcBef>
                <a:spcPts val="0"/>
              </a:spcBef>
              <a:spcAft>
                <a:spcPts val="400"/>
              </a:spcAft>
            </a:pP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Dans cette catégorie, nous avons de nouveau un seul pronom « que ». Ce pronom relatif représente un complément d’objet direct du verbe et il est employé pour une personne ou pour une chose également. </a:t>
            </a:r>
          </a:p>
          <a:p>
            <a:pPr marL="0" marR="0">
              <a:spcBef>
                <a:spcPts val="0"/>
              </a:spcBef>
              <a:spcAft>
                <a:spcPts val="400"/>
              </a:spcAft>
            </a:pP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Par exemple, </a:t>
            </a:r>
          </a:p>
          <a:p>
            <a:pPr marL="0" marR="0">
              <a:spcBef>
                <a:spcPts val="0"/>
              </a:spcBef>
              <a:spcAft>
                <a:spcPts val="400"/>
              </a:spcAft>
            </a:pP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Je vois les livres. = Les livres </a:t>
            </a:r>
            <a:r>
              <a:rPr lang="fr-CA" sz="1800" b="1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que</a:t>
            </a: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je vois.</a:t>
            </a:r>
          </a:p>
          <a:p>
            <a:pPr marL="0" marR="0">
              <a:spcBef>
                <a:spcPts val="0"/>
              </a:spcBef>
              <a:spcAft>
                <a:spcPts val="400"/>
              </a:spcAft>
            </a:pP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Dans ces deux phrases, le mot « les livres » est un complément d'objet direct du verbe « voir ». Ainsi, dans la deuxième phrase « Les livres </a:t>
            </a:r>
            <a:r>
              <a:rPr lang="fr-CA" sz="1800" b="1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que</a:t>
            </a: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je vois » le pronom relatif « que » reprend le complément direct « les livres ». </a:t>
            </a:r>
          </a:p>
          <a:p>
            <a:pPr marL="0" marR="0">
              <a:spcBef>
                <a:spcPts val="0"/>
              </a:spcBef>
              <a:spcAft>
                <a:spcPts val="400"/>
              </a:spcAft>
            </a:pP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marL="0" marR="0">
              <a:spcBef>
                <a:spcPts val="0"/>
              </a:spcBef>
              <a:spcAft>
                <a:spcPts val="400"/>
              </a:spcAft>
            </a:pP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Quelques points auxquels il faut faire attention quand il s'agit du pronom relatif « que »:</a:t>
            </a:r>
          </a:p>
          <a:p>
            <a:pPr marL="0" marR="0">
              <a:spcBef>
                <a:spcPts val="0"/>
              </a:spcBef>
              <a:spcAft>
                <a:spcPts val="400"/>
              </a:spcAft>
            </a:pP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Tout d’abord, n'oubliez pas que nous devons faire l'accord aux temps composés avec le complément d'objet direct, parce qu'il se trouve devant le verbe. Par exemple,</a:t>
            </a:r>
          </a:p>
          <a:p>
            <a:pPr marL="0" marR="0">
              <a:spcBef>
                <a:spcPts val="0"/>
              </a:spcBef>
              <a:spcAft>
                <a:spcPts val="400"/>
              </a:spcAft>
            </a:pP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CA" sz="1800" i="1" u="sng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 maison</a:t>
            </a:r>
            <a:r>
              <a:rPr lang="fr-CA" sz="1800" i="1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fr-CA" sz="1800" b="1" i="1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que</a:t>
            </a:r>
            <a:r>
              <a:rPr lang="fr-CA" sz="1800" i="1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j'ai acheté</a:t>
            </a:r>
            <a:r>
              <a:rPr lang="fr-CA" sz="1800" b="1" i="1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</a:t>
            </a:r>
            <a:r>
              <a:rPr lang="fr-CA" sz="1800" i="1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semble très confortable. </a:t>
            </a:r>
            <a:endParaRPr lang="fr-CA" sz="1800" dirty="0">
              <a:effectLst/>
              <a:latin typeface="Open Sans" panose="020B0606030504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400"/>
              </a:spcAft>
            </a:pP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Nous accordons le participe passé du verbe « acheter » avec son complément direct « la maison ». </a:t>
            </a:r>
          </a:p>
          <a:p>
            <a:pPr marL="0" marR="0">
              <a:spcBef>
                <a:spcPts val="0"/>
              </a:spcBef>
              <a:spcAft>
                <a:spcPts val="400"/>
              </a:spcAft>
            </a:pP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marL="0" marR="0">
              <a:spcBef>
                <a:spcPts val="0"/>
              </a:spcBef>
              <a:spcAft>
                <a:spcPts val="400"/>
              </a:spcAft>
            </a:pP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J’aimerais également attirer votre attention au fait que le « e » à la fin du pronom relatif « </a:t>
            </a:r>
            <a:r>
              <a:rPr lang="fr-CA" sz="1800" b="1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que </a:t>
            </a: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»</a:t>
            </a:r>
            <a:r>
              <a:rPr lang="fr-CA" sz="1800" b="1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tombe devant une voyelle ou un </a:t>
            </a:r>
            <a:r>
              <a:rPr lang="fr-CA" sz="1800" b="1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</a:t>
            </a: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muet. Par exemple, « </a:t>
            </a:r>
            <a:r>
              <a:rPr lang="fr-CA" sz="1800" i="1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J'ai déjà lu le roman </a:t>
            </a:r>
            <a:r>
              <a:rPr lang="fr-CA" sz="1800" b="1" i="1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qu'i</a:t>
            </a:r>
            <a:r>
              <a:rPr lang="fr-CA" sz="1800" i="1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 est en train de lire. »</a:t>
            </a:r>
            <a:endParaRPr lang="fr-CA" sz="1800" dirty="0">
              <a:effectLst/>
              <a:latin typeface="Open Sans" panose="020B0606030504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400"/>
              </a:spcAft>
            </a:pPr>
            <a:r>
              <a:rPr lang="fr-CA" sz="1800" i="1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fr-CA" sz="1800" dirty="0">
              <a:effectLst/>
              <a:latin typeface="Open Sans" panose="020B0606030504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400"/>
              </a:spcAft>
            </a:pP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Et finalement, notez que le pronom relatif « que » en français est toujours exprimé, on ne peut pas le laisser tomber, alors qu'en anglais, il est souvent omis.   Par exemple, </a:t>
            </a:r>
            <a:r>
              <a:rPr lang="fr-CA" sz="1800" i="1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 cours </a:t>
            </a:r>
            <a:r>
              <a:rPr lang="fr-CA" sz="1800" b="1" i="1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que</a:t>
            </a:r>
            <a:r>
              <a:rPr lang="fr-CA" sz="1800" i="1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tu aimes</a:t>
            </a: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Nous ne pouvons pas dire « le cours tu aimes », il faut toujours ajouter « que »: </a:t>
            </a:r>
            <a:r>
              <a:rPr lang="fr-CA" sz="1800" i="1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 cours </a:t>
            </a:r>
            <a:r>
              <a:rPr lang="fr-CA" sz="1800" b="1" i="1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que</a:t>
            </a:r>
            <a:r>
              <a:rPr lang="fr-CA" sz="1800" i="1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tu aimes</a:t>
            </a: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  <a:p>
            <a:endParaRPr lang="fr-CA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CA"/>
              <a:t>Titre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r>
              <a:rPr lang="en-CA"/>
              <a:t>FR 252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AD5B01B-8261-413B-B4A6-6EF9DC32D8C9}" type="slidenum">
              <a:rPr lang="en-CA" altLang="fr-FR" smtClean="0"/>
              <a:pPr/>
              <a:t>5</a:t>
            </a:fld>
            <a:endParaRPr lang="en-CA" altLang="fr-FR"/>
          </a:p>
        </p:txBody>
      </p:sp>
    </p:spTree>
    <p:extLst>
      <p:ext uri="{BB962C8B-B14F-4D97-AF65-F5344CB8AC3E}">
        <p14:creationId xmlns:p14="http://schemas.microsoft.com/office/powerpoint/2010/main" val="8618015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6477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 catégorie suivante des pronoms relatifs comprend tous les pronoms qui font référence aux compléments de la préposition « de ». </a:t>
            </a:r>
          </a:p>
          <a:p>
            <a:endParaRPr lang="fr-CA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CA"/>
              <a:t>Titre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r>
              <a:rPr lang="en-CA"/>
              <a:t>FR 252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AD5B01B-8261-413B-B4A6-6EF9DC32D8C9}" type="slidenum">
              <a:rPr lang="en-CA" altLang="fr-FR" smtClean="0"/>
              <a:pPr/>
              <a:t>6</a:t>
            </a:fld>
            <a:endParaRPr lang="en-CA" altLang="fr-FR"/>
          </a:p>
        </p:txBody>
      </p:sp>
    </p:spTree>
    <p:extLst>
      <p:ext uri="{BB962C8B-B14F-4D97-AF65-F5344CB8AC3E}">
        <p14:creationId xmlns:p14="http://schemas.microsoft.com/office/powerpoint/2010/main" val="131283842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70000" lnSpcReduction="20000"/>
          </a:bodyPr>
          <a:lstStyle/>
          <a:p>
            <a:pPr marL="0" marR="0">
              <a:spcBef>
                <a:spcPts val="0"/>
              </a:spcBef>
              <a:spcAft>
                <a:spcPts val="400"/>
              </a:spcAft>
            </a:pP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Dans cette catégorie nous avons le pronom relatif « </a:t>
            </a:r>
            <a:r>
              <a:rPr lang="fr-CA" sz="1800" b="1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dont </a:t>
            </a: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». </a:t>
            </a:r>
          </a:p>
          <a:p>
            <a:pPr marL="0" marR="0">
              <a:spcBef>
                <a:spcPts val="0"/>
              </a:spcBef>
              <a:spcAft>
                <a:spcPts val="400"/>
              </a:spcAft>
            </a:pP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 pronom « dont »</a:t>
            </a:r>
            <a:r>
              <a:rPr lang="fr-CA" sz="1800" b="1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+mn-ea"/>
                <a:cs typeface="+mn-cs"/>
              </a:rPr>
              <a:t> </a:t>
            </a: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est toujours relié à un verbe, à un adjectif, à un nom, par la préposition « </a:t>
            </a:r>
            <a:r>
              <a:rPr lang="fr-CA" sz="1800" b="1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 </a:t>
            </a: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», il remplace toujours le complément de DE. </a:t>
            </a:r>
          </a:p>
          <a:p>
            <a:pPr marL="0" marR="0" indent="457200">
              <a:spcBef>
                <a:spcPts val="0"/>
              </a:spcBef>
              <a:spcAft>
                <a:spcPts val="400"/>
              </a:spcAft>
            </a:pP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Par exemple, « Je vous ai parlé </a:t>
            </a:r>
            <a:r>
              <a:rPr lang="fr-CA" sz="1800" b="1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</a:t>
            </a: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cet homme. » Si nous voulons mettre accent sur « cet homme », nous pouvons le mettre au début de la phrase : « Voilà l’homme </a:t>
            </a:r>
            <a:r>
              <a:rPr lang="fr-CA" sz="1800" b="1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dont </a:t>
            </a: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je vous ai parlé. », nous utilisons le pronom relatif « dont » dans ce contexte, parce qu’on dit « parler de cet homme » , il y a la préposition « de ». </a:t>
            </a:r>
          </a:p>
          <a:p>
            <a:pPr marL="0" marR="0">
              <a:spcBef>
                <a:spcPts val="0"/>
              </a:spcBef>
              <a:spcAft>
                <a:spcPts val="400"/>
              </a:spcAft>
            </a:pP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marL="0" marR="0">
              <a:spcBef>
                <a:spcPts val="0"/>
              </a:spcBef>
              <a:spcAft>
                <a:spcPts val="400"/>
              </a:spcAft>
            </a:pP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Notez que vous pouvez parfois utiliser « de qui » pour remplacer les compléments animés, mais le plus souvent on emploie « dont ».  </a:t>
            </a:r>
          </a:p>
          <a:p>
            <a:pPr marL="0" marR="0">
              <a:spcBef>
                <a:spcPts val="0"/>
              </a:spcBef>
              <a:spcAft>
                <a:spcPts val="400"/>
              </a:spcAft>
            </a:pP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marL="0" marR="0">
              <a:spcBef>
                <a:spcPts val="0"/>
              </a:spcBef>
              <a:spcAft>
                <a:spcPts val="400"/>
              </a:spcAft>
            </a:pP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 pronom relatif « </a:t>
            </a:r>
            <a:r>
              <a:rPr lang="fr-CA" sz="1800" b="1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dont </a:t>
            </a: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» est invariable et il s'emploie pour une personne ou pour une chose. </a:t>
            </a:r>
          </a:p>
          <a:p>
            <a:pPr marL="0" marR="0">
              <a:spcBef>
                <a:spcPts val="0"/>
              </a:spcBef>
              <a:spcAft>
                <a:spcPts val="400"/>
              </a:spcAft>
            </a:pP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Par exemple, « Il y a des animaux </a:t>
            </a:r>
            <a:r>
              <a:rPr lang="fr-CA" sz="1800" b="1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dont</a:t>
            </a: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j'ai peur. » - nous disons « avoir peur de quelque chose » donc il faut employer « dont ».</a:t>
            </a:r>
          </a:p>
          <a:p>
            <a:pPr marL="0" marR="0">
              <a:spcBef>
                <a:spcPts val="0"/>
              </a:spcBef>
              <a:spcAft>
                <a:spcPts val="400"/>
              </a:spcAft>
            </a:pP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Considérons un autre exemple : « Il a un fils </a:t>
            </a:r>
            <a:r>
              <a:rPr lang="fr-CA" sz="1800" b="1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dont (de qui)</a:t>
            </a: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il est très fier. », nous utilisons « dont » parce qu’on dit « </a:t>
            </a:r>
            <a:r>
              <a:rPr lang="fr-CA" sz="1800" i="1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être fier </a:t>
            </a:r>
            <a:r>
              <a:rPr lang="fr-CA" sz="1800" b="1" i="1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 </a:t>
            </a:r>
            <a:r>
              <a:rPr lang="fr-CA" sz="1800" i="1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»</a:t>
            </a:r>
            <a:endParaRPr lang="fr-CA" sz="1800" dirty="0">
              <a:effectLst/>
              <a:latin typeface="Open Sans" panose="020B0606030504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400"/>
              </a:spcAft>
            </a:pP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Et encore un exemple : « Voilà le livre dont l’auteur est très célèbre. », dans cet exemple, nous employons « dont » parce qu’on dit « </a:t>
            </a:r>
            <a:r>
              <a:rPr lang="fr-CA" sz="1800" i="1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l’auteur </a:t>
            </a:r>
            <a:r>
              <a:rPr lang="fr-CA" sz="1800" b="1" i="1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</a:t>
            </a:r>
            <a:r>
              <a:rPr lang="fr-CA" sz="1800" i="1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ce livre ».</a:t>
            </a:r>
            <a:endParaRPr lang="fr-CA" sz="1800" dirty="0">
              <a:effectLst/>
              <a:latin typeface="Open Sans" panose="020B0606030504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fr-CA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CA"/>
              <a:t>Titre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r>
              <a:rPr lang="en-CA"/>
              <a:t>FR 252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AD5B01B-8261-413B-B4A6-6EF9DC32D8C9}" type="slidenum">
              <a:rPr lang="en-CA" altLang="fr-FR" smtClean="0"/>
              <a:pPr/>
              <a:t>7</a:t>
            </a:fld>
            <a:endParaRPr lang="en-CA" altLang="fr-FR"/>
          </a:p>
        </p:txBody>
      </p:sp>
    </p:spTree>
    <p:extLst>
      <p:ext uri="{BB962C8B-B14F-4D97-AF65-F5344CB8AC3E}">
        <p14:creationId xmlns:p14="http://schemas.microsoft.com/office/powerpoint/2010/main" val="408213662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6477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Passons à la catégorie suivante, qui comprend tous les compléments prépositionnels (autre que « de »)</a:t>
            </a:r>
          </a:p>
          <a:p>
            <a:endParaRPr lang="fr-CA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CA"/>
              <a:t>Titre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r>
              <a:rPr lang="en-CA"/>
              <a:t>FR 252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AD5B01B-8261-413B-B4A6-6EF9DC32D8C9}" type="slidenum">
              <a:rPr lang="en-CA" altLang="fr-FR" smtClean="0"/>
              <a:pPr/>
              <a:t>8</a:t>
            </a:fld>
            <a:endParaRPr lang="en-CA" altLang="fr-FR"/>
          </a:p>
        </p:txBody>
      </p:sp>
    </p:spTree>
    <p:extLst>
      <p:ext uri="{BB962C8B-B14F-4D97-AF65-F5344CB8AC3E}">
        <p14:creationId xmlns:p14="http://schemas.microsoft.com/office/powerpoint/2010/main" val="93408576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40000" lnSpcReduction="20000"/>
          </a:bodyPr>
          <a:lstStyle/>
          <a:p>
            <a:pPr marL="0" marR="0">
              <a:spcBef>
                <a:spcPts val="0"/>
              </a:spcBef>
              <a:spcAft>
                <a:spcPts val="400"/>
              </a:spcAft>
            </a:pP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Donc, dans cette catégorie, nous avons les compléments avec toutes les prépositions à l’exception de la préposition « de ». </a:t>
            </a:r>
          </a:p>
          <a:p>
            <a:pPr marL="0" marR="0">
              <a:spcBef>
                <a:spcPts val="0"/>
              </a:spcBef>
              <a:spcAft>
                <a:spcPts val="400"/>
              </a:spcAft>
            </a:pP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Ici, il faut faire la distinction entre les antécédents animés et inanimés.</a:t>
            </a:r>
          </a:p>
          <a:p>
            <a:pPr marL="0" marR="0">
              <a:spcBef>
                <a:spcPts val="0"/>
              </a:spcBef>
              <a:spcAft>
                <a:spcPts val="400"/>
              </a:spcAft>
            </a:pP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Nous employons « </a:t>
            </a:r>
            <a:r>
              <a:rPr lang="fr-CA" sz="1800" b="1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qui </a:t>
            </a: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» après toutes les prépositions (sauf </a:t>
            </a:r>
            <a:r>
              <a:rPr lang="fr-CA" sz="1800" b="1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</a:t>
            </a: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 quand l’antécédent est une personne. </a:t>
            </a:r>
          </a:p>
          <a:p>
            <a:pPr marL="0" marR="0">
              <a:spcBef>
                <a:spcPts val="0"/>
              </a:spcBef>
              <a:spcAft>
                <a:spcPts val="400"/>
              </a:spcAft>
            </a:pP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marL="0" marR="0">
              <a:spcBef>
                <a:spcPts val="0"/>
              </a:spcBef>
              <a:spcAft>
                <a:spcPts val="400"/>
              </a:spcAft>
            </a:pP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Par exemple, « Je connais l'homme </a:t>
            </a:r>
            <a:r>
              <a:rPr lang="fr-CA" sz="1800" b="1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à qui</a:t>
            </a: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vous avez parlé. » (parler à qn.- donc nous disons « à qui »)</a:t>
            </a:r>
          </a:p>
          <a:p>
            <a:pPr marL="0" marR="0">
              <a:spcBef>
                <a:spcPts val="0"/>
              </a:spcBef>
              <a:spcAft>
                <a:spcPts val="400"/>
              </a:spcAft>
            </a:pP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Encore un exemple, « Voilà le professeur </a:t>
            </a:r>
            <a:r>
              <a:rPr lang="fr-CA" sz="1800" b="1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avec qui</a:t>
            </a: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j'ai discuté de ma thèse. » (discuter avec qn.) </a:t>
            </a:r>
          </a:p>
          <a:p>
            <a:pPr marL="0" marR="0">
              <a:spcBef>
                <a:spcPts val="0"/>
              </a:spcBef>
              <a:spcAft>
                <a:spcPts val="400"/>
              </a:spcAft>
            </a:pP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marL="0" marR="0">
              <a:spcBef>
                <a:spcPts val="0"/>
              </a:spcBef>
              <a:spcAft>
                <a:spcPts val="400"/>
              </a:spcAft>
            </a:pP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Il y a seulement deux prépositions après lesquelles nous ne pouvons pas utiliser « </a:t>
            </a:r>
            <a:r>
              <a:rPr lang="fr-CA" sz="1800" b="1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qui</a:t>
            </a: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», ces propositions sont  « </a:t>
            </a:r>
            <a:r>
              <a:rPr lang="fr-CA" sz="1800" b="1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entre</a:t>
            </a: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» et « </a:t>
            </a:r>
            <a:r>
              <a:rPr lang="fr-CA" sz="1800" b="1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parmi</a:t>
            </a: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». Nous devons toujours employer une forme du pronom relatif « </a:t>
            </a:r>
            <a:r>
              <a:rPr lang="fr-CA" sz="1800" b="1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lequel</a:t>
            </a: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» avec ces prépositions.</a:t>
            </a:r>
          </a:p>
          <a:p>
            <a:pPr marL="0" marR="0">
              <a:spcBef>
                <a:spcPts val="0"/>
              </a:spcBef>
              <a:spcAft>
                <a:spcPts val="400"/>
              </a:spcAft>
            </a:pP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Par exemple, « Je regardais les deux policiers entre lesquels il marchait, l'air peu fier. »</a:t>
            </a:r>
          </a:p>
          <a:p>
            <a:pPr marL="0" marR="0">
              <a:spcBef>
                <a:spcPts val="0"/>
              </a:spcBef>
              <a:spcAft>
                <a:spcPts val="400"/>
              </a:spcAft>
            </a:pP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Encore un exemple, « Ce sont des écrivains parmi lesquels je connais quelques-uns. »</a:t>
            </a:r>
          </a:p>
          <a:p>
            <a:pPr marL="0" marR="0">
              <a:spcBef>
                <a:spcPts val="0"/>
              </a:spcBef>
              <a:spcAft>
                <a:spcPts val="400"/>
              </a:spcAft>
            </a:pP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Dans ces deux exemples, nous ne pouvons pas utiliser le pronom relatif « qui », parce que les prépositions « entre » et « parmi » se combinent uniquement avec une forme du pronom relatif « </a:t>
            </a:r>
            <a:r>
              <a:rPr lang="fr-CA" sz="1800" b="1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lequel</a:t>
            </a: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». </a:t>
            </a:r>
          </a:p>
          <a:p>
            <a:pPr marL="0" marR="0">
              <a:spcBef>
                <a:spcPts val="0"/>
              </a:spcBef>
              <a:spcAft>
                <a:spcPts val="400"/>
              </a:spcAft>
            </a:pPr>
            <a:endParaRPr lang="fr-CA" sz="1800" dirty="0">
              <a:effectLst/>
              <a:latin typeface="Open Sans" panose="020B0606030504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400"/>
              </a:spcAft>
            </a:pP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On emploie aussi une forme du pronom relatif « </a:t>
            </a:r>
            <a:r>
              <a:rPr lang="fr-CA" sz="1800" b="1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lequel </a:t>
            </a: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» après toutes les prépositions (sauf </a:t>
            </a:r>
            <a:r>
              <a:rPr lang="fr-CA" sz="1800" b="1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</a:t>
            </a: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 quand l'antécédent est une chose. </a:t>
            </a:r>
          </a:p>
          <a:p>
            <a:pPr marL="0" marR="0">
              <a:spcBef>
                <a:spcPts val="0"/>
              </a:spcBef>
              <a:spcAft>
                <a:spcPts val="400"/>
              </a:spcAft>
            </a:pPr>
            <a:r>
              <a:rPr lang="fr-CA" sz="1800" b="1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Lequel</a:t>
            </a: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est un pronom relatif qui s'accorde en genre et en nombre avec son antécédent. C’est pour cette raison que nous avons les différentes formes pour le féminin et le pluriel : lequel, laquelle, lesquelles, etc. </a:t>
            </a:r>
          </a:p>
          <a:p>
            <a:pPr marL="0" marR="0">
              <a:spcBef>
                <a:spcPts val="0"/>
              </a:spcBef>
              <a:spcAft>
                <a:spcPts val="400"/>
              </a:spcAft>
            </a:pP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marL="0" marR="0">
              <a:spcBef>
                <a:spcPts val="0"/>
              </a:spcBef>
              <a:spcAft>
                <a:spcPts val="400"/>
              </a:spcAft>
            </a:pP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Par exemple, </a:t>
            </a:r>
          </a:p>
          <a:p>
            <a:pPr marL="0" marR="0">
              <a:spcBef>
                <a:spcPts val="0"/>
              </a:spcBef>
              <a:spcAft>
                <a:spcPts val="400"/>
              </a:spcAft>
            </a:pP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« Voici la raison </a:t>
            </a:r>
            <a:r>
              <a:rPr lang="fr-CA" sz="1800" b="1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pour laquelle </a:t>
            </a: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je suis venu. »</a:t>
            </a:r>
            <a:b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 mot « raison » est féminin, ainsi nous employons le pronom relatif féminin « laquelle ». Faites attention à cette phrase, n'employez jamais dans ce contexte « pourquoi », il faut toujours dire « la raison </a:t>
            </a:r>
            <a:r>
              <a:rPr lang="fr-CA" sz="1800" b="1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pour laquelle </a:t>
            </a: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».</a:t>
            </a:r>
          </a:p>
          <a:p>
            <a:pPr marL="0" marR="0">
              <a:spcBef>
                <a:spcPts val="0"/>
              </a:spcBef>
              <a:spcAft>
                <a:spcPts val="400"/>
              </a:spcAft>
            </a:pP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marL="0" marR="0">
              <a:spcBef>
                <a:spcPts val="0"/>
              </a:spcBef>
              <a:spcAft>
                <a:spcPts val="400"/>
              </a:spcAft>
            </a:pP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Notez aussi que le pronom relatif « lequel » doit se contracter avec les prépositions </a:t>
            </a:r>
            <a:r>
              <a:rPr lang="fr-CA" sz="1800" b="1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à</a:t>
            </a: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et </a:t>
            </a:r>
            <a:r>
              <a:rPr lang="fr-CA" sz="1800" b="1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</a:t>
            </a: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Ainsi, quand il se combine avec la préposition « à », on reçoit les formes contractées suivantes : </a:t>
            </a:r>
            <a:r>
              <a:rPr lang="fr-CA" sz="1800" b="1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au</a:t>
            </a: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quel (pour le masculin singulier), </a:t>
            </a:r>
            <a:r>
              <a:rPr lang="fr-CA" sz="1800" b="1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aux</a:t>
            </a: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que</a:t>
            </a:r>
            <a:r>
              <a:rPr lang="fr-CA" sz="1800" b="1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ls</a:t>
            </a: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(pour le masculin pluriel avec </a:t>
            </a:r>
            <a:r>
              <a:rPr lang="fr-CA" sz="1800" dirty="0" err="1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a.u.x</a:t>
            </a: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au début et l. s. à la fin), </a:t>
            </a:r>
            <a:r>
              <a:rPr lang="fr-CA" sz="1800" b="1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aux</a:t>
            </a: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que</a:t>
            </a:r>
            <a:r>
              <a:rPr lang="fr-CA" sz="1800" b="1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lles</a:t>
            </a: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(pour le féminin pluriel avec </a:t>
            </a:r>
            <a:r>
              <a:rPr lang="fr-CA" sz="1800" dirty="0" err="1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a.u.x</a:t>
            </a: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au début et double l. e. s. à la fin), </a:t>
            </a:r>
          </a:p>
          <a:p>
            <a:pPr marL="0" marR="0">
              <a:spcBef>
                <a:spcPts val="0"/>
              </a:spcBef>
              <a:spcAft>
                <a:spcPts val="400"/>
              </a:spcAft>
            </a:pP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marL="0" marR="0">
              <a:spcBef>
                <a:spcPts val="0"/>
              </a:spcBef>
              <a:spcAft>
                <a:spcPts val="400"/>
              </a:spcAft>
            </a:pP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Par exemple, « C'est l'exemple </a:t>
            </a:r>
            <a:r>
              <a:rPr lang="fr-CA" sz="1800" b="1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auquel</a:t>
            </a: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je pensais. (</a:t>
            </a:r>
            <a:r>
              <a:rPr lang="fr-CA" sz="1800" i="1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nous combinons ensemble « lequel » et la préposition « à » et nous recevons « auquel »</a:t>
            </a: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, l'exemple </a:t>
            </a:r>
            <a:r>
              <a:rPr lang="fr-CA" sz="1800" b="1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auquel</a:t>
            </a: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je pensais) </a:t>
            </a:r>
          </a:p>
          <a:p>
            <a:pPr marL="0" marR="0">
              <a:spcBef>
                <a:spcPts val="0"/>
              </a:spcBef>
              <a:spcAft>
                <a:spcPts val="400"/>
              </a:spcAft>
            </a:pP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marL="0" marR="0">
              <a:spcBef>
                <a:spcPts val="0"/>
              </a:spcBef>
              <a:spcAft>
                <a:spcPts val="400"/>
              </a:spcAft>
            </a:pP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Notez aussi que la contraction avec la préposition « de » est aussi possible, ainsi on reçoit les formes suivantes : </a:t>
            </a:r>
            <a:r>
              <a:rPr lang="fr-CA" sz="1800" b="1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du</a:t>
            </a: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quel, </a:t>
            </a:r>
            <a:r>
              <a:rPr lang="fr-CA" sz="1800" b="1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des</a:t>
            </a: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quels, </a:t>
            </a:r>
            <a:r>
              <a:rPr lang="fr-CA" sz="1800" b="1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des</a:t>
            </a: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quelles (avec </a:t>
            </a:r>
            <a:r>
              <a:rPr lang="fr-CA" sz="1800" dirty="0" err="1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l.l.e.s</a:t>
            </a: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à la fin). Notez que ces formes sont assez rares, on emploie « duquel » dans quelques contextes bien précis que nous allons étudier dans quelques instants. </a:t>
            </a:r>
          </a:p>
          <a:p>
            <a:endParaRPr lang="fr-CA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CA"/>
              <a:t>Titre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r>
              <a:rPr lang="en-CA"/>
              <a:t>FR 252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AD5B01B-8261-413B-B4A6-6EF9DC32D8C9}" type="slidenum">
              <a:rPr lang="en-CA" altLang="fr-FR" smtClean="0"/>
              <a:pPr/>
              <a:t>9</a:t>
            </a:fld>
            <a:endParaRPr lang="en-CA" altLang="fr-FR"/>
          </a:p>
        </p:txBody>
      </p:sp>
    </p:spTree>
    <p:extLst>
      <p:ext uri="{BB962C8B-B14F-4D97-AF65-F5344CB8AC3E}">
        <p14:creationId xmlns:p14="http://schemas.microsoft.com/office/powerpoint/2010/main" val="33183691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9">
            <a:extLst>
              <a:ext uri="{FF2B5EF4-FFF2-40B4-BE49-F238E27FC236}">
                <a16:creationId xmlns:a16="http://schemas.microsoft.com/office/drawing/2014/main" id="{DE79CEFA-2D76-4688-AD2D-E2C450F326D9}"/>
              </a:ext>
            </a:extLst>
          </p:cNvPr>
          <p:cNvSpPr txBox="1">
            <a:spLocks/>
          </p:cNvSpPr>
          <p:nvPr userDrawn="1"/>
        </p:nvSpPr>
        <p:spPr bwMode="auto">
          <a:xfrm>
            <a:off x="2383" y="3175"/>
            <a:ext cx="12481560" cy="52705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lIns="91430" tIns="45715" rIns="91430" bIns="45715" anchor="ctr"/>
          <a:lstStyle>
            <a:lvl1pPr eaLnBrk="0" hangingPunct="0">
              <a:defRPr sz="3000">
                <a:solidFill>
                  <a:srgbClr val="000000"/>
                </a:solidFill>
                <a:latin typeface="Gill Sans" charset="0"/>
                <a:cs typeface="ヒラギノ角ゴ ProN W3" charset="0"/>
                <a:sym typeface="Gill Sans" charset="0"/>
              </a:defRPr>
            </a:lvl1pPr>
            <a:lvl2pPr marL="742950" indent="-285750" eaLnBrk="0" hangingPunct="0">
              <a:defRPr sz="3000">
                <a:solidFill>
                  <a:srgbClr val="000000"/>
                </a:solidFill>
                <a:latin typeface="Gill Sans" charset="0"/>
                <a:cs typeface="ヒラギノ角ゴ ProN W3" charset="0"/>
                <a:sym typeface="Gill Sans" charset="0"/>
              </a:defRPr>
            </a:lvl2pPr>
            <a:lvl3pPr marL="1143000" indent="-228600" eaLnBrk="0" hangingPunct="0">
              <a:defRPr sz="3000">
                <a:solidFill>
                  <a:srgbClr val="000000"/>
                </a:solidFill>
                <a:latin typeface="Gill Sans" charset="0"/>
                <a:cs typeface="ヒラギノ角ゴ ProN W3" charset="0"/>
                <a:sym typeface="Gill Sans" charset="0"/>
              </a:defRPr>
            </a:lvl3pPr>
            <a:lvl4pPr marL="1600200" indent="-228600" eaLnBrk="0" hangingPunct="0">
              <a:defRPr sz="3000">
                <a:solidFill>
                  <a:srgbClr val="000000"/>
                </a:solidFill>
                <a:latin typeface="Gill Sans" charset="0"/>
                <a:cs typeface="ヒラギノ角ゴ ProN W3" charset="0"/>
                <a:sym typeface="Gill Sans" charset="0"/>
              </a:defRPr>
            </a:lvl4pPr>
            <a:lvl5pPr marL="2057400" indent="-228600" eaLnBrk="0" hangingPunct="0">
              <a:defRPr sz="3000">
                <a:solidFill>
                  <a:srgbClr val="000000"/>
                </a:solidFill>
                <a:latin typeface="Gill Sans" charset="0"/>
                <a:cs typeface="ヒラギノ角ゴ ProN W3" charset="0"/>
                <a:sym typeface="Gill San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000000"/>
                </a:solidFill>
                <a:latin typeface="Gill Sans" charset="0"/>
                <a:cs typeface="ヒラギノ角ゴ ProN W3" charset="0"/>
                <a:sym typeface="Gill San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000000"/>
                </a:solidFill>
                <a:latin typeface="Gill Sans" charset="0"/>
                <a:cs typeface="ヒラギノ角ゴ ProN W3" charset="0"/>
                <a:sym typeface="Gill San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000000"/>
                </a:solidFill>
                <a:latin typeface="Gill Sans" charset="0"/>
                <a:cs typeface="ヒラギノ角ゴ ProN W3" charset="0"/>
                <a:sym typeface="Gill San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000000"/>
                </a:solidFill>
                <a:latin typeface="Gill Sans" charset="0"/>
                <a:cs typeface="ヒラギノ角ゴ ProN W3" charset="0"/>
                <a:sym typeface="Gill Sans" charset="0"/>
              </a:defRPr>
            </a:lvl9pPr>
          </a:lstStyle>
          <a:p>
            <a:pPr marL="114300" indent="0" algn="l" eaLnBrk="1" hangingPunct="1"/>
            <a:endParaRPr lang="en-CA" altLang="fr-FR" sz="1800" dirty="0">
              <a:solidFill>
                <a:srgbClr val="E7DED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6" name="Straight Connector 7">
            <a:extLst>
              <a:ext uri="{FF2B5EF4-FFF2-40B4-BE49-F238E27FC236}">
                <a16:creationId xmlns:a16="http://schemas.microsoft.com/office/drawing/2014/main" id="{2DEFA06B-589B-4D17-ABB4-D5F4AEAF1907}"/>
              </a:ext>
            </a:extLst>
          </p:cNvPr>
          <p:cNvCxnSpPr>
            <a:cxnSpLocks noChangeShapeType="1"/>
          </p:cNvCxnSpPr>
          <p:nvPr userDrawn="1"/>
        </p:nvCxnSpPr>
        <p:spPr bwMode="auto">
          <a:xfrm>
            <a:off x="-2382" y="546100"/>
            <a:ext cx="12490704" cy="0"/>
          </a:xfrm>
          <a:prstGeom prst="line">
            <a:avLst/>
          </a:prstGeom>
          <a:noFill/>
          <a:ln w="25400" algn="ctr">
            <a:solidFill>
              <a:schemeClr val="bg1">
                <a:lumMod val="65000"/>
              </a:schemeClr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6214" y="3588563"/>
            <a:ext cx="10300303" cy="600144"/>
          </a:xfrm>
        </p:spPr>
        <p:txBody>
          <a:bodyPr anchor="b"/>
          <a:lstStyle>
            <a:lvl1pPr marL="0" indent="0" algn="ctr">
              <a:buNone/>
              <a:defRPr sz="320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  <a:lvl2pPr marL="324714" indent="0">
              <a:buNone/>
              <a:defRPr sz="1300"/>
            </a:lvl2pPr>
            <a:lvl3pPr marL="649429" indent="0">
              <a:buNone/>
              <a:defRPr sz="1100"/>
            </a:lvl3pPr>
            <a:lvl4pPr marL="974143" indent="0">
              <a:buNone/>
              <a:defRPr sz="1000"/>
            </a:lvl4pPr>
            <a:lvl5pPr marL="1298859" indent="0">
              <a:buNone/>
              <a:defRPr sz="1000"/>
            </a:lvl5pPr>
            <a:lvl6pPr marL="1623573" indent="0">
              <a:buNone/>
              <a:defRPr sz="1000"/>
            </a:lvl6pPr>
            <a:lvl7pPr marL="1948289" indent="0">
              <a:buNone/>
              <a:defRPr sz="1000"/>
            </a:lvl7pPr>
            <a:lvl8pPr marL="2273003" indent="0">
              <a:buNone/>
              <a:defRPr sz="1000"/>
            </a:lvl8pPr>
            <a:lvl9pPr marL="2597718" indent="0">
              <a:buNone/>
              <a:defRPr sz="1000"/>
            </a:lvl9pPr>
          </a:lstStyle>
          <a:p>
            <a:pPr lvl="0"/>
            <a:r>
              <a:rPr lang="fr-CA" noProof="0" dirty="0"/>
              <a:t>Click to </a:t>
            </a:r>
            <a:r>
              <a:rPr lang="fr-CA" noProof="0" dirty="0" err="1"/>
              <a:t>edit</a:t>
            </a:r>
            <a:r>
              <a:rPr lang="fr-CA" noProof="0" dirty="0"/>
              <a:t> Master </a:t>
            </a:r>
            <a:r>
              <a:rPr lang="fr-CA" noProof="0" dirty="0" err="1"/>
              <a:t>text</a:t>
            </a:r>
            <a:r>
              <a:rPr lang="fr-CA" noProof="0" dirty="0"/>
              <a:t> styles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105346" y="1832791"/>
            <a:ext cx="10300303" cy="1755775"/>
          </a:xfrm>
        </p:spPr>
        <p:txBody>
          <a:bodyPr/>
          <a:lstStyle>
            <a:lvl1pPr algn="ctr">
              <a:defRPr sz="5400" b="1">
                <a:solidFill>
                  <a:schemeClr val="accent1">
                    <a:lumMod val="5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fr-CA" noProof="0" dirty="0"/>
              <a:t>Click to </a:t>
            </a:r>
            <a:r>
              <a:rPr lang="fr-CA" noProof="0" dirty="0" err="1"/>
              <a:t>edit</a:t>
            </a:r>
            <a:r>
              <a:rPr lang="fr-CA" noProof="0" dirty="0"/>
              <a:t> Master </a:t>
            </a:r>
            <a:r>
              <a:rPr lang="fr-CA" noProof="0" dirty="0" err="1"/>
              <a:t>title</a:t>
            </a:r>
            <a:r>
              <a:rPr lang="fr-CA" noProof="0" dirty="0"/>
              <a:t> style</a:t>
            </a:r>
          </a:p>
        </p:txBody>
      </p:sp>
    </p:spTree>
    <p:extLst>
      <p:ext uri="{BB962C8B-B14F-4D97-AF65-F5344CB8AC3E}">
        <p14:creationId xmlns:p14="http://schemas.microsoft.com/office/powerpoint/2010/main" val="1245608222"/>
      </p:ext>
    </p:extLst>
  </p:cSld>
  <p:clrMapOvr>
    <a:masterClrMapping/>
  </p:clrMapOvr>
  <p:transition/>
  <p:extLst>
    <p:ext uri="{DCECCB84-F9BA-43D5-87BE-67443E8EF086}">
      <p15:sldGuideLst xmlns:p15="http://schemas.microsoft.com/office/powerpoint/2012/main">
        <p15:guide id="1" orient="horz" pos="2211" userDrawn="1">
          <p15:clr>
            <a:srgbClr val="FBAE40"/>
          </p15:clr>
        </p15:guide>
        <p15:guide id="2" pos="3931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 hidden="1">
            <a:extLst>
              <a:ext uri="{FF2B5EF4-FFF2-40B4-BE49-F238E27FC236}">
                <a16:creationId xmlns:a16="http://schemas.microsoft.com/office/drawing/2014/main" id="{C9884451-B965-44E7-8CA0-2D148555CABA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734523" y="0"/>
            <a:ext cx="11747992" cy="546100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0" tIns="45715" rIns="91430" bIns="45715" anchor="ctr"/>
          <a:lstStyle>
            <a:lvl1pPr marL="90488" eaLnBrk="0" hangingPunct="0">
              <a:defRPr sz="3000">
                <a:solidFill>
                  <a:srgbClr val="000000"/>
                </a:solidFill>
                <a:latin typeface="Gill Sans" charset="0"/>
                <a:cs typeface="ヒラギノ角ゴ ProN W3" charset="0"/>
                <a:sym typeface="Gill Sans" charset="0"/>
              </a:defRPr>
            </a:lvl1pPr>
            <a:lvl2pPr marL="742950" indent="-285750" eaLnBrk="0" hangingPunct="0">
              <a:defRPr sz="3000">
                <a:solidFill>
                  <a:srgbClr val="000000"/>
                </a:solidFill>
                <a:latin typeface="Gill Sans" charset="0"/>
                <a:cs typeface="ヒラギノ角ゴ ProN W3" charset="0"/>
                <a:sym typeface="Gill Sans" charset="0"/>
              </a:defRPr>
            </a:lvl2pPr>
            <a:lvl3pPr marL="1143000" indent="-228600" eaLnBrk="0" hangingPunct="0">
              <a:defRPr sz="3000">
                <a:solidFill>
                  <a:srgbClr val="000000"/>
                </a:solidFill>
                <a:latin typeface="Gill Sans" charset="0"/>
                <a:cs typeface="ヒラギノ角ゴ ProN W3" charset="0"/>
                <a:sym typeface="Gill Sans" charset="0"/>
              </a:defRPr>
            </a:lvl3pPr>
            <a:lvl4pPr marL="1600200" indent="-228600" eaLnBrk="0" hangingPunct="0">
              <a:defRPr sz="3000">
                <a:solidFill>
                  <a:srgbClr val="000000"/>
                </a:solidFill>
                <a:latin typeface="Gill Sans" charset="0"/>
                <a:cs typeface="ヒラギノ角ゴ ProN W3" charset="0"/>
                <a:sym typeface="Gill Sans" charset="0"/>
              </a:defRPr>
            </a:lvl4pPr>
            <a:lvl5pPr marL="2057400" indent="-228600" eaLnBrk="0" hangingPunct="0">
              <a:defRPr sz="3000">
                <a:solidFill>
                  <a:srgbClr val="000000"/>
                </a:solidFill>
                <a:latin typeface="Gill Sans" charset="0"/>
                <a:cs typeface="ヒラギノ角ゴ ProN W3" charset="0"/>
                <a:sym typeface="Gill San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000000"/>
                </a:solidFill>
                <a:latin typeface="Gill Sans" charset="0"/>
                <a:cs typeface="ヒラギノ角ゴ ProN W3" charset="0"/>
                <a:sym typeface="Gill San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000000"/>
                </a:solidFill>
                <a:latin typeface="Gill Sans" charset="0"/>
                <a:cs typeface="ヒラギノ角ゴ ProN W3" charset="0"/>
                <a:sym typeface="Gill San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000000"/>
                </a:solidFill>
                <a:latin typeface="Gill Sans" charset="0"/>
                <a:cs typeface="ヒラギノ角ゴ ProN W3" charset="0"/>
                <a:sym typeface="Gill San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000000"/>
                </a:solidFill>
                <a:latin typeface="Gill Sans" charset="0"/>
                <a:cs typeface="ヒラギノ角ゴ ProN W3" charset="0"/>
                <a:sym typeface="Gill Sans" charset="0"/>
              </a:defRPr>
            </a:lvl9pPr>
          </a:lstStyle>
          <a:p>
            <a:pPr eaLnBrk="1" hangingPunct="1"/>
            <a:endParaRPr lang="en-CA" altLang="fr-FR" sz="2000" b="1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Slide Number Placeholder 9">
            <a:extLst>
              <a:ext uri="{FF2B5EF4-FFF2-40B4-BE49-F238E27FC236}">
                <a16:creationId xmlns:a16="http://schemas.microsoft.com/office/drawing/2014/main" id="{A4F16698-043D-4F64-ACD6-D3D2C341ED36}"/>
              </a:ext>
            </a:extLst>
          </p:cNvPr>
          <p:cNvSpPr txBox="1">
            <a:spLocks/>
          </p:cNvSpPr>
          <p:nvPr userDrawn="1"/>
        </p:nvSpPr>
        <p:spPr bwMode="auto">
          <a:xfrm>
            <a:off x="2" y="3175"/>
            <a:ext cx="12482511" cy="52705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lIns="91430" tIns="45715" rIns="91430" bIns="45715" anchor="ctr"/>
          <a:lstStyle>
            <a:lvl1pPr eaLnBrk="0" hangingPunct="0">
              <a:defRPr sz="3000">
                <a:solidFill>
                  <a:srgbClr val="000000"/>
                </a:solidFill>
                <a:latin typeface="Gill Sans" charset="0"/>
                <a:cs typeface="ヒラギノ角ゴ ProN W3" charset="0"/>
                <a:sym typeface="Gill Sans" charset="0"/>
              </a:defRPr>
            </a:lvl1pPr>
            <a:lvl2pPr marL="742950" indent="-285750" eaLnBrk="0" hangingPunct="0">
              <a:defRPr sz="3000">
                <a:solidFill>
                  <a:srgbClr val="000000"/>
                </a:solidFill>
                <a:latin typeface="Gill Sans" charset="0"/>
                <a:cs typeface="ヒラギノ角ゴ ProN W3" charset="0"/>
                <a:sym typeface="Gill Sans" charset="0"/>
              </a:defRPr>
            </a:lvl2pPr>
            <a:lvl3pPr marL="1143000" indent="-228600" eaLnBrk="0" hangingPunct="0">
              <a:defRPr sz="3000">
                <a:solidFill>
                  <a:srgbClr val="000000"/>
                </a:solidFill>
                <a:latin typeface="Gill Sans" charset="0"/>
                <a:cs typeface="ヒラギノ角ゴ ProN W3" charset="0"/>
                <a:sym typeface="Gill Sans" charset="0"/>
              </a:defRPr>
            </a:lvl3pPr>
            <a:lvl4pPr marL="1600200" indent="-228600" eaLnBrk="0" hangingPunct="0">
              <a:defRPr sz="3000">
                <a:solidFill>
                  <a:srgbClr val="000000"/>
                </a:solidFill>
                <a:latin typeface="Gill Sans" charset="0"/>
                <a:cs typeface="ヒラギノ角ゴ ProN W3" charset="0"/>
                <a:sym typeface="Gill Sans" charset="0"/>
              </a:defRPr>
            </a:lvl4pPr>
            <a:lvl5pPr marL="2057400" indent="-228600" eaLnBrk="0" hangingPunct="0">
              <a:defRPr sz="3000">
                <a:solidFill>
                  <a:srgbClr val="000000"/>
                </a:solidFill>
                <a:latin typeface="Gill Sans" charset="0"/>
                <a:cs typeface="ヒラギノ角ゴ ProN W3" charset="0"/>
                <a:sym typeface="Gill San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000000"/>
                </a:solidFill>
                <a:latin typeface="Gill Sans" charset="0"/>
                <a:cs typeface="ヒラギノ角ゴ ProN W3" charset="0"/>
                <a:sym typeface="Gill San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000000"/>
                </a:solidFill>
                <a:latin typeface="Gill Sans" charset="0"/>
                <a:cs typeface="ヒラギノ角ゴ ProN W3" charset="0"/>
                <a:sym typeface="Gill San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000000"/>
                </a:solidFill>
                <a:latin typeface="Gill Sans" charset="0"/>
                <a:cs typeface="ヒラギノ角ゴ ProN W3" charset="0"/>
                <a:sym typeface="Gill San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000000"/>
                </a:solidFill>
                <a:latin typeface="Gill Sans" charset="0"/>
                <a:cs typeface="ヒラギノ角ゴ ProN W3" charset="0"/>
                <a:sym typeface="Gill Sans" charset="0"/>
              </a:defRPr>
            </a:lvl9pPr>
          </a:lstStyle>
          <a:p>
            <a:pPr marL="114300" indent="0" algn="l" eaLnBrk="1" hangingPunct="1"/>
            <a:fld id="{9AF3920E-325C-49B2-ADF6-7433734FB2B9}" type="slidenum">
              <a:rPr lang="en-CA" altLang="fr-FR" sz="1800">
                <a:solidFill>
                  <a:srgbClr val="E7DED1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marL="114300" indent="0" algn="l" eaLnBrk="1" hangingPunct="1"/>
              <a:t>‹#›</a:t>
            </a:fld>
            <a:endParaRPr lang="en-CA" altLang="fr-FR" sz="1800" dirty="0">
              <a:solidFill>
                <a:srgbClr val="E7DED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9" name="Straight Connector 7">
            <a:extLst>
              <a:ext uri="{FF2B5EF4-FFF2-40B4-BE49-F238E27FC236}">
                <a16:creationId xmlns:a16="http://schemas.microsoft.com/office/drawing/2014/main" id="{17C2E182-9094-492E-8C8C-BDB4202A9A57}"/>
              </a:ext>
            </a:extLst>
          </p:cNvPr>
          <p:cNvCxnSpPr>
            <a:cxnSpLocks noChangeShapeType="1"/>
          </p:cNvCxnSpPr>
          <p:nvPr userDrawn="1"/>
        </p:nvCxnSpPr>
        <p:spPr bwMode="auto">
          <a:xfrm>
            <a:off x="-4763" y="546100"/>
            <a:ext cx="12490704" cy="0"/>
          </a:xfrm>
          <a:prstGeom prst="line">
            <a:avLst/>
          </a:prstGeom>
          <a:noFill/>
          <a:ln w="25400" algn="ctr">
            <a:solidFill>
              <a:schemeClr val="bg1">
                <a:lumMod val="65000"/>
              </a:schemeClr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58527" y="10002"/>
            <a:ext cx="11745827" cy="511175"/>
          </a:xfrm>
          <a:noFill/>
          <a:ln>
            <a:noFill/>
          </a:ln>
        </p:spPr>
        <p:txBody>
          <a:bodyPr/>
          <a:lstStyle>
            <a:lvl1pPr algn="l">
              <a:defRPr b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fr-CA" noProof="0" dirty="0"/>
              <a:t>Click to </a:t>
            </a:r>
            <a:r>
              <a:rPr lang="fr-CA" noProof="0" dirty="0" err="1"/>
              <a:t>edit</a:t>
            </a:r>
            <a:r>
              <a:rPr lang="fr-CA" noProof="0" dirty="0"/>
              <a:t> Master </a:t>
            </a:r>
            <a:r>
              <a:rPr lang="fr-CA" noProof="0" dirty="0" err="1"/>
              <a:t>title</a:t>
            </a:r>
            <a:r>
              <a:rPr lang="fr-CA" noProof="0" dirty="0"/>
              <a:t> style1</a:t>
            </a:r>
          </a:p>
        </p:txBody>
      </p:sp>
    </p:spTree>
    <p:extLst>
      <p:ext uri="{BB962C8B-B14F-4D97-AF65-F5344CB8AC3E}">
        <p14:creationId xmlns:p14="http://schemas.microsoft.com/office/powerpoint/2010/main" val="92049012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2211" userDrawn="1">
          <p15:clr>
            <a:srgbClr val="FBAE40"/>
          </p15:clr>
        </p15:guide>
        <p15:guide id="2" pos="3931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>
            <a:extLst>
              <a:ext uri="{FF2B5EF4-FFF2-40B4-BE49-F238E27FC236}">
                <a16:creationId xmlns:a16="http://schemas.microsoft.com/office/drawing/2014/main" id="{9060CFF8-BD1B-4549-9D1F-8B416F17A05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0" y="182566"/>
            <a:ext cx="12482513" cy="175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36079" tIns="36079" rIns="36079" bIns="36079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fr-FR">
                <a:sym typeface="Gill Sans" charset="0"/>
              </a:rPr>
              <a:t>Click to edit Master title style</a:t>
            </a:r>
          </a:p>
        </p:txBody>
      </p:sp>
      <p:sp>
        <p:nvSpPr>
          <p:cNvPr id="1027" name="Rectangle 2">
            <a:extLst>
              <a:ext uri="{FF2B5EF4-FFF2-40B4-BE49-F238E27FC236}">
                <a16:creationId xmlns:a16="http://schemas.microsoft.com/office/drawing/2014/main" id="{44059F20-EB8F-4F40-9991-37A700CCACA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1219868" y="1992313"/>
            <a:ext cx="10042777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36079" tIns="36079" rIns="36079" bIns="36079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fr-FR">
                <a:sym typeface="Gill Sans" charset="0"/>
              </a:rPr>
              <a:t>Click to edit Master text styles</a:t>
            </a:r>
          </a:p>
          <a:p>
            <a:pPr lvl="1"/>
            <a:r>
              <a:rPr lang="en-US" altLang="fr-FR">
                <a:sym typeface="Gill Sans" charset="0"/>
              </a:rPr>
              <a:t>Second level</a:t>
            </a:r>
          </a:p>
          <a:p>
            <a:pPr lvl="2"/>
            <a:r>
              <a:rPr lang="en-US" altLang="fr-FR">
                <a:sym typeface="Gill Sans" charset="0"/>
              </a:rPr>
              <a:t>Third level</a:t>
            </a:r>
          </a:p>
          <a:p>
            <a:pPr lvl="3"/>
            <a:r>
              <a:rPr lang="en-US" altLang="fr-FR">
                <a:sym typeface="Gill Sans" charset="0"/>
              </a:rPr>
              <a:t>Fourth level</a:t>
            </a:r>
          </a:p>
          <a:p>
            <a:pPr lvl="4"/>
            <a:r>
              <a:rPr lang="en-US" altLang="fr-FR">
                <a:sym typeface="Gill Sans" charset="0"/>
              </a:rPr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73" r:id="rId1"/>
    <p:sldLayoutId id="2147484174" r:id="rId2"/>
  </p:sldLayoutIdLst>
  <p:transition/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0" i="0" u="none">
          <a:solidFill>
            <a:schemeClr val="tx1"/>
          </a:solidFill>
          <a:latin typeface="Arial" pitchFamily="34" charset="0"/>
          <a:ea typeface="+mj-ea"/>
          <a:cs typeface="Arial" pitchFamily="34" charset="0"/>
          <a:sym typeface="Gill Sans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pitchFamily="34" charset="0"/>
          <a:ea typeface="ヒラギノ角ゴ ProN W3" charset="0"/>
          <a:cs typeface="Arial" pitchFamily="34" charset="0"/>
          <a:sym typeface="Gill Sans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pitchFamily="34" charset="0"/>
          <a:ea typeface="ヒラギノ角ゴ ProN W3" charset="0"/>
          <a:cs typeface="Arial" pitchFamily="34" charset="0"/>
          <a:sym typeface="Gill Sans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pitchFamily="34" charset="0"/>
          <a:ea typeface="ヒラギノ角ゴ ProN W3" charset="0"/>
          <a:cs typeface="Arial" pitchFamily="34" charset="0"/>
          <a:sym typeface="Gill Sans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pitchFamily="34" charset="0"/>
          <a:ea typeface="ヒラギノ角ゴ ProN W3" charset="0"/>
          <a:cs typeface="Arial" pitchFamily="34" charset="0"/>
          <a:sym typeface="Gill Sans" charset="0"/>
        </a:defRPr>
      </a:lvl5pPr>
      <a:lvl6pPr marL="324714" algn="ctr" rtl="0" fontAlgn="base">
        <a:spcBef>
          <a:spcPct val="0"/>
        </a:spcBef>
        <a:spcAft>
          <a:spcPct val="0"/>
        </a:spcAft>
        <a:defRPr sz="60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6pPr>
      <a:lvl7pPr marL="649429" algn="ctr" rtl="0" fontAlgn="base">
        <a:spcBef>
          <a:spcPct val="0"/>
        </a:spcBef>
        <a:spcAft>
          <a:spcPct val="0"/>
        </a:spcAft>
        <a:defRPr sz="60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7pPr>
      <a:lvl8pPr marL="974143" algn="ctr" rtl="0" fontAlgn="base">
        <a:spcBef>
          <a:spcPct val="0"/>
        </a:spcBef>
        <a:spcAft>
          <a:spcPct val="0"/>
        </a:spcAft>
        <a:defRPr sz="60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8pPr>
      <a:lvl9pPr marL="1298859" algn="ctr" rtl="0" fontAlgn="base">
        <a:spcBef>
          <a:spcPct val="0"/>
        </a:spcBef>
        <a:spcAft>
          <a:spcPct val="0"/>
        </a:spcAft>
        <a:defRPr sz="60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9pPr>
    </p:titleStyle>
    <p:bodyStyle>
      <a:lvl1pPr marL="593725" indent="-403225" algn="l" rtl="0" eaLnBrk="0" fontAlgn="base" hangingPunct="0">
        <a:spcBef>
          <a:spcPts val="1700"/>
        </a:spcBef>
        <a:spcAft>
          <a:spcPct val="0"/>
        </a:spcAft>
        <a:buSzPct val="171000"/>
        <a:buFont typeface="Gill Sans" charset="0"/>
        <a:buChar char="•"/>
        <a:defRPr sz="20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1pPr>
      <a:lvl2pPr marL="908050" indent="-403225" algn="l" rtl="0" eaLnBrk="0" fontAlgn="base" hangingPunct="0">
        <a:spcBef>
          <a:spcPts val="1700"/>
        </a:spcBef>
        <a:spcAft>
          <a:spcPct val="0"/>
        </a:spcAft>
        <a:buSzPct val="171000"/>
        <a:buFont typeface="Gill Sans" charset="0"/>
        <a:buChar char="•"/>
        <a:defRPr sz="2000" b="0" i="0" u="none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2pPr>
      <a:lvl3pPr marL="1223963" indent="-403225" algn="l" rtl="0" eaLnBrk="0" fontAlgn="base" hangingPunct="0">
        <a:spcBef>
          <a:spcPts val="1700"/>
        </a:spcBef>
        <a:spcAft>
          <a:spcPct val="0"/>
        </a:spcAft>
        <a:buSzPct val="171000"/>
        <a:buFont typeface="Gill Sans" charset="0"/>
        <a:buChar char="•"/>
        <a:defRPr sz="20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3pPr>
      <a:lvl4pPr marL="1539875" indent="-403225" algn="l" rtl="0" eaLnBrk="0" fontAlgn="base" hangingPunct="0">
        <a:spcBef>
          <a:spcPts val="1700"/>
        </a:spcBef>
        <a:spcAft>
          <a:spcPct val="0"/>
        </a:spcAft>
        <a:buSzPct val="171000"/>
        <a:buFont typeface="Gill Sans" charset="0"/>
        <a:buChar char="•"/>
        <a:defRPr sz="20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4pPr>
      <a:lvl5pPr marL="1855788" indent="-403225" algn="l" rtl="0" eaLnBrk="0" fontAlgn="base" hangingPunct="0">
        <a:spcBef>
          <a:spcPts val="1700"/>
        </a:spcBef>
        <a:spcAft>
          <a:spcPct val="0"/>
        </a:spcAft>
        <a:buSzPct val="171000"/>
        <a:buFont typeface="Gill Sans" charset="0"/>
        <a:buChar char="•"/>
        <a:defRPr sz="20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5pPr>
      <a:lvl6pPr marL="2182805" indent="-405893" algn="l" rtl="0" fontAlgn="base">
        <a:spcBef>
          <a:spcPts val="1704"/>
        </a:spcBef>
        <a:spcAft>
          <a:spcPct val="0"/>
        </a:spcAft>
        <a:buSzPct val="171000"/>
        <a:buFont typeface="Gill Sans" charset="0"/>
        <a:buChar char="•"/>
        <a:defRPr sz="30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6pPr>
      <a:lvl7pPr marL="2507519" indent="-405893" algn="l" rtl="0" fontAlgn="base">
        <a:spcBef>
          <a:spcPts val="1704"/>
        </a:spcBef>
        <a:spcAft>
          <a:spcPct val="0"/>
        </a:spcAft>
        <a:buSzPct val="171000"/>
        <a:buFont typeface="Gill Sans" charset="0"/>
        <a:buChar char="•"/>
        <a:defRPr sz="30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7pPr>
      <a:lvl8pPr marL="2832234" indent="-405893" algn="l" rtl="0" fontAlgn="base">
        <a:spcBef>
          <a:spcPts val="1704"/>
        </a:spcBef>
        <a:spcAft>
          <a:spcPct val="0"/>
        </a:spcAft>
        <a:buSzPct val="171000"/>
        <a:buFont typeface="Gill Sans" charset="0"/>
        <a:buChar char="•"/>
        <a:defRPr sz="30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8pPr>
      <a:lvl9pPr marL="3156949" indent="-405893" algn="l" rtl="0" fontAlgn="base">
        <a:spcBef>
          <a:spcPts val="1704"/>
        </a:spcBef>
        <a:spcAft>
          <a:spcPct val="0"/>
        </a:spcAft>
        <a:buSzPct val="171000"/>
        <a:buFont typeface="Gill Sans" charset="0"/>
        <a:buChar char="•"/>
        <a:defRPr sz="30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9pPr>
    </p:bodyStyle>
    <p:otherStyle>
      <a:defPPr>
        <a:defRPr lang="en-US"/>
      </a:defPPr>
      <a:lvl1pPr marL="0" algn="l" defTabSz="649429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1pPr>
      <a:lvl2pPr marL="324714" algn="l" defTabSz="649429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2pPr>
      <a:lvl3pPr marL="649429" algn="l" defTabSz="649429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3pPr>
      <a:lvl4pPr marL="974143" algn="l" defTabSz="649429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859" algn="l" defTabSz="649429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623573" algn="l" defTabSz="649429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948289" algn="l" defTabSz="649429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2273003" algn="l" defTabSz="649429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2597718" algn="l" defTabSz="649429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211" userDrawn="1">
          <p15:clr>
            <a:srgbClr val="F26B43"/>
          </p15:clr>
        </p15:guide>
        <p15:guide id="2" pos="3931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tags" Target="../tags/tag12.xml"/><Relationship Id="rId7" Type="http://schemas.openxmlformats.org/officeDocument/2006/relationships/image" Target="../media/image4.jpeg"/><Relationship Id="rId2" Type="http://schemas.openxmlformats.org/officeDocument/2006/relationships/tags" Target="../tags/tag11.xml"/><Relationship Id="rId1" Type="http://schemas.openxmlformats.org/officeDocument/2006/relationships/tags" Target="../tags/tag10.xml"/><Relationship Id="rId6" Type="http://schemas.openxmlformats.org/officeDocument/2006/relationships/image" Target="../media/image3.jpeg"/><Relationship Id="rId5" Type="http://schemas.openxmlformats.org/officeDocument/2006/relationships/notesSlide" Target="../notesSlides/notesSlide10.xml"/><Relationship Id="rId4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4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Relationship Id="rId5" Type="http://schemas.openxmlformats.org/officeDocument/2006/relationships/image" Target="../media/image1.jpeg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Relationship Id="rId4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F7EF5D0-1EB5-3D9A-A1A0-71D75CE1ED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06214" y="3722484"/>
            <a:ext cx="10300303" cy="600144"/>
          </a:xfrm>
        </p:spPr>
        <p:txBody>
          <a:bodyPr/>
          <a:lstStyle/>
          <a:p>
            <a:r>
              <a:rPr lang="fr-FR" altLang="en-US" dirty="0">
                <a:solidFill>
                  <a:srgbClr val="627B9A"/>
                </a:solidFill>
              </a:rPr>
              <a:t>Pronoms relatifs avec un antécédent</a:t>
            </a:r>
            <a:endParaRPr lang="fr-CA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1E7454D3-1E15-A1DC-4185-495AEC5E15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5346" y="1966712"/>
            <a:ext cx="10300303" cy="1755775"/>
          </a:xfrm>
        </p:spPr>
        <p:txBody>
          <a:bodyPr/>
          <a:lstStyle/>
          <a:p>
            <a:r>
              <a:rPr lang="fr-CA" sz="5400" b="1" dirty="0">
                <a:solidFill>
                  <a:srgbClr val="3337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L’emploi des pronoms relatifs</a:t>
            </a:r>
            <a:endParaRPr lang="fr-CA" dirty="0"/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B1C904-8140-3EAE-B98D-DA3F47FD6B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altLang="en-US" sz="2800" dirty="0"/>
              <a:t>DUQUEL, DE LAQUELLE, etc.</a:t>
            </a:r>
            <a:endParaRPr lang="fr-CA" dirty="0"/>
          </a:p>
        </p:txBody>
      </p:sp>
      <p:grpSp>
        <p:nvGrpSpPr>
          <p:cNvPr id="25" name="Group 46">
            <a:extLst>
              <a:ext uri="{FF2B5EF4-FFF2-40B4-BE49-F238E27FC236}">
                <a16:creationId xmlns:a16="http://schemas.microsoft.com/office/drawing/2014/main" id="{6A593E0F-D803-9A15-CFDD-2E7D8A3B87EE}"/>
              </a:ext>
            </a:extLst>
          </p:cNvPr>
          <p:cNvGrpSpPr>
            <a:grpSpLocks/>
          </p:cNvGrpSpPr>
          <p:nvPr/>
        </p:nvGrpSpPr>
        <p:grpSpPr bwMode="auto">
          <a:xfrm>
            <a:off x="10289443" y="4014581"/>
            <a:ext cx="2109578" cy="2972829"/>
            <a:chOff x="7038243" y="3969440"/>
            <a:chExt cx="2109579" cy="2973037"/>
          </a:xfrm>
        </p:grpSpPr>
        <p:pic>
          <p:nvPicPr>
            <p:cNvPr id="26" name="Picture 3" descr="\\artsfs\arts_home\ktsedryk\Enseignement\Waterloo\Distance\252\pronoms relatifs\images\house.jpg">
              <a:extLst>
                <a:ext uri="{FF2B5EF4-FFF2-40B4-BE49-F238E27FC236}">
                  <a16:creationId xmlns:a16="http://schemas.microsoft.com/office/drawing/2014/main" id="{70BF3515-9FB0-9D98-8075-2E32ED73FDBF}"/>
                </a:ext>
              </a:extLst>
            </p:cNvPr>
            <p:cNvPicPr>
              <a:picLocks noChangeAspect="1" noChangeArrowheads="1"/>
            </p:cNvPicPr>
            <p:nvPr>
              <p:custDataLst>
                <p:tags r:id="rId3"/>
              </p:custDataLst>
            </p:nvPr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038243" y="3969440"/>
              <a:ext cx="1910929" cy="28735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id="{5F9679F0-561F-BDC8-9BCF-0BF962A65F76}"/>
                </a:ext>
              </a:extLst>
            </p:cNvPr>
            <p:cNvSpPr/>
            <p:nvPr/>
          </p:nvSpPr>
          <p:spPr>
            <a:xfrm rot="5400000">
              <a:off x="8602610" y="6397266"/>
              <a:ext cx="859591" cy="2308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fr-CA" sz="900" dirty="0">
                  <a:solidFill>
                    <a:srgbClr val="FFFFFF">
                      <a:lumMod val="50000"/>
                    </a:srgbClr>
                  </a:solidFill>
                  <a:latin typeface="Arial" panose="020B0604020202020204" pitchFamily="34" charset="0"/>
                  <a:cs typeface="+mn-cs"/>
                </a:rPr>
                <a:t>© clipart.com</a:t>
              </a:r>
            </a:p>
          </p:txBody>
        </p:sp>
      </p:grpSp>
      <p:sp>
        <p:nvSpPr>
          <p:cNvPr id="28" name="Rectangle 15">
            <a:extLst>
              <a:ext uri="{FF2B5EF4-FFF2-40B4-BE49-F238E27FC236}">
                <a16:creationId xmlns:a16="http://schemas.microsoft.com/office/drawing/2014/main" id="{675C7E25-3BFF-5249-8CDA-9C90E16FBC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48974" y="628189"/>
            <a:ext cx="1236236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+mn-cs"/>
              </a:rPr>
              <a:t>Dont</a:t>
            </a:r>
            <a:endParaRPr kumimoji="0" lang="fr-CA" altLang="en-US" sz="36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+mn-cs"/>
            </a:endParaRPr>
          </a:p>
        </p:txBody>
      </p: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ACF05FA3-31C7-373E-0590-E72C95740840}"/>
              </a:ext>
            </a:extLst>
          </p:cNvPr>
          <p:cNvCxnSpPr/>
          <p:nvPr/>
        </p:nvCxnSpPr>
        <p:spPr>
          <a:xfrm flipV="1">
            <a:off x="5101374" y="780589"/>
            <a:ext cx="838200" cy="381000"/>
          </a:xfrm>
          <a:prstGeom prst="line">
            <a:avLst/>
          </a:prstGeom>
          <a:noFill/>
          <a:ln w="28575" cap="flat" cmpd="sng" algn="ctr">
            <a:solidFill>
              <a:srgbClr val="C00000"/>
            </a:solidFill>
            <a:prstDash val="soli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9B5458B3-10CC-FD43-19E6-2FC9FC4D3FCA}"/>
              </a:ext>
            </a:extLst>
          </p:cNvPr>
          <p:cNvCxnSpPr/>
          <p:nvPr/>
        </p:nvCxnSpPr>
        <p:spPr>
          <a:xfrm>
            <a:off x="5101374" y="780589"/>
            <a:ext cx="762000" cy="381000"/>
          </a:xfrm>
          <a:prstGeom prst="line">
            <a:avLst/>
          </a:prstGeom>
          <a:noFill/>
          <a:ln w="28575" cap="flat" cmpd="sng" algn="ctr">
            <a:solidFill>
              <a:srgbClr val="C00000"/>
            </a:solidFill>
            <a:prstDash val="soli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cxnSp>
      <p:sp>
        <p:nvSpPr>
          <p:cNvPr id="31" name="Rectangle 31">
            <a:extLst>
              <a:ext uri="{FF2B5EF4-FFF2-40B4-BE49-F238E27FC236}">
                <a16:creationId xmlns:a16="http://schemas.microsoft.com/office/drawing/2014/main" id="{4564F36D-D2FE-4128-4FE0-219996A942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8527" y="1147673"/>
            <a:ext cx="5105400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461963" marR="0" lvl="0" indent="-407988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alt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333766"/>
                </a:solidFill>
                <a:effectLst/>
                <a:uLnTx/>
                <a:uFillTx/>
                <a:latin typeface="Arial" panose="020B0604020202020204" pitchFamily="34" charset="0"/>
                <a:cs typeface="+mn-cs"/>
              </a:rPr>
              <a:t>1) avec les prépositions  composées de </a:t>
            </a:r>
            <a:r>
              <a:rPr kumimoji="0" lang="fr-FR" alt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333766"/>
                </a:solidFill>
                <a:effectLst/>
                <a:uLnTx/>
                <a:uFillTx/>
                <a:latin typeface="Arial" panose="020B0604020202020204" pitchFamily="34" charset="0"/>
                <a:cs typeface="+mn-cs"/>
              </a:rPr>
              <a:t>DE</a:t>
            </a:r>
          </a:p>
        </p:txBody>
      </p:sp>
      <p:sp>
        <p:nvSpPr>
          <p:cNvPr id="32" name="Rectangle 32">
            <a:extLst>
              <a:ext uri="{FF2B5EF4-FFF2-40B4-BE49-F238E27FC236}">
                <a16:creationId xmlns:a16="http://schemas.microsoft.com/office/drawing/2014/main" id="{34CF99DC-4FB9-B7C9-DA57-01780B00A2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3241" y="3428066"/>
            <a:ext cx="53340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alt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+mn-cs"/>
              </a:rPr>
              <a:t>Le mur </a:t>
            </a:r>
            <a:r>
              <a:rPr kumimoji="0" lang="fr-FR" altLang="en-US" sz="2400" b="1" i="0" u="sng" strike="noStrike" kern="0" cap="none" spc="0" normalizeH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C00000"/>
                  </a:solidFill>
                </a:uFill>
                <a:latin typeface="Arial" panose="020B0604020202020204" pitchFamily="34" charset="0"/>
                <a:cs typeface="+mn-cs"/>
              </a:rPr>
              <a:t>le long duquel</a:t>
            </a:r>
            <a:r>
              <a:rPr kumimoji="0" lang="fr-FR" altLang="en-US" sz="2400" b="0" i="0" u="sng" strike="noStrike" kern="0" cap="none" spc="0" normalizeH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C00000"/>
                  </a:solidFill>
                </a:uFill>
                <a:latin typeface="Arial" panose="020B0604020202020204" pitchFamily="34" charset="0"/>
                <a:cs typeface="+mn-cs"/>
              </a:rPr>
              <a:t> </a:t>
            </a:r>
            <a:r>
              <a:rPr kumimoji="0" lang="fr-FR" alt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+mn-cs"/>
              </a:rPr>
              <a:t>ils marchent </a:t>
            </a:r>
            <a:br>
              <a:rPr kumimoji="0" lang="fr-FR" alt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+mn-cs"/>
              </a:rPr>
            </a:br>
            <a:r>
              <a:rPr kumimoji="0" lang="fr-FR" alt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+mn-cs"/>
              </a:rPr>
              <a:t>est en pierre. </a:t>
            </a:r>
            <a:r>
              <a:rPr kumimoji="0" lang="fr-FR" alt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333766"/>
                </a:solidFill>
                <a:effectLst/>
                <a:uLnTx/>
                <a:uFillTx/>
                <a:latin typeface="Arial" panose="020B0604020202020204" pitchFamily="34" charset="0"/>
                <a:cs typeface="+mn-cs"/>
              </a:rPr>
              <a:t>(</a:t>
            </a:r>
            <a:r>
              <a:rPr kumimoji="0" lang="fr-FR" altLang="en-US" sz="2400" b="0" i="1" u="none" strike="noStrike" kern="0" cap="none" spc="0" normalizeH="0" baseline="0" noProof="0" dirty="0">
                <a:ln>
                  <a:noFill/>
                </a:ln>
                <a:solidFill>
                  <a:srgbClr val="333766"/>
                </a:solidFill>
                <a:effectLst/>
                <a:uLnTx/>
                <a:uFillTx/>
                <a:latin typeface="Arial" panose="020B0604020202020204" pitchFamily="34" charset="0"/>
                <a:cs typeface="+mn-cs"/>
              </a:rPr>
              <a:t>le long de + lequel</a:t>
            </a:r>
            <a:r>
              <a:rPr kumimoji="0" lang="fr-FR" alt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333766"/>
                </a:solidFill>
                <a:effectLst/>
                <a:uLnTx/>
                <a:uFillTx/>
                <a:latin typeface="Arial" panose="020B0604020202020204" pitchFamily="34" charset="0"/>
                <a:cs typeface="+mn-cs"/>
              </a:rPr>
              <a:t>)</a:t>
            </a:r>
            <a:endParaRPr kumimoji="0" lang="fr-CA" altLang="en-US" sz="2400" b="0" i="0" u="none" strike="noStrike" kern="0" cap="none" spc="0" normalizeH="0" baseline="0" noProof="0" dirty="0">
              <a:ln>
                <a:noFill/>
              </a:ln>
              <a:solidFill>
                <a:srgbClr val="333766"/>
              </a:solidFill>
              <a:effectLst/>
              <a:uLnTx/>
              <a:uFillTx/>
              <a:latin typeface="Arial" panose="020B0604020202020204" pitchFamily="34" charset="0"/>
              <a:cs typeface="+mn-cs"/>
            </a:endParaRPr>
          </a:p>
        </p:txBody>
      </p:sp>
      <p:grpSp>
        <p:nvGrpSpPr>
          <p:cNvPr id="33" name="Group 34">
            <a:extLst>
              <a:ext uri="{FF2B5EF4-FFF2-40B4-BE49-F238E27FC236}">
                <a16:creationId xmlns:a16="http://schemas.microsoft.com/office/drawing/2014/main" id="{83555787-FA51-DC56-15AE-EBE16BF0E120}"/>
              </a:ext>
            </a:extLst>
          </p:cNvPr>
          <p:cNvGrpSpPr>
            <a:grpSpLocks/>
          </p:cNvGrpSpPr>
          <p:nvPr/>
        </p:nvGrpSpPr>
        <p:grpSpPr bwMode="auto">
          <a:xfrm>
            <a:off x="1489237" y="4360074"/>
            <a:ext cx="2114872" cy="2627337"/>
            <a:chOff x="780729" y="4191000"/>
            <a:chExt cx="2114871" cy="2627337"/>
          </a:xfrm>
        </p:grpSpPr>
        <p:pic>
          <p:nvPicPr>
            <p:cNvPr id="34" name="Picture 2" descr="\\artsfs\arts_home\ktsedryk\Enseignement\Waterloo\Distance\252\pronoms relatifs\images\stone_wall.jpg">
              <a:extLst>
                <a:ext uri="{FF2B5EF4-FFF2-40B4-BE49-F238E27FC236}">
                  <a16:creationId xmlns:a16="http://schemas.microsoft.com/office/drawing/2014/main" id="{3D21A1BF-7F26-32E5-4175-52DC0F8BCAF7}"/>
                </a:ext>
              </a:extLst>
            </p:cNvPr>
            <p:cNvPicPr>
              <a:picLocks noChangeAspect="1" noChangeArrowheads="1"/>
            </p:cNvPicPr>
            <p:nvPr>
              <p:custDataLst>
                <p:tags r:id="rId2"/>
              </p:custDataLst>
            </p:nvPr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90600" y="4191000"/>
              <a:ext cx="1905000" cy="2540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5" name="Rectangle 34">
              <a:extLst>
                <a:ext uri="{FF2B5EF4-FFF2-40B4-BE49-F238E27FC236}">
                  <a16:creationId xmlns:a16="http://schemas.microsoft.com/office/drawing/2014/main" id="{83242BF0-F393-36A1-2ADC-06019E8F6A9F}"/>
                </a:ext>
              </a:extLst>
            </p:cNvPr>
            <p:cNvSpPr/>
            <p:nvPr/>
          </p:nvSpPr>
          <p:spPr>
            <a:xfrm rot="16200000">
              <a:off x="171427" y="5978203"/>
              <a:ext cx="1449436" cy="2308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fr-CA" sz="900" dirty="0">
                  <a:solidFill>
                    <a:srgbClr val="FFFFFF">
                      <a:lumMod val="50000"/>
                    </a:srgbClr>
                  </a:solidFill>
                  <a:latin typeface="Arial" panose="020B0604020202020204" pitchFamily="34" charset="0"/>
                  <a:cs typeface="+mn-cs"/>
                </a:rPr>
                <a:t>© </a:t>
              </a:r>
              <a:r>
                <a:rPr lang="fr-CA" sz="900" dirty="0" err="1">
                  <a:solidFill>
                    <a:srgbClr val="FFFFFF">
                      <a:lumMod val="50000"/>
                    </a:srgbClr>
                  </a:solidFill>
                  <a:latin typeface="Arial" panose="020B0604020202020204" pitchFamily="34" charset="0"/>
                  <a:cs typeface="+mn-cs"/>
                </a:rPr>
                <a:t>sara.atkins</a:t>
              </a:r>
              <a:r>
                <a:rPr lang="fr-CA" sz="900" dirty="0">
                  <a:solidFill>
                    <a:srgbClr val="FFFFFF">
                      <a:lumMod val="50000"/>
                    </a:srgbClr>
                  </a:solidFill>
                  <a:latin typeface="Arial" panose="020B0604020202020204" pitchFamily="34" charset="0"/>
                  <a:cs typeface="+mn-cs"/>
                </a:rPr>
                <a:t>, Flickr.com</a:t>
              </a:r>
            </a:p>
          </p:txBody>
        </p:sp>
      </p:grpSp>
      <p:sp>
        <p:nvSpPr>
          <p:cNvPr id="36" name="Rectangle 35">
            <a:extLst>
              <a:ext uri="{FF2B5EF4-FFF2-40B4-BE49-F238E27FC236}">
                <a16:creationId xmlns:a16="http://schemas.microsoft.com/office/drawing/2014/main" id="{80E4C436-A3DE-E2C5-DB82-39349FFD34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85210" y="1147673"/>
            <a:ext cx="5636479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alt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333766"/>
                </a:solidFill>
                <a:effectLst/>
                <a:uLnTx/>
                <a:uFillTx/>
                <a:latin typeface="Arial" panose="020B0604020202020204" pitchFamily="34" charset="0"/>
                <a:cs typeface="+mn-cs"/>
              </a:rPr>
              <a:t>2) après </a:t>
            </a:r>
            <a:r>
              <a:rPr kumimoji="0" lang="fr-FR" alt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333766"/>
                </a:solidFill>
                <a:effectLst/>
                <a:uLnTx/>
                <a:uFillTx/>
                <a:latin typeface="Arial" panose="020B0604020202020204" pitchFamily="34" charset="0"/>
                <a:cs typeface="+mn-cs"/>
              </a:rPr>
              <a:t>préposition </a:t>
            </a:r>
            <a:r>
              <a:rPr kumimoji="0" lang="fr-FR" alt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333766"/>
                </a:solidFill>
                <a:effectLst/>
                <a:uLnTx/>
                <a:uFillTx/>
                <a:latin typeface="Arial" panose="020B0604020202020204" pitchFamily="34" charset="0"/>
                <a:cs typeface="+mn-cs"/>
              </a:rPr>
              <a:t>+ </a:t>
            </a:r>
            <a:r>
              <a:rPr kumimoji="0" lang="fr-FR" alt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333766"/>
                </a:solidFill>
                <a:effectLst/>
                <a:uLnTx/>
                <a:uFillTx/>
                <a:latin typeface="Arial" panose="020B0604020202020204" pitchFamily="34" charset="0"/>
                <a:cs typeface="+mn-cs"/>
              </a:rPr>
              <a:t>nom</a:t>
            </a:r>
            <a:r>
              <a:rPr kumimoji="0" lang="fr-FR" alt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333766"/>
                </a:solidFill>
                <a:effectLst/>
                <a:uLnTx/>
                <a:uFillTx/>
                <a:latin typeface="Arial" panose="020B0604020202020204" pitchFamily="34" charset="0"/>
                <a:cs typeface="+mn-cs"/>
              </a:rPr>
              <a:t> + </a:t>
            </a:r>
            <a:r>
              <a:rPr kumimoji="0" lang="fr-FR" alt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333766"/>
                </a:solidFill>
                <a:effectLst/>
                <a:uLnTx/>
                <a:uFillTx/>
                <a:latin typeface="Arial" panose="020B0604020202020204" pitchFamily="34" charset="0"/>
                <a:cs typeface="+mn-cs"/>
              </a:rPr>
              <a:t>DE</a:t>
            </a:r>
            <a:endParaRPr kumimoji="0" lang="fr-CA" altLang="en-US" sz="2800" b="0" i="0" u="none" strike="noStrike" kern="0" cap="none" spc="0" normalizeH="0" baseline="0" noProof="0" dirty="0">
              <a:ln>
                <a:noFill/>
              </a:ln>
              <a:solidFill>
                <a:srgbClr val="333766"/>
              </a:solidFill>
              <a:effectLst/>
              <a:uLnTx/>
              <a:uFillTx/>
              <a:latin typeface="Arial" panose="020B0604020202020204" pitchFamily="34" charset="0"/>
              <a:cs typeface="+mn-cs"/>
            </a:endParaRP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57F67F38-8A30-DD25-F416-7D3F5279752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88881" y="1826102"/>
            <a:ext cx="6138862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alt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+mn-cs"/>
              </a:rPr>
              <a:t>Voilà un problème </a:t>
            </a:r>
            <a:r>
              <a:rPr kumimoji="0" lang="fr-FR" altLang="en-US" sz="2400" b="1" i="0" u="sng" strike="noStrike" kern="0" cap="none" spc="0" normalizeH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C00000"/>
                  </a:solidFill>
                </a:uFill>
                <a:latin typeface="Arial" panose="020B0604020202020204" pitchFamily="34" charset="0"/>
                <a:cs typeface="+mn-cs"/>
              </a:rPr>
              <a:t>pour </a:t>
            </a:r>
            <a:r>
              <a:rPr kumimoji="0" lang="fr-FR" altLang="en-US" sz="2400" i="0" u="sng" strike="noStrike" kern="0" cap="none" spc="0" normalizeH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C00000"/>
                  </a:solidFill>
                </a:uFill>
                <a:latin typeface="Arial" panose="020B0604020202020204" pitchFamily="34" charset="0"/>
                <a:cs typeface="+mn-cs"/>
              </a:rPr>
              <a:t>la</a:t>
            </a:r>
            <a:r>
              <a:rPr kumimoji="0" lang="fr-FR" altLang="en-US" sz="2400" b="1" i="0" u="sng" strike="noStrike" kern="0" cap="none" spc="0" normalizeH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C00000"/>
                  </a:solidFill>
                </a:uFill>
                <a:latin typeface="Arial" panose="020B0604020202020204" pitchFamily="34" charset="0"/>
                <a:cs typeface="+mn-cs"/>
              </a:rPr>
              <a:t> solution duquel</a:t>
            </a:r>
            <a:br>
              <a:rPr kumimoji="0" lang="fr-FR" alt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+mn-cs"/>
              </a:rPr>
            </a:br>
            <a:r>
              <a:rPr kumimoji="0" lang="fr-FR" alt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+mn-cs"/>
              </a:rPr>
              <a:t>j'ai passé deux heures. </a:t>
            </a:r>
            <a:endParaRPr kumimoji="0" lang="fr-CA" altLang="en-US" sz="2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+mn-cs"/>
            </a:endParaRP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CBA77CCE-9C30-09EF-29E7-3B112EFA98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36003" y="1596847"/>
            <a:ext cx="131318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alt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333766"/>
                </a:solidFill>
                <a:effectLst/>
                <a:uLnTx/>
                <a:uFillTx/>
                <a:latin typeface="Arial" panose="020B0604020202020204" pitchFamily="34" charset="0"/>
                <a:cs typeface="+mn-cs"/>
              </a:rPr>
              <a:t>préposition</a:t>
            </a:r>
            <a:endParaRPr kumimoji="0" lang="fr-CA" altLang="en-US" sz="1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+mn-cs"/>
            </a:endParaRP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F2AF7376-F3ED-A762-5875-380B72E6E9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220123" y="1596847"/>
            <a:ext cx="633507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alt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333766"/>
                </a:solidFill>
                <a:effectLst/>
                <a:uLnTx/>
                <a:uFillTx/>
                <a:latin typeface="Arial" panose="020B0604020202020204" pitchFamily="34" charset="0"/>
                <a:cs typeface="+mn-cs"/>
              </a:rPr>
              <a:t>nom</a:t>
            </a:r>
            <a:endParaRPr kumimoji="0" lang="fr-CA" altLang="en-US" sz="1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+mn-cs"/>
            </a:endParaRP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5C49CA4C-329E-2446-04CF-9522499CCF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35125" y="1594783"/>
            <a:ext cx="125547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altLang="en-US" sz="1800" b="0" i="0" u="none" strike="noStrike" kern="0" cap="none" spc="0" normalizeH="0" baseline="0" noProof="0" dirty="0" err="1">
                <a:ln>
                  <a:noFill/>
                </a:ln>
                <a:solidFill>
                  <a:srgbClr val="333766"/>
                </a:solidFill>
                <a:effectLst/>
                <a:uLnTx/>
                <a:uFillTx/>
                <a:latin typeface="Arial" panose="020B0604020202020204" pitchFamily="34" charset="0"/>
                <a:cs typeface="+mn-cs"/>
              </a:rPr>
              <a:t>DE+lequel</a:t>
            </a:r>
            <a:endParaRPr kumimoji="0" lang="fr-CA" altLang="en-US" sz="1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+mn-cs"/>
            </a:endParaRP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F9E58E27-7B63-71E0-6E45-C869A4D047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67450" y="2631611"/>
            <a:ext cx="6036904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altLang="en-US" sz="1800" b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+mn-cs"/>
              </a:rPr>
              <a:t>(</a:t>
            </a:r>
            <a:r>
              <a:rPr kumimoji="0" lang="fr-FR" altLang="en-US" sz="1800" b="0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+mn-cs"/>
              </a:rPr>
              <a:t>= </a:t>
            </a:r>
            <a:r>
              <a:rPr lang="fr-CA" altLang="en-US" sz="1800" i="1" kern="0" dirty="0">
                <a:solidFill>
                  <a:srgbClr val="000000"/>
                </a:solidFill>
                <a:cs typeface="+mn-cs"/>
              </a:rPr>
              <a:t>J'ai passé deux heures à résoudre ce problème.</a:t>
            </a:r>
            <a:r>
              <a:rPr kumimoji="0" lang="fr-FR" altLang="en-US" sz="1800" b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+mn-cs"/>
              </a:rPr>
              <a:t>)</a:t>
            </a:r>
            <a:endParaRPr kumimoji="0" lang="fr-CA" altLang="en-US" sz="1800" b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+mn-cs"/>
            </a:endParaRP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B37970E4-3A97-B5E1-EEC7-EB9046EF12F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07931" y="3436238"/>
            <a:ext cx="6174582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alt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+mn-cs"/>
              </a:rPr>
              <a:t>La maison  </a:t>
            </a:r>
            <a:r>
              <a:rPr kumimoji="0" lang="fr-FR" altLang="en-US" sz="2400" b="1" i="0" u="sng" strike="noStrike" kern="0" cap="none" spc="0" normalizeH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C00000"/>
                  </a:solidFill>
                </a:uFill>
                <a:latin typeface="Arial" panose="020B0604020202020204" pitchFamily="34" charset="0"/>
                <a:cs typeface="+mn-cs"/>
              </a:rPr>
              <a:t>à  </a:t>
            </a:r>
            <a:r>
              <a:rPr kumimoji="0" lang="fr-FR" altLang="en-US" sz="2400" b="0" i="0" u="sng" strike="noStrike" kern="0" cap="none" spc="0" normalizeH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C00000"/>
                  </a:solidFill>
                </a:uFill>
                <a:latin typeface="Arial" panose="020B0604020202020204" pitchFamily="34" charset="0"/>
                <a:cs typeface="+mn-cs"/>
              </a:rPr>
              <a:t> la   </a:t>
            </a:r>
            <a:r>
              <a:rPr kumimoji="0" lang="fr-FR" altLang="en-US" sz="2400" b="1" i="0" u="sng" strike="noStrike" kern="0" cap="none" spc="0" normalizeH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C00000"/>
                  </a:solidFill>
                </a:uFill>
                <a:latin typeface="Arial" panose="020B0604020202020204" pitchFamily="34" charset="0"/>
                <a:cs typeface="+mn-cs"/>
              </a:rPr>
              <a:t>porte</a:t>
            </a:r>
            <a:r>
              <a:rPr kumimoji="0" lang="fr-FR" altLang="en-US" sz="2400" b="0" i="0" u="sng" strike="noStrike" kern="0" cap="none" spc="0" normalizeH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C00000"/>
                  </a:solidFill>
                </a:uFill>
                <a:latin typeface="Arial" panose="020B0604020202020204" pitchFamily="34" charset="0"/>
                <a:cs typeface="+mn-cs"/>
              </a:rPr>
              <a:t>   </a:t>
            </a:r>
            <a:r>
              <a:rPr kumimoji="0" lang="fr-FR" altLang="en-US" sz="2400" b="1" i="0" u="sng" strike="noStrike" kern="0" cap="none" spc="0" normalizeH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C00000"/>
                  </a:solidFill>
                </a:uFill>
                <a:latin typeface="Arial" panose="020B0604020202020204" pitchFamily="34" charset="0"/>
                <a:cs typeface="+mn-cs"/>
              </a:rPr>
              <a:t>de</a:t>
            </a:r>
            <a:r>
              <a:rPr kumimoji="0" lang="fr-FR" altLang="en-US" sz="2400" b="0" i="0" u="sng" strike="noStrike" kern="0" cap="none" spc="0" normalizeH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C00000"/>
                  </a:solidFill>
                </a:uFill>
                <a:latin typeface="Arial" panose="020B0604020202020204" pitchFamily="34" charset="0"/>
                <a:cs typeface="+mn-cs"/>
              </a:rPr>
              <a:t>   laquelle</a:t>
            </a:r>
            <a:r>
              <a:rPr kumimoji="0" lang="fr-FR" alt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+mn-cs"/>
              </a:rPr>
              <a:t> je vous attends, est très </a:t>
            </a:r>
            <a:br>
              <a:rPr kumimoji="0" lang="fr-FR" alt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+mn-cs"/>
              </a:rPr>
            </a:br>
            <a:r>
              <a:rPr kumimoji="0" lang="fr-FR" alt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+mn-cs"/>
              </a:rPr>
              <a:t>petite mais sympathique. </a:t>
            </a:r>
            <a:endParaRPr kumimoji="0" lang="fr-CA" altLang="en-US" sz="2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+mn-cs"/>
            </a:endParaRP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3DC0D58C-F154-EE34-59BA-7481A041AC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47444" y="3186362"/>
            <a:ext cx="131318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alt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333766"/>
                </a:solidFill>
                <a:effectLst/>
                <a:uLnTx/>
                <a:uFillTx/>
                <a:latin typeface="Arial" panose="020B0604020202020204" pitchFamily="34" charset="0"/>
                <a:cs typeface="+mn-cs"/>
              </a:rPr>
              <a:t>préposition</a:t>
            </a:r>
            <a:endParaRPr kumimoji="0" lang="fr-CA" altLang="en-US" sz="1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+mn-cs"/>
            </a:endParaRP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72A096CD-EB54-AFCF-6071-613AA077F2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03974" y="3186362"/>
            <a:ext cx="633507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alt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333766"/>
                </a:solidFill>
                <a:effectLst/>
                <a:uLnTx/>
                <a:uFillTx/>
                <a:latin typeface="Arial" panose="020B0604020202020204" pitchFamily="34" charset="0"/>
                <a:cs typeface="+mn-cs"/>
              </a:rPr>
              <a:t>nom</a:t>
            </a:r>
            <a:endParaRPr kumimoji="0" lang="fr-CA" altLang="en-US" sz="1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+mn-cs"/>
            </a:endParaRP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30B61D4C-2784-C740-D0CF-2034F93A26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29904" y="3186362"/>
            <a:ext cx="505267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alt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333766"/>
                </a:solidFill>
                <a:effectLst/>
                <a:uLnTx/>
                <a:uFillTx/>
                <a:latin typeface="Arial" panose="020B0604020202020204" pitchFamily="34" charset="0"/>
                <a:cs typeface="+mn-cs"/>
              </a:rPr>
              <a:t>DE</a:t>
            </a:r>
            <a:endParaRPr kumimoji="0" lang="fr-CA" altLang="en-US" sz="1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+mn-cs"/>
            </a:endParaRPr>
          </a:p>
        </p:txBody>
      </p:sp>
      <p:sp>
        <p:nvSpPr>
          <p:cNvPr id="46" name="Rectangle 47">
            <a:extLst>
              <a:ext uri="{FF2B5EF4-FFF2-40B4-BE49-F238E27FC236}">
                <a16:creationId xmlns:a16="http://schemas.microsoft.com/office/drawing/2014/main" id="{772A6E04-E754-4C52-7BAF-BD9661EF80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19850" y="4670344"/>
            <a:ext cx="3410054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altLang="en-US" sz="1800" b="0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+mn-cs"/>
              </a:rPr>
              <a:t>(=Je vous attends à la porte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altLang="en-US" sz="1800" b="0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+mn-cs"/>
              </a:rPr>
              <a:t>de cette petite maison sympa.)</a:t>
            </a:r>
            <a:endParaRPr kumimoji="0" lang="fr-CA" altLang="en-US" sz="1800" b="0" i="1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+mn-cs"/>
            </a:endParaRP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028A6966-982A-6FF2-1F71-6F3F424A83A0}"/>
              </a:ext>
            </a:extLst>
          </p:cNvPr>
          <p:cNvSpPr txBox="1"/>
          <p:nvPr/>
        </p:nvSpPr>
        <p:spPr>
          <a:xfrm>
            <a:off x="999617" y="2237489"/>
            <a:ext cx="4405302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altLang="en-US" sz="2000" b="0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+mn-cs"/>
                <a:sym typeface="Gill Sans" charset="0"/>
              </a:rPr>
              <a:t>au sujet de, en face de, près de,</a:t>
            </a:r>
            <a:r>
              <a:rPr lang="fr-FR" altLang="en-US" sz="2000" i="1" kern="0" dirty="0">
                <a:latin typeface="Arial" panose="020B0604020202020204" pitchFamily="34" charset="0"/>
                <a:cs typeface="+mn-cs"/>
              </a:rPr>
              <a:t> </a:t>
            </a:r>
            <a:br>
              <a:rPr lang="fr-FR" altLang="en-US" sz="2000" i="1" kern="0" dirty="0">
                <a:latin typeface="Arial" panose="020B0604020202020204" pitchFamily="34" charset="0"/>
                <a:cs typeface="+mn-cs"/>
              </a:rPr>
            </a:br>
            <a:r>
              <a:rPr kumimoji="0" lang="fr-FR" altLang="en-US" sz="2000" b="0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+mn-cs"/>
                <a:sym typeface="Gill Sans" charset="0"/>
              </a:rPr>
              <a:t>à côté de, au cours de, à l'ombre de, </a:t>
            </a:r>
            <a:br>
              <a:rPr kumimoji="0" lang="fr-FR" altLang="en-US" sz="2000" b="0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+mn-cs"/>
                <a:sym typeface="Gill Sans" charset="0"/>
              </a:rPr>
            </a:br>
            <a:r>
              <a:rPr kumimoji="0" lang="fr-FR" altLang="en-US" sz="2000" b="0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+mn-cs"/>
                <a:sym typeface="Gill Sans" charset="0"/>
              </a:rPr>
              <a:t>au-dessus de, le long de, etc.</a:t>
            </a:r>
            <a:endParaRPr kumimoji="0" lang="fr-CA" altLang="en-US" sz="2000" b="0" i="1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+mn-cs"/>
              <a:sym typeface="Gill Sans" charset="0"/>
            </a:endParaRPr>
          </a:p>
        </p:txBody>
      </p:sp>
      <p:grpSp>
        <p:nvGrpSpPr>
          <p:cNvPr id="64" name="Group 63">
            <a:extLst>
              <a:ext uri="{FF2B5EF4-FFF2-40B4-BE49-F238E27FC236}">
                <a16:creationId xmlns:a16="http://schemas.microsoft.com/office/drawing/2014/main" id="{FDA12F53-F535-05AC-F12E-C8F99504B8DE}"/>
              </a:ext>
            </a:extLst>
          </p:cNvPr>
          <p:cNvGrpSpPr/>
          <p:nvPr/>
        </p:nvGrpSpPr>
        <p:grpSpPr>
          <a:xfrm>
            <a:off x="3768819" y="5585349"/>
            <a:ext cx="6258560" cy="1314725"/>
            <a:chOff x="3683755" y="5585349"/>
            <a:chExt cx="6258560" cy="1314725"/>
          </a:xfrm>
        </p:grpSpPr>
        <p:sp>
          <p:nvSpPr>
            <p:cNvPr id="57" name="Rectangle 56">
              <a:extLst>
                <a:ext uri="{FF2B5EF4-FFF2-40B4-BE49-F238E27FC236}">
                  <a16:creationId xmlns:a16="http://schemas.microsoft.com/office/drawing/2014/main" id="{B1F9072B-12E7-2A28-9EBC-C00B6696268B}"/>
                </a:ext>
              </a:extLst>
            </p:cNvPr>
            <p:cNvSpPr/>
            <p:nvPr/>
          </p:nvSpPr>
          <p:spPr bwMode="auto">
            <a:xfrm>
              <a:off x="3794583" y="5585349"/>
              <a:ext cx="6036904" cy="1314725"/>
            </a:xfrm>
            <a:prstGeom prst="rect">
              <a:avLst/>
            </a:prstGeom>
            <a:solidFill>
              <a:srgbClr val="106588"/>
            </a:solidFill>
            <a:ln>
              <a:noFill/>
              <a:headEnd type="none" w="med" len="med"/>
              <a:tailEnd type="triangl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CA"/>
            </a:p>
          </p:txBody>
        </p:sp>
        <p:sp>
          <p:nvSpPr>
            <p:cNvPr id="54" name="TextBox 53">
              <a:extLst>
                <a:ext uri="{FF2B5EF4-FFF2-40B4-BE49-F238E27FC236}">
                  <a16:creationId xmlns:a16="http://schemas.microsoft.com/office/drawing/2014/main" id="{AFB14FF2-D66E-7A3A-80AD-45C820A85E6F}"/>
                </a:ext>
              </a:extLst>
            </p:cNvPr>
            <p:cNvSpPr txBox="1"/>
            <p:nvPr/>
          </p:nvSpPr>
          <p:spPr>
            <a:xfrm>
              <a:off x="3683755" y="5712851"/>
              <a:ext cx="6258560" cy="4616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fr-CA" sz="2400" dirty="0">
                  <a:solidFill>
                    <a:schemeClr val="accent2">
                      <a:lumMod val="20000"/>
                      <a:lumOff val="80000"/>
                    </a:schemeClr>
                  </a:solidFill>
                  <a:effectLst/>
                  <a:latin typeface="Open Sans" panose="020B0606030504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ces deux contextes = </a:t>
              </a:r>
              <a:r>
                <a:rPr lang="fr-CA" sz="2400" b="1" dirty="0">
                  <a:solidFill>
                    <a:schemeClr val="accent2">
                      <a:lumMod val="20000"/>
                      <a:lumOff val="80000"/>
                    </a:schemeClr>
                  </a:solidFill>
                  <a:effectLst/>
                  <a:latin typeface="Open Sans" panose="020B0606030504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exceptions</a:t>
              </a:r>
              <a:endParaRPr lang="fr-CA" sz="2400" b="1" dirty="0">
                <a:solidFill>
                  <a:schemeClr val="accent2">
                    <a:lumMod val="20000"/>
                    <a:lumOff val="80000"/>
                  </a:schemeClr>
                </a:solidFill>
              </a:endParaRPr>
            </a:p>
          </p:txBody>
        </p:sp>
        <p:sp>
          <p:nvSpPr>
            <p:cNvPr id="56" name="TextBox 55">
              <a:extLst>
                <a:ext uri="{FF2B5EF4-FFF2-40B4-BE49-F238E27FC236}">
                  <a16:creationId xmlns:a16="http://schemas.microsoft.com/office/drawing/2014/main" id="{943C89B0-6C25-5A2F-65DC-3518E6E1D1FB}"/>
                </a:ext>
              </a:extLst>
            </p:cNvPr>
            <p:cNvSpPr txBox="1"/>
            <p:nvPr/>
          </p:nvSpPr>
          <p:spPr>
            <a:xfrm>
              <a:off x="3739961" y="6209025"/>
              <a:ext cx="6146149" cy="58477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fr-CA" sz="3200" b="1" dirty="0">
                  <a:solidFill>
                    <a:schemeClr val="accent6">
                      <a:lumMod val="20000"/>
                      <a:lumOff val="80000"/>
                    </a:schemeClr>
                  </a:solidFill>
                  <a:effectLst/>
                  <a:latin typeface="Open Sans" panose="020B0606030504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dont</a:t>
              </a:r>
              <a:r>
                <a:rPr lang="fr-CA" sz="3200" dirty="0">
                  <a:solidFill>
                    <a:schemeClr val="accent6">
                      <a:lumMod val="20000"/>
                      <a:lumOff val="80000"/>
                    </a:schemeClr>
                  </a:solidFill>
                  <a:effectLst/>
                  <a:latin typeface="Open Sans" panose="020B0606030504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= complément de DE</a:t>
              </a:r>
              <a:endParaRPr lang="fr-CA" dirty="0">
                <a:solidFill>
                  <a:schemeClr val="accent6">
                    <a:lumMod val="20000"/>
                    <a:lumOff val="80000"/>
                  </a:schemeClr>
                </a:solidFill>
              </a:endParaRPr>
            </a:p>
          </p:txBody>
        </p:sp>
        <p:pic>
          <p:nvPicPr>
            <p:cNvPr id="63" name="Picture 62" descr="Shape&#10;&#10;Description automatically generated with low confidence">
              <a:extLst>
                <a:ext uri="{FF2B5EF4-FFF2-40B4-BE49-F238E27FC236}">
                  <a16:creationId xmlns:a16="http://schemas.microsoft.com/office/drawing/2014/main" id="{28F659F4-A1A5-EBD8-24A9-7DDCDC1A7A67}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lum bright="70000" contrast="-7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20899742">
              <a:off x="3909601" y="5676974"/>
              <a:ext cx="294339" cy="1155552"/>
            </a:xfrm>
            <a:prstGeom prst="rect">
              <a:avLst/>
            </a:prstGeom>
          </p:spPr>
        </p:pic>
      </p:grpSp>
    </p:spTree>
    <p:custDataLst>
      <p:tags r:id="rId1"/>
    </p:custDataLst>
    <p:extLst>
      <p:ext uri="{BB962C8B-B14F-4D97-AF65-F5344CB8AC3E}">
        <p14:creationId xmlns:p14="http://schemas.microsoft.com/office/powerpoint/2010/main" val="3232686912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0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5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0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7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1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  <p:bldP spid="36" grpId="0"/>
      <p:bldP spid="37" grpId="0"/>
      <p:bldP spid="38" grpId="0"/>
      <p:bldP spid="39" grpId="0"/>
      <p:bldP spid="40" grpId="0"/>
      <p:bldP spid="41" grpId="0"/>
      <p:bldP spid="43" grpId="0"/>
      <p:bldP spid="44" grpId="0"/>
      <p:bldP spid="45" grpId="0"/>
      <p:bldP spid="46" grpId="0"/>
      <p:bldP spid="5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AEF631-1565-72CC-B2C0-8258DDA139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Complément de lieu ou de temps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2E9C2730-C3BC-91E6-36C1-932C2AF28450}"/>
              </a:ext>
            </a:extLst>
          </p:cNvPr>
          <p:cNvSpPr/>
          <p:nvPr/>
        </p:nvSpPr>
        <p:spPr>
          <a:xfrm>
            <a:off x="658019" y="964092"/>
            <a:ext cx="2496312" cy="5650992"/>
          </a:xfrm>
          <a:prstGeom prst="rect">
            <a:avLst/>
          </a:prstGeom>
          <a:solidFill>
            <a:srgbClr val="99CCFF"/>
          </a:solidFill>
          <a:ln w="25400" cap="flat" cmpd="sng" algn="ctr">
            <a:noFill/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CA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7DA6AB67-E1D0-73E3-2327-00EE22030418}"/>
              </a:ext>
            </a:extLst>
          </p:cNvPr>
          <p:cNvSpPr/>
          <p:nvPr/>
        </p:nvSpPr>
        <p:spPr>
          <a:xfrm>
            <a:off x="3155952" y="964092"/>
            <a:ext cx="8732520" cy="978408"/>
          </a:xfrm>
          <a:prstGeom prst="rect">
            <a:avLst/>
          </a:prstGeom>
          <a:solidFill>
            <a:srgbClr val="CCCCFF"/>
          </a:solidFill>
          <a:ln w="25400" cap="flat" cmpd="sng" algn="ctr">
            <a:noFill/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CA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78F04FED-774D-D86F-92F2-6A2E2FCB0AC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12263161"/>
              </p:ext>
            </p:extLst>
          </p:nvPr>
        </p:nvGraphicFramePr>
        <p:xfrm>
          <a:off x="660400" y="964092"/>
          <a:ext cx="11226800" cy="5657054"/>
        </p:xfrm>
        <a:graphic>
          <a:graphicData uri="http://schemas.openxmlformats.org/drawingml/2006/table">
            <a:tbl>
              <a:tblPr>
                <a:effectLst/>
              </a:tblPr>
              <a:tblGrid>
                <a:gridCol w="24881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6930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36930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66417">
                <a:tc rowSpan="2">
                  <a:txBody>
                    <a:bodyPr/>
                    <a:lstStyle>
                      <a:lvl1pPr marL="0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324714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64942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97414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29885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162357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194828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227300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2597718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CA" sz="2400" cap="none" spc="0" dirty="0">
                          <a:ln>
                            <a:noFill/>
                          </a:ln>
                          <a:effectLst/>
                        </a:rPr>
                        <a:t>Fonction syntaxique</a:t>
                      </a:r>
                      <a:r>
                        <a:rPr lang="fr-CA" sz="1600" cap="none" spc="0" dirty="0">
                          <a:ln>
                            <a:noFill/>
                          </a:ln>
                          <a:effectLst/>
                        </a:rPr>
                        <a:t> </a:t>
                      </a:r>
                      <a:endParaRPr lang="en-US" sz="16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</a:endParaRPr>
                    </a:p>
                  </a:txBody>
                  <a:tcPr marL="21870" marR="21870" marT="0" marB="0"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>
                      <a:lvl1pPr marL="0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324714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64942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97414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29885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162357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194828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227300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2597718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CA" sz="2000" cap="none" spc="0" dirty="0">
                          <a:ln>
                            <a:noFill/>
                          </a:ln>
                          <a:effectLst/>
                        </a:rPr>
                        <a:t>Antécédent</a:t>
                      </a:r>
                      <a:endParaRPr lang="en-US" sz="12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21870" marR="21870" marT="0" marB="0" anchor="b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C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21971">
                <a:tc vMerge="1">
                  <a:txBody>
                    <a:bodyPr/>
                    <a:lstStyle/>
                    <a:p>
                      <a:endParaRPr lang="fr-CA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324714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64942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97414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29885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162357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194828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227300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2597718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CA" sz="2400" cap="none" spc="0" dirty="0">
                          <a:ln>
                            <a:noFill/>
                          </a:ln>
                          <a:effectLst/>
                        </a:rPr>
                        <a:t>ANIMÉ</a:t>
                      </a:r>
                      <a:endParaRPr lang="en-US" sz="24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</a:endParaRPr>
                    </a:p>
                  </a:txBody>
                  <a:tcPr marL="21870" marR="21870" marT="0" marB="0"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324714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64942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97414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29885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162357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194828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227300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2597718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CA" sz="2400" cap="none" spc="0" dirty="0">
                          <a:ln>
                            <a:noFill/>
                          </a:ln>
                          <a:effectLst/>
                        </a:rPr>
                        <a:t>INANIMÉ </a:t>
                      </a:r>
                      <a:endParaRPr lang="en-US" sz="24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</a:endParaRPr>
                    </a:p>
                  </a:txBody>
                  <a:tcPr marL="21870" marR="21870" marT="0" marB="0"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44412">
                <a:tc>
                  <a:txBody>
                    <a:bodyPr/>
                    <a:lstStyle>
                      <a:lvl1pPr marL="0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324714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64942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97414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29885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162357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194828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227300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2597718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CA" sz="1800" cap="none" spc="0" dirty="0">
                          <a:ln>
                            <a:noFill/>
                          </a:ln>
                          <a:effectLst/>
                        </a:rPr>
                        <a:t>SUJET</a:t>
                      </a:r>
                      <a:endParaRPr lang="en-US" sz="18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</a:endParaRPr>
                    </a:p>
                  </a:txBody>
                  <a:tcPr marL="21870" marR="21870" marT="0" marB="0"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324714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64942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97414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29885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162357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194828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227300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2597718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CA" sz="2800" cap="none" spc="0" dirty="0">
                          <a:ln>
                            <a:noFill/>
                          </a:ln>
                          <a:solidFill>
                            <a:srgbClr val="333766"/>
                          </a:solidFill>
                          <a:effectLst/>
                        </a:rPr>
                        <a:t>qui</a:t>
                      </a:r>
                      <a:endParaRPr lang="en-US" sz="2800" b="0" cap="none" spc="0" dirty="0">
                        <a:ln>
                          <a:noFill/>
                        </a:ln>
                        <a:solidFill>
                          <a:srgbClr val="333766"/>
                        </a:solidFill>
                        <a:effectLst/>
                        <a:latin typeface="+mn-lt"/>
                        <a:ea typeface="Calibri"/>
                      </a:endParaRPr>
                    </a:p>
                  </a:txBody>
                  <a:tcPr marL="21870" marR="21870" marT="0" marB="0"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324714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64942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97414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29885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162357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194828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227300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2597718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CA" sz="2800" cap="none" spc="0" dirty="0">
                          <a:ln>
                            <a:noFill/>
                          </a:ln>
                          <a:solidFill>
                            <a:srgbClr val="333766"/>
                          </a:solidFill>
                          <a:effectLst/>
                        </a:rPr>
                        <a:t>qui</a:t>
                      </a:r>
                      <a:endParaRPr lang="en-US" sz="2800" b="0" cap="none" spc="0" dirty="0">
                        <a:ln>
                          <a:noFill/>
                        </a:ln>
                        <a:solidFill>
                          <a:srgbClr val="333766"/>
                        </a:solidFill>
                        <a:effectLst/>
                        <a:latin typeface="+mn-lt"/>
                        <a:ea typeface="Calibri"/>
                      </a:endParaRPr>
                    </a:p>
                  </a:txBody>
                  <a:tcPr marL="21870" marR="21870" marT="0" marB="0"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44412">
                <a:tc>
                  <a:txBody>
                    <a:bodyPr/>
                    <a:lstStyle>
                      <a:lvl1pPr marL="0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324714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64942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97414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29885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162357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194828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227300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2597718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CA" sz="1800" cap="none" spc="0" dirty="0">
                          <a:ln>
                            <a:noFill/>
                          </a:ln>
                          <a:effectLst/>
                        </a:rPr>
                        <a:t>Complément DIRECT</a:t>
                      </a:r>
                      <a:endParaRPr lang="en-US" sz="18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</a:endParaRPr>
                    </a:p>
                  </a:txBody>
                  <a:tcPr marL="21870" marR="21870" marT="0" marB="0"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324714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64942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97414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29885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162357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194828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227300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2597718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CA" sz="2800" cap="none" spc="0" dirty="0">
                          <a:ln>
                            <a:noFill/>
                          </a:ln>
                          <a:solidFill>
                            <a:srgbClr val="333766"/>
                          </a:solidFill>
                          <a:effectLst/>
                        </a:rPr>
                        <a:t>que, qu'</a:t>
                      </a:r>
                      <a:endParaRPr lang="en-US" sz="2800" b="0" cap="none" spc="0" dirty="0">
                        <a:ln>
                          <a:noFill/>
                        </a:ln>
                        <a:solidFill>
                          <a:srgbClr val="333766"/>
                        </a:solidFill>
                        <a:effectLst/>
                        <a:latin typeface="+mn-lt"/>
                        <a:ea typeface="Calibri"/>
                      </a:endParaRPr>
                    </a:p>
                  </a:txBody>
                  <a:tcPr marL="21870" marR="21870" marT="0" marB="0"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324714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64942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97414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29885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162357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194828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227300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2597718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CA" sz="2800" cap="none" spc="0" dirty="0">
                          <a:ln>
                            <a:noFill/>
                          </a:ln>
                          <a:solidFill>
                            <a:srgbClr val="333766"/>
                          </a:solidFill>
                          <a:effectLst/>
                        </a:rPr>
                        <a:t>que, qu'</a:t>
                      </a:r>
                      <a:endParaRPr lang="en-US" sz="2800" b="0" cap="none" spc="0" dirty="0">
                        <a:ln>
                          <a:noFill/>
                        </a:ln>
                        <a:solidFill>
                          <a:srgbClr val="333766"/>
                        </a:solidFill>
                        <a:effectLst/>
                        <a:latin typeface="+mn-lt"/>
                        <a:ea typeface="Calibri"/>
                      </a:endParaRPr>
                    </a:p>
                  </a:txBody>
                  <a:tcPr marL="21870" marR="21870" marT="0" marB="0"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44412">
                <a:tc>
                  <a:txBody>
                    <a:bodyPr/>
                    <a:lstStyle>
                      <a:lvl1pPr marL="0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324714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64942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97414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29885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162357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194828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227300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2597718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CA" sz="1800" cap="none" spc="0" dirty="0">
                          <a:ln>
                            <a:noFill/>
                          </a:ln>
                          <a:effectLst/>
                        </a:rPr>
                        <a:t>Complément de DE</a:t>
                      </a:r>
                      <a:endParaRPr lang="en-US" sz="18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</a:endParaRPr>
                    </a:p>
                  </a:txBody>
                  <a:tcPr marL="21870" marR="21870" marT="0" marB="0"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324714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64942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97414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29885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162357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194828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227300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2597718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CA" sz="2800" cap="none" spc="0" dirty="0">
                          <a:ln>
                            <a:noFill/>
                          </a:ln>
                          <a:solidFill>
                            <a:srgbClr val="333766"/>
                          </a:solidFill>
                          <a:effectLst/>
                        </a:rPr>
                        <a:t>dont</a:t>
                      </a:r>
                      <a:endParaRPr lang="en-US" sz="2800" b="0" cap="none" spc="0" dirty="0">
                        <a:ln>
                          <a:noFill/>
                        </a:ln>
                        <a:solidFill>
                          <a:srgbClr val="333766"/>
                        </a:solidFill>
                        <a:effectLst/>
                        <a:latin typeface="+mn-lt"/>
                        <a:ea typeface="Calibri"/>
                      </a:endParaRPr>
                    </a:p>
                  </a:txBody>
                  <a:tcPr marL="21870" marR="21870" marT="0" marB="0"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324714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64942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97414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29885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162357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194828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227300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2597718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CA" sz="2800" cap="none" spc="0" dirty="0">
                          <a:ln>
                            <a:noFill/>
                          </a:ln>
                          <a:solidFill>
                            <a:srgbClr val="333766"/>
                          </a:solidFill>
                          <a:effectLst/>
                        </a:rPr>
                        <a:t>dont</a:t>
                      </a:r>
                      <a:endParaRPr lang="en-US" sz="2800" b="0" cap="none" spc="0" dirty="0">
                        <a:ln>
                          <a:noFill/>
                        </a:ln>
                        <a:solidFill>
                          <a:srgbClr val="333766"/>
                        </a:solidFill>
                        <a:effectLst/>
                        <a:latin typeface="+mn-lt"/>
                        <a:ea typeface="Calibri"/>
                      </a:endParaRPr>
                    </a:p>
                  </a:txBody>
                  <a:tcPr marL="21870" marR="21870" marT="0" marB="0"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291018">
                <a:tc>
                  <a:txBody>
                    <a:bodyPr/>
                    <a:lstStyle>
                      <a:lvl1pPr marL="0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324714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64942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97414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29885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162357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194828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227300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2597718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CA" sz="1800" cap="none" spc="0" dirty="0">
                          <a:ln>
                            <a:noFill/>
                          </a:ln>
                          <a:effectLst/>
                        </a:rPr>
                        <a:t>Complément prépositionnel</a:t>
                      </a:r>
                      <a:br>
                        <a:rPr lang="fr-CA" sz="1800" cap="none" spc="0" dirty="0">
                          <a:ln>
                            <a:noFill/>
                          </a:ln>
                          <a:effectLst/>
                        </a:rPr>
                      </a:br>
                      <a:r>
                        <a:rPr lang="fr-CA" sz="1800" b="0" i="1" cap="none" spc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</a:rPr>
                        <a:t>(autre que de)</a:t>
                      </a:r>
                      <a:endParaRPr lang="en-US" sz="1800" b="0" i="1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</a:endParaRPr>
                    </a:p>
                  </a:txBody>
                  <a:tcPr marL="21870" marR="21870" marT="0" marB="0"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324714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64942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97414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29885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162357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194828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227300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2597718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CA" sz="2800" cap="none" spc="0" dirty="0">
                          <a:ln>
                            <a:noFill/>
                          </a:ln>
                          <a:effectLst/>
                        </a:rPr>
                        <a:t>[à, avec, par, </a:t>
                      </a:r>
                      <a:r>
                        <a:rPr lang="fr-CA" sz="1800" cap="none" spc="0" dirty="0">
                          <a:ln>
                            <a:noFill/>
                          </a:ln>
                          <a:effectLst/>
                        </a:rPr>
                        <a:t>etc.</a:t>
                      </a:r>
                      <a:r>
                        <a:rPr lang="fr-CA" sz="2800" cap="none" spc="0" dirty="0">
                          <a:ln>
                            <a:noFill/>
                          </a:ln>
                          <a:effectLst/>
                        </a:rPr>
                        <a:t>] </a:t>
                      </a:r>
                      <a:r>
                        <a:rPr lang="fr-CA" sz="2800" cap="none" spc="0" dirty="0">
                          <a:ln>
                            <a:noFill/>
                          </a:ln>
                          <a:solidFill>
                            <a:srgbClr val="333766"/>
                          </a:solidFill>
                          <a:effectLst/>
                        </a:rPr>
                        <a:t>qui</a:t>
                      </a:r>
                      <a:endParaRPr lang="en-US" sz="2800" b="0" cap="none" spc="0" dirty="0">
                        <a:ln>
                          <a:noFill/>
                        </a:ln>
                        <a:solidFill>
                          <a:srgbClr val="333766"/>
                        </a:solidFill>
                        <a:effectLst/>
                        <a:latin typeface="+mn-lt"/>
                        <a:ea typeface="Calibri"/>
                      </a:endParaRPr>
                    </a:p>
                  </a:txBody>
                  <a:tcPr marL="21870" marR="21870" marT="0" marB="0"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324714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64942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97414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29885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162357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194828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227300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2597718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CA" sz="2800" cap="none" spc="0" dirty="0">
                          <a:ln>
                            <a:noFill/>
                          </a:ln>
                          <a:effectLst/>
                        </a:rPr>
                        <a:t>[à, avec, par, </a:t>
                      </a:r>
                      <a:r>
                        <a:rPr lang="fr-CA" sz="1800" cap="none" spc="0" dirty="0">
                          <a:ln>
                            <a:noFill/>
                          </a:ln>
                          <a:effectLst/>
                        </a:rPr>
                        <a:t>etc.</a:t>
                      </a:r>
                      <a:r>
                        <a:rPr lang="fr-CA" sz="2800" cap="none" spc="0" dirty="0">
                          <a:ln>
                            <a:noFill/>
                          </a:ln>
                          <a:effectLst/>
                        </a:rPr>
                        <a:t>] </a:t>
                      </a:r>
                      <a:r>
                        <a:rPr lang="fr-CA" sz="2800" cap="none" spc="0" dirty="0">
                          <a:ln>
                            <a:noFill/>
                          </a:ln>
                          <a:solidFill>
                            <a:srgbClr val="333766"/>
                          </a:solidFill>
                          <a:effectLst/>
                        </a:rPr>
                        <a:t>lequel, laquelle</a:t>
                      </a:r>
                      <a:r>
                        <a:rPr lang="fr-CA" sz="2800" cap="none" spc="0" dirty="0">
                          <a:ln>
                            <a:noFill/>
                          </a:ln>
                          <a:effectLst/>
                        </a:rPr>
                        <a:t>, </a:t>
                      </a:r>
                      <a:r>
                        <a:rPr lang="fr-CA" sz="2000" cap="none" spc="0" dirty="0">
                          <a:ln>
                            <a:noFill/>
                          </a:ln>
                          <a:effectLst/>
                        </a:rPr>
                        <a:t>etc.</a:t>
                      </a:r>
                      <a:endParaRPr lang="en-US" sz="28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</a:endParaRPr>
                    </a:p>
                  </a:txBody>
                  <a:tcPr marL="21870" marR="21870" marT="0" marB="0"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44412">
                <a:tc>
                  <a:txBody>
                    <a:bodyPr/>
                    <a:lstStyle>
                      <a:lvl1pPr marL="0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324714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64942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97414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29885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162357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194828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227300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2597718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CA" sz="1800" cap="none" spc="0" dirty="0">
                          <a:ln>
                            <a:noFill/>
                          </a:ln>
                          <a:effectLst/>
                        </a:rPr>
                        <a:t>Complément </a:t>
                      </a:r>
                      <a:br>
                        <a:rPr lang="fr-CA" sz="1800" cap="none" spc="0" dirty="0">
                          <a:ln>
                            <a:noFill/>
                          </a:ln>
                          <a:effectLst/>
                        </a:rPr>
                      </a:br>
                      <a:r>
                        <a:rPr lang="fr-CA" sz="1800" cap="none" spc="0" dirty="0">
                          <a:ln>
                            <a:noFill/>
                          </a:ln>
                          <a:effectLst/>
                        </a:rPr>
                        <a:t>de lieu ou de temps</a:t>
                      </a:r>
                      <a:endParaRPr lang="en-US" sz="18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</a:endParaRPr>
                    </a:p>
                  </a:txBody>
                  <a:tcPr marL="21870" marR="21870" marT="0" marB="0"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324714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64942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97414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29885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162357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194828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227300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2597718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</a:endParaRPr>
                    </a:p>
                  </a:txBody>
                  <a:tcPr marL="21870" marR="21870" marT="0" marB="0"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324714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64942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97414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29885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162357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194828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227300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2597718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CA" sz="2800" cap="none" spc="0" dirty="0">
                          <a:ln>
                            <a:noFill/>
                          </a:ln>
                          <a:solidFill>
                            <a:srgbClr val="333766"/>
                          </a:solidFill>
                          <a:effectLst/>
                        </a:rPr>
                        <a:t>où</a:t>
                      </a:r>
                      <a:endParaRPr lang="en-US" sz="2800" b="0" cap="none" spc="0" dirty="0">
                        <a:ln>
                          <a:noFill/>
                        </a:ln>
                        <a:solidFill>
                          <a:srgbClr val="333766"/>
                        </a:solidFill>
                        <a:effectLst/>
                        <a:latin typeface="+mn-lt"/>
                        <a:ea typeface="Calibri"/>
                      </a:endParaRPr>
                    </a:p>
                  </a:txBody>
                  <a:tcPr marL="21870" marR="21870" marT="0" marB="0"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6" name="Rectangle 5">
            <a:extLst>
              <a:ext uri="{FF2B5EF4-FFF2-40B4-BE49-F238E27FC236}">
                <a16:creationId xmlns:a16="http://schemas.microsoft.com/office/drawing/2014/main" id="{49768098-73B9-57A2-EF02-2E67CF85BAAE}"/>
              </a:ext>
            </a:extLst>
          </p:cNvPr>
          <p:cNvSpPr/>
          <p:nvPr/>
        </p:nvSpPr>
        <p:spPr>
          <a:xfrm>
            <a:off x="640556" y="5758003"/>
            <a:ext cx="11226799" cy="846169"/>
          </a:xfrm>
          <a:prstGeom prst="rect">
            <a:avLst/>
          </a:prstGeom>
          <a:noFill/>
          <a:ln w="57150" cap="flat" cmpd="sng" algn="ctr">
            <a:solidFill>
              <a:srgbClr val="C00000"/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CA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373724843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6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B67AA7-606A-BE18-CC17-829D5FAF00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Complément de lieu ou de temps</a:t>
            </a:r>
          </a:p>
        </p:txBody>
      </p:sp>
      <p:graphicFrame>
        <p:nvGraphicFramePr>
          <p:cNvPr id="15" name="Table 14">
            <a:extLst>
              <a:ext uri="{FF2B5EF4-FFF2-40B4-BE49-F238E27FC236}">
                <a16:creationId xmlns:a16="http://schemas.microsoft.com/office/drawing/2014/main" id="{49335D15-E02D-A0F4-80CE-64FE64B9C01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68846977"/>
              </p:ext>
            </p:extLst>
          </p:nvPr>
        </p:nvGraphicFramePr>
        <p:xfrm>
          <a:off x="609599" y="800387"/>
          <a:ext cx="11232333" cy="1644650"/>
        </p:xfrm>
        <a:graphic>
          <a:graphicData uri="http://schemas.openxmlformats.org/drawingml/2006/table">
            <a:tbl>
              <a:tblPr>
                <a:effectLst/>
              </a:tblPr>
              <a:tblGrid>
                <a:gridCol w="33343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4901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94901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28801">
                <a:tc rowSpan="2">
                  <a:txBody>
                    <a:bodyPr/>
                    <a:lstStyle>
                      <a:lvl1pPr marL="0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324714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64942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97414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29885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162357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194828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227300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2597718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CA" sz="2400" cap="none" spc="0" dirty="0">
                          <a:ln>
                            <a:noFill/>
                          </a:ln>
                          <a:effectLst/>
                        </a:rPr>
                        <a:t>Fonction syntaxique</a:t>
                      </a:r>
                      <a:r>
                        <a:rPr lang="fr-CA" sz="1600" cap="none" spc="0" dirty="0">
                          <a:ln>
                            <a:noFill/>
                          </a:ln>
                          <a:effectLst/>
                        </a:rPr>
                        <a:t> </a:t>
                      </a:r>
                      <a:endParaRPr lang="en-US" sz="16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</a:endParaRPr>
                    </a:p>
                  </a:txBody>
                  <a:tcPr marL="21870" marR="21870" marT="0" marB="0"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CCFF"/>
                    </a:solidFill>
                  </a:tcPr>
                </a:tc>
                <a:tc gridSpan="2">
                  <a:txBody>
                    <a:bodyPr/>
                    <a:lstStyle>
                      <a:lvl1pPr marL="0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324714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64942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97414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29885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162357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194828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227300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2597718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CA" sz="2000" cap="none" spc="0" dirty="0">
                          <a:ln>
                            <a:noFill/>
                          </a:ln>
                          <a:effectLst/>
                        </a:rPr>
                        <a:t>Antécédent</a:t>
                      </a:r>
                      <a:endParaRPr lang="en-US" sz="12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21870" marR="21870" marT="0" marB="0" anchor="b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C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58121">
                <a:tc vMerge="1">
                  <a:txBody>
                    <a:bodyPr/>
                    <a:lstStyle/>
                    <a:p>
                      <a:endParaRPr lang="fr-CA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324714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64942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97414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29885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162357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194828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227300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2597718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CA" sz="2400" cap="none" spc="0" dirty="0">
                          <a:ln>
                            <a:noFill/>
                          </a:ln>
                          <a:effectLst/>
                        </a:rPr>
                        <a:t>ANIMÉ</a:t>
                      </a:r>
                      <a:endParaRPr lang="en-US" sz="24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</a:endParaRPr>
                    </a:p>
                  </a:txBody>
                  <a:tcPr marL="21870" marR="21870" marT="0" marB="0"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>
                      <a:lvl1pPr marL="0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324714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64942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97414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29885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162357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194828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227300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2597718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CA" sz="2400" cap="none" spc="0" dirty="0">
                          <a:ln>
                            <a:noFill/>
                          </a:ln>
                          <a:effectLst/>
                        </a:rPr>
                        <a:t>INANIMÉ </a:t>
                      </a:r>
                      <a:endParaRPr lang="en-US" sz="24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</a:endParaRPr>
                    </a:p>
                  </a:txBody>
                  <a:tcPr marL="21870" marR="21870" marT="0" marB="0"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57728">
                <a:tc>
                  <a:txBody>
                    <a:bodyPr/>
                    <a:lstStyle>
                      <a:lvl1pPr marL="0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324714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64942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97414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29885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162357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194828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227300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2597718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CA" sz="1600" cap="none" spc="0" dirty="0">
                          <a:ln>
                            <a:noFill/>
                          </a:ln>
                          <a:effectLst/>
                        </a:rPr>
                        <a:t>Complément </a:t>
                      </a:r>
                      <a:br>
                        <a:rPr lang="fr-CA" sz="1600" cap="none" spc="0" dirty="0">
                          <a:ln>
                            <a:noFill/>
                          </a:ln>
                          <a:effectLst/>
                        </a:rPr>
                      </a:br>
                      <a:r>
                        <a:rPr lang="fr-CA" sz="1600" cap="none" spc="0" dirty="0">
                          <a:ln>
                            <a:noFill/>
                          </a:ln>
                          <a:effectLst/>
                        </a:rPr>
                        <a:t>de lieu ou de temps</a:t>
                      </a:r>
                      <a:endParaRPr lang="en-US" sz="16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</a:endParaRPr>
                    </a:p>
                  </a:txBody>
                  <a:tcPr marL="21870" marR="21870" marT="0" marB="0"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>
                      <a:lvl1pPr marL="0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324714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64942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97414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29885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162357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194828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227300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2597718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 b="0" cap="none" spc="0" dirty="0">
                        <a:ln>
                          <a:noFill/>
                        </a:ln>
                        <a:solidFill>
                          <a:srgbClr val="333766"/>
                        </a:solidFill>
                        <a:effectLst/>
                        <a:latin typeface="+mn-lt"/>
                        <a:ea typeface="Calibri"/>
                      </a:endParaRPr>
                    </a:p>
                  </a:txBody>
                  <a:tcPr marL="21870" marR="21870" marT="0" marB="0"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324714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64942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97414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29885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162357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194828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227300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2597718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CA" sz="4000" b="1" cap="none" spc="0" dirty="0">
                          <a:ln>
                            <a:noFill/>
                          </a:ln>
                          <a:solidFill>
                            <a:srgbClr val="333766"/>
                          </a:solidFill>
                          <a:effectLst/>
                        </a:rPr>
                        <a:t>où</a:t>
                      </a:r>
                      <a:endParaRPr lang="en-US" sz="4000" b="1" cap="none" spc="0" dirty="0">
                        <a:ln>
                          <a:noFill/>
                        </a:ln>
                        <a:solidFill>
                          <a:srgbClr val="333766"/>
                        </a:solidFill>
                        <a:effectLst/>
                        <a:latin typeface="+mn-lt"/>
                        <a:ea typeface="Calibri"/>
                      </a:endParaRPr>
                    </a:p>
                  </a:txBody>
                  <a:tcPr marL="21870" marR="21870" marT="0" marB="0"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6" name="TextBox 15">
            <a:extLst>
              <a:ext uri="{FF2B5EF4-FFF2-40B4-BE49-F238E27FC236}">
                <a16:creationId xmlns:a16="http://schemas.microsoft.com/office/drawing/2014/main" id="{E7D6680F-5092-8859-EC91-25212D4A42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1999" y="1754475"/>
            <a:ext cx="2946361" cy="646112"/>
          </a:xfrm>
          <a:prstGeom prst="rect">
            <a:avLst/>
          </a:prstGeom>
          <a:solidFill>
            <a:srgbClr val="99C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CA" altLang="en-US" sz="1800" b="0" i="0" u="none" strike="noStrike" kern="0" cap="none" spc="0" normalizeH="0" baseline="0" noProof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 panose="020B0604020202020204" pitchFamily="34" charset="0"/>
                <a:cs typeface="+mn-cs"/>
              </a:rPr>
              <a:t>Complément </a:t>
            </a:r>
            <a:br>
              <a:rPr kumimoji="0" lang="fr-CA" altLang="en-US" sz="1800" b="0" i="0" u="none" strike="noStrike" kern="0" cap="none" spc="0" normalizeH="0" baseline="0" noProof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 panose="020B0604020202020204" pitchFamily="34" charset="0"/>
                <a:cs typeface="+mn-cs"/>
              </a:rPr>
            </a:br>
            <a:r>
              <a:rPr kumimoji="0" lang="fr-CA" altLang="en-US" sz="1800" b="0" i="0" u="none" strike="noStrike" kern="0" cap="none" spc="0" normalizeH="0" baseline="0" noProof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 panose="020B0604020202020204" pitchFamily="34" charset="0"/>
                <a:cs typeface="+mn-cs"/>
              </a:rPr>
              <a:t>de lieu ou de temps</a:t>
            </a:r>
            <a:endParaRPr kumimoji="0" lang="en-US" altLang="en-US" sz="1800" b="0" i="0" u="none" strike="noStrike" kern="0" cap="none" spc="0" normalizeH="0" baseline="0" noProof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Arial" panose="020B0604020202020204" pitchFamily="34" charset="0"/>
              <a:cs typeface="Calibri" panose="020F0502020204030204" pitchFamily="34" charset="0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BE43B6E7-B140-C680-EA87-0E2829556E2D}"/>
              </a:ext>
            </a:extLst>
          </p:cNvPr>
          <p:cNvSpPr/>
          <p:nvPr/>
        </p:nvSpPr>
        <p:spPr>
          <a:xfrm>
            <a:off x="1930127" y="2791112"/>
            <a:ext cx="6811224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fr-FR" sz="2400" dirty="0">
                <a:latin typeface="Arial" panose="020B0604020202020204" pitchFamily="34" charset="0"/>
                <a:cs typeface="+mn-cs"/>
              </a:rPr>
              <a:t> Le parc </a:t>
            </a:r>
            <a:r>
              <a:rPr lang="fr-FR" sz="2800" b="1" dirty="0">
                <a:latin typeface="Arial" panose="020B0604020202020204" pitchFamily="34" charset="0"/>
                <a:cs typeface="+mn-cs"/>
              </a:rPr>
              <a:t>où</a:t>
            </a:r>
            <a:r>
              <a:rPr lang="fr-FR" sz="2400" dirty="0">
                <a:latin typeface="Arial" panose="020B0604020202020204" pitchFamily="34" charset="0"/>
                <a:cs typeface="+mn-cs"/>
              </a:rPr>
              <a:t> (</a:t>
            </a:r>
            <a:r>
              <a:rPr lang="fr-FR" sz="2400" strike="sngStrike" dirty="0">
                <a:latin typeface="Arial" panose="020B0604020202020204" pitchFamily="34" charset="0"/>
                <a:cs typeface="+mn-cs"/>
              </a:rPr>
              <a:t>dans lequel</a:t>
            </a:r>
            <a:r>
              <a:rPr lang="fr-FR" sz="2400" dirty="0">
                <a:latin typeface="Arial" panose="020B0604020202020204" pitchFamily="34" charset="0"/>
                <a:cs typeface="+mn-cs"/>
              </a:rPr>
              <a:t>) je vous ai vu.</a:t>
            </a:r>
          </a:p>
          <a:p>
            <a:pPr>
              <a:defRPr/>
            </a:pPr>
            <a:r>
              <a:rPr lang="fr-FR" sz="2400" dirty="0">
                <a:latin typeface="Arial" panose="020B0604020202020204" pitchFamily="34" charset="0"/>
                <a:cs typeface="+mn-cs"/>
              </a:rPr>
              <a:t> Le pays </a:t>
            </a:r>
            <a:r>
              <a:rPr lang="fr-FR" sz="2400" b="1" dirty="0">
                <a:latin typeface="Arial" panose="020B0604020202020204" pitchFamily="34" charset="0"/>
                <a:cs typeface="+mn-cs"/>
              </a:rPr>
              <a:t>d</a:t>
            </a:r>
            <a:r>
              <a:rPr lang="fr-FR" sz="2400" dirty="0">
                <a:latin typeface="Arial" panose="020B0604020202020204" pitchFamily="34" charset="0"/>
                <a:cs typeface="+mn-cs"/>
              </a:rPr>
              <a:t>'</a:t>
            </a:r>
            <a:r>
              <a:rPr lang="fr-FR" sz="2800" b="1" dirty="0">
                <a:latin typeface="Arial" panose="020B0604020202020204" pitchFamily="34" charset="0"/>
                <a:cs typeface="+mn-cs"/>
              </a:rPr>
              <a:t>où</a:t>
            </a:r>
            <a:r>
              <a:rPr lang="fr-FR" sz="2400" dirty="0">
                <a:latin typeface="Arial" panose="020B0604020202020204" pitchFamily="34" charset="0"/>
                <a:cs typeface="+mn-cs"/>
              </a:rPr>
              <a:t> (</a:t>
            </a:r>
            <a:r>
              <a:rPr lang="fr-FR" sz="2400" strike="sngStrike" dirty="0">
                <a:latin typeface="Arial" panose="020B0604020202020204" pitchFamily="34" charset="0"/>
                <a:cs typeface="+mn-cs"/>
              </a:rPr>
              <a:t>duquel</a:t>
            </a:r>
            <a:r>
              <a:rPr lang="fr-FR" sz="2400" dirty="0">
                <a:latin typeface="Arial" panose="020B0604020202020204" pitchFamily="34" charset="0"/>
                <a:cs typeface="+mn-cs"/>
              </a:rPr>
              <a:t>) je viens.</a:t>
            </a:r>
          </a:p>
          <a:p>
            <a:pPr>
              <a:defRPr/>
            </a:pPr>
            <a:r>
              <a:rPr lang="fr-FR" sz="2400" dirty="0">
                <a:latin typeface="Arial" panose="020B0604020202020204" pitchFamily="34" charset="0"/>
                <a:cs typeface="+mn-cs"/>
              </a:rPr>
              <a:t> L'endroit </a:t>
            </a:r>
            <a:r>
              <a:rPr lang="fr-FR" sz="2400" b="1" dirty="0">
                <a:latin typeface="Arial" panose="020B0604020202020204" pitchFamily="34" charset="0"/>
                <a:cs typeface="+mn-cs"/>
              </a:rPr>
              <a:t>par</a:t>
            </a:r>
            <a:r>
              <a:rPr lang="fr-FR" sz="2400" dirty="0">
                <a:latin typeface="Arial" panose="020B0604020202020204" pitchFamily="34" charset="0"/>
                <a:cs typeface="+mn-cs"/>
              </a:rPr>
              <a:t> </a:t>
            </a:r>
            <a:r>
              <a:rPr lang="fr-FR" sz="2800" b="1" dirty="0">
                <a:latin typeface="Arial" panose="020B0604020202020204" pitchFamily="34" charset="0"/>
                <a:cs typeface="+mn-cs"/>
              </a:rPr>
              <a:t>où</a:t>
            </a:r>
            <a:r>
              <a:rPr lang="fr-FR" sz="2400" dirty="0">
                <a:latin typeface="Arial" panose="020B0604020202020204" pitchFamily="34" charset="0"/>
                <a:cs typeface="+mn-cs"/>
              </a:rPr>
              <a:t> (</a:t>
            </a:r>
            <a:r>
              <a:rPr lang="fr-FR" sz="2400" strike="sngStrike" dirty="0">
                <a:latin typeface="Arial" panose="020B0604020202020204" pitchFamily="34" charset="0"/>
                <a:cs typeface="+mn-cs"/>
              </a:rPr>
              <a:t>par lequel</a:t>
            </a:r>
            <a:r>
              <a:rPr lang="fr-FR" sz="2400" dirty="0">
                <a:latin typeface="Arial" panose="020B0604020202020204" pitchFamily="34" charset="0"/>
                <a:cs typeface="+mn-cs"/>
              </a:rPr>
              <a:t>) je suis passé.</a:t>
            </a:r>
          </a:p>
          <a:p>
            <a:pPr>
              <a:defRPr/>
            </a:pPr>
            <a:r>
              <a:rPr lang="fr-FR" sz="2400" dirty="0">
                <a:latin typeface="Arial" panose="020B0604020202020204" pitchFamily="34" charset="0"/>
                <a:cs typeface="+mn-cs"/>
              </a:rPr>
              <a:t> Le banc </a:t>
            </a:r>
            <a:r>
              <a:rPr lang="fr-FR" sz="2800" b="1" dirty="0">
                <a:latin typeface="Arial" panose="020B0604020202020204" pitchFamily="34" charset="0"/>
                <a:cs typeface="+mn-cs"/>
              </a:rPr>
              <a:t>où</a:t>
            </a:r>
            <a:r>
              <a:rPr lang="fr-FR" sz="2400" dirty="0">
                <a:latin typeface="Arial" panose="020B0604020202020204" pitchFamily="34" charset="0"/>
                <a:cs typeface="+mn-cs"/>
              </a:rPr>
              <a:t> (</a:t>
            </a:r>
            <a:r>
              <a:rPr lang="fr-FR" sz="2400" strike="sngStrike" dirty="0">
                <a:latin typeface="Arial" panose="020B0604020202020204" pitchFamily="34" charset="0"/>
                <a:cs typeface="+mn-cs"/>
              </a:rPr>
              <a:t>sur lequel</a:t>
            </a:r>
            <a:r>
              <a:rPr lang="fr-FR" sz="2400" dirty="0">
                <a:latin typeface="Arial" panose="020B0604020202020204" pitchFamily="34" charset="0"/>
                <a:cs typeface="+mn-cs"/>
              </a:rPr>
              <a:t>) je suis assis.</a:t>
            </a:r>
            <a:endParaRPr lang="fr-CA" sz="2400" dirty="0">
              <a:latin typeface="Arial" panose="020B0604020202020204" pitchFamily="34" charset="0"/>
              <a:cs typeface="+mn-cs"/>
            </a:endParaRPr>
          </a:p>
        </p:txBody>
      </p:sp>
      <p:sp>
        <p:nvSpPr>
          <p:cNvPr id="18" name="Rectangle 26">
            <a:extLst>
              <a:ext uri="{FF2B5EF4-FFF2-40B4-BE49-F238E27FC236}">
                <a16:creationId xmlns:a16="http://schemas.microsoft.com/office/drawing/2014/main" id="{526B0B1E-CFD5-F004-AAFC-D60EF56F10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30127" y="5132040"/>
            <a:ext cx="5715000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alt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+mn-cs"/>
              </a:rPr>
              <a:t>Le jour </a:t>
            </a:r>
            <a:r>
              <a:rPr kumimoji="0" lang="fr-FR" alt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333766"/>
                </a:solidFill>
                <a:effectLst/>
                <a:uLnTx/>
                <a:uFillTx/>
                <a:latin typeface="Arial" panose="020B0604020202020204" pitchFamily="34" charset="0"/>
                <a:cs typeface="+mn-cs"/>
              </a:rPr>
              <a:t>où</a:t>
            </a:r>
            <a:r>
              <a:rPr kumimoji="0" lang="fr-FR" alt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+mn-cs"/>
              </a:rPr>
              <a:t> il est arrivé.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alt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+mn-cs"/>
              </a:rPr>
              <a:t>La semaine </a:t>
            </a:r>
            <a:r>
              <a:rPr kumimoji="0" lang="fr-FR" alt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333766"/>
                </a:solidFill>
                <a:effectLst/>
                <a:uLnTx/>
                <a:uFillTx/>
                <a:latin typeface="Arial" panose="020B0604020202020204" pitchFamily="34" charset="0"/>
                <a:cs typeface="+mn-cs"/>
              </a:rPr>
              <a:t>où</a:t>
            </a:r>
            <a:r>
              <a:rPr kumimoji="0" lang="fr-FR" alt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+mn-cs"/>
              </a:rPr>
              <a:t> </a:t>
            </a:r>
            <a:r>
              <a:rPr kumimoji="0" lang="fr-FR" alt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+mn-cs"/>
              </a:rPr>
              <a:t>il était si fatigué.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alt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+mn-cs"/>
              </a:rPr>
              <a:t>Il est sorti au moment </a:t>
            </a:r>
            <a:r>
              <a:rPr kumimoji="0" lang="fr-FR" alt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333766"/>
                </a:solidFill>
                <a:effectLst/>
                <a:uLnTx/>
                <a:uFillTx/>
                <a:latin typeface="Arial" panose="020B0604020202020204" pitchFamily="34" charset="0"/>
                <a:cs typeface="+mn-cs"/>
              </a:rPr>
              <a:t>où</a:t>
            </a:r>
            <a:r>
              <a:rPr kumimoji="0" lang="fr-FR" alt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+mn-cs"/>
              </a:rPr>
              <a:t> j'entrais.</a:t>
            </a:r>
            <a:endParaRPr kumimoji="0" lang="fr-CA" altLang="en-US" sz="2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+mn-cs"/>
            </a:endParaRPr>
          </a:p>
        </p:txBody>
      </p:sp>
      <p:sp>
        <p:nvSpPr>
          <p:cNvPr id="19" name="Rectangle 27">
            <a:extLst>
              <a:ext uri="{FF2B5EF4-FFF2-40B4-BE49-F238E27FC236}">
                <a16:creationId xmlns:a16="http://schemas.microsoft.com/office/drawing/2014/main" id="{D7491D33-94E9-16D0-1ECA-1B4D5FB821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70700" y="5551488"/>
            <a:ext cx="2064989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altLang="en-US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+mn-cs"/>
              </a:rPr>
              <a:t>QUAND</a:t>
            </a:r>
            <a:endParaRPr kumimoji="0" lang="fr-CA" altLang="en-US" sz="4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+mn-cs"/>
            </a:endParaRPr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D9483E7E-A83B-E2B8-BB18-21B104D2F2C7}"/>
              </a:ext>
            </a:extLst>
          </p:cNvPr>
          <p:cNvCxnSpPr/>
          <p:nvPr/>
        </p:nvCxnSpPr>
        <p:spPr>
          <a:xfrm flipV="1">
            <a:off x="7412359" y="5614670"/>
            <a:ext cx="1005840" cy="640080"/>
          </a:xfrm>
          <a:prstGeom prst="line">
            <a:avLst/>
          </a:prstGeom>
          <a:noFill/>
          <a:ln w="57150" cap="flat" cmpd="sng" algn="ctr">
            <a:solidFill>
              <a:srgbClr val="C00000"/>
            </a:solidFill>
            <a:prstDash val="soli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208956F3-F865-7C13-7E2B-06A607274593}"/>
              </a:ext>
            </a:extLst>
          </p:cNvPr>
          <p:cNvCxnSpPr/>
          <p:nvPr/>
        </p:nvCxnSpPr>
        <p:spPr>
          <a:xfrm>
            <a:off x="7412359" y="5614670"/>
            <a:ext cx="1005840" cy="640080"/>
          </a:xfrm>
          <a:prstGeom prst="line">
            <a:avLst/>
          </a:prstGeom>
          <a:noFill/>
          <a:ln w="57150" cap="flat" cmpd="sng" algn="ctr">
            <a:solidFill>
              <a:srgbClr val="C00000"/>
            </a:solidFill>
            <a:prstDash val="soli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cxnSp>
      <p:sp>
        <p:nvSpPr>
          <p:cNvPr id="22" name="Folded Corner 34">
            <a:extLst>
              <a:ext uri="{FF2B5EF4-FFF2-40B4-BE49-F238E27FC236}">
                <a16:creationId xmlns:a16="http://schemas.microsoft.com/office/drawing/2014/main" id="{C7A0AAB4-73CE-3D1B-76FB-2E7E15608FCC}"/>
              </a:ext>
            </a:extLst>
          </p:cNvPr>
          <p:cNvSpPr/>
          <p:nvPr/>
        </p:nvSpPr>
        <p:spPr>
          <a:xfrm>
            <a:off x="9376315" y="2898953"/>
            <a:ext cx="1600200" cy="1600200"/>
          </a:xfrm>
          <a:prstGeom prst="foldedCorner">
            <a:avLst/>
          </a:prstGeom>
          <a:solidFill>
            <a:srgbClr val="FFE89F"/>
          </a:solidFill>
          <a:ln w="25400" cap="flat" cmpd="sng" algn="ctr">
            <a:noFill/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CA" sz="12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CA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complément </a:t>
            </a:r>
            <a:br>
              <a:rPr kumimoji="0" lang="fr-CA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</a:br>
            <a:r>
              <a:rPr kumimoji="0" lang="fr-CA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de </a:t>
            </a:r>
            <a:r>
              <a:rPr kumimoji="0" lang="fr-CA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lieu</a:t>
            </a:r>
          </a:p>
        </p:txBody>
      </p:sp>
      <p:sp>
        <p:nvSpPr>
          <p:cNvPr id="23" name="Folded Corner 35">
            <a:extLst>
              <a:ext uri="{FF2B5EF4-FFF2-40B4-BE49-F238E27FC236}">
                <a16:creationId xmlns:a16="http://schemas.microsoft.com/office/drawing/2014/main" id="{03DE7476-0764-0991-CF1D-F55047CFED91}"/>
              </a:ext>
            </a:extLst>
          </p:cNvPr>
          <p:cNvSpPr/>
          <p:nvPr/>
        </p:nvSpPr>
        <p:spPr>
          <a:xfrm>
            <a:off x="9376315" y="5024437"/>
            <a:ext cx="1600200" cy="1600200"/>
          </a:xfrm>
          <a:prstGeom prst="foldedCorner">
            <a:avLst/>
          </a:prstGeom>
          <a:solidFill>
            <a:srgbClr val="C3E3C4"/>
          </a:solidFill>
          <a:ln w="25400" cap="flat" cmpd="sng" algn="ctr">
            <a:noFill/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CA" sz="2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CA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complément </a:t>
            </a:r>
            <a:br>
              <a:rPr kumimoji="0" lang="fr-CA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</a:br>
            <a:r>
              <a:rPr kumimoji="0" lang="fr-CA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de </a:t>
            </a:r>
            <a:r>
              <a:rPr kumimoji="0" lang="fr-CA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temps</a:t>
            </a:r>
          </a:p>
        </p:txBody>
      </p: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CDC5F98B-661F-F19A-56A6-13284CF68144}"/>
              </a:ext>
            </a:extLst>
          </p:cNvPr>
          <p:cNvCxnSpPr/>
          <p:nvPr/>
        </p:nvCxnSpPr>
        <p:spPr>
          <a:xfrm>
            <a:off x="2465320" y="5580017"/>
            <a:ext cx="457200" cy="0"/>
          </a:xfrm>
          <a:prstGeom prst="line">
            <a:avLst/>
          </a:prstGeom>
          <a:noFill/>
          <a:ln w="38100" cap="flat" cmpd="sng" algn="ctr">
            <a:solidFill>
              <a:srgbClr val="C00000"/>
            </a:solidFill>
            <a:prstDash val="solid"/>
          </a:ln>
          <a:effectLst/>
        </p:spPr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ECE2D0E0-2F64-0477-6365-85BDDD0F0891}"/>
              </a:ext>
            </a:extLst>
          </p:cNvPr>
          <p:cNvCxnSpPr/>
          <p:nvPr/>
        </p:nvCxnSpPr>
        <p:spPr>
          <a:xfrm>
            <a:off x="2424439" y="5996555"/>
            <a:ext cx="1188720" cy="0"/>
          </a:xfrm>
          <a:prstGeom prst="line">
            <a:avLst/>
          </a:prstGeom>
          <a:noFill/>
          <a:ln w="38100" cap="flat" cmpd="sng" algn="ctr">
            <a:solidFill>
              <a:srgbClr val="C00000"/>
            </a:solidFill>
            <a:prstDash val="solid"/>
          </a:ln>
          <a:effectLst/>
        </p:spPr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6A0DC345-2EE4-4640-1561-835069A4A631}"/>
              </a:ext>
            </a:extLst>
          </p:cNvPr>
          <p:cNvCxnSpPr/>
          <p:nvPr/>
        </p:nvCxnSpPr>
        <p:spPr>
          <a:xfrm>
            <a:off x="3855195" y="6409853"/>
            <a:ext cx="1097280" cy="0"/>
          </a:xfrm>
          <a:prstGeom prst="line">
            <a:avLst/>
          </a:prstGeom>
          <a:noFill/>
          <a:ln w="38100" cap="flat" cmpd="sng" algn="ctr">
            <a:solidFill>
              <a:srgbClr val="C00000"/>
            </a:solidFill>
            <a:prstDash val="solid"/>
          </a:ln>
          <a:effectLst/>
        </p:spPr>
      </p:cxnSp>
      <p:pic>
        <p:nvPicPr>
          <p:cNvPr id="28" name="Picture 27" descr="Shape&#10;&#10;Description automatically generated with low confidence">
            <a:extLst>
              <a:ext uri="{FF2B5EF4-FFF2-40B4-BE49-F238E27FC236}">
                <a16:creationId xmlns:a16="http://schemas.microsoft.com/office/drawing/2014/main" id="{2229564B-A563-F594-6A7F-A86C3F8E0D32}"/>
              </a:ext>
            </a:extLst>
          </p:cNvPr>
          <p:cNvPicPr>
            <a:picLocks noChangeAspect="1"/>
          </p:cNvPicPr>
          <p:nvPr/>
        </p:nvPicPr>
        <p:blipFill>
          <a:blip r:embed="rId4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2061" y="3125137"/>
            <a:ext cx="1219200" cy="1219200"/>
          </a:xfrm>
          <a:prstGeom prst="rect">
            <a:avLst/>
          </a:prstGeom>
        </p:spPr>
      </p:pic>
      <p:pic>
        <p:nvPicPr>
          <p:cNvPr id="30" name="Picture 29" descr="Shape&#10;&#10;Description automatically generated with low confidence">
            <a:extLst>
              <a:ext uri="{FF2B5EF4-FFF2-40B4-BE49-F238E27FC236}">
                <a16:creationId xmlns:a16="http://schemas.microsoft.com/office/drawing/2014/main" id="{9295AF32-7DCC-663A-4781-3A4F6C53DFC4}"/>
              </a:ext>
            </a:extLst>
          </p:cNvPr>
          <p:cNvPicPr>
            <a:picLocks noChangeAspect="1"/>
          </p:cNvPicPr>
          <p:nvPr/>
        </p:nvPicPr>
        <p:blipFill>
          <a:blip r:embed="rId5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1683" y="5287094"/>
            <a:ext cx="1219200" cy="1219200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552695667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594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81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81" tmFilter="0, 0; 0.125,0.2665; 0.25,0.4; 0.375,0.465; 0.5,0.5;  0.625,0.535; 0.75,0.6; 0.875,0.7335; 1,1">
                                          <p:stCondLst>
                                            <p:cond delay="581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90" tmFilter="0, 0; 0.125,0.2665; 0.25,0.4; 0.375,0.465; 0.5,0.5;  0.625,0.535; 0.75,0.6; 0.875,0.7335; 1,1">
                                          <p:stCondLst>
                                            <p:cond delay="115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44" tmFilter="0, 0; 0.125,0.2665; 0.25,0.4; 0.375,0.465; 0.5,0.5;  0.625,0.535; 0.75,0.6; 0.875,0.7335; 1,1">
                                          <p:stCondLst>
                                            <p:cond delay="144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7" dur="23">
                                          <p:stCondLst>
                                            <p:cond delay="56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8" dur="145" decel="50000">
                                          <p:stCondLst>
                                            <p:cond delay="592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" dur="23">
                                          <p:stCondLst>
                                            <p:cond delay="1148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0" dur="145" decel="50000">
                                          <p:stCondLst>
                                            <p:cond delay="1171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3">
                                          <p:stCondLst>
                                            <p:cond delay="1437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2" dur="145" decel="50000">
                                          <p:stCondLst>
                                            <p:cond delay="145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3">
                                          <p:stCondLst>
                                            <p:cond delay="1582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4" dur="145" decel="50000">
                                          <p:stCondLst>
                                            <p:cond delay="1605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2250"/>
                            </p:stCondLst>
                            <p:childTnLst>
                              <p:par>
                                <p:cTn id="3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900" decel="100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1000"/>
                            </p:stCondLst>
                            <p:childTnLst>
                              <p:par>
                                <p:cTn id="5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1500"/>
                            </p:stCondLst>
                            <p:childTnLst>
                              <p:par>
                                <p:cTn id="6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2000"/>
                            </p:stCondLst>
                            <p:childTnLst>
                              <p:par>
                                <p:cTn id="6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500"/>
                            </p:stCondLst>
                            <p:childTnLst>
                              <p:par>
                                <p:cTn id="7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1000"/>
                            </p:stCondLst>
                            <p:childTnLst>
                              <p:par>
                                <p:cTn id="7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6" dur="75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22" presetClass="entr" presetSubtype="8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9" dur="75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22" presetClass="entr" presetSubtype="8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2" dur="75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7" grpId="0"/>
      <p:bldP spid="19" grpId="0"/>
      <p:bldP spid="22" grpId="0" animBg="1"/>
      <p:bldP spid="2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143996-651D-4E60-972C-6F9FC35845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Pronoms relatifs avec un antécédent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9BC2F6D-288E-AB37-4314-D0964A328698}"/>
              </a:ext>
            </a:extLst>
          </p:cNvPr>
          <p:cNvSpPr/>
          <p:nvPr/>
        </p:nvSpPr>
        <p:spPr>
          <a:xfrm>
            <a:off x="658019" y="972344"/>
            <a:ext cx="2496312" cy="5650992"/>
          </a:xfrm>
          <a:prstGeom prst="rect">
            <a:avLst/>
          </a:prstGeom>
          <a:solidFill>
            <a:srgbClr val="99CCFF"/>
          </a:solidFill>
          <a:ln w="25400" cap="flat" cmpd="sng" algn="ctr">
            <a:noFill/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CA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7E6F73F-84CF-720D-5672-E5452F976723}"/>
              </a:ext>
            </a:extLst>
          </p:cNvPr>
          <p:cNvSpPr/>
          <p:nvPr/>
        </p:nvSpPr>
        <p:spPr>
          <a:xfrm>
            <a:off x="3155952" y="972344"/>
            <a:ext cx="8732520" cy="978408"/>
          </a:xfrm>
          <a:prstGeom prst="rect">
            <a:avLst/>
          </a:prstGeom>
          <a:solidFill>
            <a:srgbClr val="CCCCFF"/>
          </a:solidFill>
          <a:ln w="25400" cap="flat" cmpd="sng" algn="ctr">
            <a:noFill/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CA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id="{1E7B76F2-A729-F24D-9410-F765ECF4DF6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93204045"/>
              </p:ext>
            </p:extLst>
          </p:nvPr>
        </p:nvGraphicFramePr>
        <p:xfrm>
          <a:off x="660400" y="972344"/>
          <a:ext cx="11226800" cy="5657054"/>
        </p:xfrm>
        <a:graphic>
          <a:graphicData uri="http://schemas.openxmlformats.org/drawingml/2006/table">
            <a:tbl>
              <a:tblPr>
                <a:effectLst/>
              </a:tblPr>
              <a:tblGrid>
                <a:gridCol w="24881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6930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36930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66417">
                <a:tc rowSpan="2">
                  <a:txBody>
                    <a:bodyPr/>
                    <a:lstStyle>
                      <a:lvl1pPr marL="0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324714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64942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97414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29885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162357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194828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227300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2597718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CA" sz="2400" cap="none" spc="0" dirty="0">
                          <a:ln>
                            <a:noFill/>
                          </a:ln>
                          <a:effectLst/>
                        </a:rPr>
                        <a:t>Fonction syntaxique</a:t>
                      </a:r>
                      <a:r>
                        <a:rPr lang="fr-CA" sz="1600" cap="none" spc="0" dirty="0">
                          <a:ln>
                            <a:noFill/>
                          </a:ln>
                          <a:effectLst/>
                        </a:rPr>
                        <a:t> </a:t>
                      </a:r>
                      <a:endParaRPr lang="en-US" sz="16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</a:endParaRPr>
                    </a:p>
                  </a:txBody>
                  <a:tcPr marL="21870" marR="21870" marT="0" marB="0"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>
                      <a:lvl1pPr marL="0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324714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64942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97414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29885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162357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194828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227300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2597718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CA" sz="2000" cap="none" spc="0" dirty="0">
                          <a:ln>
                            <a:noFill/>
                          </a:ln>
                          <a:effectLst/>
                        </a:rPr>
                        <a:t>Antécédent</a:t>
                      </a:r>
                      <a:endParaRPr lang="en-US" sz="12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21870" marR="21870" marT="0" marB="0" anchor="b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C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21971">
                <a:tc vMerge="1">
                  <a:txBody>
                    <a:bodyPr/>
                    <a:lstStyle/>
                    <a:p>
                      <a:endParaRPr lang="fr-CA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324714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64942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97414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29885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162357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194828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227300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2597718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CA" sz="2400" cap="none" spc="0" dirty="0">
                          <a:ln>
                            <a:noFill/>
                          </a:ln>
                          <a:effectLst/>
                        </a:rPr>
                        <a:t>ANIMÉ</a:t>
                      </a:r>
                      <a:endParaRPr lang="en-US" sz="24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</a:endParaRPr>
                    </a:p>
                  </a:txBody>
                  <a:tcPr marL="21870" marR="21870" marT="0" marB="0"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324714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64942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97414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29885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162357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194828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227300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2597718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CA" sz="2400" cap="none" spc="0" dirty="0">
                          <a:ln>
                            <a:noFill/>
                          </a:ln>
                          <a:effectLst/>
                        </a:rPr>
                        <a:t>INANIMÉ </a:t>
                      </a:r>
                      <a:endParaRPr lang="en-US" sz="24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</a:endParaRPr>
                    </a:p>
                  </a:txBody>
                  <a:tcPr marL="21870" marR="21870" marT="0" marB="0"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44412">
                <a:tc>
                  <a:txBody>
                    <a:bodyPr/>
                    <a:lstStyle>
                      <a:lvl1pPr marL="0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324714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64942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97414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29885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162357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194828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227300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2597718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CA" sz="1800" cap="none" spc="0" dirty="0">
                          <a:ln>
                            <a:noFill/>
                          </a:ln>
                          <a:effectLst/>
                        </a:rPr>
                        <a:t>SUJET</a:t>
                      </a:r>
                      <a:endParaRPr lang="en-US" sz="18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</a:endParaRPr>
                    </a:p>
                  </a:txBody>
                  <a:tcPr marL="21870" marR="21870" marT="0" marB="0"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324714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64942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97414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29885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162357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194828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227300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2597718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CA" sz="2800" cap="none" spc="0" dirty="0">
                          <a:ln>
                            <a:noFill/>
                          </a:ln>
                          <a:solidFill>
                            <a:srgbClr val="333766"/>
                          </a:solidFill>
                          <a:effectLst/>
                        </a:rPr>
                        <a:t>qui</a:t>
                      </a:r>
                      <a:endParaRPr lang="en-US" sz="2800" b="0" cap="none" spc="0" dirty="0">
                        <a:ln>
                          <a:noFill/>
                        </a:ln>
                        <a:solidFill>
                          <a:srgbClr val="333766"/>
                        </a:solidFill>
                        <a:effectLst/>
                        <a:latin typeface="+mn-lt"/>
                        <a:ea typeface="Calibri"/>
                      </a:endParaRPr>
                    </a:p>
                  </a:txBody>
                  <a:tcPr marL="21870" marR="21870" marT="0" marB="0"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324714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64942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97414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29885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162357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194828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227300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2597718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CA" sz="2800" cap="none" spc="0" dirty="0">
                          <a:ln>
                            <a:noFill/>
                          </a:ln>
                          <a:solidFill>
                            <a:srgbClr val="333766"/>
                          </a:solidFill>
                          <a:effectLst/>
                        </a:rPr>
                        <a:t>qui</a:t>
                      </a:r>
                      <a:endParaRPr lang="en-US" sz="2800" b="0" cap="none" spc="0" dirty="0">
                        <a:ln>
                          <a:noFill/>
                        </a:ln>
                        <a:solidFill>
                          <a:srgbClr val="333766"/>
                        </a:solidFill>
                        <a:effectLst/>
                        <a:latin typeface="+mn-lt"/>
                        <a:ea typeface="Calibri"/>
                      </a:endParaRPr>
                    </a:p>
                  </a:txBody>
                  <a:tcPr marL="21870" marR="21870" marT="0" marB="0"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44412">
                <a:tc>
                  <a:txBody>
                    <a:bodyPr/>
                    <a:lstStyle>
                      <a:lvl1pPr marL="0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324714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64942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97414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29885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162357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194828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227300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2597718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CA" sz="1800" cap="none" spc="0" dirty="0">
                          <a:ln>
                            <a:noFill/>
                          </a:ln>
                          <a:effectLst/>
                        </a:rPr>
                        <a:t>Complément DIRECT</a:t>
                      </a:r>
                      <a:endParaRPr lang="en-US" sz="18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</a:endParaRPr>
                    </a:p>
                  </a:txBody>
                  <a:tcPr marL="21870" marR="21870" marT="0" marB="0"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324714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64942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97414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29885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162357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194828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227300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2597718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CA" sz="2800" cap="none" spc="0" dirty="0">
                          <a:ln>
                            <a:noFill/>
                          </a:ln>
                          <a:solidFill>
                            <a:srgbClr val="333766"/>
                          </a:solidFill>
                          <a:effectLst/>
                        </a:rPr>
                        <a:t>que, qu'</a:t>
                      </a:r>
                      <a:endParaRPr lang="en-US" sz="2800" b="0" cap="none" spc="0" dirty="0">
                        <a:ln>
                          <a:noFill/>
                        </a:ln>
                        <a:solidFill>
                          <a:srgbClr val="333766"/>
                        </a:solidFill>
                        <a:effectLst/>
                        <a:latin typeface="+mn-lt"/>
                        <a:ea typeface="Calibri"/>
                      </a:endParaRPr>
                    </a:p>
                  </a:txBody>
                  <a:tcPr marL="21870" marR="21870" marT="0" marB="0"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324714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64942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97414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29885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162357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194828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227300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2597718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CA" sz="2800" cap="none" spc="0" dirty="0">
                          <a:ln>
                            <a:noFill/>
                          </a:ln>
                          <a:solidFill>
                            <a:srgbClr val="333766"/>
                          </a:solidFill>
                          <a:effectLst/>
                        </a:rPr>
                        <a:t>que, qu'</a:t>
                      </a:r>
                      <a:endParaRPr lang="en-US" sz="2800" b="0" cap="none" spc="0" dirty="0">
                        <a:ln>
                          <a:noFill/>
                        </a:ln>
                        <a:solidFill>
                          <a:srgbClr val="333766"/>
                        </a:solidFill>
                        <a:effectLst/>
                        <a:latin typeface="+mn-lt"/>
                        <a:ea typeface="Calibri"/>
                      </a:endParaRPr>
                    </a:p>
                  </a:txBody>
                  <a:tcPr marL="21870" marR="21870" marT="0" marB="0"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44412">
                <a:tc>
                  <a:txBody>
                    <a:bodyPr/>
                    <a:lstStyle>
                      <a:lvl1pPr marL="0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324714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64942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97414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29885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162357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194828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227300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2597718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CA" sz="1800" cap="none" spc="0" dirty="0">
                          <a:ln>
                            <a:noFill/>
                          </a:ln>
                          <a:effectLst/>
                        </a:rPr>
                        <a:t>Complément de DE</a:t>
                      </a:r>
                      <a:endParaRPr lang="en-US" sz="18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</a:endParaRPr>
                    </a:p>
                  </a:txBody>
                  <a:tcPr marL="21870" marR="21870" marT="0" marB="0"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324714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64942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97414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29885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162357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194828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227300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2597718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CA" sz="2800" cap="none" spc="0" dirty="0">
                          <a:ln>
                            <a:noFill/>
                          </a:ln>
                          <a:solidFill>
                            <a:srgbClr val="333766"/>
                          </a:solidFill>
                          <a:effectLst/>
                        </a:rPr>
                        <a:t>dont</a:t>
                      </a:r>
                      <a:endParaRPr lang="en-US" sz="2800" b="0" cap="none" spc="0" dirty="0">
                        <a:ln>
                          <a:noFill/>
                        </a:ln>
                        <a:solidFill>
                          <a:srgbClr val="333766"/>
                        </a:solidFill>
                        <a:effectLst/>
                        <a:latin typeface="+mn-lt"/>
                        <a:ea typeface="Calibri"/>
                      </a:endParaRPr>
                    </a:p>
                  </a:txBody>
                  <a:tcPr marL="21870" marR="21870" marT="0" marB="0"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324714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64942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97414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29885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162357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194828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227300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2597718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CA" sz="2800" cap="none" spc="0" dirty="0">
                          <a:ln>
                            <a:noFill/>
                          </a:ln>
                          <a:solidFill>
                            <a:srgbClr val="333766"/>
                          </a:solidFill>
                          <a:effectLst/>
                        </a:rPr>
                        <a:t>dont</a:t>
                      </a:r>
                      <a:endParaRPr lang="en-US" sz="2800" b="0" cap="none" spc="0" dirty="0">
                        <a:ln>
                          <a:noFill/>
                        </a:ln>
                        <a:solidFill>
                          <a:srgbClr val="333766"/>
                        </a:solidFill>
                        <a:effectLst/>
                        <a:latin typeface="+mn-lt"/>
                        <a:ea typeface="Calibri"/>
                      </a:endParaRPr>
                    </a:p>
                  </a:txBody>
                  <a:tcPr marL="21870" marR="21870" marT="0" marB="0"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291018">
                <a:tc>
                  <a:txBody>
                    <a:bodyPr/>
                    <a:lstStyle>
                      <a:lvl1pPr marL="0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324714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64942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97414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29885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162357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194828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227300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2597718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CA" sz="1800" cap="none" spc="0" dirty="0">
                          <a:ln>
                            <a:noFill/>
                          </a:ln>
                          <a:effectLst/>
                        </a:rPr>
                        <a:t>Complément prépositionnel</a:t>
                      </a:r>
                      <a:br>
                        <a:rPr lang="fr-CA" sz="1800" cap="none" spc="0" dirty="0">
                          <a:ln>
                            <a:noFill/>
                          </a:ln>
                          <a:effectLst/>
                        </a:rPr>
                      </a:br>
                      <a:r>
                        <a:rPr lang="fr-CA" sz="1800" b="0" i="1" cap="none" spc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</a:rPr>
                        <a:t>(autre que de)</a:t>
                      </a:r>
                      <a:endParaRPr lang="en-US" sz="1800" b="0" i="1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</a:endParaRPr>
                    </a:p>
                  </a:txBody>
                  <a:tcPr marL="21870" marR="21870" marT="0" marB="0"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324714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64942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97414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29885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162357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194828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227300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2597718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CA" sz="2800" cap="none" spc="0" dirty="0">
                          <a:ln>
                            <a:noFill/>
                          </a:ln>
                          <a:effectLst/>
                        </a:rPr>
                        <a:t>[à, avec, par, </a:t>
                      </a:r>
                      <a:r>
                        <a:rPr lang="fr-CA" sz="1800" cap="none" spc="0" dirty="0">
                          <a:ln>
                            <a:noFill/>
                          </a:ln>
                          <a:effectLst/>
                        </a:rPr>
                        <a:t>etc.</a:t>
                      </a:r>
                      <a:r>
                        <a:rPr lang="fr-CA" sz="2800" cap="none" spc="0" dirty="0">
                          <a:ln>
                            <a:noFill/>
                          </a:ln>
                          <a:effectLst/>
                        </a:rPr>
                        <a:t>] </a:t>
                      </a:r>
                      <a:r>
                        <a:rPr lang="fr-CA" sz="2800" cap="none" spc="0" dirty="0">
                          <a:ln>
                            <a:noFill/>
                          </a:ln>
                          <a:solidFill>
                            <a:srgbClr val="333766"/>
                          </a:solidFill>
                          <a:effectLst/>
                        </a:rPr>
                        <a:t>qui</a:t>
                      </a:r>
                      <a:endParaRPr lang="en-US" sz="2800" b="0" cap="none" spc="0" dirty="0">
                        <a:ln>
                          <a:noFill/>
                        </a:ln>
                        <a:solidFill>
                          <a:srgbClr val="333766"/>
                        </a:solidFill>
                        <a:effectLst/>
                        <a:latin typeface="+mn-lt"/>
                        <a:ea typeface="Calibri"/>
                      </a:endParaRPr>
                    </a:p>
                  </a:txBody>
                  <a:tcPr marL="21870" marR="21870" marT="0" marB="0"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324714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64942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97414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29885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162357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194828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227300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2597718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CA" sz="2800" cap="none" spc="0" dirty="0">
                          <a:ln>
                            <a:noFill/>
                          </a:ln>
                          <a:effectLst/>
                        </a:rPr>
                        <a:t>[à, avec, par, </a:t>
                      </a:r>
                      <a:r>
                        <a:rPr lang="fr-CA" sz="1800" cap="none" spc="0" dirty="0">
                          <a:ln>
                            <a:noFill/>
                          </a:ln>
                          <a:effectLst/>
                        </a:rPr>
                        <a:t>etc.</a:t>
                      </a:r>
                      <a:r>
                        <a:rPr lang="fr-CA" sz="2800" cap="none" spc="0" dirty="0">
                          <a:ln>
                            <a:noFill/>
                          </a:ln>
                          <a:effectLst/>
                        </a:rPr>
                        <a:t>] </a:t>
                      </a:r>
                      <a:r>
                        <a:rPr lang="fr-CA" sz="2800" cap="none" spc="0" dirty="0">
                          <a:ln>
                            <a:noFill/>
                          </a:ln>
                          <a:solidFill>
                            <a:srgbClr val="333766"/>
                          </a:solidFill>
                          <a:effectLst/>
                        </a:rPr>
                        <a:t>lequel, laquelle</a:t>
                      </a:r>
                      <a:r>
                        <a:rPr lang="fr-CA" sz="2800" cap="none" spc="0" dirty="0">
                          <a:ln>
                            <a:noFill/>
                          </a:ln>
                          <a:effectLst/>
                        </a:rPr>
                        <a:t>, </a:t>
                      </a:r>
                      <a:r>
                        <a:rPr lang="fr-CA" sz="2000" cap="none" spc="0" dirty="0">
                          <a:ln>
                            <a:noFill/>
                          </a:ln>
                          <a:effectLst/>
                        </a:rPr>
                        <a:t>etc.</a:t>
                      </a:r>
                      <a:endParaRPr lang="en-US" sz="28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</a:endParaRPr>
                    </a:p>
                  </a:txBody>
                  <a:tcPr marL="21870" marR="21870" marT="0" marB="0"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44412">
                <a:tc>
                  <a:txBody>
                    <a:bodyPr/>
                    <a:lstStyle>
                      <a:lvl1pPr marL="0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324714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64942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97414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29885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162357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194828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227300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2597718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CA" sz="1800" cap="none" spc="0" dirty="0">
                          <a:ln>
                            <a:noFill/>
                          </a:ln>
                          <a:effectLst/>
                        </a:rPr>
                        <a:t>Complément </a:t>
                      </a:r>
                      <a:br>
                        <a:rPr lang="fr-CA" sz="1800" cap="none" spc="0" dirty="0">
                          <a:ln>
                            <a:noFill/>
                          </a:ln>
                          <a:effectLst/>
                        </a:rPr>
                      </a:br>
                      <a:r>
                        <a:rPr lang="fr-CA" sz="1800" cap="none" spc="0" dirty="0">
                          <a:ln>
                            <a:noFill/>
                          </a:ln>
                          <a:effectLst/>
                        </a:rPr>
                        <a:t>de lieu ou de temps</a:t>
                      </a:r>
                      <a:endParaRPr lang="en-US" sz="18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</a:endParaRPr>
                    </a:p>
                  </a:txBody>
                  <a:tcPr marL="21870" marR="21870" marT="0" marB="0"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324714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64942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97414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29885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162357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194828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227300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2597718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</a:endParaRPr>
                    </a:p>
                  </a:txBody>
                  <a:tcPr marL="21870" marR="21870" marT="0" marB="0"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324714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64942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97414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29885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162357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194828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227300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2597718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CA" sz="2800" cap="none" spc="0" dirty="0">
                          <a:ln>
                            <a:noFill/>
                          </a:ln>
                          <a:solidFill>
                            <a:srgbClr val="333766"/>
                          </a:solidFill>
                          <a:effectLst/>
                        </a:rPr>
                        <a:t>où</a:t>
                      </a:r>
                      <a:endParaRPr lang="en-US" sz="2800" b="0" cap="none" spc="0" dirty="0">
                        <a:ln>
                          <a:noFill/>
                        </a:ln>
                        <a:solidFill>
                          <a:srgbClr val="333766"/>
                        </a:solidFill>
                        <a:effectLst/>
                        <a:latin typeface="+mn-lt"/>
                        <a:ea typeface="Calibri"/>
                      </a:endParaRPr>
                    </a:p>
                  </a:txBody>
                  <a:tcPr marL="21870" marR="21870" marT="0" marB="0"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14" name="Rectangle 13">
            <a:extLst>
              <a:ext uri="{FF2B5EF4-FFF2-40B4-BE49-F238E27FC236}">
                <a16:creationId xmlns:a16="http://schemas.microsoft.com/office/drawing/2014/main" id="{150C34B2-8E62-5DD3-B5EE-400B81920842}"/>
              </a:ext>
            </a:extLst>
          </p:cNvPr>
          <p:cNvSpPr/>
          <p:nvPr/>
        </p:nvSpPr>
        <p:spPr>
          <a:xfrm>
            <a:off x="660399" y="972344"/>
            <a:ext cx="11226799" cy="1816576"/>
          </a:xfrm>
          <a:prstGeom prst="rect">
            <a:avLst/>
          </a:prstGeom>
          <a:noFill/>
          <a:ln w="57150" cap="flat" cmpd="sng" algn="ctr">
            <a:solidFill>
              <a:srgbClr val="C00000"/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CA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807746716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2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0459EA-0BCE-4332-BDD7-168340E1BE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altLang="en-US" sz="2800" dirty="0"/>
              <a:t>Sujet</a:t>
            </a:r>
            <a:endParaRPr lang="fr-CA" dirty="0"/>
          </a:p>
        </p:txBody>
      </p:sp>
      <p:graphicFrame>
        <p:nvGraphicFramePr>
          <p:cNvPr id="14" name="Table 13">
            <a:extLst>
              <a:ext uri="{FF2B5EF4-FFF2-40B4-BE49-F238E27FC236}">
                <a16:creationId xmlns:a16="http://schemas.microsoft.com/office/drawing/2014/main" id="{1FC3E3F3-E8FC-2EA7-75CD-C7C9EA20EB4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61470601"/>
              </p:ext>
            </p:extLst>
          </p:nvPr>
        </p:nvGraphicFramePr>
        <p:xfrm>
          <a:off x="558526" y="903287"/>
          <a:ext cx="11277874" cy="1644650"/>
        </p:xfrm>
        <a:graphic>
          <a:graphicData uri="http://schemas.openxmlformats.org/drawingml/2006/table">
            <a:tbl>
              <a:tblPr>
                <a:effectLst/>
              </a:tblPr>
              <a:tblGrid>
                <a:gridCol w="33478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650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96502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28801">
                <a:tc rowSpan="2">
                  <a:txBody>
                    <a:bodyPr/>
                    <a:lstStyle>
                      <a:lvl1pPr marL="0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324714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64942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97414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29885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162357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194828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227300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2597718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CA" sz="2400" cap="none" spc="0" dirty="0">
                          <a:ln>
                            <a:noFill/>
                          </a:ln>
                          <a:effectLst/>
                        </a:rPr>
                        <a:t>Fonction syntaxique</a:t>
                      </a:r>
                      <a:r>
                        <a:rPr lang="fr-CA" sz="1600" cap="none" spc="0" dirty="0">
                          <a:ln>
                            <a:noFill/>
                          </a:ln>
                          <a:effectLst/>
                        </a:rPr>
                        <a:t> </a:t>
                      </a:r>
                      <a:endParaRPr lang="en-US" sz="16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</a:endParaRPr>
                    </a:p>
                  </a:txBody>
                  <a:tcPr marL="21870" marR="21870" marT="0" marB="0"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CCFF"/>
                    </a:solidFill>
                  </a:tcPr>
                </a:tc>
                <a:tc gridSpan="2">
                  <a:txBody>
                    <a:bodyPr/>
                    <a:lstStyle>
                      <a:lvl1pPr marL="0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324714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64942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97414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29885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162357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194828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227300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2597718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CA" sz="2000" cap="none" spc="0" dirty="0">
                          <a:ln>
                            <a:noFill/>
                          </a:ln>
                          <a:effectLst/>
                        </a:rPr>
                        <a:t>Antécédent</a:t>
                      </a:r>
                      <a:endParaRPr lang="en-US" sz="12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21870" marR="21870" marT="0" marB="0" anchor="b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C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58121">
                <a:tc vMerge="1">
                  <a:txBody>
                    <a:bodyPr/>
                    <a:lstStyle/>
                    <a:p>
                      <a:endParaRPr lang="fr-CA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324714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64942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97414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29885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162357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194828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227300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2597718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CA" sz="2400" cap="none" spc="0" dirty="0">
                          <a:ln>
                            <a:noFill/>
                          </a:ln>
                          <a:effectLst/>
                        </a:rPr>
                        <a:t>ANIMÉ</a:t>
                      </a:r>
                      <a:endParaRPr lang="en-US" sz="24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</a:endParaRPr>
                    </a:p>
                  </a:txBody>
                  <a:tcPr marL="21870" marR="21870" marT="0" marB="0"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>
                      <a:lvl1pPr marL="0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324714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64942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97414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29885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162357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194828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227300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2597718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CA" sz="2400" cap="none" spc="0" dirty="0">
                          <a:ln>
                            <a:noFill/>
                          </a:ln>
                          <a:effectLst/>
                        </a:rPr>
                        <a:t>INANIMÉ </a:t>
                      </a:r>
                      <a:endParaRPr lang="en-US" sz="24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</a:endParaRPr>
                    </a:p>
                  </a:txBody>
                  <a:tcPr marL="21870" marR="21870" marT="0" marB="0"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57728">
                <a:tc>
                  <a:txBody>
                    <a:bodyPr/>
                    <a:lstStyle>
                      <a:lvl1pPr marL="0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324714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64942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97414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29885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162357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194828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227300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2597718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CA" sz="1800" cap="none" spc="0" dirty="0">
                          <a:ln>
                            <a:noFill/>
                          </a:ln>
                          <a:effectLst/>
                        </a:rPr>
                        <a:t>SUJET</a:t>
                      </a:r>
                      <a:endParaRPr lang="en-US" sz="16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</a:endParaRPr>
                    </a:p>
                  </a:txBody>
                  <a:tcPr marL="21870" marR="21870" marT="0" marB="0"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>
                      <a:lvl1pPr marL="0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324714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64942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97414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29885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162357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194828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227300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2597718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CA" sz="2800" cap="none" spc="0" dirty="0">
                          <a:ln>
                            <a:noFill/>
                          </a:ln>
                          <a:solidFill>
                            <a:srgbClr val="333766"/>
                          </a:solidFill>
                          <a:effectLst/>
                        </a:rPr>
                        <a:t>qui</a:t>
                      </a:r>
                      <a:endParaRPr lang="en-US" sz="2800" b="0" cap="none" spc="0" dirty="0">
                        <a:ln>
                          <a:noFill/>
                        </a:ln>
                        <a:solidFill>
                          <a:srgbClr val="333766"/>
                        </a:solidFill>
                        <a:effectLst/>
                        <a:latin typeface="+mn-lt"/>
                        <a:ea typeface="Calibri"/>
                      </a:endParaRPr>
                    </a:p>
                  </a:txBody>
                  <a:tcPr marL="21870" marR="21870" marT="0" marB="0"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324714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64942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97414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29885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162357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194828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227300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2597718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CA" sz="2800" cap="none" spc="0" dirty="0">
                          <a:ln>
                            <a:noFill/>
                          </a:ln>
                          <a:solidFill>
                            <a:srgbClr val="333766"/>
                          </a:solidFill>
                          <a:effectLst/>
                        </a:rPr>
                        <a:t>qui</a:t>
                      </a:r>
                      <a:endParaRPr lang="en-US" sz="2800" b="0" cap="none" spc="0" dirty="0">
                        <a:ln>
                          <a:noFill/>
                        </a:ln>
                        <a:solidFill>
                          <a:srgbClr val="333766"/>
                        </a:solidFill>
                        <a:effectLst/>
                        <a:latin typeface="+mn-lt"/>
                        <a:ea typeface="Calibri"/>
                      </a:endParaRPr>
                    </a:p>
                  </a:txBody>
                  <a:tcPr marL="21870" marR="21870" marT="0" marB="0"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5" name="Rectangle 14">
            <a:extLst>
              <a:ext uri="{FF2B5EF4-FFF2-40B4-BE49-F238E27FC236}">
                <a16:creationId xmlns:a16="http://schemas.microsoft.com/office/drawing/2014/main" id="{04F60A8F-EF49-E767-2F1E-43ED04ECB269}"/>
              </a:ext>
            </a:extLst>
          </p:cNvPr>
          <p:cNvSpPr/>
          <p:nvPr/>
        </p:nvSpPr>
        <p:spPr>
          <a:xfrm>
            <a:off x="2781012" y="3578766"/>
            <a:ext cx="6977063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fr-FR" sz="2400" i="1" dirty="0">
                <a:solidFill>
                  <a:srgbClr val="333766"/>
                </a:solidFill>
                <a:latin typeface="Arial" panose="020B0604020202020204" pitchFamily="34" charset="0"/>
                <a:cs typeface="+mn-cs"/>
              </a:rPr>
              <a:t>La </a:t>
            </a:r>
            <a:r>
              <a:rPr lang="fr-FR" sz="2400" i="1" u="sng" dirty="0">
                <a:solidFill>
                  <a:srgbClr val="333766"/>
                </a:solidFill>
                <a:uFill>
                  <a:solidFill>
                    <a:srgbClr val="CCCCFF">
                      <a:lumMod val="90000"/>
                    </a:srgbClr>
                  </a:solidFill>
                </a:uFill>
                <a:latin typeface="Arial" panose="020B0604020202020204" pitchFamily="34" charset="0"/>
                <a:cs typeface="+mn-cs"/>
              </a:rPr>
              <a:t>jeune fille</a:t>
            </a:r>
            <a:r>
              <a:rPr lang="fr-FR" sz="2400" i="1" dirty="0">
                <a:solidFill>
                  <a:srgbClr val="333766"/>
                </a:solidFill>
                <a:latin typeface="Arial" panose="020B0604020202020204" pitchFamily="34" charset="0"/>
                <a:cs typeface="+mn-cs"/>
              </a:rPr>
              <a:t> </a:t>
            </a:r>
            <a:r>
              <a:rPr lang="fr-FR" sz="2400" b="1" i="1" dirty="0">
                <a:solidFill>
                  <a:srgbClr val="333766"/>
                </a:solidFill>
                <a:latin typeface="Arial" panose="020B0604020202020204" pitchFamily="34" charset="0"/>
                <a:cs typeface="+mn-cs"/>
              </a:rPr>
              <a:t>qui</a:t>
            </a:r>
            <a:r>
              <a:rPr lang="fr-FR" sz="2400" i="1" dirty="0">
                <a:solidFill>
                  <a:srgbClr val="333766"/>
                </a:solidFill>
                <a:latin typeface="Arial" panose="020B0604020202020204" pitchFamily="34" charset="0"/>
                <a:cs typeface="+mn-cs"/>
              </a:rPr>
              <a:t> est là-bas est très jolie. </a:t>
            </a:r>
          </a:p>
          <a:p>
            <a:pPr>
              <a:defRPr/>
            </a:pPr>
            <a:r>
              <a:rPr lang="fr-FR" sz="2400" i="1" dirty="0">
                <a:solidFill>
                  <a:srgbClr val="333766"/>
                </a:solidFill>
                <a:latin typeface="Arial" panose="020B0604020202020204" pitchFamily="34" charset="0"/>
                <a:cs typeface="+mn-cs"/>
              </a:rPr>
              <a:t>Le </a:t>
            </a:r>
            <a:r>
              <a:rPr lang="fr-FR" sz="2400" i="1" u="sng" dirty="0">
                <a:solidFill>
                  <a:srgbClr val="333766"/>
                </a:solidFill>
                <a:uFill>
                  <a:solidFill>
                    <a:srgbClr val="CCCCFF">
                      <a:lumMod val="90000"/>
                    </a:srgbClr>
                  </a:solidFill>
                </a:uFill>
                <a:latin typeface="Arial" panose="020B0604020202020204" pitchFamily="34" charset="0"/>
                <a:cs typeface="+mn-cs"/>
              </a:rPr>
              <a:t>livre</a:t>
            </a:r>
            <a:r>
              <a:rPr lang="fr-FR" sz="2400" i="1" dirty="0">
                <a:solidFill>
                  <a:srgbClr val="333766"/>
                </a:solidFill>
                <a:latin typeface="Arial" panose="020B0604020202020204" pitchFamily="34" charset="0"/>
                <a:cs typeface="+mn-cs"/>
              </a:rPr>
              <a:t> </a:t>
            </a:r>
            <a:r>
              <a:rPr lang="fr-FR" sz="2400" b="1" i="1" dirty="0">
                <a:solidFill>
                  <a:srgbClr val="333766"/>
                </a:solidFill>
                <a:latin typeface="Arial" panose="020B0604020202020204" pitchFamily="34" charset="0"/>
                <a:cs typeface="+mn-cs"/>
              </a:rPr>
              <a:t>qui</a:t>
            </a:r>
            <a:r>
              <a:rPr lang="fr-FR" sz="2400" i="1" dirty="0">
                <a:solidFill>
                  <a:srgbClr val="333766"/>
                </a:solidFill>
                <a:latin typeface="Arial" panose="020B0604020202020204" pitchFamily="34" charset="0"/>
                <a:cs typeface="+mn-cs"/>
              </a:rPr>
              <a:t> est sur la table est à elle.</a:t>
            </a:r>
            <a:endParaRPr lang="fr-CA" sz="2400" i="1" dirty="0">
              <a:solidFill>
                <a:srgbClr val="333766"/>
              </a:solidFill>
              <a:latin typeface="Arial" panose="020B0604020202020204" pitchFamily="34" charset="0"/>
              <a:cs typeface="+mn-cs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741556DA-E565-94DF-80B7-2CCF2014E2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8527" y="2519903"/>
            <a:ext cx="6443663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alt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333766"/>
                </a:solidFill>
                <a:effectLst/>
                <a:uLnTx/>
                <a:uFillTx/>
                <a:latin typeface="Arial" panose="020B0604020202020204" pitchFamily="34" charset="0"/>
                <a:cs typeface="+mn-cs"/>
              </a:rPr>
              <a:t>qui</a:t>
            </a:r>
            <a:r>
              <a:rPr kumimoji="0" lang="fr-FR" alt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+mn-cs"/>
              </a:rPr>
              <a:t> = sujet du verbe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alt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333766"/>
                </a:solidFill>
                <a:effectLst/>
                <a:uLnTx/>
                <a:uFillTx/>
                <a:latin typeface="Arial" panose="020B0604020202020204" pitchFamily="34" charset="0"/>
                <a:cs typeface="+mn-cs"/>
              </a:rPr>
              <a:t>qui</a:t>
            </a:r>
            <a:r>
              <a:rPr kumimoji="0" lang="fr-FR" alt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333766"/>
                </a:solidFill>
                <a:effectLst/>
                <a:uLnTx/>
                <a:uFillTx/>
                <a:latin typeface="Arial" panose="020B0604020202020204" pitchFamily="34" charset="0"/>
                <a:cs typeface="+mn-cs"/>
              </a:rPr>
              <a:t> </a:t>
            </a:r>
            <a:r>
              <a:rPr kumimoji="0" lang="fr-FR" alt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+mn-cs"/>
              </a:rPr>
              <a:t>= personne/chose. </a:t>
            </a:r>
            <a:endParaRPr kumimoji="0" lang="fr-CA" altLang="en-US" sz="2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+mn-cs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60E55F30-2D30-7EC1-188C-66647BAF29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92845" y="4581149"/>
            <a:ext cx="3346161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altLang="en-US" sz="2000" b="0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+mn-cs"/>
              </a:rPr>
              <a:t>C'est </a:t>
            </a:r>
            <a:r>
              <a:rPr kumimoji="0" lang="fr-FR" altLang="en-US" sz="2000" b="1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+mn-cs"/>
              </a:rPr>
              <a:t>moi</a:t>
            </a:r>
            <a:r>
              <a:rPr kumimoji="0" lang="fr-FR" altLang="en-US" sz="2000" b="0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+mn-cs"/>
              </a:rPr>
              <a:t> qui </a:t>
            </a:r>
            <a:r>
              <a:rPr kumimoji="0" lang="fr-FR" altLang="en-US" sz="2000" b="1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+mn-cs"/>
              </a:rPr>
              <a:t>suis</a:t>
            </a:r>
            <a:r>
              <a:rPr kumimoji="0" lang="fr-FR" altLang="en-US" sz="2000" b="0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+mn-cs"/>
              </a:rPr>
              <a:t> là.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altLang="en-US" sz="2000" b="0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+mn-cs"/>
              </a:rPr>
              <a:t>C'est </a:t>
            </a:r>
            <a:r>
              <a:rPr kumimoji="0" lang="fr-FR" altLang="en-US" sz="2000" b="1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+mn-cs"/>
              </a:rPr>
              <a:t>toi</a:t>
            </a:r>
            <a:r>
              <a:rPr kumimoji="0" lang="fr-FR" altLang="en-US" sz="2000" b="0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+mn-cs"/>
              </a:rPr>
              <a:t> qui </a:t>
            </a:r>
            <a:r>
              <a:rPr kumimoji="0" lang="fr-FR" altLang="en-US" sz="2000" b="1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+mn-cs"/>
              </a:rPr>
              <a:t>es</a:t>
            </a:r>
            <a:r>
              <a:rPr kumimoji="0" lang="fr-FR" altLang="en-US" sz="2000" b="0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+mn-cs"/>
              </a:rPr>
              <a:t> là.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altLang="en-US" sz="2000" b="0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+mn-cs"/>
              </a:rPr>
              <a:t>C'est </a:t>
            </a:r>
            <a:r>
              <a:rPr kumimoji="0" lang="fr-FR" altLang="en-US" sz="2000" b="1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+mn-cs"/>
              </a:rPr>
              <a:t>lui</a:t>
            </a:r>
            <a:r>
              <a:rPr kumimoji="0" lang="fr-FR" altLang="en-US" sz="2000" b="0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+mn-cs"/>
              </a:rPr>
              <a:t> qui </a:t>
            </a:r>
            <a:r>
              <a:rPr kumimoji="0" lang="fr-FR" altLang="en-US" sz="2000" b="1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+mn-cs"/>
              </a:rPr>
              <a:t>est</a:t>
            </a:r>
            <a:r>
              <a:rPr kumimoji="0" lang="fr-FR" altLang="en-US" sz="2000" b="0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+mn-cs"/>
              </a:rPr>
              <a:t> là.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76289A85-5524-28C1-E537-F42BFA0606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43508" y="4555748"/>
            <a:ext cx="4761489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altLang="en-US" sz="2000" b="0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+mn-cs"/>
              </a:rPr>
              <a:t>C'est </a:t>
            </a:r>
            <a:r>
              <a:rPr kumimoji="0" lang="fr-FR" altLang="en-US" sz="2000" b="1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+mn-cs"/>
              </a:rPr>
              <a:t>nous</a:t>
            </a:r>
            <a:r>
              <a:rPr kumimoji="0" lang="fr-FR" altLang="en-US" sz="2000" b="0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+mn-cs"/>
              </a:rPr>
              <a:t> qui </a:t>
            </a:r>
            <a:r>
              <a:rPr kumimoji="0" lang="fr-FR" altLang="en-US" sz="2000" b="1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+mn-cs"/>
              </a:rPr>
              <a:t>sommes</a:t>
            </a:r>
            <a:r>
              <a:rPr kumimoji="0" lang="fr-FR" altLang="en-US" sz="2000" b="0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+mn-cs"/>
              </a:rPr>
              <a:t> là.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altLang="en-US" sz="2000" b="0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+mn-cs"/>
              </a:rPr>
              <a:t>C'est </a:t>
            </a:r>
            <a:r>
              <a:rPr kumimoji="0" lang="fr-FR" altLang="en-US" sz="2000" b="1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+mn-cs"/>
              </a:rPr>
              <a:t>vous</a:t>
            </a:r>
            <a:r>
              <a:rPr kumimoji="0" lang="fr-FR" altLang="en-US" sz="2000" b="0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+mn-cs"/>
              </a:rPr>
              <a:t> qui </a:t>
            </a:r>
            <a:r>
              <a:rPr kumimoji="0" lang="fr-FR" altLang="en-US" sz="2000" b="1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+mn-cs"/>
              </a:rPr>
              <a:t>êtes</a:t>
            </a:r>
            <a:r>
              <a:rPr kumimoji="0" lang="fr-FR" altLang="en-US" sz="2000" b="0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+mn-cs"/>
              </a:rPr>
              <a:t> là.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altLang="en-US" sz="2000" b="0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+mn-cs"/>
              </a:rPr>
              <a:t>C'est (Ce sont) </a:t>
            </a:r>
            <a:r>
              <a:rPr kumimoji="0" lang="fr-FR" altLang="en-US" sz="2000" b="1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+mn-cs"/>
              </a:rPr>
              <a:t>eux</a:t>
            </a:r>
            <a:r>
              <a:rPr kumimoji="0" lang="fr-FR" altLang="en-US" sz="2000" b="0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+mn-cs"/>
              </a:rPr>
              <a:t> qui </a:t>
            </a:r>
            <a:r>
              <a:rPr kumimoji="0" lang="fr-FR" altLang="en-US" sz="2000" b="1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+mn-cs"/>
              </a:rPr>
              <a:t>sont</a:t>
            </a:r>
            <a:r>
              <a:rPr kumimoji="0" lang="fr-FR" altLang="en-US" sz="2000" b="0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+mn-cs"/>
              </a:rPr>
              <a:t> là.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20F1DBB9-AB6F-7970-71C6-AFF3BD7E3828}"/>
              </a:ext>
            </a:extLst>
          </p:cNvPr>
          <p:cNvSpPr/>
          <p:nvPr/>
        </p:nvSpPr>
        <p:spPr>
          <a:xfrm>
            <a:off x="2501901" y="5781606"/>
            <a:ext cx="7505700" cy="954107"/>
          </a:xfrm>
          <a:prstGeom prst="rect">
            <a:avLst/>
          </a:prstGeom>
          <a:solidFill>
            <a:srgbClr val="106588"/>
          </a:soli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800" b="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Le verbe de la proposition relative prend</a:t>
            </a:r>
            <a:br>
              <a:rPr kumimoji="0" lang="fr-FR" sz="2800" b="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</a:br>
            <a:r>
              <a:rPr kumimoji="0" lang="fr-FR" sz="2800" b="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la personne de l'antécédent de </a:t>
            </a:r>
            <a:r>
              <a:rPr kumimoji="0" lang="fr-FR" sz="28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qui</a:t>
            </a:r>
            <a:r>
              <a:rPr kumimoji="0" lang="fr-FR" sz="2800" b="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. </a:t>
            </a:r>
            <a:endParaRPr kumimoji="0" lang="fr-CA" sz="2800" b="0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B2464F24-3FE4-7A6B-75E1-935F5EB83071}"/>
              </a:ext>
            </a:extLst>
          </p:cNvPr>
          <p:cNvCxnSpPr/>
          <p:nvPr/>
        </p:nvCxnSpPr>
        <p:spPr>
          <a:xfrm>
            <a:off x="4478984" y="4322619"/>
            <a:ext cx="381000" cy="0"/>
          </a:xfrm>
          <a:prstGeom prst="line">
            <a:avLst/>
          </a:prstGeom>
          <a:noFill/>
          <a:ln w="19050" cap="flat" cmpd="sng" algn="ctr">
            <a:solidFill>
              <a:srgbClr val="C00000"/>
            </a:solidFill>
            <a:prstDash val="solid"/>
          </a:ln>
          <a:effectLst/>
        </p:spPr>
      </p:cxnSp>
    </p:spTree>
    <p:custDataLst>
      <p:tags r:id="rId1"/>
    </p:custDataLst>
    <p:extLst>
      <p:ext uri="{BB962C8B-B14F-4D97-AF65-F5344CB8AC3E}">
        <p14:creationId xmlns:p14="http://schemas.microsoft.com/office/powerpoint/2010/main" val="934836785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8D996E-2797-F78E-E304-C5BD61FE98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Complément direct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CEBFDA8B-AA46-D563-89E4-DE1BC1A27945}"/>
              </a:ext>
            </a:extLst>
          </p:cNvPr>
          <p:cNvSpPr/>
          <p:nvPr/>
        </p:nvSpPr>
        <p:spPr>
          <a:xfrm>
            <a:off x="658019" y="964092"/>
            <a:ext cx="2496312" cy="5650992"/>
          </a:xfrm>
          <a:prstGeom prst="rect">
            <a:avLst/>
          </a:prstGeom>
          <a:solidFill>
            <a:srgbClr val="99CCFF"/>
          </a:solidFill>
          <a:ln w="25400" cap="flat" cmpd="sng" algn="ctr">
            <a:noFill/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CA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0071A85C-FD9F-8C72-C45D-8D5D4574958E}"/>
              </a:ext>
            </a:extLst>
          </p:cNvPr>
          <p:cNvSpPr/>
          <p:nvPr/>
        </p:nvSpPr>
        <p:spPr>
          <a:xfrm>
            <a:off x="3155952" y="964092"/>
            <a:ext cx="8732520" cy="978408"/>
          </a:xfrm>
          <a:prstGeom prst="rect">
            <a:avLst/>
          </a:prstGeom>
          <a:solidFill>
            <a:srgbClr val="CCCCFF"/>
          </a:solidFill>
          <a:ln w="25400" cap="flat" cmpd="sng" algn="ctr">
            <a:noFill/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CA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64EF80F3-8677-4C82-6721-34D9DEB42B9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1510591"/>
              </p:ext>
            </p:extLst>
          </p:nvPr>
        </p:nvGraphicFramePr>
        <p:xfrm>
          <a:off x="660400" y="964092"/>
          <a:ext cx="11226800" cy="5657054"/>
        </p:xfrm>
        <a:graphic>
          <a:graphicData uri="http://schemas.openxmlformats.org/drawingml/2006/table">
            <a:tbl>
              <a:tblPr>
                <a:effectLst/>
              </a:tblPr>
              <a:tblGrid>
                <a:gridCol w="24881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6930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36930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66417">
                <a:tc rowSpan="2">
                  <a:txBody>
                    <a:bodyPr/>
                    <a:lstStyle>
                      <a:lvl1pPr marL="0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324714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64942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97414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29885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162357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194828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227300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2597718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CA" sz="2400" cap="none" spc="0" dirty="0">
                          <a:ln>
                            <a:noFill/>
                          </a:ln>
                          <a:effectLst/>
                        </a:rPr>
                        <a:t>Fonction syntaxique</a:t>
                      </a:r>
                      <a:r>
                        <a:rPr lang="fr-CA" sz="1600" cap="none" spc="0" dirty="0">
                          <a:ln>
                            <a:noFill/>
                          </a:ln>
                          <a:effectLst/>
                        </a:rPr>
                        <a:t> </a:t>
                      </a:r>
                      <a:endParaRPr lang="en-US" sz="16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</a:endParaRPr>
                    </a:p>
                  </a:txBody>
                  <a:tcPr marL="21870" marR="21870" marT="0" marB="0"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>
                      <a:lvl1pPr marL="0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324714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64942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97414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29885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162357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194828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227300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2597718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CA" sz="2000" cap="none" spc="0" dirty="0">
                          <a:ln>
                            <a:noFill/>
                          </a:ln>
                          <a:effectLst/>
                        </a:rPr>
                        <a:t>Antécédent</a:t>
                      </a:r>
                      <a:endParaRPr lang="en-US" sz="12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21870" marR="21870" marT="0" marB="0" anchor="b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C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21971">
                <a:tc vMerge="1">
                  <a:txBody>
                    <a:bodyPr/>
                    <a:lstStyle/>
                    <a:p>
                      <a:endParaRPr lang="fr-CA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324714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64942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97414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29885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162357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194828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227300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2597718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CA" sz="2400" cap="none" spc="0" dirty="0">
                          <a:ln>
                            <a:noFill/>
                          </a:ln>
                          <a:effectLst/>
                        </a:rPr>
                        <a:t>ANIMÉ</a:t>
                      </a:r>
                      <a:endParaRPr lang="en-US" sz="24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</a:endParaRPr>
                    </a:p>
                  </a:txBody>
                  <a:tcPr marL="21870" marR="21870" marT="0" marB="0"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324714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64942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97414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29885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162357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194828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227300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2597718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CA" sz="2400" cap="none" spc="0" dirty="0">
                          <a:ln>
                            <a:noFill/>
                          </a:ln>
                          <a:effectLst/>
                        </a:rPr>
                        <a:t>INANIMÉ </a:t>
                      </a:r>
                      <a:endParaRPr lang="en-US" sz="24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</a:endParaRPr>
                    </a:p>
                  </a:txBody>
                  <a:tcPr marL="21870" marR="21870" marT="0" marB="0"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44412">
                <a:tc>
                  <a:txBody>
                    <a:bodyPr/>
                    <a:lstStyle>
                      <a:lvl1pPr marL="0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324714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64942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97414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29885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162357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194828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227300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2597718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CA" sz="1800" cap="none" spc="0" dirty="0">
                          <a:ln>
                            <a:noFill/>
                          </a:ln>
                          <a:effectLst/>
                        </a:rPr>
                        <a:t>SUJET</a:t>
                      </a:r>
                      <a:endParaRPr lang="en-US" sz="18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</a:endParaRPr>
                    </a:p>
                  </a:txBody>
                  <a:tcPr marL="21870" marR="21870" marT="0" marB="0"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324714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64942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97414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29885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162357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194828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227300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2597718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CA" sz="2800" cap="none" spc="0" dirty="0">
                          <a:ln>
                            <a:noFill/>
                          </a:ln>
                          <a:solidFill>
                            <a:srgbClr val="333766"/>
                          </a:solidFill>
                          <a:effectLst/>
                        </a:rPr>
                        <a:t>qui</a:t>
                      </a:r>
                      <a:endParaRPr lang="en-US" sz="2800" b="0" cap="none" spc="0" dirty="0">
                        <a:ln>
                          <a:noFill/>
                        </a:ln>
                        <a:solidFill>
                          <a:srgbClr val="333766"/>
                        </a:solidFill>
                        <a:effectLst/>
                        <a:latin typeface="+mn-lt"/>
                        <a:ea typeface="Calibri"/>
                      </a:endParaRPr>
                    </a:p>
                  </a:txBody>
                  <a:tcPr marL="21870" marR="21870" marT="0" marB="0"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324714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64942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97414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29885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162357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194828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227300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2597718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CA" sz="2800" cap="none" spc="0" dirty="0">
                          <a:ln>
                            <a:noFill/>
                          </a:ln>
                          <a:solidFill>
                            <a:srgbClr val="333766"/>
                          </a:solidFill>
                          <a:effectLst/>
                        </a:rPr>
                        <a:t>qui</a:t>
                      </a:r>
                      <a:endParaRPr lang="en-US" sz="2800" b="0" cap="none" spc="0" dirty="0">
                        <a:ln>
                          <a:noFill/>
                        </a:ln>
                        <a:solidFill>
                          <a:srgbClr val="333766"/>
                        </a:solidFill>
                        <a:effectLst/>
                        <a:latin typeface="+mn-lt"/>
                        <a:ea typeface="Calibri"/>
                      </a:endParaRPr>
                    </a:p>
                  </a:txBody>
                  <a:tcPr marL="21870" marR="21870" marT="0" marB="0"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44412">
                <a:tc>
                  <a:txBody>
                    <a:bodyPr/>
                    <a:lstStyle>
                      <a:lvl1pPr marL="0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324714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64942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97414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29885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162357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194828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227300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2597718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CA" sz="1800" cap="none" spc="0" dirty="0">
                          <a:ln>
                            <a:noFill/>
                          </a:ln>
                          <a:effectLst/>
                        </a:rPr>
                        <a:t>Complément DIRECT</a:t>
                      </a:r>
                      <a:endParaRPr lang="en-US" sz="18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</a:endParaRPr>
                    </a:p>
                  </a:txBody>
                  <a:tcPr marL="21870" marR="21870" marT="0" marB="0"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324714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64942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97414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29885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162357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194828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227300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2597718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CA" sz="2800" cap="none" spc="0" dirty="0">
                          <a:ln>
                            <a:noFill/>
                          </a:ln>
                          <a:solidFill>
                            <a:srgbClr val="333766"/>
                          </a:solidFill>
                          <a:effectLst/>
                        </a:rPr>
                        <a:t>que, qu'</a:t>
                      </a:r>
                      <a:endParaRPr lang="en-US" sz="2800" b="0" cap="none" spc="0" dirty="0">
                        <a:ln>
                          <a:noFill/>
                        </a:ln>
                        <a:solidFill>
                          <a:srgbClr val="333766"/>
                        </a:solidFill>
                        <a:effectLst/>
                        <a:latin typeface="+mn-lt"/>
                        <a:ea typeface="Calibri"/>
                      </a:endParaRPr>
                    </a:p>
                  </a:txBody>
                  <a:tcPr marL="21870" marR="21870" marT="0" marB="0"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324714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64942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97414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29885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162357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194828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227300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2597718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CA" sz="2800" cap="none" spc="0" dirty="0">
                          <a:ln>
                            <a:noFill/>
                          </a:ln>
                          <a:solidFill>
                            <a:srgbClr val="333766"/>
                          </a:solidFill>
                          <a:effectLst/>
                        </a:rPr>
                        <a:t>que, qu'</a:t>
                      </a:r>
                      <a:endParaRPr lang="en-US" sz="2800" b="0" cap="none" spc="0" dirty="0">
                        <a:ln>
                          <a:noFill/>
                        </a:ln>
                        <a:solidFill>
                          <a:srgbClr val="333766"/>
                        </a:solidFill>
                        <a:effectLst/>
                        <a:latin typeface="+mn-lt"/>
                        <a:ea typeface="Calibri"/>
                      </a:endParaRPr>
                    </a:p>
                  </a:txBody>
                  <a:tcPr marL="21870" marR="21870" marT="0" marB="0"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44412">
                <a:tc>
                  <a:txBody>
                    <a:bodyPr/>
                    <a:lstStyle>
                      <a:lvl1pPr marL="0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324714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64942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97414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29885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162357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194828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227300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2597718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CA" sz="1800" cap="none" spc="0" dirty="0">
                          <a:ln>
                            <a:noFill/>
                          </a:ln>
                          <a:effectLst/>
                        </a:rPr>
                        <a:t>Complément de DE</a:t>
                      </a:r>
                      <a:endParaRPr lang="en-US" sz="18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</a:endParaRPr>
                    </a:p>
                  </a:txBody>
                  <a:tcPr marL="21870" marR="21870" marT="0" marB="0"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324714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64942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97414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29885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162357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194828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227300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2597718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CA" sz="2800" cap="none" spc="0" dirty="0">
                          <a:ln>
                            <a:noFill/>
                          </a:ln>
                          <a:solidFill>
                            <a:srgbClr val="333766"/>
                          </a:solidFill>
                          <a:effectLst/>
                        </a:rPr>
                        <a:t>dont</a:t>
                      </a:r>
                      <a:endParaRPr lang="en-US" sz="2800" b="0" cap="none" spc="0" dirty="0">
                        <a:ln>
                          <a:noFill/>
                        </a:ln>
                        <a:solidFill>
                          <a:srgbClr val="333766"/>
                        </a:solidFill>
                        <a:effectLst/>
                        <a:latin typeface="+mn-lt"/>
                        <a:ea typeface="Calibri"/>
                      </a:endParaRPr>
                    </a:p>
                  </a:txBody>
                  <a:tcPr marL="21870" marR="21870" marT="0" marB="0"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324714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64942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97414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29885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162357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194828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227300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2597718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CA" sz="2800" cap="none" spc="0" dirty="0">
                          <a:ln>
                            <a:noFill/>
                          </a:ln>
                          <a:solidFill>
                            <a:srgbClr val="333766"/>
                          </a:solidFill>
                          <a:effectLst/>
                        </a:rPr>
                        <a:t>dont</a:t>
                      </a:r>
                      <a:endParaRPr lang="en-US" sz="2800" b="0" cap="none" spc="0" dirty="0">
                        <a:ln>
                          <a:noFill/>
                        </a:ln>
                        <a:solidFill>
                          <a:srgbClr val="333766"/>
                        </a:solidFill>
                        <a:effectLst/>
                        <a:latin typeface="+mn-lt"/>
                        <a:ea typeface="Calibri"/>
                      </a:endParaRPr>
                    </a:p>
                  </a:txBody>
                  <a:tcPr marL="21870" marR="21870" marT="0" marB="0"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291018">
                <a:tc>
                  <a:txBody>
                    <a:bodyPr/>
                    <a:lstStyle>
                      <a:lvl1pPr marL="0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324714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64942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97414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29885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162357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194828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227300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2597718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CA" sz="1800" cap="none" spc="0" dirty="0">
                          <a:ln>
                            <a:noFill/>
                          </a:ln>
                          <a:effectLst/>
                        </a:rPr>
                        <a:t>Complément prépositionnel</a:t>
                      </a:r>
                      <a:br>
                        <a:rPr lang="fr-CA" sz="1800" cap="none" spc="0" dirty="0">
                          <a:ln>
                            <a:noFill/>
                          </a:ln>
                          <a:effectLst/>
                        </a:rPr>
                      </a:br>
                      <a:r>
                        <a:rPr lang="fr-CA" sz="1800" b="0" i="1" cap="none" spc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</a:rPr>
                        <a:t>(autre que de)</a:t>
                      </a:r>
                      <a:endParaRPr lang="en-US" sz="1800" b="0" i="1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</a:endParaRPr>
                    </a:p>
                  </a:txBody>
                  <a:tcPr marL="21870" marR="21870" marT="0" marB="0"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324714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64942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97414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29885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162357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194828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227300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2597718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CA" sz="2800" cap="none" spc="0" dirty="0">
                          <a:ln>
                            <a:noFill/>
                          </a:ln>
                          <a:effectLst/>
                        </a:rPr>
                        <a:t>[à, avec, par, </a:t>
                      </a:r>
                      <a:r>
                        <a:rPr lang="fr-CA" sz="1800" cap="none" spc="0" dirty="0">
                          <a:ln>
                            <a:noFill/>
                          </a:ln>
                          <a:effectLst/>
                        </a:rPr>
                        <a:t>etc.</a:t>
                      </a:r>
                      <a:r>
                        <a:rPr lang="fr-CA" sz="2800" cap="none" spc="0" dirty="0">
                          <a:ln>
                            <a:noFill/>
                          </a:ln>
                          <a:effectLst/>
                        </a:rPr>
                        <a:t>] </a:t>
                      </a:r>
                      <a:r>
                        <a:rPr lang="fr-CA" sz="2800" cap="none" spc="0" dirty="0">
                          <a:ln>
                            <a:noFill/>
                          </a:ln>
                          <a:solidFill>
                            <a:srgbClr val="333766"/>
                          </a:solidFill>
                          <a:effectLst/>
                        </a:rPr>
                        <a:t>qui</a:t>
                      </a:r>
                      <a:endParaRPr lang="en-US" sz="2800" b="0" cap="none" spc="0" dirty="0">
                        <a:ln>
                          <a:noFill/>
                        </a:ln>
                        <a:solidFill>
                          <a:srgbClr val="333766"/>
                        </a:solidFill>
                        <a:effectLst/>
                        <a:latin typeface="+mn-lt"/>
                        <a:ea typeface="Calibri"/>
                      </a:endParaRPr>
                    </a:p>
                  </a:txBody>
                  <a:tcPr marL="21870" marR="21870" marT="0" marB="0"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324714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64942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97414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29885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162357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194828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227300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2597718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CA" sz="2800" cap="none" spc="0" dirty="0">
                          <a:ln>
                            <a:noFill/>
                          </a:ln>
                          <a:effectLst/>
                        </a:rPr>
                        <a:t>[à, avec, par, </a:t>
                      </a:r>
                      <a:r>
                        <a:rPr lang="fr-CA" sz="1800" cap="none" spc="0" dirty="0">
                          <a:ln>
                            <a:noFill/>
                          </a:ln>
                          <a:effectLst/>
                        </a:rPr>
                        <a:t>etc.</a:t>
                      </a:r>
                      <a:r>
                        <a:rPr lang="fr-CA" sz="2800" cap="none" spc="0" dirty="0">
                          <a:ln>
                            <a:noFill/>
                          </a:ln>
                          <a:effectLst/>
                        </a:rPr>
                        <a:t>] </a:t>
                      </a:r>
                      <a:r>
                        <a:rPr lang="fr-CA" sz="2800" cap="none" spc="0" dirty="0">
                          <a:ln>
                            <a:noFill/>
                          </a:ln>
                          <a:solidFill>
                            <a:srgbClr val="333766"/>
                          </a:solidFill>
                          <a:effectLst/>
                        </a:rPr>
                        <a:t>lequel, laquelle</a:t>
                      </a:r>
                      <a:r>
                        <a:rPr lang="fr-CA" sz="2800" cap="none" spc="0" dirty="0">
                          <a:ln>
                            <a:noFill/>
                          </a:ln>
                          <a:effectLst/>
                        </a:rPr>
                        <a:t>, </a:t>
                      </a:r>
                      <a:r>
                        <a:rPr lang="fr-CA" sz="2000" cap="none" spc="0" dirty="0">
                          <a:ln>
                            <a:noFill/>
                          </a:ln>
                          <a:effectLst/>
                        </a:rPr>
                        <a:t>etc.</a:t>
                      </a:r>
                      <a:endParaRPr lang="en-US" sz="28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</a:endParaRPr>
                    </a:p>
                  </a:txBody>
                  <a:tcPr marL="21870" marR="21870" marT="0" marB="0"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44412">
                <a:tc>
                  <a:txBody>
                    <a:bodyPr/>
                    <a:lstStyle>
                      <a:lvl1pPr marL="0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324714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64942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97414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29885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162357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194828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227300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2597718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CA" sz="1800" cap="none" spc="0" dirty="0">
                          <a:ln>
                            <a:noFill/>
                          </a:ln>
                          <a:effectLst/>
                        </a:rPr>
                        <a:t>Complément </a:t>
                      </a:r>
                      <a:br>
                        <a:rPr lang="fr-CA" sz="1800" cap="none" spc="0" dirty="0">
                          <a:ln>
                            <a:noFill/>
                          </a:ln>
                          <a:effectLst/>
                        </a:rPr>
                      </a:br>
                      <a:r>
                        <a:rPr lang="fr-CA" sz="1800" cap="none" spc="0" dirty="0">
                          <a:ln>
                            <a:noFill/>
                          </a:ln>
                          <a:effectLst/>
                        </a:rPr>
                        <a:t>de lieu ou de temps</a:t>
                      </a:r>
                      <a:endParaRPr lang="en-US" sz="18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</a:endParaRPr>
                    </a:p>
                  </a:txBody>
                  <a:tcPr marL="21870" marR="21870" marT="0" marB="0"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324714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64942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97414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29885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162357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194828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227300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2597718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</a:endParaRPr>
                    </a:p>
                  </a:txBody>
                  <a:tcPr marL="21870" marR="21870" marT="0" marB="0"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324714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64942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97414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29885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162357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194828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227300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2597718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CA" sz="2800" cap="none" spc="0" dirty="0">
                          <a:ln>
                            <a:noFill/>
                          </a:ln>
                          <a:solidFill>
                            <a:srgbClr val="333766"/>
                          </a:solidFill>
                          <a:effectLst/>
                        </a:rPr>
                        <a:t>où</a:t>
                      </a:r>
                      <a:endParaRPr lang="en-US" sz="2800" b="0" cap="none" spc="0" dirty="0">
                        <a:ln>
                          <a:noFill/>
                        </a:ln>
                        <a:solidFill>
                          <a:srgbClr val="333766"/>
                        </a:solidFill>
                        <a:effectLst/>
                        <a:latin typeface="+mn-lt"/>
                        <a:ea typeface="Calibri"/>
                      </a:endParaRPr>
                    </a:p>
                  </a:txBody>
                  <a:tcPr marL="21870" marR="21870" marT="0" marB="0"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6" name="Rectangle 5">
            <a:extLst>
              <a:ext uri="{FF2B5EF4-FFF2-40B4-BE49-F238E27FC236}">
                <a16:creationId xmlns:a16="http://schemas.microsoft.com/office/drawing/2014/main" id="{5FB03293-F7BB-DA1C-36BF-CD8839706BBA}"/>
              </a:ext>
            </a:extLst>
          </p:cNvPr>
          <p:cNvSpPr/>
          <p:nvPr/>
        </p:nvSpPr>
        <p:spPr>
          <a:xfrm>
            <a:off x="640556" y="2780668"/>
            <a:ext cx="11226799" cy="855980"/>
          </a:xfrm>
          <a:prstGeom prst="rect">
            <a:avLst/>
          </a:prstGeom>
          <a:noFill/>
          <a:ln w="57150" cap="flat" cmpd="sng" algn="ctr">
            <a:solidFill>
              <a:srgbClr val="C00000"/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CA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187707786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32A3CD-2B04-41CD-2505-3C54708E8F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Complément direct</a:t>
            </a:r>
          </a:p>
        </p:txBody>
      </p:sp>
      <p:graphicFrame>
        <p:nvGraphicFramePr>
          <p:cNvPr id="21" name="Table 20">
            <a:extLst>
              <a:ext uri="{FF2B5EF4-FFF2-40B4-BE49-F238E27FC236}">
                <a16:creationId xmlns:a16="http://schemas.microsoft.com/office/drawing/2014/main" id="{A9958D3A-0A3B-9BF3-79EA-FF9A87969BE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96477660"/>
              </p:ext>
            </p:extLst>
          </p:nvPr>
        </p:nvGraphicFramePr>
        <p:xfrm>
          <a:off x="685800" y="915987"/>
          <a:ext cx="11176001" cy="1644650"/>
        </p:xfrm>
        <a:graphic>
          <a:graphicData uri="http://schemas.openxmlformats.org/drawingml/2006/table">
            <a:tbl>
              <a:tblPr>
                <a:effectLst/>
              </a:tblPr>
              <a:tblGrid>
                <a:gridCol w="331757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2921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92921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28801">
                <a:tc rowSpan="2">
                  <a:txBody>
                    <a:bodyPr/>
                    <a:lstStyle>
                      <a:lvl1pPr marL="0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324714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64942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97414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29885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162357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194828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227300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2597718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CA" sz="2400" cap="none" spc="0" dirty="0">
                          <a:ln>
                            <a:noFill/>
                          </a:ln>
                          <a:effectLst/>
                        </a:rPr>
                        <a:t>Fonction syntaxique</a:t>
                      </a:r>
                      <a:r>
                        <a:rPr lang="fr-CA" sz="1600" cap="none" spc="0" dirty="0">
                          <a:ln>
                            <a:noFill/>
                          </a:ln>
                          <a:effectLst/>
                        </a:rPr>
                        <a:t> </a:t>
                      </a:r>
                      <a:endParaRPr lang="en-US" sz="16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</a:endParaRPr>
                    </a:p>
                  </a:txBody>
                  <a:tcPr marL="21870" marR="21870" marT="0" marB="0"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CCFF"/>
                    </a:solidFill>
                  </a:tcPr>
                </a:tc>
                <a:tc gridSpan="2">
                  <a:txBody>
                    <a:bodyPr/>
                    <a:lstStyle>
                      <a:lvl1pPr marL="0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324714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64942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97414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29885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162357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194828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227300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2597718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CA" sz="2000" cap="none" spc="0" dirty="0">
                          <a:ln>
                            <a:noFill/>
                          </a:ln>
                          <a:effectLst/>
                        </a:rPr>
                        <a:t>Antécédent</a:t>
                      </a:r>
                      <a:endParaRPr lang="en-US" sz="12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21870" marR="21870" marT="0" marB="0" anchor="b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C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58121">
                <a:tc vMerge="1">
                  <a:txBody>
                    <a:bodyPr/>
                    <a:lstStyle/>
                    <a:p>
                      <a:endParaRPr lang="fr-CA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324714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64942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97414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29885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162357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194828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227300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2597718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CA" sz="2400" cap="none" spc="0" dirty="0">
                          <a:ln>
                            <a:noFill/>
                          </a:ln>
                          <a:effectLst/>
                        </a:rPr>
                        <a:t>ANIMÉ</a:t>
                      </a:r>
                      <a:endParaRPr lang="en-US" sz="24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</a:endParaRPr>
                    </a:p>
                  </a:txBody>
                  <a:tcPr marL="21870" marR="21870" marT="0" marB="0"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>
                      <a:lvl1pPr marL="0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324714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64942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97414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29885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162357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194828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227300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2597718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CA" sz="2400" cap="none" spc="0" dirty="0">
                          <a:ln>
                            <a:noFill/>
                          </a:ln>
                          <a:effectLst/>
                        </a:rPr>
                        <a:t>INANIMÉ </a:t>
                      </a:r>
                      <a:endParaRPr lang="en-US" sz="24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</a:endParaRPr>
                    </a:p>
                  </a:txBody>
                  <a:tcPr marL="21870" marR="21870" marT="0" marB="0"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57728">
                <a:tc>
                  <a:txBody>
                    <a:bodyPr/>
                    <a:lstStyle>
                      <a:lvl1pPr marL="0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324714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64942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97414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29885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162357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194828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227300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2597718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CA" sz="1800" cap="none" spc="0" dirty="0">
                          <a:ln>
                            <a:noFill/>
                          </a:ln>
                          <a:effectLst/>
                        </a:rPr>
                        <a:t>Complément DIRECT</a:t>
                      </a:r>
                      <a:endParaRPr lang="en-US" sz="18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</a:endParaRPr>
                    </a:p>
                  </a:txBody>
                  <a:tcPr marL="21870" marR="21870" marT="0" marB="0"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>
                      <a:lvl1pPr marL="0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324714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64942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97414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29885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162357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194828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227300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2597718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CA" sz="2800" cap="none" spc="0" dirty="0">
                          <a:ln>
                            <a:noFill/>
                          </a:ln>
                          <a:solidFill>
                            <a:srgbClr val="333766"/>
                          </a:solidFill>
                          <a:effectLst/>
                        </a:rPr>
                        <a:t>que, qu'</a:t>
                      </a:r>
                      <a:endParaRPr lang="en-US" sz="2800" b="0" cap="none" spc="0" dirty="0">
                        <a:ln>
                          <a:noFill/>
                        </a:ln>
                        <a:solidFill>
                          <a:srgbClr val="333766"/>
                        </a:solidFill>
                        <a:effectLst/>
                        <a:latin typeface="+mn-lt"/>
                        <a:ea typeface="Calibri"/>
                      </a:endParaRPr>
                    </a:p>
                  </a:txBody>
                  <a:tcPr marL="21870" marR="21870" marT="0" marB="0"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324714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64942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97414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29885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162357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194828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227300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2597718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CA" sz="2800" cap="none" spc="0" dirty="0">
                          <a:ln>
                            <a:noFill/>
                          </a:ln>
                          <a:solidFill>
                            <a:srgbClr val="333766"/>
                          </a:solidFill>
                          <a:effectLst/>
                        </a:rPr>
                        <a:t>que, qu'</a:t>
                      </a:r>
                      <a:endParaRPr lang="en-US" sz="2800" b="0" cap="none" spc="0" dirty="0">
                        <a:ln>
                          <a:noFill/>
                        </a:ln>
                        <a:solidFill>
                          <a:srgbClr val="333766"/>
                        </a:solidFill>
                        <a:effectLst/>
                        <a:latin typeface="+mn-lt"/>
                        <a:ea typeface="Calibri"/>
                      </a:endParaRPr>
                    </a:p>
                  </a:txBody>
                  <a:tcPr marL="21870" marR="21870" marT="0" marB="0"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22" name="Rectangle 14">
            <a:extLst>
              <a:ext uri="{FF2B5EF4-FFF2-40B4-BE49-F238E27FC236}">
                <a16:creationId xmlns:a16="http://schemas.microsoft.com/office/drawing/2014/main" id="{A6C997EE-402E-740C-BC22-0236DC45C056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2991" y="2578875"/>
            <a:ext cx="3690434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CA" alt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333766"/>
                </a:solidFill>
                <a:effectLst/>
                <a:uLnTx/>
                <a:uFillTx/>
                <a:latin typeface="Arial" panose="020B0604020202020204" pitchFamily="34" charset="0"/>
                <a:cs typeface="+mn-cs"/>
              </a:rPr>
              <a:t>que</a:t>
            </a:r>
            <a:r>
              <a:rPr kumimoji="0" lang="fr-CA" alt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+mn-cs"/>
              </a:rPr>
              <a:t> = complément direct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CA" alt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333766"/>
                </a:solidFill>
                <a:effectLst/>
                <a:uLnTx/>
                <a:uFillTx/>
                <a:latin typeface="Arial" panose="020B0604020202020204" pitchFamily="34" charset="0"/>
                <a:cs typeface="+mn-cs"/>
              </a:rPr>
              <a:t>que</a:t>
            </a:r>
            <a:r>
              <a:rPr kumimoji="0" lang="fr-CA" alt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333766"/>
                </a:solidFill>
                <a:effectLst/>
                <a:uLnTx/>
                <a:uFillTx/>
                <a:latin typeface="Arial" panose="020B0604020202020204" pitchFamily="34" charset="0"/>
                <a:cs typeface="+mn-cs"/>
              </a:rPr>
              <a:t> </a:t>
            </a:r>
            <a:r>
              <a:rPr kumimoji="0" lang="fr-CA" alt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+mn-cs"/>
              </a:rPr>
              <a:t>= personne/chose </a:t>
            </a:r>
          </a:p>
        </p:txBody>
      </p:sp>
      <p:sp>
        <p:nvSpPr>
          <p:cNvPr id="23" name="Rectangle 2">
            <a:extLst>
              <a:ext uri="{FF2B5EF4-FFF2-40B4-BE49-F238E27FC236}">
                <a16:creationId xmlns:a16="http://schemas.microsoft.com/office/drawing/2014/main" id="{7917F4E0-9BEF-2DB4-AFD6-12CAF6427D7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20799" y="4277669"/>
            <a:ext cx="814406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eaLnBrk="0" hangingPunct="0">
              <a:tabLst>
                <a:tab pos="457200" algn="l"/>
              </a:tabLst>
              <a:defRPr/>
            </a:pPr>
            <a:r>
              <a:rPr lang="fr-CA" sz="2400" u="sng" dirty="0">
                <a:uFill>
                  <a:solidFill>
                    <a:srgbClr val="CCCCFF">
                      <a:lumMod val="90000"/>
                    </a:srgbClr>
                  </a:solidFill>
                </a:uFill>
                <a:latin typeface="Arial" panose="020B0604020202020204" pitchFamily="34" charset="0"/>
                <a:ea typeface="Times New Roman" pitchFamily="18" charset="0"/>
                <a:cs typeface="+mn-cs"/>
              </a:rPr>
              <a:t>La maison</a:t>
            </a:r>
            <a:r>
              <a:rPr lang="fr-CA" sz="2400" dirty="0">
                <a:uFill>
                  <a:solidFill>
                    <a:srgbClr val="CCCCFF">
                      <a:lumMod val="90000"/>
                    </a:srgbClr>
                  </a:solidFill>
                </a:uFill>
                <a:latin typeface="Arial" panose="020B0604020202020204" pitchFamily="34" charset="0"/>
                <a:ea typeface="Times New Roman" pitchFamily="18" charset="0"/>
                <a:cs typeface="+mn-cs"/>
              </a:rPr>
              <a:t>,</a:t>
            </a:r>
            <a:r>
              <a:rPr lang="fr-CA" sz="2400" dirty="0">
                <a:latin typeface="Arial" panose="020B0604020202020204" pitchFamily="34" charset="0"/>
                <a:ea typeface="Times New Roman" pitchFamily="18" charset="0"/>
                <a:cs typeface="+mn-cs"/>
              </a:rPr>
              <a:t> </a:t>
            </a:r>
            <a:r>
              <a:rPr lang="fr-CA" sz="2400" b="1" dirty="0">
                <a:latin typeface="Arial" panose="020B0604020202020204" pitchFamily="34" charset="0"/>
                <a:ea typeface="Times New Roman" pitchFamily="18" charset="0"/>
                <a:cs typeface="+mn-cs"/>
              </a:rPr>
              <a:t>que</a:t>
            </a:r>
            <a:r>
              <a:rPr lang="fr-CA" sz="2400" dirty="0">
                <a:latin typeface="Arial" panose="020B0604020202020204" pitchFamily="34" charset="0"/>
                <a:ea typeface="Times New Roman" pitchFamily="18" charset="0"/>
                <a:cs typeface="+mn-cs"/>
              </a:rPr>
              <a:t> j'ai acheté</a:t>
            </a:r>
            <a:r>
              <a:rPr lang="fr-CA" sz="2400" b="1" dirty="0">
                <a:latin typeface="Arial" panose="020B0604020202020204" pitchFamily="34" charset="0"/>
                <a:ea typeface="Times New Roman" pitchFamily="18" charset="0"/>
                <a:cs typeface="+mn-cs"/>
              </a:rPr>
              <a:t>e</a:t>
            </a:r>
            <a:r>
              <a:rPr lang="fr-CA" sz="2400" dirty="0">
                <a:latin typeface="Arial" panose="020B0604020202020204" pitchFamily="34" charset="0"/>
                <a:ea typeface="Times New Roman" pitchFamily="18" charset="0"/>
                <a:cs typeface="+mn-cs"/>
              </a:rPr>
              <a:t>, semble très confortable.</a:t>
            </a:r>
            <a:endParaRPr lang="fr-CA" sz="3200" dirty="0">
              <a:latin typeface="Arial" panose="020B0604020202020204" pitchFamily="34" charset="0"/>
              <a:cs typeface="+mn-cs"/>
            </a:endParaRPr>
          </a:p>
        </p:txBody>
      </p: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DA797D7B-2821-F86E-8BCF-6AF4B11C8765}"/>
              </a:ext>
            </a:extLst>
          </p:cNvPr>
          <p:cNvCxnSpPr/>
          <p:nvPr/>
        </p:nvCxnSpPr>
        <p:spPr>
          <a:xfrm>
            <a:off x="5005388" y="4660900"/>
            <a:ext cx="152400" cy="0"/>
          </a:xfrm>
          <a:prstGeom prst="line">
            <a:avLst/>
          </a:prstGeom>
          <a:noFill/>
          <a:ln w="28575" cap="flat" cmpd="sng" algn="ctr">
            <a:solidFill>
              <a:srgbClr val="C00000"/>
            </a:solidFill>
            <a:prstDash val="solid"/>
          </a:ln>
          <a:effectLst/>
        </p:spPr>
      </p:cxnSp>
      <p:sp>
        <p:nvSpPr>
          <p:cNvPr id="25" name="Rectangle 17">
            <a:extLst>
              <a:ext uri="{FF2B5EF4-FFF2-40B4-BE49-F238E27FC236}">
                <a16:creationId xmlns:a16="http://schemas.microsoft.com/office/drawing/2014/main" id="{0C32492A-0D2E-E981-85F9-EB916782E8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20800" y="5168623"/>
            <a:ext cx="623760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CA" altLang="en-US" sz="2400" b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+mn-cs"/>
              </a:rPr>
              <a:t>J'ai déjà lu le roman </a:t>
            </a:r>
            <a:r>
              <a:rPr kumimoji="0" lang="fr-CA" altLang="en-US" sz="2400" b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+mn-cs"/>
              </a:rPr>
              <a:t>qu'il</a:t>
            </a:r>
            <a:r>
              <a:rPr kumimoji="0" lang="fr-CA" altLang="en-US" sz="2400" b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+mn-cs"/>
              </a:rPr>
              <a:t> est en train de lire.</a:t>
            </a:r>
          </a:p>
        </p:txBody>
      </p: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4CDB4F58-5943-8613-117E-96771F04B205}"/>
              </a:ext>
            </a:extLst>
          </p:cNvPr>
          <p:cNvCxnSpPr/>
          <p:nvPr/>
        </p:nvCxnSpPr>
        <p:spPr>
          <a:xfrm>
            <a:off x="4223702" y="5578793"/>
            <a:ext cx="640080" cy="0"/>
          </a:xfrm>
          <a:prstGeom prst="line">
            <a:avLst/>
          </a:prstGeom>
          <a:noFill/>
          <a:ln w="28575" cap="flat" cmpd="sng" algn="ctr">
            <a:solidFill>
              <a:srgbClr val="C00000"/>
            </a:solidFill>
            <a:prstDash val="solid"/>
          </a:ln>
          <a:effectLst/>
        </p:spPr>
      </p:cxnSp>
      <p:sp>
        <p:nvSpPr>
          <p:cNvPr id="27" name="Folded Corner 24">
            <a:extLst>
              <a:ext uri="{FF2B5EF4-FFF2-40B4-BE49-F238E27FC236}">
                <a16:creationId xmlns:a16="http://schemas.microsoft.com/office/drawing/2014/main" id="{A078E19F-569B-D68B-091F-2B43EB0C03EB}"/>
              </a:ext>
            </a:extLst>
          </p:cNvPr>
          <p:cNvSpPr/>
          <p:nvPr/>
        </p:nvSpPr>
        <p:spPr>
          <a:xfrm>
            <a:off x="8708647" y="3905639"/>
            <a:ext cx="1581912" cy="1188720"/>
          </a:xfrm>
          <a:prstGeom prst="foldedCorner">
            <a:avLst/>
          </a:prstGeom>
          <a:solidFill>
            <a:srgbClr val="FFE89F"/>
          </a:solidFill>
          <a:ln w="25400" cap="flat" cmpd="sng" algn="ctr">
            <a:noFill/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br>
              <a:rPr lang="fr-CA" sz="1050" b="1" kern="0" dirty="0">
                <a:solidFill>
                  <a:srgbClr val="C00000"/>
                </a:solidFill>
                <a:latin typeface="Arial"/>
              </a:rPr>
            </a:br>
            <a:r>
              <a:rPr lang="fr-CA" sz="2800" b="1" kern="0" dirty="0">
                <a:solidFill>
                  <a:srgbClr val="C00000"/>
                </a:solidFill>
                <a:latin typeface="Arial"/>
              </a:rPr>
              <a:t>accord</a:t>
            </a:r>
            <a:endParaRPr kumimoji="0" lang="fr-CA" sz="2800" b="1" i="0" u="none" strike="noStrike" kern="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8" name="Folded Corner 25">
            <a:extLst>
              <a:ext uri="{FF2B5EF4-FFF2-40B4-BE49-F238E27FC236}">
                <a16:creationId xmlns:a16="http://schemas.microsoft.com/office/drawing/2014/main" id="{D253D351-5AF5-6880-3511-FCE1B071FCB1}"/>
              </a:ext>
            </a:extLst>
          </p:cNvPr>
          <p:cNvSpPr/>
          <p:nvPr/>
        </p:nvSpPr>
        <p:spPr>
          <a:xfrm>
            <a:off x="7455524" y="4849922"/>
            <a:ext cx="1581912" cy="1188720"/>
          </a:xfrm>
          <a:prstGeom prst="foldedCorner">
            <a:avLst/>
          </a:prstGeom>
          <a:solidFill>
            <a:srgbClr val="CEFCFE"/>
          </a:solidFill>
          <a:ln w="25400" cap="flat" cmpd="sng" algn="ctr">
            <a:noFill/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CA" sz="1050" b="1" i="0" u="none" strike="noStrike" kern="0" cap="none" spc="0" normalizeH="0" baseline="0" noProof="0" dirty="0">
              <a:ln>
                <a:noFill/>
              </a:ln>
              <a:solidFill>
                <a:srgbClr val="333766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CA" sz="2400" b="1" i="0" u="none" strike="noStrike" kern="0" cap="none" spc="0" normalizeH="0" baseline="0" noProof="0" dirty="0">
                <a:ln>
                  <a:noFill/>
                </a:ln>
                <a:solidFill>
                  <a:srgbClr val="333766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que</a:t>
            </a:r>
            <a:r>
              <a:rPr kumimoji="0" lang="fr-CA" sz="2400" b="0" i="0" u="none" strike="noStrike" kern="0" cap="none" spc="0" normalizeH="0" baseline="0" noProof="0" dirty="0">
                <a:ln>
                  <a:noFill/>
                </a:ln>
                <a:solidFill>
                  <a:srgbClr val="333766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</a:t>
            </a:r>
            <a:r>
              <a:rPr kumimoji="0" lang="fr-CA" sz="1800" b="0" i="0" u="none" strike="noStrike" kern="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→</a:t>
            </a:r>
            <a:r>
              <a:rPr kumimoji="0" lang="fr-CA" sz="2400" b="0" i="0" u="none" strike="noStrike" kern="0" cap="none" spc="0" normalizeH="0" baseline="0" noProof="0" dirty="0">
                <a:ln>
                  <a:noFill/>
                </a:ln>
                <a:solidFill>
                  <a:srgbClr val="333766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</a:t>
            </a:r>
            <a:r>
              <a:rPr kumimoji="0" lang="fr-CA" sz="2400" b="1" i="0" u="none" strike="noStrike" kern="0" cap="none" spc="0" normalizeH="0" baseline="0" noProof="0" dirty="0">
                <a:ln>
                  <a:noFill/>
                </a:ln>
                <a:solidFill>
                  <a:srgbClr val="333766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qu’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CA" sz="1400" b="0" i="0" u="none" strike="noStrike" kern="0" cap="none" spc="0" normalizeH="0" baseline="0" noProof="0" dirty="0">
                <a:ln>
                  <a:noFill/>
                </a:ln>
                <a:solidFill>
                  <a:srgbClr val="333766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voyelle / h muet</a:t>
            </a:r>
            <a:endParaRPr kumimoji="0" lang="fr-CA" sz="2000" b="0" i="0" u="none" strike="noStrike" kern="0" cap="none" spc="0" normalizeH="0" baseline="0" noProof="0" dirty="0">
              <a:ln>
                <a:noFill/>
              </a:ln>
              <a:solidFill>
                <a:srgbClr val="333766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9" name="Rectangle 27">
            <a:extLst>
              <a:ext uri="{FF2B5EF4-FFF2-40B4-BE49-F238E27FC236}">
                <a16:creationId xmlns:a16="http://schemas.microsoft.com/office/drawing/2014/main" id="{40B3A418-A615-1B5A-A865-60DA2ADA835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4835" y="5849958"/>
            <a:ext cx="4564993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CA" altLang="en-US" sz="2400" b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+mn-cs"/>
              </a:rPr>
              <a:t>Le cours </a:t>
            </a:r>
            <a:r>
              <a:rPr kumimoji="0" lang="fr-CA" altLang="en-US" sz="2400" b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+mn-cs"/>
              </a:rPr>
              <a:t>que</a:t>
            </a:r>
            <a:r>
              <a:rPr kumimoji="0" lang="fr-CA" altLang="en-US" sz="2400" b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+mn-cs"/>
              </a:rPr>
              <a:t> tu aimes. </a:t>
            </a:r>
            <a:br>
              <a:rPr kumimoji="0" lang="fr-CA" altLang="en-US" sz="2400" b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+mn-cs"/>
              </a:rPr>
            </a:br>
            <a:r>
              <a:rPr kumimoji="0" lang="fr-CA" altLang="en-US" sz="2400" b="0" i="1" u="none" strike="noStrike" kern="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cs typeface="+mn-cs"/>
              </a:rPr>
              <a:t>the class [</a:t>
            </a:r>
            <a:r>
              <a:rPr kumimoji="0" lang="fr-CA" altLang="en-US" sz="2400" b="0" i="1" u="none" strike="noStrike" kern="0" cap="none" spc="0" normalizeH="0" baseline="0" noProof="0" dirty="0" err="1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cs typeface="+mn-cs"/>
              </a:rPr>
              <a:t>that</a:t>
            </a:r>
            <a:r>
              <a:rPr kumimoji="0" lang="fr-CA" altLang="en-US" sz="2400" b="0" i="1" u="none" strike="noStrike" kern="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cs typeface="+mn-cs"/>
              </a:rPr>
              <a:t>] </a:t>
            </a:r>
            <a:r>
              <a:rPr kumimoji="0" lang="fr-CA" altLang="en-US" sz="2400" b="0" i="1" u="none" strike="noStrike" kern="0" cap="none" spc="0" normalizeH="0" baseline="0" noProof="0" dirty="0" err="1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cs typeface="+mn-cs"/>
              </a:rPr>
              <a:t>you</a:t>
            </a:r>
            <a:r>
              <a:rPr kumimoji="0" lang="fr-CA" altLang="en-US" sz="2400" b="0" i="1" u="none" strike="noStrike" kern="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cs typeface="+mn-cs"/>
              </a:rPr>
              <a:t> like</a:t>
            </a:r>
          </a:p>
        </p:txBody>
      </p:sp>
      <p:sp>
        <p:nvSpPr>
          <p:cNvPr id="30" name="Folded Corner 28">
            <a:extLst>
              <a:ext uri="{FF2B5EF4-FFF2-40B4-BE49-F238E27FC236}">
                <a16:creationId xmlns:a16="http://schemas.microsoft.com/office/drawing/2014/main" id="{B16DF922-12BF-8D10-27F3-CB3815D797D2}"/>
              </a:ext>
            </a:extLst>
          </p:cNvPr>
          <p:cNvSpPr/>
          <p:nvPr/>
        </p:nvSpPr>
        <p:spPr>
          <a:xfrm>
            <a:off x="4543425" y="5690332"/>
            <a:ext cx="1577975" cy="1188720"/>
          </a:xfrm>
          <a:prstGeom prst="foldedCorner">
            <a:avLst/>
          </a:prstGeom>
          <a:solidFill>
            <a:srgbClr val="C3E3C4"/>
          </a:solidFill>
          <a:ln w="25400" cap="flat" cmpd="sng" algn="ctr">
            <a:noFill/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00" b="1" i="0" u="none" strike="noStrike" kern="0" cap="none" spc="0" normalizeH="0" baseline="0" noProof="0" dirty="0">
              <a:ln>
                <a:noFill/>
              </a:ln>
              <a:solidFill>
                <a:srgbClr val="333766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000" b="1" i="0" u="none" strike="noStrike" kern="0" cap="none" spc="0" normalizeH="0" baseline="0" noProof="0" dirty="0">
                <a:ln>
                  <a:noFill/>
                </a:ln>
                <a:solidFill>
                  <a:srgbClr val="333766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que</a:t>
            </a:r>
            <a:r>
              <a:rPr kumimoji="0" lang="fr-FR" sz="2000" b="0" i="0" u="none" strike="noStrike" kern="0" cap="none" spc="0" normalizeH="0" baseline="0" noProof="0" dirty="0">
                <a:ln>
                  <a:noFill/>
                </a:ln>
                <a:solidFill>
                  <a:srgbClr val="333766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est toujours exprimé</a:t>
            </a:r>
            <a:endParaRPr kumimoji="0" lang="fr-CA" sz="2000" b="0" i="0" u="none" strike="noStrike" kern="0" cap="none" spc="0" normalizeH="0" baseline="0" noProof="0" dirty="0">
              <a:ln>
                <a:noFill/>
              </a:ln>
              <a:solidFill>
                <a:srgbClr val="333766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1" name="TextBox 15">
            <a:extLst>
              <a:ext uri="{FF2B5EF4-FFF2-40B4-BE49-F238E27FC236}">
                <a16:creationId xmlns:a16="http://schemas.microsoft.com/office/drawing/2014/main" id="{8918E772-43AF-C847-E6DC-D49E2043E0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87975" y="2917825"/>
            <a:ext cx="583845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alt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+mn-cs"/>
              </a:rPr>
              <a:t>Je vois les livres. = Les livres </a:t>
            </a:r>
            <a:r>
              <a:rPr kumimoji="0" lang="fr-FR" alt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+mn-cs"/>
              </a:rPr>
              <a:t>que</a:t>
            </a:r>
            <a:r>
              <a:rPr kumimoji="0" lang="fr-FR" alt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+mn-cs"/>
              </a:rPr>
              <a:t> je vois.</a:t>
            </a:r>
          </a:p>
        </p:txBody>
      </p: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36D1B512-ED9B-8C3F-B33F-7E1EC2BD28DC}"/>
              </a:ext>
            </a:extLst>
          </p:cNvPr>
          <p:cNvCxnSpPr/>
          <p:nvPr/>
        </p:nvCxnSpPr>
        <p:spPr>
          <a:xfrm>
            <a:off x="6502400" y="3289300"/>
            <a:ext cx="1188720" cy="0"/>
          </a:xfrm>
          <a:prstGeom prst="line">
            <a:avLst/>
          </a:prstGeom>
          <a:noFill/>
          <a:ln w="9525" cap="flat" cmpd="sng" algn="ctr">
            <a:solidFill>
              <a:srgbClr val="C00000"/>
            </a:solidFill>
            <a:prstDash val="solid"/>
          </a:ln>
          <a:effectLst/>
        </p:spPr>
      </p:cxnSp>
      <p:sp>
        <p:nvSpPr>
          <p:cNvPr id="33" name="Curved Down Arrow 23">
            <a:extLst>
              <a:ext uri="{FF2B5EF4-FFF2-40B4-BE49-F238E27FC236}">
                <a16:creationId xmlns:a16="http://schemas.microsoft.com/office/drawing/2014/main" id="{069CEB3A-89F6-9B82-0E94-B82C10A1856C}"/>
              </a:ext>
            </a:extLst>
          </p:cNvPr>
          <p:cNvSpPr/>
          <p:nvPr/>
        </p:nvSpPr>
        <p:spPr>
          <a:xfrm>
            <a:off x="6121400" y="2711598"/>
            <a:ext cx="1295400" cy="298450"/>
          </a:xfrm>
          <a:prstGeom prst="curvedDownArrow">
            <a:avLst/>
          </a:prstGeom>
          <a:solidFill>
            <a:srgbClr val="99CCFF"/>
          </a:solidFill>
          <a:ln w="25400" cap="flat" cmpd="sng" algn="ctr">
            <a:noFill/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4" name="Curved Down Arrow 26">
            <a:extLst>
              <a:ext uri="{FF2B5EF4-FFF2-40B4-BE49-F238E27FC236}">
                <a16:creationId xmlns:a16="http://schemas.microsoft.com/office/drawing/2014/main" id="{6110D458-B702-6B85-A2A7-E5B990879BF2}"/>
              </a:ext>
            </a:extLst>
          </p:cNvPr>
          <p:cNvSpPr/>
          <p:nvPr/>
        </p:nvSpPr>
        <p:spPr>
          <a:xfrm flipH="1">
            <a:off x="8994775" y="2672319"/>
            <a:ext cx="1689100" cy="369332"/>
          </a:xfrm>
          <a:prstGeom prst="curvedDownArrow">
            <a:avLst>
              <a:gd name="adj1" fmla="val 20898"/>
              <a:gd name="adj2" fmla="val 50000"/>
              <a:gd name="adj3" fmla="val 25000"/>
            </a:avLst>
          </a:prstGeom>
          <a:solidFill>
            <a:srgbClr val="99CCFF"/>
          </a:solidFill>
          <a:ln w="25400" cap="flat" cmpd="sng" algn="ctr">
            <a:noFill/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5" name="Rectangle 27">
            <a:extLst>
              <a:ext uri="{FF2B5EF4-FFF2-40B4-BE49-F238E27FC236}">
                <a16:creationId xmlns:a16="http://schemas.microsoft.com/office/drawing/2014/main" id="{DE50FF17-DC04-0F48-3114-D96C51EB408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88260" y="2694504"/>
            <a:ext cx="74892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CA" alt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627B9A"/>
                </a:solidFill>
                <a:effectLst/>
                <a:uLnTx/>
                <a:uFillTx/>
                <a:latin typeface="Arial" panose="020B0604020202020204" pitchFamily="34" charset="0"/>
                <a:cs typeface="+mn-cs"/>
              </a:rPr>
              <a:t>direct</a:t>
            </a:r>
            <a:endParaRPr kumimoji="0" lang="fr-FR" altLang="en-US" sz="1200" b="0" i="0" u="none" strike="noStrike" kern="0" cap="none" spc="0" normalizeH="0" baseline="0" noProof="0" dirty="0">
              <a:ln>
                <a:noFill/>
              </a:ln>
              <a:solidFill>
                <a:srgbClr val="627B9A"/>
              </a:solidFill>
              <a:effectLst/>
              <a:uLnTx/>
              <a:uFillTx/>
              <a:latin typeface="Arial" panose="020B0604020202020204" pitchFamily="34" charset="0"/>
              <a:cs typeface="+mn-cs"/>
            </a:endParaRPr>
          </a:p>
        </p:txBody>
      </p:sp>
      <p:sp>
        <p:nvSpPr>
          <p:cNvPr id="36" name="Rectangle 29">
            <a:extLst>
              <a:ext uri="{FF2B5EF4-FFF2-40B4-BE49-F238E27FC236}">
                <a16:creationId xmlns:a16="http://schemas.microsoft.com/office/drawing/2014/main" id="{FCE091FB-CE06-3D26-398D-CDB1551AD1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9464863" y="2688341"/>
            <a:ext cx="74892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CA" alt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627B9A"/>
                </a:solidFill>
                <a:effectLst/>
                <a:uLnTx/>
                <a:uFillTx/>
                <a:latin typeface="Arial" panose="020B0604020202020204" pitchFamily="34" charset="0"/>
                <a:cs typeface="+mn-cs"/>
              </a:rPr>
              <a:t>direct</a:t>
            </a:r>
            <a:endParaRPr kumimoji="0" lang="fr-FR" altLang="en-US" sz="1800" b="0" i="0" u="none" strike="noStrike" kern="0" cap="none" spc="0" normalizeH="0" baseline="0" noProof="0" dirty="0">
              <a:ln>
                <a:noFill/>
              </a:ln>
              <a:solidFill>
                <a:srgbClr val="627B9A"/>
              </a:solidFill>
              <a:effectLst/>
              <a:uLnTx/>
              <a:uFillTx/>
              <a:latin typeface="Arial" panose="020B0604020202020204" pitchFamily="34" charset="0"/>
              <a:cs typeface="+mn-cs"/>
            </a:endParaRPr>
          </a:p>
        </p:txBody>
      </p:sp>
      <p:pic>
        <p:nvPicPr>
          <p:cNvPr id="40" name="Picture 39" descr="Shape&#10;&#10;Description automatically generated with low confidence">
            <a:extLst>
              <a:ext uri="{FF2B5EF4-FFF2-40B4-BE49-F238E27FC236}">
                <a16:creationId xmlns:a16="http://schemas.microsoft.com/office/drawing/2014/main" id="{9D7E3A78-7903-5341-55F2-85EC0F62FCB0}"/>
              </a:ext>
            </a:extLst>
          </p:cNvPr>
          <p:cNvPicPr>
            <a:picLocks noChangeAspect="1"/>
          </p:cNvPicPr>
          <p:nvPr/>
        </p:nvPicPr>
        <p:blipFill>
          <a:blip r:embed="rId4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322445">
            <a:off x="427874" y="3848385"/>
            <a:ext cx="413922" cy="1625027"/>
          </a:xfrm>
          <a:prstGeom prst="rect">
            <a:avLst/>
          </a:prstGeom>
        </p:spPr>
      </p:pic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DE1B4C1F-610F-4A0B-C698-43127AE9D49D}"/>
              </a:ext>
            </a:extLst>
          </p:cNvPr>
          <p:cNvCxnSpPr>
            <a:cxnSpLocks/>
          </p:cNvCxnSpPr>
          <p:nvPr/>
        </p:nvCxnSpPr>
        <p:spPr bwMode="auto">
          <a:xfrm>
            <a:off x="1939925" y="4699000"/>
            <a:ext cx="0" cy="185420"/>
          </a:xfrm>
          <a:prstGeom prst="line">
            <a:avLst/>
          </a:prstGeom>
          <a:blipFill dpi="0" rotWithShape="0">
            <a:blip r:embed="rId5"/>
            <a:srcRect/>
            <a:tile tx="0" ty="0" sx="100000" sy="100000" flip="none" algn="tl"/>
          </a:blipFill>
          <a:ln w="25400" cap="rnd" cmpd="sng" algn="ctr">
            <a:solidFill>
              <a:srgbClr val="106588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4920F077-AE26-A61A-99B8-C6FCE73B5800}"/>
              </a:ext>
            </a:extLst>
          </p:cNvPr>
          <p:cNvCxnSpPr>
            <a:cxnSpLocks/>
          </p:cNvCxnSpPr>
          <p:nvPr/>
        </p:nvCxnSpPr>
        <p:spPr bwMode="auto">
          <a:xfrm>
            <a:off x="1939925" y="4884420"/>
            <a:ext cx="3141663" cy="18574"/>
          </a:xfrm>
          <a:prstGeom prst="line">
            <a:avLst/>
          </a:prstGeom>
          <a:blipFill dpi="0" rotWithShape="0">
            <a:blip r:embed="rId5"/>
            <a:srcRect/>
            <a:tile tx="0" ty="0" sx="100000" sy="100000" flip="none" algn="tl"/>
          </a:blipFill>
          <a:ln w="25400" cap="rnd" cmpd="sng" algn="ctr">
            <a:solidFill>
              <a:srgbClr val="106588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7" name="Straight Arrow Connector 46">
            <a:extLst>
              <a:ext uri="{FF2B5EF4-FFF2-40B4-BE49-F238E27FC236}">
                <a16:creationId xmlns:a16="http://schemas.microsoft.com/office/drawing/2014/main" id="{8CADD2AE-C485-1D71-C814-AA54A0DBD0B8}"/>
              </a:ext>
            </a:extLst>
          </p:cNvPr>
          <p:cNvCxnSpPr>
            <a:cxnSpLocks/>
          </p:cNvCxnSpPr>
          <p:nvPr/>
        </p:nvCxnSpPr>
        <p:spPr bwMode="auto">
          <a:xfrm flipV="1">
            <a:off x="5081588" y="4699000"/>
            <a:ext cx="0" cy="203994"/>
          </a:xfrm>
          <a:prstGeom prst="straightConnector1">
            <a:avLst/>
          </a:prstGeom>
          <a:blipFill dpi="0" rotWithShape="0">
            <a:blip r:embed="rId5"/>
            <a:srcRect/>
            <a:tile tx="0" ty="0" sx="100000" sy="100000" flip="none" algn="tl"/>
          </a:blipFill>
          <a:ln w="25400" cap="flat" cmpd="sng" algn="ctr">
            <a:solidFill>
              <a:srgbClr val="106588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custDataLst>
      <p:tags r:id="rId1"/>
    </p:custDataLst>
    <p:extLst>
      <p:ext uri="{BB962C8B-B14F-4D97-AF65-F5344CB8AC3E}">
        <p14:creationId xmlns:p14="http://schemas.microsoft.com/office/powerpoint/2010/main" val="1276435378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8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1" dur="25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500"/>
                            </p:stCondLst>
                            <p:childTnLst>
                              <p:par>
                                <p:cTn id="5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500"/>
                            </p:stCondLst>
                            <p:childTnLst>
                              <p:par>
                                <p:cTn id="5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1000"/>
                            </p:stCondLst>
                            <p:childTnLst>
                              <p:par>
                                <p:cTn id="6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5" dur="25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7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27" grpId="0" animBg="1"/>
      <p:bldP spid="28" grpId="0" animBg="1"/>
      <p:bldP spid="29" grpId="0"/>
      <p:bldP spid="30" grpId="0" animBg="1"/>
      <p:bldP spid="31" grpId="0"/>
      <p:bldP spid="33" grpId="0" animBg="1"/>
      <p:bldP spid="34" grpId="0" animBg="1"/>
      <p:bldP spid="35" grpId="0"/>
      <p:bldP spid="3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6D2B50-2F34-EED0-F5BB-1FDF98F54E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Complément de DE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ACA690E5-9143-A7B7-2E54-65B69351EF9E}"/>
              </a:ext>
            </a:extLst>
          </p:cNvPr>
          <p:cNvSpPr/>
          <p:nvPr/>
        </p:nvSpPr>
        <p:spPr>
          <a:xfrm>
            <a:off x="658019" y="964092"/>
            <a:ext cx="2496312" cy="5650992"/>
          </a:xfrm>
          <a:prstGeom prst="rect">
            <a:avLst/>
          </a:prstGeom>
          <a:solidFill>
            <a:srgbClr val="99CCFF"/>
          </a:solidFill>
          <a:ln w="25400" cap="flat" cmpd="sng" algn="ctr">
            <a:noFill/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CA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E1F0E19-83A0-CAEA-D188-59E16D0A4DAE}"/>
              </a:ext>
            </a:extLst>
          </p:cNvPr>
          <p:cNvSpPr/>
          <p:nvPr/>
        </p:nvSpPr>
        <p:spPr>
          <a:xfrm>
            <a:off x="3155952" y="964092"/>
            <a:ext cx="8732520" cy="978408"/>
          </a:xfrm>
          <a:prstGeom prst="rect">
            <a:avLst/>
          </a:prstGeom>
          <a:solidFill>
            <a:srgbClr val="CCCCFF"/>
          </a:solidFill>
          <a:ln w="25400" cap="flat" cmpd="sng" algn="ctr">
            <a:noFill/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CA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DDC223D2-1526-1A45-E5EC-56F54B6ECCE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6360902"/>
              </p:ext>
            </p:extLst>
          </p:nvPr>
        </p:nvGraphicFramePr>
        <p:xfrm>
          <a:off x="660400" y="964092"/>
          <a:ext cx="11226800" cy="5657054"/>
        </p:xfrm>
        <a:graphic>
          <a:graphicData uri="http://schemas.openxmlformats.org/drawingml/2006/table">
            <a:tbl>
              <a:tblPr>
                <a:effectLst/>
              </a:tblPr>
              <a:tblGrid>
                <a:gridCol w="24881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6930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36930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66417">
                <a:tc rowSpan="2">
                  <a:txBody>
                    <a:bodyPr/>
                    <a:lstStyle>
                      <a:lvl1pPr marL="0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324714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64942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97414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29885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162357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194828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227300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2597718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CA" sz="2400" cap="none" spc="0" dirty="0">
                          <a:ln>
                            <a:noFill/>
                          </a:ln>
                          <a:effectLst/>
                        </a:rPr>
                        <a:t>Fonction syntaxique</a:t>
                      </a:r>
                      <a:r>
                        <a:rPr lang="fr-CA" sz="1600" cap="none" spc="0" dirty="0">
                          <a:ln>
                            <a:noFill/>
                          </a:ln>
                          <a:effectLst/>
                        </a:rPr>
                        <a:t> </a:t>
                      </a:r>
                      <a:endParaRPr lang="en-US" sz="16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</a:endParaRPr>
                    </a:p>
                  </a:txBody>
                  <a:tcPr marL="21870" marR="21870" marT="0" marB="0"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>
                      <a:lvl1pPr marL="0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324714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64942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97414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29885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162357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194828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227300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2597718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CA" sz="2000" cap="none" spc="0" dirty="0">
                          <a:ln>
                            <a:noFill/>
                          </a:ln>
                          <a:effectLst/>
                        </a:rPr>
                        <a:t>Antécédent</a:t>
                      </a:r>
                      <a:endParaRPr lang="en-US" sz="12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21870" marR="21870" marT="0" marB="0" anchor="b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C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21971">
                <a:tc vMerge="1">
                  <a:txBody>
                    <a:bodyPr/>
                    <a:lstStyle/>
                    <a:p>
                      <a:endParaRPr lang="fr-CA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324714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64942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97414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29885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162357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194828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227300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2597718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CA" sz="2400" cap="none" spc="0" dirty="0">
                          <a:ln>
                            <a:noFill/>
                          </a:ln>
                          <a:effectLst/>
                        </a:rPr>
                        <a:t>ANIMÉ</a:t>
                      </a:r>
                      <a:endParaRPr lang="en-US" sz="24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</a:endParaRPr>
                    </a:p>
                  </a:txBody>
                  <a:tcPr marL="21870" marR="21870" marT="0" marB="0"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324714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64942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97414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29885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162357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194828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227300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2597718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CA" sz="2400" cap="none" spc="0" dirty="0">
                          <a:ln>
                            <a:noFill/>
                          </a:ln>
                          <a:effectLst/>
                        </a:rPr>
                        <a:t>INANIMÉ </a:t>
                      </a:r>
                      <a:endParaRPr lang="en-US" sz="24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</a:endParaRPr>
                    </a:p>
                  </a:txBody>
                  <a:tcPr marL="21870" marR="21870" marT="0" marB="0"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44412">
                <a:tc>
                  <a:txBody>
                    <a:bodyPr/>
                    <a:lstStyle>
                      <a:lvl1pPr marL="0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324714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64942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97414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29885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162357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194828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227300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2597718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CA" sz="1800" cap="none" spc="0" dirty="0">
                          <a:ln>
                            <a:noFill/>
                          </a:ln>
                          <a:effectLst/>
                        </a:rPr>
                        <a:t>SUJET</a:t>
                      </a:r>
                      <a:endParaRPr lang="en-US" sz="18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</a:endParaRPr>
                    </a:p>
                  </a:txBody>
                  <a:tcPr marL="21870" marR="21870" marT="0" marB="0"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324714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64942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97414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29885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162357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194828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227300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2597718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CA" sz="2800" cap="none" spc="0" dirty="0">
                          <a:ln>
                            <a:noFill/>
                          </a:ln>
                          <a:solidFill>
                            <a:srgbClr val="333766"/>
                          </a:solidFill>
                          <a:effectLst/>
                        </a:rPr>
                        <a:t>qui</a:t>
                      </a:r>
                      <a:endParaRPr lang="en-US" sz="2800" b="0" cap="none" spc="0" dirty="0">
                        <a:ln>
                          <a:noFill/>
                        </a:ln>
                        <a:solidFill>
                          <a:srgbClr val="333766"/>
                        </a:solidFill>
                        <a:effectLst/>
                        <a:latin typeface="+mn-lt"/>
                        <a:ea typeface="Calibri"/>
                      </a:endParaRPr>
                    </a:p>
                  </a:txBody>
                  <a:tcPr marL="21870" marR="21870" marT="0" marB="0"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324714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64942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97414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29885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162357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194828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227300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2597718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CA" sz="2800" cap="none" spc="0" dirty="0">
                          <a:ln>
                            <a:noFill/>
                          </a:ln>
                          <a:solidFill>
                            <a:srgbClr val="333766"/>
                          </a:solidFill>
                          <a:effectLst/>
                        </a:rPr>
                        <a:t>qui</a:t>
                      </a:r>
                      <a:endParaRPr lang="en-US" sz="2800" b="0" cap="none" spc="0" dirty="0">
                        <a:ln>
                          <a:noFill/>
                        </a:ln>
                        <a:solidFill>
                          <a:srgbClr val="333766"/>
                        </a:solidFill>
                        <a:effectLst/>
                        <a:latin typeface="+mn-lt"/>
                        <a:ea typeface="Calibri"/>
                      </a:endParaRPr>
                    </a:p>
                  </a:txBody>
                  <a:tcPr marL="21870" marR="21870" marT="0" marB="0"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44412">
                <a:tc>
                  <a:txBody>
                    <a:bodyPr/>
                    <a:lstStyle>
                      <a:lvl1pPr marL="0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324714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64942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97414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29885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162357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194828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227300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2597718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CA" sz="1800" cap="none" spc="0" dirty="0">
                          <a:ln>
                            <a:noFill/>
                          </a:ln>
                          <a:effectLst/>
                        </a:rPr>
                        <a:t>Complément DIRECT</a:t>
                      </a:r>
                      <a:endParaRPr lang="en-US" sz="18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</a:endParaRPr>
                    </a:p>
                  </a:txBody>
                  <a:tcPr marL="21870" marR="21870" marT="0" marB="0"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324714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64942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97414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29885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162357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194828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227300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2597718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CA" sz="2800" cap="none" spc="0" dirty="0">
                          <a:ln>
                            <a:noFill/>
                          </a:ln>
                          <a:solidFill>
                            <a:srgbClr val="333766"/>
                          </a:solidFill>
                          <a:effectLst/>
                        </a:rPr>
                        <a:t>que, qu'</a:t>
                      </a:r>
                      <a:endParaRPr lang="en-US" sz="2800" b="0" cap="none" spc="0" dirty="0">
                        <a:ln>
                          <a:noFill/>
                        </a:ln>
                        <a:solidFill>
                          <a:srgbClr val="333766"/>
                        </a:solidFill>
                        <a:effectLst/>
                        <a:latin typeface="+mn-lt"/>
                        <a:ea typeface="Calibri"/>
                      </a:endParaRPr>
                    </a:p>
                  </a:txBody>
                  <a:tcPr marL="21870" marR="21870" marT="0" marB="0"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324714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64942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97414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29885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162357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194828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227300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2597718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CA" sz="2800" cap="none" spc="0" dirty="0">
                          <a:ln>
                            <a:noFill/>
                          </a:ln>
                          <a:solidFill>
                            <a:srgbClr val="333766"/>
                          </a:solidFill>
                          <a:effectLst/>
                        </a:rPr>
                        <a:t>que, qu'</a:t>
                      </a:r>
                      <a:endParaRPr lang="en-US" sz="2800" b="0" cap="none" spc="0" dirty="0">
                        <a:ln>
                          <a:noFill/>
                        </a:ln>
                        <a:solidFill>
                          <a:srgbClr val="333766"/>
                        </a:solidFill>
                        <a:effectLst/>
                        <a:latin typeface="+mn-lt"/>
                        <a:ea typeface="Calibri"/>
                      </a:endParaRPr>
                    </a:p>
                  </a:txBody>
                  <a:tcPr marL="21870" marR="21870" marT="0" marB="0"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44412">
                <a:tc>
                  <a:txBody>
                    <a:bodyPr/>
                    <a:lstStyle>
                      <a:lvl1pPr marL="0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324714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64942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97414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29885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162357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194828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227300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2597718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CA" sz="1800" cap="none" spc="0" dirty="0">
                          <a:ln>
                            <a:noFill/>
                          </a:ln>
                          <a:effectLst/>
                        </a:rPr>
                        <a:t>Complément de DE</a:t>
                      </a:r>
                      <a:endParaRPr lang="en-US" sz="18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</a:endParaRPr>
                    </a:p>
                  </a:txBody>
                  <a:tcPr marL="21870" marR="21870" marT="0" marB="0"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324714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64942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97414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29885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162357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194828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227300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2597718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CA" sz="2800" cap="none" spc="0" dirty="0">
                          <a:ln>
                            <a:noFill/>
                          </a:ln>
                          <a:solidFill>
                            <a:srgbClr val="333766"/>
                          </a:solidFill>
                          <a:effectLst/>
                        </a:rPr>
                        <a:t>dont</a:t>
                      </a:r>
                      <a:endParaRPr lang="en-US" sz="2800" b="0" cap="none" spc="0" dirty="0">
                        <a:ln>
                          <a:noFill/>
                        </a:ln>
                        <a:solidFill>
                          <a:srgbClr val="333766"/>
                        </a:solidFill>
                        <a:effectLst/>
                        <a:latin typeface="+mn-lt"/>
                        <a:ea typeface="Calibri"/>
                      </a:endParaRPr>
                    </a:p>
                  </a:txBody>
                  <a:tcPr marL="21870" marR="21870" marT="0" marB="0"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324714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64942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97414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29885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162357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194828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227300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2597718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CA" sz="2800" cap="none" spc="0" dirty="0">
                          <a:ln>
                            <a:noFill/>
                          </a:ln>
                          <a:solidFill>
                            <a:srgbClr val="333766"/>
                          </a:solidFill>
                          <a:effectLst/>
                        </a:rPr>
                        <a:t>dont</a:t>
                      </a:r>
                      <a:endParaRPr lang="en-US" sz="2800" b="0" cap="none" spc="0" dirty="0">
                        <a:ln>
                          <a:noFill/>
                        </a:ln>
                        <a:solidFill>
                          <a:srgbClr val="333766"/>
                        </a:solidFill>
                        <a:effectLst/>
                        <a:latin typeface="+mn-lt"/>
                        <a:ea typeface="Calibri"/>
                      </a:endParaRPr>
                    </a:p>
                  </a:txBody>
                  <a:tcPr marL="21870" marR="21870" marT="0" marB="0"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291018">
                <a:tc>
                  <a:txBody>
                    <a:bodyPr/>
                    <a:lstStyle>
                      <a:lvl1pPr marL="0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324714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64942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97414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29885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162357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194828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227300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2597718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CA" sz="1800" cap="none" spc="0" dirty="0">
                          <a:ln>
                            <a:noFill/>
                          </a:ln>
                          <a:effectLst/>
                        </a:rPr>
                        <a:t>Complément prépositionnel</a:t>
                      </a:r>
                      <a:br>
                        <a:rPr lang="fr-CA" sz="1800" cap="none" spc="0" dirty="0">
                          <a:ln>
                            <a:noFill/>
                          </a:ln>
                          <a:effectLst/>
                        </a:rPr>
                      </a:br>
                      <a:r>
                        <a:rPr lang="fr-CA" sz="1800" b="0" i="1" cap="none" spc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</a:rPr>
                        <a:t>(autre que de)</a:t>
                      </a:r>
                      <a:endParaRPr lang="en-US" sz="1800" b="0" i="1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</a:endParaRPr>
                    </a:p>
                  </a:txBody>
                  <a:tcPr marL="21870" marR="21870" marT="0" marB="0"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324714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64942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97414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29885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162357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194828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227300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2597718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CA" sz="2800" cap="none" spc="0" dirty="0">
                          <a:ln>
                            <a:noFill/>
                          </a:ln>
                          <a:effectLst/>
                        </a:rPr>
                        <a:t>[à, avec, par, </a:t>
                      </a:r>
                      <a:r>
                        <a:rPr lang="fr-CA" sz="1800" cap="none" spc="0" dirty="0">
                          <a:ln>
                            <a:noFill/>
                          </a:ln>
                          <a:effectLst/>
                        </a:rPr>
                        <a:t>etc.</a:t>
                      </a:r>
                      <a:r>
                        <a:rPr lang="fr-CA" sz="2800" cap="none" spc="0" dirty="0">
                          <a:ln>
                            <a:noFill/>
                          </a:ln>
                          <a:effectLst/>
                        </a:rPr>
                        <a:t>] </a:t>
                      </a:r>
                      <a:r>
                        <a:rPr lang="fr-CA" sz="2800" cap="none" spc="0" dirty="0">
                          <a:ln>
                            <a:noFill/>
                          </a:ln>
                          <a:solidFill>
                            <a:srgbClr val="333766"/>
                          </a:solidFill>
                          <a:effectLst/>
                        </a:rPr>
                        <a:t>qui</a:t>
                      </a:r>
                      <a:endParaRPr lang="en-US" sz="2800" b="0" cap="none" spc="0" dirty="0">
                        <a:ln>
                          <a:noFill/>
                        </a:ln>
                        <a:solidFill>
                          <a:srgbClr val="333766"/>
                        </a:solidFill>
                        <a:effectLst/>
                        <a:latin typeface="+mn-lt"/>
                        <a:ea typeface="Calibri"/>
                      </a:endParaRPr>
                    </a:p>
                  </a:txBody>
                  <a:tcPr marL="21870" marR="21870" marT="0" marB="0"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324714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64942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97414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29885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162357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194828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227300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2597718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CA" sz="2800" cap="none" spc="0" dirty="0">
                          <a:ln>
                            <a:noFill/>
                          </a:ln>
                          <a:effectLst/>
                        </a:rPr>
                        <a:t>[à, avec, par, </a:t>
                      </a:r>
                      <a:r>
                        <a:rPr lang="fr-CA" sz="1800" cap="none" spc="0" dirty="0">
                          <a:ln>
                            <a:noFill/>
                          </a:ln>
                          <a:effectLst/>
                        </a:rPr>
                        <a:t>etc.</a:t>
                      </a:r>
                      <a:r>
                        <a:rPr lang="fr-CA" sz="2800" cap="none" spc="0" dirty="0">
                          <a:ln>
                            <a:noFill/>
                          </a:ln>
                          <a:effectLst/>
                        </a:rPr>
                        <a:t>] </a:t>
                      </a:r>
                      <a:r>
                        <a:rPr lang="fr-CA" sz="2800" cap="none" spc="0" dirty="0">
                          <a:ln>
                            <a:noFill/>
                          </a:ln>
                          <a:solidFill>
                            <a:srgbClr val="333766"/>
                          </a:solidFill>
                          <a:effectLst/>
                        </a:rPr>
                        <a:t>lequel, laquelle</a:t>
                      </a:r>
                      <a:r>
                        <a:rPr lang="fr-CA" sz="2800" cap="none" spc="0" dirty="0">
                          <a:ln>
                            <a:noFill/>
                          </a:ln>
                          <a:effectLst/>
                        </a:rPr>
                        <a:t>, </a:t>
                      </a:r>
                      <a:r>
                        <a:rPr lang="fr-CA" sz="2000" cap="none" spc="0" dirty="0">
                          <a:ln>
                            <a:noFill/>
                          </a:ln>
                          <a:effectLst/>
                        </a:rPr>
                        <a:t>etc.</a:t>
                      </a:r>
                      <a:endParaRPr lang="en-US" sz="28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</a:endParaRPr>
                    </a:p>
                  </a:txBody>
                  <a:tcPr marL="21870" marR="21870" marT="0" marB="0"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44412">
                <a:tc>
                  <a:txBody>
                    <a:bodyPr/>
                    <a:lstStyle>
                      <a:lvl1pPr marL="0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324714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64942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97414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29885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162357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194828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227300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2597718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CA" sz="1800" cap="none" spc="0" dirty="0">
                          <a:ln>
                            <a:noFill/>
                          </a:ln>
                          <a:effectLst/>
                        </a:rPr>
                        <a:t>Complément </a:t>
                      </a:r>
                      <a:br>
                        <a:rPr lang="fr-CA" sz="1800" cap="none" spc="0" dirty="0">
                          <a:ln>
                            <a:noFill/>
                          </a:ln>
                          <a:effectLst/>
                        </a:rPr>
                      </a:br>
                      <a:r>
                        <a:rPr lang="fr-CA" sz="1800" cap="none" spc="0" dirty="0">
                          <a:ln>
                            <a:noFill/>
                          </a:ln>
                          <a:effectLst/>
                        </a:rPr>
                        <a:t>de lieu ou de temps</a:t>
                      </a:r>
                      <a:endParaRPr lang="en-US" sz="18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</a:endParaRPr>
                    </a:p>
                  </a:txBody>
                  <a:tcPr marL="21870" marR="21870" marT="0" marB="0"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324714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64942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97414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29885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162357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194828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227300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2597718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</a:endParaRPr>
                    </a:p>
                  </a:txBody>
                  <a:tcPr marL="21870" marR="21870" marT="0" marB="0"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324714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64942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97414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29885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162357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194828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227300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2597718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CA" sz="2800" cap="none" spc="0" dirty="0">
                          <a:ln>
                            <a:noFill/>
                          </a:ln>
                          <a:solidFill>
                            <a:srgbClr val="333766"/>
                          </a:solidFill>
                          <a:effectLst/>
                        </a:rPr>
                        <a:t>où</a:t>
                      </a:r>
                      <a:endParaRPr lang="en-US" sz="2800" b="0" cap="none" spc="0" dirty="0">
                        <a:ln>
                          <a:noFill/>
                        </a:ln>
                        <a:solidFill>
                          <a:srgbClr val="333766"/>
                        </a:solidFill>
                        <a:effectLst/>
                        <a:latin typeface="+mn-lt"/>
                        <a:ea typeface="Calibri"/>
                      </a:endParaRPr>
                    </a:p>
                  </a:txBody>
                  <a:tcPr marL="21870" marR="21870" marT="0" marB="0"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6" name="Rectangle 5">
            <a:extLst>
              <a:ext uri="{FF2B5EF4-FFF2-40B4-BE49-F238E27FC236}">
                <a16:creationId xmlns:a16="http://schemas.microsoft.com/office/drawing/2014/main" id="{CBB457DC-E0D8-6674-5979-AFD5D2C7F76E}"/>
              </a:ext>
            </a:extLst>
          </p:cNvPr>
          <p:cNvSpPr/>
          <p:nvPr/>
        </p:nvSpPr>
        <p:spPr>
          <a:xfrm>
            <a:off x="640556" y="3618872"/>
            <a:ext cx="11226799" cy="855980"/>
          </a:xfrm>
          <a:prstGeom prst="rect">
            <a:avLst/>
          </a:prstGeom>
          <a:noFill/>
          <a:ln w="57150" cap="flat" cmpd="sng" algn="ctr">
            <a:solidFill>
              <a:srgbClr val="C00000"/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CA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001879019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>
            <a:extLst>
              <a:ext uri="{FF2B5EF4-FFF2-40B4-BE49-F238E27FC236}">
                <a16:creationId xmlns:a16="http://schemas.microsoft.com/office/drawing/2014/main" id="{5A0D1181-A178-390D-9F90-6BC2C23A622C}"/>
              </a:ext>
            </a:extLst>
          </p:cNvPr>
          <p:cNvSpPr/>
          <p:nvPr/>
        </p:nvSpPr>
        <p:spPr>
          <a:xfrm>
            <a:off x="7337616" y="3570520"/>
            <a:ext cx="736595" cy="304800"/>
          </a:xfrm>
          <a:prstGeom prst="rect">
            <a:avLst/>
          </a:prstGeom>
          <a:noFill/>
          <a:ln w="25400" cap="flat" cmpd="sng" algn="ctr">
            <a:solidFill>
              <a:srgbClr val="99CCFF">
                <a:shade val="50000"/>
              </a:srgbClr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CA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6F7E24F-AA85-EC8F-AE3C-865425228C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Complément de DE</a:t>
            </a:r>
          </a:p>
        </p:txBody>
      </p:sp>
      <p:graphicFrame>
        <p:nvGraphicFramePr>
          <p:cNvPr id="15" name="Table 14">
            <a:extLst>
              <a:ext uri="{FF2B5EF4-FFF2-40B4-BE49-F238E27FC236}">
                <a16:creationId xmlns:a16="http://schemas.microsoft.com/office/drawing/2014/main" id="{FD369870-5DB2-246A-EA82-6404D3D8389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4652582"/>
              </p:ext>
            </p:extLst>
          </p:nvPr>
        </p:nvGraphicFramePr>
        <p:xfrm>
          <a:off x="620111" y="792545"/>
          <a:ext cx="11225046" cy="1644650"/>
        </p:xfrm>
        <a:graphic>
          <a:graphicData uri="http://schemas.openxmlformats.org/drawingml/2006/table">
            <a:tbl>
              <a:tblPr>
                <a:effectLst/>
              </a:tblPr>
              <a:tblGrid>
                <a:gridCol w="33321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4645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94645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28801">
                <a:tc rowSpan="2">
                  <a:txBody>
                    <a:bodyPr/>
                    <a:lstStyle>
                      <a:lvl1pPr marL="0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324714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64942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97414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29885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162357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194828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227300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2597718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CA" sz="2400" cap="none" spc="0" dirty="0">
                          <a:ln>
                            <a:noFill/>
                          </a:ln>
                          <a:effectLst/>
                        </a:rPr>
                        <a:t>Fonction syntaxique</a:t>
                      </a:r>
                      <a:r>
                        <a:rPr lang="fr-CA" sz="1600" cap="none" spc="0" dirty="0">
                          <a:ln>
                            <a:noFill/>
                          </a:ln>
                          <a:effectLst/>
                        </a:rPr>
                        <a:t> </a:t>
                      </a:r>
                      <a:endParaRPr lang="en-US" sz="16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</a:endParaRPr>
                    </a:p>
                  </a:txBody>
                  <a:tcPr marL="21870" marR="21870" marT="0" marB="0"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CCFF"/>
                    </a:solidFill>
                  </a:tcPr>
                </a:tc>
                <a:tc gridSpan="2">
                  <a:txBody>
                    <a:bodyPr/>
                    <a:lstStyle>
                      <a:lvl1pPr marL="0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324714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64942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97414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29885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162357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194828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227300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2597718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CA" sz="2000" cap="none" spc="0" dirty="0">
                          <a:ln>
                            <a:noFill/>
                          </a:ln>
                          <a:effectLst/>
                        </a:rPr>
                        <a:t>Antécédent</a:t>
                      </a:r>
                      <a:endParaRPr lang="en-US" sz="12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21870" marR="21870" marT="0" marB="0" anchor="b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C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58121">
                <a:tc vMerge="1">
                  <a:txBody>
                    <a:bodyPr/>
                    <a:lstStyle/>
                    <a:p>
                      <a:endParaRPr lang="fr-CA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324714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64942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97414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29885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162357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194828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227300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2597718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CA" sz="2400" cap="none" spc="0" dirty="0">
                          <a:ln>
                            <a:noFill/>
                          </a:ln>
                          <a:effectLst/>
                        </a:rPr>
                        <a:t>ANIMÉ</a:t>
                      </a:r>
                      <a:endParaRPr lang="en-US" sz="24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</a:endParaRPr>
                    </a:p>
                  </a:txBody>
                  <a:tcPr marL="21870" marR="21870" marT="0" marB="0"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>
                      <a:lvl1pPr marL="0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324714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64942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97414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29885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162357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194828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227300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2597718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CA" sz="2400" cap="none" spc="0" dirty="0">
                          <a:ln>
                            <a:noFill/>
                          </a:ln>
                          <a:effectLst/>
                        </a:rPr>
                        <a:t>INANIMÉ </a:t>
                      </a:r>
                      <a:endParaRPr lang="en-US" sz="24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</a:endParaRPr>
                    </a:p>
                  </a:txBody>
                  <a:tcPr marL="21870" marR="21870" marT="0" marB="0"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57728">
                <a:tc>
                  <a:txBody>
                    <a:bodyPr/>
                    <a:lstStyle>
                      <a:lvl1pPr marL="0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324714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64942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97414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29885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162357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194828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227300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2597718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CA" sz="1800" cap="none" spc="0" dirty="0">
                          <a:ln>
                            <a:noFill/>
                          </a:ln>
                          <a:effectLst/>
                        </a:rPr>
                        <a:t>Complément de DE</a:t>
                      </a:r>
                      <a:endParaRPr lang="en-US" sz="18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</a:endParaRPr>
                    </a:p>
                  </a:txBody>
                  <a:tcPr marL="21870" marR="21870" marT="0" marB="0"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>
                      <a:lvl1pPr marL="0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324714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64942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97414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29885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162357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194828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227300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2597718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CA" sz="2800" cap="none" spc="0" dirty="0">
                          <a:ln>
                            <a:noFill/>
                          </a:ln>
                          <a:solidFill>
                            <a:srgbClr val="333766"/>
                          </a:solidFill>
                          <a:effectLst/>
                        </a:rPr>
                        <a:t>dont</a:t>
                      </a:r>
                      <a:endParaRPr lang="en-US" sz="2800" b="0" cap="none" spc="0" dirty="0">
                        <a:ln>
                          <a:noFill/>
                        </a:ln>
                        <a:solidFill>
                          <a:srgbClr val="333766"/>
                        </a:solidFill>
                        <a:effectLst/>
                        <a:latin typeface="+mn-lt"/>
                        <a:ea typeface="Calibri"/>
                      </a:endParaRPr>
                    </a:p>
                  </a:txBody>
                  <a:tcPr marL="21870" marR="21870" marT="0" marB="0"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324714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64942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97414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29885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162357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194828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227300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2597718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CA" sz="2800" cap="none" spc="0" dirty="0">
                          <a:ln>
                            <a:noFill/>
                          </a:ln>
                          <a:solidFill>
                            <a:srgbClr val="333766"/>
                          </a:solidFill>
                          <a:effectLst/>
                        </a:rPr>
                        <a:t>dont</a:t>
                      </a:r>
                      <a:endParaRPr lang="en-US" sz="2800" b="0" cap="none" spc="0" dirty="0">
                        <a:ln>
                          <a:noFill/>
                        </a:ln>
                        <a:solidFill>
                          <a:srgbClr val="333766"/>
                        </a:solidFill>
                        <a:effectLst/>
                        <a:latin typeface="+mn-lt"/>
                        <a:ea typeface="Calibri"/>
                      </a:endParaRPr>
                    </a:p>
                  </a:txBody>
                  <a:tcPr marL="21870" marR="21870" marT="0" marB="0"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6" name="TextBox 8">
            <a:extLst>
              <a:ext uri="{FF2B5EF4-FFF2-40B4-BE49-F238E27FC236}">
                <a16:creationId xmlns:a16="http://schemas.microsoft.com/office/drawing/2014/main" id="{B2B3A531-87C5-48B9-921F-308352DDD6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7733" y="2740669"/>
            <a:ext cx="3020379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alt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333766"/>
                </a:solidFill>
                <a:effectLst/>
                <a:uLnTx/>
                <a:uFillTx/>
                <a:latin typeface="Arial" panose="020B0604020202020204" pitchFamily="34" charset="0"/>
                <a:cs typeface="+mn-cs"/>
              </a:rPr>
              <a:t>dont </a:t>
            </a:r>
            <a:r>
              <a:rPr kumimoji="0" lang="fr-FR" alt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+mn-cs"/>
              </a:rPr>
              <a:t>= de + NOM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CA" alt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333766"/>
                </a:solidFill>
                <a:effectLst/>
                <a:uLnTx/>
                <a:uFillTx/>
                <a:latin typeface="Arial" panose="020B0604020202020204" pitchFamily="34" charset="0"/>
                <a:cs typeface="+mn-cs"/>
              </a:rPr>
              <a:t>dont</a:t>
            </a:r>
            <a:r>
              <a:rPr kumimoji="0" lang="fr-CA" alt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333766"/>
                </a:solidFill>
                <a:effectLst/>
                <a:uLnTx/>
                <a:uFillTx/>
                <a:latin typeface="Arial" panose="020B0604020202020204" pitchFamily="34" charset="0"/>
                <a:cs typeface="+mn-cs"/>
              </a:rPr>
              <a:t> </a:t>
            </a:r>
            <a:r>
              <a:rPr kumimoji="0" lang="fr-CA" alt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+mn-cs"/>
              </a:rPr>
              <a:t>= personne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CA" alt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333766"/>
                </a:solidFill>
                <a:effectLst/>
                <a:uLnTx/>
                <a:uFillTx/>
                <a:latin typeface="Arial" panose="020B0604020202020204" pitchFamily="34" charset="0"/>
                <a:cs typeface="+mn-cs"/>
              </a:rPr>
              <a:t>dont </a:t>
            </a:r>
            <a:r>
              <a:rPr kumimoji="0" lang="fr-CA" alt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+mn-cs"/>
              </a:rPr>
              <a:t>= chose</a:t>
            </a:r>
          </a:p>
        </p:txBody>
      </p:sp>
      <p:sp>
        <p:nvSpPr>
          <p:cNvPr id="17" name="TextBox 9">
            <a:extLst>
              <a:ext uri="{FF2B5EF4-FFF2-40B4-BE49-F238E27FC236}">
                <a16:creationId xmlns:a16="http://schemas.microsoft.com/office/drawing/2014/main" id="{A643C9DA-53DB-2F79-CBD2-8A6540E0C0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68312" y="2773745"/>
            <a:ext cx="464903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CA" alt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+mn-cs"/>
              </a:rPr>
              <a:t>Je vous ai parlé  </a:t>
            </a:r>
            <a:r>
              <a:rPr kumimoji="0" lang="fr-CA" alt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+mn-cs"/>
              </a:rPr>
              <a:t>de</a:t>
            </a:r>
            <a:r>
              <a:rPr kumimoji="0" lang="fr-CA" alt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+mn-cs"/>
              </a:rPr>
              <a:t>  cet homme.</a:t>
            </a:r>
          </a:p>
        </p:txBody>
      </p:sp>
      <p:sp>
        <p:nvSpPr>
          <p:cNvPr id="18" name="TextBox 10">
            <a:extLst>
              <a:ext uri="{FF2B5EF4-FFF2-40B4-BE49-F238E27FC236}">
                <a16:creationId xmlns:a16="http://schemas.microsoft.com/office/drawing/2014/main" id="{DBDD30DC-44E6-9BDD-65E5-2CEFCD23E1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68312" y="3484945"/>
            <a:ext cx="519885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CA" alt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+mn-cs"/>
              </a:rPr>
              <a:t>Voilà l’homme </a:t>
            </a:r>
            <a:r>
              <a:rPr kumimoji="0" lang="fr-CA" alt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+mn-cs"/>
              </a:rPr>
              <a:t>dont </a:t>
            </a:r>
            <a:r>
              <a:rPr kumimoji="0" lang="fr-CA" alt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+mn-cs"/>
              </a:rPr>
              <a:t> je vous ai parlé.</a:t>
            </a:r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5A79A752-5DEB-B736-13FF-C5DC178FEA68}"/>
              </a:ext>
            </a:extLst>
          </p:cNvPr>
          <p:cNvCxnSpPr/>
          <p:nvPr/>
        </p:nvCxnSpPr>
        <p:spPr>
          <a:xfrm>
            <a:off x="8214712" y="3159582"/>
            <a:ext cx="1447800" cy="0"/>
          </a:xfrm>
          <a:prstGeom prst="line">
            <a:avLst/>
          </a:prstGeom>
          <a:noFill/>
          <a:ln w="9525" cap="flat" cmpd="sng" algn="ctr">
            <a:solidFill>
              <a:srgbClr val="C00000"/>
            </a:solidFill>
            <a:prstDash val="solid"/>
          </a:ln>
          <a:effectLst/>
        </p:spPr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029FBAC0-901C-A3BD-C234-F88B95653645}"/>
              </a:ext>
            </a:extLst>
          </p:cNvPr>
          <p:cNvCxnSpPr/>
          <p:nvPr/>
        </p:nvCxnSpPr>
        <p:spPr>
          <a:xfrm>
            <a:off x="5428650" y="3875320"/>
            <a:ext cx="1828800" cy="0"/>
          </a:xfrm>
          <a:prstGeom prst="line">
            <a:avLst/>
          </a:prstGeom>
          <a:noFill/>
          <a:ln w="9525" cap="flat" cmpd="sng" algn="ctr">
            <a:solidFill>
              <a:srgbClr val="C00000"/>
            </a:solidFill>
            <a:prstDash val="solid"/>
          </a:ln>
          <a:effectLst/>
        </p:spPr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38BAAF02-6BC1-093D-5551-64E6F95104B6}"/>
              </a:ext>
            </a:extLst>
          </p:cNvPr>
          <p:cNvCxnSpPr>
            <a:cxnSpLocks/>
          </p:cNvCxnSpPr>
          <p:nvPr/>
        </p:nvCxnSpPr>
        <p:spPr>
          <a:xfrm flipH="1">
            <a:off x="7705914" y="3187912"/>
            <a:ext cx="161827" cy="384048"/>
          </a:xfrm>
          <a:prstGeom prst="straightConnector1">
            <a:avLst/>
          </a:prstGeom>
          <a:noFill/>
          <a:ln w="31750" cap="rnd" cmpd="sng" algn="ctr">
            <a:solidFill>
              <a:srgbClr val="333766"/>
            </a:solidFill>
            <a:prstDash val="solid"/>
            <a:tailEnd type="arrow"/>
          </a:ln>
          <a:effectLst/>
        </p:spPr>
      </p:cxnSp>
      <p:sp>
        <p:nvSpPr>
          <p:cNvPr id="22" name="Rectangle 21">
            <a:extLst>
              <a:ext uri="{FF2B5EF4-FFF2-40B4-BE49-F238E27FC236}">
                <a16:creationId xmlns:a16="http://schemas.microsoft.com/office/drawing/2014/main" id="{A39B0194-35B8-6EA1-5957-2F190C2421D3}"/>
              </a:ext>
            </a:extLst>
          </p:cNvPr>
          <p:cNvSpPr/>
          <p:nvPr/>
        </p:nvSpPr>
        <p:spPr>
          <a:xfrm>
            <a:off x="7649364" y="2845406"/>
            <a:ext cx="412943" cy="333226"/>
          </a:xfrm>
          <a:prstGeom prst="rect">
            <a:avLst/>
          </a:prstGeom>
          <a:noFill/>
          <a:ln w="25400" cap="flat" cmpd="sng" algn="ctr">
            <a:solidFill>
              <a:srgbClr val="99CCFF">
                <a:shade val="50000"/>
              </a:srgbClr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CA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4" name="Curved Down Arrow 28">
            <a:extLst>
              <a:ext uri="{FF2B5EF4-FFF2-40B4-BE49-F238E27FC236}">
                <a16:creationId xmlns:a16="http://schemas.microsoft.com/office/drawing/2014/main" id="{3EA70AE3-8809-908D-02A5-CEC1C0CEA442}"/>
              </a:ext>
            </a:extLst>
          </p:cNvPr>
          <p:cNvSpPr/>
          <p:nvPr/>
        </p:nvSpPr>
        <p:spPr>
          <a:xfrm>
            <a:off x="7300210" y="2572429"/>
            <a:ext cx="1447800" cy="283791"/>
          </a:xfrm>
          <a:prstGeom prst="curvedDownArrow">
            <a:avLst/>
          </a:prstGeom>
          <a:solidFill>
            <a:srgbClr val="99CCFF"/>
          </a:solidFill>
          <a:ln w="25400" cap="flat" cmpd="sng" algn="ctr">
            <a:noFill/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5" name="Curved Down Arrow 29">
            <a:extLst>
              <a:ext uri="{FF2B5EF4-FFF2-40B4-BE49-F238E27FC236}">
                <a16:creationId xmlns:a16="http://schemas.microsoft.com/office/drawing/2014/main" id="{48860CB9-0BC9-EB18-3431-9A85911ACEB2}"/>
              </a:ext>
            </a:extLst>
          </p:cNvPr>
          <p:cNvSpPr/>
          <p:nvPr/>
        </p:nvSpPr>
        <p:spPr>
          <a:xfrm rot="10800000">
            <a:off x="6866760" y="3894370"/>
            <a:ext cx="3020380" cy="460525"/>
          </a:xfrm>
          <a:prstGeom prst="curvedDownArrow">
            <a:avLst>
              <a:gd name="adj1" fmla="val 32867"/>
              <a:gd name="adj2" fmla="val 81231"/>
              <a:gd name="adj3" fmla="val 25000"/>
            </a:avLst>
          </a:prstGeom>
          <a:solidFill>
            <a:srgbClr val="99CCFF"/>
          </a:solidFill>
          <a:ln w="25400" cap="flat" cmpd="sng" algn="ctr">
            <a:noFill/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6" name="Rectangle 30">
            <a:extLst>
              <a:ext uri="{FF2B5EF4-FFF2-40B4-BE49-F238E27FC236}">
                <a16:creationId xmlns:a16="http://schemas.microsoft.com/office/drawing/2014/main" id="{891BEC81-D695-AF90-64E3-7CE9C25D74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98283" y="4429026"/>
            <a:ext cx="7086600" cy="2308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alt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+mn-cs"/>
              </a:rPr>
              <a:t>Il y a des animaux </a:t>
            </a:r>
            <a:r>
              <a:rPr kumimoji="0" lang="fr-FR" alt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+mn-cs"/>
              </a:rPr>
              <a:t>dont</a:t>
            </a:r>
            <a:r>
              <a:rPr kumimoji="0" lang="fr-FR" alt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+mn-cs"/>
              </a:rPr>
              <a:t> j'ai peur. </a:t>
            </a:r>
            <a:br>
              <a:rPr kumimoji="0" lang="fr-FR" alt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+mn-cs"/>
              </a:rPr>
            </a:br>
            <a:r>
              <a:rPr kumimoji="0" lang="fr-FR" altLang="en-US" sz="2400" b="0" i="1" u="none" strike="noStrike" kern="0" cap="none" spc="0" normalizeH="0" baseline="0" noProof="0" dirty="0">
                <a:ln>
                  <a:noFill/>
                </a:ln>
                <a:solidFill>
                  <a:srgbClr val="333766"/>
                </a:solidFill>
                <a:effectLst/>
                <a:uLnTx/>
                <a:uFillTx/>
                <a:latin typeface="Arial" panose="020B0604020202020204" pitchFamily="34" charset="0"/>
                <a:cs typeface="+mn-cs"/>
              </a:rPr>
              <a:t>avoir peur </a:t>
            </a:r>
            <a:r>
              <a:rPr kumimoji="0" lang="fr-FR" altLang="en-US" sz="2400" b="1" i="1" u="none" strike="noStrike" kern="0" cap="none" spc="0" normalizeH="0" baseline="0" noProof="0" dirty="0">
                <a:ln>
                  <a:noFill/>
                </a:ln>
                <a:solidFill>
                  <a:srgbClr val="333766"/>
                </a:solidFill>
                <a:effectLst/>
                <a:uLnTx/>
                <a:uFillTx/>
                <a:latin typeface="Arial" panose="020B0604020202020204" pitchFamily="34" charset="0"/>
                <a:cs typeface="+mn-cs"/>
              </a:rPr>
              <a:t>de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alt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+mn-cs"/>
              </a:rPr>
              <a:t>Il a un fils </a:t>
            </a:r>
            <a:r>
              <a:rPr kumimoji="0" lang="fr-FR" alt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+mn-cs"/>
              </a:rPr>
              <a:t>dont </a:t>
            </a:r>
            <a:r>
              <a:rPr kumimoji="0" lang="fr-FR" alt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+mn-cs"/>
              </a:rPr>
              <a:t>il est très fier. </a:t>
            </a:r>
            <a:br>
              <a:rPr kumimoji="0" lang="fr-FR" altLang="en-US" sz="2400" b="0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+mn-cs"/>
              </a:rPr>
            </a:br>
            <a:r>
              <a:rPr kumimoji="0" lang="fr-FR" altLang="en-US" sz="2400" b="0" i="1" u="none" strike="noStrike" kern="0" cap="none" spc="0" normalizeH="0" baseline="0" noProof="0" dirty="0">
                <a:ln>
                  <a:noFill/>
                </a:ln>
                <a:solidFill>
                  <a:srgbClr val="333766"/>
                </a:solidFill>
                <a:effectLst/>
                <a:uLnTx/>
                <a:uFillTx/>
                <a:latin typeface="Arial" panose="020B0604020202020204" pitchFamily="34" charset="0"/>
                <a:cs typeface="+mn-cs"/>
              </a:rPr>
              <a:t>être fier </a:t>
            </a:r>
            <a:r>
              <a:rPr kumimoji="0" lang="fr-FR" altLang="en-US" sz="2400" b="1" i="1" u="none" strike="noStrike" kern="0" cap="none" spc="0" normalizeH="0" baseline="0" noProof="0" dirty="0">
                <a:ln>
                  <a:noFill/>
                </a:ln>
                <a:solidFill>
                  <a:srgbClr val="333766"/>
                </a:solidFill>
                <a:effectLst/>
                <a:uLnTx/>
                <a:uFillTx/>
                <a:latin typeface="Arial" panose="020B0604020202020204" pitchFamily="34" charset="0"/>
                <a:cs typeface="+mn-cs"/>
              </a:rPr>
              <a:t>de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alt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+mn-cs"/>
              </a:rPr>
              <a:t>Voilà le livre </a:t>
            </a:r>
            <a:r>
              <a:rPr kumimoji="0" lang="fr-FR" alt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+mn-cs"/>
              </a:rPr>
              <a:t>dont </a:t>
            </a:r>
            <a:r>
              <a:rPr kumimoji="0" lang="fr-FR" alt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+mn-cs"/>
              </a:rPr>
              <a:t>l’auteur est très célèbre. </a:t>
            </a:r>
            <a:br>
              <a:rPr kumimoji="0" lang="fr-FR" alt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+mn-cs"/>
              </a:rPr>
            </a:br>
            <a:r>
              <a:rPr kumimoji="0" lang="fr-FR" altLang="en-US" sz="2400" b="0" i="1" u="none" strike="noStrike" kern="0" cap="none" spc="0" normalizeH="0" baseline="0" noProof="0" dirty="0">
                <a:ln>
                  <a:noFill/>
                </a:ln>
                <a:solidFill>
                  <a:srgbClr val="333766"/>
                </a:solidFill>
                <a:effectLst/>
                <a:uLnTx/>
                <a:uFillTx/>
                <a:latin typeface="Arial" panose="020B0604020202020204" pitchFamily="34" charset="0"/>
                <a:cs typeface="+mn-cs"/>
              </a:rPr>
              <a:t>l’auteur </a:t>
            </a:r>
            <a:r>
              <a:rPr kumimoji="0" lang="fr-FR" altLang="en-US" sz="2400" b="1" i="1" u="none" strike="noStrike" kern="0" cap="none" spc="0" normalizeH="0" baseline="0" noProof="0" dirty="0">
                <a:ln>
                  <a:noFill/>
                </a:ln>
                <a:solidFill>
                  <a:srgbClr val="333766"/>
                </a:solidFill>
                <a:effectLst/>
                <a:uLnTx/>
                <a:uFillTx/>
                <a:latin typeface="Arial" panose="020B0604020202020204" pitchFamily="34" charset="0"/>
                <a:cs typeface="+mn-cs"/>
              </a:rPr>
              <a:t>de</a:t>
            </a:r>
            <a:r>
              <a:rPr kumimoji="0" lang="fr-FR" altLang="en-US" sz="2400" b="0" i="1" u="none" strike="noStrike" kern="0" cap="none" spc="0" normalizeH="0" baseline="0" noProof="0" dirty="0">
                <a:ln>
                  <a:noFill/>
                </a:ln>
                <a:solidFill>
                  <a:srgbClr val="333766"/>
                </a:solidFill>
                <a:effectLst/>
                <a:uLnTx/>
                <a:uFillTx/>
                <a:latin typeface="Arial" panose="020B0604020202020204" pitchFamily="34" charset="0"/>
                <a:cs typeface="+mn-cs"/>
              </a:rPr>
              <a:t> ce livre</a:t>
            </a:r>
            <a:endParaRPr kumimoji="0" lang="fr-CA" altLang="en-US" sz="2400" b="0" i="1" u="none" strike="noStrike" kern="0" cap="none" spc="0" normalizeH="0" baseline="0" noProof="0" dirty="0">
              <a:ln>
                <a:noFill/>
              </a:ln>
              <a:solidFill>
                <a:srgbClr val="333766"/>
              </a:solidFill>
              <a:effectLst/>
              <a:uLnTx/>
              <a:uFillTx/>
              <a:latin typeface="Arial" panose="020B0604020202020204" pitchFamily="34" charset="0"/>
              <a:cs typeface="+mn-cs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616602645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  <p:bldP spid="17" grpId="0"/>
      <p:bldP spid="18" grpId="0"/>
      <p:bldP spid="22" grpId="0" animBg="1"/>
      <p:bldP spid="24" grpId="0" animBg="1"/>
      <p:bldP spid="2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AEF631-1565-72CC-B2C0-8258DDA139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Complément prépositionnel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2E9C2730-C3BC-91E6-36C1-932C2AF28450}"/>
              </a:ext>
            </a:extLst>
          </p:cNvPr>
          <p:cNvSpPr/>
          <p:nvPr/>
        </p:nvSpPr>
        <p:spPr>
          <a:xfrm>
            <a:off x="658019" y="964092"/>
            <a:ext cx="2496312" cy="5650992"/>
          </a:xfrm>
          <a:prstGeom prst="rect">
            <a:avLst/>
          </a:prstGeom>
          <a:solidFill>
            <a:srgbClr val="99CCFF"/>
          </a:solidFill>
          <a:ln w="25400" cap="flat" cmpd="sng" algn="ctr">
            <a:noFill/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CA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7DA6AB67-E1D0-73E3-2327-00EE22030418}"/>
              </a:ext>
            </a:extLst>
          </p:cNvPr>
          <p:cNvSpPr/>
          <p:nvPr/>
        </p:nvSpPr>
        <p:spPr>
          <a:xfrm>
            <a:off x="3155952" y="964092"/>
            <a:ext cx="8732520" cy="978408"/>
          </a:xfrm>
          <a:prstGeom prst="rect">
            <a:avLst/>
          </a:prstGeom>
          <a:solidFill>
            <a:srgbClr val="CCCCFF"/>
          </a:solidFill>
          <a:ln w="25400" cap="flat" cmpd="sng" algn="ctr">
            <a:noFill/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CA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78F04FED-774D-D86F-92F2-6A2E2FCB0AC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1124479"/>
              </p:ext>
            </p:extLst>
          </p:nvPr>
        </p:nvGraphicFramePr>
        <p:xfrm>
          <a:off x="660400" y="964092"/>
          <a:ext cx="11226800" cy="5657054"/>
        </p:xfrm>
        <a:graphic>
          <a:graphicData uri="http://schemas.openxmlformats.org/drawingml/2006/table">
            <a:tbl>
              <a:tblPr>
                <a:effectLst/>
              </a:tblPr>
              <a:tblGrid>
                <a:gridCol w="24881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6930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36930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66417">
                <a:tc rowSpan="2">
                  <a:txBody>
                    <a:bodyPr/>
                    <a:lstStyle>
                      <a:lvl1pPr marL="0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324714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64942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97414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29885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162357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194828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227300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2597718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CA" sz="2400" cap="none" spc="0" dirty="0">
                          <a:ln>
                            <a:noFill/>
                          </a:ln>
                          <a:effectLst/>
                        </a:rPr>
                        <a:t>Fonction syntaxique</a:t>
                      </a:r>
                      <a:r>
                        <a:rPr lang="fr-CA" sz="1600" cap="none" spc="0" dirty="0">
                          <a:ln>
                            <a:noFill/>
                          </a:ln>
                          <a:effectLst/>
                        </a:rPr>
                        <a:t> </a:t>
                      </a:r>
                      <a:endParaRPr lang="en-US" sz="16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</a:endParaRPr>
                    </a:p>
                  </a:txBody>
                  <a:tcPr marL="21870" marR="21870" marT="0" marB="0"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>
                      <a:lvl1pPr marL="0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324714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64942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97414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29885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162357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194828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227300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2597718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CA" sz="2000" cap="none" spc="0" dirty="0">
                          <a:ln>
                            <a:noFill/>
                          </a:ln>
                          <a:effectLst/>
                        </a:rPr>
                        <a:t>Antécédent</a:t>
                      </a:r>
                      <a:endParaRPr lang="en-US" sz="12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21870" marR="21870" marT="0" marB="0" anchor="b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C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21971">
                <a:tc vMerge="1">
                  <a:txBody>
                    <a:bodyPr/>
                    <a:lstStyle/>
                    <a:p>
                      <a:endParaRPr lang="fr-CA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324714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64942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97414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29885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162357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194828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227300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2597718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CA" sz="2400" cap="none" spc="0" dirty="0">
                          <a:ln>
                            <a:noFill/>
                          </a:ln>
                          <a:effectLst/>
                        </a:rPr>
                        <a:t>ANIMÉ</a:t>
                      </a:r>
                      <a:endParaRPr lang="en-US" sz="24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</a:endParaRPr>
                    </a:p>
                  </a:txBody>
                  <a:tcPr marL="21870" marR="21870" marT="0" marB="0"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324714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64942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97414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29885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162357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194828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227300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2597718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CA" sz="2400" cap="none" spc="0" dirty="0">
                          <a:ln>
                            <a:noFill/>
                          </a:ln>
                          <a:effectLst/>
                        </a:rPr>
                        <a:t>INANIMÉ </a:t>
                      </a:r>
                      <a:endParaRPr lang="en-US" sz="24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</a:endParaRPr>
                    </a:p>
                  </a:txBody>
                  <a:tcPr marL="21870" marR="21870" marT="0" marB="0"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44412">
                <a:tc>
                  <a:txBody>
                    <a:bodyPr/>
                    <a:lstStyle>
                      <a:lvl1pPr marL="0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324714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64942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97414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29885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162357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194828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227300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2597718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CA" sz="1800" cap="none" spc="0" dirty="0">
                          <a:ln>
                            <a:noFill/>
                          </a:ln>
                          <a:effectLst/>
                        </a:rPr>
                        <a:t>SUJET</a:t>
                      </a:r>
                      <a:endParaRPr lang="en-US" sz="18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</a:endParaRPr>
                    </a:p>
                  </a:txBody>
                  <a:tcPr marL="21870" marR="21870" marT="0" marB="0"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324714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64942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97414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29885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162357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194828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227300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2597718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CA" sz="2800" cap="none" spc="0" dirty="0">
                          <a:ln>
                            <a:noFill/>
                          </a:ln>
                          <a:solidFill>
                            <a:srgbClr val="333766"/>
                          </a:solidFill>
                          <a:effectLst/>
                        </a:rPr>
                        <a:t>qui</a:t>
                      </a:r>
                      <a:endParaRPr lang="en-US" sz="2800" b="0" cap="none" spc="0" dirty="0">
                        <a:ln>
                          <a:noFill/>
                        </a:ln>
                        <a:solidFill>
                          <a:srgbClr val="333766"/>
                        </a:solidFill>
                        <a:effectLst/>
                        <a:latin typeface="+mn-lt"/>
                        <a:ea typeface="Calibri"/>
                      </a:endParaRPr>
                    </a:p>
                  </a:txBody>
                  <a:tcPr marL="21870" marR="21870" marT="0" marB="0"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324714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64942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97414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29885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162357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194828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227300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2597718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CA" sz="2800" cap="none" spc="0" dirty="0">
                          <a:ln>
                            <a:noFill/>
                          </a:ln>
                          <a:solidFill>
                            <a:srgbClr val="333766"/>
                          </a:solidFill>
                          <a:effectLst/>
                        </a:rPr>
                        <a:t>qui</a:t>
                      </a:r>
                      <a:endParaRPr lang="en-US" sz="2800" b="0" cap="none" spc="0" dirty="0">
                        <a:ln>
                          <a:noFill/>
                        </a:ln>
                        <a:solidFill>
                          <a:srgbClr val="333766"/>
                        </a:solidFill>
                        <a:effectLst/>
                        <a:latin typeface="+mn-lt"/>
                        <a:ea typeface="Calibri"/>
                      </a:endParaRPr>
                    </a:p>
                  </a:txBody>
                  <a:tcPr marL="21870" marR="21870" marT="0" marB="0"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44412">
                <a:tc>
                  <a:txBody>
                    <a:bodyPr/>
                    <a:lstStyle>
                      <a:lvl1pPr marL="0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324714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64942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97414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29885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162357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194828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227300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2597718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CA" sz="1800" cap="none" spc="0" dirty="0">
                          <a:ln>
                            <a:noFill/>
                          </a:ln>
                          <a:effectLst/>
                        </a:rPr>
                        <a:t>Complément DIRECT</a:t>
                      </a:r>
                      <a:endParaRPr lang="en-US" sz="18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</a:endParaRPr>
                    </a:p>
                  </a:txBody>
                  <a:tcPr marL="21870" marR="21870" marT="0" marB="0"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324714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64942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97414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29885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162357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194828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227300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2597718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CA" sz="2800" cap="none" spc="0" dirty="0">
                          <a:ln>
                            <a:noFill/>
                          </a:ln>
                          <a:solidFill>
                            <a:srgbClr val="333766"/>
                          </a:solidFill>
                          <a:effectLst/>
                        </a:rPr>
                        <a:t>que, qu'</a:t>
                      </a:r>
                      <a:endParaRPr lang="en-US" sz="2800" b="0" cap="none" spc="0" dirty="0">
                        <a:ln>
                          <a:noFill/>
                        </a:ln>
                        <a:solidFill>
                          <a:srgbClr val="333766"/>
                        </a:solidFill>
                        <a:effectLst/>
                        <a:latin typeface="+mn-lt"/>
                        <a:ea typeface="Calibri"/>
                      </a:endParaRPr>
                    </a:p>
                  </a:txBody>
                  <a:tcPr marL="21870" marR="21870" marT="0" marB="0"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324714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64942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97414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29885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162357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194828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227300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2597718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CA" sz="2800" cap="none" spc="0" dirty="0">
                          <a:ln>
                            <a:noFill/>
                          </a:ln>
                          <a:solidFill>
                            <a:srgbClr val="333766"/>
                          </a:solidFill>
                          <a:effectLst/>
                        </a:rPr>
                        <a:t>que, qu'</a:t>
                      </a:r>
                      <a:endParaRPr lang="en-US" sz="2800" b="0" cap="none" spc="0" dirty="0">
                        <a:ln>
                          <a:noFill/>
                        </a:ln>
                        <a:solidFill>
                          <a:srgbClr val="333766"/>
                        </a:solidFill>
                        <a:effectLst/>
                        <a:latin typeface="+mn-lt"/>
                        <a:ea typeface="Calibri"/>
                      </a:endParaRPr>
                    </a:p>
                  </a:txBody>
                  <a:tcPr marL="21870" marR="21870" marT="0" marB="0"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44412">
                <a:tc>
                  <a:txBody>
                    <a:bodyPr/>
                    <a:lstStyle>
                      <a:lvl1pPr marL="0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324714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64942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97414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29885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162357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194828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227300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2597718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CA" sz="1800" cap="none" spc="0" dirty="0">
                          <a:ln>
                            <a:noFill/>
                          </a:ln>
                          <a:effectLst/>
                        </a:rPr>
                        <a:t>Complément de DE</a:t>
                      </a:r>
                      <a:endParaRPr lang="en-US" sz="18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</a:endParaRPr>
                    </a:p>
                  </a:txBody>
                  <a:tcPr marL="21870" marR="21870" marT="0" marB="0"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324714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64942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97414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29885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162357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194828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227300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2597718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CA" sz="2800" cap="none" spc="0" dirty="0">
                          <a:ln>
                            <a:noFill/>
                          </a:ln>
                          <a:solidFill>
                            <a:srgbClr val="333766"/>
                          </a:solidFill>
                          <a:effectLst/>
                        </a:rPr>
                        <a:t>dont</a:t>
                      </a:r>
                      <a:endParaRPr lang="en-US" sz="2800" b="0" cap="none" spc="0" dirty="0">
                        <a:ln>
                          <a:noFill/>
                        </a:ln>
                        <a:solidFill>
                          <a:srgbClr val="333766"/>
                        </a:solidFill>
                        <a:effectLst/>
                        <a:latin typeface="+mn-lt"/>
                        <a:ea typeface="Calibri"/>
                      </a:endParaRPr>
                    </a:p>
                  </a:txBody>
                  <a:tcPr marL="21870" marR="21870" marT="0" marB="0"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324714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64942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97414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29885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162357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194828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227300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2597718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CA" sz="2800" cap="none" spc="0" dirty="0">
                          <a:ln>
                            <a:noFill/>
                          </a:ln>
                          <a:solidFill>
                            <a:srgbClr val="333766"/>
                          </a:solidFill>
                          <a:effectLst/>
                        </a:rPr>
                        <a:t>dont</a:t>
                      </a:r>
                      <a:endParaRPr lang="en-US" sz="2800" b="0" cap="none" spc="0" dirty="0">
                        <a:ln>
                          <a:noFill/>
                        </a:ln>
                        <a:solidFill>
                          <a:srgbClr val="333766"/>
                        </a:solidFill>
                        <a:effectLst/>
                        <a:latin typeface="+mn-lt"/>
                        <a:ea typeface="Calibri"/>
                      </a:endParaRPr>
                    </a:p>
                  </a:txBody>
                  <a:tcPr marL="21870" marR="21870" marT="0" marB="0"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291018">
                <a:tc>
                  <a:txBody>
                    <a:bodyPr/>
                    <a:lstStyle>
                      <a:lvl1pPr marL="0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324714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64942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97414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29885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162357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194828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227300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2597718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CA" sz="1800" cap="none" spc="0" dirty="0">
                          <a:ln>
                            <a:noFill/>
                          </a:ln>
                          <a:effectLst/>
                        </a:rPr>
                        <a:t>Complément prépositionnel</a:t>
                      </a:r>
                      <a:br>
                        <a:rPr lang="fr-CA" sz="1800" cap="none" spc="0" dirty="0">
                          <a:ln>
                            <a:noFill/>
                          </a:ln>
                          <a:effectLst/>
                        </a:rPr>
                      </a:br>
                      <a:r>
                        <a:rPr lang="fr-CA" sz="1800" b="0" i="1" cap="none" spc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</a:rPr>
                        <a:t>(autre que de)</a:t>
                      </a:r>
                      <a:endParaRPr lang="en-US" sz="1800" b="0" i="1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</a:endParaRPr>
                    </a:p>
                  </a:txBody>
                  <a:tcPr marL="21870" marR="21870" marT="0" marB="0"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324714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64942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97414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29885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162357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194828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227300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2597718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CA" sz="2800" cap="none" spc="0" dirty="0">
                          <a:ln>
                            <a:noFill/>
                          </a:ln>
                          <a:effectLst/>
                        </a:rPr>
                        <a:t>[à, avec, par, </a:t>
                      </a:r>
                      <a:r>
                        <a:rPr lang="fr-CA" sz="1800" cap="none" spc="0" dirty="0">
                          <a:ln>
                            <a:noFill/>
                          </a:ln>
                          <a:effectLst/>
                        </a:rPr>
                        <a:t>etc.</a:t>
                      </a:r>
                      <a:r>
                        <a:rPr lang="fr-CA" sz="2800" cap="none" spc="0" dirty="0">
                          <a:ln>
                            <a:noFill/>
                          </a:ln>
                          <a:effectLst/>
                        </a:rPr>
                        <a:t>] </a:t>
                      </a:r>
                      <a:r>
                        <a:rPr lang="fr-CA" sz="2800" cap="none" spc="0" dirty="0">
                          <a:ln>
                            <a:noFill/>
                          </a:ln>
                          <a:solidFill>
                            <a:srgbClr val="333766"/>
                          </a:solidFill>
                          <a:effectLst/>
                        </a:rPr>
                        <a:t>qui</a:t>
                      </a:r>
                      <a:endParaRPr lang="en-US" sz="2800" b="0" cap="none" spc="0" dirty="0">
                        <a:ln>
                          <a:noFill/>
                        </a:ln>
                        <a:solidFill>
                          <a:srgbClr val="333766"/>
                        </a:solidFill>
                        <a:effectLst/>
                        <a:latin typeface="+mn-lt"/>
                        <a:ea typeface="Calibri"/>
                      </a:endParaRPr>
                    </a:p>
                  </a:txBody>
                  <a:tcPr marL="21870" marR="21870" marT="0" marB="0"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324714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64942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97414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29885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162357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194828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227300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2597718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CA" sz="2800" cap="none" spc="0" dirty="0">
                          <a:ln>
                            <a:noFill/>
                          </a:ln>
                          <a:effectLst/>
                        </a:rPr>
                        <a:t>[à, avec, par, </a:t>
                      </a:r>
                      <a:r>
                        <a:rPr lang="fr-CA" sz="1800" cap="none" spc="0" dirty="0">
                          <a:ln>
                            <a:noFill/>
                          </a:ln>
                          <a:effectLst/>
                        </a:rPr>
                        <a:t>etc.</a:t>
                      </a:r>
                      <a:r>
                        <a:rPr lang="fr-CA" sz="2800" cap="none" spc="0" dirty="0">
                          <a:ln>
                            <a:noFill/>
                          </a:ln>
                          <a:effectLst/>
                        </a:rPr>
                        <a:t>] </a:t>
                      </a:r>
                      <a:r>
                        <a:rPr lang="fr-CA" sz="2800" cap="none" spc="0" dirty="0">
                          <a:ln>
                            <a:noFill/>
                          </a:ln>
                          <a:solidFill>
                            <a:srgbClr val="333766"/>
                          </a:solidFill>
                          <a:effectLst/>
                        </a:rPr>
                        <a:t>lequel, laquelle</a:t>
                      </a:r>
                      <a:r>
                        <a:rPr lang="fr-CA" sz="2800" cap="none" spc="0" dirty="0">
                          <a:ln>
                            <a:noFill/>
                          </a:ln>
                          <a:effectLst/>
                        </a:rPr>
                        <a:t>, </a:t>
                      </a:r>
                      <a:r>
                        <a:rPr lang="fr-CA" sz="2000" cap="none" spc="0" dirty="0">
                          <a:ln>
                            <a:noFill/>
                          </a:ln>
                          <a:effectLst/>
                        </a:rPr>
                        <a:t>etc.</a:t>
                      </a:r>
                      <a:endParaRPr lang="en-US" sz="28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</a:endParaRPr>
                    </a:p>
                  </a:txBody>
                  <a:tcPr marL="21870" marR="21870" marT="0" marB="0"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44412">
                <a:tc>
                  <a:txBody>
                    <a:bodyPr/>
                    <a:lstStyle>
                      <a:lvl1pPr marL="0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324714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64942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97414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29885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162357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194828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227300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2597718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CA" sz="1800" cap="none" spc="0" dirty="0">
                          <a:ln>
                            <a:noFill/>
                          </a:ln>
                          <a:effectLst/>
                        </a:rPr>
                        <a:t>Complément </a:t>
                      </a:r>
                      <a:br>
                        <a:rPr lang="fr-CA" sz="1800" cap="none" spc="0" dirty="0">
                          <a:ln>
                            <a:noFill/>
                          </a:ln>
                          <a:effectLst/>
                        </a:rPr>
                      </a:br>
                      <a:r>
                        <a:rPr lang="fr-CA" sz="1800" cap="none" spc="0" dirty="0">
                          <a:ln>
                            <a:noFill/>
                          </a:ln>
                          <a:effectLst/>
                        </a:rPr>
                        <a:t>de lieu ou de temps</a:t>
                      </a:r>
                      <a:endParaRPr lang="en-US" sz="18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</a:endParaRPr>
                    </a:p>
                  </a:txBody>
                  <a:tcPr marL="21870" marR="21870" marT="0" marB="0"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324714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64942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97414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29885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162357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194828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227300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2597718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</a:endParaRPr>
                    </a:p>
                  </a:txBody>
                  <a:tcPr marL="21870" marR="21870" marT="0" marB="0"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324714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64942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97414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29885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162357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194828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227300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2597718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CA" sz="2800" cap="none" spc="0" dirty="0">
                          <a:ln>
                            <a:noFill/>
                          </a:ln>
                          <a:solidFill>
                            <a:srgbClr val="333766"/>
                          </a:solidFill>
                          <a:effectLst/>
                        </a:rPr>
                        <a:t>où</a:t>
                      </a:r>
                      <a:endParaRPr lang="en-US" sz="2800" b="0" cap="none" spc="0" dirty="0">
                        <a:ln>
                          <a:noFill/>
                        </a:ln>
                        <a:solidFill>
                          <a:srgbClr val="333766"/>
                        </a:solidFill>
                        <a:effectLst/>
                        <a:latin typeface="+mn-lt"/>
                        <a:ea typeface="Calibri"/>
                      </a:endParaRPr>
                    </a:p>
                  </a:txBody>
                  <a:tcPr marL="21870" marR="21870" marT="0" marB="0"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6" name="Rectangle 5">
            <a:extLst>
              <a:ext uri="{FF2B5EF4-FFF2-40B4-BE49-F238E27FC236}">
                <a16:creationId xmlns:a16="http://schemas.microsoft.com/office/drawing/2014/main" id="{49768098-73B9-57A2-EF02-2E67CF85BAAE}"/>
              </a:ext>
            </a:extLst>
          </p:cNvPr>
          <p:cNvSpPr/>
          <p:nvPr/>
        </p:nvSpPr>
        <p:spPr>
          <a:xfrm>
            <a:off x="640556" y="4467950"/>
            <a:ext cx="11226799" cy="1312364"/>
          </a:xfrm>
          <a:prstGeom prst="rect">
            <a:avLst/>
          </a:prstGeom>
          <a:noFill/>
          <a:ln w="57150" cap="flat" cmpd="sng" algn="ctr">
            <a:solidFill>
              <a:srgbClr val="C00000"/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CA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220397438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561744-F3F2-A5D6-8DAD-46AB875502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altLang="en-US" sz="2800" dirty="0"/>
              <a:t>Complément prépositionnel</a:t>
            </a:r>
            <a:endParaRPr lang="fr-CA" dirty="0"/>
          </a:p>
        </p:txBody>
      </p:sp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10B5B8C4-9277-FD62-0869-359CB8608FF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38066220"/>
              </p:ext>
            </p:extLst>
          </p:nvPr>
        </p:nvGraphicFramePr>
        <p:xfrm>
          <a:off x="558526" y="740308"/>
          <a:ext cx="11317788" cy="2044700"/>
        </p:xfrm>
        <a:graphic>
          <a:graphicData uri="http://schemas.openxmlformats.org/drawingml/2006/table">
            <a:tbl>
              <a:tblPr>
                <a:effectLst/>
              </a:tblPr>
              <a:tblGrid>
                <a:gridCol w="33596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790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9790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28649">
                <a:tc rowSpan="2">
                  <a:txBody>
                    <a:bodyPr/>
                    <a:lstStyle>
                      <a:lvl1pPr marL="0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324714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64942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97414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29885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162357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194828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227300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2597718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CA" sz="2400" cap="none" spc="0" dirty="0">
                          <a:ln>
                            <a:noFill/>
                          </a:ln>
                          <a:effectLst/>
                        </a:rPr>
                        <a:t>Fonction syntaxique</a:t>
                      </a:r>
                      <a:r>
                        <a:rPr lang="fr-CA" sz="1600" cap="none" spc="0" dirty="0">
                          <a:ln>
                            <a:noFill/>
                          </a:ln>
                          <a:effectLst/>
                        </a:rPr>
                        <a:t> </a:t>
                      </a:r>
                      <a:endParaRPr lang="en-US" sz="16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</a:endParaRPr>
                    </a:p>
                  </a:txBody>
                  <a:tcPr marL="21870" marR="21870" marT="0" marB="0"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CCFF"/>
                    </a:solidFill>
                  </a:tcPr>
                </a:tc>
                <a:tc gridSpan="2">
                  <a:txBody>
                    <a:bodyPr/>
                    <a:lstStyle>
                      <a:lvl1pPr marL="0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324714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64942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97414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29885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162357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194828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227300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2597718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CA" sz="2000" cap="none" spc="0" dirty="0">
                          <a:ln>
                            <a:noFill/>
                          </a:ln>
                          <a:effectLst/>
                        </a:rPr>
                        <a:t>Antécédent</a:t>
                      </a:r>
                      <a:endParaRPr lang="en-US" sz="12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21870" marR="21870" marT="0" marB="0" anchor="b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C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57864">
                <a:tc vMerge="1">
                  <a:txBody>
                    <a:bodyPr/>
                    <a:lstStyle/>
                    <a:p>
                      <a:endParaRPr lang="fr-CA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324714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64942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97414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29885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162357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194828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227300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2597718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CA" sz="2400" cap="none" spc="0" dirty="0">
                          <a:ln>
                            <a:noFill/>
                          </a:ln>
                          <a:effectLst/>
                        </a:rPr>
                        <a:t>ANIMÉ</a:t>
                      </a:r>
                      <a:endParaRPr lang="en-US" sz="24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</a:endParaRPr>
                    </a:p>
                  </a:txBody>
                  <a:tcPr marL="21870" marR="21870" marT="0" marB="0"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>
                      <a:lvl1pPr marL="0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324714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64942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97414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29885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162357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194828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227300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2597718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CA" sz="2400" cap="none" spc="0" dirty="0">
                          <a:ln>
                            <a:noFill/>
                          </a:ln>
                          <a:effectLst/>
                        </a:rPr>
                        <a:t>INANIMÉ </a:t>
                      </a:r>
                      <a:endParaRPr lang="en-US" sz="24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</a:endParaRPr>
                    </a:p>
                  </a:txBody>
                  <a:tcPr marL="21870" marR="21870" marT="0" marB="0"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58187">
                <a:tc>
                  <a:txBody>
                    <a:bodyPr/>
                    <a:lstStyle>
                      <a:lvl1pPr marL="0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324714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64942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97414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29885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162357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194828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227300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2597718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CA" sz="1800" cap="none" spc="0" dirty="0">
                          <a:ln>
                            <a:noFill/>
                          </a:ln>
                          <a:effectLst/>
                        </a:rPr>
                        <a:t>Complément prépositionnel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CA" sz="1600" b="0" i="1" cap="none" spc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</a:rPr>
                        <a:t>(autre que DE)</a:t>
                      </a:r>
                      <a:endParaRPr lang="en-US" sz="1600" b="0" i="1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</a:endParaRPr>
                    </a:p>
                  </a:txBody>
                  <a:tcPr marL="21870" marR="21870" marT="0" marB="0"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>
                      <a:lvl1pPr marL="0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324714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64942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97414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29885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162357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194828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227300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2597718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CA" sz="2800" cap="none" spc="0" dirty="0">
                          <a:ln>
                            <a:noFill/>
                          </a:ln>
                          <a:effectLst/>
                        </a:rPr>
                        <a:t>[à, avec, par, </a:t>
                      </a:r>
                      <a:r>
                        <a:rPr lang="fr-CA" sz="1800" cap="none" spc="0" dirty="0">
                          <a:ln>
                            <a:noFill/>
                          </a:ln>
                          <a:effectLst/>
                        </a:rPr>
                        <a:t>etc.</a:t>
                      </a:r>
                      <a:r>
                        <a:rPr lang="fr-CA" sz="2800" cap="none" spc="0" dirty="0">
                          <a:ln>
                            <a:noFill/>
                          </a:ln>
                          <a:effectLst/>
                        </a:rPr>
                        <a:t>] </a:t>
                      </a:r>
                      <a:r>
                        <a:rPr lang="fr-CA" sz="2800" cap="none" spc="0" dirty="0">
                          <a:ln>
                            <a:noFill/>
                          </a:ln>
                          <a:solidFill>
                            <a:srgbClr val="333766"/>
                          </a:solidFill>
                          <a:effectLst/>
                        </a:rPr>
                        <a:t>qui</a:t>
                      </a:r>
                      <a:endParaRPr lang="en-US" sz="2800" b="0" cap="none" spc="0" dirty="0">
                        <a:ln>
                          <a:noFill/>
                        </a:ln>
                        <a:solidFill>
                          <a:srgbClr val="333766"/>
                        </a:solidFill>
                        <a:effectLst/>
                        <a:latin typeface="+mn-lt"/>
                        <a:ea typeface="Calibri"/>
                      </a:endParaRPr>
                    </a:p>
                  </a:txBody>
                  <a:tcPr marL="21870" marR="21870" marT="0" marB="0"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324714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64942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97414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29885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162357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194828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227300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2597718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CA" sz="2800" cap="none" spc="0" dirty="0">
                          <a:ln>
                            <a:noFill/>
                          </a:ln>
                          <a:effectLst/>
                        </a:rPr>
                        <a:t>[à, avec, par, </a:t>
                      </a:r>
                      <a:r>
                        <a:rPr lang="fr-CA" sz="1800" cap="none" spc="0" dirty="0">
                          <a:ln>
                            <a:noFill/>
                          </a:ln>
                          <a:effectLst/>
                        </a:rPr>
                        <a:t>etc.</a:t>
                      </a:r>
                      <a:r>
                        <a:rPr lang="fr-CA" sz="2800" cap="none" spc="0" dirty="0">
                          <a:ln>
                            <a:noFill/>
                          </a:ln>
                          <a:effectLst/>
                        </a:rPr>
                        <a:t>] </a:t>
                      </a:r>
                      <a:r>
                        <a:rPr lang="fr-CA" sz="2800" cap="none" spc="0" dirty="0">
                          <a:ln>
                            <a:noFill/>
                          </a:ln>
                          <a:solidFill>
                            <a:srgbClr val="333766"/>
                          </a:solidFill>
                          <a:effectLst/>
                        </a:rPr>
                        <a:t>lequel, laquelle</a:t>
                      </a:r>
                      <a:r>
                        <a:rPr lang="fr-CA" sz="2800" cap="none" spc="0" dirty="0">
                          <a:ln>
                            <a:noFill/>
                          </a:ln>
                          <a:effectLst/>
                        </a:rPr>
                        <a:t>, </a:t>
                      </a:r>
                      <a:r>
                        <a:rPr lang="fr-CA" sz="2800" kern="1200" cap="none" spc="0" dirty="0">
                          <a:ln>
                            <a:noFill/>
                          </a:ln>
                          <a:solidFill>
                            <a:srgbClr val="333766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lesquelles</a:t>
                      </a:r>
                      <a:r>
                        <a:rPr lang="fr-CA" sz="2800" cap="none" spc="0" dirty="0">
                          <a:ln>
                            <a:noFill/>
                          </a:ln>
                          <a:effectLst/>
                        </a:rPr>
                        <a:t> </a:t>
                      </a:r>
                      <a:r>
                        <a:rPr lang="fr-CA" sz="2000" cap="none" spc="0" dirty="0">
                          <a:ln>
                            <a:noFill/>
                          </a:ln>
                          <a:effectLst/>
                        </a:rPr>
                        <a:t>etc.</a:t>
                      </a:r>
                      <a:endParaRPr lang="en-US" sz="28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</a:endParaRPr>
                    </a:p>
                  </a:txBody>
                  <a:tcPr marL="21870" marR="21870" marT="0" marB="0"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3" name="TextBox 12">
            <a:extLst>
              <a:ext uri="{FF2B5EF4-FFF2-40B4-BE49-F238E27FC236}">
                <a16:creationId xmlns:a16="http://schemas.microsoft.com/office/drawing/2014/main" id="{19C54BB7-7B46-8CC0-C639-D5DAC0F476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51497" y="2214906"/>
            <a:ext cx="1762125" cy="369887"/>
          </a:xfrm>
          <a:prstGeom prst="rect">
            <a:avLst/>
          </a:prstGeom>
          <a:solidFill>
            <a:srgbClr val="99C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CA" altLang="en-US" sz="1800" b="1" i="1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 panose="020B0604020202020204" pitchFamily="34" charset="0"/>
                <a:cs typeface="Calibri" panose="020F0502020204030204" pitchFamily="34" charset="0"/>
              </a:rPr>
              <a:t>(autre que DE)</a:t>
            </a:r>
            <a:endParaRPr kumimoji="0" lang="en-US" altLang="en-US" sz="1800" b="1" i="1" u="none" strike="noStrike" kern="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Arial" panose="020B0604020202020204" pitchFamily="34" charset="0"/>
              <a:cs typeface="Calibri" panose="020F0502020204030204" pitchFamily="34" charset="0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F0E84CAD-7C2F-4B27-89B3-E24015575680}"/>
              </a:ext>
            </a:extLst>
          </p:cNvPr>
          <p:cNvSpPr/>
          <p:nvPr/>
        </p:nvSpPr>
        <p:spPr>
          <a:xfrm>
            <a:off x="3924300" y="1057808"/>
            <a:ext cx="3967116" cy="1727200"/>
          </a:xfrm>
          <a:prstGeom prst="rect">
            <a:avLst/>
          </a:prstGeom>
          <a:noFill/>
          <a:ln w="25400" cap="flat" cmpd="sng" algn="ctr">
            <a:solidFill>
              <a:srgbClr val="C00000"/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CA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C9B97F49-F19F-426F-D5C5-3A26EF0650C4}"/>
              </a:ext>
            </a:extLst>
          </p:cNvPr>
          <p:cNvSpPr/>
          <p:nvPr/>
        </p:nvSpPr>
        <p:spPr>
          <a:xfrm>
            <a:off x="7891416" y="1057808"/>
            <a:ext cx="3984898" cy="1727200"/>
          </a:xfrm>
          <a:prstGeom prst="rect">
            <a:avLst/>
          </a:prstGeom>
          <a:noFill/>
          <a:ln w="25400" cap="flat" cmpd="sng" algn="ctr">
            <a:solidFill>
              <a:srgbClr val="C00000"/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CA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6" name="Rectangle 14">
            <a:extLst>
              <a:ext uri="{FF2B5EF4-FFF2-40B4-BE49-F238E27FC236}">
                <a16:creationId xmlns:a16="http://schemas.microsoft.com/office/drawing/2014/main" id="{C92AB650-BC83-7837-8201-BD4CE2E677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5150" y="3032126"/>
            <a:ext cx="1009015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alt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+mn-cs"/>
              </a:rPr>
              <a:t>Je connais l'homme </a:t>
            </a:r>
            <a:r>
              <a:rPr kumimoji="0" lang="fr-FR" alt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333766"/>
                </a:solidFill>
                <a:effectLst/>
                <a:uLnTx/>
                <a:uFillTx/>
                <a:latin typeface="Arial" panose="020B0604020202020204" pitchFamily="34" charset="0"/>
                <a:cs typeface="+mn-cs"/>
              </a:rPr>
              <a:t>à qui</a:t>
            </a:r>
            <a:r>
              <a:rPr kumimoji="0" lang="fr-FR" alt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333766"/>
                </a:solidFill>
                <a:effectLst/>
                <a:uLnTx/>
                <a:uFillTx/>
                <a:latin typeface="Arial" panose="020B0604020202020204" pitchFamily="34" charset="0"/>
                <a:cs typeface="+mn-cs"/>
              </a:rPr>
              <a:t> </a:t>
            </a:r>
            <a:r>
              <a:rPr kumimoji="0" lang="fr-FR" alt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+mn-cs"/>
              </a:rPr>
              <a:t>vous avez parlé. </a:t>
            </a:r>
            <a:r>
              <a:rPr kumimoji="0" lang="fr-FR" altLang="en-US" sz="2400" b="0" i="1" u="none" strike="noStrike" kern="0" cap="none" spc="0" normalizeH="0" baseline="0" noProof="0" dirty="0">
                <a:ln>
                  <a:noFill/>
                </a:ln>
                <a:solidFill>
                  <a:srgbClr val="333766"/>
                </a:solidFill>
                <a:effectLst/>
                <a:uLnTx/>
                <a:uFillTx/>
                <a:latin typeface="Arial" panose="020B0604020202020204" pitchFamily="34" charset="0"/>
                <a:cs typeface="+mn-cs"/>
              </a:rPr>
              <a:t>(parler à qn.)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alt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+mn-cs"/>
              </a:rPr>
              <a:t>Voilà le professeur </a:t>
            </a:r>
            <a:r>
              <a:rPr kumimoji="0" lang="fr-FR" alt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333766"/>
                </a:solidFill>
                <a:effectLst/>
                <a:uLnTx/>
                <a:uFillTx/>
                <a:latin typeface="Arial" panose="020B0604020202020204" pitchFamily="34" charset="0"/>
                <a:cs typeface="+mn-cs"/>
              </a:rPr>
              <a:t>avec qui</a:t>
            </a:r>
            <a:r>
              <a:rPr kumimoji="0" lang="fr-FR" alt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+mn-cs"/>
              </a:rPr>
              <a:t> j'ai discuté de ma thèse. </a:t>
            </a:r>
            <a:r>
              <a:rPr kumimoji="0" lang="fr-FR" alt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333766"/>
                </a:solidFill>
                <a:effectLst/>
                <a:uLnTx/>
                <a:uFillTx/>
                <a:latin typeface="Arial" panose="020B0604020202020204" pitchFamily="34" charset="0"/>
                <a:cs typeface="+mn-cs"/>
              </a:rPr>
              <a:t>(discuter avec qn.)</a:t>
            </a:r>
            <a:endParaRPr kumimoji="0" lang="fr-CA" altLang="en-US" sz="2400" b="0" i="0" u="none" strike="noStrike" kern="0" cap="none" spc="0" normalizeH="0" baseline="0" noProof="0" dirty="0">
              <a:ln>
                <a:noFill/>
              </a:ln>
              <a:solidFill>
                <a:srgbClr val="333766"/>
              </a:solidFill>
              <a:effectLst/>
              <a:uLnTx/>
              <a:uFillTx/>
              <a:latin typeface="Arial" panose="020B0604020202020204" pitchFamily="34" charset="0"/>
              <a:cs typeface="+mn-cs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1F83CA0A-5204-A734-1F2A-0EEF60FCF5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6185" y="5281499"/>
            <a:ext cx="6110515" cy="144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alt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+mn-cs"/>
              </a:rPr>
              <a:t>Voici la raison </a:t>
            </a:r>
            <a:r>
              <a:rPr kumimoji="0" lang="fr-FR" alt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+mn-cs"/>
              </a:rPr>
              <a:t>pour laquelle </a:t>
            </a:r>
            <a:r>
              <a:rPr kumimoji="0" lang="fr-FR" alt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+mn-cs"/>
              </a:rPr>
              <a:t>je suis venu. </a:t>
            </a:r>
            <a:br>
              <a:rPr kumimoji="0" lang="fr-FR" alt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+mn-cs"/>
              </a:rPr>
            </a:br>
            <a:r>
              <a:rPr kumimoji="0" lang="fr-FR" alt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+mn-cs"/>
              </a:rPr>
              <a:t>(</a:t>
            </a:r>
            <a:r>
              <a:rPr kumimoji="0" lang="fr-FR" altLang="en-US" sz="2000" b="0" i="1" u="none" strike="noStrike" kern="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cs typeface="+mn-cs"/>
              </a:rPr>
              <a:t>the </a:t>
            </a:r>
            <a:r>
              <a:rPr kumimoji="0" lang="fr-FR" altLang="en-US" sz="2000" b="0" i="1" u="none" strike="noStrike" kern="0" cap="none" spc="0" normalizeH="0" baseline="0" noProof="0" dirty="0" err="1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cs typeface="+mn-cs"/>
              </a:rPr>
              <a:t>reason</a:t>
            </a:r>
            <a:r>
              <a:rPr kumimoji="0" lang="fr-FR" altLang="en-US" sz="2000" b="0" i="1" u="none" strike="noStrike" kern="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cs typeface="+mn-cs"/>
              </a:rPr>
              <a:t> </a:t>
            </a:r>
            <a:r>
              <a:rPr kumimoji="0" lang="fr-FR" altLang="en-US" sz="2000" b="0" i="1" u="none" strike="noStrike" kern="0" cap="none" spc="0" normalizeH="0" baseline="0" noProof="0" dirty="0" err="1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cs typeface="+mn-cs"/>
              </a:rPr>
              <a:t>why</a:t>
            </a:r>
            <a:r>
              <a:rPr kumimoji="0" lang="fr-FR" alt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+mn-cs"/>
              </a:rPr>
              <a:t>) </a:t>
            </a:r>
            <a:br>
              <a:rPr kumimoji="0" lang="fr-FR" alt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+mn-cs"/>
              </a:rPr>
            </a:br>
            <a:r>
              <a:rPr kumimoji="0" lang="en-US" alt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+mn-cs"/>
              </a:rPr>
              <a:t>(</a:t>
            </a:r>
            <a:r>
              <a:rPr kumimoji="0" lang="en-US" altLang="en-US" sz="20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+mn-cs"/>
              </a:rPr>
              <a:t>N'employez</a:t>
            </a:r>
            <a:r>
              <a:rPr kumimoji="0" lang="en-US" alt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+mn-cs"/>
              </a:rPr>
              <a:t> pas </a:t>
            </a:r>
            <a:r>
              <a:rPr kumimoji="0" lang="en-US" altLang="en-US" sz="20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+mn-cs"/>
              </a:rPr>
              <a:t>pourquoi</a:t>
            </a:r>
            <a:r>
              <a:rPr kumimoji="0" lang="en-US" alt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+mn-cs"/>
              </a:rPr>
              <a:t>)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altLang="en-US" sz="2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+mn-cs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A96E24A-47AF-A366-4E9B-CE760969E2EB}"/>
              </a:ext>
            </a:extLst>
          </p:cNvPr>
          <p:cNvSpPr/>
          <p:nvPr/>
        </p:nvSpPr>
        <p:spPr>
          <a:xfrm>
            <a:off x="6899728" y="6147855"/>
            <a:ext cx="4976586" cy="707886"/>
          </a:xfrm>
          <a:prstGeom prst="rect">
            <a:avLst/>
          </a:prstGeom>
          <a:gradFill rotWithShape="1">
            <a:gsLst>
              <a:gs pos="0">
                <a:srgbClr val="99CCFF">
                  <a:tint val="50000"/>
                  <a:satMod val="300000"/>
                </a:srgbClr>
              </a:gs>
              <a:gs pos="35000">
                <a:srgbClr val="99CCFF">
                  <a:tint val="37000"/>
                  <a:satMod val="300000"/>
                </a:srgbClr>
              </a:gs>
              <a:gs pos="100000">
                <a:srgbClr val="99CCFF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noFill/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wrap="square">
            <a:spAutoFit/>
          </a:bodyPr>
          <a:lstStyle/>
          <a:p>
            <a:pPr marL="228600" marR="0" lvl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+ à = </a:t>
            </a:r>
            <a:r>
              <a:rPr kumimoji="0" lang="fr-FR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au</a:t>
            </a:r>
            <a:r>
              <a:rPr kumimoji="0" lang="fr-FR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quel, auxquels, auxquelles; </a:t>
            </a:r>
            <a:br>
              <a:rPr kumimoji="0" lang="fr-FR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</a:br>
            <a:r>
              <a:rPr kumimoji="0" lang="fr-FR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+ de = </a:t>
            </a:r>
            <a:r>
              <a:rPr kumimoji="0" lang="fr-FR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du</a:t>
            </a:r>
            <a:r>
              <a:rPr kumimoji="0" lang="fr-FR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quel, desquels, desquelles. </a:t>
            </a:r>
            <a:endParaRPr kumimoji="0" lang="fr-CA" sz="2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8168225A-480F-E502-43C5-08ED9EDE47F4}"/>
              </a:ext>
            </a:extLst>
          </p:cNvPr>
          <p:cNvSpPr/>
          <p:nvPr/>
        </p:nvSpPr>
        <p:spPr>
          <a:xfrm>
            <a:off x="967265" y="3908951"/>
            <a:ext cx="10928350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fr-FR" sz="2400" b="1" dirty="0">
                <a:solidFill>
                  <a:srgbClr val="333766"/>
                </a:solidFill>
                <a:latin typeface="Arial" panose="020B0604020202020204" pitchFamily="34" charset="0"/>
                <a:cs typeface="+mn-cs"/>
              </a:rPr>
              <a:t>       entre</a:t>
            </a:r>
            <a:r>
              <a:rPr lang="fr-FR" sz="2400" dirty="0">
                <a:solidFill>
                  <a:srgbClr val="333766"/>
                </a:solidFill>
                <a:latin typeface="Arial" panose="020B0604020202020204" pitchFamily="34" charset="0"/>
                <a:cs typeface="+mn-cs"/>
              </a:rPr>
              <a:t>, </a:t>
            </a:r>
            <a:r>
              <a:rPr lang="fr-FR" sz="2400" b="1" dirty="0">
                <a:solidFill>
                  <a:srgbClr val="333766"/>
                </a:solidFill>
                <a:latin typeface="Arial" panose="020B0604020202020204" pitchFamily="34" charset="0"/>
                <a:cs typeface="+mn-cs"/>
              </a:rPr>
              <a:t>parmi</a:t>
            </a:r>
            <a:r>
              <a:rPr lang="fr-FR" sz="2400" dirty="0">
                <a:solidFill>
                  <a:srgbClr val="333766"/>
                </a:solidFill>
                <a:latin typeface="Arial" panose="020B0604020202020204" pitchFamily="34" charset="0"/>
                <a:cs typeface="+mn-cs"/>
              </a:rPr>
              <a:t> + lequel (qui)</a:t>
            </a:r>
          </a:p>
          <a:p>
            <a:pPr indent="406400">
              <a:defRPr/>
            </a:pPr>
            <a:r>
              <a:rPr lang="fr-FR" sz="2400" dirty="0">
                <a:latin typeface="Arial" panose="020B0604020202020204" pitchFamily="34" charset="0"/>
                <a:cs typeface="+mn-cs"/>
              </a:rPr>
              <a:t>  </a:t>
            </a:r>
            <a:r>
              <a:rPr lang="fr-FR" sz="2200" dirty="0">
                <a:latin typeface="Arial" panose="020B0604020202020204" pitchFamily="34" charset="0"/>
                <a:cs typeface="+mn-cs"/>
              </a:rPr>
              <a:t>Je regardais les deux policiers </a:t>
            </a:r>
            <a:r>
              <a:rPr lang="fr-FR" sz="2200" b="1" dirty="0">
                <a:latin typeface="Arial" panose="020B0604020202020204" pitchFamily="34" charset="0"/>
                <a:cs typeface="+mn-cs"/>
              </a:rPr>
              <a:t>entre lesquels </a:t>
            </a:r>
            <a:r>
              <a:rPr lang="fr-FR" sz="2200" dirty="0">
                <a:latin typeface="Arial" panose="020B0604020202020204" pitchFamily="34" charset="0"/>
                <a:cs typeface="+mn-cs"/>
              </a:rPr>
              <a:t>il marchait, l'air peu fier.</a:t>
            </a:r>
          </a:p>
          <a:p>
            <a:pPr indent="406400">
              <a:defRPr/>
            </a:pPr>
            <a:r>
              <a:rPr lang="fr-FR" sz="2200" dirty="0">
                <a:latin typeface="Arial" panose="020B0604020202020204" pitchFamily="34" charset="0"/>
                <a:cs typeface="+mn-cs"/>
              </a:rPr>
              <a:t>  Ce sont des écrivains </a:t>
            </a:r>
            <a:r>
              <a:rPr lang="fr-FR" sz="2200" b="1" dirty="0">
                <a:latin typeface="Arial" panose="020B0604020202020204" pitchFamily="34" charset="0"/>
                <a:cs typeface="+mn-cs"/>
              </a:rPr>
              <a:t>parmi lesquels </a:t>
            </a:r>
            <a:r>
              <a:rPr lang="fr-CA" sz="2200" dirty="0">
                <a:latin typeface="Arial" panose="020B0604020202020204" pitchFamily="34" charset="0"/>
                <a:cs typeface="+mn-cs"/>
              </a:rPr>
              <a:t>je connais quelques-uns</a:t>
            </a:r>
            <a:r>
              <a:rPr lang="fr-FR" sz="2200" dirty="0">
                <a:latin typeface="Arial" panose="020B0604020202020204" pitchFamily="34" charset="0"/>
                <a:cs typeface="+mn-cs"/>
              </a:rPr>
              <a:t>.</a:t>
            </a:r>
            <a:endParaRPr lang="fr-CA" sz="2200" dirty="0">
              <a:latin typeface="Arial" panose="020B0604020202020204" pitchFamily="34" charset="0"/>
              <a:cs typeface="+mn-cs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AF422DCF-6CF6-1964-1D5C-0FDDF5180F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8849" y="3898065"/>
            <a:ext cx="114326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alt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 panose="020B0604020202020204" pitchFamily="34" charset="0"/>
                <a:cs typeface="+mn-cs"/>
              </a:rPr>
              <a:t>Mais!</a:t>
            </a:r>
            <a:r>
              <a:rPr kumimoji="0" lang="fr-FR" alt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333766"/>
                </a:solidFill>
                <a:effectLst/>
                <a:uLnTx/>
                <a:uFillTx/>
                <a:latin typeface="Arial" panose="020B0604020202020204" pitchFamily="34" charset="0"/>
                <a:cs typeface="+mn-cs"/>
              </a:rPr>
              <a:t> </a:t>
            </a:r>
            <a:endParaRPr kumimoji="0" lang="fr-CA" altLang="en-US" sz="2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+mn-cs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88F999A7-C164-135E-C387-EAD3198E9B98}"/>
              </a:ext>
            </a:extLst>
          </p:cNvPr>
          <p:cNvSpPr txBox="1"/>
          <p:nvPr/>
        </p:nvSpPr>
        <p:spPr>
          <a:xfrm>
            <a:off x="6899728" y="5255679"/>
            <a:ext cx="4976586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alt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+mn-cs"/>
                <a:sym typeface="Gill Sans" charset="0"/>
              </a:rPr>
              <a:t>C'est l'exemple </a:t>
            </a:r>
            <a:r>
              <a:rPr kumimoji="0" lang="fr-FR" alt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+mn-cs"/>
                <a:sym typeface="Gill Sans" charset="0"/>
              </a:rPr>
              <a:t>auquel</a:t>
            </a:r>
            <a:r>
              <a:rPr kumimoji="0" lang="fr-FR" alt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+mn-cs"/>
                <a:sym typeface="Gill Sans" charset="0"/>
              </a:rPr>
              <a:t> je pensais. </a:t>
            </a:r>
            <a:br>
              <a:rPr kumimoji="0" lang="fr-FR" alt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+mn-cs"/>
                <a:sym typeface="Gill Sans" charset="0"/>
              </a:rPr>
            </a:br>
            <a:r>
              <a:rPr kumimoji="0" lang="fr-FR" alt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+mn-cs"/>
                <a:sym typeface="Gill Sans" charset="0"/>
              </a:rPr>
              <a:t>(</a:t>
            </a:r>
            <a:r>
              <a:rPr kumimoji="0" lang="fr-FR" altLang="en-US" sz="2400" b="0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+mn-cs"/>
                <a:sym typeface="Gill Sans" charset="0"/>
              </a:rPr>
              <a:t>penser à </a:t>
            </a:r>
            <a:r>
              <a:rPr kumimoji="0" lang="fr-FR" altLang="en-US" sz="1400" b="0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+mn-cs"/>
                <a:sym typeface="Gill Sans" charset="0"/>
              </a:rPr>
              <a:t>et</a:t>
            </a:r>
            <a:r>
              <a:rPr kumimoji="0" lang="fr-FR" altLang="en-US" sz="2400" b="0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+mn-cs"/>
                <a:sym typeface="Gill Sans" charset="0"/>
              </a:rPr>
              <a:t> à + lequel = auquel</a:t>
            </a:r>
            <a:r>
              <a:rPr kumimoji="0" lang="fr-FR" alt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+mn-cs"/>
                <a:sym typeface="Gill Sans" charset="0"/>
              </a:rPr>
              <a:t>)</a:t>
            </a:r>
          </a:p>
        </p:txBody>
      </p: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EDBA9193-5874-68B1-B47B-5F694BA4DB71}"/>
              </a:ext>
            </a:extLst>
          </p:cNvPr>
          <p:cNvCxnSpPr/>
          <p:nvPr/>
        </p:nvCxnSpPr>
        <p:spPr bwMode="auto">
          <a:xfrm>
            <a:off x="4712495" y="4167474"/>
            <a:ext cx="457200" cy="0"/>
          </a:xfrm>
          <a:prstGeom prst="line">
            <a:avLst/>
          </a:prstGeom>
          <a:blipFill dpi="0" rotWithShape="0">
            <a:blip r:embed="rId4"/>
            <a:srcRect/>
            <a:tile tx="0" ty="0" sx="100000" sy="100000" flip="none" algn="tl"/>
          </a:blipFill>
          <a:ln w="25400" cap="flat" cmpd="sng" algn="ctr">
            <a:solidFill>
              <a:srgbClr val="FF0000">
                <a:alpha val="65000"/>
              </a:srgb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custDataLst>
      <p:tags r:id="rId1"/>
    </p:custDataLst>
    <p:extLst>
      <p:ext uri="{BB962C8B-B14F-4D97-AF65-F5344CB8AC3E}">
        <p14:creationId xmlns:p14="http://schemas.microsoft.com/office/powerpoint/2010/main" val="2541628666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3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000"/>
                            </p:stCondLst>
                            <p:childTnLst>
                              <p:par>
                                <p:cTn id="3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edge">
                                      <p:cBhvr>
                                        <p:cTn id="3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500"/>
                            </p:stCondLst>
                            <p:childTnLst>
                              <p:par>
                                <p:cTn id="42" presetID="2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4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500"/>
                            </p:stCondLst>
                            <p:childTnLst>
                              <p:par>
                                <p:cTn id="56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  <p:bldP spid="14" grpId="1" animBg="1"/>
      <p:bldP spid="15" grpId="0" animBg="1"/>
      <p:bldP spid="18" grpId="0" animBg="1"/>
      <p:bldP spid="19" grpId="0"/>
      <p:bldP spid="20" grpId="0"/>
      <p:bldP spid="24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85"/>
  <p:tag name="MMPROD_THEME_BG_IMAGE" val=""/>
  <p:tag name="MMPROD_DATA" val="&lt;object type=&quot;10002&quot; unique_id=&quot;901&quot;&gt;&lt;property id=&quot;10007&quot; value=&quot;Next&quot;/&gt;&lt;property id=&quot;10008&quot; value=&quot;Back&quot;/&gt;&lt;property id=&quot;10009&quot; value=&quot;Soumettre&quot;/&gt;&lt;property id=&quot;10012&quot; value=&quot;0&quot;/&gt;&lt;property id=&quot;10022&quot; value=&quot;Essayez encore une fois&quot;/&gt;&lt;property id=&quot;10068&quot; value=&quot;Correct - Cliquez pour continuer&quot;/&gt;&lt;property id=&quot;10069&quot; value=&quot;Incorrect - Cliquez pour continuer&quot;/&gt;&lt;property id=&quot;10124&quot; value=&quot;Click to continue&quot;/&gt;&lt;property id=&quot;10125&quot; value=&quot;Click to submit answer&quot;/&gt;&lt;property id=&quot;10126&quot; value=&quot;Click to go back&quot;/&gt;&lt;property id=&quot;10127&quot; value=&quot;Annuler&quot;/&gt;&lt;property id=&quot;10128&quot; value=&quot;Click to clear&quot;/&gt;&lt;property id=&quot;10133&quot; value=&quot;0&quot;/&gt;&lt;property id=&quot;10134&quot; value=&quot;0&quot;/&gt;&lt;property id=&quot;10135&quot; value=&quot;,&quot;/&gt;&lt;property id=&quot;10136&quot; value=&quot;2&quot;/&gt;&lt;property id=&quot;10156&quot; value=&quot;1&quot;/&gt;&lt;property id=&quot;10157&quot; value=&quot;1&quot;/&gt;&lt;property id=&quot;10158&quot; value=&quot;1&quot;/&gt;&lt;property id=&quot;10177&quot; value=&quot;0&quot;/&gt;&lt;property id=&quot;10183&quot; value=&quot;Vous devez répondre aux questions avant de continuer&quot;/&gt;&lt;property id=&quot;10185&quot; value=&quot;1&quot;/&gt;&lt;property id=&quot;10188&quot; value=&quot;The time to answer this question has expired.&quot;/&gt;&lt;property id=&quot;10189&quot; value=&quot;1&quot;/&gt;&lt;property id=&quot;10194&quot; value=&quot;0&quot;/&gt;&lt;property id=&quot;10195&quot; value=&quot;1&quot;/&gt;&lt;property id=&quot;10196&quot; value=&quot;0&quot;/&gt;&lt;property id=&quot;10198&quot; value=&quot;100&quot;/&gt;&lt;property id=&quot;10200&quot; value=&quot;1&quot;/&gt;&lt;object type=&quot;10054&quot; unique_id=&quot;10002&quot;&gt;&lt;property id=&quot;10139&quot; value=&quot;1.0&quot;/&gt;&lt;property id=&quot;10141&quot; value=&quot;80&quot;/&gt;&lt;property id=&quot;10143&quot; value=&quot;0&quot;/&gt;&lt;property id=&quot;10144&quot; value=&quot;0&quot;/&gt;&lt;property id=&quot;10145&quot; value=&quot;0&quot;/&gt;&lt;property id=&quot;10146&quot; value=&quot;1&quot;/&gt;&lt;property id=&quot;10147&quot; value=&quot;0&quot;/&gt;&lt;property id=&quot;10148&quot; value=&quot;0&quot;/&gt;&lt;property id=&quot;10149&quot; value=&quot;0&quot;/&gt;&lt;property id=&quot;10150&quot; value=&quot;0&quot;/&gt;&lt;/object&gt;&lt;object type=&quot;10042&quot; unique_id=&quot;903&quot;&gt;&lt;object type=&quot;10003&quot; unique_id=&quot;10004&quot;&gt;&lt;property id=&quot;10002&quot; value=&quot;Quiz&quot;/&gt;&lt;property id=&quot;10003&quot; value=&quot;0&quot;/&gt;&lt;property id=&quot;10004&quot; value=&quot;0&quot;/&gt;&lt;property id=&quot;10005&quot; value=&quot;0&quot;/&gt;&lt;property id=&quot;10006&quot; value=&quot;0&quot;/&gt;&lt;property id=&quot;10010&quot; value=&quot;1&quot;/&gt;&lt;property id=&quot;10014&quot; value=&quot;-1&quot;/&gt;&lt;property id=&quot;10015&quot; value=&quot;1&quot;/&gt;&lt;property id=&quot;10016&quot; value=&quot;1&quot;/&gt;&lt;property id=&quot;10017&quot; value=&quot;1&quot;/&gt;&lt;property id=&quot;10018&quot; value=&quot;0&quot;/&gt;&lt;property id=&quot;10029&quot; value=&quot;2&quot;/&gt;&lt;property id=&quot;10072&quot; value=&quot;Quiz10004&quot;/&gt;&lt;property id=&quot;10123&quot; value=&quot;1&quot;/&gt;&lt;property id=&quot;10129&quot; value=&quot;0&quot;/&gt;&lt;property id=&quot;10130&quot; value=&quot;80&quot;/&gt;&lt;property id=&quot;10160&quot; value=&quot;1&quot;/&gt;&lt;property id=&quot;10161&quot; value=&quot;1&quot;/&gt;&lt;property id=&quot;10162&quot; value=&quot;1&quot;/&gt;&lt;property id=&quot;10163&quot; value=&quot;0&quot;/&gt;&lt;property id=&quot;10164&quot; value=&quot;0&quot;/&gt;&lt;property id=&quot;10165&quot; value=&quot;Réussi&quot;/&gt;&lt;property id=&quot;10166&quot; value=&quot;Échoué&quot;/&gt;&lt;property id=&quot;10167&quot; value=&quot;FFFFFFFF&quot;/&gt;&lt;property id=&quot;10169&quot; value=&quot;Question %d of %d&quot;/&gt;&lt;property id=&quot;10170&quot; value=&quot;Send E-mail&quot;/&gt;&lt;property id=&quot;10171&quot; value=&quot;Vous avez répondu correctement!&quot;/&gt;&lt;property id=&quot;10172&quot; value=&quot;Vous n'avez pas répondu à la question&quot;/&gt;&lt;property id=&quot;10173&quot; value=&quot;Votre réponse&quot;/&gt;&lt;property id=&quot;10174&quot; value=&quot;La réponse correcte est:&quot;/&gt;&lt;object type=&quot;10050&quot; unique_id=&quot;10006&quot;&gt;&lt;property id=&quot;10020&quot; value=&quot;2&quot;/&gt;&lt;property id=&quot;10191&quot; value=&quot;-1&quot;/&gt;&lt;/object&gt;&lt;object type=&quot;10051&quot; unique_id=&quot;10007&quot;&gt;&lt;property id=&quot;10020&quot; value=&quot;2&quot;/&gt;&lt;property id=&quot;10191&quot; value=&quot;-1&quot;/&gt;&lt;/object&gt;&lt;property id=&quot;10208&quot; value=&quot;0&quot;/&gt;&lt;property id=&quot;10222&quot; value=&quot;0&quot;/&gt;&lt;property id=&quot;10223&quot; value=&quot;1&quot;/&gt;&lt;property id=&quot;10224&quot; value=&quot;1&quot;/&gt;&lt;property id=&quot;10225&quot; value=&quot;Instruction Slide Title&quot;/&gt;&lt;property id=&quot;10226&quot; value=&quot;Write instructions for quiz takers here...&quot;/&gt;&lt;property id=&quot;10228&quot; value=&quot;100&quot;/&gt;&lt;/object&gt;&lt;/object&gt;&lt;property id=&quot;10212&quot; value=&quot;1&quot;/&gt;&lt;property id=&quot;10213&quot; value=&quot;1&quot;/&gt;&lt;property id=&quot;10214&quot; value=&quot;0&quot;/&gt;&lt;property id=&quot;10215&quot; value=&quot;0&quot;/&gt;&lt;property id=&quot;10216&quot; value=&quot;0&quot;/&gt;&lt;property id=&quot;10217&quot; value=&quot;1&quot;/&gt;&lt;property id=&quot;10218&quot; value=&quot;0&quot;/&gt;&lt;property id=&quot;10219&quot; value=&quot;0&quot;/&gt;&lt;property id=&quot;10227&quot; value=&quot;1&quot;/&gt;&lt;property id=&quot;10229&quot; value=&quot;0&quot;/&gt;&lt;property id=&quot;10235&quot; value=&quot;0&quot;/&gt;&lt;property id=&quot;10236&quot; value=&quot;0&quot;/&gt;&lt;property id=&quot;10237&quot; value=&quot;0&quot;/&gt;&lt;property id=&quot;10238&quot; value=&quot;-1&quot;/&gt;&lt;property id=&quot;10239&quot; value=&quot;-1&quot;/&gt;&lt;property id=&quot;10240&quot; value=&quot;-1&quot;/&gt;&lt;property id=&quot;10241&quot; value=&quot;-1&quot;/&gt;&lt;property id=&quot;10242&quot; value=&quot;-1&quot;/&gt;&lt;property id=&quot;10243&quot; value=&quot;-1&quot;/&gt;&lt;property id=&quot;10244&quot; value=&quot;1&quot;/&gt;&lt;property id=&quot;10245&quot; value=&quot;0&quot;/&gt;&lt;/object&gt;&#10;"/>
  <p:tag name="MMPROD_TAG_VCONFIG" val="PD94bWwgdmVyc2lvbj0iMS4wIj8+DQo8Y29uZmlndXJhdGlvbj4NCgk8Y29sb3JzPg0KCQk8dWljb2xvciBuYW1lPSJwcmltYXJ5IiB2YWx1ZT0iMHhBQUM4RDkiLz4NCgkJPHVpY29sb3IgbmFtZT0iZ2xvdyIgdmFsdWU9IjB4MzVEMzM0Ii8+DQoJCTx1aWNvbG9yIG5hbWU9InRleHQiIHZhbHVlPSIweEZGRkZGRiIvPg0KCQk8dWljb2xvciBuYW1lPSJsaWdodCIgdmFsdWU9IjB4NEU1RDYwIi8+DQoJCTx1aWNvbG9yIG5hbWU9InNoYWRvdyIgdmFsdWU9IjB4MDAwMDAwIi8+DQoJCTx1aWNvbG9yIG5hbWU9ImJhY2tncm91bmQiIHZhbHVlPSIweDUwODZBMyIvPg0KCTwvY29sb3JzPg0KCTxsYXlvdXQ+DQoJCTx1aXNob3cgbmFtZT0icHJlc2VudGF0aW9udGl0bGUiIHZhbHVlPSJ0cnVlIi8+DQoJCTx1aXNob3cgbmFtZT0icHJlc2VudGVycGhvdG8iIHZhbHVlPSJmYWxzZSIvPg0KCQk8dWlzaG93IG5hbWU9InByZXNlbnRlcm5hbWUiIHZhbHVlPSJmYWxzZSIvPg0KCQk8dWlzaG93IG5hbWU9InByZXNlbnRlcnRpdGxlIiB2YWx1ZT0iZmFsc2UiLz4NCgkJPHVpc2hvdyBuYW1lPSJwcmVzZW50ZXJlbWFpbCIgdmFsdWU9ImZhbHNlIi8+DQoJCTx1aXNob3cgbmFtZT0icHJlc2VudGVyYmlvIiB2YWx1ZT0iZmFsc2UiLz4NCgkJPHVpc2hvdyBuYW1lPSJjb21wYW55bG9nbyIgdmFsdWU9ImZhbHNlIi8+DQoJCTx1aXNob3cgbmFtZT0ic2lkZWJhciIgdmFsdWU9InRydWUiLz4NCgkJPHVpc2hvdyBuYW1lPSJvdXRsaW5lIiB2YWx1ZT0idHJ1ZSIvPg0KCQk8dWlzaG93IG5hbWU9InRodW1ibmFpbCIgdmFsdWU9ImZhbHNlIi8+DQoJCTx1aXNob3cgbmFtZT0ibm90ZXMiIHZhbHVlPSJmYWxzZSIvPg0KCQk8dWlzaG93IG5hbWU9InNlYXJjaCIgdmFsdWU9InRydWUiLz4NCgkJPHVpc2hvdyBuYW1lPSJhdHRhY2htZW50cyIgdmFsdWU9InRydWUiLz4NCgkJPHVpc2hvdyBuYW1lPSJ1dGlscyIgdmFsdWU9InRydWUiLz4NCgkJPHVpc2hvdyBuYW1lPSJ2b2x1bWUiIHZhbHVlPSJ0cnVlIi8+DQoJCTx1aXNob3cgbmFtZT0icGxheWJhciIgdmFsdWU9InRydWUiLz4NCgkJPHVpc2hvdyBuYW1lPSJ0YWxraW5naGVhZCIgdmFsdWU9InRydWUiLz4NCgkJPHVpc2hvdyBuYW1lPSJzaWRlYmFyb25yaWdodCIgdmFsdWU9InRydWUiLz4NCgkJPHVpc2hvdyBuYW1lPSJ2aWV3Y2hhbmdlIiB2YWx1ZT0idHJ1ZSIvPg0KCQk8dWlzaG93IG5hbWU9ImFsd2F5c1NjcnVuY2giIHZhbHVlPSJmYWxzZSIvPg0KCQk8dWlzaG93IG5hbWU9ImluaXRpYWxkaXNwbGF5bW9kZWlzbm9ybWFsIiB2YWx1ZT0idHJ1ZSIvPg0KCQk8dWlyZXBsYWNlIG5hbWU9ImxvZ28iIHZhbHVlPSIiLz4NCgkJPHVpcmVwbGFjZSBuYW1lPSJiZ2ltYWdlIiB2YWx1ZT0iIi8+DQoJCTx1aXJlcGxhY2UgbmFtZT0iaW5pdGlhbHRhYiIgdmFsdWU9InNlYXJjaCIvPg0KCQk8dWlzaG93IG5hbWU9InF1aXoiIHZhbHVlPSJ0cnVlIi8+DQoJCTx1aXNob3cgbmFtZT0iY2N0ZXh0aGlnaGxpZ2h0aW5nIiB2YWx1ZT0idHJ1ZSIvPg0KCTwvbGF5b3V0Pg0KCTxsYW5ndWFnZSBpZD0iZW4iPg0KCQk8dWl0ZXh0IG5hbWU9IkFET0JFX1BSRVNFTlRFUiIgdmFsdWU9Ik15IG5hbWUgZ29pZXMgaGVyZSIvPg0KCQk8IS0tIGZvcm1hdCBmb3IgdWlmb250IHZhbHVlIGlzICJmb250LHNpemUsaXNib2xkLGlzaXRhbGljLGlzc2hhZG93ZWQiIC0tPg0KCQk8dWlmb250IG5hbWU9IkZPTlRfUVVJWlpJTkciIHZhbHVlPSJWZXJkYW5hLDksZmFsc2UsZmFsc2UsZmFsc2UiLz4NCgkJPHVpZm9udCBuYW1lPSJGT05UX1NDUlVCU1RBVFVTIiB2YWx1ZT0iVmVyZGFuYSw5LHRydWUsZmFsc2UsdHJ1ZSIvPg0KCQk8dWlmb250IG5hbWU9IkZPTlRfU0NSVUJUSU1FIiB2YWx1ZT0iVmVyZGFuYSw5LGZhbHNlLGZhbHNlLHRydWUiLz4NCgkJPHVpZm9udCBuYW1lPSJGT05UX0VMQVBTRURUSU1FIiB2YWx1ZT0iVmVyZGFuYSw5LHRydWUsZmFsc2UsdHJ1ZSIvPg0KCQk8dWlmb250IG5hbWU9IkZPTlRfVVRJTFNNRU5VIiB2YWx1ZT0iVmVyZGFuYSw5LHRydWUsZmFsc2UsZmFsc2UiLz4NCgkJPHVpZm9udCBuYW1lPSJGT05UX1RBQlMiIHZhbHVlPSJWZXJkYW5hLDksdHJ1ZSxmYWxzZSx0cnVlIi8+DQoJCTx1aWZvbnQgbmFtZT0iRk9OVF9QUkVTRU5UQVRJT05OQU1FIiB2YWx1ZT0iVmVyZGFuYSwxNCxmYWxzZSxmYWxzZSx0cnVlIi8+DQoJCTx1aWZvbnQgbmFtZT0iRk9OVF9QUkVTRU5URVJOQU1FIiB2YWx1ZT0iVmVyZGFuYSwxMCx0cnVlLGZhbHNlLHRydWUiLz4NCgkJPHVpZm9udCBuYW1lPSJGT05UX1BSRVNFTlRFUlRJVExFIiB2YWx1ZT0iVmVyZGFuYSwxMCxmYWxzZSxmYWxzZSx0cnVlIi8+DQoJCTx1aWZvbnQgbmFtZT0iRk9OVF9CSU9CVE4iIHZhbHVlPSJWZXJkYW5hLDEwLGZhbHNlLGZhbHNlLHRydWUiLz4NCgkJPHVpZm9udCBuYW1lPSJGT05UX05PVEVTIiB2YWx1ZT0iVmVyZGFuYSwxMSxmYWxzZSxmYWxzZSxmYWxzZSIvPg0KCQk8dWlmb250IG5hbWU9IkZPTlRfT1VUTElORSIgdmFsdWU9IlZlcmRhbmEsMTEsZmFsc2UsZmFsc2UsdHJ1ZSIvPg0KCQk8dWlmb250IG5hbWU9IkZPTlRfU0VBUkNIIiB2YWx1ZT0iVmVyZGFuYSwxMSxmYWxzZSxmYWxzZSx0cnVlIi8+DQoJCTx1aWZvbnQgbmFtZT0iRk9OVF9USFVNQiIgdmFsdWU9IlZlcmRhbmEsOSxmYWxzZSxmYWxzZSx0cnVlIi8+DQoJCTx1aWZvbnQgbmFtZT0iRk9OVF9CSU9XSU4iIHZhbHVlPSJWZXJkYW5hLDExLGZhbHNlLGZhbHNlLGZhbHNlIi8+DQoJCTx1aWZvbnQgbmFtZT0iRk9OVF9MSVNUSEVBRElORyIgdmFsdWU9IlZlcmRhbmEsOSxmYWxzZSxmYWxzZSxmYWxzZSIvPg0KCQk8dWlmb250IG5hbWU9IkZPTlRfV0lOVElUTEUiIHZhbHVlPSJWZXJkYW5hLDksZmFsc2UsZmFsc2UsdHJ1ZSIvPg0KCQk8dWlmb250IG5hbWU9IkZPTlRfQVRUQUNITUVOVFMiIHZhbHVlPSJWZXJkYW5hLDExLGZhbHNlLGZhbHNlLHRydWUiLz4NCgkJPCEtLSB1aXRleHQgLS0+DQoJCTwhLS0gc3Vic3RpdHV0aW9uOiAlbiA9PSBzbGlkZSBudW1iZXIgLS0+DQoJCTx1aXRleHQgbmFtZT0iVU5OQU1FRFNMSURFVElUTEUiIHZhbHVlPSJTbGlkZSAlbiIvPg0KCQk8IS0tIHN1YnN0aXR1dGlvbjogJW4gPT0gc2xpZGUgbnVtYmVyIC0tPg0KCQk8IS0tIHN1YnN0aXR1dGlvbjogJXQgPT0gdG90YWwgc2xpZGUgY291bnQgLS0+DQoJCTx1aXRleHQgbmFtZT0iU0NSVUJCQVJTVEFUVVNfU0xJREVJTkZPIiB2YWx1ZT0iU2xpZGUgJW4gLyAldCB8ICIvPg0KCQk8dWl0ZXh0IG5hbWU9IlNDUlVCQkFSU1RBVFVTX1NUT1BQRUQiIHZhbHVlPSJTdG9wcGVkIi8+DQoJCTx1aXRleHQgbmFtZT0iU0NSVUJCQVJTVEFUVVNfUExBWUlORyIgdmFsdWU9IlBsYXlpbmciLz4NCgkJPHVpdGV4dCBuYW1lPSJTQ1JVQkJBUlNUQVRVU19OT0FVRElPIiB2YWx1ZT0iTm8gQXVkaW8iLz4NCgkJPHVpdGV4dCBuYW1lPSJTQ1JVQkJBUlNUQVRVU19MT0FESU5HIiB2YWx1ZT0iTG9hZGluZyIvPg0KCQk8dWl0ZXh0IG5hbWU9IlNDUlVCQkFSU1RBVFVTX0JVRkZFUklORyIgdmFsdWU9IkJ1ZmZlcmluZyIvPg0KCQk8dWl0ZXh0IG5hbWU9IlNDUlVCQkFSU1RBVFVTX1FVRVNUSU9OIiB2YWx1ZT0iQW5zd2VyIFF1ZXN0aW9uIi8+DQoJCTx1aXRleHQgbmFtZT0iU0NSVUJCQVJTVEFUVVNfUkVWSUVXUVVJWiIgdmFsdWU9IlJldmlld2luZyBRdWl6Ii8+DQoJCTwhLS0gc3Vic3RpdHV0aW9uOiAlbSA9PSBtaW51dGVzIHJlbWFpbmluZyAtLT4NCgkJPCEtLSBzdWJzdGl0dXRpb246ICVzID09IHNlY29uZHMgcmVtYWluaW5nIC0tPg0KCQk8dWl0ZXh0IG5hbWU9IkVMQVBTRUQiIHZhbHVlPSIlbSBNaW51dGVzICVzIFNlY29uZHMgUmVtYWluaW5nIi8+DQoJCTx1aXRleHQgbmFtZT0iTk9URk9VTkQiIHZhbHVlPSJOb3RoaW5nIEZvdW5kIi8+DQoJCTx1aXRleHQgbmFtZT0iQVRUQUNITUVOVFMiIHZhbHVlPSJBdHRhY2htZW50cyIvPg0KCQk8IS0tIHN1YnN0aXR1dGlvbjogJXAgPT0gY3VycmVudCBzcGVha2VyJ3MgdGl0bGUgLS0+DQoJCTx1aXRleHQgbmFtZT0iQklPV0lOX1RJVExFIiB2YWx1ZT0iQmlvOiAlcCIvPg0KCQk8dWl0ZXh0IG5hbWU9IkJJT0JUTl9USVRMRSIgdmFsdWU9IkJpbyIvPg0KCQk8dWl0ZXh0IG5hbWU9IkRJVklERVJCVE5fVElUTEUiIHZhbHVlPSJ8Ii8+DQoJCTx1aXRleHQgbmFtZT0iQ09OVEFDVEJUTl9USVRMRSIgdmFsdWU9IkNvbnRhY3QiLz4NCgkJPHVpdGV4dCBuYW1lPSJUQUJfT1VUTElORSIgdmFsdWU9Ik91dGxpbmUiLz4NCgkJPHVpdGV4dCBuYW1lPSJUQUJfVEhVTUIiIHZhbHVlPSJUaHVtYiIvPg0KCQk8dWl0ZXh0IG5hbWU9IlRBQl9OT1RFUyIgdmFsdWU9Ik5vdGVzIi8+DQoJCTx1aXRleHQgbmFtZT0iVEFCX1NFQVJDSCIgdmFsdWU9IlNlYXJjaCIvPg0KCQk8dWl0ZXh0IG5hbWU9IlNMSURFX0hFQURJTkciIHZhbHVlPSJTbGlkZSBUaXRsZSIvPg0KCQk8dWl0ZXh0IG5hbWU9IkRVUkFUSU9OX0hFQURJTkciIHZhbHVlPSJEdXJhdGlvbiIvPg0KCQk8dWl0ZXh0IG5hbWU9IlNFQVJDSF9IRUFESU5HIiB2YWx1ZT0iU2VhcmNoIGZvciB0ZXh0OiIvPg0KCQk8dWl0ZXh0IG5hbWU9IlRIVU1CX0hFQURJTkciIHZhbHVlPSJTbGlkZSIvPg0KCQk8dWl0ZXh0IG5hbWU9IlRIVU1CX0lORk8iIHZhbHVlPSJTbGlkZSBUaXRsZS9EdXJhdGlvbiIvPg0KCQk8dWl0ZXh0IG5hbWU9IkFUVEFDSE5BTUVfSEVBRElORyIgdmFsdWU9IkZpbGUgTmFtZSIvPg0KCQk8dWl0ZXh0IG5hbWU9IkFUVEFDSFNJWkVfSEVBRElORyIgdmFsdWU9IlNpemUiLz4NCgkJPHVpdGV4dCBuYW1lPSJTTElERV9OT1RFUyIgdmFsdWU9IlNsaWRlIE5vdGVzIi8+DQoJCTwhLS0gc3Vic3RpdHV0aW9uOiAlcCA9PSBwcmVzZW50YXRpb24gdGl0bGUgLS0+DQoJCTwhLS0gc3Vic3RpdHV0aW9uOiAlcyA9PSBzbGlkZSB0aXRsZSAtLT4NCgkJPCEtLSBzdWJzdGl0dXRpb246ICVuID09IHNsaWRlIG51bWJlciAtLT4NCgkJPHVpdGV4dCBuYW1lPSJCT09LTUFSSyIgdmFsdWU9IkFkb2JlIFByZXNlbnRlciAtICVwIi8+DQoJCTwhLS0gc3Vic3RpdHV0aW9uOiAlcCA9PSBwcmVzZW50YXRpb24gdGl0bGUgLS0+DQoJCTwhLS0gc3Vic3RpdHV0aW9uOiAlcyA9PSBzbGlkZSB0aXRsZSAtLT4NCgkJPCEtLSBzdWJzdGl0dXRpb246ICVuID09IHNsaWRlIG51bWJlciAtLT4NCgkJPHVpdGV4dCBuYW1lPSJCT09LTUFSS1NMSURFIiB2YWx1ZT0iQWRvYmUgUHJlc2VudGVyIC0gJXAgJXMiLz4NCgkJPHVpdGV4dCBuYW1lPSJTSE9XU0lERUJBUiIgdmFsdWU9IlNob3cgc2lkZWJhciB0byBwYXJ0aWNpcGFudHMiLz4NCgkJPHVpdGV4dCBuYW1lPSJNVVRFIiB2YWx1ZT0iTXV0ZSIvPg0KCQk8dWl0ZXh0IG5hbWU9IkRPQ1dSQVBfVElUTEUiIHZhbHVlPSJQcmVzZW50ZXIgRmlsZSBBdHRhY2htZW50Ii8+DQoJCTx1aXRleHQgbmFtZT0iRE9DV1JBUF9NU0ciIHZhbHVlPSJTYXZlIHRvIE15IENvbXB1dGVyIi8+DQoJCTx1aXRleHQgbmFtZT0iRE9DV1JBUF9QUk9NUFQiIHZhbHVlPSJDbGljayB0byBEb3dubG9hZCIvPg0KCTwvbGFuZ3VhZ2U+DQoJPGxhbmd1YWdlIGlkPSJkZSI+DQoJCTwhLS0gZm9ybWF0IGZvciB1aWZvbnQgdmFsdWUgaXMgImZvbnQsc2l6ZSxpc2JvbGQsaXNpdGFsaWMsaXNzaGFkb3dlZCIgLS0+DQoJCTx1aWZvbnQgbmFtZT0iRk9OVF9RVUlaWklORyIgdmFsdWU9IlZlcmRhbmEsOSxmYWxzZSxmYWxzZSxmYWxzZSIvPg0KCQk8dWlmb250IG5hbWU9IkZPTlRfU0NSVUJTVEFUVVMiIHZhbHVlPSJWZXJkYW5hLDksdHJ1ZSxmYWxzZSx0cnVlIi8+DQoJCTx1aWZvbnQgbmFtZT0iRk9OVF9TQ1JVQlRJTUUiIHZhbHVlPSJWZXJkYW5hLDksZmFsc2UsZmFsc2UsdHJ1ZSIvPg0KCQk8dWlmb250IG5hbWU9IkZPTlRfRUxBUFNFRFRJTUUiIHZhbHVlPSJWZXJkYW5hLDksdHJ1ZSxmYWxzZSx0cnVlIi8+DQoJCTx1aWZvbnQgbmFtZT0iRk9OVF9VVElMU01FTlUiIHZhbHVlPSJWZXJkYW5hLDksdHJ1ZSxmYWxzZSxmYWxzZSIvPg0KCQk8dWlmb250IG5hbWU9IkZPTlRfVEFCUyIgdmFsdWU9IlZlcmRhbmEsOSx0cnVlLGZhbHNlLHRydWUiLz4NCgkJPHVpZm9udCBuYW1lPSJGT05UX1BSRVNFTlRBVElPTk5BTUUiIHZhbHVlPSJWZXJkYW5hLDE0LGZhbHNlLGZhbHNlLHRydWUiLz4NCgkJPHVpZm9udCBuYW1lPSJGT05UX1BSRVNFTlRFUk5BTUUiIHZhbHVlPSJWZXJkYW5hLDEwLHRydWUsZmFsc2UsdHJ1ZSIvPg0KCQk8dWlmb250IG5hbWU9IkZPTlRfUFJFU0VOVEVSVElUTEUiIHZhbHVlPSJWZXJkYW5hLDEwLGZhbHNlLGZhbHNlLHRydWUiLz4NCgkJPHVpZm9udCBuYW1lPSJGT05UX0JJT0JUTiIgdmFsdWU9IlZlcmRhbmEsMTAsZmFsc2UsZmFsc2UsdHJ1ZSIvPg0KCQk8dWlmb250IG5hbWU9IkZPTlRfTk9URVMiIHZhbHVlPSJWZXJkYW5hLDExLGZhbHNlLGZhbHNlLGZhbHNlIi8+DQoJCTx1aWZvbnQgbmFtZT0iRk9OVF9PVVRMSU5FIiB2YWx1ZT0iVmVyZGFuYSwxMSxmYWxzZSxmYWxzZSx0cnVlIi8+DQoJCTx1aWZvbnQgbmFtZT0iRk9OVF9TRUFSQ0giIHZhbHVlPSJWZXJkYW5hLDExLGZhbHNlLGZhbHNlLHRydWUiLz4NCgkJPHVpZm9udCBuYW1lPSJGT05UX1RIVU1CIiB2YWx1ZT0iVmVyZGFuYSw5LGZhbHNlLGZhbHNlLHRydWUiLz4NCgkJPHVpZm9udCBuYW1lPSJGT05UX0JJT1dJTiIgdmFsdWU9IlZlcmRhbmEsMTEsZmFsc2UsZmFsc2UsZmFsc2UiLz4NCgkJPHVpZm9udCBuYW1lPSJGT05UX0xJU1RIRUFESU5HIiB2YWx1ZT0iVmVyZGFuYSw5LGZhbHNlLGZhbHNlLGZhbHNlIi8+DQoJCTx1aWZvbnQgbmFtZT0iRk9OVF9XSU5USVRMRSIgdmFsdWU9IlZlcmRhbmEsOSxmYWxzZSxmYWxzZSx0cnVlIi8+DQoJCTx1aWZvbnQgbmFtZT0iRk9OVF9BVFRBQ0hNRU5UUyIgdmFsdWU9IlZlcmRhbmEsMTEsZmFsc2UsZmFsc2UsdHJ1ZSIvPg0KCQk8IS0tIHVpdGV4dCAtLT4NCgkJPCEtLSBzdWJzdGl0dXRpb246ICVuID09IHNsaWRlIG51bWJlciAtLT4NCgkJPHVpdGV4dCBuYW1lPSJVTk5BTUVEU0xJREVUSVRMRSIgdmFsdWU9IkZvbGllICVuIi8+DQoJCTwhLS0gc3Vic3RpdHV0aW9uOiAlbiA9PSBzbGlkZSBudW1iZXIgLS0+DQoJCTwhLS0gc3Vic3RpdHV0aW9uOiAldCA9PSB0b3RhbCBzbGlkZSBjb3VudCAtLT4NCgkJPHVpdGV4dCBuYW1lPSJTQ1JVQkJBUlNUQVRVU19TTElERUlORk8iIHZhbHVlPSJGb2xpZSAlbiAvICV0IHwgIi8+DQoJCTx1aXRleHQgbmFtZT0iU0NSVUJCQVJTVEFUVVNfU1RPUFBFRCIgdmFsdWU9IkJlZW5kZXQiLz4NCgkJPHVpdGV4dCBuYW1lPSJTQ1JVQkJBUlNUQVRVU19QTEFZSU5HIiB2YWx1ZT0iV2llZGVyZ2FiZSIvPg0KCQk8dWl0ZXh0IG5hbWU9IlNDUlVCQkFSU1RBVFVTX05PQVVESU8iIHZhbHVlPSJLZWluIEF1ZGlvIi8+DQoJCTx1aXRleHQgbmFtZT0iU0NSVUJCQVJTVEFUVVNfTE9BRElORyIgdmFsdWU9IkxhZGVuIi8+DQoJCTx1aXRleHQgbmFtZT0iU0NSVUJCQVJTVEFUVVNfQlVGRkVSSU5HIiB2YWx1ZT0iUHVmZmVybiIvPg0KCQk8dWl0ZXh0IG5hbWU9IlNDUlVCQkFSU1RBVFVTX1FVRVNUSU9OIiB2YWx1ZT0iRnJhZ2UgYmVhbnR3b3J0ZW4iLz4NCgkJPHVpdGV4dCBuYW1lPSJTQ1JVQkJBUlNUQVRVU19SRVZJRVdRVUlaIiB2YWx1ZT0iTm9jaG1hbHMgZHVyY2hzZWhlbiIvPg0KCQk8IS0tIHN1YnN0aXR1dGlvbjogJW0gPT0gbWludXRlcyByZW1haW5pbmcgLS0+DQoJCTwhLS0gc3Vic3RpdHV0aW9uOiAlcyA9PSBzZWNvbmRzIHJlbWFpbmluZyAtLT4NCgkJPHVpdGV4dCBuYW1lPSJFTEFQU0VEIiB2YWx1ZT0iUmVzdGRhdWVyOiAlbSBNaW51dGVuICVzIFNla3VuZGVuIi8+DQoJCTx1aXRleHQgbmFtZT0iTk9URk9VTkQiIHZhbHVlPSJOaWNodHMgZ2VmdW5kZW4iLz4NCgkJPHVpdGV4dCBuYW1lPSJBVFRBQ0hNRU5UUyIgdmFsdWU9IkFubGFnZW4iLz4NCgkJPCEtLSBzdWJzdGl0dXRpb246ICVwID09IGN1cnJlbnQgc3BlYWtlcidzIHRpdGxlIC0tPg0KCQk8dWl0ZXh0IG5hbWU9IkJJT1dJTl9USVRMRSIgdmFsdWU9IlNwcmVjaGVyOiAlcCIvPg0KCQk8dWl0ZXh0IG5hbWU9IkJJT0JUTl9USVRMRSIgdmFsdWU9IlNwcmVjaGVyIi8+DQoJCTx1aXRleHQgbmFtZT0iRElWSURFUkJUTl9USVRMRSIgdmFsdWU9InwiLz4NCgkJPHVpdGV4dCBuYW1lPSJDT05UQUNUQlROX1RJVExFIiB2YWx1ZT0iS29udGFrdCIvPg0KCQk8dWl0ZXh0IG5hbWU9IlRBQl9PVVRMSU5FIiB2YWx1ZT0iU3RydWt0dXIiLz4NCgkJPHVpdGV4dCBuYW1lPSJUQUJfVEhVTUIiIHZhbHVlPSJNaW5pYXR1ciIvPg0KCQk8dWl0ZXh0IG5hbWU9IlRBQl9OT1RFUyIgdmFsdWU9Ik5vdGl6ZW4iLz4NCgkJPHVpdGV4dCBuYW1lPSJUQUJfU0VBUkNIIiB2YWx1ZT0iU3VjaGVuIi8+DQoJCTx1aXRleHQgbmFtZT0iU0xJREVfSEVBRElORyIgdmFsdWU9IkZvbGllbnRpdGVsIi8+DQoJCTx1aXRleHQgbmFtZT0iRFVSQVRJT05fSEVBRElORyIgdmFsdWU9IkRhdWVyIi8+DQoJCTx1aXRleHQgbmFtZT0iU0VBUkNIX0hFQURJTkciIHZhbHVlPSJUZXh0IHN1Y2hlbjoiLz4NCgkJPHVpdGV4dCBuYW1lPSJUSFVNQl9IRUFESU5HIiB2YWx1ZT0iRm9saWUiLz4NCgkJPHVpdGV4dCBuYW1lPSJUSFVNQl9JTkZPIiB2YWx1ZT0iRm9saWVudGl0ZWwvRGF1ZXIiLz4NCgkJPHVpdGV4dCBuYW1lPSJBVFRBQ0hOQU1FX0hFQURJTkciIHZhbHVlPSJEYXRlaW5hbWUiLz4NCgkJPHVpdGV4dCBuYW1lPSJBVFRBQ0hTSVpFX0hFQURJTkciIHZhbHVlPSJHcsO2w59lIi8+DQoJCTx1aXRleHQgbmFtZT0iU0xJREVfTk9URVMiIHZhbHVlPSJGb2xpZW5ub3RpemVuIi8+DQoJCTwhLS0gc3Vic3RpdHV0aW9uOiAlcCA9PSBwcmVzZW50YXRpb24gdGl0bGUgLS0+DQoJCTwhLS0gc3Vic3RpdHV0aW9uOiAlcyA9PSBzbGlkZSB0aXRsZSAtLT4NCgkJPCEtLSBzdWJzdGl0dXRpb246ICVuID09IHNsaWRlIG51bWJlciAtLT4NCgkJPHVpdGV4dCBuYW1lPSJCT09LTUFSSyIgdmFsdWU9IkFkb2JlIFByZXNlbnRlciAtICVwIi8+DQoJCTwhLS0gc3Vic3RpdHV0aW9uOiAlcCA9PSBwcmVzZW50YXRpb24gdGl0bGUgLS0+DQoJCTwhLS0gc3Vic3RpdHV0aW9uOiAlcyA9PSBzbGlkZSB0aXRsZSAtLT4NCgkJPCEtLSBzdWJzdGl0dXRpb246ICVuID09IHNsaWRlIG51bWJlciAtLT4NCgkJPHVpdGV4dCBuYW1lPSJCT09LTUFSS1NMSURFIiB2YWx1ZT0iQWRvYmUgUHJlc2VudGVyIC0gJXAgJXMiLz4NCgkJPHVpdGV4dCBuYW1lPSJTSE9XU0lERUJBUiIgdmFsdWU9IkRlbiBUZWlsbmVobWVybiBkaWUgU2VpdGVubGVpc3RlIGFuemVpZ2VuIi8+DQoJCTx1aXRleHQgbmFtZT0iTVVURSIgdmFsdWU9IlRvbiBhdXMiLz4NCgkJPHVpdGV4dCBuYW1lPSJET0NXUkFQX1RJVExFIiB2YWx1ZT0iUHJlc2VudGVyLUFuaGFuZyIvPg0KCQk8dWl0ZXh0IG5hbWU9IkRPQ1dSQVBfTVNHIiB2YWx1ZT0iQXVmIG1laW5lbSBBcmJlaXRzcGxhdHogc3BlaWNoZXJuIi8+DQoJCTx1aXRleHQgbmFtZT0iRE9DV1JBUF9QUk9NUFQiIHZhbHVlPSJadW0gSGVydW50ZXJsYWRlbiBrbGlja2VuIi8+DQoJPC9sYW5ndWFnZT4NCgk8bGFuZ3VhZ2UgaWQ9ImZyIj4NCgkJPCEtLSBmb3JtYXQgZm9yIHVpZm9udCB2YWx1ZSBpcyAiZm9udCxzaXplLGlzYm9sZCxpc2l0YWxpYyxpc3NoYWRvd2VkIiAtLT4NCgkJPHVpZm9udCBuYW1lPSJGT05UX1FVSVpaSU5HIiB2YWx1ZT0iVmVyZGFuYSw5LGZhbHNlLGZhbHNlLGZhbHNlIi8+DQoJCTx1aWZvbnQgbmFtZT0iRk9OVF9TQ1JVQlNUQVRVUyIgdmFsdWU9IlZlcmRhbmEsOSx0cnVlLGZhbHNlLHRydWUiLz4NCgkJPHVpZm9udCBuYW1lPSJGT05UX1NDUlVCVElNRSIgdmFsdWU9IlZlcmRhbmEsOSxmYWxzZSxmYWxzZSx0cnVlIi8+DQoJCTx1aWZvbnQgbmFtZT0iRk9OVF9FTEFQU0VEVElNRSIgdmFsdWU9IlZlcmRhbmEsOSx0cnVlLGZhbHNlLHRydWUiLz4NCgkJPHVpZm9udCBuYW1lPSJGT05UX1VUSUxTTUVOVSIgdmFsdWU9IlZlcmRhbmEsOSx0cnVlLGZhbHNlLGZhbHNlIi8+DQoJCTx1aWZvbnQgbmFtZT0iRk9OVF9UQUJTIiB2YWx1ZT0iVmVyZGFuYSw5LHRydWUsZmFsc2UsdHJ1ZSIvPg0KCQk8dWlmb250IG5hbWU9IkZPTlRfUFJFU0VOVEFUSU9OTkFNRSIgdmFsdWU9IlZlcmRhbmEsMTQsZmFsc2UsZmFsc2UsdHJ1ZSIvPg0KCQk8dWlmb250IG5hbWU9IkZPTlRfUFJFU0VOVEVSTkFNRSIgdmFsdWU9IlZlcmRhbmEsMTAsdHJ1ZSxmYWxzZSx0cnVlIi8+DQoJCTx1aWZvbnQgbmFtZT0iRk9OVF9QUkVTRU5URVJUSVRMRSIgdmFsdWU9IlZlcmRhbmEsMTAsZmFsc2UsZmFsc2UsdHJ1ZSIvPg0KCQk8dWlmb250IG5hbWU9IkZPTlRfQklPQlROIiB2YWx1ZT0iVmVyZGFuYSwxMCxmYWxzZSxmYWxzZSx0cnVlIi8+DQoJCTx1aWZvbnQgbmFtZT0iRk9OVF9OT1RFUyIgdmFsdWU9IlZlcmRhbmEsMTEsZmFsc2UsZmFsc2UsZmFsc2UiLz4NCgkJPHVpZm9udCBuYW1lPSJGT05UX09VVExJTkUiIHZhbHVlPSJWZXJkYW5hLDExLGZhbHNlLGZhbHNlLHRydWUiLz4NCgkJPHVpZm9udCBuYW1lPSJGT05UX1NFQVJDSCIgdmFsdWU9IlZlcmRhbmEsMTEsZmFsc2UsZmFsc2UsdHJ1ZSIvPg0KCQk8dWlmb250IG5hbWU9IkZPTlRfVEhVTUIiIHZhbHVlPSJWZXJkYW5hLDksZmFsc2UsZmFsc2UsdHJ1ZSIvPg0KCQk8dWlmb250IG5hbWU9IkZPTlRfQklPV0lOIiB2YWx1ZT0iVmVyZGFuYSwxMSxmYWxzZSxmYWxzZSxmYWxzZSIvPg0KCQk8dWlmb250IG5hbWU9IkZPTlRfTElTVEhFQURJTkciIHZhbHVlPSJWZXJkYW5hLDksZmFsc2UsZmFsc2UsZmFsc2UiLz4NCgkJPHVpZm9udCBuYW1lPSJGT05UX1dJTlRJVExFIiB2YWx1ZT0iVmVyZGFuYSw5LGZhbHNlLGZhbHNlLHRydWUiLz4NCgkJPHVpZm9udCBuYW1lPSJGT05UX0FUVEFDSE1FTlRTIiB2YWx1ZT0iVmVyZGFuYSwxMSxmYWxzZSxmYWxzZSx0cnVlIi8+DQoJCTwhLS0gdWl0ZXh0IC0tPg0KCQk8IS0tIHN1YnN0aXR1dGlvbjogJW4gPT0gc2xpZGUgbnVtYmVyIC0tPg0KCQk8dWl0ZXh0IG5hbWU9IlVOTkFNRURTTElERVRJVExFIiB2YWx1ZT0iRGlhcG9zaXRpdmUgJW4iLz4NCgkJPCEtLSBzdWJzdGl0dXRpb246ICVuID09IHNsaWRlIG51bWJlciAtLT4NCgkJPCEtLSBzdWJzdGl0dXRpb246ICV0ID09IHRvdGFsIHNsaWRlIGNvdW50IC0tPg0KCQk8dWl0ZXh0IG5hbWU9IlNDUlVCQkFSU1RBVFVTX1NMSURFSU5GTyIgdmFsdWU9IkRpYXBvc2l0aXZlICVuIC8gJXQgfCAiLz4NCgkJPHVpdGV4dCBuYW1lPSJTQ1JVQkJBUlNUQVRVU19TVE9QUEVEIiB2YWx1ZT0iQXJyw6p0w6llIi8+DQoJCTx1aXRleHQgbmFtZT0iU0NSVUJCQVJTVEFUVVNfUExBWUlORyIgdmFsdWU9IkxlY3R1cmUiLz4NCgkJPHVpdGV4dCBuYW1lPSJTQ1JVQkJBUlNUQVRVU19OT0FVRElPIiB2YWx1ZT0iUGFzIGRlIHNvbiIvPg0KCQk8dWl0ZXh0IG5hbWU9IlNDUlVCQkFSU1RBVFVTX0xPQURJTkciIHZhbHVlPSJDaGFyZ2VtZW50IGVuIGNvdXJzIi8+DQoJCTx1aXRleHQgbmFtZT0iU0NSVUJCQVJTVEFUVVNfQlVGRkVSSU5HIiB2YWx1ZT0iTWlzZSBlbiBtw6ltb2lyZSIvPg0KCQk8dWl0ZXh0IG5hbWU9IlNDUlVCQkFSU1RBVFVTX1FVRVNUSU9OIiB2YWx1ZT0iUsOpcG9uZHJlIMOgIGxhIHF1ZXN0aW9uIi8+DQoJCTx1aXRleHQgbmFtZT0iU0NSVUJCQVJTVEFUVVNfUkVWSUVXUVVJWiIgdmFsdWU9IlLDqXZpc2lvbiBkdSBxdWVzdGlvbm5haXJlIi8+DQoJCTwhLS0gc3Vic3RpdHV0aW9uOiAlbSA9PSBtaW51dGVzIHJlbWFpbmluZyAtLT4NCgkJPCEtLSBzdWJzdGl0dXRpb246ICVzID09IHNlY29uZHMgcmVtYWluaW5nIC0tPg0KCQk8dWl0ZXh0IG5hbWU9IkVMQVBTRUQiIHZhbHVlPSIlbSBtaW51dGVzICVzIHNlY29uZGVzIHJlc3RhbnRlcyIvPg0KCQk8dWl0ZXh0IG5hbWU9Ik5PVEZPVU5EIiB2YWx1ZT0iUmllbiB0cm91dsOpIi8+DQoJCTx1aXRleHQgbmFtZT0iQVRUQUNITUVOVFMiIHZhbHVlPSJQacOoY2VzIGpvaW50ZXMiLz4NCgkJPCEtLSBzdWJzdGl0dXRpb246ICVwID09IGN1cnJlbnQgc3BlYWtlcidzIHRpdGxlIC0tPg0KCQk8dWl0ZXh0IG5hbWU9IkJJT1dJTl9USVRMRSIgdmFsdWU9IkJpbzogJXAiLz4NCgkJPHVpdGV4dCBuYW1lPSJCSU9CVE5fVElUTEUiIHZhbHVlPSJCaW8gOiIvPg0KCQk8dWl0ZXh0IG5hbWU9IkRJVklERVJCVE5fVElUTEUiIHZhbHVlPSJ8Ii8+DQoJCTx1aXRleHQgbmFtZT0iQ09OVEFDVEJUTl9USVRMRSIgdmFsdWU9IkNvbnRhY3QiLz4NCgkJPHVpdGV4dCBuYW1lPSJUQUJfT1VUTElORSIgdmFsdWU9IlBsYW4iLz4NCgkJPHVpdGV4dCBuYW1lPSJUQUJfVEhVTUIiIHZhbHVlPSIgTWluaWF0dXJlIi8+DQoJCTx1aXRleHQgbmFtZT0iVEFCX05PVEVTIiB2YWx1ZT0iTm90ZXMiLz4NCgkJPHVpdGV4dCBuYW1lPSJUQUJfU0VBUkNIIiB2YWx1ZT0iIENoZXJjaGVyIi8+DQoJCTx1aXRleHQgbmFtZT0iU0xJREVfSEVBRElORyIgdmFsdWU9IlRpdHJlIGRlIGxhIGRpYXBvc2l0aXZlIi8+DQoJCTx1aXRleHQgbmFtZT0iRFVSQVRJT05fSEVBRElORyIgdmFsdWU9IkR1csOpZSIvPg0KCQk8dWl0ZXh0IG5hbWU9IlNFQVJDSF9IRUFESU5HIiB2YWx1ZT0iUmVjaGVyY2hlIGRlIHRleHRlIDoiLz4NCgkJPHVpdGV4dCBuYW1lPSJUSFVNQl9IRUFESU5HIiB2YWx1ZT0iRGlhcG9zaXRpdmUiLz4NCgkJPHVpdGV4dCBuYW1lPSJUSFVNQl9JTkZPIiB2YWx1ZT0iVGl0cmUvZHVyw6llIi8+DQoJCTx1aXRleHQgbmFtZT0iQVRUQUNITkFNRV9IRUFESU5HIiB2YWx1ZT0iTm9tIGRlIGZpY2hpZXIiLz4NCgkJPHVpdGV4dCBuYW1lPSJBVFRBQ0hTSVpFX0hFQURJTkciIHZhbHVlPSJUYWlsbGUiLz4NCgkJPHVpdGV4dCBuYW1lPSJTTElERV9OT1RFUyIgdmFsdWU9Ik5vdGVzIGRlcyBkaWFwb3NpdGl2ZXMiLz4NCgkJPCEtLSBzdWJzdGl0dXRpb246ICVwID09IHByZXNlbnRhdGlvbiB0aXRsZSAtLT4NCgkJPCEtLSBzdWJzdGl0dXRpb246ICVzID09IHNsaWRlIHRpdGxlIC0tPg0KCQk8IS0tIHN1YnN0aXR1dGlvbjogJW4gPT0gc2xpZGUgbnVtYmVyIC0tPg0KCQk8dWl0ZXh0IG5hbWU9IkJPT0tNQVJLIiB2YWx1ZT0iQWRvYmUgUHJlc2VudGVyIC0gJXAiLz4NCgkJPCEtLSBzdWJzdGl0dXRpb246ICVwID09IHByZXNlbnRhdGlvbiB0aXRsZSAtLT4NCgkJPCEtLSBzdWJzdGl0dXRpb246ICVzID09IHNsaWRlIHRpdGxlIC0tPg0KCQk8IS0tIHN1YnN0aXR1dGlvbjogJW4gPT0gc2xpZGUgbnVtYmVyIC0tPg0KCQk8dWl0ZXh0IG5hbWU9IkJPT0tNQVJLU0xJREUiIHZhbHVlPSJBZG9iZSBQcmVzZW50ZXIgLSAlcCAlcyIvPg0KCQk8dWl0ZXh0IG5hbWU9IlNIT1dTSURFQkFSIiB2YWx1ZT0iTW9udHJlciBsJ2VuY2FkcsOpIGF1eCBwYXJ0aWNpcGFudHMiLz4NCgkJPHVpdGV4dCBuYW1lPSJNVVRFIiB2YWx1ZT0iTXVldCIvPg0KCQk8dWl0ZXh0IG5hbWU9IkRPQ1dSQVBfVElUTEUiIHZhbHVlPSJQacOoY2Ugam9pbnRlIFByZXNlbnRlciIvPg0KCQk8dWl0ZXh0IG5hbWU9IkRPQ1dSQVBfTVNHIiB2YWx1ZT0iRW5yZWdpc3RyZXIgc3VyIG1vbiBvcmRpbmF0ZXVyIi8+DQoJCTx1aXRleHQgbmFtZT0iRE9DV1JBUF9QUk9NUFQiIHZhbHVlPSJDbGlxdWVyIHBvdXIgdMOpbMOpY2hhcmdlciIvPg0KCTwvbGFuZ3VhZ2U+DQoJPGxhbmd1YWdlIGlkPSJqYSI+DQoJCTwhLS0gZm9ybWF0IGZvciB1aWZvbnQgdmFsdWUgaXMgImZvbnQsc2l6ZSxpc2JvbGQsaXNpdGFsaWMsaXNzaGFkb3dlZCIgLS0+DQoJCTx1aWZvbnQgbmFtZT0iRk9OVF9RVUlaWklORyIgdmFsdWU9IlZlcmRhbmEsOSxmYWxzZSxmYWxzZSxmYWxzZSIvPg0KCQk8dWlmb250IG5hbWU9IkZPTlRfU0NSVUJTVEFUVVMiIHZhbHVlPSJWZXJkYW5hLDExLGZhbHNlLGZhbHNlLHRydWUiLz4NCgkJPHVpZm9udCBuYW1lPSJGT05UX1NDUlVCVElNRSIgdmFsdWU9IlZlcmRhbmEsOSxmYWxzZSxmYWxzZSx0cnVlIi8+DQoJCTx1aWZvbnQgbmFtZT0iRk9OVF9FTEFQU0VEVElNRSIgdmFsdWU9IlZlcmRhbmEsMTEsdHJ1ZSxmYWxzZSxmYWxzZSIvPg0KCQk8dWlmb250IG5hbWU9IkZPTlRfVVRJTFNNRU5VIiB2YWx1ZT0iVmVyZGFuYSw5LHRydWUsZmFsc2UsZmFsc2UiLz4NCgkJPHVpZm9udCBuYW1lPSJGT05UX1RBQlMiIHZhbHVlPSJWZXJkYW5hLDEwLGZhbHNlLGZhbHNlLGZhbHNlIi8+DQoJCTx1aWZvbnQgbmFtZT0iRk9OVF9QUkVTRU5UQVRJT05OQU1FIiB2YWx1ZT0iVmVyZGFuYSwxNSxmYWxzZSxmYWxzZSx0cnVlIi8+DQoJCTx1aWZvbnQgbmFtZT0iRk9OVF9QUkVTRU5URVJOQU1FIiB2YWx1ZT0iVmVyZGFuYSwxNSx0cnVlLGZhbHNlLHRydWUiLz4NCgkJPHVpZm9udCBuYW1lPSJGT05UX1BSRVNFTlRFUlRJVExFIiB2YWx1ZT0iVmVyZGFuYSwxMSxmYWxzZSxmYWxzZSx0cnVlIi8+DQoJCTx1aWZvbnQgbmFtZT0iRk9OVF9CSU9CVE4iIHZhbHVlPSJWZXJkYW5hLDEwLGZhbHNlLGZhbHNlLHRydWUiLz4NCgkJPHVpZm9udCBuYW1lPSJGT05UX05PVEVTIiB2YWx1ZT0iVmVyZGFuYSwxMSxmYWxzZSxmYWxzZSxmYWxzZSIvPg0KCQk8dWlmb250IG5hbWU9IkZPTlRfT1VUTElORSIgdmFsdWU9IlZlcmRhbmEsMTEsZmFsc2UsZmFsc2UsdHJ1ZSIvPg0KCQk8dWlmb250IG5hbWU9IkZPTlRfU0VBUkNIIiB2YWx1ZT0iVmVyZGFuYSwxMSxmYWxzZSxmYWxzZSx0cnVlIi8+DQoJCTx1aWZvbnQgbmFtZT0iRk9OVF9USFVNQiIgdmFsdWU9IlZlcmRhbmEsMTEsZmFsc2UsZmFsc2UsdHJ1ZSIvPg0KCQk8dWlmb250IG5hbWU9IkZPTlRfQklPV0lOIiB2YWx1ZT0iVmVyZGFuYSwxMSxmYWxzZSxmYWxzZSxmYWxzZSIvPg0KCQk8dWlmb250IG5hbWU9IkZPTlRfTElTVEhFQURJTkciIHZhbHVlPSJWZXJkYW5hLDExLGZhbHNlLGZhbHNlLGZhbHNlIi8+DQoJCTx1aWZvbnQgbmFtZT0iRk9OVF9XSU5USVRMRSIgdmFsdWU9IlZlcmRhbmEsMTEsZmFsc2UsZmFsc2UsdHJ1ZSIvPg0KCQk8dWlmb250IG5hbWU9IkZPTlRfQVRUQUNITUVOVFMiIHZhbHVlPSJWZXJkYW5hLDExLGZhbHNlLGZhbHNlLHRydWUiLz4NCgkJPCEtLSB1aXRleHQgLS0+DQoJCTwhLS0gc3Vic3RpdHV0aW9uOiAlbiA9PSBzbGlkZSBudW1iZXIgLS0+DQoJCTx1aXRleHQgbmFtZT0iVU5OQU1FRFNMSURFVElUTEUiIHZhbHVlPSLjgrnjg6njgqTjg4kgOiAlbiIvPg0KCQk8IS0tIHN1YnN0aXR1dGlvbjogJW4gPT0gc2xpZGUgbnVtYmVyIC0tPg0KCQk8IS0tIHN1YnN0aXR1dGlvbjogJXQgPT0gdG90YWwgc2xpZGUgY291bnQgLS0+DQoJCTx1aXRleHQgbmFtZT0iU0NSVUJCQVJTVEFUVVNfU0xJREVJTkZPIiB2YWx1ZT0i44K544Op44Kk44OJIDogJW4gLyAldCB8ICIvPg0KCQk8dWl0ZXh0IG5hbWU9IlNDUlVCQkFSU1RBVFVTX1NUT1BQRUQiIHZhbHVlPSLlgZzmraIiLz4NCgkJPHVpdGV4dCBuYW1lPSJTQ1JVQkJBUlNUQVRVU19QTEFZSU5HIiB2YWx1ZT0i5YaN55Sf5LitIi8+DQoJCTx1aXRleHQgbmFtZT0iU0NSVUJCQVJTVEFUVVNfTk9BVURJTyIgdmFsdWU9Iumfs+WjsOOBquOBlyIvPg0KCQk8dWl0ZXh0IG5hbWU9IlNDUlVCQkFSU1RBVFVTX0xPQURJTkciIHZhbHVlPSLjg63jg7zjg4nkuK0iLz4NCgkJPHVpdGV4dCBuYW1lPSJTQ1JVQkJBUlNUQVRVU19CVUZGRVJJTkciIHZhbHVlPSLjg5Djg4Pjg5XjgqHkuK0iLz4NCgkJPHVpdGV4dCBuYW1lPSJTQ1JVQkJBUlNUQVRVU19RVUVTVElPTiIgdmFsdWU9IuizquWVj+OBq+etlOOBiOOBpuS4i+OBleOBhCIvPg0KCQk8dWl0ZXh0IG5hbWU9IlNDUlVCQkFSU1RBVFVTX1JFVklFV1FVSVoiIHZhbHVlPSLjgq/jgqTjgrrjgpLjg6zjg5Pjg6Xjg7zjgZfjgabjgYTjgb7jgZkiLz4NCgkJPCEtLSBzdWJzdGl0dXRpb246ICVtID09IG1pbnV0ZXMgcmVtYWluaW5nIC0tPg0KCQk8IS0tIHN1YnN0aXR1dGlvbjogJXMgPT0gc2Vjb25kcyByZW1haW5pbmcgLS0+DQoJCTx1aXRleHQgbmFtZT0iRUxBUFNFRCIgdmFsdWU9Iuaui+OCiiA6ICVtIOWIhiAlcyDnp5IiLz4NCgkJPHVpdGV4dCBuYW1lPSJOT1RGT1VORCIgdmFsdWU9IuS9leOCguimi+OBpOOBi+OCiuOBvuOBm+OCkyIvPg0KCQk8dWl0ZXh0IG5hbWU9IkFUVEFDSE1FTlRTIiB2YWx1ZT0i5re75LuYIi8+DQoJCTwhLS0gc3Vic3RpdHV0aW9uOiAlcCA9PSBjdXJyZW50IHNwZWFrZXIncyB0aXRsZSAtLT4NCgkJPHVpdGV4dCBuYW1lPSJCSU9XSU5fVElUTEUiIHZhbHVlPSLntYzmrbQgOiAlcCIvPg0KCQk8dWl0ZXh0IG5hbWU9IkJJT0JUTl9USVRMRSIgdmFsdWU9Iue1jOattCIvPg0KCQk8dWl0ZXh0IG5hbWU9IkRJVklERVJCVE5fVElUTEUiIHZhbHVlPSJ8Ii8+DQoJCTx1aXRleHQgbmFtZT0iQ09OVEFDVEJUTl9USVRMRSIgdmFsdWU9IuOBiuWVj+OBhOWQiOOCj+OBmyIvPg0KCQk8dWl0ZXh0IG5hbWU9IlRBQl9PVVRMSU5FIiB2YWx1ZT0i44Ki44Km44OI44Op44Kk44OzIi8+DQoJCTx1aXRleHQgbmFtZT0iVEFCX1RIVU1CIiB2YWx1ZT0i44K144Og44ON44O844OrIi8+DQoJCTx1aXRleHQgbmFtZT0iVEFCX05PVEVTIiB2YWx1ZT0i44OO44O844OIIi8+DQoJCTx1aXRleHQgbmFtZT0iVEFCX1NFQVJDSCIgdmFsdWU9IuaknOe0oiIvPg0KCQk8dWl0ZXh0IG5hbWU9IlNMSURFX0hFQURJTkciIHZhbHVlPSLjgrnjg6njgqTjg4njgr/jgqTjg4jjg6siLz4NCgkJPHVpdGV4dCBuYW1lPSJEVVJBVElPTl9IRUFESU5HIiB2YWx1ZT0i6ZW344GVIi8+DQoJCTx1aXRleHQgbmFtZT0iU0VBUkNIX0hFQURJTkciIHZhbHVlPSLmpJzntKLjgZnjgovjg4bjgq3jgrnjg4ggOiAiLz4NCgkJPHVpdGV4dCBuYW1lPSJUSFVNQl9IRUFESU5HIiB2YWx1ZT0i44K544Op44Kk44OJIi8+DQoJCTx1aXRleHQgbmFtZT0iVEhVTUJfSU5GTyIgdmFsdWU9IuOCueODqeOCpOODieOCv+OCpOODiOODqyAvIOmVt+OBlSIvPg0KCQk8dWl0ZXh0IG5hbWU9IkFUVEFDSE5BTUVfSEVBRElORyIgdmFsdWU9IuODleOCoeOCpOODq+WQjSIvPg0KCQk8dWl0ZXh0IG5hbWU9IkFUVEFDSFNJWkVfSEVBRElORyIgdmFsdWU9IuOCteOCpOOCuiIvPg0KCQk8dWl0ZXh0IG5hbWU9IlNMSURFX05PVEVTIiB2YWx1ZT0i44K544Op44Kk44OJ44OO44O844OIIi8+DQoJCTwhLS0gc3Vic3RpdHV0aW9uOiAlcCA9PSBwcmVzZW50YXRpb24gdGl0bGUgLS0+DQoJCTwhLS0gc3Vic3RpdHV0aW9uOiAlcyA9PSBzbGlkZSB0aXRsZSAtLT4NCgkJPCEtLSBzdWJzdGl0dXRpb246ICVuID09IHNsaWRlIG51bWJlciAtLT4NCgkJPHVpdGV4dCBuYW1lPSJCT09LTUFSSyIgdmFsdWU9IkFkb2JlIFByZXNlbnRlciAtICVwIi8+DQoJCTwhLS0gc3Vic3RpdHV0aW9uOiAlcCA9PSBwcmVzZW50YXRpb24gdGl0bGUgLS0+DQoJCTwhLS0gc3Vic3RpdHV0aW9uOiAlcyA9PSBzbGlkZSB0aXRsZSAtLT4NCgkJPCEtLSBzdWJzdGl0dXRpb246ICVuID09IHNsaWRlIG51bWJlciAtLT4NCgkJPHVpdGV4dCBuYW1lPSJCT09LTUFSS1NMSURFIiB2YWx1ZT0iQWRvYmUgUHJlc2VudGVyIC0gJXAgJXMiLz4NCgkJPHVpdGV4dCBuYW1lPSJTSE9XU0lERUJBUiIgdmFsdWU9IuOCteOCpOODieODkOODvOOCkuWPguWKoOiAheOBq+imi+OBm+OCiyIvPg0KCQk8dWl0ZXh0IG5hbWU9Ik1VVEUiIHZhbHVlPSLjg5/jg6Xjg7zjg4giLz4NCgkJPHVpdGV4dCBuYW1lPSJET0NXUkFQX1RJVExFIiB2YWx1ZT0iUHJlc2VudGVyIOa3u+S7mOODleOCoeOCpOODqyIvPg0KCQk8dWl0ZXh0IG5hbWU9IkRPQ1dSQVBfTVNHIiB2YWx1ZT0i44Oe44Kk44Kz44Oz44OU44Ol44O844K/44Gr5L+d5a2YIi8+DQoJCTx1aXRleHQgbmFtZT0iRE9DV1JBUF9QUk9NUFQiIHZhbHVlPSLjgq/jg6rjg4Pjgq/jgZfjgabjg4Djgqbjg7Pjg63jg7zjg4kiLz4NCgk8L2xhbmd1YWdlPg0KCTxsYW5ndWFnZSBpZD0ia28iPg0KCQk8IS0tIGZvcm1hdCBmb3IgdWlmb250IHZhbHVlIGlzICJmb250LHNpemUsaXNib2xkLGlzaXRhbGljLGlzc2hhZG93ZWQiIC0tPg0KCQk8dWlmb250IG5hbWU9IkZPTlRfUVVJWlpJTkciIHZhbHVlPSJWZXJkYW5hLDksZmFsc2UsZmFsc2UsZmFsc2UiLz4NCgkJPHVpZm9udCBuYW1lPSJGT05UX1NDUlVCU1RBVFVTIiB2YWx1ZT0iVmVyZGFuYSwxMSxmYWxzZSxmYWxzZSx0cnVlIi8+DQoJCTx1aWZvbnQgbmFtZT0iRk9OVF9TQ1JVQlRJTUUiIHZhbHVlPSJWZXJkYW5hLDksZmFsc2UsZmFsc2UsdHJ1ZSIvPg0KCQk8dWlmb250IG5hbWU9IkZPTlRfRUxBUFNFRFRJTUUiIHZhbHVlPSJWZXJkYW5hLDExLHRydWUsZmFsc2UsZmFsc2UiLz4NCgkJPHVpZm9udCBuYW1lPSJGT05UX1VUSUxTTUVOVSIgdmFsdWU9IlZlcmRhbmEsOSx0cnVlLGZhbHNlLGZhbHNlIi8+DQoJCTx1aWZvbnQgbmFtZT0iRk9OVF9UQUJTIiB2YWx1ZT0iVmVyZGFuYSwxMSxmYWxzZSxmYWxzZSxmYWxzZSIvPg0KCQk8dWlmb250IG5hbWU9IkZPTlRfUFJFU0VOVEFUSU9OTkFNRSIgdmFsdWU9IlZlcmRhbmEsMTUsZmFsc2UsZmFsc2UsdHJ1ZSIvPg0KCQk8dWlmb250IG5hbWU9IkZPTlRfUFJFU0VOVEVSTkFNRSIgdmFsdWU9IlZlcmRhbmEsMTUsdHJ1ZSxmYWxzZSx0cnVlIi8+DQoJCTx1aWZvbnQgbmFtZT0iRk9OVF9QUkVTRU5URVJUSVRMRSIgdmFsdWU9IlZlcmRhbmEsMTEsZmFsc2UsZmFsc2UsdHJ1ZSIvPg0KCQk8dWlmb250IG5hbWU9IkZPTlRfQklPQlROIiB2YWx1ZT0iVmVyZGFuYSwxMSxmYWxzZSxmYWxzZSx0cnVlIi8+DQoJCTx1aWZvbnQgbmFtZT0iRk9OVF9OT1RFUyIgdmFsdWU9IlZlcmRhbmEsMTEsZmFsc2UsZmFsc2UsZmFsc2UiLz4NCgkJPHVpZm9udCBuYW1lPSJGT05UX09VVExJTkUiIHZhbHVlPSJWZXJkYW5hLDExLGZhbHNlLGZhbHNlLHRydWUiLz4NCgkJPHVpZm9udCBuYW1lPSJGT05UX1NFQVJDSCIgdmFsdWU9IlZlcmRhbmEsMTEsZmFsc2UsZmFsc2UsdHJ1ZSIvPg0KCQk8dWlmb250IG5hbWU9IkZPTlRfVEhVTUIiIHZhbHVlPSJWZXJkYW5hLDExLGZhbHNlLGZhbHNlLHRydWUiLz4NCgkJPHVpZm9udCBuYW1lPSJGT05UX0JJT1dJTiIgdmFsdWU9IlZlcmRhbmEsMTEsZmFsc2UsZmFsc2UsZmFsc2UiLz4NCgkJPHVpZm9udCBuYW1lPSJGT05UX0xJU1RIRUFESU5HIiB2YWx1ZT0iVmVyZGFuYSwxMSxmYWxzZSxmYWxzZSxmYWxzZSIvPg0KCQk8dWlmb250IG5hbWU9IkZPTlRfV0lOVElUTEUiIHZhbHVlPSJWZXJkYW5hLDExLGZhbHNlLGZhbHNlLHRydWUiLz4NCgkJPHVpZm9udCBuYW1lPSJGT05UX0FUVEFDSE1FTlRTIiB2YWx1ZT0iVmVyZGFuYSwxMSxmYWxzZSxmYWxzZSx0cnVlIi8+DQoJCTwhLS0gdWl0ZXh0IC0tPg0KCQk8IS0tIHN1YnN0aXR1dGlvbjogJW4gPT0gc2xpZGUgbnVtYmVyIC0tPg0KCQk8dWl0ZXh0IG5hbWU9IlVOTkFNRURTTElERVRJVExFIiB2YWx1ZT0i7Iqs65287J2065OcICVuIi8+DQoJCTwhLS0gc3Vic3RpdHV0aW9uOiAlbiA9PSBzbGlkZSBudW1iZXIgLS0+DQoJCTwhLS0gc3Vic3RpdHV0aW9uOiAldCA9PSB0b3RhbCBzbGlkZSBjb3VudCAtLT4NCgkJPHVpdGV4dCBuYW1lPSJTQ1JVQkJBUlNUQVRVU19TTElERUlORk8iIHZhbHVlPSLsiqzrnbzsnbTrk5wgJW4gLyAldCB8ICIvPg0KCQk8dWl0ZXh0IG5hbWU9IlNDUlVCQkFSU1RBVFVTX1NUT1BQRUQiIHZhbHVlPSLspJHsp4DrkKgiLz4NCgkJPHVpdGV4dCBuYW1lPSJTQ1JVQkJBUlNUQVRVU19QTEFZSU5HIiB2YWx1ZT0i7J6s7IOdIi8+DQoJCTx1aXRleHQgbmFtZT0iU0NSVUJCQVJTVEFUVVNfTk9BVURJTyIgdmFsdWU9IuyYpOuUlOyYpCDsl4bsnYwiLz4NCgkJPHVpdGV4dCBuYW1lPSJTQ1JVQkJBUlNUQVRVU19MT0FESU5HIiB2YWx1ZT0i66Gc65SpIi8+DQoJCTx1aXRleHQgbmFtZT0iU0NSVUJCQVJTVEFUVVNfQlVGRkVSSU5HIiB2YWx1ZT0i67KE7Y2866eBIi8+DQoJCTx1aXRleHQgbmFtZT0iU0NSVUJCQVJTVEFUVVNfUVVFU1RJT04iIHZhbHVlPSLsp4jrrLjsl5Ag64u17ZWY6riwIi8+DQoJCTx1aXRleHQgbmFtZT0iU0NSVUJCQVJTVEFUVVNfUkVWSUVXUVVJWiIgdmFsdWU9IuyniOusuCDri6Tsi5zrs7TquLAiLz4NCgkJPCEtLSBzdWJzdGl0dXRpb246ICVtID09IG1pbnV0ZXMgcmVtYWluaW5nIC0tPg0KCQk8IS0tIHN1YnN0aXR1dGlvbjogJXMgPT0gc2Vjb25kcyByZW1haW5pbmcgLS0+DQoJCTx1aXRleHQgbmFtZT0iRUxBUFNFRCIgdmFsdWU9IiVt67aEICVz7LSIIOuCqOydjCIvPg0KCQk8dWl0ZXh0IG5hbWU9Ik5PVEZPVU5EIiB2YWx1ZT0i7JeG7J2MIi8+DQoJCTx1aXRleHQgbmFtZT0iQVRUQUNITUVOVFMiIHZhbHVlPSLssqjrtoAg7YyM7J28Ii8+DQoJCTwhLS0gc3Vic3RpdHV0aW9uOiAlcCA9PSBjdXJyZW50IHNwZWFrZXIncyB0aXRsZSAtLT4NCgkJPHVpdGV4dCBuYW1lPSJCSU9XSU5fVElUTEUiIHZhbHVlPSLqsr3roKUg7IaM6rCcOiAlcCIvPg0KCQk8dWl0ZXh0IG5hbWU9IkJJT0JUTl9USVRMRSIgdmFsdWU9IuqyveugpSDshozqsJwiLz4NCgkJPHVpdGV4dCBuYW1lPSJESVZJREVSQlROX1RJVExFIiB2YWx1ZT0ifCIvPg0KCQk8dWl0ZXh0IG5hbWU9IkNPTlRBQ1RCVE5fVElUTEUiIHZhbHVlPSLsl7Drnb3sspgiLz4NCgkJPHVpdGV4dCBuYW1lPSJUQUJfT1VUTElORSIgdmFsdWU9IuqwnOyalCIvPg0KCQk8dWl0ZXh0IG5hbWU9IlRBQl9USFVNQiIgdmFsdWU9Iuy2leyGjO2MkCIvPg0KCQk8dWl0ZXh0IG5hbWU9IlRBQl9OT1RFUyIgdmFsdWU9IuuFuO2KuCIvPg0KCQk8dWl0ZXh0IG5hbWU9IlRBQl9TRUFSQ0giIHZhbHVlPSLqsoDsg4kiLz4NCgkJPHVpdGV4dCBuYW1lPSJTTElERV9IRUFESU5HIiB2YWx1ZT0i7Iqs65287J2065OcIOygnOuqqSIvPg0KCQk8dWl0ZXh0IG5hbWU9IkRVUkFUSU9OX0hFQURJTkciIHZhbHVlPSLsnqzsg53si5zqsIQiLz4NCgkJPHVpdGV4dCBuYW1lPSJTRUFSQ0hfSEVBRElORyIgdmFsdWU9Iu2FjeyKpO2KuCDqsoDsg4k6Ii8+DQoJCTx1aXRleHQgbmFtZT0iVEhVTUJfSEVBRElORyIgdmFsdWU9IuyKrOudvOydtOuTnCIvPg0KCQk8dWl0ZXh0IG5hbWU9IlRIVU1CX0lORk8iIHZhbHVlPSLsoJzrqqkv7J6s7IOd7Iuc6rCEIi8+DQoJCTx1aXRleHQgbmFtZT0iQVRUQUNITkFNRV9IRUFESU5HIiB2YWx1ZT0i7YyM7J28IOydtOumhCIvPg0KCQk8dWl0ZXh0IG5hbWU9IkFUVEFDSFNJWkVfSEVBRElORyIgdmFsdWU9Iu2BrOq4sCIvPg0KCQk8dWl0ZXh0IG5hbWU9IlNMSURFX05PVEVTIiB2YWx1ZT0i7Iqs65287J2065OcIOuFuO2KuCIvPg0KCQk8IS0tIHN1YnN0aXR1dGlvbjogJXAgPT0gcHJlc2VudGF0aW9uIHRpdGxlIC0tPg0KCQk8IS0tIHN1YnN0aXR1dGlvbjogJXMgPT0gc2xpZGUgdGl0bGUgLS0+DQoJCTwhLS0gc3Vic3RpdHV0aW9uOiAlbiA9PSBzbGlkZSBudW1iZXIgLS0+DQoJCTx1aXRleHQgbmFtZT0iQk9PS01BUksiIHZhbHVlPSJBZG9iZSBQcmVzZW50ZXIgLSAlcCIvPg0KCQk8IS0tIHN1YnN0aXR1dGlvbjogJXAgPT0gcHJlc2VudGF0aW9uIHRpdGxlIC0tPg0KCQk8IS0tIHN1YnN0aXR1dGlvbjogJXMgPT0gc2xpZGUgdGl0bGUgLS0+DQoJCTwhLS0gc3Vic3RpdHV0aW9uOiAlbiA9PSBzbGlkZSBudW1iZXIgLS0+DQoJCTx1aXRleHQgbmFtZT0iQk9PS01BUktTTElERSIgdmFsdWU9IkFkb2JlIFByZXNlbnRlciAtICVwICVzIi8+DQoJCTx1aXRleHQgbmFtZT0iU0hPV1NJREVCQVIiIHZhbHVlPSLssLjsl6zsnpDsl5Dqsowg7IS466GcIOunieuMgCDrs7TsnbTquLAiLz4NCgkJPHVpdGV4dCBuYW1lPSJNVVRFIiB2YWx1ZT0i7J2M7IaM6rGwIi8+DQoJCTx1aXRleHQgbmFtZT0iRE9DV1JBUF9USVRMRSIgdmFsdWU9IlByZXNlbnRlciDtjIzsnbwg7LKo67aAIi8+DQoJCTx1aXRleHQgbmFtZT0iRE9DV1JBUF9NU0ciIHZhbHVlPSLrgrQg7Lu07ZOo7YSw7JeQIOyggOyepSIvPg0KCQk8dWl0ZXh0IG5hbWU9IkRPQ1dSQVBfUFJPTVBUIiB2YWx1ZT0i7YG066at7ZWY7JesIOuLpOyatOuhnOuTnCIvPg0KCTwvbGFuZ3VhZ2U+DQo8L2NvbmZpZ3VyYXRpb24+DQog"/>
  <p:tag name="MMPROD_UIDATA" val="&lt;database version=&quot;10.0&quot;&gt;&lt;object type=&quot;1&quot; unique_id=&quot;10001&quot;&gt;&lt;property id=&quot;20139&quot; value=&quot;%n. %s&quot;/&gt;&lt;property id=&quot;20141&quot; value=&quot;Le genre des noms (concept title)&quot;/&gt;&lt;property id=&quot;20144&quot; value=&quot;1&quot;/&gt;&lt;property id=&quot;20146&quot; value=&quot;0&quot;/&gt;&lt;property id=&quot;20147&quot; value=&quot;0&quot;/&gt;&lt;property id=&quot;20148&quot; value=&quot;5&quot;/&gt;&lt;property id=&quot;20180&quot; value=&quot;0&quot;/&gt;&lt;property id=&quot;20181&quot; value=&quot;0&quot;/&gt;&lt;property id=&quot;20193&quot; value=&quot;-1&quot;/&gt;&lt;property id=&quot;20224&quot; value=&quot;\\artsfile.uwaterloo.ca\ktsedryk\My Documents\My Adobe Presentations\template&quot;/&gt;&lt;property id=&quot;20250&quot; value=&quot;0&quot;/&gt;&lt;property id=&quot;20251&quot; value=&quot;0&quot;/&gt;&lt;property id=&quot;20259&quot; value=&quot;0&quot;/&gt;&lt;object type=&quot;8&quot; unique_id=&quot;10777&quot;&gt;&lt;/object&gt;&lt;object type=&quot;2&quot; unique_id=&quot;10778&quot;&gt;&lt;object type=&quot;3&quot; unique_id=&quot;16090&quot;&gt;&lt;property id=&quot;20148&quot; value=&quot;5&quot;/&gt;&lt;property id=&quot;20300&quot; value=&quot;Slide 1&quot;/&gt;&lt;property id=&quot;20303&quot; value=&quot;-1&quot;/&gt;&lt;property id=&quot;20307&quot; value=&quot;347&quot;/&gt;&lt;property id=&quot;20309&quot; value=&quot;-1&quot;/&gt;&lt;/object&gt;&lt;object type=&quot;3&quot; unique_id=&quot;21677&quot;&gt;&lt;property id=&quot;20148&quot; value=&quot;5&quot;/&gt;&lt;property id=&quot;20300&quot; value=&quot;Slide 2&quot;/&gt;&lt;property id=&quot;20307&quot; value=&quot;348&quot;/&gt;&lt;/object&gt;&lt;object type=&quot;3&quot; unique_id=&quot;21694&quot;&gt;&lt;property id=&quot;20148&quot; value=&quot;5&quot;/&gt;&lt;property id=&quot;20300&quot; value=&quot;Slide 3&quot;/&gt;&lt;property id=&quot;20307&quot; value=&quot;349&quot;/&gt;&lt;/object&gt;&lt;/object&gt;&lt;object type=&quot;4&quot; unique_id=&quot;13066&quot;&gt;&lt;/object&gt;&lt;/object&gt;&lt;/database&gt;"/>
  <p:tag name="SECTOMILLISECCONVERTED" val="1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3.4|16.3|29.2|23.3|12.3|9.2|1.5|1.6|30|10.9|2.1|3|29.3|19.6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SUBSTITUTION_ID" val="{3CBD0183-5055-4BDE-A8D0-E851EAB25FFA}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SUBSTITUTION_ID" val="{71854590-1568-430B-B14C-C57E46C3A2F8}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5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.5|23.2|15.3|11.4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4|5.8|16.4|10.3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5.8|4.8|5.8|10.1|16.2|17|9.1|8.2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7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.6|9.8|6.5|2.7|5|9.5|4.4|6.1|10.5|7.3|8.9|3.9|6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2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.9|13.3|8.7|6.2|3.4|1.8|1|3.1|1.5|4.8|5.7|6.7|10.9|15.2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7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6.5|8.2|7.7|9.3|11.8|46.2|27.4|24.2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itle &amp; Bullet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itle &amp; Bullets">
      <a:majorFont>
        <a:latin typeface="Gill Sans"/>
        <a:ea typeface="ヒラギノ角ゴ ProN W3"/>
        <a:cs typeface="ヒラギノ角ゴ ProN W3"/>
      </a:majorFont>
      <a:minorFont>
        <a:latin typeface="Gill Sans"/>
        <a:ea typeface="ヒラギノ角ゴ ProN W3"/>
        <a:cs typeface="ヒラギノ角ゴ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ln>
          <a:headEnd type="none" w="med" len="med"/>
          <a:tailEnd type="triangle" w="med" len="med"/>
        </a:ln>
      </a:spPr>
      <a:bodyPr anchor="ctr"/>
      <a:lstStyle>
        <a:defPPr algn="ctr">
          <a:defRPr/>
        </a:defPPr>
      </a:lstStyle>
      <a:style>
        <a:lnRef idx="2">
          <a:schemeClr val="accent4"/>
        </a:lnRef>
        <a:fillRef idx="1">
          <a:schemeClr val="lt1"/>
        </a:fillRef>
        <a:effectRef idx="0">
          <a:schemeClr val="accent4"/>
        </a:effectRef>
        <a:fontRef idx="minor">
          <a:schemeClr val="dk1"/>
        </a:fontRef>
      </a:style>
    </a:spDef>
    <a:lnDef>
      <a:spPr bwMode="auto"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/>
      <a:lstStyle/>
    </a:lnDef>
  </a:objectDefaults>
  <a:extraClrSchemeLst>
    <a:extraClrScheme>
      <a:clrScheme name="Title &amp; Bullet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2576</TotalTime>
  <Pages>0</Pages>
  <Words>3366</Words>
  <Characters>0</Characters>
  <Application>Microsoft Office PowerPoint</Application>
  <PresentationFormat>Custom</PresentationFormat>
  <Lines>0</Lines>
  <Paragraphs>359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Arial</vt:lpstr>
      <vt:lpstr>Calibri</vt:lpstr>
      <vt:lpstr>Gill Sans</vt:lpstr>
      <vt:lpstr>Open Sans</vt:lpstr>
      <vt:lpstr>Times New Roman</vt:lpstr>
      <vt:lpstr>Title &amp; Bullets</vt:lpstr>
      <vt:lpstr>L’emploi des pronoms relatifs</vt:lpstr>
      <vt:lpstr>Pronoms relatifs avec un antécédent</vt:lpstr>
      <vt:lpstr>Sujet</vt:lpstr>
      <vt:lpstr>Complément direct</vt:lpstr>
      <vt:lpstr>Complément direct</vt:lpstr>
      <vt:lpstr>Complément de DE</vt:lpstr>
      <vt:lpstr>Complément de DE</vt:lpstr>
      <vt:lpstr>Complément prépositionnel</vt:lpstr>
      <vt:lpstr>Complément prépositionnel</vt:lpstr>
      <vt:lpstr>DUQUEL, DE LAQUELLE, etc.</vt:lpstr>
      <vt:lpstr>Complément de lieu ou de temps</vt:lpstr>
      <vt:lpstr>Complément de lieu ou de temps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L’emploi des pronoms relatifs Pronoms relatifs avec un antécédent</dc:title>
  <dc:creator>Tsedryk, Kanstantsin</dc:creator>
  <cp:keywords>FR252</cp:keywords>
  <cp:lastModifiedBy>KT</cp:lastModifiedBy>
  <cp:revision>478</cp:revision>
  <dcterms:modified xsi:type="dcterms:W3CDTF">2024-01-12T16:13:05Z</dcterms:modified>
</cp:coreProperties>
</file>