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</p:sldIdLst>
  <p:sldSz cx="12482513" cy="7021513"/>
  <p:notesSz cx="7023100" cy="93091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884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88"/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77B99-A0D1-4842-9661-4B7AC81C20F9}" v="330" dt="2023-03-01T18:19:17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54077" autoAdjust="0"/>
  </p:normalViewPr>
  <p:slideViewPr>
    <p:cSldViewPr snapToGrid="0" snapToObjects="1" showGuides="1">
      <p:cViewPr varScale="1">
        <p:scale>
          <a:sx n="55" d="100"/>
          <a:sy n="55" d="100"/>
        </p:scale>
        <p:origin x="1488" y="78"/>
      </p:cViewPr>
      <p:guideLst>
        <p:guide orient="horz" pos="486"/>
        <p:guide orient="horz" pos="3940"/>
        <p:guide pos="884"/>
        <p:guide pos="3943"/>
        <p:guide pos="7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10377B99-A0D1-4842-9661-4B7AC81C20F9}"/>
    <pc:docChg chg="undo redo custSel addSld modSld sldOrd">
      <pc:chgData name="Kanstantsin Tsedryk" userId="708e2d0a-1804-4a88-8649-0d6086050429" providerId="ADAL" clId="{10377B99-A0D1-4842-9661-4B7AC81C20F9}" dt="2023-03-02T15:52:39.269" v="2088" actId="1037"/>
      <pc:docMkLst>
        <pc:docMk/>
      </pc:docMkLst>
      <pc:sldChg chg="modSp mod">
        <pc:chgData name="Kanstantsin Tsedryk" userId="708e2d0a-1804-4a88-8649-0d6086050429" providerId="ADAL" clId="{10377B99-A0D1-4842-9661-4B7AC81C20F9}" dt="2023-03-01T17:27:19.893" v="76" actId="1035"/>
        <pc:sldMkLst>
          <pc:docMk/>
          <pc:sldMk cId="0" sldId="347"/>
        </pc:sldMkLst>
        <pc:spChg chg="mod">
          <ac:chgData name="Kanstantsin Tsedryk" userId="708e2d0a-1804-4a88-8649-0d6086050429" providerId="ADAL" clId="{10377B99-A0D1-4842-9661-4B7AC81C20F9}" dt="2023-03-01T17:27:19.893" v="76" actId="1035"/>
          <ac:spMkLst>
            <pc:docMk/>
            <pc:sldMk cId="0" sldId="347"/>
            <ac:spMk id="3" creationId="{1E7454D3-1E15-A1DC-4185-495AEC5E15C6}"/>
          </ac:spMkLst>
        </pc:spChg>
        <pc:spChg chg="mod">
          <ac:chgData name="Kanstantsin Tsedryk" userId="708e2d0a-1804-4a88-8649-0d6086050429" providerId="ADAL" clId="{10377B99-A0D1-4842-9661-4B7AC81C20F9}" dt="2023-03-01T17:27:19.893" v="76" actId="1035"/>
          <ac:spMkLst>
            <pc:docMk/>
            <pc:sldMk cId="0" sldId="347"/>
            <ac:spMk id="4" creationId="{EF7EF5D0-1EB5-3D9A-A1A0-71D75CE1EDC9}"/>
          </ac:spMkLst>
        </pc:spChg>
      </pc:sldChg>
      <pc:sldChg chg="addSp delSp modSp mod modAnim">
        <pc:chgData name="Kanstantsin Tsedryk" userId="708e2d0a-1804-4a88-8649-0d6086050429" providerId="ADAL" clId="{10377B99-A0D1-4842-9661-4B7AC81C20F9}" dt="2023-03-02T15:17:11.801" v="1789"/>
        <pc:sldMkLst>
          <pc:docMk/>
          <pc:sldMk cId="807746716" sldId="348"/>
        </pc:sldMkLst>
        <pc:spChg chg="mod">
          <ac:chgData name="Kanstantsin Tsedryk" userId="708e2d0a-1804-4a88-8649-0d6086050429" providerId="ADAL" clId="{10377B99-A0D1-4842-9661-4B7AC81C20F9}" dt="2023-03-01T17:27:40.352" v="79"/>
          <ac:spMkLst>
            <pc:docMk/>
            <pc:sldMk cId="807746716" sldId="348"/>
            <ac:spMk id="2" creationId="{66143996-651D-4E60-972C-6F9FC358452C}"/>
          </ac:spMkLst>
        </pc:spChg>
        <pc:spChg chg="add del mod">
          <ac:chgData name="Kanstantsin Tsedryk" userId="708e2d0a-1804-4a88-8649-0d6086050429" providerId="ADAL" clId="{10377B99-A0D1-4842-9661-4B7AC81C20F9}" dt="2023-03-01T17:27:52.854" v="81"/>
          <ac:spMkLst>
            <pc:docMk/>
            <pc:sldMk cId="807746716" sldId="348"/>
            <ac:spMk id="3" creationId="{469F3ED9-162A-6589-822E-05E0DE9A053B}"/>
          </ac:spMkLst>
        </pc:spChg>
        <pc:spChg chg="add del mod">
          <ac:chgData name="Kanstantsin Tsedryk" userId="708e2d0a-1804-4a88-8649-0d6086050429" providerId="ADAL" clId="{10377B99-A0D1-4842-9661-4B7AC81C20F9}" dt="2023-03-01T17:27:52.854" v="81"/>
          <ac:spMkLst>
            <pc:docMk/>
            <pc:sldMk cId="807746716" sldId="348"/>
            <ac:spMk id="5" creationId="{31FB533B-ED3A-F765-5016-20C925C4A1D7}"/>
          </ac:spMkLst>
        </pc:spChg>
        <pc:spChg chg="add del mod">
          <ac:chgData name="Kanstantsin Tsedryk" userId="708e2d0a-1804-4a88-8649-0d6086050429" providerId="ADAL" clId="{10377B99-A0D1-4842-9661-4B7AC81C20F9}" dt="2023-03-01T17:27:52.854" v="81"/>
          <ac:spMkLst>
            <pc:docMk/>
            <pc:sldMk cId="807746716" sldId="348"/>
            <ac:spMk id="10" creationId="{8DEF2AFD-0145-9EFC-F27E-59EC28AE2004}"/>
          </ac:spMkLst>
        </pc:spChg>
        <pc:spChg chg="add mod">
          <ac:chgData name="Kanstantsin Tsedryk" userId="708e2d0a-1804-4a88-8649-0d6086050429" providerId="ADAL" clId="{10377B99-A0D1-4842-9661-4B7AC81C20F9}" dt="2023-03-01T17:31:34.404" v="104" actId="14100"/>
          <ac:spMkLst>
            <pc:docMk/>
            <pc:sldMk cId="807746716" sldId="348"/>
            <ac:spMk id="11" creationId="{99BC2F6D-288E-AB37-4314-D0964A328698}"/>
          </ac:spMkLst>
        </pc:spChg>
        <pc:spChg chg="add mod">
          <ac:chgData name="Kanstantsin Tsedryk" userId="708e2d0a-1804-4a88-8649-0d6086050429" providerId="ADAL" clId="{10377B99-A0D1-4842-9661-4B7AC81C20F9}" dt="2023-03-01T17:32:13.716" v="113" actId="14100"/>
          <ac:spMkLst>
            <pc:docMk/>
            <pc:sldMk cId="807746716" sldId="348"/>
            <ac:spMk id="12" creationId="{27E6F73F-84CF-720D-5672-E5452F976723}"/>
          </ac:spMkLst>
        </pc:spChg>
        <pc:spChg chg="add mod">
          <ac:chgData name="Kanstantsin Tsedryk" userId="708e2d0a-1804-4a88-8649-0d6086050429" providerId="ADAL" clId="{10377B99-A0D1-4842-9661-4B7AC81C20F9}" dt="2023-03-01T17:32:25.949" v="115" actId="14100"/>
          <ac:spMkLst>
            <pc:docMk/>
            <pc:sldMk cId="807746716" sldId="348"/>
            <ac:spMk id="14" creationId="{150C34B2-8E62-5DD3-B5EE-400B81920842}"/>
          </ac:spMkLst>
        </pc:spChg>
        <pc:graphicFrameChg chg="add del mod">
          <ac:chgData name="Kanstantsin Tsedryk" userId="708e2d0a-1804-4a88-8649-0d6086050429" providerId="ADAL" clId="{10377B99-A0D1-4842-9661-4B7AC81C20F9}" dt="2023-03-01T17:27:52.854" v="81"/>
          <ac:graphicFrameMkLst>
            <pc:docMk/>
            <pc:sldMk cId="807746716" sldId="348"/>
            <ac:graphicFrameMk id="7" creationId="{5F8C8584-AE57-312E-C814-AC74618F969B}"/>
          </ac:graphicFrameMkLst>
        </pc:graphicFrameChg>
        <pc:graphicFrameChg chg="add mod modGraphic">
          <ac:chgData name="Kanstantsin Tsedryk" userId="708e2d0a-1804-4a88-8649-0d6086050429" providerId="ADAL" clId="{10377B99-A0D1-4842-9661-4B7AC81C20F9}" dt="2023-03-02T15:17:11.801" v="1789"/>
          <ac:graphicFrameMkLst>
            <pc:docMk/>
            <pc:sldMk cId="807746716" sldId="348"/>
            <ac:graphicFrameMk id="13" creationId="{1E7B76F2-A729-F24D-9410-F765ECF4DF62}"/>
          </ac:graphicFrameMkLst>
        </pc:graphicFrameChg>
      </pc:sldChg>
      <pc:sldChg chg="addSp delSp modSp mod modAnim">
        <pc:chgData name="Kanstantsin Tsedryk" userId="708e2d0a-1804-4a88-8649-0d6086050429" providerId="ADAL" clId="{10377B99-A0D1-4842-9661-4B7AC81C20F9}" dt="2023-03-01T18:13:36.027" v="406" actId="1076"/>
        <pc:sldMkLst>
          <pc:docMk/>
          <pc:sldMk cId="934836785" sldId="349"/>
        </pc:sldMkLst>
        <pc:spChg chg="mod">
          <ac:chgData name="Kanstantsin Tsedryk" userId="708e2d0a-1804-4a88-8649-0d6086050429" providerId="ADAL" clId="{10377B99-A0D1-4842-9661-4B7AC81C20F9}" dt="2023-03-01T17:42:30.638" v="118"/>
          <ac:spMkLst>
            <pc:docMk/>
            <pc:sldMk cId="934836785" sldId="349"/>
            <ac:spMk id="2" creationId="{E40459EA-0BCE-4332-BDD7-168340E1BE8B}"/>
          </ac:spMkLst>
        </pc:spChg>
        <pc:spChg chg="add del mod">
          <ac:chgData name="Kanstantsin Tsedryk" userId="708e2d0a-1804-4a88-8649-0d6086050429" providerId="ADAL" clId="{10377B99-A0D1-4842-9661-4B7AC81C20F9}" dt="2023-03-01T17:42:42.824" v="122"/>
          <ac:spMkLst>
            <pc:docMk/>
            <pc:sldMk cId="934836785" sldId="349"/>
            <ac:spMk id="8" creationId="{FF841323-49E1-FAAD-31F1-D1CD5E469103}"/>
          </ac:spMkLst>
        </pc:spChg>
        <pc:spChg chg="add del mod">
          <ac:chgData name="Kanstantsin Tsedryk" userId="708e2d0a-1804-4a88-8649-0d6086050429" providerId="ADAL" clId="{10377B99-A0D1-4842-9661-4B7AC81C20F9}" dt="2023-03-01T17:42:42.824" v="122"/>
          <ac:spMkLst>
            <pc:docMk/>
            <pc:sldMk cId="934836785" sldId="349"/>
            <ac:spMk id="9" creationId="{3736704E-EDD4-7C07-A5E2-8F0BF7E0E381}"/>
          </ac:spMkLst>
        </pc:spChg>
        <pc:spChg chg="add del mod">
          <ac:chgData name="Kanstantsin Tsedryk" userId="708e2d0a-1804-4a88-8649-0d6086050429" providerId="ADAL" clId="{10377B99-A0D1-4842-9661-4B7AC81C20F9}" dt="2023-03-01T17:42:42.824" v="122"/>
          <ac:spMkLst>
            <pc:docMk/>
            <pc:sldMk cId="934836785" sldId="349"/>
            <ac:spMk id="10" creationId="{D12AD254-29AB-E715-6FC9-AE5E90D0B3A2}"/>
          </ac:spMkLst>
        </pc:spChg>
        <pc:spChg chg="add del mod">
          <ac:chgData name="Kanstantsin Tsedryk" userId="708e2d0a-1804-4a88-8649-0d6086050429" providerId="ADAL" clId="{10377B99-A0D1-4842-9661-4B7AC81C20F9}" dt="2023-03-01T17:42:42.824" v="122"/>
          <ac:spMkLst>
            <pc:docMk/>
            <pc:sldMk cId="934836785" sldId="349"/>
            <ac:spMk id="11" creationId="{FC9325DB-6C76-9A2D-C2B8-2BC59AED6F3D}"/>
          </ac:spMkLst>
        </pc:spChg>
        <pc:spChg chg="add del mod">
          <ac:chgData name="Kanstantsin Tsedryk" userId="708e2d0a-1804-4a88-8649-0d6086050429" providerId="ADAL" clId="{10377B99-A0D1-4842-9661-4B7AC81C20F9}" dt="2023-03-01T17:42:42.824" v="122"/>
          <ac:spMkLst>
            <pc:docMk/>
            <pc:sldMk cId="934836785" sldId="349"/>
            <ac:spMk id="12" creationId="{69FDD793-D1C6-965C-B6B7-ADCA63991F21}"/>
          </ac:spMkLst>
        </pc:spChg>
        <pc:spChg chg="add mod">
          <ac:chgData name="Kanstantsin Tsedryk" userId="708e2d0a-1804-4a88-8649-0d6086050429" providerId="ADAL" clId="{10377B99-A0D1-4842-9661-4B7AC81C20F9}" dt="2023-03-01T17:55:12.738" v="272" actId="1035"/>
          <ac:spMkLst>
            <pc:docMk/>
            <pc:sldMk cId="934836785" sldId="349"/>
            <ac:spMk id="15" creationId="{04F60A8F-EF49-E767-2F1E-43ED04ECB269}"/>
          </ac:spMkLst>
        </pc:spChg>
        <pc:spChg chg="add mod">
          <ac:chgData name="Kanstantsin Tsedryk" userId="708e2d0a-1804-4a88-8649-0d6086050429" providerId="ADAL" clId="{10377B99-A0D1-4842-9661-4B7AC81C20F9}" dt="2023-03-01T18:13:36.027" v="406" actId="1076"/>
          <ac:spMkLst>
            <pc:docMk/>
            <pc:sldMk cId="934836785" sldId="349"/>
            <ac:spMk id="16" creationId="{741556DA-E565-94DF-80B7-2CCF2014E2D2}"/>
          </ac:spMkLst>
        </pc:spChg>
        <pc:spChg chg="add mod">
          <ac:chgData name="Kanstantsin Tsedryk" userId="708e2d0a-1804-4a88-8649-0d6086050429" providerId="ADAL" clId="{10377B99-A0D1-4842-9661-4B7AC81C20F9}" dt="2023-03-01T18:05:05.480" v="292" actId="1036"/>
          <ac:spMkLst>
            <pc:docMk/>
            <pc:sldMk cId="934836785" sldId="349"/>
            <ac:spMk id="17" creationId="{60E55F30-2D30-7EC1-188C-66647BAF29BB}"/>
          </ac:spMkLst>
        </pc:spChg>
        <pc:spChg chg="add mod">
          <ac:chgData name="Kanstantsin Tsedryk" userId="708e2d0a-1804-4a88-8649-0d6086050429" providerId="ADAL" clId="{10377B99-A0D1-4842-9661-4B7AC81C20F9}" dt="2023-03-01T18:05:05.480" v="292" actId="1036"/>
          <ac:spMkLst>
            <pc:docMk/>
            <pc:sldMk cId="934836785" sldId="349"/>
            <ac:spMk id="18" creationId="{76289A85-5524-28C1-E537-F42BFA06067F}"/>
          </ac:spMkLst>
        </pc:spChg>
        <pc:spChg chg="add mod">
          <ac:chgData name="Kanstantsin Tsedryk" userId="708e2d0a-1804-4a88-8649-0d6086050429" providerId="ADAL" clId="{10377B99-A0D1-4842-9661-4B7AC81C20F9}" dt="2023-03-01T18:05:08.409" v="303" actId="1035"/>
          <ac:spMkLst>
            <pc:docMk/>
            <pc:sldMk cId="934836785" sldId="349"/>
            <ac:spMk id="19" creationId="{20F1DBB9-AB6F-7970-71C6-AFF3BD7E3828}"/>
          </ac:spMkLst>
        </pc:spChg>
        <pc:graphicFrameChg chg="add del mod">
          <ac:chgData name="Kanstantsin Tsedryk" userId="708e2d0a-1804-4a88-8649-0d6086050429" providerId="ADAL" clId="{10377B99-A0D1-4842-9661-4B7AC81C20F9}" dt="2023-03-01T17:42:42.824" v="122"/>
          <ac:graphicFrameMkLst>
            <pc:docMk/>
            <pc:sldMk cId="934836785" sldId="349"/>
            <ac:graphicFrameMk id="7" creationId="{9534A09B-DFEC-6B41-3C3A-51CACF0A0CE0}"/>
          </ac:graphicFrameMkLst>
        </pc:graphicFrameChg>
        <pc:graphicFrameChg chg="add mod modGraphic">
          <ac:chgData name="Kanstantsin Tsedryk" userId="708e2d0a-1804-4a88-8649-0d6086050429" providerId="ADAL" clId="{10377B99-A0D1-4842-9661-4B7AC81C20F9}" dt="2023-03-01T17:43:10.558" v="126" actId="403"/>
          <ac:graphicFrameMkLst>
            <pc:docMk/>
            <pc:sldMk cId="934836785" sldId="349"/>
            <ac:graphicFrameMk id="14" creationId="{1FC3E3F3-E8FC-2EA7-75CD-C7C9EA20EB44}"/>
          </ac:graphicFrameMkLst>
        </pc:graphicFrameChg>
        <pc:cxnChg chg="add del mod">
          <ac:chgData name="Kanstantsin Tsedryk" userId="708e2d0a-1804-4a88-8649-0d6086050429" providerId="ADAL" clId="{10377B99-A0D1-4842-9661-4B7AC81C20F9}" dt="2023-03-01T17:42:42.824" v="122"/>
          <ac:cxnSpMkLst>
            <pc:docMk/>
            <pc:sldMk cId="934836785" sldId="349"/>
            <ac:cxnSpMk id="13" creationId="{CEFAB6E3-8FB4-2497-8D68-2C8BC980044F}"/>
          </ac:cxnSpMkLst>
        </pc:cxnChg>
        <pc:cxnChg chg="add mod">
          <ac:chgData name="Kanstantsin Tsedryk" userId="708e2d0a-1804-4a88-8649-0d6086050429" providerId="ADAL" clId="{10377B99-A0D1-4842-9661-4B7AC81C20F9}" dt="2023-03-01T17:55:12.738" v="272" actId="1035"/>
          <ac:cxnSpMkLst>
            <pc:docMk/>
            <pc:sldMk cId="934836785" sldId="349"/>
            <ac:cxnSpMk id="20" creationId="{B2464F24-3FE4-7A6B-75E1-935F5EB83071}"/>
          </ac:cxnSpMkLst>
        </pc:cxnChg>
      </pc:sldChg>
      <pc:sldChg chg="addSp modSp new mod modAnim">
        <pc:chgData name="Kanstantsin Tsedryk" userId="708e2d0a-1804-4a88-8649-0d6086050429" providerId="ADAL" clId="{10377B99-A0D1-4842-9661-4B7AC81C20F9}" dt="2023-03-02T15:17:37.302" v="1790"/>
        <pc:sldMkLst>
          <pc:docMk/>
          <pc:sldMk cId="3187707786" sldId="350"/>
        </pc:sldMkLst>
        <pc:spChg chg="mod">
          <ac:chgData name="Kanstantsin Tsedryk" userId="708e2d0a-1804-4a88-8649-0d6086050429" providerId="ADAL" clId="{10377B99-A0D1-4842-9661-4B7AC81C20F9}" dt="2023-03-01T18:07:55.910" v="307"/>
          <ac:spMkLst>
            <pc:docMk/>
            <pc:sldMk cId="3187707786" sldId="350"/>
            <ac:spMk id="2" creationId="{888D996E-2797-F78E-E304-C5BD61FE98F5}"/>
          </ac:spMkLst>
        </pc:spChg>
        <pc:spChg chg="add mod">
          <ac:chgData name="Kanstantsin Tsedryk" userId="708e2d0a-1804-4a88-8649-0d6086050429" providerId="ADAL" clId="{10377B99-A0D1-4842-9661-4B7AC81C20F9}" dt="2023-03-01T20:22:45.761" v="1022" actId="1076"/>
          <ac:spMkLst>
            <pc:docMk/>
            <pc:sldMk cId="3187707786" sldId="350"/>
            <ac:spMk id="3" creationId="{CEBFDA8B-AA46-D563-89E4-DE1BC1A27945}"/>
          </ac:spMkLst>
        </pc:spChg>
        <pc:spChg chg="add mod">
          <ac:chgData name="Kanstantsin Tsedryk" userId="708e2d0a-1804-4a88-8649-0d6086050429" providerId="ADAL" clId="{10377B99-A0D1-4842-9661-4B7AC81C20F9}" dt="2023-03-01T20:22:45.761" v="1022" actId="1076"/>
          <ac:spMkLst>
            <pc:docMk/>
            <pc:sldMk cId="3187707786" sldId="350"/>
            <ac:spMk id="4" creationId="{0071A85C-FD9F-8C72-C45D-8D5D4574958E}"/>
          </ac:spMkLst>
        </pc:spChg>
        <pc:spChg chg="add mod">
          <ac:chgData name="Kanstantsin Tsedryk" userId="708e2d0a-1804-4a88-8649-0d6086050429" providerId="ADAL" clId="{10377B99-A0D1-4842-9661-4B7AC81C20F9}" dt="2023-03-01T20:23:05.466" v="1050" actId="1036"/>
          <ac:spMkLst>
            <pc:docMk/>
            <pc:sldMk cId="3187707786" sldId="350"/>
            <ac:spMk id="6" creationId="{5FB03293-F7BB-DA1C-36BF-CD8839706BBA}"/>
          </ac:spMkLst>
        </pc:spChg>
        <pc:graphicFrameChg chg="add mod">
          <ac:chgData name="Kanstantsin Tsedryk" userId="708e2d0a-1804-4a88-8649-0d6086050429" providerId="ADAL" clId="{10377B99-A0D1-4842-9661-4B7AC81C20F9}" dt="2023-03-02T15:17:37.302" v="1790"/>
          <ac:graphicFrameMkLst>
            <pc:docMk/>
            <pc:sldMk cId="3187707786" sldId="350"/>
            <ac:graphicFrameMk id="5" creationId="{64EF80F3-8677-4C82-6721-34D9DEB42B98}"/>
          </ac:graphicFrameMkLst>
        </pc:graphicFrameChg>
      </pc:sldChg>
      <pc:sldChg chg="addSp delSp modSp new mod delAnim modAnim">
        <pc:chgData name="Kanstantsin Tsedryk" userId="708e2d0a-1804-4a88-8649-0d6086050429" providerId="ADAL" clId="{10377B99-A0D1-4842-9661-4B7AC81C20F9}" dt="2023-03-01T18:48:44.624" v="1020"/>
        <pc:sldMkLst>
          <pc:docMk/>
          <pc:sldMk cId="1276435378" sldId="351"/>
        </pc:sldMkLst>
        <pc:spChg chg="mod">
          <ac:chgData name="Kanstantsin Tsedryk" userId="708e2d0a-1804-4a88-8649-0d6086050429" providerId="ADAL" clId="{10377B99-A0D1-4842-9661-4B7AC81C20F9}" dt="2023-03-01T18:11:29.690" v="318"/>
          <ac:spMkLst>
            <pc:docMk/>
            <pc:sldMk cId="1276435378" sldId="351"/>
            <ac:spMk id="2" creationId="{DC32A3CD-2B04-41CD-2505-3C54708E8FBB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4" creationId="{263A9F14-B3C9-4BF8-DAB2-84A4C527D9DD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5" creationId="{80554BEA-3676-1793-F5D0-814F3C0107B7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7" creationId="{9A37727C-ACFA-FCAB-ED7E-0CA2528F2834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9" creationId="{7A2708F5-B832-5C43-2988-6AA4302EDCF8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0" creationId="{8C338A07-3573-5154-19EE-1F458424011E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1" creationId="{538DBF30-A74F-5E72-95D2-9A38516B90DA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2" creationId="{74065E48-3936-356D-7F82-129B5C826169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3" creationId="{ABCF5F03-858B-C58A-2BC6-0D5DB52E935B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5" creationId="{AC2684EE-CD11-9F67-B1BB-70484997F0EF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6" creationId="{000ADC5A-F2FA-9FD7-90DB-ABE013B52B46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7" creationId="{998351C3-65AB-39BF-9E4C-ED29BAA977DB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8" creationId="{E54CD69E-4949-36C6-1C7B-794E45EF725B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19" creationId="{4078A5FC-1DB4-2CA7-9E65-9DC991484589}"/>
          </ac:spMkLst>
        </pc:spChg>
        <pc:spChg chg="add del mod">
          <ac:chgData name="Kanstantsin Tsedryk" userId="708e2d0a-1804-4a88-8649-0d6086050429" providerId="ADAL" clId="{10377B99-A0D1-4842-9661-4B7AC81C20F9}" dt="2023-03-01T18:11:43.370" v="320"/>
          <ac:spMkLst>
            <pc:docMk/>
            <pc:sldMk cId="1276435378" sldId="351"/>
            <ac:spMk id="20" creationId="{05C7B115-2938-B68B-0028-A5285B03880E}"/>
          </ac:spMkLst>
        </pc:spChg>
        <pc:spChg chg="add mod">
          <ac:chgData name="Kanstantsin Tsedryk" userId="708e2d0a-1804-4a88-8649-0d6086050429" providerId="ADAL" clId="{10377B99-A0D1-4842-9661-4B7AC81C20F9}" dt="2023-03-01T18:13:27.103" v="405" actId="1076"/>
          <ac:spMkLst>
            <pc:docMk/>
            <pc:sldMk cId="1276435378" sldId="351"/>
            <ac:spMk id="22" creationId="{A6C997EE-402E-740C-BC22-0236DC45C056}"/>
          </ac:spMkLst>
        </pc:spChg>
        <pc:spChg chg="add mod">
          <ac:chgData name="Kanstantsin Tsedryk" userId="708e2d0a-1804-4a88-8649-0d6086050429" providerId="ADAL" clId="{10377B99-A0D1-4842-9661-4B7AC81C20F9}" dt="2023-03-01T18:44:16.983" v="939" actId="114"/>
          <ac:spMkLst>
            <pc:docMk/>
            <pc:sldMk cId="1276435378" sldId="351"/>
            <ac:spMk id="23" creationId="{7917F4E0-9BEF-2DB4-AFD6-12CAF6427D7D}"/>
          </ac:spMkLst>
        </pc:spChg>
        <pc:spChg chg="add mod">
          <ac:chgData name="Kanstantsin Tsedryk" userId="708e2d0a-1804-4a88-8649-0d6086050429" providerId="ADAL" clId="{10377B99-A0D1-4842-9661-4B7AC81C20F9}" dt="2023-03-01T18:41:39.103" v="888" actId="1036"/>
          <ac:spMkLst>
            <pc:docMk/>
            <pc:sldMk cId="1276435378" sldId="351"/>
            <ac:spMk id="25" creationId="{0C32492A-0D2E-E981-85F9-EB916782E85E}"/>
          </ac:spMkLst>
        </pc:spChg>
        <pc:spChg chg="add mod">
          <ac:chgData name="Kanstantsin Tsedryk" userId="708e2d0a-1804-4a88-8649-0d6086050429" providerId="ADAL" clId="{10377B99-A0D1-4842-9661-4B7AC81C20F9}" dt="2023-03-01T18:48:13.946" v="1016" actId="1036"/>
          <ac:spMkLst>
            <pc:docMk/>
            <pc:sldMk cId="1276435378" sldId="351"/>
            <ac:spMk id="27" creationId="{A078E19F-569B-D68B-091F-2B43EB0C03EB}"/>
          </ac:spMkLst>
        </pc:spChg>
        <pc:spChg chg="add mod">
          <ac:chgData name="Kanstantsin Tsedryk" userId="708e2d0a-1804-4a88-8649-0d6086050429" providerId="ADAL" clId="{10377B99-A0D1-4842-9661-4B7AC81C20F9}" dt="2023-03-01T18:48:08.092" v="1009" actId="1036"/>
          <ac:spMkLst>
            <pc:docMk/>
            <pc:sldMk cId="1276435378" sldId="351"/>
            <ac:spMk id="28" creationId="{D253D351-5AF5-6880-3511-FCE1B071FCB1}"/>
          </ac:spMkLst>
        </pc:spChg>
        <pc:spChg chg="add mod">
          <ac:chgData name="Kanstantsin Tsedryk" userId="708e2d0a-1804-4a88-8649-0d6086050429" providerId="ADAL" clId="{10377B99-A0D1-4842-9661-4B7AC81C20F9}" dt="2023-03-01T18:44:12.484" v="938" actId="1038"/>
          <ac:spMkLst>
            <pc:docMk/>
            <pc:sldMk cId="1276435378" sldId="351"/>
            <ac:spMk id="29" creationId="{40B3A418-A615-1B5A-A865-60DA2ADA8356}"/>
          </ac:spMkLst>
        </pc:spChg>
        <pc:spChg chg="add mod">
          <ac:chgData name="Kanstantsin Tsedryk" userId="708e2d0a-1804-4a88-8649-0d6086050429" providerId="ADAL" clId="{10377B99-A0D1-4842-9661-4B7AC81C20F9}" dt="2023-03-01T18:47:58.162" v="1004" actId="14100"/>
          <ac:spMkLst>
            <pc:docMk/>
            <pc:sldMk cId="1276435378" sldId="351"/>
            <ac:spMk id="30" creationId="{B16DF922-12BF-8D10-27F3-CB3815D797D2}"/>
          </ac:spMkLst>
        </pc:spChg>
        <pc:spChg chg="add mod">
          <ac:chgData name="Kanstantsin Tsedryk" userId="708e2d0a-1804-4a88-8649-0d6086050429" providerId="ADAL" clId="{10377B99-A0D1-4842-9661-4B7AC81C20F9}" dt="2023-03-01T18:15:49.159" v="537" actId="1035"/>
          <ac:spMkLst>
            <pc:docMk/>
            <pc:sldMk cId="1276435378" sldId="351"/>
            <ac:spMk id="31" creationId="{8918E772-43AF-C847-E6DC-D49E2043E06D}"/>
          </ac:spMkLst>
        </pc:spChg>
        <pc:spChg chg="add mod">
          <ac:chgData name="Kanstantsin Tsedryk" userId="708e2d0a-1804-4a88-8649-0d6086050429" providerId="ADAL" clId="{10377B99-A0D1-4842-9661-4B7AC81C20F9}" dt="2023-03-01T18:16:19.947" v="544" actId="1076"/>
          <ac:spMkLst>
            <pc:docMk/>
            <pc:sldMk cId="1276435378" sldId="351"/>
            <ac:spMk id="33" creationId="{069CEB3A-89F6-9B82-0E94-B82C10A1856C}"/>
          </ac:spMkLst>
        </pc:spChg>
        <pc:spChg chg="add mod">
          <ac:chgData name="Kanstantsin Tsedryk" userId="708e2d0a-1804-4a88-8649-0d6086050429" providerId="ADAL" clId="{10377B99-A0D1-4842-9661-4B7AC81C20F9}" dt="2023-03-01T18:17:55.815" v="567" actId="1035"/>
          <ac:spMkLst>
            <pc:docMk/>
            <pc:sldMk cId="1276435378" sldId="351"/>
            <ac:spMk id="34" creationId="{6110D458-B702-6B85-A2A7-E5B990879BF2}"/>
          </ac:spMkLst>
        </pc:spChg>
        <pc:spChg chg="add mod">
          <ac:chgData name="Kanstantsin Tsedryk" userId="708e2d0a-1804-4a88-8649-0d6086050429" providerId="ADAL" clId="{10377B99-A0D1-4842-9661-4B7AC81C20F9}" dt="2023-03-01T18:16:25.143" v="545" actId="1076"/>
          <ac:spMkLst>
            <pc:docMk/>
            <pc:sldMk cId="1276435378" sldId="351"/>
            <ac:spMk id="35" creationId="{DE50FF17-DC04-0F48-3114-D96C51EB4085}"/>
          </ac:spMkLst>
        </pc:spChg>
        <pc:spChg chg="add mod">
          <ac:chgData name="Kanstantsin Tsedryk" userId="708e2d0a-1804-4a88-8649-0d6086050429" providerId="ADAL" clId="{10377B99-A0D1-4842-9661-4B7AC81C20F9}" dt="2023-03-01T18:17:55.815" v="567" actId="1035"/>
          <ac:spMkLst>
            <pc:docMk/>
            <pc:sldMk cId="1276435378" sldId="351"/>
            <ac:spMk id="36" creationId="{FCE091FB-CE06-3D26-398D-CDB1551AD147}"/>
          </ac:spMkLst>
        </pc:spChg>
        <pc:spChg chg="add del mod">
          <ac:chgData name="Kanstantsin Tsedryk" userId="708e2d0a-1804-4a88-8649-0d6086050429" providerId="ADAL" clId="{10377B99-A0D1-4842-9661-4B7AC81C20F9}" dt="2023-03-01T18:24:22.355" v="764" actId="478"/>
          <ac:spMkLst>
            <pc:docMk/>
            <pc:sldMk cId="1276435378" sldId="351"/>
            <ac:spMk id="37" creationId="{95F31E25-929D-53F0-1711-33AA94B18991}"/>
          </ac:spMkLst>
        </pc:spChg>
        <pc:spChg chg="add del mod">
          <ac:chgData name="Kanstantsin Tsedryk" userId="708e2d0a-1804-4a88-8649-0d6086050429" providerId="ADAL" clId="{10377B99-A0D1-4842-9661-4B7AC81C20F9}" dt="2023-03-01T18:28:49.423" v="783" actId="478"/>
          <ac:spMkLst>
            <pc:docMk/>
            <pc:sldMk cId="1276435378" sldId="351"/>
            <ac:spMk id="38" creationId="{EDB89F47-43BB-8973-0D61-6A21B2D73915}"/>
          </ac:spMkLst>
        </pc:spChg>
        <pc:spChg chg="add del mod topLvl">
          <ac:chgData name="Kanstantsin Tsedryk" userId="708e2d0a-1804-4a88-8649-0d6086050429" providerId="ADAL" clId="{10377B99-A0D1-4842-9661-4B7AC81C20F9}" dt="2023-03-01T18:37:03.573" v="850" actId="21"/>
          <ac:spMkLst>
            <pc:docMk/>
            <pc:sldMk cId="1276435378" sldId="351"/>
            <ac:spMk id="54" creationId="{9E8ABEA6-7CCB-DEA4-9F7C-73E670C59033}"/>
          </ac:spMkLst>
        </pc:spChg>
        <pc:spChg chg="mod">
          <ac:chgData name="Kanstantsin Tsedryk" userId="708e2d0a-1804-4a88-8649-0d6086050429" providerId="ADAL" clId="{10377B99-A0D1-4842-9661-4B7AC81C20F9}" dt="2023-03-01T18:36:41.668" v="845" actId="1076"/>
          <ac:spMkLst>
            <pc:docMk/>
            <pc:sldMk cId="1276435378" sldId="351"/>
            <ac:spMk id="58" creationId="{91C5A405-7C82-0B63-9D9F-3E32DF488AC1}"/>
          </ac:spMkLst>
        </pc:spChg>
        <pc:spChg chg="add del mod">
          <ac:chgData name="Kanstantsin Tsedryk" userId="708e2d0a-1804-4a88-8649-0d6086050429" providerId="ADAL" clId="{10377B99-A0D1-4842-9661-4B7AC81C20F9}" dt="2023-03-01T18:37:00.960" v="849"/>
          <ac:spMkLst>
            <pc:docMk/>
            <pc:sldMk cId="1276435378" sldId="351"/>
            <ac:spMk id="59" creationId="{6F1C25FF-1C2F-E3AF-0750-2526BBB776B2}"/>
          </ac:spMkLst>
        </pc:spChg>
        <pc:grpChg chg="add del mod">
          <ac:chgData name="Kanstantsin Tsedryk" userId="708e2d0a-1804-4a88-8649-0d6086050429" providerId="ADAL" clId="{10377B99-A0D1-4842-9661-4B7AC81C20F9}" dt="2023-03-01T18:41:22.844" v="876" actId="478"/>
          <ac:grpSpMkLst>
            <pc:docMk/>
            <pc:sldMk cId="1276435378" sldId="351"/>
            <ac:grpSpMk id="55" creationId="{ED53D4E7-A451-49B5-3C70-DF81FF1C4894}"/>
          </ac:grpSpMkLst>
        </pc:grpChg>
        <pc:grpChg chg="add del mod">
          <ac:chgData name="Kanstantsin Tsedryk" userId="708e2d0a-1804-4a88-8649-0d6086050429" providerId="ADAL" clId="{10377B99-A0D1-4842-9661-4B7AC81C20F9}" dt="2023-03-01T18:36:45.630" v="846" actId="478"/>
          <ac:grpSpMkLst>
            <pc:docMk/>
            <pc:sldMk cId="1276435378" sldId="351"/>
            <ac:grpSpMk id="56" creationId="{194B43DA-BEF5-A780-34B8-4CC814BB6263}"/>
          </ac:grpSpMkLst>
        </pc:grpChg>
        <pc:graphicFrameChg chg="add del mod">
          <ac:chgData name="Kanstantsin Tsedryk" userId="708e2d0a-1804-4a88-8649-0d6086050429" providerId="ADAL" clId="{10377B99-A0D1-4842-9661-4B7AC81C20F9}" dt="2023-03-01T18:11:43.370" v="320"/>
          <ac:graphicFrameMkLst>
            <pc:docMk/>
            <pc:sldMk cId="1276435378" sldId="351"/>
            <ac:graphicFrameMk id="3" creationId="{8F0A40DF-A395-116E-15BC-341EFB90E4F8}"/>
          </ac:graphicFrameMkLst>
        </pc:graphicFrameChg>
        <pc:graphicFrameChg chg="add mod modGraphic">
          <ac:chgData name="Kanstantsin Tsedryk" userId="708e2d0a-1804-4a88-8649-0d6086050429" providerId="ADAL" clId="{10377B99-A0D1-4842-9661-4B7AC81C20F9}" dt="2023-03-01T18:12:08.164" v="324" actId="403"/>
          <ac:graphicFrameMkLst>
            <pc:docMk/>
            <pc:sldMk cId="1276435378" sldId="351"/>
            <ac:graphicFrameMk id="21" creationId="{A9958D3A-0A3B-9BF3-79EA-FF9A87969BE4}"/>
          </ac:graphicFrameMkLst>
        </pc:graphicFrameChg>
        <pc:picChg chg="add mod">
          <ac:chgData name="Kanstantsin Tsedryk" userId="708e2d0a-1804-4a88-8649-0d6086050429" providerId="ADAL" clId="{10377B99-A0D1-4842-9661-4B7AC81C20F9}" dt="2023-03-01T18:48:44.624" v="1020"/>
          <ac:picMkLst>
            <pc:docMk/>
            <pc:sldMk cId="1276435378" sldId="351"/>
            <ac:picMk id="40" creationId="{9D7E3A78-7903-5341-55F2-85EC0F62FCB0}"/>
          </ac:picMkLst>
        </pc:picChg>
        <pc:picChg chg="add mod topLvl">
          <ac:chgData name="Kanstantsin Tsedryk" userId="708e2d0a-1804-4a88-8649-0d6086050429" providerId="ADAL" clId="{10377B99-A0D1-4842-9661-4B7AC81C20F9}" dt="2023-03-01T18:37:03.573" v="850" actId="21"/>
          <ac:picMkLst>
            <pc:docMk/>
            <pc:sldMk cId="1276435378" sldId="351"/>
            <ac:picMk id="52" creationId="{FFD73DB4-F183-1457-5CD3-EA34E85A14BE}"/>
          </ac:picMkLst>
        </pc:picChg>
        <pc:picChg chg="mod">
          <ac:chgData name="Kanstantsin Tsedryk" userId="708e2d0a-1804-4a88-8649-0d6086050429" providerId="ADAL" clId="{10377B99-A0D1-4842-9661-4B7AC81C20F9}" dt="2023-03-01T18:36:37.708" v="844" actId="14100"/>
          <ac:picMkLst>
            <pc:docMk/>
            <pc:sldMk cId="1276435378" sldId="351"/>
            <ac:picMk id="57" creationId="{B7952433-C141-72FA-18A4-AB045FBDD44F}"/>
          </ac:picMkLst>
        </pc:picChg>
        <pc:cxnChg chg="add del mod">
          <ac:chgData name="Kanstantsin Tsedryk" userId="708e2d0a-1804-4a88-8649-0d6086050429" providerId="ADAL" clId="{10377B99-A0D1-4842-9661-4B7AC81C20F9}" dt="2023-03-01T18:11:43.370" v="320"/>
          <ac:cxnSpMkLst>
            <pc:docMk/>
            <pc:sldMk cId="1276435378" sldId="351"/>
            <ac:cxnSpMk id="6" creationId="{E75F527F-FB64-2494-4236-1377AF4824D3}"/>
          </ac:cxnSpMkLst>
        </pc:cxnChg>
        <pc:cxnChg chg="add del mod">
          <ac:chgData name="Kanstantsin Tsedryk" userId="708e2d0a-1804-4a88-8649-0d6086050429" providerId="ADAL" clId="{10377B99-A0D1-4842-9661-4B7AC81C20F9}" dt="2023-03-01T18:11:43.370" v="320"/>
          <ac:cxnSpMkLst>
            <pc:docMk/>
            <pc:sldMk cId="1276435378" sldId="351"/>
            <ac:cxnSpMk id="8" creationId="{8323BC57-5768-4AC3-DB1C-FD050FC15FAA}"/>
          </ac:cxnSpMkLst>
        </pc:cxnChg>
        <pc:cxnChg chg="add del mod">
          <ac:chgData name="Kanstantsin Tsedryk" userId="708e2d0a-1804-4a88-8649-0d6086050429" providerId="ADAL" clId="{10377B99-A0D1-4842-9661-4B7AC81C20F9}" dt="2023-03-01T18:11:43.370" v="320"/>
          <ac:cxnSpMkLst>
            <pc:docMk/>
            <pc:sldMk cId="1276435378" sldId="351"/>
            <ac:cxnSpMk id="14" creationId="{A44B3755-F64F-99B0-6D38-7C625E28096F}"/>
          </ac:cxnSpMkLst>
        </pc:cxnChg>
        <pc:cxnChg chg="add mod">
          <ac:chgData name="Kanstantsin Tsedryk" userId="708e2d0a-1804-4a88-8649-0d6086050429" providerId="ADAL" clId="{10377B99-A0D1-4842-9661-4B7AC81C20F9}" dt="2023-03-01T18:26:56.059" v="773" actId="1038"/>
          <ac:cxnSpMkLst>
            <pc:docMk/>
            <pc:sldMk cId="1276435378" sldId="351"/>
            <ac:cxnSpMk id="24" creationId="{DA797D7B-2821-F86E-8BCF-6AF4B11C8765}"/>
          </ac:cxnSpMkLst>
        </pc:cxnChg>
        <pc:cxnChg chg="add mod">
          <ac:chgData name="Kanstantsin Tsedryk" userId="708e2d0a-1804-4a88-8649-0d6086050429" providerId="ADAL" clId="{10377B99-A0D1-4842-9661-4B7AC81C20F9}" dt="2023-03-01T18:43:52.490" v="934" actId="1037"/>
          <ac:cxnSpMkLst>
            <pc:docMk/>
            <pc:sldMk cId="1276435378" sldId="351"/>
            <ac:cxnSpMk id="26" creationId="{4CDB4F58-5943-8613-117E-96771F04B205}"/>
          </ac:cxnSpMkLst>
        </pc:cxnChg>
        <pc:cxnChg chg="add mod">
          <ac:chgData name="Kanstantsin Tsedryk" userId="708e2d0a-1804-4a88-8649-0d6086050429" providerId="ADAL" clId="{10377B99-A0D1-4842-9661-4B7AC81C20F9}" dt="2023-03-01T18:16:36.584" v="551" actId="14100"/>
          <ac:cxnSpMkLst>
            <pc:docMk/>
            <pc:sldMk cId="1276435378" sldId="351"/>
            <ac:cxnSpMk id="32" creationId="{36D1B512-ED9B-8C3F-B33F-7E1EC2BD28DC}"/>
          </ac:cxnSpMkLst>
        </pc:cxnChg>
        <pc:cxnChg chg="add mod">
          <ac:chgData name="Kanstantsin Tsedryk" userId="708e2d0a-1804-4a88-8649-0d6086050429" providerId="ADAL" clId="{10377B99-A0D1-4842-9661-4B7AC81C20F9}" dt="2023-03-01T18:24:22.355" v="764" actId="478"/>
          <ac:cxnSpMkLst>
            <pc:docMk/>
            <pc:sldMk cId="1276435378" sldId="351"/>
            <ac:cxnSpMk id="42" creationId="{DE1B4C1F-610F-4A0B-C698-43127AE9D49D}"/>
          </ac:cxnSpMkLst>
        </pc:cxnChg>
        <pc:cxnChg chg="add mod">
          <ac:chgData name="Kanstantsin Tsedryk" userId="708e2d0a-1804-4a88-8649-0d6086050429" providerId="ADAL" clId="{10377B99-A0D1-4842-9661-4B7AC81C20F9}" dt="2023-03-01T18:23:10.490" v="752" actId="208"/>
          <ac:cxnSpMkLst>
            <pc:docMk/>
            <pc:sldMk cId="1276435378" sldId="351"/>
            <ac:cxnSpMk id="45" creationId="{4920F077-AE26-A61A-99B8-C6FCE73B5800}"/>
          </ac:cxnSpMkLst>
        </pc:cxnChg>
        <pc:cxnChg chg="add mod">
          <ac:chgData name="Kanstantsin Tsedryk" userId="708e2d0a-1804-4a88-8649-0d6086050429" providerId="ADAL" clId="{10377B99-A0D1-4842-9661-4B7AC81C20F9}" dt="2023-03-01T18:23:10.490" v="752" actId="208"/>
          <ac:cxnSpMkLst>
            <pc:docMk/>
            <pc:sldMk cId="1276435378" sldId="351"/>
            <ac:cxnSpMk id="47" creationId="{8CADD2AE-C485-1D71-C814-AA54A0DBD0B8}"/>
          </ac:cxnSpMkLst>
        </pc:cxnChg>
      </pc:sldChg>
      <pc:sldChg chg="addSp modSp new mod modAnim">
        <pc:chgData name="Kanstantsin Tsedryk" userId="708e2d0a-1804-4a88-8649-0d6086050429" providerId="ADAL" clId="{10377B99-A0D1-4842-9661-4B7AC81C20F9}" dt="2023-03-02T15:17:47.648" v="1791"/>
        <pc:sldMkLst>
          <pc:docMk/>
          <pc:sldMk cId="4001879019" sldId="352"/>
        </pc:sldMkLst>
        <pc:spChg chg="mod">
          <ac:chgData name="Kanstantsin Tsedryk" userId="708e2d0a-1804-4a88-8649-0d6086050429" providerId="ADAL" clId="{10377B99-A0D1-4842-9661-4B7AC81C20F9}" dt="2023-03-01T20:23:33.060" v="1056"/>
          <ac:spMkLst>
            <pc:docMk/>
            <pc:sldMk cId="4001879019" sldId="352"/>
            <ac:spMk id="2" creationId="{0A6D2B50-2F34-EED0-F5BB-1FDF98F54EAF}"/>
          </ac:spMkLst>
        </pc:spChg>
        <pc:spChg chg="add mod">
          <ac:chgData name="Kanstantsin Tsedryk" userId="708e2d0a-1804-4a88-8649-0d6086050429" providerId="ADAL" clId="{10377B99-A0D1-4842-9661-4B7AC81C20F9}" dt="2023-03-01T20:23:16.831" v="1051"/>
          <ac:spMkLst>
            <pc:docMk/>
            <pc:sldMk cId="4001879019" sldId="352"/>
            <ac:spMk id="3" creationId="{ACA690E5-9143-A7B7-2E54-65B69351EF9E}"/>
          </ac:spMkLst>
        </pc:spChg>
        <pc:spChg chg="add mod">
          <ac:chgData name="Kanstantsin Tsedryk" userId="708e2d0a-1804-4a88-8649-0d6086050429" providerId="ADAL" clId="{10377B99-A0D1-4842-9661-4B7AC81C20F9}" dt="2023-03-01T20:23:16.831" v="1051"/>
          <ac:spMkLst>
            <pc:docMk/>
            <pc:sldMk cId="4001879019" sldId="352"/>
            <ac:spMk id="4" creationId="{1E1F0E19-83A0-CAEA-D188-59E16D0A4DAE}"/>
          </ac:spMkLst>
        </pc:spChg>
        <pc:spChg chg="add mod">
          <ac:chgData name="Kanstantsin Tsedryk" userId="708e2d0a-1804-4a88-8649-0d6086050429" providerId="ADAL" clId="{10377B99-A0D1-4842-9661-4B7AC81C20F9}" dt="2023-03-01T20:51:17.304" v="1196" actId="1036"/>
          <ac:spMkLst>
            <pc:docMk/>
            <pc:sldMk cId="4001879019" sldId="352"/>
            <ac:spMk id="6" creationId="{CBB457DC-E0D8-6674-5979-AFD5D2C7F76E}"/>
          </ac:spMkLst>
        </pc:spChg>
        <pc:graphicFrameChg chg="add mod">
          <ac:chgData name="Kanstantsin Tsedryk" userId="708e2d0a-1804-4a88-8649-0d6086050429" providerId="ADAL" clId="{10377B99-A0D1-4842-9661-4B7AC81C20F9}" dt="2023-03-02T15:17:47.648" v="1791"/>
          <ac:graphicFrameMkLst>
            <pc:docMk/>
            <pc:sldMk cId="4001879019" sldId="352"/>
            <ac:graphicFrameMk id="5" creationId="{DDC223D2-1526-1A45-E5EC-56F54B6ECCED}"/>
          </ac:graphicFrameMkLst>
        </pc:graphicFrameChg>
      </pc:sldChg>
      <pc:sldChg chg="addSp delSp modSp new mod modAnim">
        <pc:chgData name="Kanstantsin Tsedryk" userId="708e2d0a-1804-4a88-8649-0d6086050429" providerId="ADAL" clId="{10377B99-A0D1-4842-9661-4B7AC81C20F9}" dt="2023-03-01T20:50:40.424" v="1156" actId="1076"/>
        <pc:sldMkLst>
          <pc:docMk/>
          <pc:sldMk cId="2616602645" sldId="353"/>
        </pc:sldMkLst>
        <pc:spChg chg="mod">
          <ac:chgData name="Kanstantsin Tsedryk" userId="708e2d0a-1804-4a88-8649-0d6086050429" providerId="ADAL" clId="{10377B99-A0D1-4842-9661-4B7AC81C20F9}" dt="2023-03-01T20:23:42.010" v="1058"/>
          <ac:spMkLst>
            <pc:docMk/>
            <pc:sldMk cId="2616602645" sldId="353"/>
            <ac:spMk id="2" creationId="{76F7E24F-AA85-EC8F-AE3C-865425228C28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4" creationId="{C3CE2F63-7F46-7BE0-158B-35237D25B240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5" creationId="{D0460F53-0D5A-9A5F-140C-083E355E81CA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6" creationId="{0D6F2358-15FB-A715-EFB8-274ED617D233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10" creationId="{8E7C1350-EB37-0642-6B15-8AF38F2413E2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11" creationId="{D30E7D8B-B9FC-C35D-07C4-6942245D3092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12" creationId="{9427A01F-42C5-6DB5-5D03-F63AF5A902AD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13" creationId="{1FF16FE1-2E8B-1D24-C6DF-38745DAB55F0}"/>
          </ac:spMkLst>
        </pc:spChg>
        <pc:spChg chg="add del mod">
          <ac:chgData name="Kanstantsin Tsedryk" userId="708e2d0a-1804-4a88-8649-0d6086050429" providerId="ADAL" clId="{10377B99-A0D1-4842-9661-4B7AC81C20F9}" dt="2023-03-01T20:25:05.755" v="1060"/>
          <ac:spMkLst>
            <pc:docMk/>
            <pc:sldMk cId="2616602645" sldId="353"/>
            <ac:spMk id="14" creationId="{DD405418-B2F4-E1FC-ECBD-DDFC440C8593}"/>
          </ac:spMkLst>
        </pc:spChg>
        <pc:spChg chg="add mod">
          <ac:chgData name="Kanstantsin Tsedryk" userId="708e2d0a-1804-4a88-8649-0d6086050429" providerId="ADAL" clId="{10377B99-A0D1-4842-9661-4B7AC81C20F9}" dt="2023-03-01T20:46:32.632" v="1153" actId="1035"/>
          <ac:spMkLst>
            <pc:docMk/>
            <pc:sldMk cId="2616602645" sldId="353"/>
            <ac:spMk id="16" creationId="{B2B3A531-87C5-48B9-921F-308352DDD600}"/>
          </ac:spMkLst>
        </pc:spChg>
        <pc:spChg chg="add mod">
          <ac:chgData name="Kanstantsin Tsedryk" userId="708e2d0a-1804-4a88-8649-0d6086050429" providerId="ADAL" clId="{10377B99-A0D1-4842-9661-4B7AC81C20F9}" dt="2023-03-01T20:27:44.785" v="1074" actId="403"/>
          <ac:spMkLst>
            <pc:docMk/>
            <pc:sldMk cId="2616602645" sldId="353"/>
            <ac:spMk id="17" creationId="{A643C9DA-53DB-2F79-CBD2-8A6540E0C05F}"/>
          </ac:spMkLst>
        </pc:spChg>
        <pc:spChg chg="add mod">
          <ac:chgData name="Kanstantsin Tsedryk" userId="708e2d0a-1804-4a88-8649-0d6086050429" providerId="ADAL" clId="{10377B99-A0D1-4842-9661-4B7AC81C20F9}" dt="2023-03-01T20:27:50.302" v="1076" actId="403"/>
          <ac:spMkLst>
            <pc:docMk/>
            <pc:sldMk cId="2616602645" sldId="353"/>
            <ac:spMk id="18" creationId="{DBDD30DC-44E6-9BDD-65E5-2CEFCD23E1B6}"/>
          </ac:spMkLst>
        </pc:spChg>
        <pc:spChg chg="add mod">
          <ac:chgData name="Kanstantsin Tsedryk" userId="708e2d0a-1804-4a88-8649-0d6086050429" providerId="ADAL" clId="{10377B99-A0D1-4842-9661-4B7AC81C20F9}" dt="2023-03-01T20:44:55.835" v="1129" actId="1037"/>
          <ac:spMkLst>
            <pc:docMk/>
            <pc:sldMk cId="2616602645" sldId="353"/>
            <ac:spMk id="22" creationId="{A39B0194-35B8-6EA1-5957-2F190C2421D3}"/>
          </ac:spMkLst>
        </pc:spChg>
        <pc:spChg chg="add mod ord">
          <ac:chgData name="Kanstantsin Tsedryk" userId="708e2d0a-1804-4a88-8649-0d6086050429" providerId="ADAL" clId="{10377B99-A0D1-4842-9661-4B7AC81C20F9}" dt="2023-03-01T20:31:25.519" v="1094" actId="167"/>
          <ac:spMkLst>
            <pc:docMk/>
            <pc:sldMk cId="2616602645" sldId="353"/>
            <ac:spMk id="23" creationId="{5A0D1181-A178-390D-9F90-6BC2C23A622C}"/>
          </ac:spMkLst>
        </pc:spChg>
        <pc:spChg chg="add mod">
          <ac:chgData name="Kanstantsin Tsedryk" userId="708e2d0a-1804-4a88-8649-0d6086050429" providerId="ADAL" clId="{10377B99-A0D1-4842-9661-4B7AC81C20F9}" dt="2023-03-01T20:33:49.661" v="1121" actId="14100"/>
          <ac:spMkLst>
            <pc:docMk/>
            <pc:sldMk cId="2616602645" sldId="353"/>
            <ac:spMk id="24" creationId="{3EA70AE3-8809-908D-02A5-CEC1C0CEA442}"/>
          </ac:spMkLst>
        </pc:spChg>
        <pc:spChg chg="add mod">
          <ac:chgData name="Kanstantsin Tsedryk" userId="708e2d0a-1804-4a88-8649-0d6086050429" providerId="ADAL" clId="{10377B99-A0D1-4842-9661-4B7AC81C20F9}" dt="2023-03-01T20:33:35.697" v="1119" actId="1036"/>
          <ac:spMkLst>
            <pc:docMk/>
            <pc:sldMk cId="2616602645" sldId="353"/>
            <ac:spMk id="25" creationId="{48860CB9-0BC9-EB18-3431-9A85911ACEB2}"/>
          </ac:spMkLst>
        </pc:spChg>
        <pc:spChg chg="add mod">
          <ac:chgData name="Kanstantsin Tsedryk" userId="708e2d0a-1804-4a88-8649-0d6086050429" providerId="ADAL" clId="{10377B99-A0D1-4842-9661-4B7AC81C20F9}" dt="2023-03-01T20:50:40.424" v="1156" actId="1076"/>
          <ac:spMkLst>
            <pc:docMk/>
            <pc:sldMk cId="2616602645" sldId="353"/>
            <ac:spMk id="26" creationId="{891BEC81-D695-AF90-64E3-7CE9C25D74DA}"/>
          </ac:spMkLst>
        </pc:spChg>
        <pc:graphicFrameChg chg="add del mod">
          <ac:chgData name="Kanstantsin Tsedryk" userId="708e2d0a-1804-4a88-8649-0d6086050429" providerId="ADAL" clId="{10377B99-A0D1-4842-9661-4B7AC81C20F9}" dt="2023-03-01T20:25:05.755" v="1060"/>
          <ac:graphicFrameMkLst>
            <pc:docMk/>
            <pc:sldMk cId="2616602645" sldId="353"/>
            <ac:graphicFrameMk id="3" creationId="{E8C539AA-2837-2F2A-904F-6A0F8C0E8495}"/>
          </ac:graphicFrameMkLst>
        </pc:graphicFrameChg>
        <pc:graphicFrameChg chg="add mod modGraphic">
          <ac:chgData name="Kanstantsin Tsedryk" userId="708e2d0a-1804-4a88-8649-0d6086050429" providerId="ADAL" clId="{10377B99-A0D1-4842-9661-4B7AC81C20F9}" dt="2023-03-01T20:25:42.646" v="1070" actId="403"/>
          <ac:graphicFrameMkLst>
            <pc:docMk/>
            <pc:sldMk cId="2616602645" sldId="353"/>
            <ac:graphicFrameMk id="15" creationId="{FD369870-5DB2-246A-EA82-6404D3D83898}"/>
          </ac:graphicFrameMkLst>
        </pc:graphicFrameChg>
        <pc:cxnChg chg="add del mod">
          <ac:chgData name="Kanstantsin Tsedryk" userId="708e2d0a-1804-4a88-8649-0d6086050429" providerId="ADAL" clId="{10377B99-A0D1-4842-9661-4B7AC81C20F9}" dt="2023-03-01T20:25:05.755" v="1060"/>
          <ac:cxnSpMkLst>
            <pc:docMk/>
            <pc:sldMk cId="2616602645" sldId="353"/>
            <ac:cxnSpMk id="7" creationId="{1206580D-0740-ED99-6FC9-BD720CECF301}"/>
          </ac:cxnSpMkLst>
        </pc:cxnChg>
        <pc:cxnChg chg="add del mod">
          <ac:chgData name="Kanstantsin Tsedryk" userId="708e2d0a-1804-4a88-8649-0d6086050429" providerId="ADAL" clId="{10377B99-A0D1-4842-9661-4B7AC81C20F9}" dt="2023-03-01T20:25:05.755" v="1060"/>
          <ac:cxnSpMkLst>
            <pc:docMk/>
            <pc:sldMk cId="2616602645" sldId="353"/>
            <ac:cxnSpMk id="8" creationId="{470A3A71-08B3-2ED3-E86C-96875DA0D09A}"/>
          </ac:cxnSpMkLst>
        </pc:cxnChg>
        <pc:cxnChg chg="add del mod">
          <ac:chgData name="Kanstantsin Tsedryk" userId="708e2d0a-1804-4a88-8649-0d6086050429" providerId="ADAL" clId="{10377B99-A0D1-4842-9661-4B7AC81C20F9}" dt="2023-03-01T20:25:05.755" v="1060"/>
          <ac:cxnSpMkLst>
            <pc:docMk/>
            <pc:sldMk cId="2616602645" sldId="353"/>
            <ac:cxnSpMk id="9" creationId="{336225F2-BA56-EC22-59DE-849BE2ACE61D}"/>
          </ac:cxnSpMkLst>
        </pc:cxnChg>
        <pc:cxnChg chg="add mod">
          <ac:chgData name="Kanstantsin Tsedryk" userId="708e2d0a-1804-4a88-8649-0d6086050429" providerId="ADAL" clId="{10377B99-A0D1-4842-9661-4B7AC81C20F9}" dt="2023-03-01T20:32:46.977" v="1109" actId="1035"/>
          <ac:cxnSpMkLst>
            <pc:docMk/>
            <pc:sldMk cId="2616602645" sldId="353"/>
            <ac:cxnSpMk id="19" creationId="{5A79A752-5DEB-B736-13FF-C5DC178FEA68}"/>
          </ac:cxnSpMkLst>
        </pc:cxnChg>
        <pc:cxnChg chg="add mod">
          <ac:chgData name="Kanstantsin Tsedryk" userId="708e2d0a-1804-4a88-8649-0d6086050429" providerId="ADAL" clId="{10377B99-A0D1-4842-9661-4B7AC81C20F9}" dt="2023-03-01T20:32:35.445" v="1103" actId="14100"/>
          <ac:cxnSpMkLst>
            <pc:docMk/>
            <pc:sldMk cId="2616602645" sldId="353"/>
            <ac:cxnSpMk id="20" creationId="{029FBAC0-901C-A3BD-C234-F88B95653645}"/>
          </ac:cxnSpMkLst>
        </pc:cxnChg>
        <pc:cxnChg chg="add mod">
          <ac:chgData name="Kanstantsin Tsedryk" userId="708e2d0a-1804-4a88-8649-0d6086050429" providerId="ADAL" clId="{10377B99-A0D1-4842-9661-4B7AC81C20F9}" dt="2023-03-01T20:31:45.045" v="1096" actId="1076"/>
          <ac:cxnSpMkLst>
            <pc:docMk/>
            <pc:sldMk cId="2616602645" sldId="353"/>
            <ac:cxnSpMk id="21" creationId="{38BAAF02-6BC1-093D-5551-64E6F95104B6}"/>
          </ac:cxnSpMkLst>
        </pc:cxnChg>
      </pc:sldChg>
      <pc:sldChg chg="addSp modSp new mod modAnim">
        <pc:chgData name="Kanstantsin Tsedryk" userId="708e2d0a-1804-4a88-8649-0d6086050429" providerId="ADAL" clId="{10377B99-A0D1-4842-9661-4B7AC81C20F9}" dt="2023-03-02T15:18:01.171" v="1792"/>
        <pc:sldMkLst>
          <pc:docMk/>
          <pc:sldMk cId="2220397438" sldId="354"/>
        </pc:sldMkLst>
        <pc:spChg chg="mod">
          <ac:chgData name="Kanstantsin Tsedryk" userId="708e2d0a-1804-4a88-8649-0d6086050429" providerId="ADAL" clId="{10377B99-A0D1-4842-9661-4B7AC81C20F9}" dt="2023-03-01T20:52:25.026" v="1242"/>
          <ac:spMkLst>
            <pc:docMk/>
            <pc:sldMk cId="2220397438" sldId="354"/>
            <ac:spMk id="2" creationId="{1BAEF631-1565-72CC-B2C0-8258DDA1390C}"/>
          </ac:spMkLst>
        </pc:spChg>
        <pc:spChg chg="add mod">
          <ac:chgData name="Kanstantsin Tsedryk" userId="708e2d0a-1804-4a88-8649-0d6086050429" providerId="ADAL" clId="{10377B99-A0D1-4842-9661-4B7AC81C20F9}" dt="2023-03-01T20:51:03.675" v="1158"/>
          <ac:spMkLst>
            <pc:docMk/>
            <pc:sldMk cId="2220397438" sldId="354"/>
            <ac:spMk id="3" creationId="{2E9C2730-C3BC-91E6-36C1-932C2AF28450}"/>
          </ac:spMkLst>
        </pc:spChg>
        <pc:spChg chg="add mod">
          <ac:chgData name="Kanstantsin Tsedryk" userId="708e2d0a-1804-4a88-8649-0d6086050429" providerId="ADAL" clId="{10377B99-A0D1-4842-9661-4B7AC81C20F9}" dt="2023-03-01T20:51:03.675" v="1158"/>
          <ac:spMkLst>
            <pc:docMk/>
            <pc:sldMk cId="2220397438" sldId="354"/>
            <ac:spMk id="4" creationId="{7DA6AB67-E1D0-73E3-2327-00EE22030418}"/>
          </ac:spMkLst>
        </pc:spChg>
        <pc:spChg chg="add mod">
          <ac:chgData name="Kanstantsin Tsedryk" userId="708e2d0a-1804-4a88-8649-0d6086050429" providerId="ADAL" clId="{10377B99-A0D1-4842-9661-4B7AC81C20F9}" dt="2023-03-01T20:52:05.919" v="1239" actId="14100"/>
          <ac:spMkLst>
            <pc:docMk/>
            <pc:sldMk cId="2220397438" sldId="354"/>
            <ac:spMk id="6" creationId="{49768098-73B9-57A2-EF02-2E67CF85BAAE}"/>
          </ac:spMkLst>
        </pc:spChg>
        <pc:graphicFrameChg chg="add mod">
          <ac:chgData name="Kanstantsin Tsedryk" userId="708e2d0a-1804-4a88-8649-0d6086050429" providerId="ADAL" clId="{10377B99-A0D1-4842-9661-4B7AC81C20F9}" dt="2023-03-02T15:18:01.171" v="1792"/>
          <ac:graphicFrameMkLst>
            <pc:docMk/>
            <pc:sldMk cId="2220397438" sldId="354"/>
            <ac:graphicFrameMk id="5" creationId="{78F04FED-774D-D86F-92F2-6A2E2FCB0ACE}"/>
          </ac:graphicFrameMkLst>
        </pc:graphicFrameChg>
      </pc:sldChg>
      <pc:sldChg chg="addSp delSp modSp new mod modAnim">
        <pc:chgData name="Kanstantsin Tsedryk" userId="708e2d0a-1804-4a88-8649-0d6086050429" providerId="ADAL" clId="{10377B99-A0D1-4842-9661-4B7AC81C20F9}" dt="2023-03-01T21:22:15.789" v="1419" actId="122"/>
        <pc:sldMkLst>
          <pc:docMk/>
          <pc:sldMk cId="2541628666" sldId="355"/>
        </pc:sldMkLst>
        <pc:spChg chg="mod">
          <ac:chgData name="Kanstantsin Tsedryk" userId="708e2d0a-1804-4a88-8649-0d6086050429" providerId="ADAL" clId="{10377B99-A0D1-4842-9661-4B7AC81C20F9}" dt="2023-03-01T20:52:59.772" v="1244"/>
          <ac:spMkLst>
            <pc:docMk/>
            <pc:sldMk cId="2541628666" sldId="355"/>
            <ac:spMk id="2" creationId="{5E561744-F3F2-A5D6-8DAD-46AB8755023B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4" creationId="{9D8B2652-31B8-2C4C-9AC4-A358BB4598EF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5" creationId="{08446B6E-8A4C-6E5C-F972-9CD869A84E43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6" creationId="{0984F008-C273-14F0-2AD8-A762ADB98840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7" creationId="{5135C609-54C2-E719-180F-D5CE09750FFA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8" creationId="{169FEAC6-79B3-90E5-80F5-A16419557C77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9" creationId="{04D22DC6-A570-80B7-CFB1-69D41AA31971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10" creationId="{39C64A9C-10A4-7D84-4766-586C2FC7EE3E}"/>
          </ac:spMkLst>
        </pc:spChg>
        <pc:spChg chg="add del mod">
          <ac:chgData name="Kanstantsin Tsedryk" userId="708e2d0a-1804-4a88-8649-0d6086050429" providerId="ADAL" clId="{10377B99-A0D1-4842-9661-4B7AC81C20F9}" dt="2023-03-01T20:53:14.553" v="1248"/>
          <ac:spMkLst>
            <pc:docMk/>
            <pc:sldMk cId="2541628666" sldId="355"/>
            <ac:spMk id="11" creationId="{F55CA9F0-427B-01AF-81E7-8DAC8D0992C2}"/>
          </ac:spMkLst>
        </pc:spChg>
        <pc:spChg chg="add mod">
          <ac:chgData name="Kanstantsin Tsedryk" userId="708e2d0a-1804-4a88-8649-0d6086050429" providerId="ADAL" clId="{10377B99-A0D1-4842-9661-4B7AC81C20F9}" dt="2023-03-01T20:55:38.239" v="1278" actId="1076"/>
          <ac:spMkLst>
            <pc:docMk/>
            <pc:sldMk cId="2541628666" sldId="355"/>
            <ac:spMk id="13" creationId="{19C54BB7-7B46-8CC0-C639-D5DAC0F47678}"/>
          </ac:spMkLst>
        </pc:spChg>
        <pc:spChg chg="add mod">
          <ac:chgData name="Kanstantsin Tsedryk" userId="708e2d0a-1804-4a88-8649-0d6086050429" providerId="ADAL" clId="{10377B99-A0D1-4842-9661-4B7AC81C20F9}" dt="2023-03-01T20:54:36.443" v="1272" actId="14100"/>
          <ac:spMkLst>
            <pc:docMk/>
            <pc:sldMk cId="2541628666" sldId="355"/>
            <ac:spMk id="14" creationId="{F0E84CAD-7C2F-4B27-89B3-E24015575680}"/>
          </ac:spMkLst>
        </pc:spChg>
        <pc:spChg chg="add mod">
          <ac:chgData name="Kanstantsin Tsedryk" userId="708e2d0a-1804-4a88-8649-0d6086050429" providerId="ADAL" clId="{10377B99-A0D1-4842-9661-4B7AC81C20F9}" dt="2023-03-01T20:54:17.926" v="1269" actId="14100"/>
          <ac:spMkLst>
            <pc:docMk/>
            <pc:sldMk cId="2541628666" sldId="355"/>
            <ac:spMk id="15" creationId="{C9B97F49-F19F-426F-D5C5-3A26EF0650C4}"/>
          </ac:spMkLst>
        </pc:spChg>
        <pc:spChg chg="add mod">
          <ac:chgData name="Kanstantsin Tsedryk" userId="708e2d0a-1804-4a88-8649-0d6086050429" providerId="ADAL" clId="{10377B99-A0D1-4842-9661-4B7AC81C20F9}" dt="2023-03-01T20:55:15.771" v="1276" actId="14100"/>
          <ac:spMkLst>
            <pc:docMk/>
            <pc:sldMk cId="2541628666" sldId="355"/>
            <ac:spMk id="16" creationId="{C92AB650-BC83-7837-8201-BD4CE2E677B0}"/>
          </ac:spMkLst>
        </pc:spChg>
        <pc:spChg chg="add mod">
          <ac:chgData name="Kanstantsin Tsedryk" userId="708e2d0a-1804-4a88-8649-0d6086050429" providerId="ADAL" clId="{10377B99-A0D1-4842-9661-4B7AC81C20F9}" dt="2023-03-01T21:20:40.639" v="1402" actId="1035"/>
          <ac:spMkLst>
            <pc:docMk/>
            <pc:sldMk cId="2541628666" sldId="355"/>
            <ac:spMk id="17" creationId="{1F83CA0A-5204-A734-1F2A-0EEF60FCF590}"/>
          </ac:spMkLst>
        </pc:spChg>
        <pc:spChg chg="add mod">
          <ac:chgData name="Kanstantsin Tsedryk" userId="708e2d0a-1804-4a88-8649-0d6086050429" providerId="ADAL" clId="{10377B99-A0D1-4842-9661-4B7AC81C20F9}" dt="2023-03-01T21:22:08.684" v="1418" actId="14100"/>
          <ac:spMkLst>
            <pc:docMk/>
            <pc:sldMk cId="2541628666" sldId="355"/>
            <ac:spMk id="18" creationId="{1A96E24A-47AF-A366-4E9B-CE760969E2EB}"/>
          </ac:spMkLst>
        </pc:spChg>
        <pc:spChg chg="add mod">
          <ac:chgData name="Kanstantsin Tsedryk" userId="708e2d0a-1804-4a88-8649-0d6086050429" providerId="ADAL" clId="{10377B99-A0D1-4842-9661-4B7AC81C20F9}" dt="2023-03-01T21:10:01.598" v="1310" actId="400"/>
          <ac:spMkLst>
            <pc:docMk/>
            <pc:sldMk cId="2541628666" sldId="355"/>
            <ac:spMk id="19" creationId="{8168225A-480F-E502-43C5-08ED9EDE47F4}"/>
          </ac:spMkLst>
        </pc:spChg>
        <pc:spChg chg="add mod">
          <ac:chgData name="Kanstantsin Tsedryk" userId="708e2d0a-1804-4a88-8649-0d6086050429" providerId="ADAL" clId="{10377B99-A0D1-4842-9661-4B7AC81C20F9}" dt="2023-03-01T21:07:07.512" v="1294" actId="1076"/>
          <ac:spMkLst>
            <pc:docMk/>
            <pc:sldMk cId="2541628666" sldId="355"/>
            <ac:spMk id="20" creationId="{AF422DCF-6CF6-1964-1D5C-0FDDF5180F65}"/>
          </ac:spMkLst>
        </pc:spChg>
        <pc:spChg chg="add del">
          <ac:chgData name="Kanstantsin Tsedryk" userId="708e2d0a-1804-4a88-8649-0d6086050429" providerId="ADAL" clId="{10377B99-A0D1-4842-9661-4B7AC81C20F9}" dt="2023-03-01T21:08:37.664" v="1304" actId="22"/>
          <ac:spMkLst>
            <pc:docMk/>
            <pc:sldMk cId="2541628666" sldId="355"/>
            <ac:spMk id="22" creationId="{6315F24F-5594-7391-41C7-4072CC3E8767}"/>
          </ac:spMkLst>
        </pc:spChg>
        <pc:spChg chg="add mod">
          <ac:chgData name="Kanstantsin Tsedryk" userId="708e2d0a-1804-4a88-8649-0d6086050429" providerId="ADAL" clId="{10377B99-A0D1-4842-9661-4B7AC81C20F9}" dt="2023-03-01T21:22:15.789" v="1419" actId="122"/>
          <ac:spMkLst>
            <pc:docMk/>
            <pc:sldMk cId="2541628666" sldId="355"/>
            <ac:spMk id="24" creationId="{88F999A7-C164-135E-C387-EAD3198E9B98}"/>
          </ac:spMkLst>
        </pc:spChg>
        <pc:spChg chg="add del mod">
          <ac:chgData name="Kanstantsin Tsedryk" userId="708e2d0a-1804-4a88-8649-0d6086050429" providerId="ADAL" clId="{10377B99-A0D1-4842-9661-4B7AC81C20F9}" dt="2023-03-01T21:18:49.774" v="1384" actId="478"/>
          <ac:spMkLst>
            <pc:docMk/>
            <pc:sldMk cId="2541628666" sldId="355"/>
            <ac:spMk id="29" creationId="{4EB32E13-DC8C-4E9E-9E0E-6BC2A33F7E3A}"/>
          </ac:spMkLst>
        </pc:spChg>
        <pc:graphicFrameChg chg="add del mod">
          <ac:chgData name="Kanstantsin Tsedryk" userId="708e2d0a-1804-4a88-8649-0d6086050429" providerId="ADAL" clId="{10377B99-A0D1-4842-9661-4B7AC81C20F9}" dt="2023-03-01T20:53:14.553" v="1248"/>
          <ac:graphicFrameMkLst>
            <pc:docMk/>
            <pc:sldMk cId="2541628666" sldId="355"/>
            <ac:graphicFrameMk id="3" creationId="{623ABB89-A55D-5EDC-7D17-3101A58AD3A0}"/>
          </ac:graphicFrameMkLst>
        </pc:graphicFrameChg>
        <pc:graphicFrameChg chg="add mod modGraphic">
          <ac:chgData name="Kanstantsin Tsedryk" userId="708e2d0a-1804-4a88-8649-0d6086050429" providerId="ADAL" clId="{10377B99-A0D1-4842-9661-4B7AC81C20F9}" dt="2023-03-01T21:18:04.009" v="1373" actId="108"/>
          <ac:graphicFrameMkLst>
            <pc:docMk/>
            <pc:sldMk cId="2541628666" sldId="355"/>
            <ac:graphicFrameMk id="12" creationId="{10B5B8C4-9277-FD62-0869-359CB8608FF7}"/>
          </ac:graphicFrameMkLst>
        </pc:graphicFrameChg>
        <pc:picChg chg="add del mod">
          <ac:chgData name="Kanstantsin Tsedryk" userId="708e2d0a-1804-4a88-8649-0d6086050429" providerId="ADAL" clId="{10377B99-A0D1-4842-9661-4B7AC81C20F9}" dt="2023-03-01T21:18:51.430" v="1385" actId="478"/>
          <ac:picMkLst>
            <pc:docMk/>
            <pc:sldMk cId="2541628666" sldId="355"/>
            <ac:picMk id="28" creationId="{DF99A3B4-B9BE-ABAC-96D5-E9DBF8C40459}"/>
          </ac:picMkLst>
        </pc:picChg>
        <pc:cxnChg chg="add mod">
          <ac:chgData name="Kanstantsin Tsedryk" userId="708e2d0a-1804-4a88-8649-0d6086050429" providerId="ADAL" clId="{10377B99-A0D1-4842-9661-4B7AC81C20F9}" dt="2023-03-01T21:10:33.365" v="1333" actId="692"/>
          <ac:cxnSpMkLst>
            <pc:docMk/>
            <pc:sldMk cId="2541628666" sldId="355"/>
            <ac:cxnSpMk id="26" creationId="{EDBA9193-5874-68B1-B47B-5F694BA4DB71}"/>
          </ac:cxnSpMkLst>
        </pc:cxnChg>
      </pc:sldChg>
      <pc:sldChg chg="addSp delSp modSp new mod modAnim">
        <pc:chgData name="Kanstantsin Tsedryk" userId="708e2d0a-1804-4a88-8649-0d6086050429" providerId="ADAL" clId="{10377B99-A0D1-4842-9661-4B7AC81C20F9}" dt="2023-03-02T15:00:10.714" v="1753" actId="1038"/>
        <pc:sldMkLst>
          <pc:docMk/>
          <pc:sldMk cId="3232686912" sldId="356"/>
        </pc:sldMkLst>
        <pc:spChg chg="mod">
          <ac:chgData name="Kanstantsin Tsedryk" userId="708e2d0a-1804-4a88-8649-0d6086050429" providerId="ADAL" clId="{10377B99-A0D1-4842-9661-4B7AC81C20F9}" dt="2023-03-02T14:24:22.164" v="1423"/>
          <ac:spMkLst>
            <pc:docMk/>
            <pc:sldMk cId="3232686912" sldId="356"/>
            <ac:spMk id="2" creationId="{46B1C904-8140-3EAE-B98D-DA3F47FD6B23}"/>
          </ac:spMkLst>
        </pc:spChg>
        <pc:spChg chg="mod">
          <ac:chgData name="Kanstantsin Tsedryk" userId="708e2d0a-1804-4a88-8649-0d6086050429" providerId="ADAL" clId="{10377B99-A0D1-4842-9661-4B7AC81C20F9}" dt="2023-03-02T14:24:37.742" v="1424"/>
          <ac:spMkLst>
            <pc:docMk/>
            <pc:sldMk cId="3232686912" sldId="356"/>
            <ac:spMk id="5" creationId="{77622BEA-41BB-E077-1406-4DA9AAA92C6D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6" creationId="{95FDDFB5-DED8-C80C-B546-D86F53E379B9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9" creationId="{468BD9D7-F4C3-C1C3-92B2-E908C6AB6A8D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10" creationId="{682DC42E-A168-2EAC-F1AC-3449D6CCDC06}"/>
          </ac:spMkLst>
        </pc:spChg>
        <pc:spChg chg="mod">
          <ac:chgData name="Kanstantsin Tsedryk" userId="708e2d0a-1804-4a88-8649-0d6086050429" providerId="ADAL" clId="{10377B99-A0D1-4842-9661-4B7AC81C20F9}" dt="2023-03-02T14:24:37.742" v="1424"/>
          <ac:spMkLst>
            <pc:docMk/>
            <pc:sldMk cId="3232686912" sldId="356"/>
            <ac:spMk id="13" creationId="{646B4A52-15F5-730A-B356-BF99C8BD5F7C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14" creationId="{DA723B68-B104-79EA-88DE-A4C77560AA5F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15" creationId="{A547840D-E6C0-340A-CCBE-AE7A299FD685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16" creationId="{4E5A35C1-C5CA-2DF7-CA2F-CC664B4197EF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17" creationId="{D43C3476-69DC-0E2D-ADF3-38F91AE37B00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18" creationId="{33CC3B44-A797-6384-BDD4-9E5E1991A29D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19" creationId="{18469573-7766-F346-1CAB-0FDEC8AF60E3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20" creationId="{8501BAEB-B24C-BE9A-AE41-FA8303D419E2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21" creationId="{2FE57B13-B0B6-F341-342F-BD48DD59E8B9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22" creationId="{12D979C5-A117-7568-E042-1A608B958909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23" creationId="{9C0C19A6-B302-8807-CD5D-7C4929053620}"/>
          </ac:spMkLst>
        </pc:spChg>
        <pc:spChg chg="add del mod">
          <ac:chgData name="Kanstantsin Tsedryk" userId="708e2d0a-1804-4a88-8649-0d6086050429" providerId="ADAL" clId="{10377B99-A0D1-4842-9661-4B7AC81C20F9}" dt="2023-03-02T14:24:40.783" v="1427"/>
          <ac:spMkLst>
            <pc:docMk/>
            <pc:sldMk cId="3232686912" sldId="356"/>
            <ac:spMk id="24" creationId="{65270082-A8B1-3E90-7E66-ECC525DE0A0D}"/>
          </ac:spMkLst>
        </pc:spChg>
        <pc:spChg chg="mod">
          <ac:chgData name="Kanstantsin Tsedryk" userId="708e2d0a-1804-4a88-8649-0d6086050429" providerId="ADAL" clId="{10377B99-A0D1-4842-9661-4B7AC81C20F9}" dt="2023-03-02T14:41:21.740" v="1646" actId="1038"/>
          <ac:spMkLst>
            <pc:docMk/>
            <pc:sldMk cId="3232686912" sldId="356"/>
            <ac:spMk id="27" creationId="{5F9679F0-561F-BDC8-9BCF-0BF962A65F76}"/>
          </ac:spMkLst>
        </pc:spChg>
        <pc:spChg chg="add mod">
          <ac:chgData name="Kanstantsin Tsedryk" userId="708e2d0a-1804-4a88-8649-0d6086050429" providerId="ADAL" clId="{10377B99-A0D1-4842-9661-4B7AC81C20F9}" dt="2023-03-02T14:38:55.726" v="1594" actId="1035"/>
          <ac:spMkLst>
            <pc:docMk/>
            <pc:sldMk cId="3232686912" sldId="356"/>
            <ac:spMk id="28" creationId="{675C7E25-3BFF-5249-8CDA-9C90E16FBC13}"/>
          </ac:spMkLst>
        </pc:spChg>
        <pc:spChg chg="add mod">
          <ac:chgData name="Kanstantsin Tsedryk" userId="708e2d0a-1804-4a88-8649-0d6086050429" providerId="ADAL" clId="{10377B99-A0D1-4842-9661-4B7AC81C20F9}" dt="2023-03-02T14:38:48.832" v="1592" actId="1036"/>
          <ac:spMkLst>
            <pc:docMk/>
            <pc:sldMk cId="3232686912" sldId="356"/>
            <ac:spMk id="31" creationId="{4564F36D-D2FE-4128-4FE0-219996A942F0}"/>
          </ac:spMkLst>
        </pc:spChg>
        <pc:spChg chg="add mod">
          <ac:chgData name="Kanstantsin Tsedryk" userId="708e2d0a-1804-4a88-8649-0d6086050429" providerId="ADAL" clId="{10377B99-A0D1-4842-9661-4B7AC81C20F9}" dt="2023-03-02T14:26:06.117" v="1443" actId="1076"/>
          <ac:spMkLst>
            <pc:docMk/>
            <pc:sldMk cId="3232686912" sldId="356"/>
            <ac:spMk id="32" creationId="{34CF99DC-4FB9-B7C9-DA57-01780B00A276}"/>
          </ac:spMkLst>
        </pc:spChg>
        <pc:spChg chg="mod">
          <ac:chgData name="Kanstantsin Tsedryk" userId="708e2d0a-1804-4a88-8649-0d6086050429" providerId="ADAL" clId="{10377B99-A0D1-4842-9661-4B7AC81C20F9}" dt="2023-03-02T14:49:40.652" v="1676" actId="1076"/>
          <ac:spMkLst>
            <pc:docMk/>
            <pc:sldMk cId="3232686912" sldId="356"/>
            <ac:spMk id="35" creationId="{83242BF0-F393-36A1-2ADC-06019E8F6A9F}"/>
          </ac:spMkLst>
        </pc:spChg>
        <pc:spChg chg="add mod">
          <ac:chgData name="Kanstantsin Tsedryk" userId="708e2d0a-1804-4a88-8649-0d6086050429" providerId="ADAL" clId="{10377B99-A0D1-4842-9661-4B7AC81C20F9}" dt="2023-03-02T14:38:48.832" v="1592" actId="1036"/>
          <ac:spMkLst>
            <pc:docMk/>
            <pc:sldMk cId="3232686912" sldId="356"/>
            <ac:spMk id="36" creationId="{80E4C436-A3DE-E2C5-DB82-39349FFD34AF}"/>
          </ac:spMkLst>
        </pc:spChg>
        <pc:spChg chg="add mod">
          <ac:chgData name="Kanstantsin Tsedryk" userId="708e2d0a-1804-4a88-8649-0d6086050429" providerId="ADAL" clId="{10377B99-A0D1-4842-9661-4B7AC81C20F9}" dt="2023-03-02T14:42:58.294" v="1656" actId="113"/>
          <ac:spMkLst>
            <pc:docMk/>
            <pc:sldMk cId="3232686912" sldId="356"/>
            <ac:spMk id="37" creationId="{57F67F38-8A30-DD25-F416-7D3F52797524}"/>
          </ac:spMkLst>
        </pc:spChg>
        <pc:spChg chg="add mod">
          <ac:chgData name="Kanstantsin Tsedryk" userId="708e2d0a-1804-4a88-8649-0d6086050429" providerId="ADAL" clId="{10377B99-A0D1-4842-9661-4B7AC81C20F9}" dt="2023-03-02T14:42:52.002" v="1655" actId="1036"/>
          <ac:spMkLst>
            <pc:docMk/>
            <pc:sldMk cId="3232686912" sldId="356"/>
            <ac:spMk id="38" creationId="{CBA77CCE-9C30-09EF-29E7-3B112EFA985E}"/>
          </ac:spMkLst>
        </pc:spChg>
        <pc:spChg chg="add mod">
          <ac:chgData name="Kanstantsin Tsedryk" userId="708e2d0a-1804-4a88-8649-0d6086050429" providerId="ADAL" clId="{10377B99-A0D1-4842-9661-4B7AC81C20F9}" dt="2023-03-02T14:42:52.002" v="1655" actId="1036"/>
          <ac:spMkLst>
            <pc:docMk/>
            <pc:sldMk cId="3232686912" sldId="356"/>
            <ac:spMk id="39" creationId="{F2AF7376-F3ED-A762-5875-380B72E6E9E3}"/>
          </ac:spMkLst>
        </pc:spChg>
        <pc:spChg chg="add mod">
          <ac:chgData name="Kanstantsin Tsedryk" userId="708e2d0a-1804-4a88-8649-0d6086050429" providerId="ADAL" clId="{10377B99-A0D1-4842-9661-4B7AC81C20F9}" dt="2023-03-02T14:42:52.002" v="1655" actId="1036"/>
          <ac:spMkLst>
            <pc:docMk/>
            <pc:sldMk cId="3232686912" sldId="356"/>
            <ac:spMk id="40" creationId="{5C49CA4C-329E-2446-04CF-9522499CCF95}"/>
          </ac:spMkLst>
        </pc:spChg>
        <pc:spChg chg="add mod">
          <ac:chgData name="Kanstantsin Tsedryk" userId="708e2d0a-1804-4a88-8649-0d6086050429" providerId="ADAL" clId="{10377B99-A0D1-4842-9661-4B7AC81C20F9}" dt="2023-03-02T14:46:59.766" v="1667" actId="14100"/>
          <ac:spMkLst>
            <pc:docMk/>
            <pc:sldMk cId="3232686912" sldId="356"/>
            <ac:spMk id="41" creationId="{F9E58E27-7B63-71E0-6E45-C869A4D0477E}"/>
          </ac:spMkLst>
        </pc:spChg>
        <pc:spChg chg="add mod">
          <ac:chgData name="Kanstantsin Tsedryk" userId="708e2d0a-1804-4a88-8649-0d6086050429" providerId="ADAL" clId="{10377B99-A0D1-4842-9661-4B7AC81C20F9}" dt="2023-03-02T14:41:42.736" v="1648" actId="14100"/>
          <ac:spMkLst>
            <pc:docMk/>
            <pc:sldMk cId="3232686912" sldId="356"/>
            <ac:spMk id="42" creationId="{B37970E4-3A97-B5E1-EEC7-EB9046EF12F6}"/>
          </ac:spMkLst>
        </pc:spChg>
        <pc:spChg chg="add mod">
          <ac:chgData name="Kanstantsin Tsedryk" userId="708e2d0a-1804-4a88-8649-0d6086050429" providerId="ADAL" clId="{10377B99-A0D1-4842-9661-4B7AC81C20F9}" dt="2023-03-02T14:40:50.084" v="1623" actId="1038"/>
          <ac:spMkLst>
            <pc:docMk/>
            <pc:sldMk cId="3232686912" sldId="356"/>
            <ac:spMk id="43" creationId="{3DC0D58C-F154-EE34-59BA-7481A041AC12}"/>
          </ac:spMkLst>
        </pc:spChg>
        <pc:spChg chg="add mod">
          <ac:chgData name="Kanstantsin Tsedryk" userId="708e2d0a-1804-4a88-8649-0d6086050429" providerId="ADAL" clId="{10377B99-A0D1-4842-9661-4B7AC81C20F9}" dt="2023-03-02T14:40:50.084" v="1623" actId="1038"/>
          <ac:spMkLst>
            <pc:docMk/>
            <pc:sldMk cId="3232686912" sldId="356"/>
            <ac:spMk id="44" creationId="{72A096CD-EB54-AFCF-6071-613AA077F207}"/>
          </ac:spMkLst>
        </pc:spChg>
        <pc:spChg chg="add mod">
          <ac:chgData name="Kanstantsin Tsedryk" userId="708e2d0a-1804-4a88-8649-0d6086050429" providerId="ADAL" clId="{10377B99-A0D1-4842-9661-4B7AC81C20F9}" dt="2023-03-02T14:40:50.084" v="1623" actId="1038"/>
          <ac:spMkLst>
            <pc:docMk/>
            <pc:sldMk cId="3232686912" sldId="356"/>
            <ac:spMk id="45" creationId="{30B61D4C-2784-C740-D0CF-2034F93A2644}"/>
          </ac:spMkLst>
        </pc:spChg>
        <pc:spChg chg="add mod">
          <ac:chgData name="Kanstantsin Tsedryk" userId="708e2d0a-1804-4a88-8649-0d6086050429" providerId="ADAL" clId="{10377B99-A0D1-4842-9661-4B7AC81C20F9}" dt="2023-03-02T14:47:12.078" v="1669" actId="14100"/>
          <ac:spMkLst>
            <pc:docMk/>
            <pc:sldMk cId="3232686912" sldId="356"/>
            <ac:spMk id="46" creationId="{772A6E04-E754-4C52-7BAF-BD9661EF803A}"/>
          </ac:spMkLst>
        </pc:spChg>
        <pc:spChg chg="add del">
          <ac:chgData name="Kanstantsin Tsedryk" userId="708e2d0a-1804-4a88-8649-0d6086050429" providerId="ADAL" clId="{10377B99-A0D1-4842-9661-4B7AC81C20F9}" dt="2023-03-02T14:26:16.758" v="1446" actId="22"/>
          <ac:spMkLst>
            <pc:docMk/>
            <pc:sldMk cId="3232686912" sldId="356"/>
            <ac:spMk id="48" creationId="{35BB6193-B410-54BF-9B71-86E53CD06734}"/>
          </ac:spMkLst>
        </pc:spChg>
        <pc:spChg chg="add mod">
          <ac:chgData name="Kanstantsin Tsedryk" userId="708e2d0a-1804-4a88-8649-0d6086050429" providerId="ADAL" clId="{10377B99-A0D1-4842-9661-4B7AC81C20F9}" dt="2023-03-02T14:27:21.698" v="1460" actId="14100"/>
          <ac:spMkLst>
            <pc:docMk/>
            <pc:sldMk cId="3232686912" sldId="356"/>
            <ac:spMk id="50" creationId="{028A6966-982A-6FF2-1F71-6F3F424A83A0}"/>
          </ac:spMkLst>
        </pc:spChg>
        <pc:spChg chg="add del mod">
          <ac:chgData name="Kanstantsin Tsedryk" userId="708e2d0a-1804-4a88-8649-0d6086050429" providerId="ADAL" clId="{10377B99-A0D1-4842-9661-4B7AC81C20F9}" dt="2023-03-02T14:49:27.515" v="1675" actId="478"/>
          <ac:spMkLst>
            <pc:docMk/>
            <pc:sldMk cId="3232686912" sldId="356"/>
            <ac:spMk id="52" creationId="{326A5566-8768-2752-A55A-E2B798D595F5}"/>
          </ac:spMkLst>
        </pc:spChg>
        <pc:spChg chg="add mod ord">
          <ac:chgData name="Kanstantsin Tsedryk" userId="708e2d0a-1804-4a88-8649-0d6086050429" providerId="ADAL" clId="{10377B99-A0D1-4842-9661-4B7AC81C20F9}" dt="2023-03-02T14:59:13.252" v="1744" actId="164"/>
          <ac:spMkLst>
            <pc:docMk/>
            <pc:sldMk cId="3232686912" sldId="356"/>
            <ac:spMk id="54" creationId="{AFB14FF2-D66E-7A3A-80AD-45C820A85E6F}"/>
          </ac:spMkLst>
        </pc:spChg>
        <pc:spChg chg="add mod ord">
          <ac:chgData name="Kanstantsin Tsedryk" userId="708e2d0a-1804-4a88-8649-0d6086050429" providerId="ADAL" clId="{10377B99-A0D1-4842-9661-4B7AC81C20F9}" dt="2023-03-02T14:59:13.252" v="1744" actId="164"/>
          <ac:spMkLst>
            <pc:docMk/>
            <pc:sldMk cId="3232686912" sldId="356"/>
            <ac:spMk id="56" creationId="{943C89B0-6C25-5A2F-65DC-3518E6E1D1FB}"/>
          </ac:spMkLst>
        </pc:spChg>
        <pc:spChg chg="add mod ord">
          <ac:chgData name="Kanstantsin Tsedryk" userId="708e2d0a-1804-4a88-8649-0d6086050429" providerId="ADAL" clId="{10377B99-A0D1-4842-9661-4B7AC81C20F9}" dt="2023-03-02T14:59:13.252" v="1744" actId="164"/>
          <ac:spMkLst>
            <pc:docMk/>
            <pc:sldMk cId="3232686912" sldId="356"/>
            <ac:spMk id="57" creationId="{B1F9072B-12E7-2A28-9EBC-C00B6696268B}"/>
          </ac:spMkLst>
        </pc:spChg>
        <pc:grpChg chg="add del mod">
          <ac:chgData name="Kanstantsin Tsedryk" userId="708e2d0a-1804-4a88-8649-0d6086050429" providerId="ADAL" clId="{10377B99-A0D1-4842-9661-4B7AC81C20F9}" dt="2023-03-02T14:24:40.783" v="1427"/>
          <ac:grpSpMkLst>
            <pc:docMk/>
            <pc:sldMk cId="3232686912" sldId="356"/>
            <ac:grpSpMk id="3" creationId="{274B8C58-66D0-8D7F-2DE5-24B55F82651E}"/>
          </ac:grpSpMkLst>
        </pc:grpChg>
        <pc:grpChg chg="add del mod">
          <ac:chgData name="Kanstantsin Tsedryk" userId="708e2d0a-1804-4a88-8649-0d6086050429" providerId="ADAL" clId="{10377B99-A0D1-4842-9661-4B7AC81C20F9}" dt="2023-03-02T14:24:40.783" v="1427"/>
          <ac:grpSpMkLst>
            <pc:docMk/>
            <pc:sldMk cId="3232686912" sldId="356"/>
            <ac:grpSpMk id="11" creationId="{5313FAF3-AE28-3158-C3AA-1E4F45D11CB5}"/>
          </ac:grpSpMkLst>
        </pc:grpChg>
        <pc:grpChg chg="add mod">
          <ac:chgData name="Kanstantsin Tsedryk" userId="708e2d0a-1804-4a88-8649-0d6086050429" providerId="ADAL" clId="{10377B99-A0D1-4842-9661-4B7AC81C20F9}" dt="2023-03-02T14:41:21.740" v="1646" actId="1038"/>
          <ac:grpSpMkLst>
            <pc:docMk/>
            <pc:sldMk cId="3232686912" sldId="356"/>
            <ac:grpSpMk id="25" creationId="{6A593E0F-D803-9A15-CFDD-2E7D8A3B87EE}"/>
          </ac:grpSpMkLst>
        </pc:grpChg>
        <pc:grpChg chg="add mod">
          <ac:chgData name="Kanstantsin Tsedryk" userId="708e2d0a-1804-4a88-8649-0d6086050429" providerId="ADAL" clId="{10377B99-A0D1-4842-9661-4B7AC81C20F9}" dt="2023-03-02T14:49:40.652" v="1676" actId="1076"/>
          <ac:grpSpMkLst>
            <pc:docMk/>
            <pc:sldMk cId="3232686912" sldId="356"/>
            <ac:grpSpMk id="33" creationId="{83555787-FA51-DC56-15AE-EBE16BF0E120}"/>
          </ac:grpSpMkLst>
        </pc:grpChg>
        <pc:grpChg chg="add mod">
          <ac:chgData name="Kanstantsin Tsedryk" userId="708e2d0a-1804-4a88-8649-0d6086050429" providerId="ADAL" clId="{10377B99-A0D1-4842-9661-4B7AC81C20F9}" dt="2023-03-02T14:53:12.509" v="1715"/>
          <ac:grpSpMkLst>
            <pc:docMk/>
            <pc:sldMk cId="3232686912" sldId="356"/>
            <ac:grpSpMk id="58" creationId="{E7A51A7C-5C73-1FCB-1EC5-09AC579C1203}"/>
          </ac:grpSpMkLst>
        </pc:grpChg>
        <pc:grpChg chg="add mod">
          <ac:chgData name="Kanstantsin Tsedryk" userId="708e2d0a-1804-4a88-8649-0d6086050429" providerId="ADAL" clId="{10377B99-A0D1-4842-9661-4B7AC81C20F9}" dt="2023-03-02T15:00:10.714" v="1753" actId="1038"/>
          <ac:grpSpMkLst>
            <pc:docMk/>
            <pc:sldMk cId="3232686912" sldId="356"/>
            <ac:grpSpMk id="64" creationId="{FDA12F53-F535-05AC-F12E-C8F99504B8DE}"/>
          </ac:grpSpMkLst>
        </pc:grpChg>
        <pc:picChg chg="mod">
          <ac:chgData name="Kanstantsin Tsedryk" userId="708e2d0a-1804-4a88-8649-0d6086050429" providerId="ADAL" clId="{10377B99-A0D1-4842-9661-4B7AC81C20F9}" dt="2023-03-02T14:24:37.742" v="1424"/>
          <ac:picMkLst>
            <pc:docMk/>
            <pc:sldMk cId="3232686912" sldId="356"/>
            <ac:picMk id="4" creationId="{3BFA6C37-D444-5EC6-5B11-079899447163}"/>
          </ac:picMkLst>
        </pc:picChg>
        <pc:picChg chg="mod">
          <ac:chgData name="Kanstantsin Tsedryk" userId="708e2d0a-1804-4a88-8649-0d6086050429" providerId="ADAL" clId="{10377B99-A0D1-4842-9661-4B7AC81C20F9}" dt="2023-03-02T14:24:37.742" v="1424"/>
          <ac:picMkLst>
            <pc:docMk/>
            <pc:sldMk cId="3232686912" sldId="356"/>
            <ac:picMk id="12" creationId="{006CC320-D52A-0FDD-7ED2-CD9B277558A9}"/>
          </ac:picMkLst>
        </pc:picChg>
        <pc:picChg chg="mod">
          <ac:chgData name="Kanstantsin Tsedryk" userId="708e2d0a-1804-4a88-8649-0d6086050429" providerId="ADAL" clId="{10377B99-A0D1-4842-9661-4B7AC81C20F9}" dt="2023-03-02T14:41:21.740" v="1646" actId="1038"/>
          <ac:picMkLst>
            <pc:docMk/>
            <pc:sldMk cId="3232686912" sldId="356"/>
            <ac:picMk id="26" creationId="{70BF3515-9FB0-9D98-8075-2E32ED73FDBF}"/>
          </ac:picMkLst>
        </pc:picChg>
        <pc:picChg chg="mod">
          <ac:chgData name="Kanstantsin Tsedryk" userId="708e2d0a-1804-4a88-8649-0d6086050429" providerId="ADAL" clId="{10377B99-A0D1-4842-9661-4B7AC81C20F9}" dt="2023-03-02T14:49:40.652" v="1676" actId="1076"/>
          <ac:picMkLst>
            <pc:docMk/>
            <pc:sldMk cId="3232686912" sldId="356"/>
            <ac:picMk id="34" creationId="{3D21A1BF-7F26-32E5-4175-52DC0F8BCAF7}"/>
          </ac:picMkLst>
        </pc:picChg>
        <pc:picChg chg="mod">
          <ac:chgData name="Kanstantsin Tsedryk" userId="708e2d0a-1804-4a88-8649-0d6086050429" providerId="ADAL" clId="{10377B99-A0D1-4842-9661-4B7AC81C20F9}" dt="2023-03-02T14:53:12.509" v="1715"/>
          <ac:picMkLst>
            <pc:docMk/>
            <pc:sldMk cId="3232686912" sldId="356"/>
            <ac:picMk id="59" creationId="{4F6A52A5-32AD-D4C6-FFC1-DA4C39DC7ABF}"/>
          </ac:picMkLst>
        </pc:picChg>
        <pc:picChg chg="mod">
          <ac:chgData name="Kanstantsin Tsedryk" userId="708e2d0a-1804-4a88-8649-0d6086050429" providerId="ADAL" clId="{10377B99-A0D1-4842-9661-4B7AC81C20F9}" dt="2023-03-02T14:53:12.509" v="1715"/>
          <ac:picMkLst>
            <pc:docMk/>
            <pc:sldMk cId="3232686912" sldId="356"/>
            <ac:picMk id="60" creationId="{F3ABF0C1-36CF-E5ED-B66C-1E7FFD7287C0}"/>
          </ac:picMkLst>
        </pc:picChg>
        <pc:picChg chg="mod">
          <ac:chgData name="Kanstantsin Tsedryk" userId="708e2d0a-1804-4a88-8649-0d6086050429" providerId="ADAL" clId="{10377B99-A0D1-4842-9661-4B7AC81C20F9}" dt="2023-03-02T14:53:12.509" v="1715"/>
          <ac:picMkLst>
            <pc:docMk/>
            <pc:sldMk cId="3232686912" sldId="356"/>
            <ac:picMk id="61" creationId="{67F10E8E-7521-6FCB-9164-9F56E8367666}"/>
          </ac:picMkLst>
        </pc:picChg>
        <pc:picChg chg="add mod">
          <ac:chgData name="Kanstantsin Tsedryk" userId="708e2d0a-1804-4a88-8649-0d6086050429" providerId="ADAL" clId="{10377B99-A0D1-4842-9661-4B7AC81C20F9}" dt="2023-03-02T14:59:13.252" v="1744" actId="164"/>
          <ac:picMkLst>
            <pc:docMk/>
            <pc:sldMk cId="3232686912" sldId="356"/>
            <ac:picMk id="63" creationId="{28F659F4-A1A5-EBD8-24A9-7DDCDC1A7A67}"/>
          </ac:picMkLst>
        </pc:picChg>
        <pc:cxnChg chg="add del mod">
          <ac:chgData name="Kanstantsin Tsedryk" userId="708e2d0a-1804-4a88-8649-0d6086050429" providerId="ADAL" clId="{10377B99-A0D1-4842-9661-4B7AC81C20F9}" dt="2023-03-02T14:24:40.783" v="1427"/>
          <ac:cxnSpMkLst>
            <pc:docMk/>
            <pc:sldMk cId="3232686912" sldId="356"/>
            <ac:cxnSpMk id="7" creationId="{CA69AA80-0CAA-E237-7AFF-69426AED14A0}"/>
          </ac:cxnSpMkLst>
        </pc:cxnChg>
        <pc:cxnChg chg="add del mod">
          <ac:chgData name="Kanstantsin Tsedryk" userId="708e2d0a-1804-4a88-8649-0d6086050429" providerId="ADAL" clId="{10377B99-A0D1-4842-9661-4B7AC81C20F9}" dt="2023-03-02T14:24:40.783" v="1427"/>
          <ac:cxnSpMkLst>
            <pc:docMk/>
            <pc:sldMk cId="3232686912" sldId="356"/>
            <ac:cxnSpMk id="8" creationId="{A4EF8F10-A0C3-4A68-20C0-A1988868FC1C}"/>
          </ac:cxnSpMkLst>
        </pc:cxnChg>
        <pc:cxnChg chg="add mod">
          <ac:chgData name="Kanstantsin Tsedryk" userId="708e2d0a-1804-4a88-8649-0d6086050429" providerId="ADAL" clId="{10377B99-A0D1-4842-9661-4B7AC81C20F9}" dt="2023-03-02T14:38:55.726" v="1594" actId="1035"/>
          <ac:cxnSpMkLst>
            <pc:docMk/>
            <pc:sldMk cId="3232686912" sldId="356"/>
            <ac:cxnSpMk id="29" creationId="{ACF05FA3-31C7-373E-0590-E72C95740840}"/>
          </ac:cxnSpMkLst>
        </pc:cxnChg>
        <pc:cxnChg chg="add mod">
          <ac:chgData name="Kanstantsin Tsedryk" userId="708e2d0a-1804-4a88-8649-0d6086050429" providerId="ADAL" clId="{10377B99-A0D1-4842-9661-4B7AC81C20F9}" dt="2023-03-02T14:38:55.726" v="1594" actId="1035"/>
          <ac:cxnSpMkLst>
            <pc:docMk/>
            <pc:sldMk cId="3232686912" sldId="356"/>
            <ac:cxnSpMk id="30" creationId="{9B5458B3-10CC-FD43-19E6-2FC9FC4D3FCA}"/>
          </ac:cxnSpMkLst>
        </pc:cxnChg>
      </pc:sldChg>
      <pc:sldChg chg="modSp add mod ord">
        <pc:chgData name="Kanstantsin Tsedryk" userId="708e2d0a-1804-4a88-8649-0d6086050429" providerId="ADAL" clId="{10377B99-A0D1-4842-9661-4B7AC81C20F9}" dt="2023-03-02T15:18:09.503" v="1793"/>
        <pc:sldMkLst>
          <pc:docMk/>
          <pc:sldMk cId="1373724843" sldId="357"/>
        </pc:sldMkLst>
        <pc:spChg chg="mod">
          <ac:chgData name="Kanstantsin Tsedryk" userId="708e2d0a-1804-4a88-8649-0d6086050429" providerId="ADAL" clId="{10377B99-A0D1-4842-9661-4B7AC81C20F9}" dt="2023-03-02T15:16:23.235" v="1757"/>
          <ac:spMkLst>
            <pc:docMk/>
            <pc:sldMk cId="1373724843" sldId="357"/>
            <ac:spMk id="2" creationId="{1BAEF631-1565-72CC-B2C0-8258DDA1390C}"/>
          </ac:spMkLst>
        </pc:spChg>
        <pc:spChg chg="mod">
          <ac:chgData name="Kanstantsin Tsedryk" userId="708e2d0a-1804-4a88-8649-0d6086050429" providerId="ADAL" clId="{10377B99-A0D1-4842-9661-4B7AC81C20F9}" dt="2023-03-02T15:16:37.722" v="1786" actId="14100"/>
          <ac:spMkLst>
            <pc:docMk/>
            <pc:sldMk cId="1373724843" sldId="357"/>
            <ac:spMk id="6" creationId="{49768098-73B9-57A2-EF02-2E67CF85BAAE}"/>
          </ac:spMkLst>
        </pc:spChg>
        <pc:graphicFrameChg chg="mod">
          <ac:chgData name="Kanstantsin Tsedryk" userId="708e2d0a-1804-4a88-8649-0d6086050429" providerId="ADAL" clId="{10377B99-A0D1-4842-9661-4B7AC81C20F9}" dt="2023-03-02T15:18:09.503" v="1793"/>
          <ac:graphicFrameMkLst>
            <pc:docMk/>
            <pc:sldMk cId="1373724843" sldId="357"/>
            <ac:graphicFrameMk id="5" creationId="{78F04FED-774D-D86F-92F2-6A2E2FCB0ACE}"/>
          </ac:graphicFrameMkLst>
        </pc:graphicFrameChg>
      </pc:sldChg>
      <pc:sldChg chg="addSp delSp modSp new mod modAnim">
        <pc:chgData name="Kanstantsin Tsedryk" userId="708e2d0a-1804-4a88-8649-0d6086050429" providerId="ADAL" clId="{10377B99-A0D1-4842-9661-4B7AC81C20F9}" dt="2023-03-02T15:52:39.269" v="2088" actId="1037"/>
        <pc:sldMkLst>
          <pc:docMk/>
          <pc:sldMk cId="3552695667" sldId="358"/>
        </pc:sldMkLst>
        <pc:spChg chg="mod">
          <ac:chgData name="Kanstantsin Tsedryk" userId="708e2d0a-1804-4a88-8649-0d6086050429" providerId="ADAL" clId="{10377B99-A0D1-4842-9661-4B7AC81C20F9}" dt="2023-03-02T15:37:02.974" v="1963"/>
          <ac:spMkLst>
            <pc:docMk/>
            <pc:sldMk cId="3552695667" sldId="358"/>
            <ac:spMk id="2" creationId="{88B67AA7-606A-BE18-CC17-829D5FAF006A}"/>
          </ac:spMkLst>
        </pc:spChg>
        <pc:spChg chg="add del mod">
          <ac:chgData name="Kanstantsin Tsedryk" userId="708e2d0a-1804-4a88-8649-0d6086050429" providerId="ADAL" clId="{10377B99-A0D1-4842-9661-4B7AC81C20F9}" dt="2023-03-02T15:27:32.476" v="1796"/>
          <ac:spMkLst>
            <pc:docMk/>
            <pc:sldMk cId="3552695667" sldId="358"/>
            <ac:spMk id="4" creationId="{0027CC2D-B3F2-D904-CD7D-FE5A93F1E332}"/>
          </ac:spMkLst>
        </pc:spChg>
        <pc:spChg chg="add del mod">
          <ac:chgData name="Kanstantsin Tsedryk" userId="708e2d0a-1804-4a88-8649-0d6086050429" providerId="ADAL" clId="{10377B99-A0D1-4842-9661-4B7AC81C20F9}" dt="2023-03-02T15:27:32.476" v="1796"/>
          <ac:spMkLst>
            <pc:docMk/>
            <pc:sldMk cId="3552695667" sldId="358"/>
            <ac:spMk id="5" creationId="{16089979-6824-F27B-794C-32242D1DA049}"/>
          </ac:spMkLst>
        </pc:spChg>
        <pc:spChg chg="add del mod">
          <ac:chgData name="Kanstantsin Tsedryk" userId="708e2d0a-1804-4a88-8649-0d6086050429" providerId="ADAL" clId="{10377B99-A0D1-4842-9661-4B7AC81C20F9}" dt="2023-03-02T15:27:32.476" v="1796"/>
          <ac:spMkLst>
            <pc:docMk/>
            <pc:sldMk cId="3552695667" sldId="358"/>
            <ac:spMk id="6" creationId="{CEE212E8-A5AA-2C21-7E16-36363C13C2C3}"/>
          </ac:spMkLst>
        </pc:spChg>
        <pc:spChg chg="add del mod">
          <ac:chgData name="Kanstantsin Tsedryk" userId="708e2d0a-1804-4a88-8649-0d6086050429" providerId="ADAL" clId="{10377B99-A0D1-4842-9661-4B7AC81C20F9}" dt="2023-03-02T15:27:32.476" v="1796"/>
          <ac:spMkLst>
            <pc:docMk/>
            <pc:sldMk cId="3552695667" sldId="358"/>
            <ac:spMk id="7" creationId="{5ED9140C-5C0F-1424-00CB-117E3D6F17EB}"/>
          </ac:spMkLst>
        </pc:spChg>
        <pc:spChg chg="add del mod">
          <ac:chgData name="Kanstantsin Tsedryk" userId="708e2d0a-1804-4a88-8649-0d6086050429" providerId="ADAL" clId="{10377B99-A0D1-4842-9661-4B7AC81C20F9}" dt="2023-03-02T15:27:32.476" v="1796"/>
          <ac:spMkLst>
            <pc:docMk/>
            <pc:sldMk cId="3552695667" sldId="358"/>
            <ac:spMk id="10" creationId="{228C2FFC-0D2C-320B-BB8D-8B87273FF2B2}"/>
          </ac:spMkLst>
        </pc:spChg>
        <pc:spChg chg="add del mod">
          <ac:chgData name="Kanstantsin Tsedryk" userId="708e2d0a-1804-4a88-8649-0d6086050429" providerId="ADAL" clId="{10377B99-A0D1-4842-9661-4B7AC81C20F9}" dt="2023-03-02T15:27:32.476" v="1796"/>
          <ac:spMkLst>
            <pc:docMk/>
            <pc:sldMk cId="3552695667" sldId="358"/>
            <ac:spMk id="11" creationId="{ADD45CFE-E59F-05BA-4BF5-F92B1DCD221E}"/>
          </ac:spMkLst>
        </pc:spChg>
        <pc:spChg chg="add mod">
          <ac:chgData name="Kanstantsin Tsedryk" userId="708e2d0a-1804-4a88-8649-0d6086050429" providerId="ADAL" clId="{10377B99-A0D1-4842-9661-4B7AC81C20F9}" dt="2023-03-02T15:27:51.199" v="1799" actId="14100"/>
          <ac:spMkLst>
            <pc:docMk/>
            <pc:sldMk cId="3552695667" sldId="358"/>
            <ac:spMk id="16" creationId="{E7D6680F-5092-8859-EC91-25212D4A4294}"/>
          </ac:spMkLst>
        </pc:spChg>
        <pc:spChg chg="add mod">
          <ac:chgData name="Kanstantsin Tsedryk" userId="708e2d0a-1804-4a88-8649-0d6086050429" providerId="ADAL" clId="{10377B99-A0D1-4842-9661-4B7AC81C20F9}" dt="2023-03-02T15:41:25.977" v="2039" actId="1038"/>
          <ac:spMkLst>
            <pc:docMk/>
            <pc:sldMk cId="3552695667" sldId="358"/>
            <ac:spMk id="17" creationId="{BE43B6E7-B140-C680-EA87-0E2829556E2D}"/>
          </ac:spMkLst>
        </pc:spChg>
        <pc:spChg chg="add mod">
          <ac:chgData name="Kanstantsin Tsedryk" userId="708e2d0a-1804-4a88-8649-0d6086050429" providerId="ADAL" clId="{10377B99-A0D1-4842-9661-4B7AC81C20F9}" dt="2023-03-02T15:41:25.977" v="2039" actId="1038"/>
          <ac:spMkLst>
            <pc:docMk/>
            <pc:sldMk cId="3552695667" sldId="358"/>
            <ac:spMk id="18" creationId="{526B0B1E-CFD5-F004-AAFC-D60EF56F1093}"/>
          </ac:spMkLst>
        </pc:spChg>
        <pc:spChg chg="add mod">
          <ac:chgData name="Kanstantsin Tsedryk" userId="708e2d0a-1804-4a88-8649-0d6086050429" providerId="ADAL" clId="{10377B99-A0D1-4842-9661-4B7AC81C20F9}" dt="2023-03-02T15:35:15.435" v="1946" actId="1076"/>
          <ac:spMkLst>
            <pc:docMk/>
            <pc:sldMk cId="3552695667" sldId="358"/>
            <ac:spMk id="19" creationId="{D7491D33-94E9-16D0-1ECA-1B4D5FB821C5}"/>
          </ac:spMkLst>
        </pc:spChg>
        <pc:spChg chg="add mod">
          <ac:chgData name="Kanstantsin Tsedryk" userId="708e2d0a-1804-4a88-8649-0d6086050429" providerId="ADAL" clId="{10377B99-A0D1-4842-9661-4B7AC81C20F9}" dt="2023-03-02T15:42:03.399" v="2056" actId="1038"/>
          <ac:spMkLst>
            <pc:docMk/>
            <pc:sldMk cId="3552695667" sldId="358"/>
            <ac:spMk id="22" creationId="{C7A0AAB4-73CE-3D1B-76FB-2E7E15608FCC}"/>
          </ac:spMkLst>
        </pc:spChg>
        <pc:spChg chg="add mod">
          <ac:chgData name="Kanstantsin Tsedryk" userId="708e2d0a-1804-4a88-8649-0d6086050429" providerId="ADAL" clId="{10377B99-A0D1-4842-9661-4B7AC81C20F9}" dt="2023-03-02T15:42:03.399" v="2056" actId="1038"/>
          <ac:spMkLst>
            <pc:docMk/>
            <pc:sldMk cId="3552695667" sldId="358"/>
            <ac:spMk id="23" creationId="{03DE7476-0764-0991-CF1D-F55047CFED91}"/>
          </ac:spMkLst>
        </pc:spChg>
        <pc:graphicFrameChg chg="add del mod">
          <ac:chgData name="Kanstantsin Tsedryk" userId="708e2d0a-1804-4a88-8649-0d6086050429" providerId="ADAL" clId="{10377B99-A0D1-4842-9661-4B7AC81C20F9}" dt="2023-03-02T15:27:32.476" v="1796"/>
          <ac:graphicFrameMkLst>
            <pc:docMk/>
            <pc:sldMk cId="3552695667" sldId="358"/>
            <ac:graphicFrameMk id="3" creationId="{F891351D-008F-12AE-24C7-E7343A019223}"/>
          </ac:graphicFrameMkLst>
        </pc:graphicFrameChg>
        <pc:graphicFrameChg chg="add mod">
          <ac:chgData name="Kanstantsin Tsedryk" userId="708e2d0a-1804-4a88-8649-0d6086050429" providerId="ADAL" clId="{10377B99-A0D1-4842-9661-4B7AC81C20F9}" dt="2023-03-02T15:27:51.199" v="1799" actId="14100"/>
          <ac:graphicFrameMkLst>
            <pc:docMk/>
            <pc:sldMk cId="3552695667" sldId="358"/>
            <ac:graphicFrameMk id="15" creationId="{49335D15-E02D-A0F4-80CE-64FE64B9C015}"/>
          </ac:graphicFrameMkLst>
        </pc:graphicFrameChg>
        <pc:picChg chg="add mod">
          <ac:chgData name="Kanstantsin Tsedryk" userId="708e2d0a-1804-4a88-8649-0d6086050429" providerId="ADAL" clId="{10377B99-A0D1-4842-9661-4B7AC81C20F9}" dt="2023-03-02T15:40:58.845" v="2008" actId="1038"/>
          <ac:picMkLst>
            <pc:docMk/>
            <pc:sldMk cId="3552695667" sldId="358"/>
            <ac:picMk id="28" creationId="{2229564B-A563-F594-6A7F-A86C3F8E0D32}"/>
          </ac:picMkLst>
        </pc:picChg>
        <pc:picChg chg="add mod">
          <ac:chgData name="Kanstantsin Tsedryk" userId="708e2d0a-1804-4a88-8649-0d6086050429" providerId="ADAL" clId="{10377B99-A0D1-4842-9661-4B7AC81C20F9}" dt="2023-03-02T15:41:10.672" v="2023" actId="1037"/>
          <ac:picMkLst>
            <pc:docMk/>
            <pc:sldMk cId="3552695667" sldId="358"/>
            <ac:picMk id="30" creationId="{9295AF32-7DCC-663A-4781-3A4F6C53DFC4}"/>
          </ac:picMkLst>
        </pc:picChg>
        <pc:cxnChg chg="add del mod">
          <ac:chgData name="Kanstantsin Tsedryk" userId="708e2d0a-1804-4a88-8649-0d6086050429" providerId="ADAL" clId="{10377B99-A0D1-4842-9661-4B7AC81C20F9}" dt="2023-03-02T15:27:32.476" v="1796"/>
          <ac:cxnSpMkLst>
            <pc:docMk/>
            <pc:sldMk cId="3552695667" sldId="358"/>
            <ac:cxnSpMk id="8" creationId="{1903046A-33B3-3F45-26C8-45A6FAC90BE4}"/>
          </ac:cxnSpMkLst>
        </pc:cxnChg>
        <pc:cxnChg chg="add del mod">
          <ac:chgData name="Kanstantsin Tsedryk" userId="708e2d0a-1804-4a88-8649-0d6086050429" providerId="ADAL" clId="{10377B99-A0D1-4842-9661-4B7AC81C20F9}" dt="2023-03-02T15:27:32.476" v="1796"/>
          <ac:cxnSpMkLst>
            <pc:docMk/>
            <pc:sldMk cId="3552695667" sldId="358"/>
            <ac:cxnSpMk id="9" creationId="{DF81F8EE-BA4F-9858-DEFE-3C4AA30525CD}"/>
          </ac:cxnSpMkLst>
        </pc:cxnChg>
        <pc:cxnChg chg="add del mod">
          <ac:chgData name="Kanstantsin Tsedryk" userId="708e2d0a-1804-4a88-8649-0d6086050429" providerId="ADAL" clId="{10377B99-A0D1-4842-9661-4B7AC81C20F9}" dt="2023-03-02T15:27:32.476" v="1796"/>
          <ac:cxnSpMkLst>
            <pc:docMk/>
            <pc:sldMk cId="3552695667" sldId="358"/>
            <ac:cxnSpMk id="12" creationId="{54DCC4DE-15FF-6482-E811-1542DEEB4483}"/>
          </ac:cxnSpMkLst>
        </pc:cxnChg>
        <pc:cxnChg chg="add del mod">
          <ac:chgData name="Kanstantsin Tsedryk" userId="708e2d0a-1804-4a88-8649-0d6086050429" providerId="ADAL" clId="{10377B99-A0D1-4842-9661-4B7AC81C20F9}" dt="2023-03-02T15:27:32.476" v="1796"/>
          <ac:cxnSpMkLst>
            <pc:docMk/>
            <pc:sldMk cId="3552695667" sldId="358"/>
            <ac:cxnSpMk id="13" creationId="{F0A3E0C6-A0D1-7BED-3AEF-604F882ADC55}"/>
          </ac:cxnSpMkLst>
        </pc:cxnChg>
        <pc:cxnChg chg="add del mod">
          <ac:chgData name="Kanstantsin Tsedryk" userId="708e2d0a-1804-4a88-8649-0d6086050429" providerId="ADAL" clId="{10377B99-A0D1-4842-9661-4B7AC81C20F9}" dt="2023-03-02T15:27:32.476" v="1796"/>
          <ac:cxnSpMkLst>
            <pc:docMk/>
            <pc:sldMk cId="3552695667" sldId="358"/>
            <ac:cxnSpMk id="14" creationId="{03F83338-8160-FE7E-6DC7-3F956E57881E}"/>
          </ac:cxnSpMkLst>
        </pc:cxnChg>
        <pc:cxnChg chg="add mod">
          <ac:chgData name="Kanstantsin Tsedryk" userId="708e2d0a-1804-4a88-8649-0d6086050429" providerId="ADAL" clId="{10377B99-A0D1-4842-9661-4B7AC81C20F9}" dt="2023-03-02T15:50:43.203" v="2079" actId="1582"/>
          <ac:cxnSpMkLst>
            <pc:docMk/>
            <pc:sldMk cId="3552695667" sldId="358"/>
            <ac:cxnSpMk id="20" creationId="{D9483E7E-A83B-E2B8-BB18-21B104D2F2C7}"/>
          </ac:cxnSpMkLst>
        </pc:cxnChg>
        <pc:cxnChg chg="add mod">
          <ac:chgData name="Kanstantsin Tsedryk" userId="708e2d0a-1804-4a88-8649-0d6086050429" providerId="ADAL" clId="{10377B99-A0D1-4842-9661-4B7AC81C20F9}" dt="2023-03-02T15:50:43.203" v="2079" actId="1582"/>
          <ac:cxnSpMkLst>
            <pc:docMk/>
            <pc:sldMk cId="3552695667" sldId="358"/>
            <ac:cxnSpMk id="21" creationId="{208956F3-F865-7C13-7E2B-06A607274593}"/>
          </ac:cxnSpMkLst>
        </pc:cxnChg>
        <pc:cxnChg chg="add mod">
          <ac:chgData name="Kanstantsin Tsedryk" userId="708e2d0a-1804-4a88-8649-0d6086050429" providerId="ADAL" clId="{10377B99-A0D1-4842-9661-4B7AC81C20F9}" dt="2023-03-02T15:41:25.977" v="2039" actId="1038"/>
          <ac:cxnSpMkLst>
            <pc:docMk/>
            <pc:sldMk cId="3552695667" sldId="358"/>
            <ac:cxnSpMk id="24" creationId="{CDC5F98B-661F-F19A-56A6-13284CF68144}"/>
          </ac:cxnSpMkLst>
        </pc:cxnChg>
        <pc:cxnChg chg="add mod">
          <ac:chgData name="Kanstantsin Tsedryk" userId="708e2d0a-1804-4a88-8649-0d6086050429" providerId="ADAL" clId="{10377B99-A0D1-4842-9661-4B7AC81C20F9}" dt="2023-03-02T15:41:25.977" v="2039" actId="1038"/>
          <ac:cxnSpMkLst>
            <pc:docMk/>
            <pc:sldMk cId="3552695667" sldId="358"/>
            <ac:cxnSpMk id="25" creationId="{ECE2D0E0-2F64-0477-6365-85BDDD0F0891}"/>
          </ac:cxnSpMkLst>
        </pc:cxnChg>
        <pc:cxnChg chg="add mod">
          <ac:chgData name="Kanstantsin Tsedryk" userId="708e2d0a-1804-4a88-8649-0d6086050429" providerId="ADAL" clId="{10377B99-A0D1-4842-9661-4B7AC81C20F9}" dt="2023-03-02T15:52:39.269" v="2088" actId="1037"/>
          <ac:cxnSpMkLst>
            <pc:docMk/>
            <pc:sldMk cId="3552695667" sldId="358"/>
            <ac:cxnSpMk id="26" creationId="{6A0DC345-2EE4-4640-1561-835069A4A631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L’emploi des pronoms relatifs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passons maintenant à la question la plus importante qui est l'emploi des pronoms relatifs. Nous allons commencer par les pronoms relatifs avec l'antécédent.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78292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vous rappelez que tout à l'heure je vous ai dit que les pronoms « lequel, laquelle, lesquels, etc. » s'emploient avec toutes les prépositions sauf « de ». Mais, parfois nous pouvons rencontrer quelques contextes dans lesquels nous devons dire « duquel, desquels ou de laquelle ». Il s'agit des contextes où nous ne pouvons pas employer « dont », le pronom relatif par défaut qui devrait s'employer avec la préposition « de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s'agit premièrement de toutes les prépositions composées qui contiennent la préposition « DE » à l’intérieur, comme par exemple: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sujet de, en face de, près de, à côté de, au cours de, à l'ombre de, au-dessus de, le long de, etc.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Donc, après ces prépositions, nous allons utiliser "duquel, de laquelle, etc.". Par exemple,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mur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long duquel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ils marchent est en pierre. (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long de + lequel nous donnent le long duquel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Nous ne pouvons pas dire « Le mur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long dont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marchent est en pierre », ce n’est pas correct.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le deuxième contexte après lequel nous ne pouvons pas utiliser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dont,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quand il s'agit de la suite suivante: une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préposition,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Voilà un problème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 solution duquel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j'ai passé deux heures.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phrase nous avons cette suite une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préposition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un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c'est-à-dire 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est une préposition,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solution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est un nom,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est suivi de la préposition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ainsi, nous ne pouvons pas dire : « Voilà un problème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 solution dont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j'ai passé deux heures. », c'est impossible et cela n'a aucun sens, il faut utiliser le pronom « lequel » contracté avec « de »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Voilà un problème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 solution duquel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j'ai passé deux heures.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encore un exemple de cet emploi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La maison,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laquelle je vous attends, est mignonne.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 une fois nous avons cette suite: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préposition « à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nom : « la porte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une préposition "de"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Ainsi, bien qu'il y ait la préposition « de » nous ne pouvons pas utiliser « dont » dans ce contexte, donc il faut employer une forme du pronom relatif « lequel » : La maison,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laquelle je vous attends, est très petite mais sympathique.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genre de tournure est assez compliquée et on l'exprime généralement d'une façon plus simple, surtout à l’oral. Par exemple, pour le premier exemple nous pouvons éviter l’emploi du pronom relatif en disant : « J'ai passé deux heures à résoudre ce problème. »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 deuxième exemple, nous pouvons dire simplement : « Je vous attends à la porte de cette petite maison sympa », tout simplement. 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Sachez en tout cas qu'il y a ces deux contextes dans lesquels nous avons une préposition « de », mais nous ne pouvons pas utiliser « dont » et qu'il faut alors utiliser une forme du pronom « duquel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vous rappelle que ces deux contextes sont des exceptions, et n’oubliez pas que nous utilisons généralement le pronom relatif « dont » avec la préposition « de ». 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10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217205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Finalement nous arrivons à la dernière catégorie des pronoms relatifs, il s'agit du pronom « où » qui remplace un complément de lieu ou de temps.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206592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l'antécédent du pronom relatif est un lieu ou un temps, il faut généralement employer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la place de la préposition +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parc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vous ai vu.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pays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viens.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L'endroit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suis passé.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banc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suis assis.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Faites surtout attention au complément de temps.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les exemples suivants: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jour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est arrivé.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semaine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était si fatigué.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sorti au moment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où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j'entrais.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Attention, dans toutes ces phrases nous ne pouvons pas utiliser « quand ». Dans ces phrases, nous avons un nom qui signifie un temps quelconque (un antécédent): le jour, la semaine, moment, et pour reprendre ce mot nous avons besoin d'un pronom.  On ne peut jamais avoir « quand » dans ces contextes, parce que « quand » est toujours employé comme conjonction ou adverbe, jamais comme pronom. </a:t>
            </a:r>
            <a:r>
              <a:rPr lang="fr-CA" sz="180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ne peut donc pas avoir d'antécédent.</a:t>
            </a:r>
          </a:p>
          <a:p>
            <a:endParaRPr lang="fr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37884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le tableau suivant dans lequel tous les pronoms relatifs sont classés selon leurs fonctions syntaxiques (qui sont: sujet, complément direct, complément de la préposition « DE », complément prépositionnel (autre que la préposition « de ») et finalement complément de lieu et de temps) et selon la nature de leur antécédent : animé ou inanimé.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maintenant les pronoms relatifs sujets.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299936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catégorie, nous avons un seul pronom « qui ». Le pronom relatif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est toujours sujet du verbe de la proposition relative et il peut remplacer une personne ou pour une chose.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jeune fille qui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là-bas est très jolie. (dans cet exemple, le pronom relatif « qui » remplace une personne)  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livre qui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sur la table est à elle. (« qui » remplace une chose)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Remarquez que nous ne changeons pas « qui » devant une voyelle, ni devant un h muet. Comme dans nos exemples :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là-bas » ou « qui est sur la table », le « i » de « qui » reste, même devant une voyelle.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aussi les phrases suivantes: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là.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là.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là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sommes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là.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êtes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là.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C'est (Ce sont)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eux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là.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J'attire votre attention au fait que dans toutes ces phrases le verbe se conjugue en fonction de la personne de l'antécédent de « qui ». Faites-y attention.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444595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catégorie suivante est représentée par les pronoms relatifs qui remplacent un complément direct.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78353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catégorie, nous avons de nouveau un seul pronom « que ». Ce pronom relatif représente un complément d’objet direct du verbe et il est employé pour une personne ou pour une chose également.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vois les livres. = Les livres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vois.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ces deux phrases, le mot « les livres » est un complément d'objet direct du verbe « voir ». Ainsi, dans la deuxième phrase « Les livres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vois » le pronom relatif « que » reprend le complément direct « les livres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Quelques points auxquels il faut faire attention quand il s'agit du pronom relatif « que »: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 d’abord, n'oubliez pas que nous devons faire l'accord aux temps composés avec le complément d'objet direct, parce qu'il se trouve devant le verbe. Par exemple,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i="1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maison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j'ai acheté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semble très confortable. 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accordons le participe passé du verbe « acheter » avec son complément direct « la maison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J’aimerais également attirer votre attention au fait que le « e » à la fin du pronom relatif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tombe devant une voyelle ou un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muet. Par exemple, « 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J'ai déjà lu le roman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qu'i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est en train de lire. »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finalement, notez que le pronom relatif « que » en français est toujours exprimé, on ne peut pas le laisser tomber, alors qu'en anglais, il est souvent omis.   Par exemple,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cours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 aimes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Nous ne pouvons pas dire « le cours tu aimes », il faut toujours ajouter « que »: 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cours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 aimes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86180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catégorie suivante des pronoms relatifs comprend tous les pronoms qui font référence aux compléments de la préposition « de ».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6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31283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catégorie nous avons le pronom relatif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« dont »</a:t>
            </a:r>
            <a:r>
              <a:rPr lang="fr-CA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toujours relié à un verbe, à un adjectif, à un nom, par la préposition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il remplace toujours le complément de DE. </a:t>
            </a:r>
          </a:p>
          <a:p>
            <a:pPr marL="0" marR="0" indent="45720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« Je vous ai parlé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cet homme. » Si nous voulons mettre accent sur « cet homme », nous pouvons le mettre au début de la phrase : « Voilà l’homme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vous ai parlé. », nous utilisons le pronom relatif « dont » dans ce contexte, parce qu’on dit « parler de cet homme » , il y a la préposition « de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que vous pouvez parfois utiliser « de qui » pour remplacer les compléments animés, mais le plus souvent on emploie « dont ».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pronom relatif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est invariable et il s'emploie pour une personne ou pour une chose.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« Il y a des animaux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j'ai peur. » - nous disons « avoir peur de quelque chose » donc il faut employer « dont ».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un autre exemple : « Il a un fils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 (de qui)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est très fier. », nous utilisons « dont » parce qu’on dit « 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fier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 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encore un exemple : « Voilà le livre dont l’auteur est très célèbre. », dans cet exemple, nous employons « dont » parce qu’on dit « 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l’auteur </a:t>
            </a:r>
            <a:r>
              <a:rPr lang="fr-CA" sz="1800" b="1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 livre ».</a:t>
            </a: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7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082136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Passons à la catégorie suivante, qui comprend tous les compléments prépositionnels (autre que « de »)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8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934085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Donc, dans cette catégorie, nous avons les compléments avec toutes les prépositions à l’exception de la préposition « de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Ici, il faut faire la distinction entre les antécédents animés et inanimés.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employons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après toutes les prépositions (sauf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quand l’antécédent est une personne.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« Je connais l'homme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qui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vous avez parlé. » (parler à qn.- donc nous disons « à qui »)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 un exemple, « Voilà le professeur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qui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j'ai discuté de ma thèse. » (discuter avec qn.)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 seulement deux prépositions après lesquelles nous ne pouvons pas utiliser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», ces propositions sont 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et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parmi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». Nous devons toujours employer une forme du pronom relatif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avec ces prépositions.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« Je regardais les deux policiers entre lesquels il marchait, l'air peu fier.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Encore un exemple, « Ce sont des écrivains parmi lesquels je connais quelques-uns. »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ces deux exemples, nous ne pouvons pas utiliser le pronom relatif « qui », parce que les prépositions « entre » et « parmi » se combinent uniquement avec une forme du pronom relatif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endParaRPr lang="fr-CA" sz="18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emploie aussi une forme du pronom relatif « 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lequel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après toutes les prépositions (sauf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quand l'antécédent est une chose.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un pronom relatif qui s'accorde en genre et en nombre avec son antécédent. C’est pour cette raison que nous avons les différentes formes pour le féminin et le pluriel : lequel, laquelle, lesquelles, etc.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Voici la raison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laquelle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suis venu. »</a:t>
            </a:r>
            <a:b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mot « raison » est féminin, ainsi nous employons le pronom relatif féminin « laquelle ». Faites attention à cette phrase, n'employez jamais dans ce contexte « pourquoi », il faut toujours dire « la raison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laquelle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aussi que le pronom relatif « lequel » doit se contracter avec les prépositions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Ainsi, quand il se combine avec la préposition « à », on reçoit les formes contractées suivantes :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(pour le masculin singulier),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(pour le masculin pluriel avec 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a.u.x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début et l. s. à la fin),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(pour le féminin pluriel avec 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a.u.x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début et double l. e. s. à la fin),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exemple, « C'est l'exemple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pensais. (</a:t>
            </a:r>
            <a:r>
              <a:rPr lang="fr-CA" sz="1800" i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combinons ensemble « lequel » et la préposition « à » et nous recevons « auquel »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l'exemple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auquel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pensais)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Notez aussi que la contraction avec la préposition « de » est aussi possible, ainsi on reçoit les formes suivantes :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quels,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quelles (avec </a:t>
            </a:r>
            <a:r>
              <a:rPr lang="fr-CA" sz="18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l.l.e.s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à la fin). Notez que ces formes sont assez rares, on emploie « duquel » dans quelques contextes bien précis que nous allons étudier dans quelques instants.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9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31836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image" Target="../media/image4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3722484"/>
            <a:ext cx="10300303" cy="600144"/>
          </a:xfrm>
        </p:spPr>
        <p:txBody>
          <a:bodyPr/>
          <a:lstStyle/>
          <a:p>
            <a:r>
              <a:rPr lang="fr-FR" altLang="en-US" dirty="0">
                <a:solidFill>
                  <a:srgbClr val="627B9A"/>
                </a:solidFill>
              </a:rPr>
              <a:t>Pronoms relatifs avec un antécédent</a:t>
            </a:r>
            <a:endParaRPr lang="fr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1966712"/>
            <a:ext cx="10300303" cy="1755775"/>
          </a:xfrm>
        </p:spPr>
        <p:txBody>
          <a:bodyPr/>
          <a:lstStyle/>
          <a:p>
            <a:r>
              <a:rPr lang="fr-CA" sz="5400" b="1" dirty="0">
                <a:solidFill>
                  <a:srgbClr val="3337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L’emploi des pronoms relatifs</a:t>
            </a:r>
            <a:endParaRPr lang="fr-CA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C904-8140-3EAE-B98D-DA3F47FD6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2800" dirty="0"/>
              <a:t>DUQUEL, DE LAQUELLE, etc.</a:t>
            </a:r>
            <a:endParaRPr lang="fr-CA" dirty="0"/>
          </a:p>
        </p:txBody>
      </p:sp>
      <p:grpSp>
        <p:nvGrpSpPr>
          <p:cNvPr id="25" name="Group 46">
            <a:extLst>
              <a:ext uri="{FF2B5EF4-FFF2-40B4-BE49-F238E27FC236}">
                <a16:creationId xmlns:a16="http://schemas.microsoft.com/office/drawing/2014/main" id="{6A593E0F-D803-9A15-CFDD-2E7D8A3B87EE}"/>
              </a:ext>
            </a:extLst>
          </p:cNvPr>
          <p:cNvGrpSpPr>
            <a:grpSpLocks/>
          </p:cNvGrpSpPr>
          <p:nvPr/>
        </p:nvGrpSpPr>
        <p:grpSpPr bwMode="auto">
          <a:xfrm>
            <a:off x="10289443" y="4014581"/>
            <a:ext cx="2109578" cy="2972829"/>
            <a:chOff x="7038243" y="3969440"/>
            <a:chExt cx="2109579" cy="2973037"/>
          </a:xfrm>
        </p:grpSpPr>
        <p:pic>
          <p:nvPicPr>
            <p:cNvPr id="26" name="Picture 3" descr="\\artsfs\arts_home\ktsedryk\Enseignement\Waterloo\Distance\252\pronoms relatifs\images\house.jpg">
              <a:extLst>
                <a:ext uri="{FF2B5EF4-FFF2-40B4-BE49-F238E27FC236}">
                  <a16:creationId xmlns:a16="http://schemas.microsoft.com/office/drawing/2014/main" id="{70BF3515-9FB0-9D98-8075-2E32ED73FDBF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8243" y="3969440"/>
              <a:ext cx="1910929" cy="2873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F9679F0-561F-BDC8-9BCF-0BF962A65F76}"/>
                </a:ext>
              </a:extLst>
            </p:cNvPr>
            <p:cNvSpPr/>
            <p:nvPr/>
          </p:nvSpPr>
          <p:spPr>
            <a:xfrm rot="5400000">
              <a:off x="8602610" y="6397266"/>
              <a:ext cx="85959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sz="900" dirty="0">
                  <a:solidFill>
                    <a:srgbClr val="FFFFFF">
                      <a:lumMod val="50000"/>
                    </a:srgbClr>
                  </a:solidFill>
                  <a:latin typeface="Arial" panose="020B0604020202020204" pitchFamily="34" charset="0"/>
                  <a:cs typeface="+mn-cs"/>
                </a:rPr>
                <a:t>© clipart.com</a:t>
              </a:r>
            </a:p>
          </p:txBody>
        </p:sp>
      </p:grpSp>
      <p:sp>
        <p:nvSpPr>
          <p:cNvPr id="28" name="Rectangle 15">
            <a:extLst>
              <a:ext uri="{FF2B5EF4-FFF2-40B4-BE49-F238E27FC236}">
                <a16:creationId xmlns:a16="http://schemas.microsoft.com/office/drawing/2014/main" id="{675C7E25-3BFF-5249-8CDA-9C90E16FB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974" y="628189"/>
            <a:ext cx="1236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</a:t>
            </a:r>
            <a:endParaRPr kumimoji="0" lang="fr-CA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CF05FA3-31C7-373E-0590-E72C95740840}"/>
              </a:ext>
            </a:extLst>
          </p:cNvPr>
          <p:cNvCxnSpPr/>
          <p:nvPr/>
        </p:nvCxnSpPr>
        <p:spPr>
          <a:xfrm flipV="1">
            <a:off x="5101374" y="780589"/>
            <a:ext cx="838200" cy="38100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5458B3-10CC-FD43-19E6-2FC9FC4D3FCA}"/>
              </a:ext>
            </a:extLst>
          </p:cNvPr>
          <p:cNvCxnSpPr/>
          <p:nvPr/>
        </p:nvCxnSpPr>
        <p:spPr>
          <a:xfrm>
            <a:off x="5101374" y="780589"/>
            <a:ext cx="762000" cy="38100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1" name="Rectangle 31">
            <a:extLst>
              <a:ext uri="{FF2B5EF4-FFF2-40B4-BE49-F238E27FC236}">
                <a16:creationId xmlns:a16="http://schemas.microsoft.com/office/drawing/2014/main" id="{4564F36D-D2FE-4128-4FE0-219996A9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27" y="1147673"/>
            <a:ext cx="510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61963" marR="0" lvl="0" indent="-407988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1) avec les prépositions  composées de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</a:t>
            </a:r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34CF99DC-4FB9-B7C9-DA57-01780B00A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41" y="3428066"/>
            <a:ext cx="533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mur </a:t>
            </a:r>
            <a:r>
              <a:rPr kumimoji="0" lang="fr-FR" altLang="en-US" sz="24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le long duquel</a:t>
            </a:r>
            <a:r>
              <a:rPr kumimoji="0" lang="fr-FR" altLang="en-US" sz="2400" b="0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ils marchent </a:t>
            </a:r>
            <a:b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est en pierre.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</a:t>
            </a: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long de + lequel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33" name="Group 34">
            <a:extLst>
              <a:ext uri="{FF2B5EF4-FFF2-40B4-BE49-F238E27FC236}">
                <a16:creationId xmlns:a16="http://schemas.microsoft.com/office/drawing/2014/main" id="{83555787-FA51-DC56-15AE-EBE16BF0E120}"/>
              </a:ext>
            </a:extLst>
          </p:cNvPr>
          <p:cNvGrpSpPr>
            <a:grpSpLocks/>
          </p:cNvGrpSpPr>
          <p:nvPr/>
        </p:nvGrpSpPr>
        <p:grpSpPr bwMode="auto">
          <a:xfrm>
            <a:off x="1489237" y="4360074"/>
            <a:ext cx="2114872" cy="2627337"/>
            <a:chOff x="780729" y="4191000"/>
            <a:chExt cx="2114871" cy="2627337"/>
          </a:xfrm>
        </p:grpSpPr>
        <p:pic>
          <p:nvPicPr>
            <p:cNvPr id="34" name="Picture 2" descr="\\artsfs\arts_home\ktsedryk\Enseignement\Waterloo\Distance\252\pronoms relatifs\images\stone_wall.jpg">
              <a:extLst>
                <a:ext uri="{FF2B5EF4-FFF2-40B4-BE49-F238E27FC236}">
                  <a16:creationId xmlns:a16="http://schemas.microsoft.com/office/drawing/2014/main" id="{3D21A1BF-7F26-32E5-4175-52DC0F8BCAF7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4191000"/>
              <a:ext cx="1905000" cy="25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3242BF0-F393-36A1-2ADC-06019E8F6A9F}"/>
                </a:ext>
              </a:extLst>
            </p:cNvPr>
            <p:cNvSpPr/>
            <p:nvPr/>
          </p:nvSpPr>
          <p:spPr>
            <a:xfrm rot="16200000">
              <a:off x="171427" y="5978203"/>
              <a:ext cx="144943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CA" sz="900" dirty="0">
                  <a:solidFill>
                    <a:srgbClr val="FFFFFF">
                      <a:lumMod val="50000"/>
                    </a:srgbClr>
                  </a:solidFill>
                  <a:latin typeface="Arial" panose="020B0604020202020204" pitchFamily="34" charset="0"/>
                  <a:cs typeface="+mn-cs"/>
                </a:rPr>
                <a:t>© </a:t>
              </a:r>
              <a:r>
                <a:rPr lang="fr-CA" sz="900" dirty="0" err="1">
                  <a:solidFill>
                    <a:srgbClr val="FFFFFF">
                      <a:lumMod val="50000"/>
                    </a:srgbClr>
                  </a:solidFill>
                  <a:latin typeface="Arial" panose="020B0604020202020204" pitchFamily="34" charset="0"/>
                  <a:cs typeface="+mn-cs"/>
                </a:rPr>
                <a:t>sara.atkins</a:t>
              </a:r>
              <a:r>
                <a:rPr lang="fr-CA" sz="900" dirty="0">
                  <a:solidFill>
                    <a:srgbClr val="FFFFFF">
                      <a:lumMod val="50000"/>
                    </a:srgbClr>
                  </a:solidFill>
                  <a:latin typeface="Arial" panose="020B0604020202020204" pitchFamily="34" charset="0"/>
                  <a:cs typeface="+mn-cs"/>
                </a:rPr>
                <a:t>, Flickr.com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80E4C436-A3DE-E2C5-DB82-39349FFD3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210" y="1147673"/>
            <a:ext cx="56364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2) après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préposition 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+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nom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+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</a:t>
            </a:r>
            <a:endParaRPr kumimoji="0" lang="fr-CA" altLang="en-US" sz="28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7F67F38-8A30-DD25-F416-7D3F52797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881" y="1826102"/>
            <a:ext cx="6138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Voilà un problème </a:t>
            </a:r>
            <a:r>
              <a:rPr kumimoji="0" lang="fr-FR" altLang="en-US" sz="24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pour </a:t>
            </a:r>
            <a:r>
              <a:rPr kumimoji="0" lang="fr-FR" altLang="en-US" sz="2400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la</a:t>
            </a:r>
            <a:r>
              <a:rPr kumimoji="0" lang="fr-FR" altLang="en-US" sz="24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 solution duquel</a:t>
            </a:r>
            <a:b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j'ai passé deux heures. 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BA77CCE-9C30-09EF-29E7-3B112EFA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3" y="1596847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préposition</a:t>
            </a:r>
            <a:endParaRPr kumimoji="0" lang="fr-CA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2AF7376-F3ED-A762-5875-380B72E6E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0123" y="1596847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nom</a:t>
            </a:r>
            <a:endParaRPr kumimoji="0" lang="fr-CA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49CA4C-329E-2446-04CF-9522499CC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5125" y="1594783"/>
            <a:ext cx="1255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DE+lequel</a:t>
            </a:r>
            <a:endParaRPr kumimoji="0" lang="fr-CA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9E58E27-7B63-71E0-6E45-C869A4D04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450" y="2631611"/>
            <a:ext cx="6036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</a:t>
            </a:r>
            <a:r>
              <a:rPr kumimoji="0" lang="fr-FR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= </a:t>
            </a:r>
            <a:r>
              <a:rPr lang="fr-CA" altLang="en-US" sz="1800" i="1" kern="0" dirty="0">
                <a:solidFill>
                  <a:srgbClr val="000000"/>
                </a:solidFill>
                <a:cs typeface="+mn-cs"/>
              </a:rPr>
              <a:t>J'ai passé deux heures à résoudre ce problème.</a:t>
            </a:r>
            <a:r>
              <a:rPr kumimoji="0" lang="fr-FR" altLang="en-US" sz="18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  <a:endParaRPr kumimoji="0" lang="fr-CA" altLang="en-US" sz="18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7970E4-3A97-B5E1-EEC7-EB9046EF1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931" y="3436238"/>
            <a:ext cx="61745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La maison  </a:t>
            </a:r>
            <a:r>
              <a:rPr kumimoji="0" lang="fr-FR" altLang="en-US" sz="24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à  </a:t>
            </a:r>
            <a:r>
              <a:rPr kumimoji="0" lang="fr-FR" altLang="en-US" sz="2400" b="0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 la   </a:t>
            </a:r>
            <a:r>
              <a:rPr kumimoji="0" lang="fr-FR" altLang="en-US" sz="24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porte</a:t>
            </a:r>
            <a:r>
              <a:rPr kumimoji="0" lang="fr-FR" altLang="en-US" sz="2400" b="0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   </a:t>
            </a:r>
            <a:r>
              <a:rPr kumimoji="0" lang="fr-FR" altLang="en-US" sz="2400" b="1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de</a:t>
            </a:r>
            <a:r>
              <a:rPr kumimoji="0" lang="fr-FR" altLang="en-US" sz="2400" b="0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C00000"/>
                  </a:solidFill>
                </a:uFill>
                <a:latin typeface="Arial" panose="020B0604020202020204" pitchFamily="34" charset="0"/>
                <a:cs typeface="+mn-cs"/>
              </a:rPr>
              <a:t>   laquelle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je vous attends, est très </a:t>
            </a:r>
            <a:b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petite mais sympathique. 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DC0D58C-F154-EE34-59BA-7481A041A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444" y="3186362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préposition</a:t>
            </a:r>
            <a:endParaRPr kumimoji="0" lang="fr-CA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A096CD-EB54-AFCF-6071-613AA077F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3974" y="3186362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nom</a:t>
            </a:r>
            <a:endParaRPr kumimoji="0" lang="fr-CA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0B61D4C-2784-C740-D0CF-2034F93A2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904" y="3186362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</a:t>
            </a:r>
            <a:endParaRPr kumimoji="0" lang="fr-CA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6" name="Rectangle 47">
            <a:extLst>
              <a:ext uri="{FF2B5EF4-FFF2-40B4-BE49-F238E27FC236}">
                <a16:creationId xmlns:a16="http://schemas.microsoft.com/office/drawing/2014/main" id="{772A6E04-E754-4C52-7BAF-BD9661EF8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850" y="4670344"/>
            <a:ext cx="34100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(=Je vous attends à la porte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 cette petite maison sympa.)</a:t>
            </a:r>
            <a:endParaRPr kumimoji="0" lang="fr-CA" altLang="en-US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8A6966-982A-6FF2-1F71-6F3F424A83A0}"/>
              </a:ext>
            </a:extLst>
          </p:cNvPr>
          <p:cNvSpPr txBox="1"/>
          <p:nvPr/>
        </p:nvSpPr>
        <p:spPr>
          <a:xfrm>
            <a:off x="999617" y="2237489"/>
            <a:ext cx="44053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au sujet de, en face de, près de,</a:t>
            </a:r>
            <a:r>
              <a:rPr lang="fr-FR" altLang="en-US" sz="2000" i="1" kern="0" dirty="0">
                <a:latin typeface="Arial" panose="020B0604020202020204" pitchFamily="34" charset="0"/>
                <a:cs typeface="+mn-cs"/>
              </a:rPr>
              <a:t> </a:t>
            </a:r>
            <a:br>
              <a:rPr lang="fr-FR" altLang="en-US" sz="2000" i="1" kern="0" dirty="0">
                <a:latin typeface="Arial" panose="020B0604020202020204" pitchFamily="34" charset="0"/>
                <a:cs typeface="+mn-cs"/>
              </a:rPr>
            </a:b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à côté de, au cours de, à l'ombre de, </a:t>
            </a:r>
            <a:b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</a:b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au-dessus de, le long de, etc.</a:t>
            </a:r>
            <a:endParaRPr kumimoji="0" lang="fr-CA" altLang="en-US" sz="20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  <a:sym typeface="Gill Sans" charset="0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DA12F53-F535-05AC-F12E-C8F99504B8DE}"/>
              </a:ext>
            </a:extLst>
          </p:cNvPr>
          <p:cNvGrpSpPr/>
          <p:nvPr/>
        </p:nvGrpSpPr>
        <p:grpSpPr>
          <a:xfrm>
            <a:off x="3768819" y="5585349"/>
            <a:ext cx="6258560" cy="1314725"/>
            <a:chOff x="3683755" y="5585349"/>
            <a:chExt cx="6258560" cy="131472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1F9072B-12E7-2A28-9EBC-C00B6696268B}"/>
                </a:ext>
              </a:extLst>
            </p:cNvPr>
            <p:cNvSpPr/>
            <p:nvPr/>
          </p:nvSpPr>
          <p:spPr bwMode="auto">
            <a:xfrm>
              <a:off x="3794583" y="5585349"/>
              <a:ext cx="6036904" cy="1314725"/>
            </a:xfrm>
            <a:prstGeom prst="rect">
              <a:avLst/>
            </a:prstGeom>
            <a:solidFill>
              <a:srgbClr val="106588"/>
            </a:solidFill>
            <a:ln>
              <a:noFill/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FB14FF2-D66E-7A3A-80AD-45C820A85E6F}"/>
                </a:ext>
              </a:extLst>
            </p:cNvPr>
            <p:cNvSpPr txBox="1"/>
            <p:nvPr/>
          </p:nvSpPr>
          <p:spPr>
            <a:xfrm>
              <a:off x="3683755" y="5712851"/>
              <a:ext cx="625856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CA" sz="2400" dirty="0"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ces deux contextes = </a:t>
              </a:r>
              <a:r>
                <a:rPr lang="fr-CA" sz="24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exceptions</a:t>
              </a:r>
              <a:endParaRPr lang="fr-CA" sz="24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43C89B0-6C25-5A2F-65DC-3518E6E1D1FB}"/>
                </a:ext>
              </a:extLst>
            </p:cNvPr>
            <p:cNvSpPr txBox="1"/>
            <p:nvPr/>
          </p:nvSpPr>
          <p:spPr>
            <a:xfrm>
              <a:off x="3739961" y="6209025"/>
              <a:ext cx="614614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CA" sz="32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dont</a:t>
              </a:r>
              <a:r>
                <a:rPr lang="fr-CA" sz="3200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/>
                  <a:latin typeface="Open Sans" panose="020B06060305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= complément de DE</a:t>
              </a:r>
              <a:endParaRPr lang="fr-CA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pic>
          <p:nvPicPr>
            <p:cNvPr id="63" name="Picture 6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8F659F4-A1A5-EBD8-24A9-7DDCDC1A7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99742">
              <a:off x="3909601" y="5676974"/>
              <a:ext cx="294339" cy="115555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326869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F631-1565-72CC-B2C0-8258DDA1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Complément de lieu ou de temps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9C2730-C3BC-91E6-36C1-932C2AF28450}"/>
              </a:ext>
            </a:extLst>
          </p:cNvPr>
          <p:cNvSpPr/>
          <p:nvPr/>
        </p:nvSpPr>
        <p:spPr>
          <a:xfrm>
            <a:off x="658019" y="964092"/>
            <a:ext cx="2496312" cy="5650992"/>
          </a:xfrm>
          <a:prstGeom prst="rect">
            <a:avLst/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A6AB67-E1D0-73E3-2327-00EE22030418}"/>
              </a:ext>
            </a:extLst>
          </p:cNvPr>
          <p:cNvSpPr/>
          <p:nvPr/>
        </p:nvSpPr>
        <p:spPr>
          <a:xfrm>
            <a:off x="3155952" y="964092"/>
            <a:ext cx="8732520" cy="978408"/>
          </a:xfrm>
          <a:prstGeom prst="rect">
            <a:avLst/>
          </a:prstGeom>
          <a:solidFill>
            <a:srgbClr val="CC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F04FED-774D-D86F-92F2-6A2E2FCB0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63161"/>
              </p:ext>
            </p:extLst>
          </p:nvPr>
        </p:nvGraphicFramePr>
        <p:xfrm>
          <a:off x="660400" y="964092"/>
          <a:ext cx="11226800" cy="56570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88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417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97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SUJET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DIRECT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de DE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01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prépositionnel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b="0" i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(autre que de)</a:t>
                      </a:r>
                      <a:endParaRPr lang="en-US" sz="18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lequel, laquelle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de lieu ou de temps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où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9768098-73B9-57A2-EF02-2E67CF85BAAE}"/>
              </a:ext>
            </a:extLst>
          </p:cNvPr>
          <p:cNvSpPr/>
          <p:nvPr/>
        </p:nvSpPr>
        <p:spPr>
          <a:xfrm>
            <a:off x="640556" y="5758003"/>
            <a:ext cx="11226799" cy="846169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37248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7AA7-606A-BE18-CC17-829D5FAF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Complément de lieu ou de temps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9335D15-E02D-A0F4-80CE-64FE64B9C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846977"/>
              </p:ext>
            </p:extLst>
          </p:nvPr>
        </p:nvGraphicFramePr>
        <p:xfrm>
          <a:off x="609599" y="800387"/>
          <a:ext cx="11232333" cy="16446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3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9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801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2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72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Complément </a:t>
                      </a:r>
                      <a:b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de lieu ou de temps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4000" b="1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où</a:t>
                      </a:r>
                      <a:endParaRPr lang="en-US" sz="4000" b="1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7D6680F-5092-8859-EC91-25212D4A4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1754475"/>
            <a:ext cx="2946361" cy="6461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Complément </a:t>
            </a:r>
            <a:br>
              <a:rPr kumimoji="0" lang="fr-CA" altLang="en-US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CA" altLang="en-US" sz="18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 lieu ou de temps</a:t>
            </a: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43B6E7-B140-C680-EA87-0E2829556E2D}"/>
              </a:ext>
            </a:extLst>
          </p:cNvPr>
          <p:cNvSpPr/>
          <p:nvPr/>
        </p:nvSpPr>
        <p:spPr>
          <a:xfrm>
            <a:off x="1930127" y="2791112"/>
            <a:ext cx="68112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dirty="0">
                <a:latin typeface="Arial" panose="020B0604020202020204" pitchFamily="34" charset="0"/>
                <a:cs typeface="+mn-cs"/>
              </a:rPr>
              <a:t> Le parc </a:t>
            </a:r>
            <a:r>
              <a:rPr lang="fr-FR" sz="2800" b="1" dirty="0">
                <a:latin typeface="Arial" panose="020B0604020202020204" pitchFamily="34" charset="0"/>
                <a:cs typeface="+mn-cs"/>
              </a:rPr>
              <a:t>où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 (</a:t>
            </a:r>
            <a:r>
              <a:rPr lang="fr-FR" sz="2400" strike="sngStrike" dirty="0">
                <a:latin typeface="Arial" panose="020B0604020202020204" pitchFamily="34" charset="0"/>
                <a:cs typeface="+mn-cs"/>
              </a:rPr>
              <a:t>dans lequel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) je vous ai vu.</a:t>
            </a:r>
          </a:p>
          <a:p>
            <a:pPr>
              <a:defRPr/>
            </a:pPr>
            <a:r>
              <a:rPr lang="fr-FR" sz="2400" dirty="0">
                <a:latin typeface="Arial" panose="020B0604020202020204" pitchFamily="34" charset="0"/>
                <a:cs typeface="+mn-cs"/>
              </a:rPr>
              <a:t> Le pays </a:t>
            </a:r>
            <a:r>
              <a:rPr lang="fr-FR" sz="2400" b="1" dirty="0">
                <a:latin typeface="Arial" panose="020B0604020202020204" pitchFamily="34" charset="0"/>
                <a:cs typeface="+mn-cs"/>
              </a:rPr>
              <a:t>d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'</a:t>
            </a:r>
            <a:r>
              <a:rPr lang="fr-FR" sz="2800" b="1" dirty="0">
                <a:latin typeface="Arial" panose="020B0604020202020204" pitchFamily="34" charset="0"/>
                <a:cs typeface="+mn-cs"/>
              </a:rPr>
              <a:t>où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 (</a:t>
            </a:r>
            <a:r>
              <a:rPr lang="fr-FR" sz="2400" strike="sngStrike" dirty="0">
                <a:latin typeface="Arial" panose="020B0604020202020204" pitchFamily="34" charset="0"/>
                <a:cs typeface="+mn-cs"/>
              </a:rPr>
              <a:t>duquel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) je viens.</a:t>
            </a:r>
          </a:p>
          <a:p>
            <a:pPr>
              <a:defRPr/>
            </a:pPr>
            <a:r>
              <a:rPr lang="fr-FR" sz="2400" dirty="0">
                <a:latin typeface="Arial" panose="020B0604020202020204" pitchFamily="34" charset="0"/>
                <a:cs typeface="+mn-cs"/>
              </a:rPr>
              <a:t> L'endroit </a:t>
            </a:r>
            <a:r>
              <a:rPr lang="fr-FR" sz="2400" b="1" dirty="0">
                <a:latin typeface="Arial" panose="020B0604020202020204" pitchFamily="34" charset="0"/>
                <a:cs typeface="+mn-cs"/>
              </a:rPr>
              <a:t>par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 </a:t>
            </a:r>
            <a:r>
              <a:rPr lang="fr-FR" sz="2800" b="1" dirty="0">
                <a:latin typeface="Arial" panose="020B0604020202020204" pitchFamily="34" charset="0"/>
                <a:cs typeface="+mn-cs"/>
              </a:rPr>
              <a:t>où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 (</a:t>
            </a:r>
            <a:r>
              <a:rPr lang="fr-FR" sz="2400" strike="sngStrike" dirty="0">
                <a:latin typeface="Arial" panose="020B0604020202020204" pitchFamily="34" charset="0"/>
                <a:cs typeface="+mn-cs"/>
              </a:rPr>
              <a:t>par lequel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) je suis passé.</a:t>
            </a:r>
          </a:p>
          <a:p>
            <a:pPr>
              <a:defRPr/>
            </a:pPr>
            <a:r>
              <a:rPr lang="fr-FR" sz="2400" dirty="0">
                <a:latin typeface="Arial" panose="020B0604020202020204" pitchFamily="34" charset="0"/>
                <a:cs typeface="+mn-cs"/>
              </a:rPr>
              <a:t> Le banc </a:t>
            </a:r>
            <a:r>
              <a:rPr lang="fr-FR" sz="2800" b="1" dirty="0">
                <a:latin typeface="Arial" panose="020B0604020202020204" pitchFamily="34" charset="0"/>
                <a:cs typeface="+mn-cs"/>
              </a:rPr>
              <a:t>où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 (</a:t>
            </a:r>
            <a:r>
              <a:rPr lang="fr-FR" sz="2400" strike="sngStrike" dirty="0">
                <a:latin typeface="Arial" panose="020B0604020202020204" pitchFamily="34" charset="0"/>
                <a:cs typeface="+mn-cs"/>
              </a:rPr>
              <a:t>sur lequel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) je suis assis.</a:t>
            </a:r>
            <a:endParaRPr lang="fr-CA" sz="24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526B0B1E-CFD5-F004-AAFC-D60EF56F1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127" y="5132040"/>
            <a:ext cx="5715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jour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où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il est arrivé.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La semaine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où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était si fatigué.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est sorti au moment </a:t>
            </a: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où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j'entrais.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D7491D33-94E9-16D0-1ECA-1B4D5FB82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700" y="5551488"/>
            <a:ext cx="20649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QUAND</a:t>
            </a:r>
            <a:endParaRPr kumimoji="0" lang="fr-CA" alt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483E7E-A83B-E2B8-BB18-21B104D2F2C7}"/>
              </a:ext>
            </a:extLst>
          </p:cNvPr>
          <p:cNvCxnSpPr/>
          <p:nvPr/>
        </p:nvCxnSpPr>
        <p:spPr>
          <a:xfrm flipV="1">
            <a:off x="7412359" y="5614670"/>
            <a:ext cx="1005840" cy="640080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8956F3-F865-7C13-7E2B-06A607274593}"/>
              </a:ext>
            </a:extLst>
          </p:cNvPr>
          <p:cNvCxnSpPr/>
          <p:nvPr/>
        </p:nvCxnSpPr>
        <p:spPr>
          <a:xfrm>
            <a:off x="7412359" y="5614670"/>
            <a:ext cx="1005840" cy="640080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2" name="Folded Corner 34">
            <a:extLst>
              <a:ext uri="{FF2B5EF4-FFF2-40B4-BE49-F238E27FC236}">
                <a16:creationId xmlns:a16="http://schemas.microsoft.com/office/drawing/2014/main" id="{C7A0AAB4-73CE-3D1B-76FB-2E7E15608FCC}"/>
              </a:ext>
            </a:extLst>
          </p:cNvPr>
          <p:cNvSpPr/>
          <p:nvPr/>
        </p:nvSpPr>
        <p:spPr>
          <a:xfrm>
            <a:off x="9376315" y="2898953"/>
            <a:ext cx="1600200" cy="1600200"/>
          </a:xfrm>
          <a:prstGeom prst="foldedCorner">
            <a:avLst/>
          </a:prstGeom>
          <a:solidFill>
            <a:srgbClr val="FFE89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complément </a:t>
            </a:r>
            <a:b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</a:t>
            </a:r>
            <a:r>
              <a:rPr kumimoji="0" lang="fr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lieu</a:t>
            </a:r>
          </a:p>
        </p:txBody>
      </p:sp>
      <p:sp>
        <p:nvSpPr>
          <p:cNvPr id="23" name="Folded Corner 35">
            <a:extLst>
              <a:ext uri="{FF2B5EF4-FFF2-40B4-BE49-F238E27FC236}">
                <a16:creationId xmlns:a16="http://schemas.microsoft.com/office/drawing/2014/main" id="{03DE7476-0764-0991-CF1D-F55047CFED91}"/>
              </a:ext>
            </a:extLst>
          </p:cNvPr>
          <p:cNvSpPr/>
          <p:nvPr/>
        </p:nvSpPr>
        <p:spPr>
          <a:xfrm>
            <a:off x="9376315" y="5024437"/>
            <a:ext cx="1600200" cy="1600200"/>
          </a:xfrm>
          <a:prstGeom prst="foldedCorner">
            <a:avLst/>
          </a:prstGeom>
          <a:solidFill>
            <a:srgbClr val="C3E3C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complément </a:t>
            </a:r>
            <a:b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CA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</a:t>
            </a:r>
            <a:r>
              <a:rPr kumimoji="0" lang="fr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temps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C5F98B-661F-F19A-56A6-13284CF68144}"/>
              </a:ext>
            </a:extLst>
          </p:cNvPr>
          <p:cNvCxnSpPr/>
          <p:nvPr/>
        </p:nvCxnSpPr>
        <p:spPr>
          <a:xfrm>
            <a:off x="2465320" y="5580017"/>
            <a:ext cx="457200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CE2D0E0-2F64-0477-6365-85BDDD0F0891}"/>
              </a:ext>
            </a:extLst>
          </p:cNvPr>
          <p:cNvCxnSpPr/>
          <p:nvPr/>
        </p:nvCxnSpPr>
        <p:spPr>
          <a:xfrm>
            <a:off x="2424439" y="5996555"/>
            <a:ext cx="1188720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A0DC345-2EE4-4640-1561-835069A4A631}"/>
              </a:ext>
            </a:extLst>
          </p:cNvPr>
          <p:cNvCxnSpPr/>
          <p:nvPr/>
        </p:nvCxnSpPr>
        <p:spPr>
          <a:xfrm>
            <a:off x="3855195" y="6409853"/>
            <a:ext cx="1097280" cy="0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</a:ln>
          <a:effectLst/>
        </p:spPr>
      </p:cxnSp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2229564B-A563-F594-6A7F-A86C3F8E0D3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1" y="3125137"/>
            <a:ext cx="1219200" cy="1219200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9295AF32-7DCC-663A-4781-3A4F6C53DFC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3" y="5287094"/>
            <a:ext cx="1219200" cy="1219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526956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9" grpId="0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Pronoms relatifs avec un antécédent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BC2F6D-288E-AB37-4314-D0964A328698}"/>
              </a:ext>
            </a:extLst>
          </p:cNvPr>
          <p:cNvSpPr/>
          <p:nvPr/>
        </p:nvSpPr>
        <p:spPr>
          <a:xfrm>
            <a:off x="658019" y="972344"/>
            <a:ext cx="2496312" cy="5650992"/>
          </a:xfrm>
          <a:prstGeom prst="rect">
            <a:avLst/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E6F73F-84CF-720D-5672-E5452F976723}"/>
              </a:ext>
            </a:extLst>
          </p:cNvPr>
          <p:cNvSpPr/>
          <p:nvPr/>
        </p:nvSpPr>
        <p:spPr>
          <a:xfrm>
            <a:off x="3155952" y="972344"/>
            <a:ext cx="8732520" cy="978408"/>
          </a:xfrm>
          <a:prstGeom prst="rect">
            <a:avLst/>
          </a:prstGeom>
          <a:solidFill>
            <a:srgbClr val="CC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E7B76F2-A729-F24D-9410-F765ECF4D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04045"/>
              </p:ext>
            </p:extLst>
          </p:nvPr>
        </p:nvGraphicFramePr>
        <p:xfrm>
          <a:off x="660400" y="972344"/>
          <a:ext cx="11226800" cy="56570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88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417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97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SUJET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DIRECT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de DE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01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prépositionnel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b="0" i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(autre que de)</a:t>
                      </a:r>
                      <a:endParaRPr lang="en-US" sz="18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lequel, laquelle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de lieu ou de temps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où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150C34B2-8E62-5DD3-B5EE-400B81920842}"/>
              </a:ext>
            </a:extLst>
          </p:cNvPr>
          <p:cNvSpPr/>
          <p:nvPr/>
        </p:nvSpPr>
        <p:spPr>
          <a:xfrm>
            <a:off x="660399" y="972344"/>
            <a:ext cx="11226799" cy="1816576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Sujet</a:t>
            </a:r>
            <a:endParaRPr lang="fr-CA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FC3E3F3-E8FC-2EA7-75CD-C7C9EA20E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470601"/>
              </p:ext>
            </p:extLst>
          </p:nvPr>
        </p:nvGraphicFramePr>
        <p:xfrm>
          <a:off x="558526" y="903287"/>
          <a:ext cx="11277874" cy="16446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4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801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2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72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SUJET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4F60A8F-EF49-E767-2F1E-43ED04ECB269}"/>
              </a:ext>
            </a:extLst>
          </p:cNvPr>
          <p:cNvSpPr/>
          <p:nvPr/>
        </p:nvSpPr>
        <p:spPr>
          <a:xfrm>
            <a:off x="2781012" y="3578766"/>
            <a:ext cx="6977063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400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La </a:t>
            </a:r>
            <a:r>
              <a:rPr lang="fr-FR" sz="2400" i="1" u="sng" dirty="0">
                <a:solidFill>
                  <a:srgbClr val="333766"/>
                </a:solidFill>
                <a:uFill>
                  <a:solidFill>
                    <a:srgbClr val="CCCCFF">
                      <a:lumMod val="90000"/>
                    </a:srgbClr>
                  </a:solidFill>
                </a:uFill>
                <a:latin typeface="Arial" panose="020B0604020202020204" pitchFamily="34" charset="0"/>
                <a:cs typeface="+mn-cs"/>
              </a:rPr>
              <a:t>jeune fille</a:t>
            </a:r>
            <a:r>
              <a:rPr lang="fr-FR" sz="2400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fr-FR" sz="2400" b="1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qui</a:t>
            </a:r>
            <a:r>
              <a:rPr lang="fr-FR" sz="2400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 est là-bas est très jolie. </a:t>
            </a:r>
          </a:p>
          <a:p>
            <a:pPr>
              <a:defRPr/>
            </a:pPr>
            <a:r>
              <a:rPr lang="fr-FR" sz="2400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Le </a:t>
            </a:r>
            <a:r>
              <a:rPr lang="fr-FR" sz="2400" i="1" u="sng" dirty="0">
                <a:solidFill>
                  <a:srgbClr val="333766"/>
                </a:solidFill>
                <a:uFill>
                  <a:solidFill>
                    <a:srgbClr val="CCCCFF">
                      <a:lumMod val="90000"/>
                    </a:srgbClr>
                  </a:solidFill>
                </a:uFill>
                <a:latin typeface="Arial" panose="020B0604020202020204" pitchFamily="34" charset="0"/>
                <a:cs typeface="+mn-cs"/>
              </a:rPr>
              <a:t>livre</a:t>
            </a:r>
            <a:r>
              <a:rPr lang="fr-FR" sz="2400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fr-FR" sz="2400" b="1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qui</a:t>
            </a:r>
            <a:r>
              <a:rPr lang="fr-FR" sz="2400" i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 est sur la table est à elle.</a:t>
            </a:r>
            <a:endParaRPr lang="fr-CA" sz="2400" i="1" dirty="0">
              <a:solidFill>
                <a:srgbClr val="333766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1556DA-E565-94DF-80B7-2CCF2014E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27" y="2519903"/>
            <a:ext cx="64436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qui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= sujet du verbe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qui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= personne/chose. 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E55F30-2D30-7EC1-188C-66647BAF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845" y="4581149"/>
            <a:ext cx="33461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C'est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moi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qui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suis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là.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C'est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toi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qui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es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là.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C'est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lui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qui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est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là.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289A85-5524-28C1-E537-F42BFA060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508" y="4555748"/>
            <a:ext cx="47614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C'est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nous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qui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sommes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là.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C'est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vous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qui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êtes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là.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C'est (Ce sont)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eux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qui </a:t>
            </a:r>
            <a:r>
              <a:rPr kumimoji="0" lang="fr-FR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sont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là.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F1DBB9-AB6F-7970-71C6-AFF3BD7E3828}"/>
              </a:ext>
            </a:extLst>
          </p:cNvPr>
          <p:cNvSpPr/>
          <p:nvPr/>
        </p:nvSpPr>
        <p:spPr>
          <a:xfrm>
            <a:off x="2501901" y="5781606"/>
            <a:ext cx="7505700" cy="954107"/>
          </a:xfrm>
          <a:prstGeom prst="rect">
            <a:avLst/>
          </a:prstGeom>
          <a:solidFill>
            <a:srgbClr val="106588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 verbe de la proposition relative prend</a:t>
            </a:r>
            <a:b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 personne de l'antécédent de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</a:t>
            </a:r>
            <a:r>
              <a:rPr kumimoji="0" lang="fr-FR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2464F24-3FE4-7A6B-75E1-935F5EB83071}"/>
              </a:ext>
            </a:extLst>
          </p:cNvPr>
          <p:cNvCxnSpPr/>
          <p:nvPr/>
        </p:nvCxnSpPr>
        <p:spPr>
          <a:xfrm>
            <a:off x="4478984" y="4322619"/>
            <a:ext cx="381000" cy="0"/>
          </a:xfrm>
          <a:prstGeom prst="line">
            <a:avLst/>
          </a:prstGeom>
          <a:noFill/>
          <a:ln w="19050" cap="flat" cmpd="sng" algn="ctr">
            <a:solidFill>
              <a:srgbClr val="C00000"/>
            </a:solidFill>
            <a:prstDash val="soli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996E-2797-F78E-E304-C5BD61FE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Complément direct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BFDA8B-AA46-D563-89E4-DE1BC1A27945}"/>
              </a:ext>
            </a:extLst>
          </p:cNvPr>
          <p:cNvSpPr/>
          <p:nvPr/>
        </p:nvSpPr>
        <p:spPr>
          <a:xfrm>
            <a:off x="658019" y="964092"/>
            <a:ext cx="2496312" cy="5650992"/>
          </a:xfrm>
          <a:prstGeom prst="rect">
            <a:avLst/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71A85C-FD9F-8C72-C45D-8D5D4574958E}"/>
              </a:ext>
            </a:extLst>
          </p:cNvPr>
          <p:cNvSpPr/>
          <p:nvPr/>
        </p:nvSpPr>
        <p:spPr>
          <a:xfrm>
            <a:off x="3155952" y="964092"/>
            <a:ext cx="8732520" cy="978408"/>
          </a:xfrm>
          <a:prstGeom prst="rect">
            <a:avLst/>
          </a:prstGeom>
          <a:solidFill>
            <a:srgbClr val="CC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EF80F3-8677-4C82-6721-34D9DEB42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510591"/>
              </p:ext>
            </p:extLst>
          </p:nvPr>
        </p:nvGraphicFramePr>
        <p:xfrm>
          <a:off x="660400" y="964092"/>
          <a:ext cx="11226800" cy="56570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88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417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97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SUJET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DIRECT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de DE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01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prépositionnel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b="0" i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(autre que de)</a:t>
                      </a:r>
                      <a:endParaRPr lang="en-US" sz="18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lequel, laquelle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de lieu ou de temps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où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FB03293-F7BB-DA1C-36BF-CD8839706BBA}"/>
              </a:ext>
            </a:extLst>
          </p:cNvPr>
          <p:cNvSpPr/>
          <p:nvPr/>
        </p:nvSpPr>
        <p:spPr>
          <a:xfrm>
            <a:off x="640556" y="2780668"/>
            <a:ext cx="11226799" cy="85598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77077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A3CD-2B04-41CD-2505-3C54708E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Complément direct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A9958D3A-0A3B-9BF3-79EA-FF9A87969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77660"/>
              </p:ext>
            </p:extLst>
          </p:nvPr>
        </p:nvGraphicFramePr>
        <p:xfrm>
          <a:off x="685800" y="915987"/>
          <a:ext cx="11176001" cy="16446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17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801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2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72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DIRECT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Rectangle 14">
            <a:extLst>
              <a:ext uri="{FF2B5EF4-FFF2-40B4-BE49-F238E27FC236}">
                <a16:creationId xmlns:a16="http://schemas.microsoft.com/office/drawing/2014/main" id="{A6C997EE-402E-740C-BC22-0236DC45C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91" y="2578875"/>
            <a:ext cx="369043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</a:t>
            </a:r>
            <a:r>
              <a:rPr kumimoji="0" lang="fr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= complément direct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</a:t>
            </a:r>
            <a:r>
              <a:rPr kumimoji="0" lang="fr-CA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= personne/chose 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7917F4E0-9BEF-2DB4-AFD6-12CAF6427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799" y="4277669"/>
            <a:ext cx="8144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tabLst>
                <a:tab pos="457200" algn="l"/>
              </a:tabLst>
              <a:defRPr/>
            </a:pPr>
            <a:r>
              <a:rPr lang="fr-CA" sz="2400" u="sng" dirty="0">
                <a:uFill>
                  <a:solidFill>
                    <a:srgbClr val="CCCCFF">
                      <a:lumMod val="90000"/>
                    </a:srgbClr>
                  </a:solidFill>
                </a:uFill>
                <a:latin typeface="Arial" panose="020B0604020202020204" pitchFamily="34" charset="0"/>
                <a:ea typeface="Times New Roman" pitchFamily="18" charset="0"/>
                <a:cs typeface="+mn-cs"/>
              </a:rPr>
              <a:t>La maison</a:t>
            </a:r>
            <a:r>
              <a:rPr lang="fr-CA" sz="2400" dirty="0">
                <a:uFill>
                  <a:solidFill>
                    <a:srgbClr val="CCCCFF">
                      <a:lumMod val="90000"/>
                    </a:srgbClr>
                  </a:solidFill>
                </a:uFill>
                <a:latin typeface="Arial" panose="020B0604020202020204" pitchFamily="34" charset="0"/>
                <a:ea typeface="Times New Roman" pitchFamily="18" charset="0"/>
                <a:cs typeface="+mn-cs"/>
              </a:rPr>
              <a:t>,</a:t>
            </a:r>
            <a:r>
              <a:rPr lang="fr-CA" sz="2400" dirty="0">
                <a:latin typeface="Arial" panose="020B0604020202020204" pitchFamily="34" charset="0"/>
                <a:ea typeface="Times New Roman" pitchFamily="18" charset="0"/>
                <a:cs typeface="+mn-cs"/>
              </a:rPr>
              <a:t> </a:t>
            </a:r>
            <a:r>
              <a:rPr lang="fr-CA" sz="2400" b="1" dirty="0">
                <a:latin typeface="Arial" panose="020B0604020202020204" pitchFamily="34" charset="0"/>
                <a:ea typeface="Times New Roman" pitchFamily="18" charset="0"/>
                <a:cs typeface="+mn-cs"/>
              </a:rPr>
              <a:t>que</a:t>
            </a:r>
            <a:r>
              <a:rPr lang="fr-CA" sz="2400" dirty="0">
                <a:latin typeface="Arial" panose="020B0604020202020204" pitchFamily="34" charset="0"/>
                <a:ea typeface="Times New Roman" pitchFamily="18" charset="0"/>
                <a:cs typeface="+mn-cs"/>
              </a:rPr>
              <a:t> j'ai acheté</a:t>
            </a:r>
            <a:r>
              <a:rPr lang="fr-CA" sz="2400" b="1" dirty="0">
                <a:latin typeface="Arial" panose="020B0604020202020204" pitchFamily="34" charset="0"/>
                <a:ea typeface="Times New Roman" pitchFamily="18" charset="0"/>
                <a:cs typeface="+mn-cs"/>
              </a:rPr>
              <a:t>e</a:t>
            </a:r>
            <a:r>
              <a:rPr lang="fr-CA" sz="2400" dirty="0">
                <a:latin typeface="Arial" panose="020B0604020202020204" pitchFamily="34" charset="0"/>
                <a:ea typeface="Times New Roman" pitchFamily="18" charset="0"/>
                <a:cs typeface="+mn-cs"/>
              </a:rPr>
              <a:t>, semble très confortable.</a:t>
            </a:r>
            <a:endParaRPr lang="fr-CA" sz="3200" dirty="0">
              <a:latin typeface="Arial" panose="020B0604020202020204" pitchFamily="34" charset="0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A797D7B-2821-F86E-8BCF-6AF4B11C8765}"/>
              </a:ext>
            </a:extLst>
          </p:cNvPr>
          <p:cNvCxnSpPr/>
          <p:nvPr/>
        </p:nvCxnSpPr>
        <p:spPr>
          <a:xfrm>
            <a:off x="5005388" y="4660900"/>
            <a:ext cx="152400" cy="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25" name="Rectangle 17">
            <a:extLst>
              <a:ext uri="{FF2B5EF4-FFF2-40B4-BE49-F238E27FC236}">
                <a16:creationId xmlns:a16="http://schemas.microsoft.com/office/drawing/2014/main" id="{0C32492A-0D2E-E981-85F9-EB916782E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5168623"/>
            <a:ext cx="62376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J'ai déjà lu le roman </a:t>
            </a:r>
            <a:r>
              <a:rPr kumimoji="0" lang="fr-CA" altLang="en-US" sz="24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qu'il</a:t>
            </a:r>
            <a:r>
              <a:rPr kumimoji="0" lang="fr-CA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est en train de lire.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CDB4F58-5943-8613-117E-96771F04B205}"/>
              </a:ext>
            </a:extLst>
          </p:cNvPr>
          <p:cNvCxnSpPr/>
          <p:nvPr/>
        </p:nvCxnSpPr>
        <p:spPr>
          <a:xfrm>
            <a:off x="4223702" y="5578793"/>
            <a:ext cx="640080" cy="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27" name="Folded Corner 24">
            <a:extLst>
              <a:ext uri="{FF2B5EF4-FFF2-40B4-BE49-F238E27FC236}">
                <a16:creationId xmlns:a16="http://schemas.microsoft.com/office/drawing/2014/main" id="{A078E19F-569B-D68B-091F-2B43EB0C03EB}"/>
              </a:ext>
            </a:extLst>
          </p:cNvPr>
          <p:cNvSpPr/>
          <p:nvPr/>
        </p:nvSpPr>
        <p:spPr>
          <a:xfrm>
            <a:off x="8708647" y="3905639"/>
            <a:ext cx="1581912" cy="1188720"/>
          </a:xfrm>
          <a:prstGeom prst="foldedCorner">
            <a:avLst/>
          </a:prstGeom>
          <a:solidFill>
            <a:srgbClr val="FFE89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fr-CA" sz="1050" b="1" kern="0" dirty="0">
                <a:solidFill>
                  <a:srgbClr val="C00000"/>
                </a:solidFill>
                <a:latin typeface="Arial"/>
              </a:rPr>
            </a:br>
            <a:r>
              <a:rPr lang="fr-CA" sz="2800" b="1" kern="0" dirty="0">
                <a:solidFill>
                  <a:srgbClr val="C00000"/>
                </a:solidFill>
                <a:latin typeface="Arial"/>
              </a:rPr>
              <a:t>accord</a:t>
            </a:r>
            <a:endParaRPr kumimoji="0" lang="fr-CA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Folded Corner 25">
            <a:extLst>
              <a:ext uri="{FF2B5EF4-FFF2-40B4-BE49-F238E27FC236}">
                <a16:creationId xmlns:a16="http://schemas.microsoft.com/office/drawing/2014/main" id="{D253D351-5AF5-6880-3511-FCE1B071FCB1}"/>
              </a:ext>
            </a:extLst>
          </p:cNvPr>
          <p:cNvSpPr/>
          <p:nvPr/>
        </p:nvSpPr>
        <p:spPr>
          <a:xfrm>
            <a:off x="7455524" y="4849922"/>
            <a:ext cx="1581912" cy="1188720"/>
          </a:xfrm>
          <a:prstGeom prst="foldedCorner">
            <a:avLst/>
          </a:prstGeom>
          <a:solidFill>
            <a:srgbClr val="CEFCFE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05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→</a:t>
            </a:r>
            <a:r>
              <a:rPr kumimoji="0" lang="fr-CA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CA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qu’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voyelle / h muet</a:t>
            </a: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40B3A418-A615-1B5A-A865-60DA2ADA8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835" y="5849958"/>
            <a:ext cx="45649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cours </a:t>
            </a:r>
            <a:r>
              <a:rPr kumimoji="0" lang="fr-CA" altLang="en-US" sz="24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</a:t>
            </a:r>
            <a:r>
              <a:rPr kumimoji="0" lang="fr-CA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tu aimes. </a:t>
            </a:r>
            <a:br>
              <a:rPr kumimoji="0" lang="fr-CA" altLang="en-US" sz="2400" b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CA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the class [</a:t>
            </a:r>
            <a:r>
              <a:rPr kumimoji="0" lang="fr-CA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that</a:t>
            </a:r>
            <a:r>
              <a:rPr kumimoji="0" lang="fr-CA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] </a:t>
            </a:r>
            <a:r>
              <a:rPr kumimoji="0" lang="fr-CA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you</a:t>
            </a:r>
            <a:r>
              <a:rPr kumimoji="0" lang="fr-CA" alt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like</a:t>
            </a:r>
          </a:p>
        </p:txBody>
      </p:sp>
      <p:sp>
        <p:nvSpPr>
          <p:cNvPr id="30" name="Folded Corner 28">
            <a:extLst>
              <a:ext uri="{FF2B5EF4-FFF2-40B4-BE49-F238E27FC236}">
                <a16:creationId xmlns:a16="http://schemas.microsoft.com/office/drawing/2014/main" id="{B16DF922-12BF-8D10-27F3-CB3815D797D2}"/>
              </a:ext>
            </a:extLst>
          </p:cNvPr>
          <p:cNvSpPr/>
          <p:nvPr/>
        </p:nvSpPr>
        <p:spPr>
          <a:xfrm>
            <a:off x="4543425" y="5690332"/>
            <a:ext cx="1577975" cy="1188720"/>
          </a:xfrm>
          <a:prstGeom prst="foldedCorner">
            <a:avLst/>
          </a:prstGeom>
          <a:solidFill>
            <a:srgbClr val="C3E3C4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" b="1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est toujours exprimé</a:t>
            </a: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TextBox 15">
            <a:extLst>
              <a:ext uri="{FF2B5EF4-FFF2-40B4-BE49-F238E27FC236}">
                <a16:creationId xmlns:a16="http://schemas.microsoft.com/office/drawing/2014/main" id="{8918E772-43AF-C847-E6DC-D49E2043E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975" y="2917825"/>
            <a:ext cx="5838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vois les livres. = Les livres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je vois.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6D1B512-ED9B-8C3F-B33F-7E1EC2BD28DC}"/>
              </a:ext>
            </a:extLst>
          </p:cNvPr>
          <p:cNvCxnSpPr/>
          <p:nvPr/>
        </p:nvCxnSpPr>
        <p:spPr>
          <a:xfrm>
            <a:off x="6502400" y="3289300"/>
            <a:ext cx="118872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sp>
        <p:nvSpPr>
          <p:cNvPr id="33" name="Curved Down Arrow 23">
            <a:extLst>
              <a:ext uri="{FF2B5EF4-FFF2-40B4-BE49-F238E27FC236}">
                <a16:creationId xmlns:a16="http://schemas.microsoft.com/office/drawing/2014/main" id="{069CEB3A-89F6-9B82-0E94-B82C10A1856C}"/>
              </a:ext>
            </a:extLst>
          </p:cNvPr>
          <p:cNvSpPr/>
          <p:nvPr/>
        </p:nvSpPr>
        <p:spPr>
          <a:xfrm>
            <a:off x="6121400" y="2711598"/>
            <a:ext cx="1295400" cy="298450"/>
          </a:xfrm>
          <a:prstGeom prst="curvedDownArrow">
            <a:avLst/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Curved Down Arrow 26">
            <a:extLst>
              <a:ext uri="{FF2B5EF4-FFF2-40B4-BE49-F238E27FC236}">
                <a16:creationId xmlns:a16="http://schemas.microsoft.com/office/drawing/2014/main" id="{6110D458-B702-6B85-A2A7-E5B990879BF2}"/>
              </a:ext>
            </a:extLst>
          </p:cNvPr>
          <p:cNvSpPr/>
          <p:nvPr/>
        </p:nvSpPr>
        <p:spPr>
          <a:xfrm flipH="1">
            <a:off x="8994775" y="2672319"/>
            <a:ext cx="1689100" cy="369332"/>
          </a:xfrm>
          <a:prstGeom prst="curvedDownArrow">
            <a:avLst>
              <a:gd name="adj1" fmla="val 20898"/>
              <a:gd name="adj2" fmla="val 50000"/>
              <a:gd name="adj3" fmla="val 25000"/>
            </a:avLst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DE50FF17-DC04-0F48-3114-D96C51EB4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260" y="2694504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direct</a:t>
            </a:r>
            <a:endParaRPr kumimoji="0" lang="fr-FR" altLang="en-US" sz="12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FCE091FB-CE06-3D26-398D-CDB1551AD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863" y="2688341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direct</a:t>
            </a:r>
            <a:endParaRPr kumimoji="0" lang="fr-FR" altLang="en-US" sz="18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9D7E3A78-7903-5341-55F2-85EC0F62FCB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2445">
            <a:off x="427874" y="3848385"/>
            <a:ext cx="413922" cy="1625027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1B4C1F-610F-4A0B-C698-43127AE9D49D}"/>
              </a:ext>
            </a:extLst>
          </p:cNvPr>
          <p:cNvCxnSpPr>
            <a:cxnSpLocks/>
          </p:cNvCxnSpPr>
          <p:nvPr/>
        </p:nvCxnSpPr>
        <p:spPr bwMode="auto">
          <a:xfrm>
            <a:off x="1939925" y="4699000"/>
            <a:ext cx="0" cy="185420"/>
          </a:xfrm>
          <a:prstGeom prst="lin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rnd" cmpd="sng" algn="ctr">
            <a:solidFill>
              <a:srgbClr val="106588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920F077-AE26-A61A-99B8-C6FCE73B5800}"/>
              </a:ext>
            </a:extLst>
          </p:cNvPr>
          <p:cNvCxnSpPr>
            <a:cxnSpLocks/>
          </p:cNvCxnSpPr>
          <p:nvPr/>
        </p:nvCxnSpPr>
        <p:spPr bwMode="auto">
          <a:xfrm>
            <a:off x="1939925" y="4884420"/>
            <a:ext cx="3141663" cy="18574"/>
          </a:xfrm>
          <a:prstGeom prst="lin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rnd" cmpd="sng" algn="ctr">
            <a:solidFill>
              <a:srgbClr val="106588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CADD2AE-C485-1D71-C814-AA54A0DBD0B8}"/>
              </a:ext>
            </a:extLst>
          </p:cNvPr>
          <p:cNvCxnSpPr>
            <a:cxnSpLocks/>
          </p:cNvCxnSpPr>
          <p:nvPr/>
        </p:nvCxnSpPr>
        <p:spPr bwMode="auto">
          <a:xfrm flipV="1">
            <a:off x="5081588" y="4699000"/>
            <a:ext cx="0" cy="203994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106588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2764353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8" grpId="0" animBg="1"/>
      <p:bldP spid="29" grpId="0"/>
      <p:bldP spid="30" grpId="0" animBg="1"/>
      <p:bldP spid="31" grpId="0"/>
      <p:bldP spid="33" grpId="0" animBg="1"/>
      <p:bldP spid="34" grpId="0" animBg="1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2B50-2F34-EED0-F5BB-1FDF98F5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Complément de DE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A690E5-9143-A7B7-2E54-65B69351EF9E}"/>
              </a:ext>
            </a:extLst>
          </p:cNvPr>
          <p:cNvSpPr/>
          <p:nvPr/>
        </p:nvSpPr>
        <p:spPr>
          <a:xfrm>
            <a:off x="658019" y="964092"/>
            <a:ext cx="2496312" cy="5650992"/>
          </a:xfrm>
          <a:prstGeom prst="rect">
            <a:avLst/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1F0E19-83A0-CAEA-D188-59E16D0A4DAE}"/>
              </a:ext>
            </a:extLst>
          </p:cNvPr>
          <p:cNvSpPr/>
          <p:nvPr/>
        </p:nvSpPr>
        <p:spPr>
          <a:xfrm>
            <a:off x="3155952" y="964092"/>
            <a:ext cx="8732520" cy="978408"/>
          </a:xfrm>
          <a:prstGeom prst="rect">
            <a:avLst/>
          </a:prstGeom>
          <a:solidFill>
            <a:srgbClr val="CC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C223D2-1526-1A45-E5EC-56F54B6EC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360902"/>
              </p:ext>
            </p:extLst>
          </p:nvPr>
        </p:nvGraphicFramePr>
        <p:xfrm>
          <a:off x="660400" y="964092"/>
          <a:ext cx="11226800" cy="56570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88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417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97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SUJET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DIRECT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de DE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01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prépositionnel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b="0" i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(autre que de)</a:t>
                      </a:r>
                      <a:endParaRPr lang="en-US" sz="18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lequel, laquelle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de lieu ou de temps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où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BB457DC-E0D8-6674-5979-AFD5D2C7F76E}"/>
              </a:ext>
            </a:extLst>
          </p:cNvPr>
          <p:cNvSpPr/>
          <p:nvPr/>
        </p:nvSpPr>
        <p:spPr>
          <a:xfrm>
            <a:off x="640556" y="3618872"/>
            <a:ext cx="11226799" cy="855980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1879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5A0D1181-A178-390D-9F90-6BC2C23A622C}"/>
              </a:ext>
            </a:extLst>
          </p:cNvPr>
          <p:cNvSpPr/>
          <p:nvPr/>
        </p:nvSpPr>
        <p:spPr>
          <a:xfrm>
            <a:off x="7337616" y="3570520"/>
            <a:ext cx="736595" cy="304800"/>
          </a:xfrm>
          <a:prstGeom prst="rect">
            <a:avLst/>
          </a:prstGeom>
          <a:noFill/>
          <a:ln w="25400" cap="flat" cmpd="sng" algn="ctr">
            <a:solidFill>
              <a:srgbClr val="99CC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F7E24F-AA85-EC8F-AE3C-86542522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Complément de DE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D369870-5DB2-246A-EA82-6404D3D83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52582"/>
              </p:ext>
            </p:extLst>
          </p:nvPr>
        </p:nvGraphicFramePr>
        <p:xfrm>
          <a:off x="620111" y="792545"/>
          <a:ext cx="11225046" cy="16446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3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6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6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801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2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72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de DE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8">
            <a:extLst>
              <a:ext uri="{FF2B5EF4-FFF2-40B4-BE49-F238E27FC236}">
                <a16:creationId xmlns:a16="http://schemas.microsoft.com/office/drawing/2014/main" id="{B2B3A531-87C5-48B9-921F-308352DDD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33" y="2740669"/>
            <a:ext cx="302037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 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= de + NOM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</a:t>
            </a:r>
            <a:r>
              <a:rPr kumimoji="0" lang="fr-CA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CA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= personne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 </a:t>
            </a:r>
            <a:r>
              <a:rPr kumimoji="0" lang="fr-CA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= chose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A643C9DA-53DB-2F79-CBD2-8A6540E0C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312" y="2773745"/>
            <a:ext cx="4649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vous ai parlé  </a:t>
            </a:r>
            <a:r>
              <a:rPr kumimoji="0" lang="fr-CA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</a:t>
            </a:r>
            <a:r>
              <a:rPr kumimoji="0" lang="fr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 cet homme.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DBDD30DC-44E6-9BDD-65E5-2CEFCD23E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8312" y="3484945"/>
            <a:ext cx="5198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Voilà l’homme </a:t>
            </a:r>
            <a:r>
              <a:rPr kumimoji="0" lang="fr-CA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 </a:t>
            </a:r>
            <a:r>
              <a:rPr kumimoji="0" lang="fr-CA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je vous ai parlé.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A79A752-5DEB-B736-13FF-C5DC178FEA68}"/>
              </a:ext>
            </a:extLst>
          </p:cNvPr>
          <p:cNvCxnSpPr/>
          <p:nvPr/>
        </p:nvCxnSpPr>
        <p:spPr>
          <a:xfrm>
            <a:off x="8214712" y="3159582"/>
            <a:ext cx="14478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29FBAC0-901C-A3BD-C234-F88B95653645}"/>
              </a:ext>
            </a:extLst>
          </p:cNvPr>
          <p:cNvCxnSpPr/>
          <p:nvPr/>
        </p:nvCxnSpPr>
        <p:spPr>
          <a:xfrm>
            <a:off x="5428650" y="3875320"/>
            <a:ext cx="1828800" cy="0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8BAAF02-6BC1-093D-5551-64E6F95104B6}"/>
              </a:ext>
            </a:extLst>
          </p:cNvPr>
          <p:cNvCxnSpPr>
            <a:cxnSpLocks/>
          </p:cNvCxnSpPr>
          <p:nvPr/>
        </p:nvCxnSpPr>
        <p:spPr>
          <a:xfrm flipH="1">
            <a:off x="7705914" y="3187912"/>
            <a:ext cx="161827" cy="384048"/>
          </a:xfrm>
          <a:prstGeom prst="straightConnector1">
            <a:avLst/>
          </a:prstGeom>
          <a:noFill/>
          <a:ln w="31750" cap="rnd" cmpd="sng" algn="ctr">
            <a:solidFill>
              <a:srgbClr val="333766"/>
            </a:solidFill>
            <a:prstDash val="soli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39B0194-35B8-6EA1-5957-2F190C2421D3}"/>
              </a:ext>
            </a:extLst>
          </p:cNvPr>
          <p:cNvSpPr/>
          <p:nvPr/>
        </p:nvSpPr>
        <p:spPr>
          <a:xfrm>
            <a:off x="7649364" y="2845406"/>
            <a:ext cx="412943" cy="333226"/>
          </a:xfrm>
          <a:prstGeom prst="rect">
            <a:avLst/>
          </a:prstGeom>
          <a:noFill/>
          <a:ln w="25400" cap="flat" cmpd="sng" algn="ctr">
            <a:solidFill>
              <a:srgbClr val="99CC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Curved Down Arrow 28">
            <a:extLst>
              <a:ext uri="{FF2B5EF4-FFF2-40B4-BE49-F238E27FC236}">
                <a16:creationId xmlns:a16="http://schemas.microsoft.com/office/drawing/2014/main" id="{3EA70AE3-8809-908D-02A5-CEC1C0CEA442}"/>
              </a:ext>
            </a:extLst>
          </p:cNvPr>
          <p:cNvSpPr/>
          <p:nvPr/>
        </p:nvSpPr>
        <p:spPr>
          <a:xfrm>
            <a:off x="7300210" y="2572429"/>
            <a:ext cx="1447800" cy="283791"/>
          </a:xfrm>
          <a:prstGeom prst="curvedDownArrow">
            <a:avLst/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Curved Down Arrow 29">
            <a:extLst>
              <a:ext uri="{FF2B5EF4-FFF2-40B4-BE49-F238E27FC236}">
                <a16:creationId xmlns:a16="http://schemas.microsoft.com/office/drawing/2014/main" id="{48860CB9-0BC9-EB18-3431-9A85911ACEB2}"/>
              </a:ext>
            </a:extLst>
          </p:cNvPr>
          <p:cNvSpPr/>
          <p:nvPr/>
        </p:nvSpPr>
        <p:spPr>
          <a:xfrm rot="10800000">
            <a:off x="6866760" y="3894370"/>
            <a:ext cx="3020380" cy="460525"/>
          </a:xfrm>
          <a:prstGeom prst="curvedDownArrow">
            <a:avLst>
              <a:gd name="adj1" fmla="val 32867"/>
              <a:gd name="adj2" fmla="val 81231"/>
              <a:gd name="adj3" fmla="val 25000"/>
            </a:avLst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id="{891BEC81-D695-AF90-64E3-7CE9C25D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283" y="4429026"/>
            <a:ext cx="7086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y a des animaux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j'ai peur. </a:t>
            </a:r>
            <a:b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avoir peur </a:t>
            </a:r>
            <a:r>
              <a:rPr kumimoji="0" lang="fr-FR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a un fils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est très fier. </a:t>
            </a:r>
            <a:b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être fier </a:t>
            </a:r>
            <a:r>
              <a:rPr kumimoji="0" lang="fr-FR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Voilà le livre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dont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l’auteur est très célèbre. </a:t>
            </a:r>
            <a:b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l’auteur </a:t>
            </a:r>
            <a:r>
              <a:rPr kumimoji="0" lang="fr-FR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de</a:t>
            </a: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ce livre</a:t>
            </a:r>
            <a:endParaRPr kumimoji="0" lang="fr-CA" altLang="en-US" sz="2400" b="0" i="1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66026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7" grpId="0"/>
      <p:bldP spid="18" grpId="0"/>
      <p:bldP spid="22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EF631-1565-72CC-B2C0-8258DDA1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Complément prépositionnel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9C2730-C3BC-91E6-36C1-932C2AF28450}"/>
              </a:ext>
            </a:extLst>
          </p:cNvPr>
          <p:cNvSpPr/>
          <p:nvPr/>
        </p:nvSpPr>
        <p:spPr>
          <a:xfrm>
            <a:off x="658019" y="964092"/>
            <a:ext cx="2496312" cy="5650992"/>
          </a:xfrm>
          <a:prstGeom prst="rect">
            <a:avLst/>
          </a:prstGeom>
          <a:solidFill>
            <a:srgbClr val="99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A6AB67-E1D0-73E3-2327-00EE22030418}"/>
              </a:ext>
            </a:extLst>
          </p:cNvPr>
          <p:cNvSpPr/>
          <p:nvPr/>
        </p:nvSpPr>
        <p:spPr>
          <a:xfrm>
            <a:off x="3155952" y="964092"/>
            <a:ext cx="8732520" cy="978408"/>
          </a:xfrm>
          <a:prstGeom prst="rect">
            <a:avLst/>
          </a:prstGeom>
          <a:solidFill>
            <a:srgbClr val="CCCC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8F04FED-774D-D86F-92F2-6A2E2FCB0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24479"/>
              </p:ext>
            </p:extLst>
          </p:nvPr>
        </p:nvGraphicFramePr>
        <p:xfrm>
          <a:off x="660400" y="964092"/>
          <a:ext cx="11226800" cy="56570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488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9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417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971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SUJET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DIRECT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que, qu'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de DE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dont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018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prépositionnel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b="0" i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(autre que de)</a:t>
                      </a:r>
                      <a:endParaRPr lang="en-US" sz="18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lequel, laquelle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412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</a:t>
                      </a:r>
                      <a:b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de lieu ou de temps</a:t>
                      </a: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où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9768098-73B9-57A2-EF02-2E67CF85BAAE}"/>
              </a:ext>
            </a:extLst>
          </p:cNvPr>
          <p:cNvSpPr/>
          <p:nvPr/>
        </p:nvSpPr>
        <p:spPr>
          <a:xfrm>
            <a:off x="640556" y="4467950"/>
            <a:ext cx="11226799" cy="1312364"/>
          </a:xfrm>
          <a:prstGeom prst="rect">
            <a:avLst/>
          </a:prstGeom>
          <a:noFill/>
          <a:ln w="5715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03974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1744-F3F2-A5D6-8DAD-46AB8755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2800" dirty="0"/>
              <a:t>Complément prépositionnel</a:t>
            </a:r>
            <a:endParaRPr lang="fr-CA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0B5B8C4-9277-FD62-0869-359CB8608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66220"/>
              </p:ext>
            </p:extLst>
          </p:nvPr>
        </p:nvGraphicFramePr>
        <p:xfrm>
          <a:off x="558526" y="740308"/>
          <a:ext cx="11317788" cy="20447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59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49">
                <a:tc row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Fonction syntaxique</a:t>
                      </a:r>
                      <a:r>
                        <a:rPr lang="fr-CA" sz="1600" cap="none" spc="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Antécédent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870" marR="21870" marT="0" marB="0" anchor="b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864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ANIMÉ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400" cap="none" spc="0" dirty="0">
                          <a:ln>
                            <a:noFill/>
                          </a:ln>
                          <a:effectLst/>
                        </a:rPr>
                        <a:t>INANIMÉ 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187"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Complément prépositionnel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600" b="0" i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(autre que DE)</a:t>
                      </a:r>
                      <a:endParaRPr lang="en-US" sz="1600" b="0" i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qui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rgbClr val="333766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24714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4942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7414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9885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62357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948289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273003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597718" algn="l" defTabSz="649429" rtl="0" eaLnBrk="1" latinLnBrk="0" hangingPunct="1">
                        <a:defRPr sz="13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[à, avec, par, </a:t>
                      </a:r>
                      <a:r>
                        <a:rPr lang="fr-CA" sz="18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] 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</a:rPr>
                        <a:t>lequel, laquelle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lang="fr-CA" sz="2800" kern="1200" cap="none" spc="0" dirty="0">
                          <a:ln>
                            <a:noFill/>
                          </a:ln>
                          <a:solidFill>
                            <a:srgbClr val="333766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lesquelles</a:t>
                      </a:r>
                      <a:r>
                        <a:rPr lang="fr-CA" sz="2800" cap="none" spc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fr-CA" sz="2000" cap="none" spc="0" dirty="0">
                          <a:ln>
                            <a:noFill/>
                          </a:ln>
                          <a:effectLst/>
                        </a:rPr>
                        <a:t>etc.</a:t>
                      </a:r>
                      <a:endParaRPr lang="en-US" sz="2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21870" marR="2187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9C54BB7-7B46-8CC0-C639-D5DAC0F47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497" y="2214906"/>
            <a:ext cx="1762125" cy="36988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Calibri" panose="020F0502020204030204" pitchFamily="34" charset="0"/>
              </a:rPr>
              <a:t>(autre que DE)</a:t>
            </a:r>
            <a:endParaRPr kumimoji="0" lang="en-US" altLang="en-US" sz="18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E84CAD-7C2F-4B27-89B3-E24015575680}"/>
              </a:ext>
            </a:extLst>
          </p:cNvPr>
          <p:cNvSpPr/>
          <p:nvPr/>
        </p:nvSpPr>
        <p:spPr>
          <a:xfrm>
            <a:off x="3924300" y="1057808"/>
            <a:ext cx="3967116" cy="17272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B97F49-F19F-426F-D5C5-3A26EF0650C4}"/>
              </a:ext>
            </a:extLst>
          </p:cNvPr>
          <p:cNvSpPr/>
          <p:nvPr/>
        </p:nvSpPr>
        <p:spPr>
          <a:xfrm>
            <a:off x="7891416" y="1057808"/>
            <a:ext cx="3984898" cy="17272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C92AB650-BC83-7837-8201-BD4CE2E67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" y="3032126"/>
            <a:ext cx="1009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connais l'homme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à qui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vous avez parlé. </a:t>
            </a: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(parler à qn.)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Voilà le professeur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avec qui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j'ai discuté de ma thèse.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(discuter avec qn.)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83CA0A-5204-A734-1F2A-0EEF60FCF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185" y="5281499"/>
            <a:ext cx="611051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Voici la raison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pour laquelle 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suis venu. </a:t>
            </a:r>
            <a:b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the </a:t>
            </a:r>
            <a:r>
              <a:rPr kumimoji="0" lang="fr-FR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reason</a:t>
            </a:r>
            <a:r>
              <a:rPr kumimoji="0" lang="fr-FR" alt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r>
              <a:rPr kumimoji="0" lang="fr-FR" alt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why</a:t>
            </a:r>
            <a:r>
              <a:rPr kumimoji="0" lang="fr-FR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 </a:t>
            </a:r>
            <a:b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(</a:t>
            </a:r>
            <a:r>
              <a:rPr kumimoji="0" lang="en-U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N'employez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pas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pourquoi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96E24A-47AF-A366-4E9B-CE760969E2EB}"/>
              </a:ext>
            </a:extLst>
          </p:cNvPr>
          <p:cNvSpPr/>
          <p:nvPr/>
        </p:nvSpPr>
        <p:spPr>
          <a:xfrm>
            <a:off x="6899728" y="6147855"/>
            <a:ext cx="4976586" cy="707886"/>
          </a:xfrm>
          <a:prstGeom prst="rect">
            <a:avLst/>
          </a:prstGeom>
          <a:gradFill rotWithShape="1">
            <a:gsLst>
              <a:gs pos="0">
                <a:srgbClr val="99CCFF">
                  <a:tint val="50000"/>
                  <a:satMod val="300000"/>
                </a:srgbClr>
              </a:gs>
              <a:gs pos="35000">
                <a:srgbClr val="99CCFF">
                  <a:tint val="37000"/>
                  <a:satMod val="300000"/>
                </a:srgbClr>
              </a:gs>
              <a:gs pos="100000">
                <a:srgbClr val="99CCFF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marL="228600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 à =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quel, auxquels, auxquelles; </a:t>
            </a:r>
            <a:b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 de =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du</a:t>
            </a: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quel, desquels, desquelles. </a:t>
            </a:r>
            <a:endParaRPr kumimoji="0" lang="fr-CA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68225A-480F-E502-43C5-08ED9EDE47F4}"/>
              </a:ext>
            </a:extLst>
          </p:cNvPr>
          <p:cNvSpPr/>
          <p:nvPr/>
        </p:nvSpPr>
        <p:spPr>
          <a:xfrm>
            <a:off x="967265" y="3908951"/>
            <a:ext cx="109283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       entre</a:t>
            </a:r>
            <a:r>
              <a:rPr lang="fr-FR" sz="2400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, </a:t>
            </a:r>
            <a:r>
              <a:rPr lang="fr-FR" sz="2400" b="1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parmi</a:t>
            </a:r>
            <a:r>
              <a:rPr lang="fr-FR" sz="2400" dirty="0">
                <a:solidFill>
                  <a:srgbClr val="333766"/>
                </a:solidFill>
                <a:latin typeface="Arial" panose="020B0604020202020204" pitchFamily="34" charset="0"/>
                <a:cs typeface="+mn-cs"/>
              </a:rPr>
              <a:t> + lequel (qui)</a:t>
            </a:r>
          </a:p>
          <a:p>
            <a:pPr indent="406400">
              <a:defRPr/>
            </a:pPr>
            <a:r>
              <a:rPr lang="fr-FR" sz="2400" dirty="0">
                <a:latin typeface="Arial" panose="020B0604020202020204" pitchFamily="34" charset="0"/>
                <a:cs typeface="+mn-cs"/>
              </a:rPr>
              <a:t>  </a:t>
            </a:r>
            <a:r>
              <a:rPr lang="fr-FR" sz="2200" dirty="0">
                <a:latin typeface="Arial" panose="020B0604020202020204" pitchFamily="34" charset="0"/>
                <a:cs typeface="+mn-cs"/>
              </a:rPr>
              <a:t>Je regardais les deux policiers </a:t>
            </a:r>
            <a:r>
              <a:rPr lang="fr-FR" sz="2200" b="1" dirty="0">
                <a:latin typeface="Arial" panose="020B0604020202020204" pitchFamily="34" charset="0"/>
                <a:cs typeface="+mn-cs"/>
              </a:rPr>
              <a:t>entre lesquels </a:t>
            </a:r>
            <a:r>
              <a:rPr lang="fr-FR" sz="2200" dirty="0">
                <a:latin typeface="Arial" panose="020B0604020202020204" pitchFamily="34" charset="0"/>
                <a:cs typeface="+mn-cs"/>
              </a:rPr>
              <a:t>il marchait, l'air peu fier.</a:t>
            </a:r>
          </a:p>
          <a:p>
            <a:pPr indent="406400">
              <a:defRPr/>
            </a:pPr>
            <a:r>
              <a:rPr lang="fr-FR" sz="2200" dirty="0">
                <a:latin typeface="Arial" panose="020B0604020202020204" pitchFamily="34" charset="0"/>
                <a:cs typeface="+mn-cs"/>
              </a:rPr>
              <a:t>  Ce sont des écrivains </a:t>
            </a:r>
            <a:r>
              <a:rPr lang="fr-FR" sz="2200" b="1" dirty="0">
                <a:latin typeface="Arial" panose="020B0604020202020204" pitchFamily="34" charset="0"/>
                <a:cs typeface="+mn-cs"/>
              </a:rPr>
              <a:t>parmi lesquels </a:t>
            </a:r>
            <a:r>
              <a:rPr lang="fr-CA" sz="2200" dirty="0">
                <a:latin typeface="Arial" panose="020B0604020202020204" pitchFamily="34" charset="0"/>
                <a:cs typeface="+mn-cs"/>
              </a:rPr>
              <a:t>je connais quelques-uns</a:t>
            </a:r>
            <a:r>
              <a:rPr lang="fr-FR" sz="2200" dirty="0">
                <a:latin typeface="Arial" panose="020B0604020202020204" pitchFamily="34" charset="0"/>
                <a:cs typeface="+mn-cs"/>
              </a:rPr>
              <a:t>.</a:t>
            </a:r>
            <a:endParaRPr lang="fr-CA" sz="22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422DCF-6CF6-1964-1D5C-0FDDF5180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49" y="3898065"/>
            <a:ext cx="1143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Mais!</a:t>
            </a: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endParaRPr kumimoji="0" lang="fr-CA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F999A7-C164-135E-C387-EAD3198E9B98}"/>
              </a:ext>
            </a:extLst>
          </p:cNvPr>
          <p:cNvSpPr txBox="1"/>
          <p:nvPr/>
        </p:nvSpPr>
        <p:spPr>
          <a:xfrm>
            <a:off x="6899728" y="5255679"/>
            <a:ext cx="49765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C'est l'exemple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auquel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 je pensais. </a:t>
            </a:r>
            <a:b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</a:b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(</a:t>
            </a: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penser à </a:t>
            </a:r>
            <a:r>
              <a:rPr kumimoji="0" lang="fr-FR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et</a:t>
            </a:r>
            <a:r>
              <a:rPr kumimoji="0" lang="fr-FR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 à + lequel = auquel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  <a:sym typeface="Gill Sans" charset="0"/>
              </a:rPr>
              <a:t>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BA9193-5874-68B1-B47B-5F694BA4DB71}"/>
              </a:ext>
            </a:extLst>
          </p:cNvPr>
          <p:cNvCxnSpPr/>
          <p:nvPr/>
        </p:nvCxnSpPr>
        <p:spPr bwMode="auto">
          <a:xfrm>
            <a:off x="4712495" y="4167474"/>
            <a:ext cx="457200" cy="0"/>
          </a:xfrm>
          <a:prstGeom prst="lin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5400" cap="flat" cmpd="sng" algn="ctr">
            <a:solidFill>
              <a:srgbClr val="FF0000"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25416286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5" grpId="0" animBg="1"/>
      <p:bldP spid="18" grpId="0" animBg="1"/>
      <p:bldP spid="19" grpId="0"/>
      <p:bldP spid="20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16.3|29.2|23.3|12.3|9.2|1.5|1.6|30|10.9|2.1|3|29.3|19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3CBD0183-5055-4BDE-A8D0-E851EAB25FFA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71854590-1568-430B-B14C-C57E46C3A2F8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3.2|15.3|1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5.8|16.4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.8|5.8|10.1|16.2|17|9.1|8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9.8|6.5|2.7|5|9.5|4.4|6.1|10.5|7.3|8.9|3.9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3.3|8.7|6.2|3.4|1.8|1|3.1|1.5|4.8|5.7|6.7|10.9|1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8.2|7.7|9.3|11.8|46.2|27.4|24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2576</TotalTime>
  <Pages>0</Pages>
  <Words>3366</Words>
  <Characters>0</Characters>
  <Application>Microsoft Office PowerPoint</Application>
  <PresentationFormat>Custom</PresentationFormat>
  <Lines>0</Lines>
  <Paragraphs>359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</vt:lpstr>
      <vt:lpstr>Open Sans</vt:lpstr>
      <vt:lpstr>Times New Roman</vt:lpstr>
      <vt:lpstr>Title &amp; Bullets</vt:lpstr>
      <vt:lpstr>L’emploi des pronoms relatifs</vt:lpstr>
      <vt:lpstr>Pronoms relatifs avec un antécédent</vt:lpstr>
      <vt:lpstr>Sujet</vt:lpstr>
      <vt:lpstr>Complément direct</vt:lpstr>
      <vt:lpstr>Complément direct</vt:lpstr>
      <vt:lpstr>Complément de DE</vt:lpstr>
      <vt:lpstr>Complément de DE</vt:lpstr>
      <vt:lpstr>Complément prépositionnel</vt:lpstr>
      <vt:lpstr>Complément prépositionnel</vt:lpstr>
      <vt:lpstr>DUQUEL, DE LAQUELLE, etc.</vt:lpstr>
      <vt:lpstr>Complément de lieu ou de temps</vt:lpstr>
      <vt:lpstr>Complément de lieu ou de temps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L’emploi des pronoms relatifs Pronoms relatifs avec un antécédent</dc:title>
  <dc:creator>Tsedryk, Kanstantsin</dc:creator>
  <cp:keywords>FR252</cp:keywords>
  <cp:lastModifiedBy>KT</cp:lastModifiedBy>
  <cp:revision>478</cp:revision>
  <dcterms:modified xsi:type="dcterms:W3CDTF">2024-01-12T16:13:05Z</dcterms:modified>
</cp:coreProperties>
</file>