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5"/>
  </p:notesMasterIdLst>
  <p:handoutMasterIdLst>
    <p:handoutMasterId r:id="rId6"/>
  </p:handoutMasterIdLst>
  <p:sldIdLst>
    <p:sldId id="347" r:id="rId2"/>
    <p:sldId id="348" r:id="rId3"/>
    <p:sldId id="349" r:id="rId4"/>
  </p:sldIdLst>
  <p:sldSz cx="12482513" cy="7021513"/>
  <p:notesSz cx="7023100" cy="9309100"/>
  <p:custDataLst>
    <p:tags r:id="rId7"/>
  </p:custDataLst>
  <p:defaultTextStyle>
    <a:defPPr>
      <a:defRPr lang="en-US"/>
    </a:defPPr>
    <a:lvl1pPr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1pPr>
    <a:lvl2pPr marL="322263" indent="131763"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2pPr>
    <a:lvl3pPr marL="647700" indent="263525"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3pPr>
    <a:lvl4pPr marL="971550" indent="396875"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4pPr>
    <a:lvl5pPr marL="1296988" indent="528638"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5pPr>
    <a:lvl6pPr marL="2286000" algn="l" defTabSz="914400" rtl="0" eaLnBrk="1" latinLnBrk="0" hangingPunct="1">
      <a:defRPr sz="3000" kern="1200">
        <a:solidFill>
          <a:srgbClr val="000000"/>
        </a:solidFill>
        <a:latin typeface="Gill Sans" charset="0"/>
        <a:ea typeface="+mn-ea"/>
        <a:cs typeface="ヒラギノ角ゴ ProN W3" charset="0"/>
        <a:sym typeface="Gill Sans" charset="0"/>
      </a:defRPr>
    </a:lvl6pPr>
    <a:lvl7pPr marL="2743200" algn="l" defTabSz="914400" rtl="0" eaLnBrk="1" latinLnBrk="0" hangingPunct="1">
      <a:defRPr sz="3000" kern="1200">
        <a:solidFill>
          <a:srgbClr val="000000"/>
        </a:solidFill>
        <a:latin typeface="Gill Sans" charset="0"/>
        <a:ea typeface="+mn-ea"/>
        <a:cs typeface="ヒラギノ角ゴ ProN W3" charset="0"/>
        <a:sym typeface="Gill Sans" charset="0"/>
      </a:defRPr>
    </a:lvl7pPr>
    <a:lvl8pPr marL="3200400" algn="l" defTabSz="914400" rtl="0" eaLnBrk="1" latinLnBrk="0" hangingPunct="1">
      <a:defRPr sz="3000" kern="1200">
        <a:solidFill>
          <a:srgbClr val="000000"/>
        </a:solidFill>
        <a:latin typeface="Gill Sans" charset="0"/>
        <a:ea typeface="+mn-ea"/>
        <a:cs typeface="ヒラギノ角ゴ ProN W3" charset="0"/>
        <a:sym typeface="Gill Sans" charset="0"/>
      </a:defRPr>
    </a:lvl8pPr>
    <a:lvl9pPr marL="3657600" algn="l" defTabSz="914400" rtl="0" eaLnBrk="1" latinLnBrk="0" hangingPunct="1">
      <a:defRPr sz="3000" kern="1200">
        <a:solidFill>
          <a:srgbClr val="000000"/>
        </a:solidFill>
        <a:latin typeface="Gill Sans" charset="0"/>
        <a:ea typeface="+mn-ea"/>
        <a:cs typeface="ヒラギノ角ゴ ProN W3" charset="0"/>
        <a:sym typeface="Gill Sans" charset="0"/>
      </a:defRPr>
    </a:lvl9pPr>
  </p:defaultTextStyle>
  <p:extLst>
    <p:ext uri="{EFAFB233-063F-42B5-8137-9DF3F51BA10A}">
      <p15:sldGuideLst xmlns:p15="http://schemas.microsoft.com/office/powerpoint/2012/main">
        <p15:guide id="1" orient="horz" pos="486" userDrawn="1">
          <p15:clr>
            <a:srgbClr val="A4A3A4"/>
          </p15:clr>
        </p15:guide>
        <p15:guide id="2" orient="horz" pos="3940" userDrawn="1">
          <p15:clr>
            <a:srgbClr val="A4A3A4"/>
          </p15:clr>
        </p15:guide>
        <p15:guide id="3" pos="788" userDrawn="1">
          <p15:clr>
            <a:srgbClr val="A4A3A4"/>
          </p15:clr>
        </p15:guide>
        <p15:guide id="4" pos="3943" userDrawn="1">
          <p15:clr>
            <a:srgbClr val="A4A3A4"/>
          </p15:clr>
        </p15:guide>
        <p15:guide id="5" pos="7078" userDrawn="1">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F2A0B"/>
    <a:srgbClr val="3E5E28"/>
    <a:srgbClr val="679192"/>
    <a:srgbClr val="D8E5ED"/>
    <a:srgbClr val="ADC8D7"/>
    <a:srgbClr val="BBD7C8"/>
    <a:srgbClr val="66FF66"/>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34545D-4181-4FA8-82CC-B934D54B9AB3}" v="93" dt="2023-03-01T17:23:05.7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085" autoAdjust="0"/>
    <p:restoredTop sz="54916" autoAdjust="0"/>
  </p:normalViewPr>
  <p:slideViewPr>
    <p:cSldViewPr snapToGrid="0" snapToObjects="1" showGuides="1">
      <p:cViewPr varScale="1">
        <p:scale>
          <a:sx n="56" d="100"/>
          <a:sy n="56" d="100"/>
        </p:scale>
        <p:origin x="1446" y="72"/>
      </p:cViewPr>
      <p:guideLst>
        <p:guide orient="horz" pos="486"/>
        <p:guide orient="horz" pos="3940"/>
        <p:guide pos="788"/>
        <p:guide pos="3943"/>
        <p:guide pos="7078"/>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showGuides="1">
      <p:cViewPr varScale="1">
        <p:scale>
          <a:sx n="81" d="100"/>
          <a:sy n="81" d="100"/>
        </p:scale>
        <p:origin x="3858" y="120"/>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tags" Target="tags/tag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nstantsin Tsedryk" userId="708e2d0a-1804-4a88-8649-0d6086050429" providerId="ADAL" clId="{0234545D-4181-4FA8-82CC-B934D54B9AB3}"/>
    <pc:docChg chg="undo custSel modSld">
      <pc:chgData name="Kanstantsin Tsedryk" userId="708e2d0a-1804-4a88-8649-0d6086050429" providerId="ADAL" clId="{0234545D-4181-4FA8-82CC-B934D54B9AB3}" dt="2023-03-01T17:24:59.938" v="142" actId="478"/>
      <pc:docMkLst>
        <pc:docMk/>
      </pc:docMkLst>
      <pc:sldChg chg="modSp mod">
        <pc:chgData name="Kanstantsin Tsedryk" userId="708e2d0a-1804-4a88-8649-0d6086050429" providerId="ADAL" clId="{0234545D-4181-4FA8-82CC-B934D54B9AB3}" dt="2023-03-01T17:10:08.420" v="17" actId="20577"/>
        <pc:sldMkLst>
          <pc:docMk/>
          <pc:sldMk cId="0" sldId="347"/>
        </pc:sldMkLst>
        <pc:spChg chg="mod">
          <ac:chgData name="Kanstantsin Tsedryk" userId="708e2d0a-1804-4a88-8649-0d6086050429" providerId="ADAL" clId="{0234545D-4181-4FA8-82CC-B934D54B9AB3}" dt="2023-03-01T17:10:01.716" v="5" actId="20577"/>
          <ac:spMkLst>
            <pc:docMk/>
            <pc:sldMk cId="0" sldId="347"/>
            <ac:spMk id="3" creationId="{1E7454D3-1E15-A1DC-4185-495AEC5E15C6}"/>
          </ac:spMkLst>
        </pc:spChg>
        <pc:spChg chg="mod">
          <ac:chgData name="Kanstantsin Tsedryk" userId="708e2d0a-1804-4a88-8649-0d6086050429" providerId="ADAL" clId="{0234545D-4181-4FA8-82CC-B934D54B9AB3}" dt="2023-03-01T17:10:08.420" v="17" actId="20577"/>
          <ac:spMkLst>
            <pc:docMk/>
            <pc:sldMk cId="0" sldId="347"/>
            <ac:spMk id="4" creationId="{EF7EF5D0-1EB5-3D9A-A1A0-71D75CE1EDC9}"/>
          </ac:spMkLst>
        </pc:spChg>
      </pc:sldChg>
      <pc:sldChg chg="addSp delSp modSp mod modAnim">
        <pc:chgData name="Kanstantsin Tsedryk" userId="708e2d0a-1804-4a88-8649-0d6086050429" providerId="ADAL" clId="{0234545D-4181-4FA8-82CC-B934D54B9AB3}" dt="2023-03-01T17:24:59.938" v="142" actId="478"/>
        <pc:sldMkLst>
          <pc:docMk/>
          <pc:sldMk cId="807746716" sldId="348"/>
        </pc:sldMkLst>
        <pc:spChg chg="mod">
          <ac:chgData name="Kanstantsin Tsedryk" userId="708e2d0a-1804-4a88-8649-0d6086050429" providerId="ADAL" clId="{0234545D-4181-4FA8-82CC-B934D54B9AB3}" dt="2023-03-01T17:11:45.077" v="18"/>
          <ac:spMkLst>
            <pc:docMk/>
            <pc:sldMk cId="807746716" sldId="348"/>
            <ac:spMk id="2" creationId="{66143996-651D-4E60-972C-6F9FC358452C}"/>
          </ac:spMkLst>
        </pc:spChg>
        <pc:spChg chg="add del mod">
          <ac:chgData name="Kanstantsin Tsedryk" userId="708e2d0a-1804-4a88-8649-0d6086050429" providerId="ADAL" clId="{0234545D-4181-4FA8-82CC-B934D54B9AB3}" dt="2023-03-01T17:12:22.526" v="20"/>
          <ac:spMkLst>
            <pc:docMk/>
            <pc:sldMk cId="807746716" sldId="348"/>
            <ac:spMk id="3" creationId="{3158A004-E0E9-9270-88EF-27E65A89E937}"/>
          </ac:spMkLst>
        </pc:spChg>
        <pc:spChg chg="add del mod">
          <ac:chgData name="Kanstantsin Tsedryk" userId="708e2d0a-1804-4a88-8649-0d6086050429" providerId="ADAL" clId="{0234545D-4181-4FA8-82CC-B934D54B9AB3}" dt="2023-03-01T17:12:22.526" v="20"/>
          <ac:spMkLst>
            <pc:docMk/>
            <pc:sldMk cId="807746716" sldId="348"/>
            <ac:spMk id="5" creationId="{640C265D-D310-0CFB-FBFA-710129DE5260}"/>
          </ac:spMkLst>
        </pc:spChg>
        <pc:spChg chg="add del mod">
          <ac:chgData name="Kanstantsin Tsedryk" userId="708e2d0a-1804-4a88-8649-0d6086050429" providerId="ADAL" clId="{0234545D-4181-4FA8-82CC-B934D54B9AB3}" dt="2023-03-01T17:12:22.526" v="20"/>
          <ac:spMkLst>
            <pc:docMk/>
            <pc:sldMk cId="807746716" sldId="348"/>
            <ac:spMk id="7" creationId="{231ED5DD-DABD-A435-4379-3BFD232A255F}"/>
          </ac:spMkLst>
        </pc:spChg>
        <pc:spChg chg="add del mod">
          <ac:chgData name="Kanstantsin Tsedryk" userId="708e2d0a-1804-4a88-8649-0d6086050429" providerId="ADAL" clId="{0234545D-4181-4FA8-82CC-B934D54B9AB3}" dt="2023-03-01T17:12:22.526" v="20"/>
          <ac:spMkLst>
            <pc:docMk/>
            <pc:sldMk cId="807746716" sldId="348"/>
            <ac:spMk id="11" creationId="{4EC862A9-F1E5-F1C8-D6C1-386C62FB918B}"/>
          </ac:spMkLst>
        </pc:spChg>
        <pc:spChg chg="add del mod">
          <ac:chgData name="Kanstantsin Tsedryk" userId="708e2d0a-1804-4a88-8649-0d6086050429" providerId="ADAL" clId="{0234545D-4181-4FA8-82CC-B934D54B9AB3}" dt="2023-03-01T17:12:22.526" v="20"/>
          <ac:spMkLst>
            <pc:docMk/>
            <pc:sldMk cId="807746716" sldId="348"/>
            <ac:spMk id="14" creationId="{69325AE1-3037-DD16-01BD-813938D31D10}"/>
          </ac:spMkLst>
        </pc:spChg>
        <pc:spChg chg="add del mod">
          <ac:chgData name="Kanstantsin Tsedryk" userId="708e2d0a-1804-4a88-8649-0d6086050429" providerId="ADAL" clId="{0234545D-4181-4FA8-82CC-B934D54B9AB3}" dt="2023-03-01T17:12:22.526" v="20"/>
          <ac:spMkLst>
            <pc:docMk/>
            <pc:sldMk cId="807746716" sldId="348"/>
            <ac:spMk id="15" creationId="{88EA315B-5ED6-E602-D899-437C85DA2A67}"/>
          </ac:spMkLst>
        </pc:spChg>
        <pc:spChg chg="add del mod">
          <ac:chgData name="Kanstantsin Tsedryk" userId="708e2d0a-1804-4a88-8649-0d6086050429" providerId="ADAL" clId="{0234545D-4181-4FA8-82CC-B934D54B9AB3}" dt="2023-03-01T17:12:22.526" v="20"/>
          <ac:spMkLst>
            <pc:docMk/>
            <pc:sldMk cId="807746716" sldId="348"/>
            <ac:spMk id="18" creationId="{F59B50C5-E627-2EFD-3836-5D16C91D3567}"/>
          </ac:spMkLst>
        </pc:spChg>
        <pc:spChg chg="add mod">
          <ac:chgData name="Kanstantsin Tsedryk" userId="708e2d0a-1804-4a88-8649-0d6086050429" providerId="ADAL" clId="{0234545D-4181-4FA8-82CC-B934D54B9AB3}" dt="2023-03-01T17:18:40.251" v="98" actId="1035"/>
          <ac:spMkLst>
            <pc:docMk/>
            <pc:sldMk cId="807746716" sldId="348"/>
            <ac:spMk id="19" creationId="{8127A799-0149-F5C4-5893-54CBACEABBF3}"/>
          </ac:spMkLst>
        </pc:spChg>
        <pc:spChg chg="add mod">
          <ac:chgData name="Kanstantsin Tsedryk" userId="708e2d0a-1804-4a88-8649-0d6086050429" providerId="ADAL" clId="{0234545D-4181-4FA8-82CC-B934D54B9AB3}" dt="2023-03-01T17:18:40.251" v="98" actId="1035"/>
          <ac:spMkLst>
            <pc:docMk/>
            <pc:sldMk cId="807746716" sldId="348"/>
            <ac:spMk id="20" creationId="{FA8218EF-B58C-B792-2062-0305060CE946}"/>
          </ac:spMkLst>
        </pc:spChg>
        <pc:spChg chg="add mod">
          <ac:chgData name="Kanstantsin Tsedryk" userId="708e2d0a-1804-4a88-8649-0d6086050429" providerId="ADAL" clId="{0234545D-4181-4FA8-82CC-B934D54B9AB3}" dt="2023-03-01T17:18:40.251" v="98" actId="1035"/>
          <ac:spMkLst>
            <pc:docMk/>
            <pc:sldMk cId="807746716" sldId="348"/>
            <ac:spMk id="21" creationId="{C1317215-CAAA-8501-337B-6F1D98699D5E}"/>
          </ac:spMkLst>
        </pc:spChg>
        <pc:spChg chg="add mod">
          <ac:chgData name="Kanstantsin Tsedryk" userId="708e2d0a-1804-4a88-8649-0d6086050429" providerId="ADAL" clId="{0234545D-4181-4FA8-82CC-B934D54B9AB3}" dt="2023-03-01T17:12:50.646" v="23" actId="1076"/>
          <ac:spMkLst>
            <pc:docMk/>
            <pc:sldMk cId="807746716" sldId="348"/>
            <ac:spMk id="23" creationId="{5DEE6A41-6736-A0DA-B760-164659BCC994}"/>
          </ac:spMkLst>
        </pc:spChg>
        <pc:spChg chg="add mod">
          <ac:chgData name="Kanstantsin Tsedryk" userId="708e2d0a-1804-4a88-8649-0d6086050429" providerId="ADAL" clId="{0234545D-4181-4FA8-82CC-B934D54B9AB3}" dt="2023-03-01T17:18:40.251" v="98" actId="1035"/>
          <ac:spMkLst>
            <pc:docMk/>
            <pc:sldMk cId="807746716" sldId="348"/>
            <ac:spMk id="26" creationId="{DE312F69-5604-5F27-2356-4A6BE103D92E}"/>
          </ac:spMkLst>
        </pc:spChg>
        <pc:spChg chg="add mod">
          <ac:chgData name="Kanstantsin Tsedryk" userId="708e2d0a-1804-4a88-8649-0d6086050429" providerId="ADAL" clId="{0234545D-4181-4FA8-82CC-B934D54B9AB3}" dt="2023-03-01T17:18:40.251" v="98" actId="1035"/>
          <ac:spMkLst>
            <pc:docMk/>
            <pc:sldMk cId="807746716" sldId="348"/>
            <ac:spMk id="27" creationId="{8ED0F4C3-5C69-7C5E-0BEF-0B0DF6A298BF}"/>
          </ac:spMkLst>
        </pc:spChg>
        <pc:spChg chg="add mod">
          <ac:chgData name="Kanstantsin Tsedryk" userId="708e2d0a-1804-4a88-8649-0d6086050429" providerId="ADAL" clId="{0234545D-4181-4FA8-82CC-B934D54B9AB3}" dt="2023-03-01T17:21:01.482" v="118" actId="1035"/>
          <ac:spMkLst>
            <pc:docMk/>
            <pc:sldMk cId="807746716" sldId="348"/>
            <ac:spMk id="30" creationId="{4E634505-6954-564A-E1FF-03FB48875D9F}"/>
          </ac:spMkLst>
        </pc:spChg>
        <pc:grpChg chg="del">
          <ac:chgData name="Kanstantsin Tsedryk" userId="708e2d0a-1804-4a88-8649-0d6086050429" providerId="ADAL" clId="{0234545D-4181-4FA8-82CC-B934D54B9AB3}" dt="2023-03-01T17:24:59.938" v="142" actId="478"/>
          <ac:grpSpMkLst>
            <pc:docMk/>
            <pc:sldMk cId="807746716" sldId="348"/>
            <ac:grpSpMk id="9" creationId="{21CAB83A-6CFC-1F2D-D70D-A564C269AADB}"/>
          </ac:grpSpMkLst>
        </pc:grpChg>
        <pc:picChg chg="add del mod">
          <ac:chgData name="Kanstantsin Tsedryk" userId="708e2d0a-1804-4a88-8649-0d6086050429" providerId="ADAL" clId="{0234545D-4181-4FA8-82CC-B934D54B9AB3}" dt="2023-03-01T17:12:22.526" v="20"/>
          <ac:picMkLst>
            <pc:docMk/>
            <pc:sldMk cId="807746716" sldId="348"/>
            <ac:picMk id="10" creationId="{CF29EE10-5917-D32E-FD27-2A9A2687255B}"/>
          </ac:picMkLst>
        </pc:picChg>
        <pc:picChg chg="add del mod">
          <ac:chgData name="Kanstantsin Tsedryk" userId="708e2d0a-1804-4a88-8649-0d6086050429" providerId="ADAL" clId="{0234545D-4181-4FA8-82CC-B934D54B9AB3}" dt="2023-03-01T17:12:22.526" v="20"/>
          <ac:picMkLst>
            <pc:docMk/>
            <pc:sldMk cId="807746716" sldId="348"/>
            <ac:picMk id="12" creationId="{A9ABC2ED-7095-B1A5-011F-1CF998ECB41E}"/>
          </ac:picMkLst>
        </pc:picChg>
        <pc:picChg chg="add mod">
          <ac:chgData name="Kanstantsin Tsedryk" userId="708e2d0a-1804-4a88-8649-0d6086050429" providerId="ADAL" clId="{0234545D-4181-4FA8-82CC-B934D54B9AB3}" dt="2023-03-01T17:18:48.436" v="99" actId="1076"/>
          <ac:picMkLst>
            <pc:docMk/>
            <pc:sldMk cId="807746716" sldId="348"/>
            <ac:picMk id="22" creationId="{1CF99F8E-B388-4293-A5FB-57E6447EFE66}"/>
          </ac:picMkLst>
        </pc:picChg>
        <pc:picChg chg="add mod">
          <ac:chgData name="Kanstantsin Tsedryk" userId="708e2d0a-1804-4a88-8649-0d6086050429" providerId="ADAL" clId="{0234545D-4181-4FA8-82CC-B934D54B9AB3}" dt="2023-03-01T17:20:23.752" v="105" actId="1076"/>
          <ac:picMkLst>
            <pc:docMk/>
            <pc:sldMk cId="807746716" sldId="348"/>
            <ac:picMk id="24" creationId="{2A48A7E2-F7D6-7540-E666-F0C03614505C}"/>
          </ac:picMkLst>
        </pc:picChg>
        <pc:cxnChg chg="add del mod">
          <ac:chgData name="Kanstantsin Tsedryk" userId="708e2d0a-1804-4a88-8649-0d6086050429" providerId="ADAL" clId="{0234545D-4181-4FA8-82CC-B934D54B9AB3}" dt="2023-03-01T17:12:22.526" v="20"/>
          <ac:cxnSpMkLst>
            <pc:docMk/>
            <pc:sldMk cId="807746716" sldId="348"/>
            <ac:cxnSpMk id="13" creationId="{D26547B2-7761-0489-4AE6-5B0530A31822}"/>
          </ac:cxnSpMkLst>
        </pc:cxnChg>
        <pc:cxnChg chg="add del mod">
          <ac:chgData name="Kanstantsin Tsedryk" userId="708e2d0a-1804-4a88-8649-0d6086050429" providerId="ADAL" clId="{0234545D-4181-4FA8-82CC-B934D54B9AB3}" dt="2023-03-01T17:12:22.526" v="20"/>
          <ac:cxnSpMkLst>
            <pc:docMk/>
            <pc:sldMk cId="807746716" sldId="348"/>
            <ac:cxnSpMk id="16" creationId="{3A18E722-D7CB-9A02-6B1B-E4731D2B675B}"/>
          </ac:cxnSpMkLst>
        </pc:cxnChg>
        <pc:cxnChg chg="add del mod">
          <ac:chgData name="Kanstantsin Tsedryk" userId="708e2d0a-1804-4a88-8649-0d6086050429" providerId="ADAL" clId="{0234545D-4181-4FA8-82CC-B934D54B9AB3}" dt="2023-03-01T17:12:22.526" v="20"/>
          <ac:cxnSpMkLst>
            <pc:docMk/>
            <pc:sldMk cId="807746716" sldId="348"/>
            <ac:cxnSpMk id="17" creationId="{EB7908FE-DA6D-81CD-A8FF-7680744782C4}"/>
          </ac:cxnSpMkLst>
        </pc:cxnChg>
        <pc:cxnChg chg="add mod">
          <ac:chgData name="Kanstantsin Tsedryk" userId="708e2d0a-1804-4a88-8649-0d6086050429" providerId="ADAL" clId="{0234545D-4181-4FA8-82CC-B934D54B9AB3}" dt="2023-03-01T17:18:40.251" v="98" actId="1035"/>
          <ac:cxnSpMkLst>
            <pc:docMk/>
            <pc:sldMk cId="807746716" sldId="348"/>
            <ac:cxnSpMk id="25" creationId="{18B2D750-DFDC-7045-C090-BBC2CDCE3BE9}"/>
          </ac:cxnSpMkLst>
        </pc:cxnChg>
        <pc:cxnChg chg="add mod">
          <ac:chgData name="Kanstantsin Tsedryk" userId="708e2d0a-1804-4a88-8649-0d6086050429" providerId="ADAL" clId="{0234545D-4181-4FA8-82CC-B934D54B9AB3}" dt="2023-03-01T17:18:40.251" v="98" actId="1035"/>
          <ac:cxnSpMkLst>
            <pc:docMk/>
            <pc:sldMk cId="807746716" sldId="348"/>
            <ac:cxnSpMk id="28" creationId="{54968A7E-7F88-4DD5-48E4-CAE8904735ED}"/>
          </ac:cxnSpMkLst>
        </pc:cxnChg>
        <pc:cxnChg chg="add mod">
          <ac:chgData name="Kanstantsin Tsedryk" userId="708e2d0a-1804-4a88-8649-0d6086050429" providerId="ADAL" clId="{0234545D-4181-4FA8-82CC-B934D54B9AB3}" dt="2023-03-01T17:18:40.251" v="98" actId="1035"/>
          <ac:cxnSpMkLst>
            <pc:docMk/>
            <pc:sldMk cId="807746716" sldId="348"/>
            <ac:cxnSpMk id="29" creationId="{E9A241AA-913B-EBAB-C31A-71774F302E72}"/>
          </ac:cxnSpMkLst>
        </pc:cxnChg>
      </pc:sldChg>
      <pc:sldChg chg="addSp delSp modSp mod modAnim">
        <pc:chgData name="Kanstantsin Tsedryk" userId="708e2d0a-1804-4a88-8649-0d6086050429" providerId="ADAL" clId="{0234545D-4181-4FA8-82CC-B934D54B9AB3}" dt="2023-03-01T17:24:56.647" v="141" actId="478"/>
        <pc:sldMkLst>
          <pc:docMk/>
          <pc:sldMk cId="934836785" sldId="349"/>
        </pc:sldMkLst>
        <pc:spChg chg="mod">
          <ac:chgData name="Kanstantsin Tsedryk" userId="708e2d0a-1804-4a88-8649-0d6086050429" providerId="ADAL" clId="{0234545D-4181-4FA8-82CC-B934D54B9AB3}" dt="2023-03-01T17:21:37.355" v="121"/>
          <ac:spMkLst>
            <pc:docMk/>
            <pc:sldMk cId="934836785" sldId="349"/>
            <ac:spMk id="2" creationId="{E40459EA-0BCE-4332-BDD7-168340E1BE8B}"/>
          </ac:spMkLst>
        </pc:spChg>
        <pc:spChg chg="add del mod">
          <ac:chgData name="Kanstantsin Tsedryk" userId="708e2d0a-1804-4a88-8649-0d6086050429" providerId="ADAL" clId="{0234545D-4181-4FA8-82CC-B934D54B9AB3}" dt="2023-03-01T17:21:47.353" v="125"/>
          <ac:spMkLst>
            <pc:docMk/>
            <pc:sldMk cId="934836785" sldId="349"/>
            <ac:spMk id="9" creationId="{69C9255C-250B-5CB8-889C-112E53CA622D}"/>
          </ac:spMkLst>
        </pc:spChg>
        <pc:spChg chg="add del mod">
          <ac:chgData name="Kanstantsin Tsedryk" userId="708e2d0a-1804-4a88-8649-0d6086050429" providerId="ADAL" clId="{0234545D-4181-4FA8-82CC-B934D54B9AB3}" dt="2023-03-01T17:21:47.353" v="125"/>
          <ac:spMkLst>
            <pc:docMk/>
            <pc:sldMk cId="934836785" sldId="349"/>
            <ac:spMk id="10" creationId="{35F00DD3-F87F-45CC-3C47-8BCAE41F9B4D}"/>
          </ac:spMkLst>
        </pc:spChg>
        <pc:spChg chg="add del mod">
          <ac:chgData name="Kanstantsin Tsedryk" userId="708e2d0a-1804-4a88-8649-0d6086050429" providerId="ADAL" clId="{0234545D-4181-4FA8-82CC-B934D54B9AB3}" dt="2023-03-01T17:21:47.353" v="125"/>
          <ac:spMkLst>
            <pc:docMk/>
            <pc:sldMk cId="934836785" sldId="349"/>
            <ac:spMk id="12" creationId="{BE9453D0-036B-DAAA-B75A-E9824332811D}"/>
          </ac:spMkLst>
        </pc:spChg>
        <pc:spChg chg="add del mod">
          <ac:chgData name="Kanstantsin Tsedryk" userId="708e2d0a-1804-4a88-8649-0d6086050429" providerId="ADAL" clId="{0234545D-4181-4FA8-82CC-B934D54B9AB3}" dt="2023-03-01T17:21:47.353" v="125"/>
          <ac:spMkLst>
            <pc:docMk/>
            <pc:sldMk cId="934836785" sldId="349"/>
            <ac:spMk id="15" creationId="{86A7F5C8-87F9-5ACC-CF1A-22D4DD35E953}"/>
          </ac:spMkLst>
        </pc:spChg>
        <pc:spChg chg="add del mod">
          <ac:chgData name="Kanstantsin Tsedryk" userId="708e2d0a-1804-4a88-8649-0d6086050429" providerId="ADAL" clId="{0234545D-4181-4FA8-82CC-B934D54B9AB3}" dt="2023-03-01T17:21:47.353" v="125"/>
          <ac:spMkLst>
            <pc:docMk/>
            <pc:sldMk cId="934836785" sldId="349"/>
            <ac:spMk id="16" creationId="{C81E741E-9028-72F1-7B45-49F8384A573B}"/>
          </ac:spMkLst>
        </pc:spChg>
        <pc:spChg chg="add del mod">
          <ac:chgData name="Kanstantsin Tsedryk" userId="708e2d0a-1804-4a88-8649-0d6086050429" providerId="ADAL" clId="{0234545D-4181-4FA8-82CC-B934D54B9AB3}" dt="2023-03-01T17:21:47.353" v="125"/>
          <ac:spMkLst>
            <pc:docMk/>
            <pc:sldMk cId="934836785" sldId="349"/>
            <ac:spMk id="17" creationId="{40F9D2B1-98F3-A8A8-F15A-1E8FC50C9F20}"/>
          </ac:spMkLst>
        </pc:spChg>
        <pc:spChg chg="add del mod">
          <ac:chgData name="Kanstantsin Tsedryk" userId="708e2d0a-1804-4a88-8649-0d6086050429" providerId="ADAL" clId="{0234545D-4181-4FA8-82CC-B934D54B9AB3}" dt="2023-03-01T17:21:47.353" v="125"/>
          <ac:spMkLst>
            <pc:docMk/>
            <pc:sldMk cId="934836785" sldId="349"/>
            <ac:spMk id="18" creationId="{F1AB05E2-E939-249D-C510-2F49ABC727EA}"/>
          </ac:spMkLst>
        </pc:spChg>
        <pc:spChg chg="add del mod">
          <ac:chgData name="Kanstantsin Tsedryk" userId="708e2d0a-1804-4a88-8649-0d6086050429" providerId="ADAL" clId="{0234545D-4181-4FA8-82CC-B934D54B9AB3}" dt="2023-03-01T17:21:47.353" v="125"/>
          <ac:spMkLst>
            <pc:docMk/>
            <pc:sldMk cId="934836785" sldId="349"/>
            <ac:spMk id="19" creationId="{04B0D825-4F13-78AB-4038-0D9E34403454}"/>
          </ac:spMkLst>
        </pc:spChg>
        <pc:spChg chg="add del mod">
          <ac:chgData name="Kanstantsin Tsedryk" userId="708e2d0a-1804-4a88-8649-0d6086050429" providerId="ADAL" clId="{0234545D-4181-4FA8-82CC-B934D54B9AB3}" dt="2023-03-01T17:21:47.353" v="125"/>
          <ac:spMkLst>
            <pc:docMk/>
            <pc:sldMk cId="934836785" sldId="349"/>
            <ac:spMk id="22" creationId="{DA6318B2-038C-6934-0636-9D8B0CF3810A}"/>
          </ac:spMkLst>
        </pc:spChg>
        <pc:spChg chg="add del mod">
          <ac:chgData name="Kanstantsin Tsedryk" userId="708e2d0a-1804-4a88-8649-0d6086050429" providerId="ADAL" clId="{0234545D-4181-4FA8-82CC-B934D54B9AB3}" dt="2023-03-01T17:21:47.353" v="125"/>
          <ac:spMkLst>
            <pc:docMk/>
            <pc:sldMk cId="934836785" sldId="349"/>
            <ac:spMk id="23" creationId="{FA5196AA-16A0-AC5A-54EB-E1DB362B04C6}"/>
          </ac:spMkLst>
        </pc:spChg>
        <pc:spChg chg="add del mod">
          <ac:chgData name="Kanstantsin Tsedryk" userId="708e2d0a-1804-4a88-8649-0d6086050429" providerId="ADAL" clId="{0234545D-4181-4FA8-82CC-B934D54B9AB3}" dt="2023-03-01T17:21:47.353" v="125"/>
          <ac:spMkLst>
            <pc:docMk/>
            <pc:sldMk cId="934836785" sldId="349"/>
            <ac:spMk id="24" creationId="{13D092D3-881E-EEDA-29DA-D939D2F1B3B8}"/>
          </ac:spMkLst>
        </pc:spChg>
        <pc:spChg chg="add del mod">
          <ac:chgData name="Kanstantsin Tsedryk" userId="708e2d0a-1804-4a88-8649-0d6086050429" providerId="ADAL" clId="{0234545D-4181-4FA8-82CC-B934D54B9AB3}" dt="2023-03-01T17:21:47.353" v="125"/>
          <ac:spMkLst>
            <pc:docMk/>
            <pc:sldMk cId="934836785" sldId="349"/>
            <ac:spMk id="25" creationId="{C39BBE93-D886-16B0-4AE8-8B257656B812}"/>
          </ac:spMkLst>
        </pc:spChg>
        <pc:spChg chg="add mod">
          <ac:chgData name="Kanstantsin Tsedryk" userId="708e2d0a-1804-4a88-8649-0d6086050429" providerId="ADAL" clId="{0234545D-4181-4FA8-82CC-B934D54B9AB3}" dt="2023-03-01T17:21:59.423" v="128" actId="1076"/>
          <ac:spMkLst>
            <pc:docMk/>
            <pc:sldMk cId="934836785" sldId="349"/>
            <ac:spMk id="28" creationId="{FF655E68-FA16-681B-3816-F310A23EB050}"/>
          </ac:spMkLst>
        </pc:spChg>
        <pc:spChg chg="add mod">
          <ac:chgData name="Kanstantsin Tsedryk" userId="708e2d0a-1804-4a88-8649-0d6086050429" providerId="ADAL" clId="{0234545D-4181-4FA8-82CC-B934D54B9AB3}" dt="2023-03-01T17:21:59.423" v="128" actId="1076"/>
          <ac:spMkLst>
            <pc:docMk/>
            <pc:sldMk cId="934836785" sldId="349"/>
            <ac:spMk id="29" creationId="{898F83FA-8C6F-7BD8-5ED5-E26ED10D07DD}"/>
          </ac:spMkLst>
        </pc:spChg>
        <pc:spChg chg="add mod">
          <ac:chgData name="Kanstantsin Tsedryk" userId="708e2d0a-1804-4a88-8649-0d6086050429" providerId="ADAL" clId="{0234545D-4181-4FA8-82CC-B934D54B9AB3}" dt="2023-03-01T17:21:59.423" v="128" actId="1076"/>
          <ac:spMkLst>
            <pc:docMk/>
            <pc:sldMk cId="934836785" sldId="349"/>
            <ac:spMk id="31" creationId="{E5D2A0A9-2548-3F31-93C1-2DB35A1C0EBC}"/>
          </ac:spMkLst>
        </pc:spChg>
        <pc:spChg chg="add mod">
          <ac:chgData name="Kanstantsin Tsedryk" userId="708e2d0a-1804-4a88-8649-0d6086050429" providerId="ADAL" clId="{0234545D-4181-4FA8-82CC-B934D54B9AB3}" dt="2023-03-01T17:21:59.423" v="128" actId="1076"/>
          <ac:spMkLst>
            <pc:docMk/>
            <pc:sldMk cId="934836785" sldId="349"/>
            <ac:spMk id="34" creationId="{B8620A87-127F-67D7-29F2-D41813451609}"/>
          </ac:spMkLst>
        </pc:spChg>
        <pc:spChg chg="add mod">
          <ac:chgData name="Kanstantsin Tsedryk" userId="708e2d0a-1804-4a88-8649-0d6086050429" providerId="ADAL" clId="{0234545D-4181-4FA8-82CC-B934D54B9AB3}" dt="2023-03-01T17:21:59.423" v="128" actId="1076"/>
          <ac:spMkLst>
            <pc:docMk/>
            <pc:sldMk cId="934836785" sldId="349"/>
            <ac:spMk id="35" creationId="{EB0CF41B-0862-AA0C-8E0B-65235B0176C8}"/>
          </ac:spMkLst>
        </pc:spChg>
        <pc:spChg chg="add mod">
          <ac:chgData name="Kanstantsin Tsedryk" userId="708e2d0a-1804-4a88-8649-0d6086050429" providerId="ADAL" clId="{0234545D-4181-4FA8-82CC-B934D54B9AB3}" dt="2023-03-01T17:21:59.423" v="128" actId="1076"/>
          <ac:spMkLst>
            <pc:docMk/>
            <pc:sldMk cId="934836785" sldId="349"/>
            <ac:spMk id="36" creationId="{3BC38623-0EBA-BE8E-B522-3006FB6C1102}"/>
          </ac:spMkLst>
        </pc:spChg>
        <pc:spChg chg="add mod">
          <ac:chgData name="Kanstantsin Tsedryk" userId="708e2d0a-1804-4a88-8649-0d6086050429" providerId="ADAL" clId="{0234545D-4181-4FA8-82CC-B934D54B9AB3}" dt="2023-03-01T17:21:59.423" v="128" actId="1076"/>
          <ac:spMkLst>
            <pc:docMk/>
            <pc:sldMk cId="934836785" sldId="349"/>
            <ac:spMk id="37" creationId="{4CD3D9A7-F6F5-1FD1-0E17-B3DEECF1D07B}"/>
          </ac:spMkLst>
        </pc:spChg>
        <pc:spChg chg="add mod">
          <ac:chgData name="Kanstantsin Tsedryk" userId="708e2d0a-1804-4a88-8649-0d6086050429" providerId="ADAL" clId="{0234545D-4181-4FA8-82CC-B934D54B9AB3}" dt="2023-03-01T17:22:22.298" v="131" actId="1076"/>
          <ac:spMkLst>
            <pc:docMk/>
            <pc:sldMk cId="934836785" sldId="349"/>
            <ac:spMk id="38" creationId="{C37D96FE-721F-E12E-6A48-2D8FB2A51950}"/>
          </ac:spMkLst>
        </pc:spChg>
        <pc:spChg chg="add mod">
          <ac:chgData name="Kanstantsin Tsedryk" userId="708e2d0a-1804-4a88-8649-0d6086050429" providerId="ADAL" clId="{0234545D-4181-4FA8-82CC-B934D54B9AB3}" dt="2023-03-01T17:21:59.423" v="128" actId="1076"/>
          <ac:spMkLst>
            <pc:docMk/>
            <pc:sldMk cId="934836785" sldId="349"/>
            <ac:spMk id="41" creationId="{72ED92C1-C623-6AC7-FE49-D33460B8D174}"/>
          </ac:spMkLst>
        </pc:spChg>
        <pc:spChg chg="add mod">
          <ac:chgData name="Kanstantsin Tsedryk" userId="708e2d0a-1804-4a88-8649-0d6086050429" providerId="ADAL" clId="{0234545D-4181-4FA8-82CC-B934D54B9AB3}" dt="2023-03-01T17:21:59.423" v="128" actId="1076"/>
          <ac:spMkLst>
            <pc:docMk/>
            <pc:sldMk cId="934836785" sldId="349"/>
            <ac:spMk id="42" creationId="{F878BF45-CA46-60F2-45DF-5D82CB2665B8}"/>
          </ac:spMkLst>
        </pc:spChg>
        <pc:spChg chg="add mod">
          <ac:chgData name="Kanstantsin Tsedryk" userId="708e2d0a-1804-4a88-8649-0d6086050429" providerId="ADAL" clId="{0234545D-4181-4FA8-82CC-B934D54B9AB3}" dt="2023-03-01T17:23:05.775" v="138" actId="313"/>
          <ac:spMkLst>
            <pc:docMk/>
            <pc:sldMk cId="934836785" sldId="349"/>
            <ac:spMk id="43" creationId="{A0C46829-BDC5-DA7B-ED86-3C6CE3DCAD09}"/>
          </ac:spMkLst>
        </pc:spChg>
        <pc:spChg chg="add mod">
          <ac:chgData name="Kanstantsin Tsedryk" userId="708e2d0a-1804-4a88-8649-0d6086050429" providerId="ADAL" clId="{0234545D-4181-4FA8-82CC-B934D54B9AB3}" dt="2023-03-01T17:21:59.423" v="128" actId="1076"/>
          <ac:spMkLst>
            <pc:docMk/>
            <pc:sldMk cId="934836785" sldId="349"/>
            <ac:spMk id="44" creationId="{77FDAE22-DFD9-51D3-49F5-4D8EC01817BD}"/>
          </ac:spMkLst>
        </pc:spChg>
        <pc:grpChg chg="del">
          <ac:chgData name="Kanstantsin Tsedryk" userId="708e2d0a-1804-4a88-8649-0d6086050429" providerId="ADAL" clId="{0234545D-4181-4FA8-82CC-B934D54B9AB3}" dt="2023-03-01T17:24:56.647" v="141" actId="478"/>
          <ac:grpSpMkLst>
            <pc:docMk/>
            <pc:sldMk cId="934836785" sldId="349"/>
            <ac:grpSpMk id="3" creationId="{64D0FF9E-271A-3E55-3E2F-6DD855828878}"/>
          </ac:grpSpMkLst>
        </pc:grpChg>
        <pc:picChg chg="add del mod">
          <ac:chgData name="Kanstantsin Tsedryk" userId="708e2d0a-1804-4a88-8649-0d6086050429" providerId="ADAL" clId="{0234545D-4181-4FA8-82CC-B934D54B9AB3}" dt="2023-03-01T17:21:47.353" v="125"/>
          <ac:picMkLst>
            <pc:docMk/>
            <pc:sldMk cId="934836785" sldId="349"/>
            <ac:picMk id="7" creationId="{371A05E6-52A1-17B3-F8E2-5C88C6C0530B}"/>
          </ac:picMkLst>
        </pc:picChg>
        <pc:picChg chg="add del mod">
          <ac:chgData name="Kanstantsin Tsedryk" userId="708e2d0a-1804-4a88-8649-0d6086050429" providerId="ADAL" clId="{0234545D-4181-4FA8-82CC-B934D54B9AB3}" dt="2023-03-01T17:21:47.353" v="125"/>
          <ac:picMkLst>
            <pc:docMk/>
            <pc:sldMk cId="934836785" sldId="349"/>
            <ac:picMk id="8" creationId="{1721BEF4-7F9D-8FC8-5EBC-A32CC5FFC7C2}"/>
          </ac:picMkLst>
        </pc:picChg>
        <pc:picChg chg="add del mod">
          <ac:chgData name="Kanstantsin Tsedryk" userId="708e2d0a-1804-4a88-8649-0d6086050429" providerId="ADAL" clId="{0234545D-4181-4FA8-82CC-B934D54B9AB3}" dt="2023-03-01T17:21:47.353" v="125"/>
          <ac:picMkLst>
            <pc:docMk/>
            <pc:sldMk cId="934836785" sldId="349"/>
            <ac:picMk id="11" creationId="{4E331760-2344-FDB9-87BD-946FCA11837C}"/>
          </ac:picMkLst>
        </pc:picChg>
        <pc:picChg chg="add mod">
          <ac:chgData name="Kanstantsin Tsedryk" userId="708e2d0a-1804-4a88-8649-0d6086050429" providerId="ADAL" clId="{0234545D-4181-4FA8-82CC-B934D54B9AB3}" dt="2023-03-01T17:22:28.593" v="133" actId="1076"/>
          <ac:picMkLst>
            <pc:docMk/>
            <pc:sldMk cId="934836785" sldId="349"/>
            <ac:picMk id="26" creationId="{D91B51F9-91C9-3FF8-517E-F15463D50090}"/>
          </ac:picMkLst>
        </pc:picChg>
        <pc:picChg chg="add mod">
          <ac:chgData name="Kanstantsin Tsedryk" userId="708e2d0a-1804-4a88-8649-0d6086050429" providerId="ADAL" clId="{0234545D-4181-4FA8-82CC-B934D54B9AB3}" dt="2023-03-01T17:22:14.789" v="130" actId="1076"/>
          <ac:picMkLst>
            <pc:docMk/>
            <pc:sldMk cId="934836785" sldId="349"/>
            <ac:picMk id="27" creationId="{14BD0F2F-F0F2-7EF2-1885-944F645B404C}"/>
          </ac:picMkLst>
        </pc:picChg>
        <pc:picChg chg="add mod">
          <ac:chgData name="Kanstantsin Tsedryk" userId="708e2d0a-1804-4a88-8649-0d6086050429" providerId="ADAL" clId="{0234545D-4181-4FA8-82CC-B934D54B9AB3}" dt="2023-03-01T17:21:59.423" v="128" actId="1076"/>
          <ac:picMkLst>
            <pc:docMk/>
            <pc:sldMk cId="934836785" sldId="349"/>
            <ac:picMk id="30" creationId="{D7293A79-CD5C-047C-A2AB-9051D42955EB}"/>
          </ac:picMkLst>
        </pc:picChg>
        <pc:cxnChg chg="add del mod">
          <ac:chgData name="Kanstantsin Tsedryk" userId="708e2d0a-1804-4a88-8649-0d6086050429" providerId="ADAL" clId="{0234545D-4181-4FA8-82CC-B934D54B9AB3}" dt="2023-03-01T17:21:47.353" v="125"/>
          <ac:cxnSpMkLst>
            <pc:docMk/>
            <pc:sldMk cId="934836785" sldId="349"/>
            <ac:cxnSpMk id="13" creationId="{D0E1CBBB-8F34-7FD5-0548-014C1CF5B54A}"/>
          </ac:cxnSpMkLst>
        </pc:cxnChg>
        <pc:cxnChg chg="add del mod">
          <ac:chgData name="Kanstantsin Tsedryk" userId="708e2d0a-1804-4a88-8649-0d6086050429" providerId="ADAL" clId="{0234545D-4181-4FA8-82CC-B934D54B9AB3}" dt="2023-03-01T17:21:47.353" v="125"/>
          <ac:cxnSpMkLst>
            <pc:docMk/>
            <pc:sldMk cId="934836785" sldId="349"/>
            <ac:cxnSpMk id="14" creationId="{D7563991-7A1E-4109-162B-8C188CCB3976}"/>
          </ac:cxnSpMkLst>
        </pc:cxnChg>
        <pc:cxnChg chg="add del mod">
          <ac:chgData name="Kanstantsin Tsedryk" userId="708e2d0a-1804-4a88-8649-0d6086050429" providerId="ADAL" clId="{0234545D-4181-4FA8-82CC-B934D54B9AB3}" dt="2023-03-01T17:21:47.353" v="125"/>
          <ac:cxnSpMkLst>
            <pc:docMk/>
            <pc:sldMk cId="934836785" sldId="349"/>
            <ac:cxnSpMk id="20" creationId="{5DE17258-806B-CF05-200E-C17A3E64424E}"/>
          </ac:cxnSpMkLst>
        </pc:cxnChg>
        <pc:cxnChg chg="add del mod">
          <ac:chgData name="Kanstantsin Tsedryk" userId="708e2d0a-1804-4a88-8649-0d6086050429" providerId="ADAL" clId="{0234545D-4181-4FA8-82CC-B934D54B9AB3}" dt="2023-03-01T17:21:47.353" v="125"/>
          <ac:cxnSpMkLst>
            <pc:docMk/>
            <pc:sldMk cId="934836785" sldId="349"/>
            <ac:cxnSpMk id="21" creationId="{1369680F-99CE-4815-D190-A5B547F3F814}"/>
          </ac:cxnSpMkLst>
        </pc:cxnChg>
        <pc:cxnChg chg="add mod">
          <ac:chgData name="Kanstantsin Tsedryk" userId="708e2d0a-1804-4a88-8649-0d6086050429" providerId="ADAL" clId="{0234545D-4181-4FA8-82CC-B934D54B9AB3}" dt="2023-03-01T17:21:59.423" v="128" actId="1076"/>
          <ac:cxnSpMkLst>
            <pc:docMk/>
            <pc:sldMk cId="934836785" sldId="349"/>
            <ac:cxnSpMk id="32" creationId="{0916BAFD-8604-F66B-C023-9C099F0D55E8}"/>
          </ac:cxnSpMkLst>
        </pc:cxnChg>
        <pc:cxnChg chg="add mod">
          <ac:chgData name="Kanstantsin Tsedryk" userId="708e2d0a-1804-4a88-8649-0d6086050429" providerId="ADAL" clId="{0234545D-4181-4FA8-82CC-B934D54B9AB3}" dt="2023-03-01T17:21:59.423" v="128" actId="1076"/>
          <ac:cxnSpMkLst>
            <pc:docMk/>
            <pc:sldMk cId="934836785" sldId="349"/>
            <ac:cxnSpMk id="33" creationId="{899A9A5D-DEB1-9269-8F10-B9645BFA564E}"/>
          </ac:cxnSpMkLst>
        </pc:cxnChg>
        <pc:cxnChg chg="add mod">
          <ac:chgData name="Kanstantsin Tsedryk" userId="708e2d0a-1804-4a88-8649-0d6086050429" providerId="ADAL" clId="{0234545D-4181-4FA8-82CC-B934D54B9AB3}" dt="2023-03-01T17:21:59.423" v="128" actId="1076"/>
          <ac:cxnSpMkLst>
            <pc:docMk/>
            <pc:sldMk cId="934836785" sldId="349"/>
            <ac:cxnSpMk id="39" creationId="{C3AC4F4E-3254-C830-C434-B6DA940B1FA0}"/>
          </ac:cxnSpMkLst>
        </pc:cxnChg>
        <pc:cxnChg chg="add mod">
          <ac:chgData name="Kanstantsin Tsedryk" userId="708e2d0a-1804-4a88-8649-0d6086050429" providerId="ADAL" clId="{0234545D-4181-4FA8-82CC-B934D54B9AB3}" dt="2023-03-01T17:24:47.747" v="140" actId="1036"/>
          <ac:cxnSpMkLst>
            <pc:docMk/>
            <pc:sldMk cId="934836785" sldId="349"/>
            <ac:cxnSpMk id="40" creationId="{ABADFF34-8037-59FB-3201-89A206A6747B}"/>
          </ac:cxnSpMkLst>
        </pc:cxn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Header Placeholder 2">
            <a:extLst>
              <a:ext uri="{FF2B5EF4-FFF2-40B4-BE49-F238E27FC236}">
                <a16:creationId xmlns:a16="http://schemas.microsoft.com/office/drawing/2014/main" id="{A4FAA37D-BD83-F4EC-6A41-6B63072334BB}"/>
              </a:ext>
            </a:extLst>
          </p:cNvPr>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r>
              <a:rPr lang="fr-CA" dirty="0"/>
              <a:t>Les pronoms relatifs (introduction)</a:t>
            </a: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dt="0"/>
  <p:extLst>
    <p:ext uri="{56416CCD-93CA-4268-BC5B-53C4BB910035}">
      <p15:sldGuideLst xmlns:p15="http://schemas.microsoft.com/office/powerpoint/2012/main">
        <p15:guide id="1" orient="horz" pos="2932" userDrawn="1">
          <p15:clr>
            <a:srgbClr val="F26B43"/>
          </p15:clr>
        </p15:guide>
        <p15:guide id="2" pos="2212"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9D0DC45-13C5-4377-98AD-0C9A4D2CE5FF}"/>
              </a:ext>
            </a:extLst>
          </p:cNvPr>
          <p:cNvSpPr>
            <a:spLocks noGrp="1"/>
          </p:cNvSpPr>
          <p:nvPr>
            <p:ph type="hdr" sz="quarter"/>
          </p:nvPr>
        </p:nvSpPr>
        <p:spPr>
          <a:xfrm>
            <a:off x="0" y="0"/>
            <a:ext cx="3043238" cy="465138"/>
          </a:xfrm>
          <a:prstGeom prst="rect">
            <a:avLst/>
          </a:prstGeom>
        </p:spPr>
        <p:txBody>
          <a:bodyPr vert="horz" lIns="93324" tIns="46662" rIns="93324" bIns="46662" rtlCol="0"/>
          <a:lstStyle>
            <a:lvl1pPr algn="l">
              <a:defRPr sz="1200">
                <a:latin typeface="Gill Sans" charset="0"/>
                <a:ea typeface="ヒラギノ角ゴ ProN W3" charset="0"/>
                <a:cs typeface="ヒラギノ角ゴ ProN W3" charset="0"/>
                <a:sym typeface="Gill Sans" charset="0"/>
              </a:defRPr>
            </a:lvl1pPr>
          </a:lstStyle>
          <a:p>
            <a:pPr>
              <a:defRPr/>
            </a:pPr>
            <a:r>
              <a:rPr lang="en-CA"/>
              <a:t>Titre</a:t>
            </a:r>
          </a:p>
        </p:txBody>
      </p:sp>
      <p:sp>
        <p:nvSpPr>
          <p:cNvPr id="3" name="Date Placeholder 2">
            <a:extLst>
              <a:ext uri="{FF2B5EF4-FFF2-40B4-BE49-F238E27FC236}">
                <a16:creationId xmlns:a16="http://schemas.microsoft.com/office/drawing/2014/main" id="{D08CEA86-2AAE-4FFA-A61F-05447F48C3C8}"/>
              </a:ext>
            </a:extLst>
          </p:cNvPr>
          <p:cNvSpPr>
            <a:spLocks noGrp="1"/>
          </p:cNvSpPr>
          <p:nvPr>
            <p:ph type="dt" idx="1"/>
          </p:nvPr>
        </p:nvSpPr>
        <p:spPr>
          <a:xfrm>
            <a:off x="3978275" y="0"/>
            <a:ext cx="3043238" cy="465138"/>
          </a:xfrm>
          <a:prstGeom prst="rect">
            <a:avLst/>
          </a:prstGeom>
        </p:spPr>
        <p:txBody>
          <a:bodyPr vert="horz" lIns="93324" tIns="46662" rIns="93324" bIns="46662" rtlCol="0"/>
          <a:lstStyle>
            <a:lvl1pPr algn="r">
              <a:defRPr sz="1200">
                <a:latin typeface="Gill Sans" charset="0"/>
                <a:ea typeface="ヒラギノ角ゴ ProN W3" charset="0"/>
                <a:cs typeface="ヒラギノ角ゴ ProN W3" charset="0"/>
                <a:sym typeface="Gill Sans" charset="0"/>
              </a:defRPr>
            </a:lvl1pPr>
          </a:lstStyle>
          <a:p>
            <a:pPr>
              <a:defRPr/>
            </a:pPr>
            <a:fld id="{8EF22E2F-AFEB-411F-85FE-98A3797FCE98}" type="datetimeFigureOut">
              <a:rPr lang="en-US"/>
              <a:pPr>
                <a:defRPr/>
              </a:pPr>
              <a:t>12-Jan-24</a:t>
            </a:fld>
            <a:endParaRPr lang="en-CA"/>
          </a:p>
        </p:txBody>
      </p:sp>
      <p:sp>
        <p:nvSpPr>
          <p:cNvPr id="4" name="Slide Image Placeholder 3">
            <a:extLst>
              <a:ext uri="{FF2B5EF4-FFF2-40B4-BE49-F238E27FC236}">
                <a16:creationId xmlns:a16="http://schemas.microsoft.com/office/drawing/2014/main" id="{1C52AA63-6471-41F4-A435-687AF3E8B988}"/>
              </a:ext>
            </a:extLst>
          </p:cNvPr>
          <p:cNvSpPr>
            <a:spLocks noGrp="1" noRot="1" noChangeAspect="1"/>
          </p:cNvSpPr>
          <p:nvPr>
            <p:ph type="sldImg" idx="2"/>
          </p:nvPr>
        </p:nvSpPr>
        <p:spPr>
          <a:xfrm>
            <a:off x="409575" y="698500"/>
            <a:ext cx="6203950" cy="3490913"/>
          </a:xfrm>
          <a:prstGeom prst="rect">
            <a:avLst/>
          </a:prstGeom>
          <a:noFill/>
          <a:ln w="12700">
            <a:solidFill>
              <a:prstClr val="black"/>
            </a:solidFill>
          </a:ln>
        </p:spPr>
        <p:txBody>
          <a:bodyPr vert="horz" lIns="93324" tIns="46662" rIns="93324" bIns="46662" rtlCol="0" anchor="ctr"/>
          <a:lstStyle/>
          <a:p>
            <a:pPr lvl="0"/>
            <a:endParaRPr lang="en-CA" noProof="0"/>
          </a:p>
        </p:txBody>
      </p:sp>
      <p:sp>
        <p:nvSpPr>
          <p:cNvPr id="5" name="Notes Placeholder 4">
            <a:extLst>
              <a:ext uri="{FF2B5EF4-FFF2-40B4-BE49-F238E27FC236}">
                <a16:creationId xmlns:a16="http://schemas.microsoft.com/office/drawing/2014/main" id="{8D06B235-3C54-4590-97C8-BC161EBC4973}"/>
              </a:ext>
            </a:extLst>
          </p:cNvPr>
          <p:cNvSpPr>
            <a:spLocks noGrp="1"/>
          </p:cNvSpPr>
          <p:nvPr>
            <p:ph type="body" sz="quarter" idx="3"/>
          </p:nvPr>
        </p:nvSpPr>
        <p:spPr>
          <a:xfrm>
            <a:off x="701675" y="4421188"/>
            <a:ext cx="5619750" cy="4189412"/>
          </a:xfrm>
          <a:prstGeom prst="rect">
            <a:avLst/>
          </a:prstGeom>
        </p:spPr>
        <p:txBody>
          <a:bodyPr vert="horz" lIns="93324" tIns="46662" rIns="93324" bIns="46662"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12E179EC-9E4D-4692-BA24-3BB98A6D9325}"/>
              </a:ext>
            </a:extLst>
          </p:cNvPr>
          <p:cNvSpPr>
            <a:spLocks noGrp="1"/>
          </p:cNvSpPr>
          <p:nvPr>
            <p:ph type="ftr" sz="quarter" idx="4"/>
          </p:nvPr>
        </p:nvSpPr>
        <p:spPr>
          <a:xfrm>
            <a:off x="0" y="8842375"/>
            <a:ext cx="3043238" cy="465138"/>
          </a:xfrm>
          <a:prstGeom prst="rect">
            <a:avLst/>
          </a:prstGeom>
        </p:spPr>
        <p:txBody>
          <a:bodyPr vert="horz" lIns="93324" tIns="46662" rIns="93324" bIns="46662" rtlCol="0" anchor="b"/>
          <a:lstStyle>
            <a:lvl1pPr algn="l">
              <a:defRPr sz="1200">
                <a:latin typeface="Gill Sans" charset="0"/>
                <a:ea typeface="ヒラギノ角ゴ ProN W3" charset="0"/>
                <a:cs typeface="ヒラギノ角ゴ ProN W3" charset="0"/>
                <a:sym typeface="Gill Sans" charset="0"/>
              </a:defRPr>
            </a:lvl1pPr>
          </a:lstStyle>
          <a:p>
            <a:pPr>
              <a:defRPr/>
            </a:pPr>
            <a:r>
              <a:rPr lang="en-CA"/>
              <a:t>FR 252</a:t>
            </a:r>
          </a:p>
        </p:txBody>
      </p:sp>
      <p:sp>
        <p:nvSpPr>
          <p:cNvPr id="7" name="Slide Number Placeholder 6">
            <a:extLst>
              <a:ext uri="{FF2B5EF4-FFF2-40B4-BE49-F238E27FC236}">
                <a16:creationId xmlns:a16="http://schemas.microsoft.com/office/drawing/2014/main" id="{464F6E43-1F00-477A-AA0E-2167945B1DB6}"/>
              </a:ext>
            </a:extLst>
          </p:cNvPr>
          <p:cNvSpPr>
            <a:spLocks noGrp="1"/>
          </p:cNvSpPr>
          <p:nvPr>
            <p:ph type="sldNum" sz="quarter" idx="5"/>
          </p:nvPr>
        </p:nvSpPr>
        <p:spPr>
          <a:xfrm>
            <a:off x="3978275" y="8842375"/>
            <a:ext cx="3043238" cy="465138"/>
          </a:xfrm>
          <a:prstGeom prst="rect">
            <a:avLst/>
          </a:prstGeom>
        </p:spPr>
        <p:txBody>
          <a:bodyPr vert="horz" wrap="square" lIns="93324" tIns="46662" rIns="93324" bIns="46662" numCol="1" anchor="b" anchorCtr="0" compatLnSpc="1">
            <a:prstTxWarp prst="textNoShape">
              <a:avLst/>
            </a:prstTxWarp>
          </a:bodyPr>
          <a:lstStyle>
            <a:lvl1pPr algn="r">
              <a:defRPr sz="1200"/>
            </a:lvl1pPr>
          </a:lstStyle>
          <a:p>
            <a:fld id="{FAD5B01B-8261-413B-B4A6-6EF9DC32D8C9}" type="slidenum">
              <a:rPr lang="en-CA" altLang="fr-FR"/>
              <a:pPr/>
              <a:t>‹#›</a:t>
            </a:fld>
            <a:endParaRPr lang="en-CA" altLang="fr-FR"/>
          </a:p>
        </p:txBody>
      </p:sp>
    </p:spTree>
  </p:cSld>
  <p:clrMap bg1="lt1" tx1="dk1" bg2="lt2" tx2="dk2" accent1="accent1" accent2="accent2" accent3="accent3" accent4="accent4" accent5="accent5" accent6="accent6" hlink="hlink" folHlink="folHlink"/>
  <p:hf dt="0"/>
  <p:notesStyle>
    <a:lvl1pPr algn="l" defTabSz="647700" rtl="0" eaLnBrk="0" fontAlgn="base" hangingPunct="0">
      <a:spcBef>
        <a:spcPct val="30000"/>
      </a:spcBef>
      <a:spcAft>
        <a:spcPct val="0"/>
      </a:spcAft>
      <a:defRPr sz="900" kern="1200">
        <a:solidFill>
          <a:schemeClr val="tx1"/>
        </a:solidFill>
        <a:latin typeface="+mn-lt"/>
        <a:ea typeface="+mn-ea"/>
        <a:cs typeface="+mn-cs"/>
      </a:defRPr>
    </a:lvl1pPr>
    <a:lvl2pPr marL="322263" algn="l" defTabSz="647700" rtl="0" eaLnBrk="0" fontAlgn="base" hangingPunct="0">
      <a:spcBef>
        <a:spcPct val="30000"/>
      </a:spcBef>
      <a:spcAft>
        <a:spcPct val="0"/>
      </a:spcAft>
      <a:defRPr sz="900" kern="1200">
        <a:solidFill>
          <a:schemeClr val="tx1"/>
        </a:solidFill>
        <a:latin typeface="+mn-lt"/>
        <a:ea typeface="+mn-ea"/>
        <a:cs typeface="+mn-cs"/>
      </a:defRPr>
    </a:lvl2pPr>
    <a:lvl3pPr marL="647700" algn="l" defTabSz="647700" rtl="0" eaLnBrk="0" fontAlgn="base" hangingPunct="0">
      <a:spcBef>
        <a:spcPct val="30000"/>
      </a:spcBef>
      <a:spcAft>
        <a:spcPct val="0"/>
      </a:spcAft>
      <a:defRPr sz="900" kern="1200">
        <a:solidFill>
          <a:schemeClr val="tx1"/>
        </a:solidFill>
        <a:latin typeface="+mn-lt"/>
        <a:ea typeface="+mn-ea"/>
        <a:cs typeface="+mn-cs"/>
      </a:defRPr>
    </a:lvl3pPr>
    <a:lvl4pPr marL="971550" algn="l" defTabSz="647700" rtl="0" eaLnBrk="0" fontAlgn="base" hangingPunct="0">
      <a:spcBef>
        <a:spcPct val="30000"/>
      </a:spcBef>
      <a:spcAft>
        <a:spcPct val="0"/>
      </a:spcAft>
      <a:defRPr sz="900" kern="1200">
        <a:solidFill>
          <a:schemeClr val="tx1"/>
        </a:solidFill>
        <a:latin typeface="+mn-lt"/>
        <a:ea typeface="+mn-ea"/>
        <a:cs typeface="+mn-cs"/>
      </a:defRPr>
    </a:lvl4pPr>
    <a:lvl5pPr marL="1296988" algn="l" defTabSz="647700" rtl="0" eaLnBrk="0" fontAlgn="base" hangingPunct="0">
      <a:spcBef>
        <a:spcPct val="30000"/>
      </a:spcBef>
      <a:spcAft>
        <a:spcPct val="0"/>
      </a:spcAft>
      <a:defRPr sz="900" kern="1200">
        <a:solidFill>
          <a:schemeClr val="tx1"/>
        </a:solidFill>
        <a:latin typeface="+mn-lt"/>
        <a:ea typeface="+mn-ea"/>
        <a:cs typeface="+mn-cs"/>
      </a:defRPr>
    </a:lvl5pPr>
    <a:lvl6pPr marL="1623573" algn="l" defTabSz="649429" rtl="0" eaLnBrk="1" latinLnBrk="0" hangingPunct="1">
      <a:defRPr sz="900" kern="1200">
        <a:solidFill>
          <a:schemeClr val="tx1"/>
        </a:solidFill>
        <a:latin typeface="+mn-lt"/>
        <a:ea typeface="+mn-ea"/>
        <a:cs typeface="+mn-cs"/>
      </a:defRPr>
    </a:lvl6pPr>
    <a:lvl7pPr marL="1948289" algn="l" defTabSz="649429" rtl="0" eaLnBrk="1" latinLnBrk="0" hangingPunct="1">
      <a:defRPr sz="900" kern="1200">
        <a:solidFill>
          <a:schemeClr val="tx1"/>
        </a:solidFill>
        <a:latin typeface="+mn-lt"/>
        <a:ea typeface="+mn-ea"/>
        <a:cs typeface="+mn-cs"/>
      </a:defRPr>
    </a:lvl7pPr>
    <a:lvl8pPr marL="2273003" algn="l" defTabSz="649429" rtl="0" eaLnBrk="1" latinLnBrk="0" hangingPunct="1">
      <a:defRPr sz="900" kern="1200">
        <a:solidFill>
          <a:schemeClr val="tx1"/>
        </a:solidFill>
        <a:latin typeface="+mn-lt"/>
        <a:ea typeface="+mn-ea"/>
        <a:cs typeface="+mn-cs"/>
      </a:defRPr>
    </a:lvl8pPr>
    <a:lvl9pPr marL="2597718" algn="l" defTabSz="649429" rtl="0" eaLnBrk="1" latinLnBrk="0" hangingPunct="1">
      <a:defRPr sz="9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932" userDrawn="1">
          <p15:clr>
            <a:srgbClr val="F26B43"/>
          </p15:clr>
        </p15:guide>
        <p15:guide id="2" pos="2212"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Bonjour tout le monde,</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Ce module thématique est consacré aux pronoms relatifs. Nous allons apprendre avec vous à les distinguer des autres pronoms ainsi qu' à utiliser ces pronoms dans de différents contextes. </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1</a:t>
            </a:fld>
            <a:endParaRPr lang="en-CA" altLang="fr-FR"/>
          </a:p>
        </p:txBody>
      </p:sp>
    </p:spTree>
    <p:extLst>
      <p:ext uri="{BB962C8B-B14F-4D97-AF65-F5344CB8AC3E}">
        <p14:creationId xmlns:p14="http://schemas.microsoft.com/office/powerpoint/2010/main" val="4195567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62500" lnSpcReduction="20000"/>
          </a:bodyPr>
          <a:lstStyle/>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Essayons de comprendre à quoi les pronoms relatifs servent et quel est leur rôle principal dans la phrase.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Considérons tout d’abord les deux phrases suivantes:</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Il y a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des questions difficiles</a:t>
            </a:r>
            <a:r>
              <a:rPr lang="fr-CA" sz="1800" dirty="0">
                <a:effectLst/>
                <a:latin typeface="Open Sans" panose="020B0606030504020204" pitchFamily="34" charset="0"/>
                <a:ea typeface="Calibri" panose="020F0502020204030204" pitchFamily="34" charset="0"/>
                <a:cs typeface="Times New Roman" panose="02020603050405020304" pitchFamily="18" charset="0"/>
              </a:rPr>
              <a:t>.</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 </a:t>
            </a:r>
            <a:endParaRPr lang="fr-CA" sz="1800" dirty="0">
              <a:effectLst/>
              <a:latin typeface="Open Sans" panose="020B0606030504020204" pitchFamily="34" charset="0"/>
              <a:ea typeface="Calibri" panose="020F0502020204030204" pitchFamily="34" charset="0"/>
              <a:cs typeface="Times New Roman" panose="02020603050405020304" pitchFamily="18" charset="0"/>
            </a:endParaRP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et la deuxième phrase : Elle ne peut pas répondre à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ces questions difficiles. </a:t>
            </a:r>
            <a:endParaRPr lang="fr-CA" sz="1800" dirty="0">
              <a:effectLst/>
              <a:latin typeface="Open Sans" panose="020B0606030504020204" pitchFamily="34" charset="0"/>
              <a:ea typeface="Calibri" panose="020F0502020204030204" pitchFamily="34" charset="0"/>
              <a:cs typeface="Times New Roman" panose="02020603050405020304" pitchFamily="18" charset="0"/>
            </a:endParaRPr>
          </a:p>
          <a:p>
            <a:pPr marL="0" marR="0">
              <a:spcBef>
                <a:spcPts val="0"/>
              </a:spcBef>
              <a:spcAft>
                <a:spcPts val="400"/>
              </a:spcAft>
            </a:pPr>
            <a:r>
              <a:rPr lang="fr-CA" sz="1800" b="1" dirty="0">
                <a:effectLst/>
                <a:latin typeface="Open Sans" panose="020B0606030504020204" pitchFamily="34" charset="0"/>
                <a:ea typeface="Calibri" panose="020F0502020204030204" pitchFamily="34" charset="0"/>
                <a:cs typeface="Times New Roman" panose="02020603050405020304" pitchFamily="18" charset="0"/>
              </a:rPr>
              <a:t> </a:t>
            </a:r>
            <a:endParaRPr lang="fr-CA" sz="1800" dirty="0">
              <a:effectLst/>
              <a:latin typeface="Open Sans" panose="020B0606030504020204" pitchFamily="34" charset="0"/>
              <a:ea typeface="Calibri" panose="020F0502020204030204" pitchFamily="34" charset="0"/>
              <a:cs typeface="Times New Roman" panose="02020603050405020304" pitchFamily="18" charset="0"/>
            </a:endParaRP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Ces deux phrases, nous pouvons les réunir : Il y a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des questions difficiles, e</a:t>
            </a:r>
            <a:r>
              <a:rPr lang="fr-CA" sz="1800" dirty="0">
                <a:effectLst/>
                <a:latin typeface="Open Sans" panose="020B0606030504020204" pitchFamily="34" charset="0"/>
                <a:ea typeface="Calibri" panose="020F0502020204030204" pitchFamily="34" charset="0"/>
                <a:cs typeface="Times New Roman" panose="02020603050405020304" pitchFamily="18" charset="0"/>
              </a:rPr>
              <a:t>lle ne peut pas répondre à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ces questions difficiles. </a:t>
            </a:r>
            <a:r>
              <a:rPr lang="fr-CA" sz="1800" dirty="0">
                <a:effectLst/>
                <a:latin typeface="Open Sans" panose="020B0606030504020204" pitchFamily="34" charset="0"/>
                <a:ea typeface="Calibri" panose="020F0502020204030204" pitchFamily="34" charset="0"/>
                <a:cs typeface="Times New Roman" panose="02020603050405020304" pitchFamily="18" charset="0"/>
              </a:rPr>
              <a:t>Mais ce n'est pas très joli de répéter chaque fois « des questions difficiles ». Essayons de remplacer ce groupe de mots, tout en gardant toutes les informations contenues dans les deux phrases. </a:t>
            </a:r>
            <a:r>
              <a:rPr lang="fr-CA" sz="1800" dirty="0">
                <a:effectLst/>
                <a:highlight>
                  <a:srgbClr val="FFFF00"/>
                </a:highlight>
                <a:latin typeface="Open Sans" panose="020B0606030504020204" pitchFamily="34" charset="0"/>
                <a:ea typeface="Calibri" panose="020F0502020204030204" pitchFamily="34" charset="0"/>
                <a:cs typeface="Times New Roman" panose="02020603050405020304" pitchFamily="18" charset="0"/>
              </a:rPr>
              <a:t>[pause]</a:t>
            </a:r>
            <a:endParaRPr lang="fr-CA" sz="1800" dirty="0">
              <a:effectLst/>
              <a:latin typeface="Open Sans" panose="020B0606030504020204" pitchFamily="34" charset="0"/>
              <a:ea typeface="Calibri" panose="020F0502020204030204" pitchFamily="34" charset="0"/>
              <a:cs typeface="Times New Roman" panose="02020603050405020304" pitchFamily="18" charset="0"/>
            </a:endParaRP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Il y a des questions difficiles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auxquelles</a:t>
            </a:r>
            <a:r>
              <a:rPr lang="fr-CA" sz="1800" dirty="0">
                <a:effectLst/>
                <a:latin typeface="Open Sans" panose="020B0606030504020204" pitchFamily="34" charset="0"/>
                <a:ea typeface="Calibri" panose="020F0502020204030204" pitchFamily="34" charset="0"/>
                <a:cs typeface="Times New Roman" panose="02020603050405020304" pitchFamily="18" charset="0"/>
              </a:rPr>
              <a:t> elle ne peut pas répondre.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Nous ne répétons pas cette fois « des questions difficiles », mais nous avons utilisé un pronom relatif « auxquelles » pour rendre la phrase plus élégante.  Le mot ou le groupe de mots qu'on remplace par le pronom relatif est appelé « un antécédent ». Dans cette nouvelle phrase que nous venons de créer « Il y a des questions difficiles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auxquelles</a:t>
            </a:r>
            <a:r>
              <a:rPr lang="fr-CA" sz="1800" dirty="0">
                <a:effectLst/>
                <a:latin typeface="Open Sans" panose="020B0606030504020204" pitchFamily="34" charset="0"/>
                <a:ea typeface="Calibri" panose="020F0502020204030204" pitchFamily="34" charset="0"/>
                <a:cs typeface="Times New Roman" panose="02020603050405020304" pitchFamily="18" charset="0"/>
              </a:rPr>
              <a:t> elle ne peut pas répondre.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des questions difficiles » est un antécédent du pronom relatif « auxquelles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Ainsi, le pronom relatif établit un lien entre le mot qu'il représente et la proposition relative qui explique ou détermine ce mot.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2</a:t>
            </a:fld>
            <a:endParaRPr lang="en-CA" altLang="fr-FR"/>
          </a:p>
        </p:txBody>
      </p:sp>
    </p:spTree>
    <p:extLst>
      <p:ext uri="{BB962C8B-B14F-4D97-AF65-F5344CB8AC3E}">
        <p14:creationId xmlns:p14="http://schemas.microsoft.com/office/powerpoint/2010/main" val="6116413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J'aimerais maintenant parler des fonctions que les pronoms relatifs peuvent remplir dans une phrase.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Considérons les phrases suivantes : </a:t>
            </a:r>
          </a:p>
          <a:p>
            <a:pPr marL="0" marR="0">
              <a:spcBef>
                <a:spcPts val="0"/>
              </a:spcBef>
              <a:spcAft>
                <a:spcPts val="400"/>
              </a:spcAft>
            </a:pPr>
            <a:r>
              <a:rPr lang="fr-CA" sz="1800" b="1" dirty="0">
                <a:effectLst/>
                <a:latin typeface="Open Sans" panose="020B0606030504020204" pitchFamily="34" charset="0"/>
                <a:ea typeface="Calibri" panose="020F0502020204030204" pitchFamily="34" charset="0"/>
                <a:cs typeface="Times New Roman" panose="02020603050405020304" pitchFamily="18" charset="0"/>
              </a:rPr>
              <a:t>(1)</a:t>
            </a:r>
            <a:r>
              <a:rPr lang="fr-CA" sz="1800" dirty="0">
                <a:effectLst/>
                <a:latin typeface="Open Sans" panose="020B0606030504020204" pitchFamily="34" charset="0"/>
                <a:ea typeface="Calibri" panose="020F0502020204030204" pitchFamily="34" charset="0"/>
                <a:cs typeface="Times New Roman" panose="02020603050405020304" pitchFamily="18" charset="0"/>
              </a:rPr>
              <a:t> J'ai besoin du livre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qui</a:t>
            </a:r>
            <a:r>
              <a:rPr lang="fr-CA" sz="1800" dirty="0">
                <a:effectLst/>
                <a:latin typeface="Open Sans" panose="020B0606030504020204" pitchFamily="34" charset="0"/>
                <a:ea typeface="Calibri" panose="020F0502020204030204" pitchFamily="34" charset="0"/>
                <a:cs typeface="Times New Roman" panose="02020603050405020304" pitchFamily="18" charset="0"/>
              </a:rPr>
              <a:t> est sur la table.</a:t>
            </a:r>
            <a:br>
              <a:rPr lang="fr-CA" sz="1800" dirty="0">
                <a:effectLst/>
                <a:latin typeface="Open Sans" panose="020B0606030504020204" pitchFamily="34" charset="0"/>
                <a:ea typeface="Calibri" panose="020F0502020204030204" pitchFamily="34" charset="0"/>
                <a:cs typeface="Times New Roman" panose="02020603050405020304" pitchFamily="18" charset="0"/>
              </a:rPr>
            </a:br>
            <a:r>
              <a:rPr lang="fr-CA" sz="1800" b="1" dirty="0">
                <a:effectLst/>
                <a:latin typeface="Open Sans" panose="020B0606030504020204" pitchFamily="34" charset="0"/>
                <a:ea typeface="Calibri" panose="020F0502020204030204" pitchFamily="34" charset="0"/>
                <a:cs typeface="Times New Roman" panose="02020603050405020304" pitchFamily="18" charset="0"/>
              </a:rPr>
              <a:t>(2)</a:t>
            </a:r>
            <a:r>
              <a:rPr lang="fr-CA" sz="1800" dirty="0">
                <a:effectLst/>
                <a:latin typeface="Open Sans" panose="020B0606030504020204" pitchFamily="34" charset="0"/>
                <a:ea typeface="Calibri" panose="020F0502020204030204" pitchFamily="34" charset="0"/>
                <a:cs typeface="Times New Roman" panose="02020603050405020304" pitchFamily="18" charset="0"/>
              </a:rPr>
              <a:t> J'ai besoin du livre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que</a:t>
            </a:r>
            <a:r>
              <a:rPr lang="fr-CA" sz="1800" dirty="0">
                <a:effectLst/>
                <a:latin typeface="Open Sans" panose="020B0606030504020204" pitchFamily="34" charset="0"/>
                <a:ea typeface="Calibri" panose="020F0502020204030204" pitchFamily="34" charset="0"/>
                <a:cs typeface="Times New Roman" panose="02020603050405020304" pitchFamily="18" charset="0"/>
              </a:rPr>
              <a:t> ta sœur m'a emprunté.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Dans chacune de ces phrases, il y a une proposition principale :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J'ai besoin du livre</a:t>
            </a:r>
            <a:r>
              <a:rPr lang="fr-CA" sz="1800" dirty="0">
                <a:effectLst/>
                <a:latin typeface="Open Sans" panose="020B0606030504020204" pitchFamily="34" charset="0"/>
                <a:ea typeface="Calibri" panose="020F0502020204030204" pitchFamily="34" charset="0"/>
                <a:cs typeface="Times New Roman" panose="02020603050405020304" pitchFamily="18" charset="0"/>
              </a:rPr>
              <a:t>. Et il y a une proposition relative : l'une introduite par le pronom relatif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qui</a:t>
            </a: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qui est sur la table</a:t>
            </a:r>
            <a:r>
              <a:rPr lang="fr-CA" sz="1800" dirty="0">
                <a:effectLst/>
                <a:latin typeface="Open Sans" panose="020B0606030504020204" pitchFamily="34" charset="0"/>
                <a:ea typeface="Calibri" panose="020F0502020204030204" pitchFamily="34" charset="0"/>
                <a:cs typeface="Times New Roman" panose="02020603050405020304" pitchFamily="18" charset="0"/>
              </a:rPr>
              <a:t>) et l'autre par le pronom relatif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que</a:t>
            </a: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que ta sœur m'a emprunté</a:t>
            </a: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Dans la première phrase, le pronom relatif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qui</a:t>
            </a:r>
            <a:r>
              <a:rPr lang="fr-CA" sz="1800" dirty="0">
                <a:effectLst/>
                <a:latin typeface="Open Sans" panose="020B0606030504020204" pitchFamily="34" charset="0"/>
                <a:ea typeface="Calibri" panose="020F0502020204030204" pitchFamily="34" charset="0"/>
                <a:cs typeface="Times New Roman" panose="02020603050405020304" pitchFamily="18" charset="0"/>
              </a:rPr>
              <a:t> est le sujet du verbe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être</a:t>
            </a:r>
            <a:r>
              <a:rPr lang="fr-CA" sz="1800" dirty="0">
                <a:effectLst/>
                <a:latin typeface="Open Sans" panose="020B0606030504020204" pitchFamily="34" charset="0"/>
                <a:ea typeface="Calibri" panose="020F0502020204030204" pitchFamily="34" charset="0"/>
                <a:cs typeface="Times New Roman" panose="02020603050405020304" pitchFamily="18" charset="0"/>
              </a:rPr>
              <a:t> dans la proposition relative. Donc, sa fonction dans cette phrase est « sujet ».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Dans la deuxième phrase, la fonction du pronom relatif «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que </a:t>
            </a:r>
            <a:r>
              <a:rPr lang="fr-CA" sz="1800" dirty="0">
                <a:effectLst/>
                <a:latin typeface="Open Sans" panose="020B0606030504020204" pitchFamily="34" charset="0"/>
                <a:ea typeface="Calibri" panose="020F0502020204030204" pitchFamily="34" charset="0"/>
                <a:cs typeface="Times New Roman" panose="02020603050405020304" pitchFamily="18" charset="0"/>
              </a:rPr>
              <a:t>» est le complément du verbe «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emprunter </a:t>
            </a:r>
            <a:r>
              <a:rPr lang="fr-CA" sz="1800" dirty="0">
                <a:effectLst/>
                <a:latin typeface="Open Sans" panose="020B0606030504020204" pitchFamily="34" charset="0"/>
                <a:ea typeface="Calibri" panose="020F0502020204030204" pitchFamily="34" charset="0"/>
                <a:cs typeface="Times New Roman" panose="02020603050405020304" pitchFamily="18" charset="0"/>
              </a:rPr>
              <a:t>», nous pouvons dire : « elle a emprunté [quoi?] - </a:t>
            </a:r>
            <a:r>
              <a:rPr lang="fr-CA" sz="1800" u="sng" dirty="0">
                <a:effectLst/>
                <a:latin typeface="Open Sans" panose="020B0606030504020204" pitchFamily="34" charset="0"/>
                <a:ea typeface="Calibri" panose="020F0502020204030204" pitchFamily="34" charset="0"/>
                <a:cs typeface="Times New Roman" panose="02020603050405020304" pitchFamily="18" charset="0"/>
              </a:rPr>
              <a:t>le livre</a:t>
            </a:r>
            <a:r>
              <a:rPr lang="fr-CA" sz="1800" dirty="0">
                <a:effectLst/>
                <a:latin typeface="Open Sans" panose="020B0606030504020204" pitchFamily="34" charset="0"/>
                <a:ea typeface="Calibri" panose="020F0502020204030204" pitchFamily="34" charset="0"/>
                <a:cs typeface="Times New Roman" panose="02020603050405020304" pitchFamily="18" charset="0"/>
              </a:rPr>
              <a:t> », le pronom relatif remplace « le livre » dans cette deuxième proposition. </a:t>
            </a:r>
          </a:p>
          <a:p>
            <a:pPr marL="0" marR="0">
              <a:spcBef>
                <a:spcPts val="0"/>
              </a:spcBef>
              <a:spcAft>
                <a:spcPts val="400"/>
              </a:spcAft>
            </a:pPr>
            <a:r>
              <a:rPr lang="fr-CA" sz="1800" b="1" dirty="0">
                <a:effectLst/>
                <a:latin typeface="Open Sans" panose="020B0606030504020204" pitchFamily="34" charset="0"/>
                <a:ea typeface="Calibri" panose="020F0502020204030204" pitchFamily="34" charset="0"/>
                <a:cs typeface="Times New Roman" panose="02020603050405020304" pitchFamily="18" charset="0"/>
              </a:rPr>
              <a:t>Qui</a:t>
            </a:r>
            <a:r>
              <a:rPr lang="fr-CA" sz="1800" dirty="0">
                <a:effectLst/>
                <a:latin typeface="Open Sans" panose="020B0606030504020204" pitchFamily="34" charset="0"/>
                <a:ea typeface="Calibri" panose="020F0502020204030204" pitchFamily="34" charset="0"/>
                <a:cs typeface="Times New Roman" panose="02020603050405020304" pitchFamily="18" charset="0"/>
              </a:rPr>
              <a:t> et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que</a:t>
            </a:r>
            <a:r>
              <a:rPr lang="fr-CA" sz="1800" dirty="0">
                <a:effectLst/>
                <a:latin typeface="Open Sans" panose="020B0606030504020204" pitchFamily="34" charset="0"/>
                <a:ea typeface="Calibri" panose="020F0502020204030204" pitchFamily="34" charset="0"/>
                <a:cs typeface="Times New Roman" panose="02020603050405020304" pitchFamily="18" charset="0"/>
              </a:rPr>
              <a:t> représentent tous les deux le mot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livre</a:t>
            </a:r>
            <a:r>
              <a:rPr lang="fr-CA" sz="1800" dirty="0">
                <a:effectLst/>
                <a:latin typeface="Open Sans" panose="020B0606030504020204" pitchFamily="34" charset="0"/>
                <a:ea typeface="Calibri" panose="020F0502020204030204" pitchFamily="34" charset="0"/>
                <a:cs typeface="Times New Roman" panose="02020603050405020304" pitchFamily="18" charset="0"/>
              </a:rPr>
              <a:t> de la proposition principale. On dit que le mot «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livre </a:t>
            </a:r>
            <a:r>
              <a:rPr lang="fr-CA" sz="1800" dirty="0">
                <a:effectLst/>
                <a:latin typeface="Open Sans" panose="020B0606030504020204" pitchFamily="34" charset="0"/>
                <a:ea typeface="Calibri" panose="020F0502020204030204" pitchFamily="34" charset="0"/>
                <a:cs typeface="Times New Roman" panose="02020603050405020304" pitchFamily="18" charset="0"/>
              </a:rPr>
              <a:t>» est l'antécédent de ces pronoms. L'antécédent est toujours le mot qui figure dans la phrase et que le pronom relatif remplace. Il est important de comprendre ce que veut dire le terme « antécédent » pour utiliser correctement les pronoms relatifs.</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Qui » et « que » servent à relier les phrases indépendantes. De cette façon, la première phrase peut être représentée par les deux phrases suivantes :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J'ai besoin du livre</a:t>
            </a: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Ce livre est sur la table</a:t>
            </a: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La deuxième peut être décomposée en :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J'ai besoin du livre</a:t>
            </a: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Ta sœur m’a emprunté ce livre</a:t>
            </a: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Dans les deux cas, nous avons le mot qui se répète et qu’on remplace par le pronom relatif, c’est le mot « livre » dans nos exemples. Quand on décompose une phrase complexe avec un pronom relatif en deux phrases indépendantes, nous pouvons voir plus clairement le mot répété dans la deuxième proposition et sa fonction syntaxique (c’est-à-dire, le rôle qu’il joue dans la phrase).  </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3</a:t>
            </a:fld>
            <a:endParaRPr lang="en-CA" altLang="fr-FR"/>
          </a:p>
        </p:txBody>
      </p:sp>
    </p:spTree>
    <p:extLst>
      <p:ext uri="{BB962C8B-B14F-4D97-AF65-F5344CB8AC3E}">
        <p14:creationId xmlns:p14="http://schemas.microsoft.com/office/powerpoint/2010/main" val="28145352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5" name="Slide Number Placeholder 9">
            <a:extLst>
              <a:ext uri="{FF2B5EF4-FFF2-40B4-BE49-F238E27FC236}">
                <a16:creationId xmlns:a16="http://schemas.microsoft.com/office/drawing/2014/main" id="{DE79CEFA-2D76-4688-AD2D-E2C450F326D9}"/>
              </a:ext>
            </a:extLst>
          </p:cNvPr>
          <p:cNvSpPr txBox="1">
            <a:spLocks/>
          </p:cNvSpPr>
          <p:nvPr userDrawn="1"/>
        </p:nvSpPr>
        <p:spPr bwMode="auto">
          <a:xfrm>
            <a:off x="2383" y="3175"/>
            <a:ext cx="12481560" cy="527050"/>
          </a:xfrm>
          <a:prstGeom prst="rect">
            <a:avLst/>
          </a:prstGeom>
          <a:solidFill>
            <a:schemeClr val="tx1"/>
          </a:solidFill>
          <a:ln>
            <a:solidFill>
              <a:schemeClr val="tx1"/>
            </a:solidFill>
          </a:ln>
        </p:spPr>
        <p:txBody>
          <a:bodyPr lIns="91430" tIns="45715" rIns="91430" bIns="45715" anchor="ctr"/>
          <a:lstStyle>
            <a:lvl1pPr eaLnBrk="0" hangingPunct="0">
              <a:defRPr sz="3000">
                <a:solidFill>
                  <a:srgbClr val="000000"/>
                </a:solidFill>
                <a:latin typeface="Gill Sans" charset="0"/>
                <a:cs typeface="ヒラギノ角ゴ ProN W3" charset="0"/>
                <a:sym typeface="Gill Sans" charset="0"/>
              </a:defRPr>
            </a:lvl1pPr>
            <a:lvl2pPr marL="742950" indent="-285750" eaLnBrk="0" hangingPunct="0">
              <a:defRPr sz="3000">
                <a:solidFill>
                  <a:srgbClr val="000000"/>
                </a:solidFill>
                <a:latin typeface="Gill Sans" charset="0"/>
                <a:cs typeface="ヒラギノ角ゴ ProN W3" charset="0"/>
                <a:sym typeface="Gill Sans" charset="0"/>
              </a:defRPr>
            </a:lvl2pPr>
            <a:lvl3pPr marL="1143000" indent="-228600" eaLnBrk="0" hangingPunct="0">
              <a:defRPr sz="3000">
                <a:solidFill>
                  <a:srgbClr val="000000"/>
                </a:solidFill>
                <a:latin typeface="Gill Sans" charset="0"/>
                <a:cs typeface="ヒラギノ角ゴ ProN W3" charset="0"/>
                <a:sym typeface="Gill Sans" charset="0"/>
              </a:defRPr>
            </a:lvl3pPr>
            <a:lvl4pPr marL="1600200" indent="-228600" eaLnBrk="0" hangingPunct="0">
              <a:defRPr sz="3000">
                <a:solidFill>
                  <a:srgbClr val="000000"/>
                </a:solidFill>
                <a:latin typeface="Gill Sans" charset="0"/>
                <a:cs typeface="ヒラギノ角ゴ ProN W3" charset="0"/>
                <a:sym typeface="Gill Sans" charset="0"/>
              </a:defRPr>
            </a:lvl4pPr>
            <a:lvl5pPr marL="2057400" indent="-228600" eaLnBrk="0" hangingPunct="0">
              <a:defRPr sz="3000">
                <a:solidFill>
                  <a:srgbClr val="000000"/>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9pPr>
          </a:lstStyle>
          <a:p>
            <a:pPr marL="114300" indent="0" algn="l" eaLnBrk="1" hangingPunct="1"/>
            <a:endParaRPr lang="en-CA" altLang="fr-FR" sz="1800" dirty="0">
              <a:solidFill>
                <a:srgbClr val="E7DED1"/>
              </a:solidFill>
              <a:latin typeface="Arial" panose="020B0604020202020204" pitchFamily="34" charset="0"/>
              <a:cs typeface="Arial" panose="020B0604020202020204" pitchFamily="34" charset="0"/>
            </a:endParaRPr>
          </a:p>
        </p:txBody>
      </p:sp>
      <p:cxnSp>
        <p:nvCxnSpPr>
          <p:cNvPr id="6" name="Straight Connector 7">
            <a:extLst>
              <a:ext uri="{FF2B5EF4-FFF2-40B4-BE49-F238E27FC236}">
                <a16:creationId xmlns:a16="http://schemas.microsoft.com/office/drawing/2014/main" id="{2DEFA06B-589B-4D17-ABB4-D5F4AEAF1907}"/>
              </a:ext>
            </a:extLst>
          </p:cNvPr>
          <p:cNvCxnSpPr>
            <a:cxnSpLocks noChangeShapeType="1"/>
          </p:cNvCxnSpPr>
          <p:nvPr userDrawn="1"/>
        </p:nvCxnSpPr>
        <p:spPr bwMode="auto">
          <a:xfrm>
            <a:off x="-2382" y="546100"/>
            <a:ext cx="12490704" cy="0"/>
          </a:xfrm>
          <a:prstGeom prst="line">
            <a:avLst/>
          </a:prstGeom>
          <a:noFill/>
          <a:ln w="25400" algn="ctr">
            <a:solidFill>
              <a:schemeClr val="bg1">
                <a:lumMod val="65000"/>
              </a:schemeClr>
            </a:solidFill>
            <a:round/>
            <a:headEnd/>
            <a:tailEnd/>
          </a:ln>
          <a:extLst>
            <a:ext uri="{909E8E84-426E-40DD-AFC4-6F175D3DCCD1}">
              <a14:hiddenFill xmlns:a14="http://schemas.microsoft.com/office/drawing/2010/main">
                <a:noFill/>
              </a14:hiddenFill>
            </a:ext>
          </a:extLst>
        </p:spPr>
      </p:cxnSp>
      <p:sp>
        <p:nvSpPr>
          <p:cNvPr id="3" name="Text Placeholder 2"/>
          <p:cNvSpPr>
            <a:spLocks noGrp="1"/>
          </p:cNvSpPr>
          <p:nvPr>
            <p:ph type="body" idx="1"/>
          </p:nvPr>
        </p:nvSpPr>
        <p:spPr>
          <a:xfrm>
            <a:off x="1106214" y="3588563"/>
            <a:ext cx="10300303" cy="600144"/>
          </a:xfrm>
        </p:spPr>
        <p:txBody>
          <a:bodyPr anchor="b"/>
          <a:lstStyle>
            <a:lvl1pPr marL="0" indent="0" algn="ctr">
              <a:buNone/>
              <a:defRPr sz="3200">
                <a:solidFill>
                  <a:schemeClr val="tx2">
                    <a:lumMod val="60000"/>
                    <a:lumOff val="40000"/>
                  </a:schemeClr>
                </a:solidFill>
              </a:defRPr>
            </a:lvl1pPr>
            <a:lvl2pPr marL="324714" indent="0">
              <a:buNone/>
              <a:defRPr sz="1300"/>
            </a:lvl2pPr>
            <a:lvl3pPr marL="649429" indent="0">
              <a:buNone/>
              <a:defRPr sz="1100"/>
            </a:lvl3pPr>
            <a:lvl4pPr marL="974143" indent="0">
              <a:buNone/>
              <a:defRPr sz="1000"/>
            </a:lvl4pPr>
            <a:lvl5pPr marL="1298859" indent="0">
              <a:buNone/>
              <a:defRPr sz="1000"/>
            </a:lvl5pPr>
            <a:lvl6pPr marL="1623573" indent="0">
              <a:buNone/>
              <a:defRPr sz="1000"/>
            </a:lvl6pPr>
            <a:lvl7pPr marL="1948289" indent="0">
              <a:buNone/>
              <a:defRPr sz="1000"/>
            </a:lvl7pPr>
            <a:lvl8pPr marL="2273003" indent="0">
              <a:buNone/>
              <a:defRPr sz="1000"/>
            </a:lvl8pPr>
            <a:lvl9pPr marL="2597718" indent="0">
              <a:buNone/>
              <a:defRPr sz="1000"/>
            </a:lvl9pPr>
          </a:lstStyle>
          <a:p>
            <a:pPr lvl="0"/>
            <a:r>
              <a:rPr lang="fr-CA" noProof="0" dirty="0"/>
              <a:t>Click to </a:t>
            </a:r>
            <a:r>
              <a:rPr lang="fr-CA" noProof="0" dirty="0" err="1"/>
              <a:t>edit</a:t>
            </a:r>
            <a:r>
              <a:rPr lang="fr-CA" noProof="0" dirty="0"/>
              <a:t> Master </a:t>
            </a:r>
            <a:r>
              <a:rPr lang="fr-CA" noProof="0" dirty="0" err="1"/>
              <a:t>text</a:t>
            </a:r>
            <a:r>
              <a:rPr lang="fr-CA" noProof="0" dirty="0"/>
              <a:t> styles</a:t>
            </a:r>
          </a:p>
        </p:txBody>
      </p:sp>
      <p:sp>
        <p:nvSpPr>
          <p:cNvPr id="8" name="Title 7"/>
          <p:cNvSpPr>
            <a:spLocks noGrp="1"/>
          </p:cNvSpPr>
          <p:nvPr>
            <p:ph type="title"/>
          </p:nvPr>
        </p:nvSpPr>
        <p:spPr>
          <a:xfrm>
            <a:off x="1105346" y="1832791"/>
            <a:ext cx="10300303" cy="1755775"/>
          </a:xfrm>
        </p:spPr>
        <p:txBody>
          <a:bodyPr/>
          <a:lstStyle>
            <a:lvl1pPr algn="ctr">
              <a:defRPr sz="5400" b="1">
                <a:solidFill>
                  <a:schemeClr val="accent1">
                    <a:lumMod val="50000"/>
                  </a:schemeClr>
                </a:solidFill>
                <a:effectLst>
                  <a:outerShdw blurRad="50800" dist="38100" dir="2700000" algn="tl" rotWithShape="0">
                    <a:prstClr val="black">
                      <a:alpha val="40000"/>
                    </a:prstClr>
                  </a:outerShdw>
                </a:effectLst>
                <a:latin typeface="Open Sans" panose="020B0606030504020204" pitchFamily="34" charset="0"/>
                <a:ea typeface="Open Sans" panose="020B0606030504020204" pitchFamily="34" charset="0"/>
                <a:cs typeface="Open Sans" panose="020B0606030504020204" pitchFamily="34" charset="0"/>
              </a:defRPr>
            </a:lvl1pPr>
          </a:lstStyle>
          <a:p>
            <a:r>
              <a:rPr lang="fr-CA" noProof="0" dirty="0"/>
              <a:t>Click to </a:t>
            </a:r>
            <a:r>
              <a:rPr lang="fr-CA" noProof="0" dirty="0" err="1"/>
              <a:t>edit</a:t>
            </a:r>
            <a:r>
              <a:rPr lang="fr-CA" noProof="0" dirty="0"/>
              <a:t> Master </a:t>
            </a:r>
            <a:r>
              <a:rPr lang="fr-CA" noProof="0" dirty="0" err="1"/>
              <a:t>title</a:t>
            </a:r>
            <a:r>
              <a:rPr lang="fr-CA" noProof="0" dirty="0"/>
              <a:t> style</a:t>
            </a:r>
          </a:p>
        </p:txBody>
      </p:sp>
    </p:spTree>
    <p:extLst>
      <p:ext uri="{BB962C8B-B14F-4D97-AF65-F5344CB8AC3E}">
        <p14:creationId xmlns:p14="http://schemas.microsoft.com/office/powerpoint/2010/main" val="1245608222"/>
      </p:ext>
    </p:extLst>
  </p:cSld>
  <p:clrMapOvr>
    <a:masterClrMapping/>
  </p:clrMapOvr>
  <p:transition/>
  <p:extLst>
    <p:ext uri="{DCECCB84-F9BA-43D5-87BE-67443E8EF086}">
      <p15:sldGuideLst xmlns:p15="http://schemas.microsoft.com/office/powerpoint/2012/main">
        <p15:guide id="1" orient="horz" pos="2211" userDrawn="1">
          <p15:clr>
            <a:srgbClr val="FBAE40"/>
          </p15:clr>
        </p15:guide>
        <p15:guide id="2" pos="3931"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hidden="1">
            <a:extLst>
              <a:ext uri="{FF2B5EF4-FFF2-40B4-BE49-F238E27FC236}">
                <a16:creationId xmlns:a16="http://schemas.microsoft.com/office/drawing/2014/main" id="{C9884451-B965-44E7-8CA0-2D148555CABA}"/>
              </a:ext>
            </a:extLst>
          </p:cNvPr>
          <p:cNvSpPr>
            <a:spLocks noChangeArrowheads="1"/>
          </p:cNvSpPr>
          <p:nvPr userDrawn="1"/>
        </p:nvSpPr>
        <p:spPr bwMode="auto">
          <a:xfrm>
            <a:off x="734523" y="0"/>
            <a:ext cx="11747992" cy="5461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ctr"/>
          <a:lstStyle>
            <a:lvl1pPr marL="90488" eaLnBrk="0" hangingPunct="0">
              <a:defRPr sz="3000">
                <a:solidFill>
                  <a:srgbClr val="000000"/>
                </a:solidFill>
                <a:latin typeface="Gill Sans" charset="0"/>
                <a:cs typeface="ヒラギノ角ゴ ProN W3" charset="0"/>
                <a:sym typeface="Gill Sans" charset="0"/>
              </a:defRPr>
            </a:lvl1pPr>
            <a:lvl2pPr marL="742950" indent="-285750" eaLnBrk="0" hangingPunct="0">
              <a:defRPr sz="3000">
                <a:solidFill>
                  <a:srgbClr val="000000"/>
                </a:solidFill>
                <a:latin typeface="Gill Sans" charset="0"/>
                <a:cs typeface="ヒラギノ角ゴ ProN W3" charset="0"/>
                <a:sym typeface="Gill Sans" charset="0"/>
              </a:defRPr>
            </a:lvl2pPr>
            <a:lvl3pPr marL="1143000" indent="-228600" eaLnBrk="0" hangingPunct="0">
              <a:defRPr sz="3000">
                <a:solidFill>
                  <a:srgbClr val="000000"/>
                </a:solidFill>
                <a:latin typeface="Gill Sans" charset="0"/>
                <a:cs typeface="ヒラギノ角ゴ ProN W3" charset="0"/>
                <a:sym typeface="Gill Sans" charset="0"/>
              </a:defRPr>
            </a:lvl3pPr>
            <a:lvl4pPr marL="1600200" indent="-228600" eaLnBrk="0" hangingPunct="0">
              <a:defRPr sz="3000">
                <a:solidFill>
                  <a:srgbClr val="000000"/>
                </a:solidFill>
                <a:latin typeface="Gill Sans" charset="0"/>
                <a:cs typeface="ヒラギノ角ゴ ProN W3" charset="0"/>
                <a:sym typeface="Gill Sans" charset="0"/>
              </a:defRPr>
            </a:lvl4pPr>
            <a:lvl5pPr marL="2057400" indent="-228600" eaLnBrk="0" hangingPunct="0">
              <a:defRPr sz="3000">
                <a:solidFill>
                  <a:srgbClr val="000000"/>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9pPr>
          </a:lstStyle>
          <a:p>
            <a:pPr eaLnBrk="1" hangingPunct="1"/>
            <a:endParaRPr lang="en-CA" altLang="fr-FR" sz="2000" b="1">
              <a:solidFill>
                <a:schemeClr val="bg1"/>
              </a:solidFill>
              <a:latin typeface="Arial" panose="020B0604020202020204" pitchFamily="34" charset="0"/>
              <a:cs typeface="Arial" panose="020B0604020202020204" pitchFamily="34" charset="0"/>
            </a:endParaRPr>
          </a:p>
        </p:txBody>
      </p:sp>
      <p:sp>
        <p:nvSpPr>
          <p:cNvPr id="8" name="Slide Number Placeholder 9">
            <a:extLst>
              <a:ext uri="{FF2B5EF4-FFF2-40B4-BE49-F238E27FC236}">
                <a16:creationId xmlns:a16="http://schemas.microsoft.com/office/drawing/2014/main" id="{A4F16698-043D-4F64-ACD6-D3D2C341ED36}"/>
              </a:ext>
            </a:extLst>
          </p:cNvPr>
          <p:cNvSpPr txBox="1">
            <a:spLocks/>
          </p:cNvSpPr>
          <p:nvPr userDrawn="1"/>
        </p:nvSpPr>
        <p:spPr bwMode="auto">
          <a:xfrm>
            <a:off x="2" y="3175"/>
            <a:ext cx="12482511" cy="527050"/>
          </a:xfrm>
          <a:prstGeom prst="rect">
            <a:avLst/>
          </a:prstGeom>
          <a:solidFill>
            <a:schemeClr val="tx1"/>
          </a:solidFill>
          <a:ln>
            <a:solidFill>
              <a:schemeClr val="tx1"/>
            </a:solidFill>
          </a:ln>
        </p:spPr>
        <p:txBody>
          <a:bodyPr lIns="91430" tIns="45715" rIns="91430" bIns="45715" anchor="ctr"/>
          <a:lstStyle>
            <a:lvl1pPr eaLnBrk="0" hangingPunct="0">
              <a:defRPr sz="3000">
                <a:solidFill>
                  <a:srgbClr val="000000"/>
                </a:solidFill>
                <a:latin typeface="Gill Sans" charset="0"/>
                <a:cs typeface="ヒラギノ角ゴ ProN W3" charset="0"/>
                <a:sym typeface="Gill Sans" charset="0"/>
              </a:defRPr>
            </a:lvl1pPr>
            <a:lvl2pPr marL="742950" indent="-285750" eaLnBrk="0" hangingPunct="0">
              <a:defRPr sz="3000">
                <a:solidFill>
                  <a:srgbClr val="000000"/>
                </a:solidFill>
                <a:latin typeface="Gill Sans" charset="0"/>
                <a:cs typeface="ヒラギノ角ゴ ProN W3" charset="0"/>
                <a:sym typeface="Gill Sans" charset="0"/>
              </a:defRPr>
            </a:lvl2pPr>
            <a:lvl3pPr marL="1143000" indent="-228600" eaLnBrk="0" hangingPunct="0">
              <a:defRPr sz="3000">
                <a:solidFill>
                  <a:srgbClr val="000000"/>
                </a:solidFill>
                <a:latin typeface="Gill Sans" charset="0"/>
                <a:cs typeface="ヒラギノ角ゴ ProN W3" charset="0"/>
                <a:sym typeface="Gill Sans" charset="0"/>
              </a:defRPr>
            </a:lvl3pPr>
            <a:lvl4pPr marL="1600200" indent="-228600" eaLnBrk="0" hangingPunct="0">
              <a:defRPr sz="3000">
                <a:solidFill>
                  <a:srgbClr val="000000"/>
                </a:solidFill>
                <a:latin typeface="Gill Sans" charset="0"/>
                <a:cs typeface="ヒラギノ角ゴ ProN W3" charset="0"/>
                <a:sym typeface="Gill Sans" charset="0"/>
              </a:defRPr>
            </a:lvl4pPr>
            <a:lvl5pPr marL="2057400" indent="-228600" eaLnBrk="0" hangingPunct="0">
              <a:defRPr sz="3000">
                <a:solidFill>
                  <a:srgbClr val="000000"/>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9pPr>
          </a:lstStyle>
          <a:p>
            <a:pPr marL="114300" indent="0" algn="l" eaLnBrk="1" hangingPunct="1"/>
            <a:fld id="{9AF3920E-325C-49B2-ADF6-7433734FB2B9}" type="slidenum">
              <a:rPr lang="en-CA" altLang="fr-FR" sz="1800">
                <a:solidFill>
                  <a:srgbClr val="E7DED1"/>
                </a:solidFill>
                <a:latin typeface="Arial" panose="020B0604020202020204" pitchFamily="34" charset="0"/>
                <a:cs typeface="Arial" panose="020B0604020202020204" pitchFamily="34" charset="0"/>
              </a:rPr>
              <a:pPr marL="114300" indent="0" algn="l" eaLnBrk="1" hangingPunct="1"/>
              <a:t>‹#›</a:t>
            </a:fld>
            <a:endParaRPr lang="en-CA" altLang="fr-FR" sz="1800" dirty="0">
              <a:solidFill>
                <a:srgbClr val="E7DED1"/>
              </a:solidFill>
              <a:latin typeface="Arial" panose="020B0604020202020204" pitchFamily="34" charset="0"/>
              <a:cs typeface="Arial" panose="020B0604020202020204" pitchFamily="34" charset="0"/>
            </a:endParaRPr>
          </a:p>
        </p:txBody>
      </p:sp>
      <p:cxnSp>
        <p:nvCxnSpPr>
          <p:cNvPr id="9" name="Straight Connector 7">
            <a:extLst>
              <a:ext uri="{FF2B5EF4-FFF2-40B4-BE49-F238E27FC236}">
                <a16:creationId xmlns:a16="http://schemas.microsoft.com/office/drawing/2014/main" id="{17C2E182-9094-492E-8C8C-BDB4202A9A57}"/>
              </a:ext>
            </a:extLst>
          </p:cNvPr>
          <p:cNvCxnSpPr>
            <a:cxnSpLocks noChangeShapeType="1"/>
          </p:cNvCxnSpPr>
          <p:nvPr userDrawn="1"/>
        </p:nvCxnSpPr>
        <p:spPr bwMode="auto">
          <a:xfrm>
            <a:off x="-4763" y="546100"/>
            <a:ext cx="12490704" cy="0"/>
          </a:xfrm>
          <a:prstGeom prst="line">
            <a:avLst/>
          </a:prstGeom>
          <a:noFill/>
          <a:ln w="25400" algn="ctr">
            <a:solidFill>
              <a:schemeClr val="bg1">
                <a:lumMod val="65000"/>
              </a:schemeClr>
            </a:solidFill>
            <a:round/>
            <a:headEnd/>
            <a:tailEnd/>
          </a:ln>
          <a:extLst>
            <a:ext uri="{909E8E84-426E-40DD-AFC4-6F175D3DCCD1}">
              <a14:hiddenFill xmlns:a14="http://schemas.microsoft.com/office/drawing/2010/main">
                <a:noFill/>
              </a14:hiddenFill>
            </a:ext>
          </a:extLst>
        </p:spPr>
      </p:cxnSp>
      <p:sp>
        <p:nvSpPr>
          <p:cNvPr id="2" name="Title 1"/>
          <p:cNvSpPr>
            <a:spLocks noGrp="1"/>
          </p:cNvSpPr>
          <p:nvPr>
            <p:ph type="title" hasCustomPrompt="1"/>
          </p:nvPr>
        </p:nvSpPr>
        <p:spPr>
          <a:xfrm>
            <a:off x="558527" y="10002"/>
            <a:ext cx="11745827" cy="511175"/>
          </a:xfrm>
          <a:noFill/>
          <a:ln>
            <a:noFill/>
          </a:ln>
        </p:spPr>
        <p:txBody>
          <a:bodyPr/>
          <a:lstStyle>
            <a:lvl1pPr algn="l">
              <a:defRPr b="1">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fr-CA" noProof="0" dirty="0"/>
              <a:t>Click to </a:t>
            </a:r>
            <a:r>
              <a:rPr lang="fr-CA" noProof="0" dirty="0" err="1"/>
              <a:t>edit</a:t>
            </a:r>
            <a:r>
              <a:rPr lang="fr-CA" noProof="0" dirty="0"/>
              <a:t> Master </a:t>
            </a:r>
            <a:r>
              <a:rPr lang="fr-CA" noProof="0" dirty="0" err="1"/>
              <a:t>title</a:t>
            </a:r>
            <a:r>
              <a:rPr lang="fr-CA" noProof="0" dirty="0"/>
              <a:t> style1</a:t>
            </a:r>
          </a:p>
        </p:txBody>
      </p:sp>
    </p:spTree>
    <p:extLst>
      <p:ext uri="{BB962C8B-B14F-4D97-AF65-F5344CB8AC3E}">
        <p14:creationId xmlns:p14="http://schemas.microsoft.com/office/powerpoint/2010/main" val="9204901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extLst>
    <p:ext uri="{DCECCB84-F9BA-43D5-87BE-67443E8EF086}">
      <p15:sldGuideLst xmlns:p15="http://schemas.microsoft.com/office/powerpoint/2012/main">
        <p15:guide id="1" orient="horz" pos="2211" userDrawn="1">
          <p15:clr>
            <a:srgbClr val="FBAE40"/>
          </p15:clr>
        </p15:guide>
        <p15:guide id="2" pos="3931"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9060CFF8-BD1B-4549-9D1F-8B416F17A051}"/>
              </a:ext>
            </a:extLst>
          </p:cNvPr>
          <p:cNvSpPr>
            <a:spLocks noGrp="1" noChangeArrowheads="1"/>
          </p:cNvSpPr>
          <p:nvPr>
            <p:ph type="title"/>
          </p:nvPr>
        </p:nvSpPr>
        <p:spPr bwMode="auto">
          <a:xfrm>
            <a:off x="0" y="182566"/>
            <a:ext cx="12482513" cy="175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36079" tIns="36079" rIns="36079" bIns="36079" numCol="1" anchor="ctr" anchorCtr="0" compatLnSpc="1">
            <a:prstTxWarp prst="textNoShape">
              <a:avLst/>
            </a:prstTxWarp>
          </a:bodyPr>
          <a:lstStyle/>
          <a:p>
            <a:pPr lvl="0"/>
            <a:r>
              <a:rPr lang="en-US" altLang="fr-FR">
                <a:sym typeface="Gill Sans" charset="0"/>
              </a:rPr>
              <a:t>Click to edit Master title style</a:t>
            </a:r>
          </a:p>
        </p:txBody>
      </p:sp>
      <p:sp>
        <p:nvSpPr>
          <p:cNvPr id="1027" name="Rectangle 2">
            <a:extLst>
              <a:ext uri="{FF2B5EF4-FFF2-40B4-BE49-F238E27FC236}">
                <a16:creationId xmlns:a16="http://schemas.microsoft.com/office/drawing/2014/main" id="{44059F20-EB8F-4F40-9991-37A700CCACAC}"/>
              </a:ext>
            </a:extLst>
          </p:cNvPr>
          <p:cNvSpPr>
            <a:spLocks noGrp="1" noChangeArrowheads="1"/>
          </p:cNvSpPr>
          <p:nvPr>
            <p:ph type="body" idx="1"/>
          </p:nvPr>
        </p:nvSpPr>
        <p:spPr bwMode="auto">
          <a:xfrm>
            <a:off x="1219868" y="1992313"/>
            <a:ext cx="10042777"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36079" tIns="36079" rIns="36079" bIns="36079" numCol="1" anchor="ctr" anchorCtr="0" compatLnSpc="1">
            <a:prstTxWarp prst="textNoShape">
              <a:avLst/>
            </a:prstTxWarp>
          </a:bodyPr>
          <a:lstStyle/>
          <a:p>
            <a:pPr lvl="0"/>
            <a:r>
              <a:rPr lang="en-US" altLang="fr-FR">
                <a:sym typeface="Gill Sans" charset="0"/>
              </a:rPr>
              <a:t>Click to edit Master text styles</a:t>
            </a:r>
          </a:p>
          <a:p>
            <a:pPr lvl="1"/>
            <a:r>
              <a:rPr lang="en-US" altLang="fr-FR">
                <a:sym typeface="Gill Sans" charset="0"/>
              </a:rPr>
              <a:t>Second level</a:t>
            </a:r>
          </a:p>
          <a:p>
            <a:pPr lvl="2"/>
            <a:r>
              <a:rPr lang="en-US" altLang="fr-FR">
                <a:sym typeface="Gill Sans" charset="0"/>
              </a:rPr>
              <a:t>Third level</a:t>
            </a:r>
          </a:p>
          <a:p>
            <a:pPr lvl="3"/>
            <a:r>
              <a:rPr lang="en-US" altLang="fr-FR">
                <a:sym typeface="Gill Sans" charset="0"/>
              </a:rPr>
              <a:t>Fourth level</a:t>
            </a:r>
          </a:p>
          <a:p>
            <a:pPr lvl="4"/>
            <a:r>
              <a:rPr lang="en-US" altLang="fr-FR">
                <a:sym typeface="Gill Sans" charset="0"/>
              </a:rPr>
              <a:t>Fifth level</a:t>
            </a:r>
          </a:p>
        </p:txBody>
      </p:sp>
    </p:spTree>
  </p:cSld>
  <p:clrMap bg1="lt1" tx1="dk1" bg2="lt2" tx2="dk2" accent1="accent1" accent2="accent2" accent3="accent3" accent4="accent4" accent5="accent5" accent6="accent6" hlink="hlink" folHlink="folHlink"/>
  <p:sldLayoutIdLst>
    <p:sldLayoutId id="2147484173" r:id="rId1"/>
    <p:sldLayoutId id="2147484174" r:id="rId2"/>
  </p:sldLayoutIdLst>
  <p:transition/>
  <p:hf hdr="0" ftr="0" dt="0"/>
  <p:txStyles>
    <p:titleStyle>
      <a:lvl1pPr algn="l" rtl="0" eaLnBrk="0" fontAlgn="base" hangingPunct="0">
        <a:spcBef>
          <a:spcPct val="0"/>
        </a:spcBef>
        <a:spcAft>
          <a:spcPct val="0"/>
        </a:spcAft>
        <a:defRPr sz="2800" b="0" i="0" u="none">
          <a:solidFill>
            <a:schemeClr val="tx1"/>
          </a:solidFill>
          <a:latin typeface="Arial" pitchFamily="34" charset="0"/>
          <a:ea typeface="+mj-ea"/>
          <a:cs typeface="Arial" pitchFamily="34" charset="0"/>
          <a:sym typeface="Gill Sans" charset="0"/>
        </a:defRPr>
      </a:lvl1pPr>
      <a:lvl2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2pPr>
      <a:lvl3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3pPr>
      <a:lvl4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4pPr>
      <a:lvl5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5pPr>
      <a:lvl6pPr marL="324714"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6pPr>
      <a:lvl7pPr marL="649429"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7pPr>
      <a:lvl8pPr marL="974143"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8pPr>
      <a:lvl9pPr marL="1298859"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9pPr>
    </p:titleStyle>
    <p:bodyStyle>
      <a:lvl1pPr marL="593725"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1pPr>
      <a:lvl2pPr marL="908050" indent="-403225" algn="l" rtl="0" eaLnBrk="0" fontAlgn="base" hangingPunct="0">
        <a:spcBef>
          <a:spcPts val="1700"/>
        </a:spcBef>
        <a:spcAft>
          <a:spcPct val="0"/>
        </a:spcAft>
        <a:buSzPct val="171000"/>
        <a:buFont typeface="Gill Sans" charset="0"/>
        <a:buChar char="•"/>
        <a:defRPr sz="2000" b="0" i="0" u="none">
          <a:solidFill>
            <a:schemeClr val="tx1"/>
          </a:solidFill>
          <a:latin typeface="+mn-lt"/>
          <a:ea typeface="+mn-ea"/>
          <a:cs typeface="+mn-cs"/>
          <a:sym typeface="Gill Sans" charset="0"/>
        </a:defRPr>
      </a:lvl2pPr>
      <a:lvl3pPr marL="1223963"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3pPr>
      <a:lvl4pPr marL="1539875"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4pPr>
      <a:lvl5pPr marL="1855788"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5pPr>
      <a:lvl6pPr marL="2182805"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6pPr>
      <a:lvl7pPr marL="2507519"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7pPr>
      <a:lvl8pPr marL="2832234"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8pPr>
      <a:lvl9pPr marL="3156949"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649429" rtl="0" eaLnBrk="1" latinLnBrk="0" hangingPunct="1">
        <a:defRPr sz="1300" kern="1200">
          <a:solidFill>
            <a:schemeClr val="tx1"/>
          </a:solidFill>
          <a:latin typeface="+mn-lt"/>
          <a:ea typeface="+mn-ea"/>
          <a:cs typeface="+mn-cs"/>
        </a:defRPr>
      </a:lvl1pPr>
      <a:lvl2pPr marL="324714" algn="l" defTabSz="649429" rtl="0" eaLnBrk="1" latinLnBrk="0" hangingPunct="1">
        <a:defRPr sz="1300" kern="1200">
          <a:solidFill>
            <a:schemeClr val="tx1"/>
          </a:solidFill>
          <a:latin typeface="+mn-lt"/>
          <a:ea typeface="+mn-ea"/>
          <a:cs typeface="+mn-cs"/>
        </a:defRPr>
      </a:lvl2pPr>
      <a:lvl3pPr marL="649429" algn="l" defTabSz="649429" rtl="0" eaLnBrk="1" latinLnBrk="0" hangingPunct="1">
        <a:defRPr sz="1300" kern="1200">
          <a:solidFill>
            <a:schemeClr val="tx1"/>
          </a:solidFill>
          <a:latin typeface="+mn-lt"/>
          <a:ea typeface="+mn-ea"/>
          <a:cs typeface="+mn-cs"/>
        </a:defRPr>
      </a:lvl3pPr>
      <a:lvl4pPr marL="974143" algn="l" defTabSz="649429" rtl="0" eaLnBrk="1" latinLnBrk="0" hangingPunct="1">
        <a:defRPr sz="1300" kern="1200">
          <a:solidFill>
            <a:schemeClr val="tx1"/>
          </a:solidFill>
          <a:latin typeface="+mn-lt"/>
          <a:ea typeface="+mn-ea"/>
          <a:cs typeface="+mn-cs"/>
        </a:defRPr>
      </a:lvl4pPr>
      <a:lvl5pPr marL="1298859" algn="l" defTabSz="649429" rtl="0" eaLnBrk="1" latinLnBrk="0" hangingPunct="1">
        <a:defRPr sz="1300" kern="1200">
          <a:solidFill>
            <a:schemeClr val="tx1"/>
          </a:solidFill>
          <a:latin typeface="+mn-lt"/>
          <a:ea typeface="+mn-ea"/>
          <a:cs typeface="+mn-cs"/>
        </a:defRPr>
      </a:lvl5pPr>
      <a:lvl6pPr marL="1623573" algn="l" defTabSz="649429" rtl="0" eaLnBrk="1" latinLnBrk="0" hangingPunct="1">
        <a:defRPr sz="1300" kern="1200">
          <a:solidFill>
            <a:schemeClr val="tx1"/>
          </a:solidFill>
          <a:latin typeface="+mn-lt"/>
          <a:ea typeface="+mn-ea"/>
          <a:cs typeface="+mn-cs"/>
        </a:defRPr>
      </a:lvl6pPr>
      <a:lvl7pPr marL="1948289" algn="l" defTabSz="649429" rtl="0" eaLnBrk="1" latinLnBrk="0" hangingPunct="1">
        <a:defRPr sz="1300" kern="1200">
          <a:solidFill>
            <a:schemeClr val="tx1"/>
          </a:solidFill>
          <a:latin typeface="+mn-lt"/>
          <a:ea typeface="+mn-ea"/>
          <a:cs typeface="+mn-cs"/>
        </a:defRPr>
      </a:lvl7pPr>
      <a:lvl8pPr marL="2273003" algn="l" defTabSz="649429" rtl="0" eaLnBrk="1" latinLnBrk="0" hangingPunct="1">
        <a:defRPr sz="1300" kern="1200">
          <a:solidFill>
            <a:schemeClr val="tx1"/>
          </a:solidFill>
          <a:latin typeface="+mn-lt"/>
          <a:ea typeface="+mn-ea"/>
          <a:cs typeface="+mn-cs"/>
        </a:defRPr>
      </a:lvl8pPr>
      <a:lvl9pPr marL="2597718" algn="l" defTabSz="649429" rtl="0" eaLnBrk="1" latinLnBrk="0" hangingPunct="1">
        <a:defRPr sz="13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211" userDrawn="1">
          <p15:clr>
            <a:srgbClr val="F26B43"/>
          </p15:clr>
        </p15:guide>
        <p15:guide id="2" pos="3931"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EF7EF5D0-1EB5-3D9A-A1A0-71D75CE1EDC9}"/>
              </a:ext>
            </a:extLst>
          </p:cNvPr>
          <p:cNvSpPr>
            <a:spLocks noGrp="1"/>
          </p:cNvSpPr>
          <p:nvPr>
            <p:ph type="body" idx="1"/>
          </p:nvPr>
        </p:nvSpPr>
        <p:spPr>
          <a:xfrm>
            <a:off x="1106214" y="4281284"/>
            <a:ext cx="10300303" cy="600144"/>
          </a:xfrm>
        </p:spPr>
        <p:txBody>
          <a:bodyPr/>
          <a:lstStyle/>
          <a:p>
            <a:r>
              <a:rPr lang="fr-CA" dirty="0"/>
              <a:t>Introduction</a:t>
            </a:r>
          </a:p>
        </p:txBody>
      </p:sp>
      <p:sp>
        <p:nvSpPr>
          <p:cNvPr id="3" name="Title 2">
            <a:extLst>
              <a:ext uri="{FF2B5EF4-FFF2-40B4-BE49-F238E27FC236}">
                <a16:creationId xmlns:a16="http://schemas.microsoft.com/office/drawing/2014/main" id="{1E7454D3-1E15-A1DC-4185-495AEC5E15C6}"/>
              </a:ext>
            </a:extLst>
          </p:cNvPr>
          <p:cNvSpPr>
            <a:spLocks noGrp="1"/>
          </p:cNvSpPr>
          <p:nvPr>
            <p:ph type="title"/>
          </p:nvPr>
        </p:nvSpPr>
        <p:spPr>
          <a:xfrm>
            <a:off x="1105346" y="2525512"/>
            <a:ext cx="10300303" cy="1755775"/>
          </a:xfrm>
        </p:spPr>
        <p:txBody>
          <a:bodyPr/>
          <a:lstStyle/>
          <a:p>
            <a:r>
              <a:rPr lang="fr-CA" dirty="0"/>
              <a:t>Les pronoms relatifs</a:t>
            </a:r>
          </a:p>
        </p:txBody>
      </p:sp>
    </p:spTree>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43996-651D-4E60-972C-6F9FC358452C}"/>
              </a:ext>
            </a:extLst>
          </p:cNvPr>
          <p:cNvSpPr>
            <a:spLocks noGrp="1"/>
          </p:cNvSpPr>
          <p:nvPr>
            <p:ph type="title"/>
          </p:nvPr>
        </p:nvSpPr>
        <p:spPr/>
        <p:txBody>
          <a:bodyPr/>
          <a:lstStyle/>
          <a:p>
            <a:r>
              <a:rPr lang="fr-FR" altLang="fr-FR" sz="2800" dirty="0"/>
              <a:t>Définition</a:t>
            </a:r>
            <a:endParaRPr lang="fr-CA" dirty="0"/>
          </a:p>
        </p:txBody>
      </p:sp>
      <p:sp>
        <p:nvSpPr>
          <p:cNvPr id="19" name="Rectangle 6">
            <a:extLst>
              <a:ext uri="{FF2B5EF4-FFF2-40B4-BE49-F238E27FC236}">
                <a16:creationId xmlns:a16="http://schemas.microsoft.com/office/drawing/2014/main" id="{8127A799-0149-F5C4-5893-54CBACEABBF3}"/>
              </a:ext>
            </a:extLst>
          </p:cNvPr>
          <p:cNvSpPr>
            <a:spLocks noChangeArrowheads="1"/>
          </p:cNvSpPr>
          <p:nvPr/>
        </p:nvSpPr>
        <p:spPr bwMode="auto">
          <a:xfrm>
            <a:off x="1072081" y="2637499"/>
            <a:ext cx="609797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fr-FR" altLang="fr-FR" sz="2400" b="0" i="0" u="none" strike="noStrike" kern="0" cap="none" spc="0" normalizeH="0" baseline="0" noProof="0" dirty="0">
                <a:ln>
                  <a:noFill/>
                </a:ln>
                <a:solidFill>
                  <a:srgbClr val="333766"/>
                </a:solidFill>
                <a:effectLst/>
                <a:uLnTx/>
                <a:uFillTx/>
                <a:latin typeface="Arial" panose="020B0604020202020204" pitchFamily="34" charset="0"/>
                <a:cs typeface="+mn-cs"/>
              </a:rPr>
              <a:t>Il y a des questions difficiles </a:t>
            </a:r>
            <a:r>
              <a:rPr kumimoji="0" lang="fr-FR" altLang="fr-FR" sz="2400" b="1" i="0" u="none" strike="noStrike" kern="0" cap="none" spc="0" normalizeH="0" baseline="0" noProof="0" dirty="0">
                <a:ln>
                  <a:noFill/>
                </a:ln>
                <a:solidFill>
                  <a:srgbClr val="333766"/>
                </a:solidFill>
                <a:effectLst/>
                <a:uLnTx/>
                <a:uFillTx/>
                <a:latin typeface="Arial" panose="020B0604020202020204" pitchFamily="34" charset="0"/>
                <a:cs typeface="+mn-cs"/>
              </a:rPr>
              <a:t>auxquelles</a:t>
            </a:r>
            <a:r>
              <a:rPr kumimoji="0" lang="fr-FR" altLang="fr-FR" sz="2400" b="0" i="0" u="none" strike="noStrike" kern="0" cap="none" spc="0" normalizeH="0" baseline="0" noProof="0" dirty="0">
                <a:ln>
                  <a:noFill/>
                </a:ln>
                <a:solidFill>
                  <a:srgbClr val="333766"/>
                </a:solidFill>
                <a:effectLst/>
                <a:uLnTx/>
                <a:uFillTx/>
                <a:latin typeface="Arial" panose="020B0604020202020204" pitchFamily="34" charset="0"/>
                <a:cs typeface="+mn-cs"/>
              </a:rPr>
              <a:t> </a:t>
            </a:r>
            <a:br>
              <a:rPr kumimoji="0" lang="fr-FR" altLang="fr-FR" sz="2400" b="0" i="0" u="none" strike="noStrike" kern="0" cap="none" spc="0" normalizeH="0" baseline="0" noProof="0" dirty="0">
                <a:ln>
                  <a:noFill/>
                </a:ln>
                <a:solidFill>
                  <a:srgbClr val="333766"/>
                </a:solidFill>
                <a:effectLst/>
                <a:uLnTx/>
                <a:uFillTx/>
                <a:latin typeface="Arial" panose="020B0604020202020204" pitchFamily="34" charset="0"/>
                <a:cs typeface="+mn-cs"/>
              </a:rPr>
            </a:br>
            <a:r>
              <a:rPr kumimoji="0" lang="fr-FR" altLang="fr-FR" sz="2400" b="0" i="0" u="none" strike="noStrike" kern="0" cap="none" spc="0" normalizeH="0" baseline="0" noProof="0" dirty="0">
                <a:ln>
                  <a:noFill/>
                </a:ln>
                <a:solidFill>
                  <a:srgbClr val="333766"/>
                </a:solidFill>
                <a:effectLst/>
                <a:uLnTx/>
                <a:uFillTx/>
                <a:latin typeface="Arial" panose="020B0604020202020204" pitchFamily="34" charset="0"/>
                <a:cs typeface="+mn-cs"/>
              </a:rPr>
              <a:t>elle ne peut pas répondre.</a:t>
            </a:r>
            <a:endParaRPr kumimoji="0" lang="fr-CA" altLang="fr-FR" sz="2400" b="0" i="0" u="none" strike="noStrike" kern="0" cap="none" spc="0" normalizeH="0" baseline="0" noProof="0" dirty="0">
              <a:ln>
                <a:noFill/>
              </a:ln>
              <a:solidFill>
                <a:srgbClr val="333766"/>
              </a:solidFill>
              <a:effectLst/>
              <a:uLnTx/>
              <a:uFillTx/>
              <a:latin typeface="Arial" panose="020B0604020202020204" pitchFamily="34" charset="0"/>
              <a:cs typeface="+mn-cs"/>
            </a:endParaRPr>
          </a:p>
        </p:txBody>
      </p:sp>
      <p:sp>
        <p:nvSpPr>
          <p:cNvPr id="20" name="Rectangle 19">
            <a:extLst>
              <a:ext uri="{FF2B5EF4-FFF2-40B4-BE49-F238E27FC236}">
                <a16:creationId xmlns:a16="http://schemas.microsoft.com/office/drawing/2014/main" id="{FA8218EF-B58C-B792-2062-0305060CE946}"/>
              </a:ext>
            </a:extLst>
          </p:cNvPr>
          <p:cNvSpPr>
            <a:spLocks noChangeArrowheads="1"/>
          </p:cNvSpPr>
          <p:nvPr/>
        </p:nvSpPr>
        <p:spPr bwMode="auto">
          <a:xfrm>
            <a:off x="1718194" y="1302889"/>
            <a:ext cx="476284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fr-FR" altLang="fr-FR" sz="2400" b="0" i="0" u="none" strike="noStrike" kern="0" cap="none" spc="0" normalizeH="0" baseline="0" noProof="0" dirty="0">
                <a:ln>
                  <a:noFill/>
                </a:ln>
                <a:solidFill>
                  <a:srgbClr val="000000"/>
                </a:solidFill>
                <a:effectLst/>
                <a:uLnTx/>
                <a:uFillTx/>
                <a:latin typeface="Arial" panose="020B0604020202020204" pitchFamily="34" charset="0"/>
                <a:cs typeface="+mn-cs"/>
              </a:rPr>
              <a:t>1) Il y a </a:t>
            </a:r>
            <a:r>
              <a:rPr kumimoji="0" lang="fr-FR" altLang="fr-FR" sz="2400" b="1" i="0" u="none" strike="noStrike" kern="0" cap="none" spc="0" normalizeH="0" baseline="0" noProof="0" dirty="0">
                <a:ln>
                  <a:noFill/>
                </a:ln>
                <a:solidFill>
                  <a:srgbClr val="000000"/>
                </a:solidFill>
                <a:effectLst/>
                <a:uLnTx/>
                <a:uFillTx/>
                <a:latin typeface="Arial" panose="020B0604020202020204" pitchFamily="34" charset="0"/>
                <a:cs typeface="+mn-cs"/>
              </a:rPr>
              <a:t>des questions difficiles</a:t>
            </a:r>
            <a:r>
              <a:rPr kumimoji="0" lang="fr-FR" altLang="fr-FR" sz="2400" b="0" i="0" u="none" strike="noStrike" kern="0" cap="none" spc="0" normalizeH="0" baseline="0" noProof="0" dirty="0">
                <a:ln>
                  <a:noFill/>
                </a:ln>
                <a:solidFill>
                  <a:srgbClr val="000000"/>
                </a:solidFill>
                <a:effectLst/>
                <a:uLnTx/>
                <a:uFillTx/>
                <a:latin typeface="Arial" panose="020B0604020202020204" pitchFamily="34" charset="0"/>
                <a:cs typeface="+mn-cs"/>
              </a:rPr>
              <a:t>.</a:t>
            </a:r>
            <a:endParaRPr kumimoji="0" lang="fr-CA" altLang="fr-FR" sz="2400" b="1" i="0" u="none" strike="noStrike" kern="0" cap="none" spc="0" normalizeH="0" baseline="0" noProof="0" dirty="0">
              <a:ln>
                <a:noFill/>
              </a:ln>
              <a:solidFill>
                <a:srgbClr val="000000"/>
              </a:solidFill>
              <a:effectLst/>
              <a:uLnTx/>
              <a:uFillTx/>
              <a:latin typeface="Arial" panose="020B0604020202020204" pitchFamily="34" charset="0"/>
              <a:cs typeface="+mn-cs"/>
            </a:endParaRPr>
          </a:p>
        </p:txBody>
      </p:sp>
      <p:sp>
        <p:nvSpPr>
          <p:cNvPr id="21" name="Rectangle 20">
            <a:extLst>
              <a:ext uri="{FF2B5EF4-FFF2-40B4-BE49-F238E27FC236}">
                <a16:creationId xmlns:a16="http://schemas.microsoft.com/office/drawing/2014/main" id="{C1317215-CAAA-8501-337B-6F1D98699D5E}"/>
              </a:ext>
            </a:extLst>
          </p:cNvPr>
          <p:cNvSpPr>
            <a:spLocks noChangeArrowheads="1"/>
          </p:cNvSpPr>
          <p:nvPr/>
        </p:nvSpPr>
        <p:spPr bwMode="auto">
          <a:xfrm>
            <a:off x="1715018" y="4477889"/>
            <a:ext cx="790795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fr-FR" altLang="fr-FR" sz="2400" b="0" i="0" u="none" strike="noStrike" kern="0" cap="none" spc="0" normalizeH="0" baseline="0" noProof="0" dirty="0">
                <a:ln>
                  <a:noFill/>
                </a:ln>
                <a:solidFill>
                  <a:srgbClr val="000000"/>
                </a:solidFill>
                <a:effectLst/>
                <a:uLnTx/>
                <a:uFillTx/>
                <a:latin typeface="Arial" panose="020B0604020202020204" pitchFamily="34" charset="0"/>
                <a:cs typeface="+mn-cs"/>
              </a:rPr>
              <a:t>2) Elle ne peut pas répondre</a:t>
            </a:r>
            <a:r>
              <a:rPr kumimoji="0" lang="fr-FR" altLang="fr-FR" sz="2400" b="0" i="0" u="none" strike="noStrike" kern="0" cap="none" spc="0" normalizeH="0" noProof="0" dirty="0">
                <a:ln>
                  <a:noFill/>
                </a:ln>
                <a:solidFill>
                  <a:srgbClr val="000000"/>
                </a:solidFill>
                <a:effectLst/>
                <a:uLnTx/>
                <a:uFillTx/>
                <a:latin typeface="Arial" panose="020B0604020202020204" pitchFamily="34" charset="0"/>
                <a:cs typeface="+mn-cs"/>
              </a:rPr>
              <a:t> </a:t>
            </a:r>
            <a:r>
              <a:rPr kumimoji="0" lang="fr-FR" altLang="fr-FR" sz="2400" b="0" i="0" u="none" strike="noStrike" kern="0" cap="none" spc="0" normalizeH="0" baseline="0" noProof="0" dirty="0">
                <a:ln>
                  <a:noFill/>
                </a:ln>
                <a:solidFill>
                  <a:srgbClr val="000000"/>
                </a:solidFill>
                <a:effectLst/>
                <a:uLnTx/>
                <a:uFillTx/>
                <a:latin typeface="Arial" panose="020B0604020202020204" pitchFamily="34" charset="0"/>
                <a:cs typeface="+mn-cs"/>
              </a:rPr>
              <a:t>à </a:t>
            </a:r>
            <a:r>
              <a:rPr kumimoji="0" lang="fr-FR" altLang="fr-FR" sz="2400" b="1" i="0" u="none" strike="noStrike" kern="0" cap="none" spc="0" normalizeH="0" baseline="0" noProof="0" dirty="0">
                <a:ln>
                  <a:noFill/>
                </a:ln>
                <a:solidFill>
                  <a:srgbClr val="000000"/>
                </a:solidFill>
                <a:effectLst/>
                <a:uLnTx/>
                <a:uFillTx/>
                <a:latin typeface="Arial" panose="020B0604020202020204" pitchFamily="34" charset="0"/>
                <a:cs typeface="+mn-cs"/>
              </a:rPr>
              <a:t>ces questions difficiles</a:t>
            </a:r>
            <a:r>
              <a:rPr kumimoji="0" lang="fr-FR" altLang="fr-FR" sz="2400" b="0" i="1" u="none" strike="noStrike" kern="0" cap="none" spc="0" normalizeH="0" baseline="0" noProof="0" dirty="0">
                <a:ln>
                  <a:noFill/>
                </a:ln>
                <a:solidFill>
                  <a:srgbClr val="000000"/>
                </a:solidFill>
                <a:effectLst/>
                <a:uLnTx/>
                <a:uFillTx/>
                <a:latin typeface="Arial" panose="020B0604020202020204" pitchFamily="34" charset="0"/>
                <a:cs typeface="+mn-cs"/>
              </a:rPr>
              <a:t>.</a:t>
            </a:r>
            <a:endParaRPr kumimoji="0" lang="fr-CA" altLang="fr-FR" sz="2400" b="0" i="0" u="none" strike="noStrike" kern="0" cap="none" spc="0" normalizeH="0" baseline="0" noProof="0" dirty="0">
              <a:ln>
                <a:noFill/>
              </a:ln>
              <a:solidFill>
                <a:srgbClr val="000000"/>
              </a:solidFill>
              <a:effectLst/>
              <a:uLnTx/>
              <a:uFillTx/>
              <a:latin typeface="Arial" panose="020B0604020202020204" pitchFamily="34" charset="0"/>
              <a:cs typeface="+mn-cs"/>
            </a:endParaRPr>
          </a:p>
        </p:txBody>
      </p:sp>
      <p:pic>
        <p:nvPicPr>
          <p:cNvPr id="22" name="Picture 8" descr="\\artsfs\arts_home\ktsedryk\Enseignement\Waterloo\Distance\252\pronoms relatifs\images\answer.png">
            <a:extLst>
              <a:ext uri="{FF2B5EF4-FFF2-40B4-BE49-F238E27FC236}">
                <a16:creationId xmlns:a16="http://schemas.microsoft.com/office/drawing/2014/main" id="{1CF99F8E-B388-4293-A5FB-57E6447EFE6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59505" y="3301435"/>
            <a:ext cx="2922588" cy="226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Rectangle 22">
            <a:extLst>
              <a:ext uri="{FF2B5EF4-FFF2-40B4-BE49-F238E27FC236}">
                <a16:creationId xmlns:a16="http://schemas.microsoft.com/office/drawing/2014/main" id="{5DEE6A41-6736-A0DA-B760-164659BCC994}"/>
              </a:ext>
            </a:extLst>
          </p:cNvPr>
          <p:cNvSpPr/>
          <p:nvPr/>
        </p:nvSpPr>
        <p:spPr>
          <a:xfrm>
            <a:off x="11622982" y="6743474"/>
            <a:ext cx="859531" cy="230832"/>
          </a:xfrm>
          <a:prstGeom prst="rect">
            <a:avLst/>
          </a:prstGeom>
        </p:spPr>
        <p:txBody>
          <a:bodyPr wrap="none">
            <a:spAutoFit/>
          </a:bodyPr>
          <a:lstStyle/>
          <a:p>
            <a:pPr>
              <a:defRPr/>
            </a:pPr>
            <a:r>
              <a:rPr lang="fr-CA" sz="900" dirty="0">
                <a:solidFill>
                  <a:srgbClr val="FFFFFF">
                    <a:lumMod val="50000"/>
                  </a:srgbClr>
                </a:solidFill>
                <a:latin typeface="Arial" charset="0"/>
                <a:cs typeface="+mn-cs"/>
              </a:rPr>
              <a:t>© clipart.com</a:t>
            </a:r>
          </a:p>
        </p:txBody>
      </p:sp>
      <p:pic>
        <p:nvPicPr>
          <p:cNvPr id="24" name="Picture 7" descr="\\artsfs\arts_home\ktsedryk\Enseignement\Waterloo\Distance\252\pronoms relatifs\images\questions.jpg">
            <a:extLst>
              <a:ext uri="{FF2B5EF4-FFF2-40B4-BE49-F238E27FC236}">
                <a16:creationId xmlns:a16="http://schemas.microsoft.com/office/drawing/2014/main" id="{2A48A7E2-F7D6-7540-E666-F0C03614505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73516" y="779937"/>
            <a:ext cx="1622425" cy="2128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5" name="Straight Connector 24">
            <a:extLst>
              <a:ext uri="{FF2B5EF4-FFF2-40B4-BE49-F238E27FC236}">
                <a16:creationId xmlns:a16="http://schemas.microsoft.com/office/drawing/2014/main" id="{18B2D750-DFDC-7045-C090-BBC2CDCE3BE9}"/>
              </a:ext>
            </a:extLst>
          </p:cNvPr>
          <p:cNvCxnSpPr>
            <a:cxnSpLocks/>
          </p:cNvCxnSpPr>
          <p:nvPr/>
        </p:nvCxnSpPr>
        <p:spPr>
          <a:xfrm>
            <a:off x="2156459" y="3011039"/>
            <a:ext cx="3017520" cy="0"/>
          </a:xfrm>
          <a:prstGeom prst="line">
            <a:avLst/>
          </a:prstGeom>
          <a:noFill/>
          <a:ln w="25400" cap="flat" cmpd="sng" algn="ctr">
            <a:solidFill>
              <a:srgbClr val="C00000"/>
            </a:solidFill>
            <a:prstDash val="solid"/>
          </a:ln>
          <a:effectLst>
            <a:outerShdw blurRad="40000" dist="20000" dir="5400000" rotWithShape="0">
              <a:srgbClr val="000000">
                <a:alpha val="38000"/>
              </a:srgbClr>
            </a:outerShdw>
          </a:effectLst>
        </p:spPr>
      </p:cxnSp>
      <p:sp>
        <p:nvSpPr>
          <p:cNvPr id="26" name="TextBox 25">
            <a:extLst>
              <a:ext uri="{FF2B5EF4-FFF2-40B4-BE49-F238E27FC236}">
                <a16:creationId xmlns:a16="http://schemas.microsoft.com/office/drawing/2014/main" id="{DE312F69-5604-5F27-2356-4A6BE103D92E}"/>
              </a:ext>
            </a:extLst>
          </p:cNvPr>
          <p:cNvSpPr txBox="1">
            <a:spLocks noChangeArrowheads="1"/>
          </p:cNvSpPr>
          <p:nvPr/>
        </p:nvSpPr>
        <p:spPr bwMode="auto">
          <a:xfrm>
            <a:off x="3175519" y="2412552"/>
            <a:ext cx="13255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fr-CA" altLang="fr-FR" sz="1800" b="0" i="0" u="none" strike="noStrike" kern="0" cap="none" spc="0" normalizeH="0" baseline="0" noProof="0" dirty="0">
                <a:ln>
                  <a:noFill/>
                </a:ln>
                <a:solidFill>
                  <a:srgbClr val="627B9A"/>
                </a:solidFill>
                <a:effectLst/>
                <a:uLnTx/>
                <a:uFillTx/>
                <a:latin typeface="Arial" panose="020B0604020202020204" pitchFamily="34" charset="0"/>
                <a:cs typeface="+mn-cs"/>
              </a:rPr>
              <a:t>antécédent</a:t>
            </a:r>
          </a:p>
        </p:txBody>
      </p:sp>
      <p:sp>
        <p:nvSpPr>
          <p:cNvPr id="27" name="Rectangle 26">
            <a:extLst>
              <a:ext uri="{FF2B5EF4-FFF2-40B4-BE49-F238E27FC236}">
                <a16:creationId xmlns:a16="http://schemas.microsoft.com/office/drawing/2014/main" id="{8ED0F4C3-5C69-7C5E-0BEF-0B0DF6A298BF}"/>
              </a:ext>
            </a:extLst>
          </p:cNvPr>
          <p:cNvSpPr/>
          <p:nvPr/>
        </p:nvSpPr>
        <p:spPr>
          <a:xfrm>
            <a:off x="5204540" y="2706239"/>
            <a:ext cx="1706800" cy="381000"/>
          </a:xfrm>
          <a:prstGeom prst="rect">
            <a:avLst/>
          </a:prstGeom>
          <a:noFill/>
          <a:ln w="12700" cap="flat" cmpd="sng" algn="ctr">
            <a:solidFill>
              <a:srgbClr val="0070C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A" sz="1800" b="0" i="0" u="none" strike="noStrike" kern="0" cap="none" spc="0" normalizeH="0" baseline="0" noProof="0">
              <a:ln>
                <a:noFill/>
              </a:ln>
              <a:solidFill>
                <a:srgbClr val="FFFFFF"/>
              </a:solidFill>
              <a:effectLst/>
              <a:uLnTx/>
              <a:uFillTx/>
              <a:latin typeface="Arial"/>
              <a:ea typeface="+mn-ea"/>
              <a:cs typeface="+mn-cs"/>
            </a:endParaRPr>
          </a:p>
        </p:txBody>
      </p:sp>
      <p:cxnSp>
        <p:nvCxnSpPr>
          <p:cNvPr id="28" name="Straight Arrow Connector 27">
            <a:extLst>
              <a:ext uri="{FF2B5EF4-FFF2-40B4-BE49-F238E27FC236}">
                <a16:creationId xmlns:a16="http://schemas.microsoft.com/office/drawing/2014/main" id="{54968A7E-7F88-4DD5-48E4-CAE8904735ED}"/>
              </a:ext>
            </a:extLst>
          </p:cNvPr>
          <p:cNvCxnSpPr/>
          <p:nvPr/>
        </p:nvCxnSpPr>
        <p:spPr>
          <a:xfrm rot="16200000" flipH="1">
            <a:off x="2090462" y="1949796"/>
            <a:ext cx="1011237" cy="457200"/>
          </a:xfrm>
          <a:prstGeom prst="straightConnector1">
            <a:avLst/>
          </a:prstGeom>
          <a:noFill/>
          <a:ln w="9525" cap="flat" cmpd="sng" algn="ctr">
            <a:solidFill>
              <a:srgbClr val="99CCFF">
                <a:shade val="95000"/>
                <a:satMod val="105000"/>
              </a:srgbClr>
            </a:solidFill>
            <a:prstDash val="solid"/>
            <a:tailEnd type="arrow"/>
          </a:ln>
          <a:effectLst/>
        </p:spPr>
      </p:cxnSp>
      <p:cxnSp>
        <p:nvCxnSpPr>
          <p:cNvPr id="29" name="Straight Arrow Connector 28">
            <a:extLst>
              <a:ext uri="{FF2B5EF4-FFF2-40B4-BE49-F238E27FC236}">
                <a16:creationId xmlns:a16="http://schemas.microsoft.com/office/drawing/2014/main" id="{E9A241AA-913B-EBAB-C31A-71774F302E72}"/>
              </a:ext>
            </a:extLst>
          </p:cNvPr>
          <p:cNvCxnSpPr/>
          <p:nvPr/>
        </p:nvCxnSpPr>
        <p:spPr>
          <a:xfrm rot="5400000" flipH="1" flipV="1">
            <a:off x="2053156" y="3706364"/>
            <a:ext cx="1085850" cy="457200"/>
          </a:xfrm>
          <a:prstGeom prst="straightConnector1">
            <a:avLst/>
          </a:prstGeom>
          <a:noFill/>
          <a:ln w="9525" cap="flat" cmpd="sng" algn="ctr">
            <a:solidFill>
              <a:srgbClr val="99CCFF">
                <a:shade val="95000"/>
                <a:satMod val="105000"/>
              </a:srgbClr>
            </a:solidFill>
            <a:prstDash val="solid"/>
            <a:tailEnd type="arrow"/>
          </a:ln>
          <a:effectLst/>
        </p:spPr>
      </p:cxnSp>
      <p:sp>
        <p:nvSpPr>
          <p:cNvPr id="30" name="Rectangle 29">
            <a:extLst>
              <a:ext uri="{FF2B5EF4-FFF2-40B4-BE49-F238E27FC236}">
                <a16:creationId xmlns:a16="http://schemas.microsoft.com/office/drawing/2014/main" id="{4E634505-6954-564A-E1FF-03FB48875D9F}"/>
              </a:ext>
            </a:extLst>
          </p:cNvPr>
          <p:cNvSpPr/>
          <p:nvPr/>
        </p:nvSpPr>
        <p:spPr>
          <a:xfrm>
            <a:off x="2507207" y="5427915"/>
            <a:ext cx="7466512" cy="1200329"/>
          </a:xfrm>
          <a:prstGeom prst="rect">
            <a:avLst/>
          </a:prstGeom>
          <a:gradFill rotWithShape="1">
            <a:gsLst>
              <a:gs pos="0">
                <a:srgbClr val="99CCFF">
                  <a:tint val="50000"/>
                  <a:satMod val="300000"/>
                </a:srgbClr>
              </a:gs>
              <a:gs pos="35000">
                <a:srgbClr val="99CCFF">
                  <a:tint val="37000"/>
                  <a:satMod val="300000"/>
                </a:srgbClr>
              </a:gs>
              <a:gs pos="100000">
                <a:srgbClr val="99CCFF">
                  <a:tint val="15000"/>
                  <a:satMod val="350000"/>
                </a:srgbClr>
              </a:gs>
            </a:gsLst>
            <a:lin ang="16200000" scaled="1"/>
          </a:gradFill>
          <a:ln w="9525" cap="flat" cmpd="sng" algn="ctr">
            <a:solidFill>
              <a:srgbClr val="99CCFF">
                <a:shade val="95000"/>
                <a:satMod val="105000"/>
              </a:srgbClr>
            </a:solidFill>
            <a:prstDash val="solid"/>
          </a:ln>
          <a:effectLst>
            <a:outerShdw blurRad="40000" dist="20000" dir="5400000" rotWithShape="0">
              <a:srgbClr val="000000">
                <a:alpha val="38000"/>
              </a:srgbClr>
            </a:outerShdw>
          </a:effectLst>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2400" b="0" i="0" u="none" strike="noStrike" kern="0" cap="none" spc="0" normalizeH="0" baseline="0" noProof="0" dirty="0">
                <a:ln>
                  <a:noFill/>
                </a:ln>
                <a:solidFill>
                  <a:srgbClr val="000000"/>
                </a:solidFill>
                <a:effectLst/>
                <a:uLnTx/>
                <a:uFillTx/>
                <a:latin typeface="Arial"/>
                <a:ea typeface="+mn-ea"/>
                <a:cs typeface="+mn-cs"/>
              </a:rPr>
              <a:t>Un pronom relatif établit un lien entre le mot qu'il représente et la proposition relative qui explique ou détermine ce mot. </a:t>
            </a:r>
            <a:endParaRPr kumimoji="0" lang="fr-CA" sz="2400" b="0" i="0" u="none" strike="noStrike" kern="0" cap="none" spc="0" normalizeH="0" baseline="0" noProof="0" dirty="0">
              <a:ln>
                <a:noFill/>
              </a:ln>
              <a:solidFill>
                <a:srgbClr val="000000"/>
              </a:solidFill>
              <a:effectLst/>
              <a:uLnTx/>
              <a:uFillTx/>
              <a:latin typeface="Arial"/>
              <a:ea typeface="+mn-ea"/>
              <a:cs typeface="+mn-cs"/>
            </a:endParaRPr>
          </a:p>
        </p:txBody>
      </p:sp>
    </p:spTree>
    <p:custDataLst>
      <p:tags r:id="rId1"/>
    </p:custDataLst>
    <p:extLst>
      <p:ext uri="{BB962C8B-B14F-4D97-AF65-F5344CB8AC3E}">
        <p14:creationId xmlns:p14="http://schemas.microsoft.com/office/powerpoint/2010/main" val="80774671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0" presetClass="entr" presetSubtype="0" fill="hold" nodeType="withEffect">
                                  <p:stCondLst>
                                    <p:cond delay="0"/>
                                  </p:stCondLst>
                                  <p:childTnLst>
                                    <p:set>
                                      <p:cBhvr>
                                        <p:cTn id="8" dur="1" fill="hold">
                                          <p:stCondLst>
                                            <p:cond delay="0"/>
                                          </p:stCondLst>
                                        </p:cTn>
                                        <p:tgtEl>
                                          <p:spTgt spid="24"/>
                                        </p:tgtEl>
                                        <p:attrNameLst>
                                          <p:attrName>style.visibility</p:attrName>
                                        </p:attrNameLst>
                                      </p:cBhvr>
                                      <p:to>
                                        <p:strVal val="visible"/>
                                      </p:to>
                                    </p:set>
                                    <p:animEffect transition="in" filter="fade">
                                      <p:cBhvr>
                                        <p:cTn id="9" dur="1000"/>
                                        <p:tgtEl>
                                          <p:spTgt spid="24"/>
                                        </p:tgtEl>
                                      </p:cBhvr>
                                    </p:animEffect>
                                  </p:childTnLst>
                                </p:cTn>
                              </p:par>
                              <p:par>
                                <p:cTn id="10" presetID="10" presetClass="entr" presetSubtype="0" fill="hold" nodeType="with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par>
                                <p:cTn id="17" presetID="10" presetClass="entr" presetSubtype="0" fill="hold" nodeType="with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fade">
                                      <p:cBhvr>
                                        <p:cTn id="19" dur="500"/>
                                        <p:tgtEl>
                                          <p:spTgt spid="22"/>
                                        </p:tgtEl>
                                      </p:cBhvr>
                                    </p:animEffect>
                                  </p:childTnLst>
                                </p:cTn>
                              </p:par>
                            </p:childTnLst>
                          </p:cTn>
                        </p:par>
                      </p:childTnLst>
                    </p:cTn>
                  </p:par>
                  <p:par>
                    <p:cTn id="20" fill="hold">
                      <p:stCondLst>
                        <p:cond delay="indefinite"/>
                      </p:stCondLst>
                      <p:childTnLst>
                        <p:par>
                          <p:cTn id="21" fill="hold">
                            <p:stCondLst>
                              <p:cond delay="0"/>
                            </p:stCondLst>
                            <p:childTnLst>
                              <p:par>
                                <p:cTn id="22" presetID="64" presetClass="path" presetSubtype="0" accel="50000" decel="50000" fill="hold" nodeType="clickEffect">
                                  <p:stCondLst>
                                    <p:cond delay="0"/>
                                  </p:stCondLst>
                                  <p:childTnLst>
                                    <p:animMotion origin="layout" path="M 1.91148E-6 -1.85168E-6 L -0.11701 -0.1707 " pathEditMode="relative" rAng="0" ptsTypes="AA">
                                      <p:cBhvr>
                                        <p:cTn id="23" dur="2000" fill="hold"/>
                                        <p:tgtEl>
                                          <p:spTgt spid="22"/>
                                        </p:tgtEl>
                                        <p:attrNameLst>
                                          <p:attrName>ppt_x</p:attrName>
                                          <p:attrName>ppt_y</p:attrName>
                                        </p:attrNameLst>
                                      </p:cBhvr>
                                      <p:rCtr x="-5850" y="-8546"/>
                                    </p:animMotion>
                                  </p:childTnLst>
                                </p:cTn>
                              </p:par>
                              <p:par>
                                <p:cTn id="24" presetID="42" presetClass="path" presetSubtype="0" accel="50000" decel="50000" fill="hold" nodeType="withEffect">
                                  <p:stCondLst>
                                    <p:cond delay="0"/>
                                  </p:stCondLst>
                                  <p:childTnLst>
                                    <p:animMotion origin="layout" path="M -0.01297 -0.00429 L 0.10327 0.01244 " pathEditMode="relative" rAng="0" ptsTypes="AA">
                                      <p:cBhvr>
                                        <p:cTn id="25" dur="2000" fill="hold"/>
                                        <p:tgtEl>
                                          <p:spTgt spid="24"/>
                                        </p:tgtEl>
                                        <p:attrNameLst>
                                          <p:attrName>ppt_x</p:attrName>
                                          <p:attrName>ppt_y</p:attrName>
                                        </p:attrNameLst>
                                      </p:cBhvr>
                                      <p:rCtr x="5812" y="837"/>
                                    </p:animMotion>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nodeType="click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wipe(up)">
                                      <p:cBhvr>
                                        <p:cTn id="30" dur="500"/>
                                        <p:tgtEl>
                                          <p:spTgt spid="28"/>
                                        </p:tgtEl>
                                      </p:cBhvr>
                                    </p:animEffect>
                                  </p:childTnLst>
                                </p:cTn>
                              </p:par>
                              <p:par>
                                <p:cTn id="31" presetID="22" presetClass="entr" presetSubtype="4" fill="hold" nodeType="withEffect">
                                  <p:stCondLst>
                                    <p:cond delay="0"/>
                                  </p:stCondLst>
                                  <p:childTnLst>
                                    <p:set>
                                      <p:cBhvr>
                                        <p:cTn id="32" dur="1" fill="hold">
                                          <p:stCondLst>
                                            <p:cond delay="0"/>
                                          </p:stCondLst>
                                        </p:cTn>
                                        <p:tgtEl>
                                          <p:spTgt spid="29"/>
                                        </p:tgtEl>
                                        <p:attrNameLst>
                                          <p:attrName>style.visibility</p:attrName>
                                        </p:attrNameLst>
                                      </p:cBhvr>
                                      <p:to>
                                        <p:strVal val="visible"/>
                                      </p:to>
                                    </p:set>
                                    <p:animEffect transition="in" filter="wipe(down)">
                                      <p:cBhvr>
                                        <p:cTn id="33" dur="500"/>
                                        <p:tgtEl>
                                          <p:spTgt spid="29"/>
                                        </p:tgtEl>
                                      </p:cBhvr>
                                    </p:animEffect>
                                  </p:childTnLst>
                                </p:cTn>
                              </p:par>
                            </p:childTnLst>
                          </p:cTn>
                        </p:par>
                        <p:par>
                          <p:cTn id="34" fill="hold">
                            <p:stCondLst>
                              <p:cond delay="500"/>
                            </p:stCondLst>
                            <p:childTnLst>
                              <p:par>
                                <p:cTn id="35" presetID="10" presetClass="entr" presetSubtype="0" fill="hold" nodeType="after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fade">
                                      <p:cBhvr>
                                        <p:cTn id="37" dur="500"/>
                                        <p:tgtEl>
                                          <p:spTgt spid="19"/>
                                        </p:tgtEl>
                                      </p:cBhvr>
                                    </p:animEffect>
                                  </p:childTnLst>
                                </p:cTn>
                              </p:par>
                            </p:childTnLst>
                          </p:cTn>
                        </p:par>
                      </p:childTnLst>
                    </p:cTn>
                  </p:par>
                  <p:par>
                    <p:cTn id="38" fill="hold">
                      <p:stCondLst>
                        <p:cond delay="indefinite"/>
                      </p:stCondLst>
                      <p:childTnLst>
                        <p:par>
                          <p:cTn id="39" fill="hold">
                            <p:stCondLst>
                              <p:cond delay="0"/>
                            </p:stCondLst>
                            <p:childTnLst>
                              <p:par>
                                <p:cTn id="40" presetID="20" presetClass="entr" presetSubtype="0" fill="hold" nodeType="click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wedge">
                                      <p:cBhvr>
                                        <p:cTn id="42" dur="1000"/>
                                        <p:tgtEl>
                                          <p:spTgt spid="27"/>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wipe(left)">
                                      <p:cBhvr>
                                        <p:cTn id="47" dur="500"/>
                                        <p:tgtEl>
                                          <p:spTgt spid="25"/>
                                        </p:tgtEl>
                                      </p:cBhvr>
                                    </p:animEffect>
                                  </p:childTnLst>
                                </p:cTn>
                              </p:par>
                              <p:par>
                                <p:cTn id="48" presetID="16" presetClass="entr" presetSubtype="37" fill="hold" nodeType="withEffect">
                                  <p:stCondLst>
                                    <p:cond delay="0"/>
                                  </p:stCondLst>
                                  <p:childTnLst>
                                    <p:set>
                                      <p:cBhvr>
                                        <p:cTn id="49" dur="1" fill="hold">
                                          <p:stCondLst>
                                            <p:cond delay="0"/>
                                          </p:stCondLst>
                                        </p:cTn>
                                        <p:tgtEl>
                                          <p:spTgt spid="26"/>
                                        </p:tgtEl>
                                        <p:attrNameLst>
                                          <p:attrName>style.visibility</p:attrName>
                                        </p:attrNameLst>
                                      </p:cBhvr>
                                      <p:to>
                                        <p:strVal val="visible"/>
                                      </p:to>
                                    </p:set>
                                    <p:animEffect transition="in" filter="barn(outVertical)">
                                      <p:cBhvr>
                                        <p:cTn id="50" dur="500"/>
                                        <p:tgtEl>
                                          <p:spTgt spid="26"/>
                                        </p:tgtEl>
                                      </p:cBhvr>
                                    </p:animEffect>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0"/>
                                        </p:tgtEl>
                                        <p:attrNameLst>
                                          <p:attrName>style.visibility</p:attrName>
                                        </p:attrNameLst>
                                      </p:cBhvr>
                                      <p:to>
                                        <p:strVal val="visible"/>
                                      </p:to>
                                    </p:set>
                                    <p:anim calcmode="lin" valueType="num">
                                      <p:cBhvr additive="base">
                                        <p:cTn id="55" dur="500" fill="hold"/>
                                        <p:tgtEl>
                                          <p:spTgt spid="30"/>
                                        </p:tgtEl>
                                        <p:attrNameLst>
                                          <p:attrName>ppt_x</p:attrName>
                                        </p:attrNameLst>
                                      </p:cBhvr>
                                      <p:tavLst>
                                        <p:tav tm="0">
                                          <p:val>
                                            <p:strVal val="#ppt_x"/>
                                          </p:val>
                                        </p:tav>
                                        <p:tav tm="100000">
                                          <p:val>
                                            <p:strVal val="#ppt_x"/>
                                          </p:val>
                                        </p:tav>
                                      </p:tavLst>
                                    </p:anim>
                                    <p:anim calcmode="lin" valueType="num">
                                      <p:cBhvr additive="base">
                                        <p:cTn id="56"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6" grpId="0"/>
      <p:bldP spid="27" grpId="0" animBg="1"/>
      <p:bldP spid="3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459EA-0BCE-4332-BDD7-168340E1BE8B}"/>
              </a:ext>
            </a:extLst>
          </p:cNvPr>
          <p:cNvSpPr>
            <a:spLocks noGrp="1"/>
          </p:cNvSpPr>
          <p:nvPr>
            <p:ph type="title"/>
          </p:nvPr>
        </p:nvSpPr>
        <p:spPr/>
        <p:txBody>
          <a:bodyPr/>
          <a:lstStyle/>
          <a:p>
            <a:r>
              <a:rPr lang="fr-CA" dirty="0"/>
              <a:t>Fonction du pronom relatif</a:t>
            </a:r>
          </a:p>
        </p:txBody>
      </p:sp>
      <p:pic>
        <p:nvPicPr>
          <p:cNvPr id="26" name="Picture 2" descr="\\artsfs\arts_home\ktsedryk\Enseignement\Waterloo\Distance\252\pronoms relatifs\images\book girl.png">
            <a:extLst>
              <a:ext uri="{FF2B5EF4-FFF2-40B4-BE49-F238E27FC236}">
                <a16:creationId xmlns:a16="http://schemas.microsoft.com/office/drawing/2014/main" id="{D91B51F9-91C9-3FF8-517E-F15463D5009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57645" y="3824125"/>
            <a:ext cx="1524000" cy="2701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Picture 3" descr="\\artsfs\arts_home\ktsedryk\Enseignement\Waterloo\Distance\252\pronoms relatifs\images\book table.png">
            <a:extLst>
              <a:ext uri="{FF2B5EF4-FFF2-40B4-BE49-F238E27FC236}">
                <a16:creationId xmlns:a16="http://schemas.microsoft.com/office/drawing/2014/main" id="{14BD0F2F-F0F2-7EF2-1885-944F645B404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19445" y="1056278"/>
            <a:ext cx="3215101" cy="21528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Rectangle 27">
            <a:extLst>
              <a:ext uri="{FF2B5EF4-FFF2-40B4-BE49-F238E27FC236}">
                <a16:creationId xmlns:a16="http://schemas.microsoft.com/office/drawing/2014/main" id="{FF655E68-FA16-681B-3816-F310A23EB050}"/>
              </a:ext>
            </a:extLst>
          </p:cNvPr>
          <p:cNvSpPr>
            <a:spLocks noChangeArrowheads="1"/>
          </p:cNvSpPr>
          <p:nvPr/>
        </p:nvSpPr>
        <p:spPr bwMode="auto">
          <a:xfrm>
            <a:off x="1770970" y="1814308"/>
            <a:ext cx="59563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fr-CA" altLang="fr-FR" sz="2400" b="0" i="0" u="none" strike="noStrike" kern="0" cap="none" spc="0" normalizeH="0" baseline="0" noProof="0">
                <a:ln>
                  <a:noFill/>
                </a:ln>
                <a:solidFill>
                  <a:srgbClr val="9DB6D7"/>
                </a:solidFill>
                <a:effectLst/>
                <a:uLnTx/>
                <a:uFillTx/>
                <a:latin typeface="Arial" panose="020B0604020202020204" pitchFamily="34" charset="0"/>
                <a:cs typeface="+mn-cs"/>
              </a:rPr>
              <a:t>1) </a:t>
            </a:r>
            <a:r>
              <a:rPr kumimoji="0" lang="fr-CA" altLang="fr-FR" sz="2400" b="0" i="0" u="none" strike="noStrike" kern="0" cap="none" spc="0" normalizeH="0" baseline="0" noProof="0">
                <a:ln>
                  <a:noFill/>
                </a:ln>
                <a:solidFill>
                  <a:srgbClr val="000000"/>
                </a:solidFill>
                <a:effectLst/>
                <a:uLnTx/>
                <a:uFillTx/>
                <a:latin typeface="Arial" panose="020B0604020202020204" pitchFamily="34" charset="0"/>
                <a:cs typeface="+mn-cs"/>
              </a:rPr>
              <a:t>J'ai besoin du livre   </a:t>
            </a:r>
            <a:r>
              <a:rPr kumimoji="0" lang="fr-CA" altLang="fr-FR" sz="2400" b="1" i="0" u="none" strike="noStrike" kern="0" cap="none" spc="0" normalizeH="0" baseline="0" noProof="0">
                <a:ln>
                  <a:noFill/>
                </a:ln>
                <a:solidFill>
                  <a:srgbClr val="333766"/>
                </a:solidFill>
                <a:effectLst/>
                <a:uLnTx/>
                <a:uFillTx/>
                <a:latin typeface="Arial" panose="020B0604020202020204" pitchFamily="34" charset="0"/>
                <a:cs typeface="+mn-cs"/>
              </a:rPr>
              <a:t>qui</a:t>
            </a:r>
            <a:r>
              <a:rPr kumimoji="0" lang="fr-CA" altLang="fr-FR" sz="2400" b="0" i="0" u="none" strike="noStrike" kern="0" cap="none" spc="0" normalizeH="0" baseline="0" noProof="0">
                <a:ln>
                  <a:noFill/>
                </a:ln>
                <a:solidFill>
                  <a:srgbClr val="000000"/>
                </a:solidFill>
                <a:effectLst/>
                <a:uLnTx/>
                <a:uFillTx/>
                <a:latin typeface="Arial" panose="020B0604020202020204" pitchFamily="34" charset="0"/>
                <a:cs typeface="+mn-cs"/>
              </a:rPr>
              <a:t> est sur la table.</a:t>
            </a:r>
          </a:p>
        </p:txBody>
      </p:sp>
      <p:sp>
        <p:nvSpPr>
          <p:cNvPr id="29" name="Rectangle 28">
            <a:extLst>
              <a:ext uri="{FF2B5EF4-FFF2-40B4-BE49-F238E27FC236}">
                <a16:creationId xmlns:a16="http://schemas.microsoft.com/office/drawing/2014/main" id="{898F83FA-8C6F-7BD8-5ED5-E26ED10D07DD}"/>
              </a:ext>
            </a:extLst>
          </p:cNvPr>
          <p:cNvSpPr>
            <a:spLocks noChangeArrowheads="1"/>
          </p:cNvSpPr>
          <p:nvPr/>
        </p:nvSpPr>
        <p:spPr bwMode="auto">
          <a:xfrm>
            <a:off x="1770970" y="4644821"/>
            <a:ext cx="7391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fr-CA" altLang="fr-FR" sz="2400" b="0" i="0" u="none" strike="noStrike" kern="0" cap="none" spc="0" normalizeH="0" baseline="0" noProof="0" dirty="0">
                <a:ln>
                  <a:noFill/>
                </a:ln>
                <a:solidFill>
                  <a:srgbClr val="9DB6D7"/>
                </a:solidFill>
                <a:effectLst/>
                <a:uLnTx/>
                <a:uFillTx/>
                <a:latin typeface="Arial" panose="020B0604020202020204" pitchFamily="34" charset="0"/>
                <a:cs typeface="+mn-cs"/>
              </a:rPr>
              <a:t>2) </a:t>
            </a:r>
            <a:r>
              <a:rPr kumimoji="0" lang="fr-CA" altLang="fr-FR" sz="2400" b="0" i="0" u="none" strike="noStrike" kern="0" cap="none" spc="0" normalizeH="0" baseline="0" noProof="0" dirty="0">
                <a:ln>
                  <a:noFill/>
                </a:ln>
                <a:solidFill>
                  <a:srgbClr val="000000"/>
                </a:solidFill>
                <a:effectLst/>
                <a:uLnTx/>
                <a:uFillTx/>
                <a:latin typeface="Arial" panose="020B0604020202020204" pitchFamily="34" charset="0"/>
                <a:cs typeface="+mn-cs"/>
              </a:rPr>
              <a:t>J'ai besoin du livre   </a:t>
            </a:r>
            <a:r>
              <a:rPr kumimoji="0" lang="fr-CA" altLang="fr-FR" sz="2400" b="1" i="0" u="none" strike="noStrike" kern="0" cap="none" spc="0" normalizeH="0" baseline="0" noProof="0" dirty="0">
                <a:ln>
                  <a:noFill/>
                </a:ln>
                <a:solidFill>
                  <a:srgbClr val="333766"/>
                </a:solidFill>
                <a:effectLst/>
                <a:uLnTx/>
                <a:uFillTx/>
                <a:latin typeface="Arial" panose="020B0604020202020204" pitchFamily="34" charset="0"/>
                <a:cs typeface="+mn-cs"/>
              </a:rPr>
              <a:t>que</a:t>
            </a:r>
            <a:r>
              <a:rPr kumimoji="0" lang="fr-CA" altLang="fr-FR" sz="2400" b="0" i="0" u="none" strike="noStrike" kern="0" cap="none" spc="0" normalizeH="0" baseline="0" noProof="0" dirty="0">
                <a:ln>
                  <a:noFill/>
                </a:ln>
                <a:solidFill>
                  <a:srgbClr val="000000"/>
                </a:solidFill>
                <a:effectLst/>
                <a:uLnTx/>
                <a:uFillTx/>
                <a:latin typeface="Arial" panose="020B0604020202020204" pitchFamily="34" charset="0"/>
                <a:cs typeface="+mn-cs"/>
              </a:rPr>
              <a:t> ta sœur m'a emprunté.</a:t>
            </a:r>
          </a:p>
        </p:txBody>
      </p:sp>
      <p:pic>
        <p:nvPicPr>
          <p:cNvPr id="30" name="Picture 4" descr="\\artsfs\arts_home\ktsedryk\Enseignement\Waterloo\Distance\252\pronoms relatifs\images\boy.jpg">
            <a:extLst>
              <a:ext uri="{FF2B5EF4-FFF2-40B4-BE49-F238E27FC236}">
                <a16:creationId xmlns:a16="http://schemas.microsoft.com/office/drawing/2014/main" id="{D7293A79-CD5C-047C-A2AB-9051D42955E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28170" y="2282621"/>
            <a:ext cx="2362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 name="Rectangle 30">
            <a:extLst>
              <a:ext uri="{FF2B5EF4-FFF2-40B4-BE49-F238E27FC236}">
                <a16:creationId xmlns:a16="http://schemas.microsoft.com/office/drawing/2014/main" id="{E5D2A0A9-2548-3F31-93C1-2DB35A1C0EBC}"/>
              </a:ext>
            </a:extLst>
          </p:cNvPr>
          <p:cNvSpPr/>
          <p:nvPr/>
        </p:nvSpPr>
        <p:spPr>
          <a:xfrm>
            <a:off x="2151970" y="1738108"/>
            <a:ext cx="2743200" cy="3505200"/>
          </a:xfrm>
          <a:prstGeom prst="rect">
            <a:avLst/>
          </a:prstGeom>
          <a:noFill/>
          <a:ln w="12700" cap="flat" cmpd="sng" algn="ctr">
            <a:solidFill>
              <a:srgbClr val="0070C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A" sz="1800" b="0" i="0" u="none" strike="noStrike" kern="0" cap="none" spc="0" normalizeH="0" baseline="0" noProof="0">
              <a:ln>
                <a:noFill/>
              </a:ln>
              <a:solidFill>
                <a:srgbClr val="FFFFFF"/>
              </a:solidFill>
              <a:effectLst/>
              <a:uLnTx/>
              <a:uFillTx/>
              <a:latin typeface="Arial"/>
              <a:ea typeface="+mn-ea"/>
              <a:cs typeface="+mn-cs"/>
            </a:endParaRPr>
          </a:p>
        </p:txBody>
      </p:sp>
      <p:cxnSp>
        <p:nvCxnSpPr>
          <p:cNvPr id="32" name="Straight Connector 31">
            <a:extLst>
              <a:ext uri="{FF2B5EF4-FFF2-40B4-BE49-F238E27FC236}">
                <a16:creationId xmlns:a16="http://schemas.microsoft.com/office/drawing/2014/main" id="{0916BAFD-8604-F66B-C023-9C099F0D55E8}"/>
              </a:ext>
            </a:extLst>
          </p:cNvPr>
          <p:cNvCxnSpPr/>
          <p:nvPr/>
        </p:nvCxnSpPr>
        <p:spPr>
          <a:xfrm>
            <a:off x="4971370" y="2276271"/>
            <a:ext cx="2590800" cy="0"/>
          </a:xfrm>
          <a:prstGeom prst="line">
            <a:avLst/>
          </a:prstGeom>
          <a:noFill/>
          <a:ln w="25400" cap="flat" cmpd="sng" algn="ctr">
            <a:solidFill>
              <a:srgbClr val="C00000"/>
            </a:solidFill>
            <a:prstDash val="solid"/>
          </a:ln>
          <a:effectLst>
            <a:outerShdw blurRad="40000" dist="20000" dir="5400000" rotWithShape="0">
              <a:srgbClr val="000000">
                <a:alpha val="38000"/>
              </a:srgbClr>
            </a:outerShdw>
          </a:effectLst>
        </p:spPr>
      </p:cxnSp>
      <p:cxnSp>
        <p:nvCxnSpPr>
          <p:cNvPr id="33" name="Straight Connector 32">
            <a:extLst>
              <a:ext uri="{FF2B5EF4-FFF2-40B4-BE49-F238E27FC236}">
                <a16:creationId xmlns:a16="http://schemas.microsoft.com/office/drawing/2014/main" id="{899A9A5D-DEB1-9269-8F10-B9645BFA564E}"/>
              </a:ext>
            </a:extLst>
          </p:cNvPr>
          <p:cNvCxnSpPr/>
          <p:nvPr/>
        </p:nvCxnSpPr>
        <p:spPr>
          <a:xfrm flipV="1">
            <a:off x="4971370" y="5106783"/>
            <a:ext cx="3648075" cy="7938"/>
          </a:xfrm>
          <a:prstGeom prst="line">
            <a:avLst/>
          </a:prstGeom>
          <a:noFill/>
          <a:ln w="25400" cap="flat" cmpd="sng" algn="ctr">
            <a:solidFill>
              <a:srgbClr val="C00000"/>
            </a:solidFill>
            <a:prstDash val="solid"/>
          </a:ln>
          <a:effectLst>
            <a:outerShdw blurRad="40000" dist="20000" dir="5400000" rotWithShape="0">
              <a:srgbClr val="000000">
                <a:alpha val="38000"/>
              </a:srgbClr>
            </a:outerShdw>
          </a:effectLst>
        </p:spPr>
      </p:cxnSp>
      <p:sp>
        <p:nvSpPr>
          <p:cNvPr id="34" name="Curved Down Arrow 39">
            <a:extLst>
              <a:ext uri="{FF2B5EF4-FFF2-40B4-BE49-F238E27FC236}">
                <a16:creationId xmlns:a16="http://schemas.microsoft.com/office/drawing/2014/main" id="{B8620A87-127F-67D7-29F2-D41813451609}"/>
              </a:ext>
            </a:extLst>
          </p:cNvPr>
          <p:cNvSpPr/>
          <p:nvPr/>
        </p:nvSpPr>
        <p:spPr>
          <a:xfrm>
            <a:off x="5047570" y="1509508"/>
            <a:ext cx="762000" cy="381000"/>
          </a:xfrm>
          <a:prstGeom prst="curvedDownArrow">
            <a:avLst/>
          </a:prstGeom>
          <a:gradFill rotWithShape="1">
            <a:gsLst>
              <a:gs pos="0">
                <a:srgbClr val="99CCFF">
                  <a:shade val="51000"/>
                  <a:satMod val="130000"/>
                </a:srgbClr>
              </a:gs>
              <a:gs pos="80000">
                <a:srgbClr val="99CCFF">
                  <a:shade val="93000"/>
                  <a:satMod val="130000"/>
                </a:srgbClr>
              </a:gs>
              <a:gs pos="100000">
                <a:srgbClr val="99CCFF">
                  <a:shade val="94000"/>
                  <a:satMod val="135000"/>
                </a:srgbClr>
              </a:gs>
            </a:gsLst>
            <a:lin ang="16200000" scaled="0"/>
          </a:gradFill>
          <a:ln w="9525" cap="flat" cmpd="sng" algn="ctr">
            <a:solidFill>
              <a:srgbClr val="99CCFF">
                <a:shade val="95000"/>
                <a:satMod val="105000"/>
              </a:srgbClr>
            </a:solidFill>
            <a:prstDash val="soli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A" sz="1800" b="0" i="0" u="none" strike="noStrike" kern="0" cap="none" spc="0" normalizeH="0" baseline="0" noProof="0">
              <a:ln>
                <a:noFill/>
              </a:ln>
              <a:solidFill>
                <a:srgbClr val="000000"/>
              </a:solidFill>
              <a:effectLst/>
              <a:uLnTx/>
              <a:uFillTx/>
              <a:latin typeface="Arial"/>
              <a:ea typeface="+mn-ea"/>
              <a:cs typeface="+mn-cs"/>
            </a:endParaRPr>
          </a:p>
        </p:txBody>
      </p:sp>
      <p:sp>
        <p:nvSpPr>
          <p:cNvPr id="35" name="TextBox 34">
            <a:extLst>
              <a:ext uri="{FF2B5EF4-FFF2-40B4-BE49-F238E27FC236}">
                <a16:creationId xmlns:a16="http://schemas.microsoft.com/office/drawing/2014/main" id="{EB0CF41B-0862-AA0C-8E0B-65235B0176C8}"/>
              </a:ext>
            </a:extLst>
          </p:cNvPr>
          <p:cNvSpPr txBox="1">
            <a:spLocks noChangeArrowheads="1"/>
          </p:cNvSpPr>
          <p:nvPr/>
        </p:nvSpPr>
        <p:spPr bwMode="auto">
          <a:xfrm>
            <a:off x="5047570" y="1204708"/>
            <a:ext cx="6715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fr-CA" altLang="fr-FR" sz="1800" b="0" i="0" u="none" strike="noStrike" kern="0" cap="none" spc="0" normalizeH="0" baseline="0" noProof="0">
                <a:ln>
                  <a:noFill/>
                </a:ln>
                <a:solidFill>
                  <a:srgbClr val="000000"/>
                </a:solidFill>
                <a:effectLst/>
                <a:uLnTx/>
                <a:uFillTx/>
                <a:latin typeface="Arial" panose="020B0604020202020204" pitchFamily="34" charset="0"/>
                <a:cs typeface="+mn-cs"/>
              </a:rPr>
              <a:t>sujet</a:t>
            </a:r>
          </a:p>
        </p:txBody>
      </p:sp>
      <p:sp>
        <p:nvSpPr>
          <p:cNvPr id="36" name="Curved Down Arrow 41">
            <a:extLst>
              <a:ext uri="{FF2B5EF4-FFF2-40B4-BE49-F238E27FC236}">
                <a16:creationId xmlns:a16="http://schemas.microsoft.com/office/drawing/2014/main" id="{3BC38623-0EBA-BE8E-B522-3006FB6C1102}"/>
              </a:ext>
            </a:extLst>
          </p:cNvPr>
          <p:cNvSpPr/>
          <p:nvPr/>
        </p:nvSpPr>
        <p:spPr>
          <a:xfrm>
            <a:off x="5285695" y="4024108"/>
            <a:ext cx="3419475" cy="696913"/>
          </a:xfrm>
          <a:prstGeom prst="curvedDownArrow">
            <a:avLst>
              <a:gd name="adj1" fmla="val 25000"/>
              <a:gd name="adj2" fmla="val 47903"/>
              <a:gd name="adj3" fmla="val 25000"/>
            </a:avLst>
          </a:prstGeom>
          <a:gradFill rotWithShape="1">
            <a:gsLst>
              <a:gs pos="0">
                <a:srgbClr val="99CCFF">
                  <a:shade val="51000"/>
                  <a:satMod val="130000"/>
                </a:srgbClr>
              </a:gs>
              <a:gs pos="80000">
                <a:srgbClr val="99CCFF">
                  <a:shade val="93000"/>
                  <a:satMod val="130000"/>
                </a:srgbClr>
              </a:gs>
              <a:gs pos="100000">
                <a:srgbClr val="99CCFF">
                  <a:shade val="94000"/>
                  <a:satMod val="135000"/>
                </a:srgbClr>
              </a:gs>
            </a:gsLst>
            <a:lin ang="16200000" scaled="0"/>
          </a:gradFill>
          <a:ln w="9525" cap="flat" cmpd="sng" algn="ctr">
            <a:solidFill>
              <a:srgbClr val="99CCFF">
                <a:shade val="95000"/>
                <a:satMod val="105000"/>
              </a:srgbClr>
            </a:solidFill>
            <a:prstDash val="soli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A" sz="1800" b="0" i="0" u="none" strike="noStrike" kern="0" cap="none" spc="0" normalizeH="0" baseline="0" noProof="0">
              <a:ln>
                <a:noFill/>
              </a:ln>
              <a:solidFill>
                <a:srgbClr val="000000"/>
              </a:solidFill>
              <a:effectLst/>
              <a:uLnTx/>
              <a:uFillTx/>
              <a:latin typeface="Arial"/>
              <a:ea typeface="+mn-ea"/>
              <a:cs typeface="+mn-cs"/>
            </a:endParaRPr>
          </a:p>
        </p:txBody>
      </p:sp>
      <p:sp>
        <p:nvSpPr>
          <p:cNvPr id="37" name="TextBox 36">
            <a:extLst>
              <a:ext uri="{FF2B5EF4-FFF2-40B4-BE49-F238E27FC236}">
                <a16:creationId xmlns:a16="http://schemas.microsoft.com/office/drawing/2014/main" id="{4CD3D9A7-F6F5-1FD1-0E17-B3DEECF1D07B}"/>
              </a:ext>
            </a:extLst>
          </p:cNvPr>
          <p:cNvSpPr txBox="1">
            <a:spLocks noChangeArrowheads="1"/>
          </p:cNvSpPr>
          <p:nvPr/>
        </p:nvSpPr>
        <p:spPr bwMode="auto">
          <a:xfrm>
            <a:off x="6266770" y="3578021"/>
            <a:ext cx="1524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fr-CA" altLang="fr-FR" sz="1800" b="0" i="0" u="none" strike="noStrike" kern="0" cap="none" spc="0" normalizeH="0" baseline="0" noProof="0">
                <a:ln>
                  <a:noFill/>
                </a:ln>
                <a:solidFill>
                  <a:srgbClr val="000000"/>
                </a:solidFill>
                <a:effectLst/>
                <a:uLnTx/>
                <a:uFillTx/>
                <a:latin typeface="Arial" panose="020B0604020202020204" pitchFamily="34" charset="0"/>
                <a:cs typeface="+mn-cs"/>
              </a:rPr>
              <a:t>complément</a:t>
            </a:r>
          </a:p>
        </p:txBody>
      </p:sp>
      <p:sp>
        <p:nvSpPr>
          <p:cNvPr id="38" name="Rectangle 37">
            <a:extLst>
              <a:ext uri="{FF2B5EF4-FFF2-40B4-BE49-F238E27FC236}">
                <a16:creationId xmlns:a16="http://schemas.microsoft.com/office/drawing/2014/main" id="{C37D96FE-721F-E12E-6A48-2D8FB2A51950}"/>
              </a:ext>
            </a:extLst>
          </p:cNvPr>
          <p:cNvSpPr/>
          <p:nvPr/>
        </p:nvSpPr>
        <p:spPr>
          <a:xfrm>
            <a:off x="11622982" y="6780679"/>
            <a:ext cx="859531" cy="230832"/>
          </a:xfrm>
          <a:prstGeom prst="rect">
            <a:avLst/>
          </a:prstGeom>
        </p:spPr>
        <p:txBody>
          <a:bodyPr wrap="none">
            <a:spAutoFit/>
          </a:bodyPr>
          <a:lstStyle/>
          <a:p>
            <a:pPr>
              <a:defRPr/>
            </a:pPr>
            <a:r>
              <a:rPr lang="fr-CA" sz="900" dirty="0">
                <a:solidFill>
                  <a:srgbClr val="FFFFFF">
                    <a:lumMod val="50000"/>
                  </a:srgbClr>
                </a:solidFill>
                <a:latin typeface="Arial" charset="0"/>
                <a:cs typeface="+mn-cs"/>
              </a:rPr>
              <a:t>© clipart.com</a:t>
            </a:r>
          </a:p>
        </p:txBody>
      </p:sp>
      <p:cxnSp>
        <p:nvCxnSpPr>
          <p:cNvPr id="39" name="Straight Connector 38">
            <a:extLst>
              <a:ext uri="{FF2B5EF4-FFF2-40B4-BE49-F238E27FC236}">
                <a16:creationId xmlns:a16="http://schemas.microsoft.com/office/drawing/2014/main" id="{C3AC4F4E-3254-C830-C434-B6DA940B1FA0}"/>
              </a:ext>
            </a:extLst>
          </p:cNvPr>
          <p:cNvCxnSpPr/>
          <p:nvPr/>
        </p:nvCxnSpPr>
        <p:spPr>
          <a:xfrm>
            <a:off x="4133170" y="2195308"/>
            <a:ext cx="615950" cy="0"/>
          </a:xfrm>
          <a:prstGeom prst="line">
            <a:avLst/>
          </a:prstGeom>
          <a:noFill/>
          <a:ln w="38100" cap="flat" cmpd="sng" algn="ctr">
            <a:solidFill>
              <a:srgbClr val="B9B9E7"/>
            </a:solidFill>
            <a:prstDash val="solid"/>
          </a:ln>
          <a:effectLst>
            <a:outerShdw blurRad="40000" dist="23000" dir="5400000" rotWithShape="0">
              <a:srgbClr val="000000">
                <a:alpha val="35000"/>
              </a:srgbClr>
            </a:outerShdw>
          </a:effectLst>
        </p:spPr>
      </p:cxnSp>
      <p:cxnSp>
        <p:nvCxnSpPr>
          <p:cNvPr id="40" name="Straight Connector 39">
            <a:extLst>
              <a:ext uri="{FF2B5EF4-FFF2-40B4-BE49-F238E27FC236}">
                <a16:creationId xmlns:a16="http://schemas.microsoft.com/office/drawing/2014/main" id="{ABADFF34-8037-59FB-3201-89A206A6747B}"/>
              </a:ext>
            </a:extLst>
          </p:cNvPr>
          <p:cNvCxnSpPr/>
          <p:nvPr/>
        </p:nvCxnSpPr>
        <p:spPr>
          <a:xfrm>
            <a:off x="4126820" y="5027408"/>
            <a:ext cx="615950" cy="0"/>
          </a:xfrm>
          <a:prstGeom prst="line">
            <a:avLst/>
          </a:prstGeom>
          <a:noFill/>
          <a:ln w="38100" cap="flat" cmpd="sng" algn="ctr">
            <a:solidFill>
              <a:srgbClr val="B9B9E7"/>
            </a:solidFill>
            <a:prstDash val="solid"/>
          </a:ln>
          <a:effectLst>
            <a:outerShdw blurRad="40000" dist="23000" dir="5400000" rotWithShape="0">
              <a:srgbClr val="000000">
                <a:alpha val="35000"/>
              </a:srgbClr>
            </a:outerShdw>
          </a:effectLst>
        </p:spPr>
      </p:cxnSp>
      <p:sp>
        <p:nvSpPr>
          <p:cNvPr id="41" name="Up-Down Arrow 47">
            <a:extLst>
              <a:ext uri="{FF2B5EF4-FFF2-40B4-BE49-F238E27FC236}">
                <a16:creationId xmlns:a16="http://schemas.microsoft.com/office/drawing/2014/main" id="{72ED92C1-C623-6AC7-FE49-D33460B8D174}"/>
              </a:ext>
            </a:extLst>
          </p:cNvPr>
          <p:cNvSpPr/>
          <p:nvPr/>
        </p:nvSpPr>
        <p:spPr>
          <a:xfrm>
            <a:off x="4133170" y="2282621"/>
            <a:ext cx="609600" cy="2362200"/>
          </a:xfrm>
          <a:prstGeom prst="upDownArrow">
            <a:avLst/>
          </a:prstGeom>
          <a:gradFill rotWithShape="1">
            <a:gsLst>
              <a:gs pos="0">
                <a:srgbClr val="CAE2FF">
                  <a:tint val="50000"/>
                  <a:satMod val="300000"/>
                </a:srgbClr>
              </a:gs>
              <a:gs pos="35000">
                <a:srgbClr val="CAE2FF">
                  <a:tint val="37000"/>
                  <a:satMod val="300000"/>
                </a:srgbClr>
              </a:gs>
              <a:gs pos="100000">
                <a:srgbClr val="CAE2FF">
                  <a:tint val="15000"/>
                  <a:satMod val="350000"/>
                </a:srgbClr>
              </a:gs>
            </a:gsLst>
            <a:lin ang="16200000" scaled="1"/>
          </a:gradFill>
          <a:ln w="9525" cap="flat" cmpd="sng" algn="ctr">
            <a:noFill/>
            <a:prstDash val="solid"/>
          </a:ln>
          <a:effectLst>
            <a:outerShdw blurRad="40000" dist="20000" dir="5400000" rotWithShape="0">
              <a:srgbClr val="000000">
                <a:alpha val="38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CA" sz="1400" b="0" i="0" u="none" strike="noStrike" kern="0" cap="none" spc="0" normalizeH="0" baseline="0" noProof="0" dirty="0">
                <a:ln>
                  <a:noFill/>
                </a:ln>
                <a:solidFill>
                  <a:srgbClr val="000000"/>
                </a:solidFill>
                <a:effectLst/>
                <a:uLnTx/>
                <a:uFillTx/>
                <a:latin typeface="Arial"/>
                <a:ea typeface="+mn-ea"/>
                <a:cs typeface="+mn-cs"/>
              </a:rPr>
              <a:t>a n  t  é c é d e n  t</a:t>
            </a:r>
          </a:p>
        </p:txBody>
      </p:sp>
      <p:sp>
        <p:nvSpPr>
          <p:cNvPr id="42" name="Rectangle 41">
            <a:extLst>
              <a:ext uri="{FF2B5EF4-FFF2-40B4-BE49-F238E27FC236}">
                <a16:creationId xmlns:a16="http://schemas.microsoft.com/office/drawing/2014/main" id="{F878BF45-CA46-60F2-45DF-5D82CB2665B8}"/>
              </a:ext>
            </a:extLst>
          </p:cNvPr>
          <p:cNvSpPr/>
          <p:nvPr/>
        </p:nvSpPr>
        <p:spPr>
          <a:xfrm>
            <a:off x="4971370" y="2355646"/>
            <a:ext cx="2667000" cy="830262"/>
          </a:xfrm>
          <a:prstGeom prst="rect">
            <a:avLst/>
          </a:prstGeom>
          <a:gradFill rotWithShape="1">
            <a:gsLst>
              <a:gs pos="0">
                <a:srgbClr val="FFFFFF">
                  <a:tint val="50000"/>
                  <a:satMod val="300000"/>
                </a:srgbClr>
              </a:gs>
              <a:gs pos="35000">
                <a:srgbClr val="FFFFFF">
                  <a:tint val="37000"/>
                  <a:satMod val="300000"/>
                </a:srgbClr>
              </a:gs>
              <a:gs pos="100000">
                <a:srgbClr val="FFFFFF">
                  <a:tint val="15000"/>
                  <a:satMod val="350000"/>
                </a:srgbClr>
              </a:gs>
            </a:gsLst>
            <a:lin ang="16200000" scaled="1"/>
          </a:gradFill>
          <a:ln w="9525" cap="flat" cmpd="sng" algn="ctr">
            <a:solidFill>
              <a:srgbClr val="FFFFFF">
                <a:shade val="95000"/>
                <a:satMod val="105000"/>
              </a:srgbClr>
            </a:solidFill>
            <a:prstDash val="solid"/>
          </a:ln>
          <a:effectLst>
            <a:outerShdw blurRad="40000" dist="20000" dir="5400000" rotWithShape="0">
              <a:srgbClr val="000000">
                <a:alpha val="38000"/>
              </a:srgbClr>
            </a:outerShdw>
          </a:effectLst>
        </p:spPr>
        <p:txBody>
          <a:bodyP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CA" sz="1600" b="0" i="1" u="none" strike="noStrike" kern="0" cap="none" spc="0" normalizeH="0" baseline="0" noProof="0" dirty="0">
                <a:ln>
                  <a:noFill/>
                </a:ln>
                <a:solidFill>
                  <a:srgbClr val="000000"/>
                </a:solidFill>
                <a:effectLst/>
                <a:uLnTx/>
                <a:uFillTx/>
                <a:latin typeface="Arial"/>
                <a:ea typeface="+mn-ea"/>
                <a:cs typeface="+mn-cs"/>
              </a:rPr>
              <a:t>J'ai besoin </a:t>
            </a:r>
            <a:r>
              <a:rPr kumimoji="0" lang="fr-CA" sz="1600" b="0" i="1" u="sng" strike="noStrike" kern="0" cap="none" spc="0" normalizeH="0" baseline="0" noProof="0" dirty="0">
                <a:ln>
                  <a:noFill/>
                </a:ln>
                <a:solidFill>
                  <a:srgbClr val="000000"/>
                </a:solidFill>
                <a:effectLst/>
                <a:uLnTx/>
                <a:uFillTx/>
                <a:latin typeface="Arial"/>
                <a:ea typeface="+mn-ea"/>
                <a:cs typeface="+mn-cs"/>
              </a:rPr>
              <a:t>du livre</a:t>
            </a:r>
            <a:r>
              <a:rPr kumimoji="0" lang="fr-CA" sz="1600" b="0" i="1" u="none" strike="noStrike" kern="0" cap="none" spc="0" normalizeH="0" baseline="0" noProof="0" dirty="0">
                <a:ln>
                  <a:noFill/>
                </a:ln>
                <a:solidFill>
                  <a:srgbClr val="000000"/>
                </a:solidFill>
                <a:effectLst/>
                <a:uLnTx/>
                <a:uFillTx/>
                <a:latin typeface="Arial"/>
                <a:ea typeface="+mn-ea"/>
                <a:cs typeface="+mn-cs"/>
              </a:rPr>
              <a:t>.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r-CA" sz="1600" b="0" i="1" u="none" strike="noStrike" kern="0" cap="none" spc="0" normalizeH="0" baseline="0" noProof="0" dirty="0">
                <a:ln>
                  <a:noFill/>
                </a:ln>
                <a:solidFill>
                  <a:srgbClr val="000000"/>
                </a:solidFill>
                <a:effectLst/>
                <a:uLnTx/>
                <a:uFillTx/>
                <a:latin typeface="Arial"/>
                <a:ea typeface="+mn-ea"/>
                <a:cs typeface="+mn-cs"/>
              </a:rPr>
              <a:t>+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r-CA" sz="1600" b="0" i="1" u="sng" strike="noStrike" kern="0" cap="none" spc="0" normalizeH="0" baseline="0" noProof="0" dirty="0">
                <a:ln>
                  <a:noFill/>
                </a:ln>
                <a:solidFill>
                  <a:srgbClr val="000000"/>
                </a:solidFill>
                <a:effectLst/>
                <a:uLnTx/>
                <a:uFillTx/>
                <a:latin typeface="Arial"/>
                <a:ea typeface="+mn-ea"/>
                <a:cs typeface="+mn-cs"/>
              </a:rPr>
              <a:t>Ce livre </a:t>
            </a:r>
            <a:r>
              <a:rPr kumimoji="0" lang="fr-CA" sz="1600" b="0" i="1" u="none" strike="noStrike" kern="0" cap="none" spc="0" normalizeH="0" baseline="0" noProof="0" dirty="0">
                <a:ln>
                  <a:noFill/>
                </a:ln>
                <a:solidFill>
                  <a:srgbClr val="000000"/>
                </a:solidFill>
                <a:effectLst/>
                <a:uLnTx/>
                <a:uFillTx/>
                <a:latin typeface="Arial"/>
                <a:ea typeface="+mn-ea"/>
                <a:cs typeface="+mn-cs"/>
              </a:rPr>
              <a:t>est sur la table.</a:t>
            </a:r>
          </a:p>
        </p:txBody>
      </p:sp>
      <p:sp>
        <p:nvSpPr>
          <p:cNvPr id="43" name="Rectangle 42">
            <a:extLst>
              <a:ext uri="{FF2B5EF4-FFF2-40B4-BE49-F238E27FC236}">
                <a16:creationId xmlns:a16="http://schemas.microsoft.com/office/drawing/2014/main" id="{A0C46829-BDC5-DA7B-ED86-3C6CE3DCAD09}"/>
              </a:ext>
            </a:extLst>
          </p:cNvPr>
          <p:cNvSpPr/>
          <p:nvPr/>
        </p:nvSpPr>
        <p:spPr>
          <a:xfrm>
            <a:off x="5061858" y="5175046"/>
            <a:ext cx="3490912" cy="830262"/>
          </a:xfrm>
          <a:prstGeom prst="rect">
            <a:avLst/>
          </a:prstGeom>
          <a:gradFill rotWithShape="1">
            <a:gsLst>
              <a:gs pos="0">
                <a:srgbClr val="FFFFFF">
                  <a:tint val="50000"/>
                  <a:satMod val="300000"/>
                </a:srgbClr>
              </a:gs>
              <a:gs pos="35000">
                <a:srgbClr val="FFFFFF">
                  <a:tint val="37000"/>
                  <a:satMod val="300000"/>
                </a:srgbClr>
              </a:gs>
              <a:gs pos="100000">
                <a:srgbClr val="FFFFFF">
                  <a:tint val="15000"/>
                  <a:satMod val="350000"/>
                </a:srgbClr>
              </a:gs>
            </a:gsLst>
            <a:lin ang="16200000" scaled="1"/>
          </a:gradFill>
          <a:ln w="9525" cap="flat" cmpd="sng" algn="ctr">
            <a:solidFill>
              <a:srgbClr val="FFFFFF">
                <a:shade val="95000"/>
                <a:satMod val="105000"/>
              </a:srgbClr>
            </a:solidFill>
            <a:prstDash val="solid"/>
          </a:ln>
          <a:effectLst>
            <a:outerShdw blurRad="40000" dist="20000" dir="5400000" rotWithShape="0">
              <a:srgbClr val="000000">
                <a:alpha val="38000"/>
              </a:srgbClr>
            </a:outerShdw>
          </a:effectLst>
        </p:spPr>
        <p:txBody>
          <a:bodyP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CA" sz="1600" b="0" i="1" u="none" strike="noStrike" kern="0" cap="none" spc="0" normalizeH="0" baseline="0" noProof="0" dirty="0">
                <a:ln>
                  <a:noFill/>
                </a:ln>
                <a:solidFill>
                  <a:srgbClr val="000000"/>
                </a:solidFill>
                <a:effectLst/>
                <a:uLnTx/>
                <a:uFillTx/>
                <a:latin typeface="Arial"/>
                <a:ea typeface="+mn-ea"/>
                <a:cs typeface="+mn-cs"/>
              </a:rPr>
              <a:t>J'ai besoin </a:t>
            </a:r>
            <a:r>
              <a:rPr kumimoji="0" lang="fr-CA" sz="1600" b="0" i="1" u="sng" strike="noStrike" kern="0" cap="none" spc="0" normalizeH="0" baseline="0" noProof="0" dirty="0">
                <a:ln>
                  <a:noFill/>
                </a:ln>
                <a:solidFill>
                  <a:srgbClr val="000000"/>
                </a:solidFill>
                <a:effectLst/>
                <a:uLnTx/>
                <a:uFillTx/>
                <a:latin typeface="Arial"/>
                <a:ea typeface="+mn-ea"/>
                <a:cs typeface="+mn-cs"/>
              </a:rPr>
              <a:t>du livre</a:t>
            </a:r>
            <a:r>
              <a:rPr kumimoji="0" lang="fr-CA" sz="1600" b="0" i="1" u="none" strike="noStrike" kern="0" cap="none" spc="0" normalizeH="0" baseline="0" noProof="0" dirty="0">
                <a:ln>
                  <a:noFill/>
                </a:ln>
                <a:solidFill>
                  <a:srgbClr val="000000"/>
                </a:solidFill>
                <a:effectLst/>
                <a:uLnTx/>
                <a:uFillTx/>
                <a:latin typeface="Arial"/>
                <a:ea typeface="+mn-ea"/>
                <a:cs typeface="+mn-cs"/>
              </a:rPr>
              <a:t>.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r-CA" sz="1600" b="0" i="1" u="none" strike="noStrike" kern="0" cap="none" spc="0" normalizeH="0" baseline="0" noProof="0" dirty="0">
                <a:ln>
                  <a:noFill/>
                </a:ln>
                <a:solidFill>
                  <a:srgbClr val="000000"/>
                </a:solidFill>
                <a:effectLst/>
                <a:uLnTx/>
                <a:uFillTx/>
                <a:latin typeface="Arial"/>
                <a:ea typeface="+mn-ea"/>
                <a:cs typeface="+mn-cs"/>
              </a:rPr>
              <a:t>+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r-CA" sz="1600" b="0" i="1" u="none" strike="noStrike" kern="0" cap="none" spc="0" normalizeH="0" baseline="0" noProof="0" dirty="0">
                <a:ln>
                  <a:noFill/>
                </a:ln>
                <a:solidFill>
                  <a:srgbClr val="000000"/>
                </a:solidFill>
                <a:effectLst/>
                <a:uLnTx/>
                <a:uFillTx/>
                <a:latin typeface="Arial"/>
                <a:ea typeface="+mn-ea"/>
                <a:cs typeface="+mn-cs"/>
              </a:rPr>
              <a:t>Ta sœur m’a emprunté </a:t>
            </a:r>
            <a:r>
              <a:rPr kumimoji="0" lang="fr-CA" sz="1600" b="0" i="1" u="sng" strike="noStrike" kern="0" cap="none" spc="0" normalizeH="0" baseline="0" noProof="0" dirty="0">
                <a:ln>
                  <a:noFill/>
                </a:ln>
                <a:solidFill>
                  <a:srgbClr val="000000"/>
                </a:solidFill>
                <a:effectLst/>
                <a:uLnTx/>
                <a:uFillTx/>
                <a:latin typeface="Arial"/>
                <a:ea typeface="+mn-ea"/>
                <a:cs typeface="+mn-cs"/>
              </a:rPr>
              <a:t>ce livre</a:t>
            </a:r>
            <a:r>
              <a:rPr kumimoji="0" lang="fr-CA" sz="1600" b="0" i="1" u="none" strike="noStrike" kern="0" cap="none" spc="0" normalizeH="0" baseline="0" noProof="0" dirty="0">
                <a:ln>
                  <a:noFill/>
                </a:ln>
                <a:solidFill>
                  <a:srgbClr val="000000"/>
                </a:solidFill>
                <a:effectLst/>
                <a:uLnTx/>
                <a:uFillTx/>
                <a:latin typeface="Arial"/>
                <a:ea typeface="+mn-ea"/>
                <a:cs typeface="+mn-cs"/>
              </a:rPr>
              <a:t>.</a:t>
            </a:r>
          </a:p>
        </p:txBody>
      </p:sp>
      <p:sp>
        <p:nvSpPr>
          <p:cNvPr id="44" name="Rectangle 43">
            <a:extLst>
              <a:ext uri="{FF2B5EF4-FFF2-40B4-BE49-F238E27FC236}">
                <a16:creationId xmlns:a16="http://schemas.microsoft.com/office/drawing/2014/main" id="{77FDAE22-DFD9-51D3-49F5-4D8EC01817BD}"/>
              </a:ext>
            </a:extLst>
          </p:cNvPr>
          <p:cNvSpPr>
            <a:spLocks noChangeArrowheads="1"/>
          </p:cNvSpPr>
          <p:nvPr/>
        </p:nvSpPr>
        <p:spPr bwMode="auto">
          <a:xfrm>
            <a:off x="2377395" y="1325358"/>
            <a:ext cx="21209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fr-CA" altLang="fr-FR" sz="1600" b="0" i="0" u="none" strike="noStrike" kern="0" cap="none" spc="0" normalizeH="0" baseline="0" noProof="0">
                <a:ln>
                  <a:noFill/>
                </a:ln>
                <a:solidFill>
                  <a:srgbClr val="627B9A"/>
                </a:solidFill>
                <a:effectLst/>
                <a:uLnTx/>
                <a:uFillTx/>
                <a:latin typeface="Arial" panose="020B0604020202020204" pitchFamily="34" charset="0"/>
                <a:cs typeface="+mn-cs"/>
              </a:rPr>
              <a:t>proposition principale</a:t>
            </a:r>
          </a:p>
        </p:txBody>
      </p:sp>
    </p:spTree>
    <p:custDataLst>
      <p:tags r:id="rId1"/>
    </p:custDataLst>
    <p:extLst>
      <p:ext uri="{BB962C8B-B14F-4D97-AF65-F5344CB8AC3E}">
        <p14:creationId xmlns:p14="http://schemas.microsoft.com/office/powerpoint/2010/main" val="93483678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0" presetClass="entr" presetSubtype="0" fill="hold" nodeType="withEffect">
                                  <p:stCondLst>
                                    <p:cond delay="0"/>
                                  </p:stCondLst>
                                  <p:childTnLst>
                                    <p:set>
                                      <p:cBhvr>
                                        <p:cTn id="8" dur="1" fill="hold">
                                          <p:stCondLst>
                                            <p:cond delay="0"/>
                                          </p:stCondLst>
                                        </p:cTn>
                                        <p:tgtEl>
                                          <p:spTgt spid="30"/>
                                        </p:tgtEl>
                                        <p:attrNameLst>
                                          <p:attrName>style.visibility</p:attrName>
                                        </p:attrNameLst>
                                      </p:cBhvr>
                                      <p:to>
                                        <p:strVal val="visible"/>
                                      </p:to>
                                    </p:set>
                                    <p:animEffect transition="in" filter="fade">
                                      <p:cBhvr>
                                        <p:cTn id="9" dur="2000"/>
                                        <p:tgtEl>
                                          <p:spTgt spid="30"/>
                                        </p:tgtEl>
                                      </p:cBhvr>
                                    </p:animEffect>
                                  </p:childTnLst>
                                </p:cTn>
                              </p:par>
                              <p:par>
                                <p:cTn id="10" presetID="10" presetClass="entr" presetSubtype="0" fill="hold" nodeType="with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fade">
                                      <p:cBhvr>
                                        <p:cTn id="12" dur="1000"/>
                                        <p:tgtEl>
                                          <p:spTgt spid="27"/>
                                        </p:tgtEl>
                                      </p:cBhvr>
                                    </p:animEffect>
                                  </p:childTnLst>
                                </p:cTn>
                              </p:par>
                              <p:par>
                                <p:cTn id="13" presetID="10" presetClass="entr" presetSubtype="0" fill="hold" nodeType="withEffect">
                                  <p:stCondLst>
                                    <p:cond delay="0"/>
                                  </p:stCondLst>
                                  <p:childTnLst>
                                    <p:set>
                                      <p:cBhvr>
                                        <p:cTn id="14" dur="1" fill="hold">
                                          <p:stCondLst>
                                            <p:cond delay="0"/>
                                          </p:stCondLst>
                                        </p:cTn>
                                        <p:tgtEl>
                                          <p:spTgt spid="38"/>
                                        </p:tgtEl>
                                        <p:attrNameLst>
                                          <p:attrName>style.visibility</p:attrName>
                                        </p:attrNameLst>
                                      </p:cBhvr>
                                      <p:to>
                                        <p:strVal val="visible"/>
                                      </p:to>
                                    </p:set>
                                    <p:animEffect transition="in" filter="fade">
                                      <p:cBhvr>
                                        <p:cTn id="15" dur="500"/>
                                        <p:tgtEl>
                                          <p:spTgt spid="38"/>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29"/>
                                        </p:tgtEl>
                                        <p:attrNameLst>
                                          <p:attrName>style.visibility</p:attrName>
                                        </p:attrNameLst>
                                      </p:cBhvr>
                                      <p:to>
                                        <p:strVal val="visible"/>
                                      </p:to>
                                    </p:set>
                                  </p:childTnLst>
                                </p:cTn>
                              </p:par>
                              <p:par>
                                <p:cTn id="20" presetID="10" presetClass="entr" presetSubtype="0" fill="hold" nodeType="with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fade">
                                      <p:cBhvr>
                                        <p:cTn id="22" dur="1000"/>
                                        <p:tgtEl>
                                          <p:spTgt spid="26"/>
                                        </p:tgtEl>
                                      </p:cBhvr>
                                    </p:animEffect>
                                  </p:childTnLst>
                                </p:cTn>
                              </p:par>
                            </p:childTnLst>
                          </p:cTn>
                        </p:par>
                      </p:childTnLst>
                    </p:cTn>
                  </p:par>
                  <p:par>
                    <p:cTn id="23" fill="hold">
                      <p:stCondLst>
                        <p:cond delay="indefinite"/>
                      </p:stCondLst>
                      <p:childTnLst>
                        <p:par>
                          <p:cTn id="24" fill="hold">
                            <p:stCondLst>
                              <p:cond delay="0"/>
                            </p:stCondLst>
                            <p:childTnLst>
                              <p:par>
                                <p:cTn id="25" presetID="20" presetClass="entr" presetSubtype="0" fill="hold" nodeType="click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wedge">
                                      <p:cBhvr>
                                        <p:cTn id="27" dur="2000"/>
                                        <p:tgtEl>
                                          <p:spTgt spid="31"/>
                                        </p:tgtEl>
                                      </p:cBhvr>
                                    </p:animEffect>
                                  </p:childTnLst>
                                </p:cTn>
                              </p:par>
                              <p:par>
                                <p:cTn id="28" presetID="10" presetClass="entr" presetSubtype="0" fill="hold" nodeType="withEffect">
                                  <p:stCondLst>
                                    <p:cond delay="0"/>
                                  </p:stCondLst>
                                  <p:childTnLst>
                                    <p:set>
                                      <p:cBhvr>
                                        <p:cTn id="29" dur="1" fill="hold">
                                          <p:stCondLst>
                                            <p:cond delay="0"/>
                                          </p:stCondLst>
                                        </p:cTn>
                                        <p:tgtEl>
                                          <p:spTgt spid="44"/>
                                        </p:tgtEl>
                                        <p:attrNameLst>
                                          <p:attrName>style.visibility</p:attrName>
                                        </p:attrNameLst>
                                      </p:cBhvr>
                                      <p:to>
                                        <p:strVal val="visible"/>
                                      </p:to>
                                    </p:set>
                                    <p:animEffect transition="in" filter="fade">
                                      <p:cBhvr>
                                        <p:cTn id="30" dur="1000"/>
                                        <p:tgtEl>
                                          <p:spTgt spid="44"/>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32"/>
                                        </p:tgtEl>
                                        <p:attrNameLst>
                                          <p:attrName>style.visibility</p:attrName>
                                        </p:attrNameLst>
                                      </p:cBhvr>
                                      <p:to>
                                        <p:strVal val="visible"/>
                                      </p:to>
                                    </p:set>
                                    <p:animEffect transition="in" filter="wipe(left)">
                                      <p:cBhvr>
                                        <p:cTn id="35" dur="500"/>
                                        <p:tgtEl>
                                          <p:spTgt spid="32"/>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33"/>
                                        </p:tgtEl>
                                        <p:attrNameLst>
                                          <p:attrName>style.visibility</p:attrName>
                                        </p:attrNameLst>
                                      </p:cBhvr>
                                      <p:to>
                                        <p:strVal val="visible"/>
                                      </p:to>
                                    </p:set>
                                    <p:animEffect transition="in" filter="wipe(left)">
                                      <p:cBhvr>
                                        <p:cTn id="40" dur="500"/>
                                        <p:tgtEl>
                                          <p:spTgt spid="33"/>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34"/>
                                        </p:tgtEl>
                                        <p:attrNameLst>
                                          <p:attrName>style.visibility</p:attrName>
                                        </p:attrNameLst>
                                      </p:cBhvr>
                                      <p:to>
                                        <p:strVal val="visible"/>
                                      </p:to>
                                    </p:set>
                                    <p:animEffect transition="in" filter="wipe(left)">
                                      <p:cBhvr>
                                        <p:cTn id="45" dur="500"/>
                                        <p:tgtEl>
                                          <p:spTgt spid="34"/>
                                        </p:tgtEl>
                                      </p:cBhvr>
                                    </p:animEffect>
                                  </p:childTnLst>
                                </p:cTn>
                              </p:par>
                              <p:par>
                                <p:cTn id="46" presetID="23" presetClass="entr" presetSubtype="16" fill="hold" nodeType="withEffect">
                                  <p:stCondLst>
                                    <p:cond delay="0"/>
                                  </p:stCondLst>
                                  <p:childTnLst>
                                    <p:set>
                                      <p:cBhvr>
                                        <p:cTn id="47" dur="1" fill="hold">
                                          <p:stCondLst>
                                            <p:cond delay="0"/>
                                          </p:stCondLst>
                                        </p:cTn>
                                        <p:tgtEl>
                                          <p:spTgt spid="35"/>
                                        </p:tgtEl>
                                        <p:attrNameLst>
                                          <p:attrName>style.visibility</p:attrName>
                                        </p:attrNameLst>
                                      </p:cBhvr>
                                      <p:to>
                                        <p:strVal val="visible"/>
                                      </p:to>
                                    </p:set>
                                    <p:anim calcmode="lin" valueType="num">
                                      <p:cBhvr>
                                        <p:cTn id="48" dur="500" fill="hold"/>
                                        <p:tgtEl>
                                          <p:spTgt spid="35"/>
                                        </p:tgtEl>
                                        <p:attrNameLst>
                                          <p:attrName>ppt_w</p:attrName>
                                        </p:attrNameLst>
                                      </p:cBhvr>
                                      <p:tavLst>
                                        <p:tav tm="0">
                                          <p:val>
                                            <p:fltVal val="0"/>
                                          </p:val>
                                        </p:tav>
                                        <p:tav tm="100000">
                                          <p:val>
                                            <p:strVal val="#ppt_w"/>
                                          </p:val>
                                        </p:tav>
                                      </p:tavLst>
                                    </p:anim>
                                    <p:anim calcmode="lin" valueType="num">
                                      <p:cBhvr>
                                        <p:cTn id="49" dur="500" fill="hold"/>
                                        <p:tgtEl>
                                          <p:spTgt spid="35"/>
                                        </p:tgtEl>
                                        <p:attrNameLst>
                                          <p:attrName>ppt_h</p:attrName>
                                        </p:attrNameLst>
                                      </p:cBhvr>
                                      <p:tavLst>
                                        <p:tav tm="0">
                                          <p:val>
                                            <p:fltVal val="0"/>
                                          </p:val>
                                        </p:tav>
                                        <p:tav tm="100000">
                                          <p:val>
                                            <p:strVal val="#ppt_h"/>
                                          </p:val>
                                        </p:tav>
                                      </p:tavLst>
                                    </p:anim>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childTnLst>
                                    <p:set>
                                      <p:cBhvr>
                                        <p:cTn id="53" dur="1" fill="hold">
                                          <p:stCondLst>
                                            <p:cond delay="0"/>
                                          </p:stCondLst>
                                        </p:cTn>
                                        <p:tgtEl>
                                          <p:spTgt spid="36"/>
                                        </p:tgtEl>
                                        <p:attrNameLst>
                                          <p:attrName>style.visibility</p:attrName>
                                        </p:attrNameLst>
                                      </p:cBhvr>
                                      <p:to>
                                        <p:strVal val="visible"/>
                                      </p:to>
                                    </p:set>
                                    <p:animEffect transition="in" filter="wipe(left)">
                                      <p:cBhvr>
                                        <p:cTn id="54" dur="500"/>
                                        <p:tgtEl>
                                          <p:spTgt spid="36"/>
                                        </p:tgtEl>
                                      </p:cBhvr>
                                    </p:animEffect>
                                  </p:childTnLst>
                                </p:cTn>
                              </p:par>
                            </p:childTnLst>
                          </p:cTn>
                        </p:par>
                      </p:childTnLst>
                    </p:cTn>
                  </p:par>
                  <p:par>
                    <p:cTn id="55" fill="hold">
                      <p:stCondLst>
                        <p:cond delay="indefinite"/>
                      </p:stCondLst>
                      <p:childTnLst>
                        <p:par>
                          <p:cTn id="56" fill="hold">
                            <p:stCondLst>
                              <p:cond delay="0"/>
                            </p:stCondLst>
                            <p:childTnLst>
                              <p:par>
                                <p:cTn id="57" presetID="23" presetClass="entr" presetSubtype="16" fill="hold" nodeType="clickEffect">
                                  <p:stCondLst>
                                    <p:cond delay="0"/>
                                  </p:stCondLst>
                                  <p:childTnLst>
                                    <p:set>
                                      <p:cBhvr>
                                        <p:cTn id="58" dur="1" fill="hold">
                                          <p:stCondLst>
                                            <p:cond delay="0"/>
                                          </p:stCondLst>
                                        </p:cTn>
                                        <p:tgtEl>
                                          <p:spTgt spid="37"/>
                                        </p:tgtEl>
                                        <p:attrNameLst>
                                          <p:attrName>style.visibility</p:attrName>
                                        </p:attrNameLst>
                                      </p:cBhvr>
                                      <p:to>
                                        <p:strVal val="visible"/>
                                      </p:to>
                                    </p:set>
                                    <p:anim calcmode="lin" valueType="num">
                                      <p:cBhvr>
                                        <p:cTn id="59" dur="500" fill="hold"/>
                                        <p:tgtEl>
                                          <p:spTgt spid="37"/>
                                        </p:tgtEl>
                                        <p:attrNameLst>
                                          <p:attrName>ppt_w</p:attrName>
                                        </p:attrNameLst>
                                      </p:cBhvr>
                                      <p:tavLst>
                                        <p:tav tm="0">
                                          <p:val>
                                            <p:fltVal val="0"/>
                                          </p:val>
                                        </p:tav>
                                        <p:tav tm="100000">
                                          <p:val>
                                            <p:strVal val="#ppt_w"/>
                                          </p:val>
                                        </p:tav>
                                      </p:tavLst>
                                    </p:anim>
                                    <p:anim calcmode="lin" valueType="num">
                                      <p:cBhvr>
                                        <p:cTn id="60" dur="500" fill="hold"/>
                                        <p:tgtEl>
                                          <p:spTgt spid="37"/>
                                        </p:tgtEl>
                                        <p:attrNameLst>
                                          <p:attrName>ppt_h</p:attrName>
                                        </p:attrNameLst>
                                      </p:cBhvr>
                                      <p:tavLst>
                                        <p:tav tm="0">
                                          <p:val>
                                            <p:fltVal val="0"/>
                                          </p:val>
                                        </p:tav>
                                        <p:tav tm="100000">
                                          <p:val>
                                            <p:strVal val="#ppt_h"/>
                                          </p:val>
                                        </p:tav>
                                      </p:tavLst>
                                    </p:anim>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nodeType="click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left)">
                                      <p:cBhvr>
                                        <p:cTn id="65" dur="500"/>
                                        <p:tgtEl>
                                          <p:spTgt spid="39"/>
                                        </p:tgtEl>
                                      </p:cBhvr>
                                    </p:animEffect>
                                  </p:childTnLst>
                                </p:cTn>
                              </p:par>
                              <p:par>
                                <p:cTn id="66" presetID="22" presetClass="entr" presetSubtype="8" fill="hold" nodeType="withEffect">
                                  <p:stCondLst>
                                    <p:cond delay="0"/>
                                  </p:stCondLst>
                                  <p:childTnLst>
                                    <p:set>
                                      <p:cBhvr>
                                        <p:cTn id="67" dur="1" fill="hold">
                                          <p:stCondLst>
                                            <p:cond delay="0"/>
                                          </p:stCondLst>
                                        </p:cTn>
                                        <p:tgtEl>
                                          <p:spTgt spid="40"/>
                                        </p:tgtEl>
                                        <p:attrNameLst>
                                          <p:attrName>style.visibility</p:attrName>
                                        </p:attrNameLst>
                                      </p:cBhvr>
                                      <p:to>
                                        <p:strVal val="visible"/>
                                      </p:to>
                                    </p:set>
                                    <p:animEffect transition="in" filter="wipe(left)">
                                      <p:cBhvr>
                                        <p:cTn id="68" dur="500"/>
                                        <p:tgtEl>
                                          <p:spTgt spid="40"/>
                                        </p:tgtEl>
                                      </p:cBhvr>
                                    </p:animEffect>
                                  </p:childTnLst>
                                </p:cTn>
                              </p:par>
                            </p:childTnLst>
                          </p:cTn>
                        </p:par>
                      </p:childTnLst>
                    </p:cTn>
                  </p:par>
                  <p:par>
                    <p:cTn id="69" fill="hold">
                      <p:stCondLst>
                        <p:cond delay="indefinite"/>
                      </p:stCondLst>
                      <p:childTnLst>
                        <p:par>
                          <p:cTn id="70" fill="hold">
                            <p:stCondLst>
                              <p:cond delay="0"/>
                            </p:stCondLst>
                            <p:childTnLst>
                              <p:par>
                                <p:cTn id="71" presetID="35" presetClass="path" presetSubtype="0" accel="50000" decel="50000" fill="hold" nodeType="clickEffect">
                                  <p:stCondLst>
                                    <p:cond delay="0"/>
                                  </p:stCondLst>
                                  <p:childTnLst>
                                    <p:animMotion origin="layout" path="M 1.82373E-6 -3.18788E-7 L -0.02086 -3.18788E-7 " pathEditMode="relative" rAng="0" ptsTypes="AA">
                                      <p:cBhvr>
                                        <p:cTn id="72" dur="500" fill="hold"/>
                                        <p:tgtEl>
                                          <p:spTgt spid="30"/>
                                        </p:tgtEl>
                                        <p:attrNameLst>
                                          <p:attrName>ppt_x</p:attrName>
                                          <p:attrName>ppt_y</p:attrName>
                                        </p:attrNameLst>
                                      </p:cBhvr>
                                      <p:rCtr x="-1043" y="0"/>
                                    </p:animMotion>
                                  </p:childTnLst>
                                </p:cTn>
                              </p:par>
                              <p:par>
                                <p:cTn id="73" presetID="16" presetClass="entr" presetSubtype="42" fill="hold" nodeType="withEffect">
                                  <p:stCondLst>
                                    <p:cond delay="0"/>
                                  </p:stCondLst>
                                  <p:childTnLst>
                                    <p:set>
                                      <p:cBhvr>
                                        <p:cTn id="74" dur="1" fill="hold">
                                          <p:stCondLst>
                                            <p:cond delay="0"/>
                                          </p:stCondLst>
                                        </p:cTn>
                                        <p:tgtEl>
                                          <p:spTgt spid="41"/>
                                        </p:tgtEl>
                                        <p:attrNameLst>
                                          <p:attrName>style.visibility</p:attrName>
                                        </p:attrNameLst>
                                      </p:cBhvr>
                                      <p:to>
                                        <p:strVal val="visible"/>
                                      </p:to>
                                    </p:set>
                                    <p:animEffect transition="in" filter="barn(outHorizontal)">
                                      <p:cBhvr>
                                        <p:cTn id="75" dur="500"/>
                                        <p:tgtEl>
                                          <p:spTgt spid="41"/>
                                        </p:tgtEl>
                                      </p:cBhvr>
                                    </p:animEffec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nodeType="clickEffect">
                                  <p:stCondLst>
                                    <p:cond delay="0"/>
                                  </p:stCondLst>
                                  <p:childTnLst>
                                    <p:set>
                                      <p:cBhvr>
                                        <p:cTn id="79" dur="1" fill="hold">
                                          <p:stCondLst>
                                            <p:cond delay="0"/>
                                          </p:stCondLst>
                                        </p:cTn>
                                        <p:tgtEl>
                                          <p:spTgt spid="42"/>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1" presetClass="entr" presetSubtype="0" fill="hold" nodeType="clickEffect">
                                  <p:stCondLst>
                                    <p:cond delay="0"/>
                                  </p:stCondLst>
                                  <p:childTnLst>
                                    <p:set>
                                      <p:cBhvr>
                                        <p:cTn id="83"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9" grpId="0"/>
      <p:bldP spid="31" grpId="0" animBg="1"/>
      <p:bldP spid="34" grpId="0" animBg="1"/>
      <p:bldP spid="35" grpId="0"/>
      <p:bldP spid="36" grpId="0" animBg="1"/>
      <p:bldP spid="37" grpId="0"/>
      <p:bldP spid="41" grpId="0" animBg="1"/>
      <p:bldP spid="42" grpId="0" animBg="1"/>
      <p:bldP spid="43" grpId="0" animBg="1"/>
      <p:bldP spid="44"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85"/>
  <p:tag name="MMPROD_THEME_BG_IMAGE" val=""/>
  <p:tag name="MMPROD_DATA" val="&lt;object type=&quot;10002&quot; unique_id=&quot;901&quot;&gt;&lt;property id=&quot;10007&quot; value=&quot;Next&quot;/&gt;&lt;property id=&quot;10008&quot; value=&quot;Back&quot;/&gt;&lt;property id=&quot;10009&quot; value=&quot;Soumettre&quot;/&gt;&lt;property id=&quot;10012&quot; value=&quot;0&quot;/&gt;&lt;property id=&quot;10022&quot; value=&quot;Essayez encore une fois&quot;/&gt;&lt;property id=&quot;10068&quot; value=&quot;Correct - Cliquez pour continuer&quot;/&gt;&lt;property id=&quot;10069&quot; value=&quot;Incorrect - Cliquez pour continuer&quot;/&gt;&lt;property id=&quot;10124&quot; value=&quot;Click to continue&quot;/&gt;&lt;property id=&quot;10125&quot; value=&quot;Click to submit answer&quot;/&gt;&lt;property id=&quot;10126&quot; value=&quot;Click to go back&quot;/&gt;&lt;property id=&quot;10127&quot; value=&quot;Annuler&quot;/&gt;&lt;property id=&quot;10128&quot; value=&quot;Click to clear&quot;/&gt;&lt;property id=&quot;10133&quot; value=&quot;0&quot;/&gt;&lt;property id=&quot;10134&quot; value=&quot;0&quot;/&gt;&lt;property id=&quot;10135&quot; value=&quot;,&quot;/&gt;&lt;property id=&quot;10136&quot; value=&quot;2&quot;/&gt;&lt;property id=&quot;10156&quot; value=&quot;1&quot;/&gt;&lt;property id=&quot;10157&quot; value=&quot;1&quot;/&gt;&lt;property id=&quot;10158&quot; value=&quot;1&quot;/&gt;&lt;property id=&quot;10177&quot; value=&quot;0&quot;/&gt;&lt;property id=&quot;10183&quot; value=&quot;Vous devez répondre aux questions avant de continuer&quot;/&gt;&lt;property id=&quot;10185&quot; value=&quot;1&quot;/&gt;&lt;property id=&quot;10188&quot; value=&quot;The time to answer this question has expired.&quot;/&gt;&lt;property id=&quot;10189&quot; value=&quot;1&quot;/&gt;&lt;property id=&quot;10194&quot; value=&quot;0&quot;/&gt;&lt;property id=&quot;10195&quot; value=&quot;1&quot;/&gt;&lt;property id=&quot;10196&quot; value=&quot;0&quot;/&gt;&lt;property id=&quot;10198&quot; value=&quot;100&quot;/&gt;&lt;property id=&quot;10200&quot; value=&quot;1&quot;/&gt;&lt;object type=&quot;10054&quot; unique_id=&quot;10002&quot;&gt;&lt;property id=&quot;10139&quot; value=&quot;1.0&quot;/&gt;&lt;property id=&quot;10141&quot; value=&quot;80&quot;/&gt;&lt;property id=&quot;10143&quot; value=&quot;0&quot;/&gt;&lt;property id=&quot;10144&quot; value=&quot;0&quot;/&gt;&lt;property id=&quot;10145&quot; value=&quot;0&quot;/&gt;&lt;property id=&quot;10146&quot; value=&quot;1&quot;/&gt;&lt;property id=&quot;10147&quot; value=&quot;0&quot;/&gt;&lt;property id=&quot;10148&quot; value=&quot;0&quot;/&gt;&lt;property id=&quot;10149&quot; value=&quot;0&quot;/&gt;&lt;property id=&quot;10150&quot; value=&quot;0&quot;/&gt;&lt;/object&gt;&lt;object type=&quot;10042&quot; unique_id=&quot;903&quot;&gt;&lt;object type=&quot;10003&quot; unique_id=&quot;10004&quot;&gt;&lt;property id=&quot;10002&quot; value=&quot;Quiz&quot;/&gt;&lt;property id=&quot;10003&quot; value=&quot;0&quot;/&gt;&lt;property id=&quot;10004&quot; value=&quot;0&quot;/&gt;&lt;property id=&quot;10005&quot; value=&quot;0&quot;/&gt;&lt;property id=&quot;10006&quot; value=&quot;0&quot;/&gt;&lt;property id=&quot;10010&quot; value=&quot;1&quot;/&gt;&lt;property id=&quot;10014&quot; value=&quot;-1&quot;/&gt;&lt;property id=&quot;10015&quot; value=&quot;1&quot;/&gt;&lt;property id=&quot;10016&quot; value=&quot;1&quot;/&gt;&lt;property id=&quot;10017&quot; value=&quot;1&quot;/&gt;&lt;property id=&quot;10018&quot; value=&quot;0&quot;/&gt;&lt;property id=&quot;10029&quot; value=&quot;2&quot;/&gt;&lt;property id=&quot;10072&quot; value=&quot;Quiz10004&quot;/&gt;&lt;property id=&quot;10123&quot; value=&quot;1&quot;/&gt;&lt;property id=&quot;10129&quot; value=&quot;0&quot;/&gt;&lt;property id=&quot;10130&quot; value=&quot;80&quot;/&gt;&lt;property id=&quot;10160&quot; value=&quot;1&quot;/&gt;&lt;property id=&quot;10161&quot; value=&quot;1&quot;/&gt;&lt;property id=&quot;10162&quot; value=&quot;1&quot;/&gt;&lt;property id=&quot;10163&quot; value=&quot;0&quot;/&gt;&lt;property id=&quot;10164&quot; value=&quot;0&quot;/&gt;&lt;property id=&quot;10165&quot; value=&quot;Réussi&quot;/&gt;&lt;property id=&quot;10166&quot; value=&quot;Échoué&quot;/&gt;&lt;property id=&quot;10167&quot; value=&quot;FFFFFFFF&quot;/&gt;&lt;property id=&quot;10169&quot; value=&quot;Question %d of %d&quot;/&gt;&lt;property id=&quot;10170&quot; value=&quot;Send E-mail&quot;/&gt;&lt;property id=&quot;10171&quot; value=&quot;Vous avez répondu correctement!&quot;/&gt;&lt;property id=&quot;10172&quot; value=&quot;Vous n'avez pas répondu à la question&quot;/&gt;&lt;property id=&quot;10173&quot; value=&quot;Votre réponse&quot;/&gt;&lt;property id=&quot;10174&quot; value=&quot;La réponse correcte est:&quot;/&gt;&lt;object type=&quot;10050&quot; unique_id=&quot;10006&quot;&gt;&lt;property id=&quot;10020&quot; value=&quot;2&quot;/&gt;&lt;property id=&quot;10191&quot; value=&quot;-1&quot;/&gt;&lt;/object&gt;&lt;object type=&quot;10051&quot; unique_id=&quot;10007&quot;&gt;&lt;property id=&quot;10020&quot; value=&quot;2&quot;/&gt;&lt;property id=&quot;10191&quot; value=&quot;-1&quot;/&gt;&lt;/object&gt;&lt;property id=&quot;10208&quot; value=&quot;0&quot;/&gt;&lt;property id=&quot;10222&quot; value=&quot;0&quot;/&gt;&lt;property id=&quot;10223&quot; value=&quot;1&quot;/&gt;&lt;property id=&quot;10224&quot; value=&quot;1&quot;/&gt;&lt;property id=&quot;10225&quot; value=&quot;Instruction Slide Title&quot;/&gt;&lt;property id=&quot;10226&quot; value=&quot;Write instructions for quiz takers here...&quot;/&gt;&lt;property id=&quot;10228&quot; value=&quot;100&quot;/&gt;&lt;/object&gt;&lt;/object&gt;&lt;property id=&quot;10212&quot; value=&quot;1&quot;/&gt;&lt;property id=&quot;10213&quot; value=&quot;1&quot;/&gt;&lt;property id=&quot;10214&quot; value=&quot;0&quot;/&gt;&lt;property id=&quot;10215&quot; value=&quot;0&quot;/&gt;&lt;property id=&quot;10216&quot; value=&quot;0&quot;/&gt;&lt;property id=&quot;10217&quot; value=&quot;1&quot;/&gt;&lt;property id=&quot;10218&quot; value=&quot;0&quot;/&gt;&lt;property id=&quot;10219&quot; value=&quot;0&quot;/&gt;&lt;property id=&quot;10227&quot; value=&quot;1&quot;/&gt;&lt;property id=&quot;10229&quot; value=&quot;0&quot;/&gt;&lt;property id=&quot;10235&quot; value=&quot;0&quot;/&gt;&lt;property id=&quot;10236&quot; value=&quot;0&quot;/&gt;&lt;property id=&quot;10237&quot; value=&quot;0&quot;/&gt;&lt;property id=&quot;10238&quot; value=&quot;-1&quot;/&gt;&lt;property id=&quot;10239&quot; value=&quot;-1&quot;/&gt;&lt;property id=&quot;10240&quot; value=&quot;-1&quot;/&gt;&lt;property id=&quot;10241&quot; value=&quot;-1&quot;/&gt;&lt;property id=&quot;10242&quot; value=&quot;-1&quot;/&gt;&lt;property id=&quot;10243&quot; value=&quot;-1&quot;/&gt;&lt;property id=&quot;10244&quot; value=&quot;1&quot;/&gt;&lt;property id=&quot;10245&quot; value=&quot;0&quot;/&gt;&lt;/object&gt;&#10;"/>
  <p:tag name="MMPROD_TAG_VCONFIG" val="PD94bWwgdmVyc2lvbj0iMS4wIj8+DQo8Y29uZmlndXJhdGlvbj4NCgk8Y29sb3JzPg0KCQk8dWljb2xvciBuYW1lPSJwcmltYXJ5IiB2YWx1ZT0iMHhBQUM4RDkiLz4NCgkJPHVpY29sb3IgbmFtZT0iZ2xvdyIgdmFsdWU9IjB4MzVEMzM0Ii8+DQoJCTx1aWNvbG9yIG5hbWU9InRleHQiIHZhbHVlPSIweEZGRkZGRiIvPg0KCQk8dWljb2xvciBuYW1lPSJsaWdodCIgdmFsdWU9IjB4NEU1RDYwIi8+DQoJCTx1aWNvbG9yIG5hbWU9InNoYWRvdyIgdmFsdWU9IjB4MDAwMDAwIi8+DQoJCTx1aWNvbG9yIG5hbWU9ImJhY2tncm91bmQiIHZhbHVlPSIweDUwODZBMyIvPg0KCTwvY29sb3JzPg0KCTxsYXlvdXQ+DQoJCTx1aXNob3cgbmFtZT0icHJlc2VudGF0aW9udGl0bGUiIHZhbHVlPSJ0cnVlIi8+DQoJCTx1aXNob3cgbmFtZT0icHJlc2VudGVycGhvdG8iIHZhbHVlPSJmYWxzZSIvPg0KCQk8dWlzaG93IG5hbWU9InByZXNlbnRlcm5hbWUiIHZhbHVlPSJmYWxzZSIvPg0KCQk8dWlzaG93IG5hbWU9InByZXNlbnRlcnRpdGxlIiB2YWx1ZT0iZmFsc2UiLz4NCgkJPHVpc2hvdyBuYW1lPSJwcmVzZW50ZXJlbWFpbCIgdmFsdWU9ImZhbHNlIi8+DQoJCTx1aXNob3cgbmFtZT0icHJlc2VudGVyYmlvIiB2YWx1ZT0iZmFsc2UiLz4NCgkJPHVpc2hvdyBuYW1lPSJjb21wYW55bG9nbyIgdmFsdWU9ImZhbHNlIi8+DQoJCTx1aXNob3cgbmFtZT0ic2lkZWJhciIgdmFsdWU9InRydWUiLz4NCgkJPHVpc2hvdyBuYW1lPSJvdXRsaW5lIiB2YWx1ZT0idHJ1ZSIvPg0KCQk8dWlzaG93IG5hbWU9InRodW1ibmFpbCIgdmFsdWU9ImZhbHNlIi8+DQoJCTx1aXNob3cgbmFtZT0ibm90ZXMiIHZhbHVlPSJmYWxzZSIvPg0KCQk8dWlzaG93IG5hbWU9InNlYXJjaCIgdmFsdWU9InRydWUiLz4NCgkJPHVpc2hvdyBuYW1lPSJhdHRhY2htZW50cyIgdmFsdWU9InRydWUiLz4NCgkJPHVpc2hvdyBuYW1lPSJ1dGlscyIgdmFsdWU9InRydWUiLz4NCgkJPHVpc2hvdyBuYW1lPSJ2b2x1bWUiIHZhbHVlPSJ0cnVlIi8+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DQoJCTx1aXJlcGxhY2UgbmFtZT0iaW5pdGlhbHRhYiIgdmFsdWU9InNlYXJjaCIvPg0KCQk8dWlzaG93IG5hbWU9InF1aXoiIHZhbHVlPSJ0cnVlIi8+DQoJCTx1aXNob3cgbmFtZT0iY2N0ZXh0aGlnaGxpZ2h0aW5nIiB2YWx1ZT0idHJ1ZSIvPg0KCTwvbGF5b3V0Pg0KCTxsYW5ndWFnZSBpZD0iZW4iPg0KCQk8dWl0ZXh0IG5hbWU9IkFET0JFX1BSRVNFTlRFUiIgdmFsdWU9Ik15IG5hbWUgZ29pZXMgaGVyZSIv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TdG9wcGVkIi8+DQoJCTx1aXRleHQgbmFtZT0iU0NSVUJCQVJTVEFUVVNfUExBWUlORyIgdmFsdWU9IlBsYXlpbmciLz4NCgkJPHVpdGV4dCBuYW1lPSJTQ1JVQkJBUlNUQVRVU19OT0FVRElPIiB2YWx1ZT0iTm8gQXVkaW8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IHVpdGV4dCAtLT4NCgkJPCEtLSBzdWJzdGl0dXRpb246ICVuID09IHNsaWRlIG51bWJlciAtLT4NCgkJPHVpdGV4dCBuYW1lPSJVTk5BTUVEU0xJREVUSVRMRSIgdmFsdWU9IkZvbGllICVuIi8+DQoJCTwhLS0gc3Vic3RpdHV0aW9uOiAlbiA9PSBzbGlkZSBudW1iZXIgLS0+DQoJCTwhLS0gc3Vic3RpdHV0aW9uOiAldCA9PSB0b3RhbCBzbGlkZSBjb3VudCAtLT4NCgkJPHVpdGV4dCBuYW1lPSJTQ1JVQkJBUlNUQVRVU19TTElERUlORk8iIHZhbHVlPSJGb2xpZSAlbiAvICV0IHwgIi8+DQoJCTx1aXRleHQgbmFtZT0iU0NSVUJCQVJTVEFUVVNfU1RPUFBFRCIgdmFsdWU9IkJlZW5kZXQiLz4NCgkJPHVpdGV4dCBuYW1lPSJTQ1JVQkJBUlNUQVRVU19QTEFZSU5HIiB2YWx1ZT0iV2llZGVyZ2FiZSIvPg0KCQk8dWl0ZXh0IG5hbWU9IlNDUlVCQkFSU1RBVFVTX05PQVVESU8iIHZhbHVlPSJLZWluIEF1ZGlvIi8+DQoJCTx1aXRleHQgbmFtZT0iU0NSVUJCQVJTVEFUVVNfTE9BRElORyIgdmFsdWU9IkxhZGVuIi8+DQoJCTx1aXRleHQgbmFtZT0iU0NSVUJCQVJTVEFUVVNfQlVGRkVSSU5HIiB2YWx1ZT0iUHVmZmVybiIvPg0KCQk8dWl0ZXh0IG5hbWU9IlNDUlVCQkFSU1RBVFVTX1FVRVNUSU9OIiB2YWx1ZT0iRnJhZ2UgYmVhbnR3b3J0ZW4iLz4NCgkJPHVpdGV4dCBuYW1lPSJTQ1JVQkJBUlNUQVRVU19SRVZJRVdRVUlaIiB2YWx1ZT0iTm9jaG1hbHMgZHVyY2hzZWhlbiIvPg0KCQk8IS0tIHN1YnN0aXR1dGlvbjogJW0gPT0gbWludXRlcyByZW1haW5pbmcgLS0+DQoJCTwhLS0gc3Vic3RpdHV0aW9uOiAlcyA9PSBzZWNvbmRzIHJlbWFpbmluZyAtLT4NCgkJPHVpdGV4dCBuYW1lPSJFTEFQU0VEIiB2YWx1ZT0iUmVzdGRhdWVyOiAlbSBNaW51dGVuICVzIFNla3VuZGVuIi8+DQoJCTx1aXRleHQgbmFtZT0iTk9URk9VTkQiIHZhbHVlPSJOaWNodHMgZ2VmdW5kZW4iLz4NCgkJPHVpdGV4dCBuYW1lPSJBVFRBQ0hNRU5UUyIgdmFsdWU9IkFubGFnZW4iLz4NCgkJPCEtLSBzdWJzdGl0dXRpb246ICVwID09IGN1cnJlbnQgc3BlYWtlcidzIHRpdGxlIC0tPg0KCQk8dWl0ZXh0IG5hbWU9IkJJT1dJTl9USVRMRSIgdmFsdWU9IlNwcmVjaGVyOiAlcCIvPg0KCQk8dWl0ZXh0IG5hbWU9IkJJT0JUTl9USVRMRSIgdmFsdWU9IlNwcmVjaGVyIi8+DQoJCTx1aXRleHQgbmFtZT0iRElWSURFUkJUTl9USVRMRSIgdmFsdWU9InwiLz4NCgkJPHVpdGV4dCBuYW1lPSJDT05UQUNUQlROX1RJVExFIiB2YWx1ZT0iS29udGFrdCIvPg0KCQk8dWl0ZXh0IG5hbWU9IlRBQl9PVVRMSU5FIiB2YWx1ZT0iU3RydWt0dXIiLz4NCgkJPHVpdGV4dCBuYW1lPSJUQUJfVEhVTUIiIHZhbHVlPSJNaW5pYXR1ciIvPg0KCQk8dWl0ZXh0IG5hbWU9IlRBQl9OT1RFUyIgdmFsdWU9Ik5vdGl6ZW4iLz4NCgkJPHVpdGV4dCBuYW1lPSJUQUJfU0VBUkNIIiB2YWx1ZT0iU3VjaGVuIi8+DQoJCTx1aXRleHQgbmFtZT0iU0xJREVfSEVBRElORyIgdmFsdWU9IkZvbGllbnRpdGVsIi8+DQoJCTx1aXRleHQgbmFtZT0iRFVSQVRJT05fSEVBRElORyIgdmFsdWU9IkRhdWVyIi8+DQoJCTx1aXRleHQgbmFtZT0iU0VBUkNIX0hFQURJTkciIHZhbHVlPSJUZXh0IHN1Y2hlbjoiLz4NCgkJPHVpdGV4dCBuYW1lPSJUSFVNQl9IRUFESU5HIiB2YWx1ZT0iRm9saWUiLz4NCgkJPHVpdGV4dCBuYW1lPSJUSFVNQl9JTkZPIiB2YWx1ZT0iRm9saWVudGl0ZWwvRGF1ZXIiLz4NCgkJPHVpdGV4dCBuYW1lPSJBVFRBQ0hOQU1FX0hFQURJTkciIHZhbHVlPSJEYXRlaW5hbWUiLz4NCgkJPHVpdGV4dCBuYW1lPSJBVFRBQ0hTSVpFX0hFQURJTkciIHZhbHVlPSJHcsO2w59lIi8+DQoJCTx1aXRleHQgbmFtZT0iU0xJREVfTk9URVMiIHZhbHVlPSJGb2xpZW5ub3RpemV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RlbiBUZWlsbmVobWVybiBkaWUgU2VpdGVubGVpc3RlIGFuemVpZ2VuIi8+DQoJCTx1aXRleHQgbmFtZT0iTVVURSIgdmFsdWU9IlRvbiBhdXMiLz4NCgkJPHVpdGV4dCBuYW1lPSJET0NXUkFQX1RJVExFIiB2YWx1ZT0iUHJlc2VudGVyLUFuaGFuZyIvPg0KCQk8dWl0ZXh0IG5hbWU9IkRPQ1dSQVBfTVNHIiB2YWx1ZT0iQXVmIG1laW5lbSBBcmJlaXRzcGxhdHogc3BlaWNoZXJuIi8+DQoJCTx1aXRleHQgbmFtZT0iRE9DV1JBUF9QUk9NUFQiIHZhbHVlPSJadW0gSGVydW50ZXJsYWRlbiBrbGlja2VuIi8+DQoJPC9sYW5ndWFnZT4NCgk8bGFuZ3VhZ2UgaWQ9ImZy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zogJXAiLz4NCgkJPHVpdGV4dCBuYW1lPSJCSU9CVE5fVElUTEUiIHZhbHVlPSJCaW8gOiIvPg0KCQk8dWl0ZXh0IG5hbWU9IkRJVklERVJCVE5fVElUTEUiIHZhbHVlPSJ8Ii8+DQoJCTx1aXRleHQgbmFtZT0iQ09OVEFDVEJUTl9USVRMRSIgdmFsdWU9IkNvbnRhY3QiLz4NCgkJPHVpdGV4dCBuYW1lPSJUQUJfT1VUTElORSIgdmFsdWU9IlBsYW4iLz4NCgkJPHVpdGV4dCBuYW1lPSJUQUJfVEhVTUIiIHZhbHVlPSIgTWluaWF0dXJlIi8+DQoJCTx1aXRleHQgbmFtZT0iVEFCX05PVEVTIiB2YWx1ZT0iTm90ZXMiLz4NCgkJPHVpdGV4dCBuYW1lPSJUQUJfU0VBUkNIIiB2YWx1ZT0iIENoZXJjaGVy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5vdGVzIGRlcyBkaWFwb3NpdGl2ZXM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udHJlciBsJ2VuY2FkcsOpIGF1eCBwYXJ0aWNpcGFudHMiLz4NCgkJPHVpdGV4dCBuYW1lPSJNVVRFIiB2YWx1ZT0iTXVldCIvPg0KCQk8dWl0ZXh0IG5hbWU9IkRPQ1dSQVBfVElUTEUiIHZhbHVlPSJQacOoY2Ugam9pbnRlIFByZXNlbnRlciIvPg0KCQk8dWl0ZXh0IG5hbWU9IkRPQ1dSQVBfTVNHIiB2YWx1ZT0iRW5yZWdpc3RyZXIgc3VyIG1vbiBvcmRpbmF0ZXVyIi8+DQoJCTx1aXRleHQgbmFtZT0iRE9DV1JBUF9QUk9NUFQiIHZhbHVlPSJDbGlxdWVyIHBvdXIgdMOpbMOpY2hhcmdlciIvPg0KCTwvbGFuZ3VhZ2U+DQoJPGxhbmd1YWdlIGlkPSJqYS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w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0xPQURJTkciIHZhbHVlPSLjg63jg7zjg4nkuK0iLz4NCgkJPHVpdGV4dCBuYW1lPSJTQ1JVQkJBUlNUQVRVU19CVUZGRVJJTkciIHZhbHVlPSLjg5Djg4Pjg5XjgqHkuK0iLz4NCgkJPHVpdGV4dCBuYW1lPSJTQ1JVQkJBUlNUQVRVU19RVUVTVElPTiIgdmFsdWU9IuizquWVj+OBq+etlOOBiOOBpuS4i+OBleOBhCIvPg0KCQk8dWl0ZXh0IG5hbWU9IlNDUlVCQkFSU1RBVFVTX1JFVklFV1FVSVoiIHZhbHVlPSLjgq/jgqTjgrrjgpLjg6zjg5Pjg6Xjg7zjgZfjgabjgYTjgb7jgZkiLz4NCgkJPCEtLSBzdWJzdGl0dXRpb246ICVtID09IG1pbnV0ZXMgcmVtYWluaW5nIC0tPg0KCQk8IS0tIHN1YnN0aXR1dGlvbjogJXMgPT0gc2Vjb25kcyByZW1haW5pbmcgLS0+DQoJCTx1aXRleHQgbmFtZT0iRUxBUFNFRCIgdmFsdWU9Iuaui+OCiiA6ICVtIOWIhiAlcyDnp5IiLz4NCgkJPHVpdGV4dCBuYW1lPSJOT1RGT1VORCIgdmFsdWU9IuS9leOCguimi+OBpOOBi+OCiuOBvuOBm+OCkyIvPg0KCQk8dWl0ZXh0IG5hbWU9IkFUVEFDSE1FTlRTIiB2YWx1ZT0i5re75LuYIi8+DQoJCTwhLS0gc3Vic3RpdHV0aW9uOiAlcCA9PSBjdXJyZW50IHNwZWFrZXIncyB0aXRsZSAtLT4NCgkJPHVpdGV4dCBuYW1lPSJCSU9XSU5fVElUTEUiIHZhbHVlPSLntYzmrbQgOiAlcCIvPg0KCQk8dWl0ZXh0IG5hbWU9IkJJT0JUTl9USVRMRSIgdmFsdWU9Iue1jOattCIvPg0KCQk8dWl0ZXh0IG5hbWU9IkRJVklERVJCVE5fVElUTEUiIHZhbHVlPSJ8Ii8+DQoJCTx1aXRleHQgbmFtZT0iQ09OVEFDVEJUTl9USVRMRSIgdmFsdWU9IuOBiuWVj+OBhOWQiOOCj+OBmy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OCteOCpOODieODkOODvOOCkuWPguWKoOiAheOBq+imi+OBm+OCiyIvPg0KCQk8dWl0ZXh0IG5hbWU9Ik1VVEUiIHZhbHVlPSLjg5/jg6Xjg7zjg4giLz4NCgkJPHVpdGV4dCBuYW1lPSJET0NXUkFQX1RJVExFIiB2YWx1ZT0iUHJlc2VudGVyIOa3u+S7mOODleOCoeOCpOODqyIvPg0KCQk8dWl0ZXh0IG5hbWU9IkRPQ1dSQVBfTVNHIiB2YWx1ZT0i44Oe44Kk44Kz44Oz44OU44Ol44O844K/44Gr5L+d5a2YIi8+DQoJCTx1aXRleHQgbmFtZT0iRE9DV1JBUF9QUk9NUFQiIHZhbHVlPSLjgq/jg6rjg4Pjgq/jgZfjgabjg4Djgqbjg7Pjg63jg7zjg4kiLz4NCgk8L2xhbmd1YWdlPg0KCTxsYW5ndWFnZSBpZD0ia28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S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S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T1VUTElORSIgdmFsdWU9IuqwnOyalCIvPg0KCQk8dWl0ZXh0IG5hbWU9IlRBQl9USFVNQiIgdmFsdWU9Iuy2leyGjO2MkCIvPg0KCQk8dWl0ZXh0IG5hbWU9IlRBQl9OT1RFUyIgdmFsdWU9IuuFuO2KuCIvPg0KCQk8dWl0ZXh0IG5hbWU9IlRBQl9TRUFSQ0giIHZhbHVlPSLqsoDsg4kiLz4NCgkJPHVpdGV4dCBuYW1lPSJTTElERV9IRUFESU5HIiB2YWx1ZT0i7Iqs65287J2065OcIOygnOuqqSIvPg0KCQk8dWl0ZXh0IG5hbWU9IkRVUkFUSU9OX0hFQURJTkciIHZhbHVlPSLsnqzsg53si5zqsIQiLz4NCgkJPHVpdGV4dCBuYW1lPSJTRUFSQ0hfSEVBRElORyIgdmFsdWU9Iu2FjeyKpO2KuCDqsoDsg4k6Ii8+DQoJCTx1aXRleHQgbmFtZT0iVEhVTUJfSEVBRElORyIgdmFsdWU9IuyKrOudvOydtOuTnCIvPg0KCQk8dWl0ZXh0IG5hbWU9IlRIVU1CX0lORk8iIHZhbHVlPSLsoJzrqqkv7J6s7IOd7Iuc6rCEIi8+DQoJCTx1aXRleHQgbmFtZT0iQVRUQUNITkFNRV9IRUFESU5HIiB2YWx1ZT0i7YyM7J28IOydtOumhCIvPg0KCQk8dWl0ZXh0IG5hbWU9IkFUVEFDSFNJWkVfSEVBRElORyIgdmFsdWU9Iu2BrOq4sCIvPg0KCQk8dWl0ZXh0IG5hbWU9IlNMSURFX05PVEVTIiB2YWx1ZT0i7Iqs65287J2065OcIOuFuO2KuC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ssLjsl6zsnpDsl5Dqsowg7IS466GcIOunieuMgCDrs7TsnbTquLAiLz4NCgkJPHVpdGV4dCBuYW1lPSJNVVRFIiB2YWx1ZT0i7J2M7IaM6rGwIi8+DQoJCTx1aXRleHQgbmFtZT0iRE9DV1JBUF9USVRMRSIgdmFsdWU9IlByZXNlbnRlciDtjIzsnbwg7LKo67aAIi8+DQoJCTx1aXRleHQgbmFtZT0iRE9DV1JBUF9NU0ciIHZhbHVlPSLrgrQg7Lu07ZOo7YSw7JeQIOyggOyepSIvPg0KCQk8dWl0ZXh0IG5hbWU9IkRPQ1dSQVBfUFJPTVBUIiB2YWx1ZT0i7YG066at7ZWY7JesIOuLpOyatOuhnOuTnCIvPg0KCTwvbGFuZ3VhZ2U+DQo8L2NvbmZpZ3VyYXRpb24+DQog"/>
  <p:tag name="MMPROD_UIDATA" val="&lt;database version=&quot;10.0&quot;&gt;&lt;object type=&quot;1&quot; unique_id=&quot;10001&quot;&gt;&lt;property id=&quot;20139&quot; value=&quot;%n. %s&quot;/&gt;&lt;property id=&quot;20141&quot; value=&quot;Le genre des noms (concept title)&quot;/&gt;&lt;property id=&quot;20144&quot; value=&quot;1&quot;/&gt;&lt;property id=&quot;20146&quot; value=&quot;0&quot;/&gt;&lt;property id=&quot;20147&quot; value=&quot;0&quot;/&gt;&lt;property id=&quot;20148&quot; value=&quot;5&quot;/&gt;&lt;property id=&quot;20180&quot; value=&quot;0&quot;/&gt;&lt;property id=&quot;20181&quot; value=&quot;0&quot;/&gt;&lt;property id=&quot;20193&quot; value=&quot;-1&quot;/&gt;&lt;property id=&quot;20224&quot; value=&quot;\\artsfile.uwaterloo.ca\ktsedryk\My Documents\My Adobe Presentations\template&quot;/&gt;&lt;property id=&quot;20250&quot; value=&quot;0&quot;/&gt;&lt;property id=&quot;20251&quot; value=&quot;0&quot;/&gt;&lt;property id=&quot;20259&quot; value=&quot;0&quot;/&gt;&lt;object type=&quot;8&quot; unique_id=&quot;10777&quot;&gt;&lt;/object&gt;&lt;object type=&quot;2&quot; unique_id=&quot;10778&quot;&gt;&lt;object type=&quot;3&quot; unique_id=&quot;16090&quot;&gt;&lt;property id=&quot;20148&quot; value=&quot;5&quot;/&gt;&lt;property id=&quot;20300&quot; value=&quot;Slide 1&quot;/&gt;&lt;property id=&quot;20303&quot; value=&quot;-1&quot;/&gt;&lt;property id=&quot;20307&quot; value=&quot;347&quot;/&gt;&lt;property id=&quot;20309&quot; value=&quot;-1&quot;/&gt;&lt;/object&gt;&lt;object type=&quot;3&quot; unique_id=&quot;21677&quot;&gt;&lt;property id=&quot;20148&quot; value=&quot;5&quot;/&gt;&lt;property id=&quot;20300&quot; value=&quot;Slide 2&quot;/&gt;&lt;property id=&quot;20307&quot; value=&quot;348&quot;/&gt;&lt;/object&gt;&lt;object type=&quot;3&quot; unique_id=&quot;21694&quot;&gt;&lt;property id=&quot;20148&quot; value=&quot;5&quot;/&gt;&lt;property id=&quot;20300&quot; value=&quot;Slide 3&quot;/&gt;&lt;property id=&quot;20307&quot; value=&quot;349&quot;/&gt;&lt;/object&gt;&lt;/object&gt;&lt;object type=&quot;4&quot; unique_id=&quot;13066&quo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TIMING" val="|12.5|1.3|25.8|10.6|11.3|8.3|20"/>
</p:tagLst>
</file>

<file path=ppt/tags/tag3.xml><?xml version="1.0" encoding="utf-8"?>
<p:tagLst xmlns:a="http://schemas.openxmlformats.org/drawingml/2006/main" xmlns:r="http://schemas.openxmlformats.org/officeDocument/2006/relationships" xmlns:p="http://schemas.openxmlformats.org/presentationml/2006/main">
  <p:tag name="TIMING" val="|8.5|6.1|8.3|9.9|4.4|8.1|14.9|2.7|17.6|6|28.4|12.5"/>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itle &amp; Bullet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itle &amp; Bullets">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triangle" w="med" len="med"/>
        </a:ln>
      </a:spPr>
      <a:bodyPr anchor="ctr"/>
      <a:lstStyle>
        <a:defPPr algn="ctr">
          <a:defRPr/>
        </a:defPPr>
      </a:lstStyle>
      <a:style>
        <a:lnRef idx="2">
          <a:schemeClr val="accent4"/>
        </a:lnRef>
        <a:fillRef idx="1">
          <a:schemeClr val="lt1"/>
        </a:fillRef>
        <a:effectRef idx="0">
          <a:schemeClr val="accent4"/>
        </a:effectRef>
        <a:fontRef idx="minor">
          <a:schemeClr val="dk1"/>
        </a:fontRef>
      </a:style>
    </a:spDef>
    <a:lnDef>
      <a:spPr bwMode="auto">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2240</TotalTime>
  <Pages>0</Pages>
  <Words>811</Words>
  <Characters>0</Characters>
  <Application>Microsoft Office PowerPoint</Application>
  <PresentationFormat>Custom</PresentationFormat>
  <Lines>0</Lines>
  <Paragraphs>60</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Gill Sans</vt:lpstr>
      <vt:lpstr>Open Sans</vt:lpstr>
      <vt:lpstr>Title &amp; Bullets</vt:lpstr>
      <vt:lpstr>Les pronoms relatifs</vt:lpstr>
      <vt:lpstr>Définition</vt:lpstr>
      <vt:lpstr>Fonction du pronom relatif</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pronoms relatifs</dc:title>
  <dc:creator>Tsedryk, Kanstantsin</dc:creator>
  <cp:keywords>FR252</cp:keywords>
  <cp:lastModifiedBy>KT</cp:lastModifiedBy>
  <cp:revision>461</cp:revision>
  <dcterms:modified xsi:type="dcterms:W3CDTF">2024-01-12T16:12:55Z</dcterms:modified>
</cp:coreProperties>
</file>