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347" r:id="rId2"/>
    <p:sldId id="348" r:id="rId3"/>
    <p:sldId id="349" r:id="rId4"/>
    <p:sldId id="350" r:id="rId5"/>
  </p:sldIdLst>
  <p:sldSz cx="12482513" cy="7021513"/>
  <p:notesSz cx="7023100" cy="9309100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1pPr>
    <a:lvl2pPr marL="322263" indent="131763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2pPr>
    <a:lvl3pPr marL="647700" indent="263525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3pPr>
    <a:lvl4pPr marL="971550" indent="396875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4pPr>
    <a:lvl5pPr marL="1296988" indent="528638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86" userDrawn="1">
          <p15:clr>
            <a:srgbClr val="A4A3A4"/>
          </p15:clr>
        </p15:guide>
        <p15:guide id="2" orient="horz" pos="3940" userDrawn="1">
          <p15:clr>
            <a:srgbClr val="A4A3A4"/>
          </p15:clr>
        </p15:guide>
        <p15:guide id="3" pos="788" userDrawn="1">
          <p15:clr>
            <a:srgbClr val="A4A3A4"/>
          </p15:clr>
        </p15:guide>
        <p15:guide id="4" pos="3943" userDrawn="1">
          <p15:clr>
            <a:srgbClr val="A4A3A4"/>
          </p15:clr>
        </p15:guide>
        <p15:guide id="5" pos="707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E8F8"/>
    <a:srgbClr val="106588"/>
    <a:srgbClr val="DAFEF5"/>
    <a:srgbClr val="036B50"/>
    <a:srgbClr val="83EBD0"/>
    <a:srgbClr val="E83F6F"/>
    <a:srgbClr val="0B435B"/>
    <a:srgbClr val="1997CB"/>
    <a:srgbClr val="6F2A0B"/>
    <a:srgbClr val="3E5E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282C94-7BFC-47D1-AFC3-6D7F90CA7DD3}" v="119" dt="2023-03-01T15:49:30.8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85" autoAdjust="0"/>
    <p:restoredTop sz="64628" autoAdjust="0"/>
  </p:normalViewPr>
  <p:slideViewPr>
    <p:cSldViewPr snapToGrid="0" snapToObjects="1" showGuides="1">
      <p:cViewPr varScale="1">
        <p:scale>
          <a:sx n="67" d="100"/>
          <a:sy n="67" d="100"/>
        </p:scale>
        <p:origin x="996" y="66"/>
      </p:cViewPr>
      <p:guideLst>
        <p:guide orient="horz" pos="486"/>
        <p:guide orient="horz" pos="3940"/>
        <p:guide pos="788"/>
        <p:guide pos="3943"/>
        <p:guide pos="70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napToObjects="1" showGuides="1">
      <p:cViewPr varScale="1">
        <p:scale>
          <a:sx n="81" d="100"/>
          <a:sy n="81" d="100"/>
        </p:scale>
        <p:origin x="3858" y="90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nstantsin Tsedryk" userId="708e2d0a-1804-4a88-8649-0d6086050429" providerId="ADAL" clId="{29282C94-7BFC-47D1-AFC3-6D7F90CA7DD3}"/>
    <pc:docChg chg="undo custSel addSld modSld">
      <pc:chgData name="Kanstantsin Tsedryk" userId="708e2d0a-1804-4a88-8649-0d6086050429" providerId="ADAL" clId="{29282C94-7BFC-47D1-AFC3-6D7F90CA7DD3}" dt="2023-03-01T15:51:15.783" v="771" actId="14100"/>
      <pc:docMkLst>
        <pc:docMk/>
      </pc:docMkLst>
      <pc:sldChg chg="modSp mod">
        <pc:chgData name="Kanstantsin Tsedryk" userId="708e2d0a-1804-4a88-8649-0d6086050429" providerId="ADAL" clId="{29282C94-7BFC-47D1-AFC3-6D7F90CA7DD3}" dt="2023-03-01T14:12:42.388" v="6" actId="1076"/>
        <pc:sldMkLst>
          <pc:docMk/>
          <pc:sldMk cId="0" sldId="347"/>
        </pc:sldMkLst>
        <pc:spChg chg="mod">
          <ac:chgData name="Kanstantsin Tsedryk" userId="708e2d0a-1804-4a88-8649-0d6086050429" providerId="ADAL" clId="{29282C94-7BFC-47D1-AFC3-6D7F90CA7DD3}" dt="2023-03-01T14:11:02.251" v="3" actId="20577"/>
          <ac:spMkLst>
            <pc:docMk/>
            <pc:sldMk cId="0" sldId="347"/>
            <ac:spMk id="3" creationId="{1E7454D3-1E15-A1DC-4185-495AEC5E15C6}"/>
          </ac:spMkLst>
        </pc:spChg>
        <pc:spChg chg="mod">
          <ac:chgData name="Kanstantsin Tsedryk" userId="708e2d0a-1804-4a88-8649-0d6086050429" providerId="ADAL" clId="{29282C94-7BFC-47D1-AFC3-6D7F90CA7DD3}" dt="2023-03-01T14:12:42.388" v="6" actId="1076"/>
          <ac:spMkLst>
            <pc:docMk/>
            <pc:sldMk cId="0" sldId="347"/>
            <ac:spMk id="4" creationId="{EF7EF5D0-1EB5-3D9A-A1A0-71D75CE1EDC9}"/>
          </ac:spMkLst>
        </pc:spChg>
      </pc:sldChg>
      <pc:sldChg chg="addSp delSp modSp mod modAnim">
        <pc:chgData name="Kanstantsin Tsedryk" userId="708e2d0a-1804-4a88-8649-0d6086050429" providerId="ADAL" clId="{29282C94-7BFC-47D1-AFC3-6D7F90CA7DD3}" dt="2023-03-01T15:14:24.259" v="537"/>
        <pc:sldMkLst>
          <pc:docMk/>
          <pc:sldMk cId="807746716" sldId="348"/>
        </pc:sldMkLst>
        <pc:spChg chg="mod">
          <ac:chgData name="Kanstantsin Tsedryk" userId="708e2d0a-1804-4a88-8649-0d6086050429" providerId="ADAL" clId="{29282C94-7BFC-47D1-AFC3-6D7F90CA7DD3}" dt="2023-03-01T14:13:02.100" v="7"/>
          <ac:spMkLst>
            <pc:docMk/>
            <pc:sldMk cId="807746716" sldId="348"/>
            <ac:spMk id="2" creationId="{66143996-651D-4E60-972C-6F9FC358452C}"/>
          </ac:spMkLst>
        </pc:spChg>
        <pc:spChg chg="add del mod">
          <ac:chgData name="Kanstantsin Tsedryk" userId="708e2d0a-1804-4a88-8649-0d6086050429" providerId="ADAL" clId="{29282C94-7BFC-47D1-AFC3-6D7F90CA7DD3}" dt="2023-03-01T14:13:15.972" v="13"/>
          <ac:spMkLst>
            <pc:docMk/>
            <pc:sldMk cId="807746716" sldId="348"/>
            <ac:spMk id="3" creationId="{17DCDC89-625A-0C41-D6B4-27391772C0C6}"/>
          </ac:spMkLst>
        </pc:spChg>
        <pc:spChg chg="add del mod">
          <ac:chgData name="Kanstantsin Tsedryk" userId="708e2d0a-1804-4a88-8649-0d6086050429" providerId="ADAL" clId="{29282C94-7BFC-47D1-AFC3-6D7F90CA7DD3}" dt="2023-03-01T14:13:15.972" v="13"/>
          <ac:spMkLst>
            <pc:docMk/>
            <pc:sldMk cId="807746716" sldId="348"/>
            <ac:spMk id="5" creationId="{09955516-1E4D-D33B-F147-5A80C8FD208E}"/>
          </ac:spMkLst>
        </pc:spChg>
        <pc:spChg chg="add del mod">
          <ac:chgData name="Kanstantsin Tsedryk" userId="708e2d0a-1804-4a88-8649-0d6086050429" providerId="ADAL" clId="{29282C94-7BFC-47D1-AFC3-6D7F90CA7DD3}" dt="2023-03-01T14:13:15.972" v="13"/>
          <ac:spMkLst>
            <pc:docMk/>
            <pc:sldMk cId="807746716" sldId="348"/>
            <ac:spMk id="7" creationId="{2DEE0A95-E2E7-A665-60A4-403443E72247}"/>
          </ac:spMkLst>
        </pc:spChg>
        <pc:spChg chg="add del mod">
          <ac:chgData name="Kanstantsin Tsedryk" userId="708e2d0a-1804-4a88-8649-0d6086050429" providerId="ADAL" clId="{29282C94-7BFC-47D1-AFC3-6D7F90CA7DD3}" dt="2023-03-01T14:13:15.972" v="13"/>
          <ac:spMkLst>
            <pc:docMk/>
            <pc:sldMk cId="807746716" sldId="348"/>
            <ac:spMk id="10" creationId="{4E8A7473-BD5F-FCC7-5E64-6B7BB6FBB0F1}"/>
          </ac:spMkLst>
        </pc:spChg>
        <pc:spChg chg="add del mod">
          <ac:chgData name="Kanstantsin Tsedryk" userId="708e2d0a-1804-4a88-8649-0d6086050429" providerId="ADAL" clId="{29282C94-7BFC-47D1-AFC3-6D7F90CA7DD3}" dt="2023-03-01T14:13:15.972" v="13"/>
          <ac:spMkLst>
            <pc:docMk/>
            <pc:sldMk cId="807746716" sldId="348"/>
            <ac:spMk id="12" creationId="{EF04557F-5FE1-6EA5-EB1F-8F259E5E70AC}"/>
          </ac:spMkLst>
        </pc:spChg>
        <pc:spChg chg="add mod">
          <ac:chgData name="Kanstantsin Tsedryk" userId="708e2d0a-1804-4a88-8649-0d6086050429" providerId="ADAL" clId="{29282C94-7BFC-47D1-AFC3-6D7F90CA7DD3}" dt="2023-03-01T14:14:28.901" v="36" actId="1076"/>
          <ac:spMkLst>
            <pc:docMk/>
            <pc:sldMk cId="807746716" sldId="348"/>
            <ac:spMk id="15" creationId="{7B1FE56D-5FD9-70C7-2F21-B0E079283997}"/>
          </ac:spMkLst>
        </pc:spChg>
        <pc:spChg chg="add mod">
          <ac:chgData name="Kanstantsin Tsedryk" userId="708e2d0a-1804-4a88-8649-0d6086050429" providerId="ADAL" clId="{29282C94-7BFC-47D1-AFC3-6D7F90CA7DD3}" dt="2023-03-01T14:14:12.079" v="34" actId="1076"/>
          <ac:spMkLst>
            <pc:docMk/>
            <pc:sldMk cId="807746716" sldId="348"/>
            <ac:spMk id="16" creationId="{E7BCF4D1-74C6-6C90-0283-3410E0E6458D}"/>
          </ac:spMkLst>
        </pc:spChg>
        <pc:spChg chg="add mod">
          <ac:chgData name="Kanstantsin Tsedryk" userId="708e2d0a-1804-4a88-8649-0d6086050429" providerId="ADAL" clId="{29282C94-7BFC-47D1-AFC3-6D7F90CA7DD3}" dt="2023-03-01T14:14:17.829" v="35" actId="1076"/>
          <ac:spMkLst>
            <pc:docMk/>
            <pc:sldMk cId="807746716" sldId="348"/>
            <ac:spMk id="17" creationId="{8EA2ABF2-CBCF-4FBD-465A-F479D4A064C6}"/>
          </ac:spMkLst>
        </pc:spChg>
        <pc:spChg chg="add mod">
          <ac:chgData name="Kanstantsin Tsedryk" userId="708e2d0a-1804-4a88-8649-0d6086050429" providerId="ADAL" clId="{29282C94-7BFC-47D1-AFC3-6D7F90CA7DD3}" dt="2023-03-01T14:14:40.135" v="37" actId="1076"/>
          <ac:spMkLst>
            <pc:docMk/>
            <pc:sldMk cId="807746716" sldId="348"/>
            <ac:spMk id="18" creationId="{4D07A949-9C4D-5572-9782-11927208F4D5}"/>
          </ac:spMkLst>
        </pc:spChg>
        <pc:spChg chg="add mod">
          <ac:chgData name="Kanstantsin Tsedryk" userId="708e2d0a-1804-4a88-8649-0d6086050429" providerId="ADAL" clId="{29282C94-7BFC-47D1-AFC3-6D7F90CA7DD3}" dt="2023-03-01T14:13:37.146" v="24" actId="1076"/>
          <ac:spMkLst>
            <pc:docMk/>
            <pc:sldMk cId="807746716" sldId="348"/>
            <ac:spMk id="20" creationId="{E7D3759D-CFA0-B227-F1DD-535301EE251A}"/>
          </ac:spMkLst>
        </pc:spChg>
        <pc:spChg chg="add mod">
          <ac:chgData name="Kanstantsin Tsedryk" userId="708e2d0a-1804-4a88-8649-0d6086050429" providerId="ADAL" clId="{29282C94-7BFC-47D1-AFC3-6D7F90CA7DD3}" dt="2023-03-01T15:13:53.530" v="531" actId="14100"/>
          <ac:spMkLst>
            <pc:docMk/>
            <pc:sldMk cId="807746716" sldId="348"/>
            <ac:spMk id="26" creationId="{F3807202-92E9-6278-2621-7F6E7231671D}"/>
          </ac:spMkLst>
        </pc:spChg>
        <pc:picChg chg="add del mod">
          <ac:chgData name="Kanstantsin Tsedryk" userId="708e2d0a-1804-4a88-8649-0d6086050429" providerId="ADAL" clId="{29282C94-7BFC-47D1-AFC3-6D7F90CA7DD3}" dt="2023-03-01T14:13:15.972" v="13"/>
          <ac:picMkLst>
            <pc:docMk/>
            <pc:sldMk cId="807746716" sldId="348"/>
            <ac:picMk id="11" creationId="{87799949-60F9-F2B9-69CF-F0B4CFBD9777}"/>
          </ac:picMkLst>
        </pc:picChg>
        <pc:picChg chg="add mod">
          <ac:chgData name="Kanstantsin Tsedryk" userId="708e2d0a-1804-4a88-8649-0d6086050429" providerId="ADAL" clId="{29282C94-7BFC-47D1-AFC3-6D7F90CA7DD3}" dt="2023-03-01T14:13:23.522" v="16" actId="14100"/>
          <ac:picMkLst>
            <pc:docMk/>
            <pc:sldMk cId="807746716" sldId="348"/>
            <ac:picMk id="19" creationId="{737B4C5F-B9F5-5E6E-9307-03D7308E39C2}"/>
          </ac:picMkLst>
        </pc:picChg>
        <pc:cxnChg chg="add del mod">
          <ac:chgData name="Kanstantsin Tsedryk" userId="708e2d0a-1804-4a88-8649-0d6086050429" providerId="ADAL" clId="{29282C94-7BFC-47D1-AFC3-6D7F90CA7DD3}" dt="2023-03-01T14:13:15.972" v="13"/>
          <ac:cxnSpMkLst>
            <pc:docMk/>
            <pc:sldMk cId="807746716" sldId="348"/>
            <ac:cxnSpMk id="13" creationId="{E9B700B3-8B5B-03F0-B362-5D700EC5C253}"/>
          </ac:cxnSpMkLst>
        </pc:cxnChg>
        <pc:cxnChg chg="add del mod">
          <ac:chgData name="Kanstantsin Tsedryk" userId="708e2d0a-1804-4a88-8649-0d6086050429" providerId="ADAL" clId="{29282C94-7BFC-47D1-AFC3-6D7F90CA7DD3}" dt="2023-03-01T14:13:15.972" v="13"/>
          <ac:cxnSpMkLst>
            <pc:docMk/>
            <pc:sldMk cId="807746716" sldId="348"/>
            <ac:cxnSpMk id="14" creationId="{DC4CE92E-535E-1CFA-062D-B358CA18E474}"/>
          </ac:cxnSpMkLst>
        </pc:cxnChg>
        <pc:cxnChg chg="add mod">
          <ac:chgData name="Kanstantsin Tsedryk" userId="708e2d0a-1804-4a88-8649-0d6086050429" providerId="ADAL" clId="{29282C94-7BFC-47D1-AFC3-6D7F90CA7DD3}" dt="2023-03-01T14:14:12.079" v="34" actId="1076"/>
          <ac:cxnSpMkLst>
            <pc:docMk/>
            <pc:sldMk cId="807746716" sldId="348"/>
            <ac:cxnSpMk id="21" creationId="{24ABFE2E-84A8-41FC-A03E-EF0F159C10E3}"/>
          </ac:cxnSpMkLst>
        </pc:cxnChg>
        <pc:cxnChg chg="add mod">
          <ac:chgData name="Kanstantsin Tsedryk" userId="708e2d0a-1804-4a88-8649-0d6086050429" providerId="ADAL" clId="{29282C94-7BFC-47D1-AFC3-6D7F90CA7DD3}" dt="2023-03-01T14:14:40.135" v="37" actId="1076"/>
          <ac:cxnSpMkLst>
            <pc:docMk/>
            <pc:sldMk cId="807746716" sldId="348"/>
            <ac:cxnSpMk id="22" creationId="{29655A4B-C0D4-F010-E1A1-59476AB72C7A}"/>
          </ac:cxnSpMkLst>
        </pc:cxnChg>
        <pc:cxnChg chg="add mod">
          <ac:chgData name="Kanstantsin Tsedryk" userId="708e2d0a-1804-4a88-8649-0d6086050429" providerId="ADAL" clId="{29282C94-7BFC-47D1-AFC3-6D7F90CA7DD3}" dt="2023-03-01T15:12:24.110" v="516" actId="208"/>
          <ac:cxnSpMkLst>
            <pc:docMk/>
            <pc:sldMk cId="807746716" sldId="348"/>
            <ac:cxnSpMk id="23" creationId="{4AB8BDA6-FB19-C2BD-E180-6C272B5128D1}"/>
          </ac:cxnSpMkLst>
        </pc:cxnChg>
      </pc:sldChg>
      <pc:sldChg chg="addSp delSp modSp mod addAnim delAnim modAnim">
        <pc:chgData name="Kanstantsin Tsedryk" userId="708e2d0a-1804-4a88-8649-0d6086050429" providerId="ADAL" clId="{29282C94-7BFC-47D1-AFC3-6D7F90CA7DD3}" dt="2023-03-01T15:22:28.125" v="542" actId="1035"/>
        <pc:sldMkLst>
          <pc:docMk/>
          <pc:sldMk cId="934836785" sldId="349"/>
        </pc:sldMkLst>
        <pc:spChg chg="mod">
          <ac:chgData name="Kanstantsin Tsedryk" userId="708e2d0a-1804-4a88-8649-0d6086050429" providerId="ADAL" clId="{29282C94-7BFC-47D1-AFC3-6D7F90CA7DD3}" dt="2023-03-01T14:14:59.458" v="38"/>
          <ac:spMkLst>
            <pc:docMk/>
            <pc:sldMk cId="934836785" sldId="349"/>
            <ac:spMk id="2" creationId="{E40459EA-0BCE-4332-BDD7-168340E1BE8B}"/>
          </ac:spMkLst>
        </pc:spChg>
        <pc:spChg chg="add del mod">
          <ac:chgData name="Kanstantsin Tsedryk" userId="708e2d0a-1804-4a88-8649-0d6086050429" providerId="ADAL" clId="{29282C94-7BFC-47D1-AFC3-6D7F90CA7DD3}" dt="2023-03-01T14:15:10.556" v="40"/>
          <ac:spMkLst>
            <pc:docMk/>
            <pc:sldMk cId="934836785" sldId="349"/>
            <ac:spMk id="7" creationId="{8AC1C151-8D37-999C-A246-F576C7C5BA59}"/>
          </ac:spMkLst>
        </pc:spChg>
        <pc:spChg chg="add del mod">
          <ac:chgData name="Kanstantsin Tsedryk" userId="708e2d0a-1804-4a88-8649-0d6086050429" providerId="ADAL" clId="{29282C94-7BFC-47D1-AFC3-6D7F90CA7DD3}" dt="2023-03-01T14:15:10.556" v="40"/>
          <ac:spMkLst>
            <pc:docMk/>
            <pc:sldMk cId="934836785" sldId="349"/>
            <ac:spMk id="9" creationId="{FFC1AFB6-A19B-0B65-3F45-80BD0A02FF8D}"/>
          </ac:spMkLst>
        </pc:spChg>
        <pc:spChg chg="add del mod">
          <ac:chgData name="Kanstantsin Tsedryk" userId="708e2d0a-1804-4a88-8649-0d6086050429" providerId="ADAL" clId="{29282C94-7BFC-47D1-AFC3-6D7F90CA7DD3}" dt="2023-03-01T14:15:10.556" v="40"/>
          <ac:spMkLst>
            <pc:docMk/>
            <pc:sldMk cId="934836785" sldId="349"/>
            <ac:spMk id="10" creationId="{2E54D255-AB9E-DEB1-F41C-44E3951F12DC}"/>
          </ac:spMkLst>
        </pc:spChg>
        <pc:spChg chg="add del mod">
          <ac:chgData name="Kanstantsin Tsedryk" userId="708e2d0a-1804-4a88-8649-0d6086050429" providerId="ADAL" clId="{29282C94-7BFC-47D1-AFC3-6D7F90CA7DD3}" dt="2023-03-01T14:15:10.556" v="40"/>
          <ac:spMkLst>
            <pc:docMk/>
            <pc:sldMk cId="934836785" sldId="349"/>
            <ac:spMk id="11" creationId="{B0891E7A-E8BC-35E5-9479-B983C02B4D3F}"/>
          </ac:spMkLst>
        </pc:spChg>
        <pc:spChg chg="add del mod">
          <ac:chgData name="Kanstantsin Tsedryk" userId="708e2d0a-1804-4a88-8649-0d6086050429" providerId="ADAL" clId="{29282C94-7BFC-47D1-AFC3-6D7F90CA7DD3}" dt="2023-03-01T14:15:10.556" v="40"/>
          <ac:spMkLst>
            <pc:docMk/>
            <pc:sldMk cId="934836785" sldId="349"/>
            <ac:spMk id="12" creationId="{AC5B3A67-A036-EFE3-2ECA-372B2C897F01}"/>
          </ac:spMkLst>
        </pc:spChg>
        <pc:spChg chg="add del mod">
          <ac:chgData name="Kanstantsin Tsedryk" userId="708e2d0a-1804-4a88-8649-0d6086050429" providerId="ADAL" clId="{29282C94-7BFC-47D1-AFC3-6D7F90CA7DD3}" dt="2023-03-01T14:15:10.556" v="40"/>
          <ac:spMkLst>
            <pc:docMk/>
            <pc:sldMk cId="934836785" sldId="349"/>
            <ac:spMk id="13" creationId="{1E5DA814-8433-0AF6-F737-F5744841C02E}"/>
          </ac:spMkLst>
        </pc:spChg>
        <pc:spChg chg="add del mod">
          <ac:chgData name="Kanstantsin Tsedryk" userId="708e2d0a-1804-4a88-8649-0d6086050429" providerId="ADAL" clId="{29282C94-7BFC-47D1-AFC3-6D7F90CA7DD3}" dt="2023-03-01T14:15:10.556" v="40"/>
          <ac:spMkLst>
            <pc:docMk/>
            <pc:sldMk cId="934836785" sldId="349"/>
            <ac:spMk id="14" creationId="{9F223BD9-2F5C-F4D6-1057-ABA5E485087B}"/>
          </ac:spMkLst>
        </pc:spChg>
        <pc:spChg chg="add del mod">
          <ac:chgData name="Kanstantsin Tsedryk" userId="708e2d0a-1804-4a88-8649-0d6086050429" providerId="ADAL" clId="{29282C94-7BFC-47D1-AFC3-6D7F90CA7DD3}" dt="2023-03-01T14:15:10.556" v="40"/>
          <ac:spMkLst>
            <pc:docMk/>
            <pc:sldMk cId="934836785" sldId="349"/>
            <ac:spMk id="15" creationId="{C72726AB-AF45-9449-B1D3-5ABCF5D4F4C2}"/>
          </ac:spMkLst>
        </pc:spChg>
        <pc:spChg chg="add del mod">
          <ac:chgData name="Kanstantsin Tsedryk" userId="708e2d0a-1804-4a88-8649-0d6086050429" providerId="ADAL" clId="{29282C94-7BFC-47D1-AFC3-6D7F90CA7DD3}" dt="2023-03-01T14:15:10.556" v="40"/>
          <ac:spMkLst>
            <pc:docMk/>
            <pc:sldMk cId="934836785" sldId="349"/>
            <ac:spMk id="16" creationId="{CDD354CD-9F4E-C909-8EEA-E16591BDA78F}"/>
          </ac:spMkLst>
        </pc:spChg>
        <pc:spChg chg="add del mod">
          <ac:chgData name="Kanstantsin Tsedryk" userId="708e2d0a-1804-4a88-8649-0d6086050429" providerId="ADAL" clId="{29282C94-7BFC-47D1-AFC3-6D7F90CA7DD3}" dt="2023-03-01T14:40:07.331" v="356" actId="478"/>
          <ac:spMkLst>
            <pc:docMk/>
            <pc:sldMk cId="934836785" sldId="349"/>
            <ac:spMk id="17" creationId="{53A50D83-4877-8847-435E-9850FEAFC0F6}"/>
          </ac:spMkLst>
        </pc:spChg>
        <pc:spChg chg="add mod modVis">
          <ac:chgData name="Kanstantsin Tsedryk" userId="708e2d0a-1804-4a88-8649-0d6086050429" providerId="ADAL" clId="{29282C94-7BFC-47D1-AFC3-6D7F90CA7DD3}" dt="2023-03-01T15:10:14.706" v="503" actId="14100"/>
          <ac:spMkLst>
            <pc:docMk/>
            <pc:sldMk cId="934836785" sldId="349"/>
            <ac:spMk id="19" creationId="{1022F7AB-CAE0-6FC7-BD9E-0F68B71E2378}"/>
          </ac:spMkLst>
        </pc:spChg>
        <pc:spChg chg="add mod">
          <ac:chgData name="Kanstantsin Tsedryk" userId="708e2d0a-1804-4a88-8649-0d6086050429" providerId="ADAL" clId="{29282C94-7BFC-47D1-AFC3-6D7F90CA7DD3}" dt="2023-03-01T15:08:50.718" v="462" actId="1037"/>
          <ac:spMkLst>
            <pc:docMk/>
            <pc:sldMk cId="934836785" sldId="349"/>
            <ac:spMk id="20" creationId="{57484CDA-DBB3-0319-6DC1-6D91791BEB21}"/>
          </ac:spMkLst>
        </pc:spChg>
        <pc:spChg chg="add mod modVis">
          <ac:chgData name="Kanstantsin Tsedryk" userId="708e2d0a-1804-4a88-8649-0d6086050429" providerId="ADAL" clId="{29282C94-7BFC-47D1-AFC3-6D7F90CA7DD3}" dt="2023-03-01T15:10:19.283" v="504" actId="14100"/>
          <ac:spMkLst>
            <pc:docMk/>
            <pc:sldMk cId="934836785" sldId="349"/>
            <ac:spMk id="21" creationId="{6BAE88A0-06CC-4C36-7594-BFE9F1DD7039}"/>
          </ac:spMkLst>
        </pc:spChg>
        <pc:spChg chg="add mod">
          <ac:chgData name="Kanstantsin Tsedryk" userId="708e2d0a-1804-4a88-8649-0d6086050429" providerId="ADAL" clId="{29282C94-7BFC-47D1-AFC3-6D7F90CA7DD3}" dt="2023-03-01T15:08:50.718" v="462" actId="1037"/>
          <ac:spMkLst>
            <pc:docMk/>
            <pc:sldMk cId="934836785" sldId="349"/>
            <ac:spMk id="22" creationId="{CE599079-E997-AD66-4E0D-BF70E01A826E}"/>
          </ac:spMkLst>
        </pc:spChg>
        <pc:spChg chg="add mod modVis">
          <ac:chgData name="Kanstantsin Tsedryk" userId="708e2d0a-1804-4a88-8649-0d6086050429" providerId="ADAL" clId="{29282C94-7BFC-47D1-AFC3-6D7F90CA7DD3}" dt="2023-03-01T15:10:28.111" v="505" actId="14100"/>
          <ac:spMkLst>
            <pc:docMk/>
            <pc:sldMk cId="934836785" sldId="349"/>
            <ac:spMk id="23" creationId="{C3577B9C-F9A9-AEC1-469D-712A82A0DAD4}"/>
          </ac:spMkLst>
        </pc:spChg>
        <pc:spChg chg="add mod">
          <ac:chgData name="Kanstantsin Tsedryk" userId="708e2d0a-1804-4a88-8649-0d6086050429" providerId="ADAL" clId="{29282C94-7BFC-47D1-AFC3-6D7F90CA7DD3}" dt="2023-03-01T15:09:00.166" v="469" actId="1036"/>
          <ac:spMkLst>
            <pc:docMk/>
            <pc:sldMk cId="934836785" sldId="349"/>
            <ac:spMk id="24" creationId="{E92DAE30-FD47-6C3D-34AA-A61725FA481F}"/>
          </ac:spMkLst>
        </pc:spChg>
        <pc:spChg chg="add mod modVis">
          <ac:chgData name="Kanstantsin Tsedryk" userId="708e2d0a-1804-4a88-8649-0d6086050429" providerId="ADAL" clId="{29282C94-7BFC-47D1-AFC3-6D7F90CA7DD3}" dt="2023-03-01T15:22:28.125" v="542" actId="1035"/>
          <ac:spMkLst>
            <pc:docMk/>
            <pc:sldMk cId="934836785" sldId="349"/>
            <ac:spMk id="25" creationId="{DE2BDC57-3A0B-29B6-A14B-A4BCB9C6243F}"/>
          </ac:spMkLst>
        </pc:spChg>
        <pc:spChg chg="add mod">
          <ac:chgData name="Kanstantsin Tsedryk" userId="708e2d0a-1804-4a88-8649-0d6086050429" providerId="ADAL" clId="{29282C94-7BFC-47D1-AFC3-6D7F90CA7DD3}" dt="2023-03-01T15:09:03.809" v="481" actId="1036"/>
          <ac:spMkLst>
            <pc:docMk/>
            <pc:sldMk cId="934836785" sldId="349"/>
            <ac:spMk id="26" creationId="{15F6D9DE-5D9C-8692-5805-78AE1C2F1E39}"/>
          </ac:spMkLst>
        </pc:spChg>
        <pc:spChg chg="add del mod">
          <ac:chgData name="Kanstantsin Tsedryk" userId="708e2d0a-1804-4a88-8649-0d6086050429" providerId="ADAL" clId="{29282C94-7BFC-47D1-AFC3-6D7F90CA7DD3}" dt="2023-03-01T14:32:59.345" v="290" actId="478"/>
          <ac:spMkLst>
            <pc:docMk/>
            <pc:sldMk cId="934836785" sldId="349"/>
            <ac:spMk id="27" creationId="{048972BB-2683-F527-001B-B2792772D015}"/>
          </ac:spMkLst>
        </pc:spChg>
        <pc:spChg chg="add del mod ord">
          <ac:chgData name="Kanstantsin Tsedryk" userId="708e2d0a-1804-4a88-8649-0d6086050429" providerId="ADAL" clId="{29282C94-7BFC-47D1-AFC3-6D7F90CA7DD3}" dt="2023-03-01T14:40:08.392" v="357" actId="478"/>
          <ac:spMkLst>
            <pc:docMk/>
            <pc:sldMk cId="934836785" sldId="349"/>
            <ac:spMk id="28" creationId="{3B4947C8-16C8-21A8-CE61-9B45EEDF0C88}"/>
          </ac:spMkLst>
        </pc:spChg>
        <pc:graphicFrameChg chg="add del mod">
          <ac:chgData name="Kanstantsin Tsedryk" userId="708e2d0a-1804-4a88-8649-0d6086050429" providerId="ADAL" clId="{29282C94-7BFC-47D1-AFC3-6D7F90CA7DD3}" dt="2023-03-01T14:15:10.556" v="40"/>
          <ac:graphicFrameMkLst>
            <pc:docMk/>
            <pc:sldMk cId="934836785" sldId="349"/>
            <ac:graphicFrameMk id="8" creationId="{21B080DC-0B69-9ABD-1BCB-D587F4098955}"/>
          </ac:graphicFrameMkLst>
        </pc:graphicFrameChg>
        <pc:graphicFrameChg chg="add mod modVis modGraphic">
          <ac:chgData name="Kanstantsin Tsedryk" userId="708e2d0a-1804-4a88-8649-0d6086050429" providerId="ADAL" clId="{29282C94-7BFC-47D1-AFC3-6D7F90CA7DD3}" dt="2023-03-01T15:09:56.699" v="490" actId="1076"/>
          <ac:graphicFrameMkLst>
            <pc:docMk/>
            <pc:sldMk cId="934836785" sldId="349"/>
            <ac:graphicFrameMk id="18" creationId="{DFACFBC9-CFFA-C672-8D6A-B541A24386B2}"/>
          </ac:graphicFrameMkLst>
        </pc:graphicFrameChg>
      </pc:sldChg>
      <pc:sldChg chg="addSp delSp modSp new mod modAnim">
        <pc:chgData name="Kanstantsin Tsedryk" userId="708e2d0a-1804-4a88-8649-0d6086050429" providerId="ADAL" clId="{29282C94-7BFC-47D1-AFC3-6D7F90CA7DD3}" dt="2023-03-01T15:51:15.783" v="771" actId="14100"/>
        <pc:sldMkLst>
          <pc:docMk/>
          <pc:sldMk cId="3140889459" sldId="350"/>
        </pc:sldMkLst>
        <pc:spChg chg="mod">
          <ac:chgData name="Kanstantsin Tsedryk" userId="708e2d0a-1804-4a88-8649-0d6086050429" providerId="ADAL" clId="{29282C94-7BFC-47D1-AFC3-6D7F90CA7DD3}" dt="2023-03-01T15:33:22.324" v="547" actId="20577"/>
          <ac:spMkLst>
            <pc:docMk/>
            <pc:sldMk cId="3140889459" sldId="350"/>
            <ac:spMk id="2" creationId="{09B2F96F-F2F7-CAFF-7D89-35E27DB0BC99}"/>
          </ac:spMkLst>
        </pc:spChg>
        <pc:spChg chg="add del mod">
          <ac:chgData name="Kanstantsin Tsedryk" userId="708e2d0a-1804-4a88-8649-0d6086050429" providerId="ADAL" clId="{29282C94-7BFC-47D1-AFC3-6D7F90CA7DD3}" dt="2023-03-01T15:36:07.396" v="549"/>
          <ac:spMkLst>
            <pc:docMk/>
            <pc:sldMk cId="3140889459" sldId="350"/>
            <ac:spMk id="3" creationId="{F5476925-7957-F740-E0ED-4039B4C2D014}"/>
          </ac:spMkLst>
        </pc:spChg>
        <pc:spChg chg="add del mod">
          <ac:chgData name="Kanstantsin Tsedryk" userId="708e2d0a-1804-4a88-8649-0d6086050429" providerId="ADAL" clId="{29282C94-7BFC-47D1-AFC3-6D7F90CA7DD3}" dt="2023-03-01T15:36:07.396" v="549"/>
          <ac:spMkLst>
            <pc:docMk/>
            <pc:sldMk cId="3140889459" sldId="350"/>
            <ac:spMk id="4" creationId="{5ABEAE8A-7035-AFE4-DF7D-5C092CC7C14C}"/>
          </ac:spMkLst>
        </pc:spChg>
        <pc:spChg chg="add del mod">
          <ac:chgData name="Kanstantsin Tsedryk" userId="708e2d0a-1804-4a88-8649-0d6086050429" providerId="ADAL" clId="{29282C94-7BFC-47D1-AFC3-6D7F90CA7DD3}" dt="2023-03-01T15:36:07.396" v="549"/>
          <ac:spMkLst>
            <pc:docMk/>
            <pc:sldMk cId="3140889459" sldId="350"/>
            <ac:spMk id="6" creationId="{596EF7CB-D116-2B43-7CF3-252535E3D01D}"/>
          </ac:spMkLst>
        </pc:spChg>
        <pc:spChg chg="add del mod">
          <ac:chgData name="Kanstantsin Tsedryk" userId="708e2d0a-1804-4a88-8649-0d6086050429" providerId="ADAL" clId="{29282C94-7BFC-47D1-AFC3-6D7F90CA7DD3}" dt="2023-03-01T15:36:07.396" v="549"/>
          <ac:spMkLst>
            <pc:docMk/>
            <pc:sldMk cId="3140889459" sldId="350"/>
            <ac:spMk id="7" creationId="{994C2EBC-EDFB-D84D-983A-F48FB2880BC5}"/>
          </ac:spMkLst>
        </pc:spChg>
        <pc:spChg chg="add del mod">
          <ac:chgData name="Kanstantsin Tsedryk" userId="708e2d0a-1804-4a88-8649-0d6086050429" providerId="ADAL" clId="{29282C94-7BFC-47D1-AFC3-6D7F90CA7DD3}" dt="2023-03-01T15:36:07.396" v="549"/>
          <ac:spMkLst>
            <pc:docMk/>
            <pc:sldMk cId="3140889459" sldId="350"/>
            <ac:spMk id="8" creationId="{3A12A5F4-C07D-2DCD-989C-75766E0F50B0}"/>
          </ac:spMkLst>
        </pc:spChg>
        <pc:spChg chg="add del mod">
          <ac:chgData name="Kanstantsin Tsedryk" userId="708e2d0a-1804-4a88-8649-0d6086050429" providerId="ADAL" clId="{29282C94-7BFC-47D1-AFC3-6D7F90CA7DD3}" dt="2023-03-01T15:36:07.396" v="549"/>
          <ac:spMkLst>
            <pc:docMk/>
            <pc:sldMk cId="3140889459" sldId="350"/>
            <ac:spMk id="9" creationId="{33F6A8B6-02CA-3114-55FD-157365394E62}"/>
          </ac:spMkLst>
        </pc:spChg>
        <pc:spChg chg="add del mod">
          <ac:chgData name="Kanstantsin Tsedryk" userId="708e2d0a-1804-4a88-8649-0d6086050429" providerId="ADAL" clId="{29282C94-7BFC-47D1-AFC3-6D7F90CA7DD3}" dt="2023-03-01T15:36:07.396" v="549"/>
          <ac:spMkLst>
            <pc:docMk/>
            <pc:sldMk cId="3140889459" sldId="350"/>
            <ac:spMk id="10" creationId="{EA109393-79BB-EAA0-225A-042BD345A899}"/>
          </ac:spMkLst>
        </pc:spChg>
        <pc:spChg chg="add del mod">
          <ac:chgData name="Kanstantsin Tsedryk" userId="708e2d0a-1804-4a88-8649-0d6086050429" providerId="ADAL" clId="{29282C94-7BFC-47D1-AFC3-6D7F90CA7DD3}" dt="2023-03-01T15:36:07.396" v="549"/>
          <ac:spMkLst>
            <pc:docMk/>
            <pc:sldMk cId="3140889459" sldId="350"/>
            <ac:spMk id="11" creationId="{39D23EA7-657B-C9A7-A7A7-32E21CA71B5C}"/>
          </ac:spMkLst>
        </pc:spChg>
        <pc:spChg chg="add del mod">
          <ac:chgData name="Kanstantsin Tsedryk" userId="708e2d0a-1804-4a88-8649-0d6086050429" providerId="ADAL" clId="{29282C94-7BFC-47D1-AFC3-6D7F90CA7DD3}" dt="2023-03-01T15:36:07.396" v="549"/>
          <ac:spMkLst>
            <pc:docMk/>
            <pc:sldMk cId="3140889459" sldId="350"/>
            <ac:spMk id="12" creationId="{EC72B1DF-0872-B672-8197-C0A44AADDA22}"/>
          </ac:spMkLst>
        </pc:spChg>
        <pc:spChg chg="add del mod">
          <ac:chgData name="Kanstantsin Tsedryk" userId="708e2d0a-1804-4a88-8649-0d6086050429" providerId="ADAL" clId="{29282C94-7BFC-47D1-AFC3-6D7F90CA7DD3}" dt="2023-03-01T15:36:07.396" v="549"/>
          <ac:spMkLst>
            <pc:docMk/>
            <pc:sldMk cId="3140889459" sldId="350"/>
            <ac:spMk id="13" creationId="{59509554-38A4-1CF4-C4CE-E85FAA4298A3}"/>
          </ac:spMkLst>
        </pc:spChg>
        <pc:spChg chg="add del mod">
          <ac:chgData name="Kanstantsin Tsedryk" userId="708e2d0a-1804-4a88-8649-0d6086050429" providerId="ADAL" clId="{29282C94-7BFC-47D1-AFC3-6D7F90CA7DD3}" dt="2023-03-01T15:36:07.396" v="549"/>
          <ac:spMkLst>
            <pc:docMk/>
            <pc:sldMk cId="3140889459" sldId="350"/>
            <ac:spMk id="14" creationId="{392A9D02-0A6C-7D65-340F-7CD346E048A0}"/>
          </ac:spMkLst>
        </pc:spChg>
        <pc:spChg chg="add del mod">
          <ac:chgData name="Kanstantsin Tsedryk" userId="708e2d0a-1804-4a88-8649-0d6086050429" providerId="ADAL" clId="{29282C94-7BFC-47D1-AFC3-6D7F90CA7DD3}" dt="2023-03-01T15:36:07.396" v="549"/>
          <ac:spMkLst>
            <pc:docMk/>
            <pc:sldMk cId="3140889459" sldId="350"/>
            <ac:spMk id="15" creationId="{67F69EFE-28E2-12B9-5736-77D0C7BC07A6}"/>
          </ac:spMkLst>
        </pc:spChg>
        <pc:spChg chg="add mod">
          <ac:chgData name="Kanstantsin Tsedryk" userId="708e2d0a-1804-4a88-8649-0d6086050429" providerId="ADAL" clId="{29282C94-7BFC-47D1-AFC3-6D7F90CA7DD3}" dt="2023-03-01T15:51:15.783" v="771" actId="14100"/>
          <ac:spMkLst>
            <pc:docMk/>
            <pc:sldMk cId="3140889459" sldId="350"/>
            <ac:spMk id="16" creationId="{65A0F1AF-1808-AD5C-2B07-4DFD7266D74C}"/>
          </ac:spMkLst>
        </pc:spChg>
        <pc:spChg chg="add mod">
          <ac:chgData name="Kanstantsin Tsedryk" userId="708e2d0a-1804-4a88-8649-0d6086050429" providerId="ADAL" clId="{29282C94-7BFC-47D1-AFC3-6D7F90CA7DD3}" dt="2023-03-01T15:51:03.880" v="770" actId="14100"/>
          <ac:spMkLst>
            <pc:docMk/>
            <pc:sldMk cId="3140889459" sldId="350"/>
            <ac:spMk id="17" creationId="{13CB30DB-B888-6091-B3C7-A26219091F67}"/>
          </ac:spMkLst>
        </pc:spChg>
        <pc:spChg chg="add mod">
          <ac:chgData name="Kanstantsin Tsedryk" userId="708e2d0a-1804-4a88-8649-0d6086050429" providerId="ADAL" clId="{29282C94-7BFC-47D1-AFC3-6D7F90CA7DD3}" dt="2023-03-01T15:49:49.430" v="644" actId="1036"/>
          <ac:spMkLst>
            <pc:docMk/>
            <pc:sldMk cId="3140889459" sldId="350"/>
            <ac:spMk id="19" creationId="{46A74207-B965-BA6B-F82A-2B1DD8D0EAA6}"/>
          </ac:spMkLst>
        </pc:spChg>
        <pc:spChg chg="add mod">
          <ac:chgData name="Kanstantsin Tsedryk" userId="708e2d0a-1804-4a88-8649-0d6086050429" providerId="ADAL" clId="{29282C94-7BFC-47D1-AFC3-6D7F90CA7DD3}" dt="2023-03-01T15:50:11.640" v="673" actId="1035"/>
          <ac:spMkLst>
            <pc:docMk/>
            <pc:sldMk cId="3140889459" sldId="350"/>
            <ac:spMk id="20" creationId="{6994EB0A-70A4-ABFA-3642-26C3466E2BF5}"/>
          </ac:spMkLst>
        </pc:spChg>
        <pc:spChg chg="add mod">
          <ac:chgData name="Kanstantsin Tsedryk" userId="708e2d0a-1804-4a88-8649-0d6086050429" providerId="ADAL" clId="{29282C94-7BFC-47D1-AFC3-6D7F90CA7DD3}" dt="2023-03-01T15:50:22.750" v="685" actId="1035"/>
          <ac:spMkLst>
            <pc:docMk/>
            <pc:sldMk cId="3140889459" sldId="350"/>
            <ac:spMk id="21" creationId="{B8B0CCD9-9CEB-4603-EAE1-4E96172CB94F}"/>
          </ac:spMkLst>
        </pc:spChg>
        <pc:spChg chg="add mod">
          <ac:chgData name="Kanstantsin Tsedryk" userId="708e2d0a-1804-4a88-8649-0d6086050429" providerId="ADAL" clId="{29282C94-7BFC-47D1-AFC3-6D7F90CA7DD3}" dt="2023-03-01T15:50:28.523" v="716" actId="1036"/>
          <ac:spMkLst>
            <pc:docMk/>
            <pc:sldMk cId="3140889459" sldId="350"/>
            <ac:spMk id="22" creationId="{44ED0DFC-4B06-4879-30F5-93B2502BACC8}"/>
          </ac:spMkLst>
        </pc:spChg>
        <pc:spChg chg="add mod">
          <ac:chgData name="Kanstantsin Tsedryk" userId="708e2d0a-1804-4a88-8649-0d6086050429" providerId="ADAL" clId="{29282C94-7BFC-47D1-AFC3-6D7F90CA7DD3}" dt="2023-03-01T15:50:34.742" v="749" actId="1035"/>
          <ac:spMkLst>
            <pc:docMk/>
            <pc:sldMk cId="3140889459" sldId="350"/>
            <ac:spMk id="23" creationId="{48E64D11-ACE8-D572-C766-C42FCEE78975}"/>
          </ac:spMkLst>
        </pc:spChg>
        <pc:spChg chg="add mod">
          <ac:chgData name="Kanstantsin Tsedryk" userId="708e2d0a-1804-4a88-8649-0d6086050429" providerId="ADAL" clId="{29282C94-7BFC-47D1-AFC3-6D7F90CA7DD3}" dt="2023-03-01T15:50:40.582" v="768" actId="1035"/>
          <ac:spMkLst>
            <pc:docMk/>
            <pc:sldMk cId="3140889459" sldId="350"/>
            <ac:spMk id="24" creationId="{E8CDECF4-9294-5E99-D959-5494628C056A}"/>
          </ac:spMkLst>
        </pc:spChg>
        <pc:spChg chg="add mod">
          <ac:chgData name="Kanstantsin Tsedryk" userId="708e2d0a-1804-4a88-8649-0d6086050429" providerId="ADAL" clId="{29282C94-7BFC-47D1-AFC3-6D7F90CA7DD3}" dt="2023-03-01T15:49:53.717" v="667" actId="1035"/>
          <ac:spMkLst>
            <pc:docMk/>
            <pc:sldMk cId="3140889459" sldId="350"/>
            <ac:spMk id="25" creationId="{05B33564-DE71-6526-6CCB-275D618C1CF1}"/>
          </ac:spMkLst>
        </pc:spChg>
        <pc:spChg chg="add mod">
          <ac:chgData name="Kanstantsin Tsedryk" userId="708e2d0a-1804-4a88-8649-0d6086050429" providerId="ADAL" clId="{29282C94-7BFC-47D1-AFC3-6D7F90CA7DD3}" dt="2023-03-01T15:49:30.886" v="637" actId="1035"/>
          <ac:spMkLst>
            <pc:docMk/>
            <pc:sldMk cId="3140889459" sldId="350"/>
            <ac:spMk id="26" creationId="{E761FEE4-8DA4-DA40-15F6-AB9582DC4550}"/>
          </ac:spMkLst>
        </pc:spChg>
        <pc:spChg chg="add mod">
          <ac:chgData name="Kanstantsin Tsedryk" userId="708e2d0a-1804-4a88-8649-0d6086050429" providerId="ADAL" clId="{29282C94-7BFC-47D1-AFC3-6D7F90CA7DD3}" dt="2023-03-01T15:49:30.886" v="637" actId="1035"/>
          <ac:spMkLst>
            <pc:docMk/>
            <pc:sldMk cId="3140889459" sldId="350"/>
            <ac:spMk id="27" creationId="{DFCB2B53-016C-8568-8729-99797651BDE3}"/>
          </ac:spMkLst>
        </pc:spChg>
        <pc:spChg chg="add mod">
          <ac:chgData name="Kanstantsin Tsedryk" userId="708e2d0a-1804-4a88-8649-0d6086050429" providerId="ADAL" clId="{29282C94-7BFC-47D1-AFC3-6D7F90CA7DD3}" dt="2023-03-01T15:49:30.886" v="637" actId="1035"/>
          <ac:spMkLst>
            <pc:docMk/>
            <pc:sldMk cId="3140889459" sldId="350"/>
            <ac:spMk id="28" creationId="{07CCE638-6C88-D1CC-CF1F-5DF05583AB57}"/>
          </ac:spMkLst>
        </pc:spChg>
        <pc:graphicFrameChg chg="add del mod">
          <ac:chgData name="Kanstantsin Tsedryk" userId="708e2d0a-1804-4a88-8649-0d6086050429" providerId="ADAL" clId="{29282C94-7BFC-47D1-AFC3-6D7F90CA7DD3}" dt="2023-03-01T15:36:07.396" v="549"/>
          <ac:graphicFrameMkLst>
            <pc:docMk/>
            <pc:sldMk cId="3140889459" sldId="350"/>
            <ac:graphicFrameMk id="5" creationId="{3A68D627-D025-BC11-1B57-0131785E0726}"/>
          </ac:graphicFrameMkLst>
        </pc:graphicFrameChg>
        <pc:graphicFrameChg chg="add mod modGraphic">
          <ac:chgData name="Kanstantsin Tsedryk" userId="708e2d0a-1804-4a88-8649-0d6086050429" providerId="ADAL" clId="{29282C94-7BFC-47D1-AFC3-6D7F90CA7DD3}" dt="2023-03-01T15:49:11.523" v="628" actId="948"/>
          <ac:graphicFrameMkLst>
            <pc:docMk/>
            <pc:sldMk cId="3140889459" sldId="350"/>
            <ac:graphicFrameMk id="18" creationId="{6490EBF7-DF33-B59C-84E9-227EFA729053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eader Placeholder 2">
            <a:extLst>
              <a:ext uri="{FF2B5EF4-FFF2-40B4-BE49-F238E27FC236}">
                <a16:creationId xmlns:a16="http://schemas.microsoft.com/office/drawing/2014/main" id="{A4FAA37D-BD83-F4EC-6A41-6B63072334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CA" dirty="0"/>
              <a:t>La concordance des temps (discours indirect)</a:t>
            </a: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dt="0"/>
  <p:extLst>
    <p:ext uri="{56416CCD-93CA-4268-BC5B-53C4BB910035}">
      <p15:sldGuideLst xmlns:p15="http://schemas.microsoft.com/office/powerpoint/2012/main">
        <p15:guide id="1" orient="horz" pos="2932" userDrawn="1">
          <p15:clr>
            <a:srgbClr val="F26B43"/>
          </p15:clr>
        </p15:guide>
        <p15:guide id="2" pos="2212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9D0DC45-13C5-4377-98AD-0C9A4D2CE5F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8CEA86-2AAE-4FFA-A61F-05447F48C3C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fld id="{8EF22E2F-AFEB-411F-85FE-98A3797FCE98}" type="datetimeFigureOut">
              <a:rPr lang="en-US"/>
              <a:pPr>
                <a:defRPr/>
              </a:pPr>
              <a:t>12-Jan-24</a:t>
            </a:fld>
            <a:endParaRPr lang="en-CA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C52AA63-6471-41F4-A435-687AF3E8B98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D06B235-3C54-4590-97C8-BC161EBC49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E179EC-9E4D-4692-BA24-3BB98A6D932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4F6E43-1F00-477A-AA0E-2167945B1D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D5B01B-8261-413B-B4A6-6EF9DC32D8C9}" type="slidenum">
              <a:rPr lang="en-CA" altLang="fr-FR"/>
              <a:pPr/>
              <a:t>‹#›</a:t>
            </a:fld>
            <a:endParaRPr lang="en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22263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47700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971550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296988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623573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948289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273003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597718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932" userDrawn="1">
          <p15:clr>
            <a:srgbClr val="F26B43"/>
          </p15:clr>
        </p15:guide>
        <p15:guide id="2" pos="2212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rapport entre le temps du verbe de la proposition subordonnée et le temps du verbe de la proposition principale s'appelle la concordance des temps. On a constamment besoin d'utiliser cette concordance quand on s'exprime oralement ou par écrit. Il faut y penser en particulier en parlant du passé.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1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1633727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paroles d'une personne peuvent être rapportées sous la forme d'une citation entre guillemets; c'est le discours direct. Par exemple, Il m'a dit : « 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Vous avez l'air fatigué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 »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paroles peuvent aussi être rapportées sous la forme d'une proposition subordonnée; alors dans ce cas, il s’agit du discours indirect. Par exemple, Il m'a dit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j'avais l'air fatigué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Chaque fois que nous utilisons un discours indirect, nous devons faire attention à la concordance des temps dans la phrase.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Quand le verbe de la proposition principale est au passé, les temps des verbes de la proposition subordonnée changent au discours indirect.</a:t>
            </a:r>
          </a:p>
          <a:p>
            <a:pPr marL="0" marR="0" algn="just">
              <a:spcBef>
                <a:spcPts val="0"/>
              </a:spcBef>
              <a:spcAft>
                <a:spcPts val="400"/>
              </a:spcAft>
            </a:pPr>
            <a:b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2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3467742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vous propose de considérer maintenant le tableau de la concordance des temps: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le discours indirect nous pouvons avoir deux plans: plan présent et plan passé.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dans le plan présent le passage du discours direct en discours indirect est assez facile, parce qu’il n'y a pas de changement de temps, dans le plan passé nous devons faire attention à la concordance des temps.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cette façon, dans la concordance des temps, nous avons les changements des temps suivants: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présent devient l'imparfait: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 exemple,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 plan du présent :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dis que je </a:t>
            </a:r>
            <a:r>
              <a:rPr lang="fr-CA" sz="1800" b="1" u="sng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fais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mon devoir.</a:t>
            </a:r>
            <a:endParaRPr lang="fr-CA" sz="1800" dirty="0"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 plan du passé le présent se transforme à l’imparfait : 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J’ai dit que je </a:t>
            </a:r>
            <a:r>
              <a:rPr lang="fr-CA" sz="1800" b="1" u="sng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faisais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mon devoir.</a:t>
            </a:r>
            <a:endParaRPr lang="fr-CA" sz="1800" dirty="0"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CA" sz="1800" dirty="0"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passé composé 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 plan présent se transforme au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plus-que-parfait 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le plan passé. Par exemple, 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dis que j’</a:t>
            </a:r>
            <a:r>
              <a:rPr lang="fr-CA" sz="1800" b="1" u="sng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 fait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 devoir.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 passé 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J’ai dit que j’</a:t>
            </a:r>
            <a:r>
              <a:rPr lang="fr-CA" sz="1800" b="1" u="sng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avais fait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mon devoir.</a:t>
            </a:r>
            <a:endParaRPr lang="fr-CA" sz="1800" dirty="0"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CA" sz="1800" dirty="0"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futur simple 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devient le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futur du passé : 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 exemple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dis que je </a:t>
            </a:r>
            <a:r>
              <a:rPr lang="fr-CA" sz="1800" b="1" i="1" u="sng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ferai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mon devoir.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 plan passé :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J’ai dit que je </a:t>
            </a:r>
            <a:r>
              <a:rPr lang="fr-CA" sz="1800" b="1" u="sng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ferais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mon devoir.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finalement le futur immédiat (aller + infinitif) ou passé immédiat (venir + préposition « de » + infinitif) doit se transformer aux temps immédiats dans le passé. Par exemple,  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dis que je </a:t>
            </a:r>
            <a:r>
              <a:rPr lang="fr-CA" sz="1800" b="1" i="1" u="sng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vais faire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mon devoir (futur immédiat). 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 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dis que je </a:t>
            </a:r>
            <a:r>
              <a:rPr lang="fr-CA" sz="1800" b="1" i="1" u="sng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viens de faire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mon devoir. (passé immédiat)</a:t>
            </a:r>
            <a:endParaRPr lang="fr-CA" sz="1800" dirty="0"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 passé nous avons les variantes suivantes : 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J’ai dit que j’</a:t>
            </a:r>
            <a:r>
              <a:rPr lang="fr-CA" sz="1800" b="1" i="1" u="sng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allais faire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mon devoir. 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(aller à l'imparfait plus l'infinitif), 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J’ai dit que je </a:t>
            </a:r>
            <a:r>
              <a:rPr lang="fr-CA" sz="1800" b="1" i="1" u="sng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venais de faire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mon devoir. 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(venir à l'imparfait plus l'infinitif),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3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2164347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expressions de temps dans le discours indirect doivent être relatives au passé s'il s'agit d'un contexte passé. Voici quelques expressions qui changent au passé: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b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maintenant, en ce moment 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devient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A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→ à ce moment-là ou alors</a:t>
            </a:r>
            <a:b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CA" sz="1800" dirty="0"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aujourd'hui 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transforme en 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A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→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ce jour-là</a:t>
            </a:r>
            <a:b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CA" sz="1800" dirty="0"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hier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 en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A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→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veille</a:t>
            </a:r>
            <a:b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CA" sz="1800" dirty="0"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demain 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devient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A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→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 lendemain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fr-CA" sz="1800" dirty="0"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les expressions du type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 matin, ce soir, cette semaine, </a:t>
            </a:r>
            <a:b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cette année,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ajoute une particule -là à la fin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A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→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 exemple, ce matin-là, ce soir-là, etc.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semaine prochaine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devient 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A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→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semaine suivante, la semaine précédente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 exemple, voici une phrase dans le discours direct: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semaine dernière vous m'avez dit : « Hier il est resté en ville très tard et aujourd'hui il a sommeil. »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voici la même phrase au discours indirect, La semaine dernière vous m'avez dit que la veille il était resté en ville très tard et que ce jour-là il avait sommeil.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cette façon, nous pouvons observer les changements des expressions de temps au discours indirect: « hier » est devenu « la veille », « aujourd'hui » s'est transformée en « ce jour-là ».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4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2809205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9">
            <a:extLst>
              <a:ext uri="{FF2B5EF4-FFF2-40B4-BE49-F238E27FC236}">
                <a16:creationId xmlns:a16="http://schemas.microsoft.com/office/drawing/2014/main" id="{DE79CEFA-2D76-4688-AD2D-E2C450F326D9}"/>
              </a:ext>
            </a:extLst>
          </p:cNvPr>
          <p:cNvSpPr txBox="1">
            <a:spLocks/>
          </p:cNvSpPr>
          <p:nvPr userDrawn="1"/>
        </p:nvSpPr>
        <p:spPr bwMode="auto">
          <a:xfrm>
            <a:off x="2383" y="3175"/>
            <a:ext cx="12481560" cy="52705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lIns="91430" tIns="45715" rIns="91430" bIns="45715" anchor="ctr"/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marL="114300" indent="0" algn="l" eaLnBrk="1" hangingPunct="1"/>
            <a:endParaRPr lang="en-CA" altLang="fr-FR" sz="1800" dirty="0">
              <a:solidFill>
                <a:srgbClr val="E7DE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7">
            <a:extLst>
              <a:ext uri="{FF2B5EF4-FFF2-40B4-BE49-F238E27FC236}">
                <a16:creationId xmlns:a16="http://schemas.microsoft.com/office/drawing/2014/main" id="{2DEFA06B-589B-4D17-ABB4-D5F4AEAF1907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2382" y="546100"/>
            <a:ext cx="12490704" cy="0"/>
          </a:xfrm>
          <a:prstGeom prst="line">
            <a:avLst/>
          </a:prstGeom>
          <a:noFill/>
          <a:ln w="25400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214" y="3588563"/>
            <a:ext cx="10300303" cy="600144"/>
          </a:xfrm>
        </p:spPr>
        <p:txBody>
          <a:bodyPr anchor="b"/>
          <a:lstStyle>
            <a:lvl1pPr marL="0" indent="0" algn="ctr">
              <a:buNone/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324714" indent="0">
              <a:buNone/>
              <a:defRPr sz="1300"/>
            </a:lvl2pPr>
            <a:lvl3pPr marL="649429" indent="0">
              <a:buNone/>
              <a:defRPr sz="1100"/>
            </a:lvl3pPr>
            <a:lvl4pPr marL="974143" indent="0">
              <a:buNone/>
              <a:defRPr sz="1000"/>
            </a:lvl4pPr>
            <a:lvl5pPr marL="1298859" indent="0">
              <a:buNone/>
              <a:defRPr sz="1000"/>
            </a:lvl5pPr>
            <a:lvl6pPr marL="1623573" indent="0">
              <a:buNone/>
              <a:defRPr sz="1000"/>
            </a:lvl6pPr>
            <a:lvl7pPr marL="1948289" indent="0">
              <a:buNone/>
              <a:defRPr sz="1000"/>
            </a:lvl7pPr>
            <a:lvl8pPr marL="2273003" indent="0">
              <a:buNone/>
              <a:defRPr sz="1000"/>
            </a:lvl8pPr>
            <a:lvl9pPr marL="2597718" indent="0">
              <a:buNone/>
              <a:defRPr sz="1000"/>
            </a:lvl9pPr>
          </a:lstStyle>
          <a:p>
            <a:pPr lvl="0"/>
            <a:r>
              <a:rPr lang="fr-CA" noProof="0" dirty="0"/>
              <a:t>Click to </a:t>
            </a:r>
            <a:r>
              <a:rPr lang="fr-CA" noProof="0" dirty="0" err="1"/>
              <a:t>edit</a:t>
            </a:r>
            <a:r>
              <a:rPr lang="fr-CA" noProof="0" dirty="0"/>
              <a:t> Master </a:t>
            </a:r>
            <a:r>
              <a:rPr lang="fr-CA" noProof="0" dirty="0" err="1"/>
              <a:t>text</a:t>
            </a:r>
            <a:r>
              <a:rPr lang="fr-CA" noProof="0" dirty="0"/>
              <a:t>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105346" y="1832791"/>
            <a:ext cx="10300303" cy="1755775"/>
          </a:xfrm>
        </p:spPr>
        <p:txBody>
          <a:bodyPr/>
          <a:lstStyle>
            <a:lvl1pPr algn="ctr">
              <a:defRPr sz="5400" b="1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r-CA" noProof="0" dirty="0"/>
              <a:t>Click to </a:t>
            </a:r>
            <a:r>
              <a:rPr lang="fr-CA" noProof="0" dirty="0" err="1"/>
              <a:t>edit</a:t>
            </a:r>
            <a:r>
              <a:rPr lang="fr-CA" noProof="0" dirty="0"/>
              <a:t> Master </a:t>
            </a:r>
            <a:r>
              <a:rPr lang="fr-CA" noProof="0" dirty="0" err="1"/>
              <a:t>title</a:t>
            </a:r>
            <a:r>
              <a:rPr lang="fr-CA" noProof="0" dirty="0"/>
              <a:t> style</a:t>
            </a:r>
          </a:p>
        </p:txBody>
      </p:sp>
    </p:spTree>
    <p:extLst>
      <p:ext uri="{BB962C8B-B14F-4D97-AF65-F5344CB8AC3E}">
        <p14:creationId xmlns:p14="http://schemas.microsoft.com/office/powerpoint/2010/main" val="1245608222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2211" userDrawn="1">
          <p15:clr>
            <a:srgbClr val="FBAE40"/>
          </p15:clr>
        </p15:guide>
        <p15:guide id="2" pos="3931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C9884451-B965-44E7-8CA0-2D148555CAB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34523" y="0"/>
            <a:ext cx="11747992" cy="5461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ctr"/>
          <a:lstStyle>
            <a:lvl1pPr marL="90488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CA" altLang="fr-FR"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9">
            <a:extLst>
              <a:ext uri="{FF2B5EF4-FFF2-40B4-BE49-F238E27FC236}">
                <a16:creationId xmlns:a16="http://schemas.microsoft.com/office/drawing/2014/main" id="{A4F16698-043D-4F64-ACD6-D3D2C341ED36}"/>
              </a:ext>
            </a:extLst>
          </p:cNvPr>
          <p:cNvSpPr txBox="1">
            <a:spLocks/>
          </p:cNvSpPr>
          <p:nvPr userDrawn="1"/>
        </p:nvSpPr>
        <p:spPr bwMode="auto">
          <a:xfrm>
            <a:off x="2" y="3175"/>
            <a:ext cx="12482511" cy="52705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lIns="91430" tIns="45715" rIns="91430" bIns="45715" anchor="ctr"/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marL="114300" indent="0" algn="l" eaLnBrk="1" hangingPunct="1"/>
            <a:fld id="{9AF3920E-325C-49B2-ADF6-7433734FB2B9}" type="slidenum">
              <a:rPr lang="en-CA" altLang="fr-FR" sz="1800">
                <a:solidFill>
                  <a:srgbClr val="E7DE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114300" indent="0" algn="l" eaLnBrk="1" hangingPunct="1"/>
              <a:t>‹#›</a:t>
            </a:fld>
            <a:endParaRPr lang="en-CA" altLang="fr-FR" sz="1800" dirty="0">
              <a:solidFill>
                <a:srgbClr val="E7DE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7">
            <a:extLst>
              <a:ext uri="{FF2B5EF4-FFF2-40B4-BE49-F238E27FC236}">
                <a16:creationId xmlns:a16="http://schemas.microsoft.com/office/drawing/2014/main" id="{17C2E182-9094-492E-8C8C-BDB4202A9A57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4763" y="546100"/>
            <a:ext cx="12490704" cy="0"/>
          </a:xfrm>
          <a:prstGeom prst="line">
            <a:avLst/>
          </a:prstGeom>
          <a:noFill/>
          <a:ln w="25400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8527" y="10002"/>
            <a:ext cx="11745827" cy="511175"/>
          </a:xfrm>
          <a:noFill/>
          <a:ln>
            <a:noFill/>
          </a:ln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r-CA" noProof="0" dirty="0"/>
              <a:t>Click to </a:t>
            </a:r>
            <a:r>
              <a:rPr lang="fr-CA" noProof="0" dirty="0" err="1"/>
              <a:t>edit</a:t>
            </a:r>
            <a:r>
              <a:rPr lang="fr-CA" noProof="0" dirty="0"/>
              <a:t> Master </a:t>
            </a:r>
            <a:r>
              <a:rPr lang="fr-CA" noProof="0" dirty="0" err="1"/>
              <a:t>title</a:t>
            </a:r>
            <a:r>
              <a:rPr lang="fr-CA" noProof="0" dirty="0"/>
              <a:t> style1</a:t>
            </a:r>
          </a:p>
        </p:txBody>
      </p:sp>
    </p:spTree>
    <p:extLst>
      <p:ext uri="{BB962C8B-B14F-4D97-AF65-F5344CB8AC3E}">
        <p14:creationId xmlns:p14="http://schemas.microsoft.com/office/powerpoint/2010/main" val="9204901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211" userDrawn="1">
          <p15:clr>
            <a:srgbClr val="FBAE40"/>
          </p15:clr>
        </p15:guide>
        <p15:guide id="2" pos="3931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9060CFF8-BD1B-4549-9D1F-8B416F17A0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182566"/>
            <a:ext cx="12482513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79" tIns="36079" rIns="36079" bIns="360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>
                <a:sym typeface="Gill Sans" charset="0"/>
              </a:rPr>
              <a:t>Click to edit Master title style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44059F20-EB8F-4F40-9991-37A700CCAC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868" y="1992313"/>
            <a:ext cx="1004277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79" tIns="36079" rIns="36079" bIns="360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fr-FR">
                <a:sym typeface="Gill Sans" charset="0"/>
              </a:rPr>
              <a:t>Second level</a:t>
            </a:r>
          </a:p>
          <a:p>
            <a:pPr lvl="2"/>
            <a:r>
              <a:rPr lang="en-US" altLang="fr-FR">
                <a:sym typeface="Gill Sans" charset="0"/>
              </a:rPr>
              <a:t>Third level</a:t>
            </a:r>
          </a:p>
          <a:p>
            <a:pPr lvl="3"/>
            <a:r>
              <a:rPr lang="en-US" altLang="fr-FR">
                <a:sym typeface="Gill Sans" charset="0"/>
              </a:rPr>
              <a:t>Fourth level</a:t>
            </a:r>
          </a:p>
          <a:p>
            <a:pPr lvl="4"/>
            <a:r>
              <a:rPr lang="en-US" altLang="fr-FR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3" r:id="rId1"/>
    <p:sldLayoutId id="2147484174" r:id="rId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0" i="0" u="none">
          <a:solidFill>
            <a:schemeClr val="tx1"/>
          </a:solidFill>
          <a:latin typeface="Arial" pitchFamily="34" charset="0"/>
          <a:ea typeface="+mj-ea"/>
          <a:cs typeface="Arial" pitchFamily="34" charset="0"/>
          <a:sym typeface="Gill Sans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5pPr>
      <a:lvl6pPr marL="324714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649429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974143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298859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593725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908050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 b="0" i="0" u="none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223963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539875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855788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182805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507519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832234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156949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4714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9429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74143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859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23573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48289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73003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97718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11" userDrawn="1">
          <p15:clr>
            <a:srgbClr val="F26B43"/>
          </p15:clr>
        </p15:guide>
        <p15:guide id="2" pos="393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7EF5D0-1EB5-3D9A-A1A0-71D75CE1ED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0950" y="3855771"/>
            <a:ext cx="10300303" cy="600144"/>
          </a:xfrm>
        </p:spPr>
        <p:txBody>
          <a:bodyPr/>
          <a:lstStyle/>
          <a:p>
            <a:r>
              <a:rPr lang="fr-CA" sz="3200" kern="0" dirty="0">
                <a:solidFill>
                  <a:srgbClr val="627B9A"/>
                </a:solidFill>
                <a:latin typeface="Arial" charset="0"/>
              </a:rPr>
              <a:t>Discours indirect</a:t>
            </a:r>
            <a:endParaRPr lang="fr-FR" sz="3200" kern="0" dirty="0">
              <a:solidFill>
                <a:srgbClr val="627B9A"/>
              </a:solidFill>
              <a:latin typeface="Arial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E7454D3-1E15-A1DC-4185-495AEC5E1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5346" y="2525512"/>
            <a:ext cx="10300303" cy="1755775"/>
          </a:xfrm>
        </p:spPr>
        <p:txBody>
          <a:bodyPr/>
          <a:lstStyle/>
          <a:p>
            <a:r>
              <a:rPr lang="fr-CA" dirty="0"/>
              <a:t>La concordance des temps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43996-651D-4E60-972C-6F9FC3584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2800" dirty="0"/>
              <a:t>Discours direct et indirect</a:t>
            </a:r>
            <a:endParaRPr lang="fr-CA" dirty="0"/>
          </a:p>
        </p:txBody>
      </p:sp>
      <p:sp>
        <p:nvSpPr>
          <p:cNvPr id="15" name="Rectangle 38">
            <a:extLst>
              <a:ext uri="{FF2B5EF4-FFF2-40B4-BE49-F238E27FC236}">
                <a16:creationId xmlns:a16="http://schemas.microsoft.com/office/drawing/2014/main" id="{7B1FE56D-5FD9-70C7-2F21-B0E0792839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2999" y="1925841"/>
            <a:ext cx="5254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Discours </a:t>
            </a:r>
            <a:r>
              <a:rPr kumimoji="0" lang="fr-FR" alt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direct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</a:t>
            </a: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(citation entre guillemets)</a:t>
            </a:r>
            <a:endParaRPr kumimoji="0" lang="fr-CA" altLang="fr-FR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16" name="Rectangle 45">
            <a:extLst>
              <a:ext uri="{FF2B5EF4-FFF2-40B4-BE49-F238E27FC236}">
                <a16:creationId xmlns:a16="http://schemas.microsoft.com/office/drawing/2014/main" id="{E7BCF4D1-74C6-6C90-0283-3410E0E645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7300" y="2740818"/>
            <a:ext cx="5370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Il m'a dit : « </a:t>
            </a:r>
            <a:r>
              <a:rPr kumimoji="0" lang="fr-FR" alt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Vous avez l'air fatigué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. »</a:t>
            </a:r>
            <a:endParaRPr kumimoji="0" lang="fr-CA" altLang="fr-FR" sz="2400" b="0" i="0" u="none" strike="noStrike" kern="0" cap="none" spc="0" normalizeH="0" baseline="0" noProof="0" dirty="0">
              <a:ln>
                <a:noFill/>
              </a:ln>
              <a:solidFill>
                <a:srgbClr val="333766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17" name="Rectangle 46">
            <a:extLst>
              <a:ext uri="{FF2B5EF4-FFF2-40B4-BE49-F238E27FC236}">
                <a16:creationId xmlns:a16="http://schemas.microsoft.com/office/drawing/2014/main" id="{8EA2ABF2-CBCF-4FBD-465A-F479D4A06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2999" y="4024314"/>
            <a:ext cx="5657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Discours </a:t>
            </a:r>
            <a:r>
              <a:rPr kumimoji="0" lang="fr-FR" alt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indirect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</a:t>
            </a: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(proposition subordonnée)</a:t>
            </a:r>
            <a:endParaRPr kumimoji="0" lang="fr-CA" altLang="fr-FR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18" name="Rectangle 47">
            <a:extLst>
              <a:ext uri="{FF2B5EF4-FFF2-40B4-BE49-F238E27FC236}">
                <a16:creationId xmlns:a16="http://schemas.microsoft.com/office/drawing/2014/main" id="{4D07A949-9C4D-5572-9782-11927208F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7300" y="4795838"/>
            <a:ext cx="5022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Il m'a dit </a:t>
            </a:r>
            <a:r>
              <a:rPr kumimoji="0" lang="fr-FR" alt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que j'avais l'air fatigué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. </a:t>
            </a:r>
            <a:endParaRPr kumimoji="0" lang="en-US" altLang="fr-FR" sz="2400" b="0" i="0" u="none" strike="noStrike" kern="0" cap="none" spc="0" normalizeH="0" baseline="0" noProof="0" dirty="0">
              <a:ln>
                <a:noFill/>
              </a:ln>
              <a:solidFill>
                <a:srgbClr val="333766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pic>
        <p:nvPicPr>
          <p:cNvPr id="19" name="Picture 30" descr="\\artsfs\arts_home\ktsedryk\Enseignement\Waterloo\Distance\252\temps passes\images\tired.png">
            <a:extLst>
              <a:ext uri="{FF2B5EF4-FFF2-40B4-BE49-F238E27FC236}">
                <a16:creationId xmlns:a16="http://schemas.microsoft.com/office/drawing/2014/main" id="{737B4C5F-B9F5-5E6E-9307-03D7308E39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3714" y="973931"/>
            <a:ext cx="3434109" cy="586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E7D3759D-CFA0-B227-F1DD-535301EE251A}"/>
              </a:ext>
            </a:extLst>
          </p:cNvPr>
          <p:cNvSpPr/>
          <p:nvPr/>
        </p:nvSpPr>
        <p:spPr>
          <a:xfrm>
            <a:off x="11622982" y="6790681"/>
            <a:ext cx="85953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CA" sz="900" dirty="0">
                <a:solidFill>
                  <a:srgbClr val="FFFFFF">
                    <a:lumMod val="50000"/>
                  </a:srgbClr>
                </a:solidFill>
                <a:latin typeface="Arial" charset="0"/>
                <a:cs typeface="+mn-cs"/>
              </a:rPr>
              <a:t>© clipart.com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4ABFE2E-84A8-41FC-A03E-EF0F159C10E3}"/>
              </a:ext>
            </a:extLst>
          </p:cNvPr>
          <p:cNvCxnSpPr/>
          <p:nvPr/>
        </p:nvCxnSpPr>
        <p:spPr>
          <a:xfrm>
            <a:off x="5069968" y="3121818"/>
            <a:ext cx="685800" cy="0"/>
          </a:xfrm>
          <a:prstGeom prst="line">
            <a:avLst/>
          </a:prstGeom>
          <a:noFill/>
          <a:ln w="38100" cap="flat" cmpd="sng" algn="ctr">
            <a:solidFill>
              <a:srgbClr val="C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9655A4B-C0D4-F010-E1A1-59476AB72C7A}"/>
              </a:ext>
            </a:extLst>
          </p:cNvPr>
          <p:cNvCxnSpPr/>
          <p:nvPr/>
        </p:nvCxnSpPr>
        <p:spPr>
          <a:xfrm>
            <a:off x="4584700" y="5181600"/>
            <a:ext cx="800100" cy="0"/>
          </a:xfrm>
          <a:prstGeom prst="line">
            <a:avLst/>
          </a:prstGeom>
          <a:noFill/>
          <a:ln w="38100" cap="flat" cmpd="sng" algn="ctr">
            <a:solidFill>
              <a:srgbClr val="C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AB8BDA6-FB19-C2BD-E180-6C272B5128D1}"/>
              </a:ext>
            </a:extLst>
          </p:cNvPr>
          <p:cNvCxnSpPr>
            <a:cxnSpLocks/>
          </p:cNvCxnSpPr>
          <p:nvPr/>
        </p:nvCxnSpPr>
        <p:spPr>
          <a:xfrm>
            <a:off x="2616200" y="5181600"/>
            <a:ext cx="1741416" cy="0"/>
          </a:xfrm>
          <a:prstGeom prst="line">
            <a:avLst/>
          </a:prstGeom>
          <a:noFill/>
          <a:ln w="38100" cap="flat" cmpd="sng" algn="ctr">
            <a:solidFill>
              <a:srgbClr val="036B5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26" name="Arc 25">
            <a:extLst>
              <a:ext uri="{FF2B5EF4-FFF2-40B4-BE49-F238E27FC236}">
                <a16:creationId xmlns:a16="http://schemas.microsoft.com/office/drawing/2014/main" id="{F3807202-92E9-6278-2621-7F6E7231671D}"/>
              </a:ext>
            </a:extLst>
          </p:cNvPr>
          <p:cNvSpPr/>
          <p:nvPr/>
        </p:nvSpPr>
        <p:spPr bwMode="auto">
          <a:xfrm rot="15116919" flipH="1">
            <a:off x="3880096" y="3979067"/>
            <a:ext cx="955039" cy="2095500"/>
          </a:xfrm>
          <a:prstGeom prst="arc">
            <a:avLst>
              <a:gd name="adj1" fmla="val 15998347"/>
              <a:gd name="adj2" fmla="val 2957937"/>
            </a:avLst>
          </a:prstGeom>
          <a:noFill/>
          <a:ln w="38100" cap="flat" cmpd="sng" algn="ctr">
            <a:solidFill>
              <a:srgbClr val="036B5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fr-CA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774671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459EA-0BCE-4332-BDD7-168340E1B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2800" dirty="0"/>
              <a:t>Changements de temps</a:t>
            </a:r>
            <a:endParaRPr lang="fr-CA" dirty="0"/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DFACFBC9-CFFA-C672-8D6A-B541A24386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689848"/>
              </p:ext>
            </p:extLst>
          </p:nvPr>
        </p:nvGraphicFramePr>
        <p:xfrm>
          <a:off x="277992" y="771525"/>
          <a:ext cx="11963042" cy="5893356"/>
        </p:xfrm>
        <a:graphic>
          <a:graphicData uri="http://schemas.openxmlformats.org/drawingml/2006/table">
            <a:tbl>
              <a:tblPr firstRow="1">
                <a:tableStyleId>{3C2FFA5D-87B4-456A-9821-1D502468CF0F}</a:tableStyleId>
              </a:tblPr>
              <a:tblGrid>
                <a:gridCol w="5981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1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2804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fr-CA" sz="3600" b="1" noProof="0" dirty="0">
                          <a:solidFill>
                            <a:schemeClr val="bg1"/>
                          </a:solidFill>
                        </a:rPr>
                        <a:t>Plan présent</a:t>
                      </a:r>
                    </a:p>
                  </a:txBody>
                  <a:tcPr marL="78154" marR="78154" marT="39074" marB="39074" anchor="ctr">
                    <a:lnB w="25400" cap="flat" cmpd="sng" algn="ctr">
                      <a:noFill/>
                      <a:prstDash val="solid"/>
                    </a:lnB>
                    <a:solidFill>
                      <a:srgbClr val="106588"/>
                    </a:solidFill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fr-CA" sz="3600" b="1" noProof="0" dirty="0">
                          <a:solidFill>
                            <a:schemeClr val="bg1"/>
                          </a:solidFill>
                        </a:rPr>
                        <a:t>Plan passé</a:t>
                      </a:r>
                    </a:p>
                  </a:txBody>
                  <a:tcPr marL="78154" marR="78154" marT="39074" marB="39074" anchor="ctr">
                    <a:lnB w="25400" cap="flat" cmpd="sng" algn="ctr">
                      <a:noFill/>
                      <a:prstDash val="solid"/>
                    </a:lnB>
                    <a:solidFill>
                      <a:srgbClr val="036B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4388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fr-CA" sz="2400" b="1" noProof="0" dirty="0">
                          <a:solidFill>
                            <a:srgbClr val="106588"/>
                          </a:solidFill>
                        </a:rPr>
                        <a:t>Présent</a:t>
                      </a:r>
                    </a:p>
                    <a:p>
                      <a:r>
                        <a:rPr lang="fr-CA" sz="2400" kern="1200" dirty="0">
                          <a:solidFill>
                            <a:schemeClr val="tx1"/>
                          </a:solidFill>
                        </a:rPr>
                        <a:t>Je dis que je </a:t>
                      </a:r>
                      <a:r>
                        <a:rPr lang="fr-CA" sz="2400" b="1" u="sng" kern="1200" dirty="0">
                          <a:solidFill>
                            <a:srgbClr val="106588"/>
                          </a:solidFill>
                        </a:rPr>
                        <a:t>fais</a:t>
                      </a:r>
                      <a:r>
                        <a:rPr lang="fr-CA" sz="2400" kern="1200" dirty="0">
                          <a:solidFill>
                            <a:schemeClr val="tx1"/>
                          </a:solidFill>
                        </a:rPr>
                        <a:t> mon devoir.</a:t>
                      </a:r>
                      <a:endParaRPr lang="fr-CA" sz="3200" i="0" noProof="0" dirty="0"/>
                    </a:p>
                  </a:txBody>
                  <a:tcPr marL="78154" marR="78154" marT="39074" marB="39074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25400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342900" indent="0"/>
                      <a:r>
                        <a:rPr lang="fr-CA" sz="2400" b="1" kern="1200" noProof="0" dirty="0">
                          <a:solidFill>
                            <a:srgbClr val="036B50"/>
                          </a:solidFill>
                        </a:rPr>
                        <a:t>Imparfait</a:t>
                      </a:r>
                    </a:p>
                    <a:p>
                      <a:pPr marL="342900" indent="0"/>
                      <a:r>
                        <a:rPr lang="fr-CA" sz="2400" kern="1200" dirty="0">
                          <a:solidFill>
                            <a:schemeClr val="tx1"/>
                          </a:solidFill>
                        </a:rPr>
                        <a:t>J’ai dit que je </a:t>
                      </a:r>
                      <a:r>
                        <a:rPr lang="fr-CA" sz="2400" b="1" u="sng" kern="1200" dirty="0">
                          <a:solidFill>
                            <a:srgbClr val="036B50"/>
                          </a:solidFill>
                        </a:rPr>
                        <a:t>faisais</a:t>
                      </a:r>
                      <a:r>
                        <a:rPr lang="fr-CA" sz="2400" kern="1200" dirty="0">
                          <a:solidFill>
                            <a:schemeClr val="tx1"/>
                          </a:solidFill>
                        </a:rPr>
                        <a:t> mon devoir.</a:t>
                      </a:r>
                      <a:endParaRPr lang="fr-CA" sz="3200" i="0" noProof="0" dirty="0"/>
                    </a:p>
                  </a:txBody>
                  <a:tcPr marL="78154" marR="78154" marT="39074" marB="39074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25400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4388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fr-CA" sz="2400" b="1" kern="1200" noProof="0" dirty="0">
                          <a:solidFill>
                            <a:srgbClr val="106588"/>
                          </a:solidFill>
                        </a:rPr>
                        <a:t>Passé</a:t>
                      </a:r>
                      <a:r>
                        <a:rPr lang="fr-CA" sz="2400" b="1" noProof="0" dirty="0"/>
                        <a:t> </a:t>
                      </a:r>
                      <a:r>
                        <a:rPr lang="fr-CA" sz="2400" b="1" kern="1200" noProof="0" dirty="0">
                          <a:solidFill>
                            <a:srgbClr val="106588"/>
                          </a:solidFill>
                        </a:rPr>
                        <a:t>composé</a:t>
                      </a:r>
                    </a:p>
                    <a:p>
                      <a:r>
                        <a:rPr lang="fr-CA" sz="2400" b="0" kern="1200" dirty="0">
                          <a:solidFill>
                            <a:schemeClr val="tx1"/>
                          </a:solidFill>
                        </a:rPr>
                        <a:t>Je dis que j’</a:t>
                      </a:r>
                      <a:r>
                        <a:rPr lang="fr-CA" sz="2400" b="1" u="sng" kern="1200" dirty="0">
                          <a:solidFill>
                            <a:srgbClr val="106588"/>
                          </a:solidFill>
                          <a:latin typeface="Arial"/>
                          <a:ea typeface="+mn-ea"/>
                          <a:cs typeface="+mn-cs"/>
                        </a:rPr>
                        <a:t>ai fait </a:t>
                      </a:r>
                      <a:r>
                        <a:rPr lang="en-CA" sz="2400" kern="1200" dirty="0" err="1">
                          <a:solidFill>
                            <a:schemeClr val="tx1"/>
                          </a:solidFill>
                        </a:rPr>
                        <a:t>mon</a:t>
                      </a:r>
                      <a:r>
                        <a:rPr lang="en-CA" sz="2400" kern="1200" dirty="0">
                          <a:solidFill>
                            <a:schemeClr val="tx1"/>
                          </a:solidFill>
                        </a:rPr>
                        <a:t> devoir.</a:t>
                      </a:r>
                      <a:endParaRPr lang="fr-CA" sz="3200" i="0" noProof="0" dirty="0"/>
                    </a:p>
                  </a:txBody>
                  <a:tcPr marL="78154" marR="78154" marT="39074" marB="39074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342900" indent="0"/>
                      <a:r>
                        <a:rPr lang="fr-CA" sz="2400" b="1" kern="1200" noProof="0" dirty="0">
                          <a:solidFill>
                            <a:srgbClr val="036B50"/>
                          </a:solidFill>
                          <a:latin typeface="Arial"/>
                          <a:ea typeface="+mn-ea"/>
                          <a:cs typeface="+mn-cs"/>
                        </a:rPr>
                        <a:t>Plus-que-parfait</a:t>
                      </a:r>
                    </a:p>
                    <a:p>
                      <a:pPr marL="342900" indent="0"/>
                      <a:r>
                        <a:rPr lang="fr-CA" sz="2400" kern="1200" dirty="0">
                          <a:solidFill>
                            <a:schemeClr val="tx1"/>
                          </a:solidFill>
                        </a:rPr>
                        <a:t>J’ai dit que j’</a:t>
                      </a:r>
                      <a:r>
                        <a:rPr lang="fr-CA" sz="2400" b="1" u="sng" kern="1200" dirty="0">
                          <a:solidFill>
                            <a:srgbClr val="036B50"/>
                          </a:solidFill>
                        </a:rPr>
                        <a:t>avais </a:t>
                      </a:r>
                      <a:r>
                        <a:rPr lang="fr-FR" sz="2400" b="1" u="sng" kern="1200" dirty="0">
                          <a:solidFill>
                            <a:srgbClr val="036B50"/>
                          </a:solidFill>
                        </a:rPr>
                        <a:t>fait</a:t>
                      </a:r>
                      <a:r>
                        <a:rPr lang="fr-FR" sz="2400" kern="1200" dirty="0">
                          <a:solidFill>
                            <a:srgbClr val="036B50"/>
                          </a:solidFill>
                        </a:rPr>
                        <a:t> </a:t>
                      </a:r>
                      <a:r>
                        <a:rPr lang="fr-FR" sz="2400" kern="1200" dirty="0">
                          <a:solidFill>
                            <a:schemeClr val="tx1"/>
                          </a:solidFill>
                        </a:rPr>
                        <a:t>mon devoir</a:t>
                      </a:r>
                      <a:r>
                        <a:rPr lang="fr-CA" sz="2400" kern="120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fr-CA" sz="3200" i="0" noProof="0" dirty="0"/>
                    </a:p>
                  </a:txBody>
                  <a:tcPr marL="78154" marR="78154" marT="39074" marB="39074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4388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fr-CA" sz="2400" b="1" kern="1200" noProof="0" dirty="0">
                          <a:solidFill>
                            <a:srgbClr val="106588"/>
                          </a:solidFill>
                        </a:rPr>
                        <a:t>Futur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kern="1200" dirty="0">
                          <a:solidFill>
                            <a:schemeClr val="tx1"/>
                          </a:solidFill>
                        </a:rPr>
                        <a:t>Je dis que je </a:t>
                      </a:r>
                      <a:r>
                        <a:rPr lang="fr-FR" sz="2400" b="1" u="sng" kern="1200" dirty="0">
                          <a:solidFill>
                            <a:srgbClr val="106588"/>
                          </a:solidFill>
                          <a:latin typeface="Arial"/>
                          <a:ea typeface="+mn-ea"/>
                          <a:cs typeface="+mn-cs"/>
                        </a:rPr>
                        <a:t>ferai</a:t>
                      </a:r>
                      <a:r>
                        <a:rPr lang="fr-FR" sz="2400" kern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CA" sz="2400" kern="1200" dirty="0" err="1">
                          <a:solidFill>
                            <a:schemeClr val="tx1"/>
                          </a:solidFill>
                        </a:rPr>
                        <a:t>mon</a:t>
                      </a:r>
                      <a:r>
                        <a:rPr lang="en-CA" sz="2400" kern="1200" dirty="0">
                          <a:solidFill>
                            <a:schemeClr val="tx1"/>
                          </a:solidFill>
                        </a:rPr>
                        <a:t> devoir</a:t>
                      </a:r>
                      <a:r>
                        <a:rPr lang="fr-FR" sz="2400" kern="120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fr-CA" sz="3600" i="0" noProof="0" dirty="0"/>
                    </a:p>
                  </a:txBody>
                  <a:tcPr marL="78154" marR="78154" marT="39074" marB="39074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342900" indent="0"/>
                      <a:r>
                        <a:rPr lang="fr-CA" sz="2400" b="1" kern="1200" noProof="0" dirty="0">
                          <a:solidFill>
                            <a:srgbClr val="036B50"/>
                          </a:solidFill>
                          <a:latin typeface="Arial"/>
                          <a:ea typeface="+mn-ea"/>
                          <a:cs typeface="+mn-cs"/>
                        </a:rPr>
                        <a:t>Futur du passé</a:t>
                      </a:r>
                    </a:p>
                    <a:p>
                      <a:pPr marL="3429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400" kern="1200" dirty="0">
                          <a:solidFill>
                            <a:schemeClr val="tx1"/>
                          </a:solidFill>
                        </a:rPr>
                        <a:t>J’ai dit que je </a:t>
                      </a:r>
                      <a:r>
                        <a:rPr lang="fr-CA" sz="2400" b="1" u="sng" kern="1200" dirty="0">
                          <a:solidFill>
                            <a:srgbClr val="036B50"/>
                          </a:solidFill>
                          <a:latin typeface="Arial"/>
                          <a:ea typeface="+mn-ea"/>
                          <a:cs typeface="+mn-cs"/>
                        </a:rPr>
                        <a:t>ferais</a:t>
                      </a:r>
                      <a:r>
                        <a:rPr lang="fr-CA" sz="2400" b="0" u="none" kern="1200" baseline="0" dirty="0">
                          <a:solidFill>
                            <a:schemeClr val="tx1"/>
                          </a:solidFill>
                        </a:rPr>
                        <a:t> mon devoir.</a:t>
                      </a:r>
                      <a:endParaRPr lang="fr-CA" sz="2400" i="0" noProof="0" dirty="0"/>
                    </a:p>
                  </a:txBody>
                  <a:tcPr marL="78154" marR="78154" marT="39074" marB="39074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9748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400" b="1" kern="1200" noProof="0" dirty="0">
                          <a:solidFill>
                            <a:srgbClr val="106588"/>
                          </a:solidFill>
                        </a:rPr>
                        <a:t>Futur</a:t>
                      </a:r>
                      <a:r>
                        <a:rPr lang="fr-CA" sz="2400" b="1" noProof="0" dirty="0"/>
                        <a:t>/</a:t>
                      </a:r>
                      <a:r>
                        <a:rPr lang="fr-CA" sz="2400" b="1" kern="1200" noProof="0" dirty="0">
                          <a:solidFill>
                            <a:srgbClr val="106588"/>
                          </a:solidFill>
                        </a:rPr>
                        <a:t>passé</a:t>
                      </a:r>
                      <a:r>
                        <a:rPr lang="fr-CA" sz="2400" b="1" noProof="0" dirty="0"/>
                        <a:t> </a:t>
                      </a:r>
                      <a:r>
                        <a:rPr lang="fr-CA" sz="2400" b="1" kern="1200" noProof="0" dirty="0">
                          <a:solidFill>
                            <a:srgbClr val="106588"/>
                          </a:solidFill>
                        </a:rPr>
                        <a:t>immédiat</a:t>
                      </a:r>
                      <a:br>
                        <a:rPr lang="fr-CA" sz="2000" b="1" noProof="0" dirty="0"/>
                      </a:br>
                      <a:r>
                        <a:rPr lang="fr-CA" sz="1800" b="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aller/venir de </a:t>
                      </a:r>
                      <a:r>
                        <a:rPr lang="fr-CA" sz="1800" b="0" baseline="-250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au présent </a:t>
                      </a:r>
                      <a:r>
                        <a:rPr lang="fr-CA" sz="1800" b="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+ infinitif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300" kern="1200" dirty="0">
                          <a:solidFill>
                            <a:schemeClr val="tx1"/>
                          </a:solidFill>
                        </a:rPr>
                        <a:t>Je dis que je </a:t>
                      </a:r>
                      <a:r>
                        <a:rPr lang="fr-FR" sz="2400" b="1" u="sng" kern="1200" dirty="0">
                          <a:solidFill>
                            <a:srgbClr val="106588"/>
                          </a:solidFill>
                          <a:latin typeface="Arial"/>
                          <a:ea typeface="+mn-ea"/>
                          <a:cs typeface="+mn-cs"/>
                        </a:rPr>
                        <a:t>vais</a:t>
                      </a:r>
                      <a:r>
                        <a:rPr lang="fr-FR" sz="2300" b="1" u="sng" kern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2400" b="1" u="sng" kern="1200" dirty="0">
                          <a:solidFill>
                            <a:srgbClr val="106588"/>
                          </a:solidFill>
                          <a:latin typeface="Arial"/>
                          <a:ea typeface="+mn-ea"/>
                          <a:cs typeface="+mn-cs"/>
                        </a:rPr>
                        <a:t>faire</a:t>
                      </a:r>
                      <a:r>
                        <a:rPr lang="fr-FR" sz="2300" kern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CA" sz="2300" kern="1200" dirty="0" err="1">
                          <a:solidFill>
                            <a:schemeClr val="tx1"/>
                          </a:solidFill>
                        </a:rPr>
                        <a:t>mon</a:t>
                      </a:r>
                      <a:r>
                        <a:rPr lang="en-CA" sz="2300" kern="1200" dirty="0">
                          <a:solidFill>
                            <a:schemeClr val="tx1"/>
                          </a:solidFill>
                        </a:rPr>
                        <a:t> devoir</a:t>
                      </a:r>
                      <a:r>
                        <a:rPr lang="fr-FR" sz="2300" kern="120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3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Je dis que je </a:t>
                      </a:r>
                      <a:r>
                        <a:rPr lang="fr-FR" sz="2400" b="1" u="sng" kern="1200" noProof="0" dirty="0">
                          <a:solidFill>
                            <a:srgbClr val="106588"/>
                          </a:solidFill>
                          <a:latin typeface="Arial"/>
                          <a:ea typeface="+mn-ea"/>
                          <a:cs typeface="+mn-cs"/>
                        </a:rPr>
                        <a:t>viens</a:t>
                      </a:r>
                      <a:r>
                        <a:rPr kumimoji="0" lang="fr-FR" sz="2300" b="1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lang="fr-FR" sz="2400" b="1" u="sng" kern="1200" noProof="0" dirty="0">
                          <a:solidFill>
                            <a:srgbClr val="106588"/>
                          </a:solidFill>
                          <a:latin typeface="Arial"/>
                          <a:ea typeface="+mn-ea"/>
                          <a:cs typeface="+mn-cs"/>
                        </a:rPr>
                        <a:t>de</a:t>
                      </a:r>
                      <a:r>
                        <a:rPr kumimoji="0" lang="fr-FR" sz="2300" b="1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lang="fr-FR" sz="2400" b="1" u="sng" kern="1200" noProof="0" dirty="0">
                          <a:solidFill>
                            <a:srgbClr val="106588"/>
                          </a:solidFill>
                          <a:latin typeface="Arial"/>
                          <a:ea typeface="+mn-ea"/>
                          <a:cs typeface="+mn-cs"/>
                        </a:rPr>
                        <a:t>faire</a:t>
                      </a:r>
                      <a:r>
                        <a:rPr kumimoji="0" lang="fr-FR" sz="23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en-CA" sz="2300" b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mon</a:t>
                      </a:r>
                      <a:r>
                        <a:rPr kumimoji="0" lang="en-CA" sz="23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 devoir</a:t>
                      </a:r>
                      <a:r>
                        <a:rPr kumimoji="0" lang="fr-FR" sz="23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CA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ll Sans"/>
                      </a:endParaRPr>
                    </a:p>
                  </a:txBody>
                  <a:tcPr marL="78154" marR="78154" marT="39074" marB="39074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3429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400" b="1" kern="1200" noProof="0" dirty="0">
                          <a:solidFill>
                            <a:srgbClr val="036B50"/>
                          </a:solidFill>
                          <a:latin typeface="Arial"/>
                          <a:ea typeface="+mn-ea"/>
                          <a:cs typeface="+mn-cs"/>
                        </a:rPr>
                        <a:t>Futur/passé immédiat dans le passé</a:t>
                      </a:r>
                    </a:p>
                    <a:p>
                      <a:pPr marL="3429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800" b="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aller/venir de </a:t>
                      </a:r>
                      <a:r>
                        <a:rPr lang="fr-CA" sz="1800" b="0" baseline="-250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à l’imparfait </a:t>
                      </a:r>
                      <a:r>
                        <a:rPr lang="fr-CA" sz="1800" b="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+ infinitif </a:t>
                      </a:r>
                    </a:p>
                    <a:p>
                      <a:pPr marL="3429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300" kern="1200" dirty="0">
                          <a:solidFill>
                            <a:schemeClr val="tx1"/>
                          </a:solidFill>
                        </a:rPr>
                        <a:t>J’ai dit que </a:t>
                      </a:r>
                      <a:r>
                        <a:rPr lang="fr-FR" sz="2400" b="0" u="sng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j’</a:t>
                      </a:r>
                      <a:r>
                        <a:rPr lang="fr-FR" sz="2400" b="1" u="sng" kern="1200" dirty="0">
                          <a:solidFill>
                            <a:srgbClr val="036B50"/>
                          </a:solidFill>
                          <a:latin typeface="Arial"/>
                          <a:ea typeface="+mn-ea"/>
                          <a:cs typeface="+mn-cs"/>
                        </a:rPr>
                        <a:t>allais</a:t>
                      </a:r>
                      <a:r>
                        <a:rPr lang="fr-FR" sz="2300" b="1" u="sng" kern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2400" b="1" u="sng" kern="1200" dirty="0">
                          <a:solidFill>
                            <a:srgbClr val="036B50"/>
                          </a:solidFill>
                          <a:latin typeface="Arial"/>
                          <a:ea typeface="+mn-ea"/>
                          <a:cs typeface="+mn-cs"/>
                        </a:rPr>
                        <a:t>faire</a:t>
                      </a:r>
                      <a:r>
                        <a:rPr lang="fr-FR" sz="2300" kern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CA" sz="2300" kern="1200" dirty="0" err="1">
                          <a:solidFill>
                            <a:schemeClr val="tx1"/>
                          </a:solidFill>
                        </a:rPr>
                        <a:t>mon</a:t>
                      </a:r>
                      <a:r>
                        <a:rPr lang="en-CA" sz="2300" kern="1200" dirty="0">
                          <a:solidFill>
                            <a:schemeClr val="tx1"/>
                          </a:solidFill>
                        </a:rPr>
                        <a:t> devoir</a:t>
                      </a:r>
                      <a:r>
                        <a:rPr lang="fr-FR" sz="2300" kern="120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marL="3429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3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J’ai dit que je </a:t>
                      </a:r>
                      <a:r>
                        <a:rPr lang="fr-FR" sz="2400" b="1" u="sng" kern="1200" noProof="0" dirty="0">
                          <a:solidFill>
                            <a:srgbClr val="036B50"/>
                          </a:solidFill>
                          <a:latin typeface="Arial"/>
                          <a:ea typeface="+mn-ea"/>
                          <a:cs typeface="+mn-cs"/>
                        </a:rPr>
                        <a:t>venais</a:t>
                      </a:r>
                      <a:r>
                        <a:rPr kumimoji="0" lang="fr-FR" sz="2300" b="1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lang="fr-FR" sz="2400" b="1" u="sng" kern="1200" noProof="0" dirty="0">
                          <a:solidFill>
                            <a:srgbClr val="036B50"/>
                          </a:solidFill>
                          <a:latin typeface="Arial"/>
                          <a:ea typeface="+mn-ea"/>
                          <a:cs typeface="+mn-cs"/>
                        </a:rPr>
                        <a:t>de</a:t>
                      </a:r>
                      <a:r>
                        <a:rPr kumimoji="0" lang="fr-FR" sz="2300" b="1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lang="fr-FR" sz="2400" b="1" u="sng" kern="1200" noProof="0" dirty="0">
                          <a:solidFill>
                            <a:srgbClr val="036B50"/>
                          </a:solidFill>
                          <a:latin typeface="Arial"/>
                          <a:ea typeface="+mn-ea"/>
                          <a:cs typeface="+mn-cs"/>
                        </a:rPr>
                        <a:t>faire</a:t>
                      </a:r>
                      <a:r>
                        <a:rPr kumimoji="0" lang="fr-FR" sz="23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en-CA" sz="2300" b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mon</a:t>
                      </a:r>
                      <a:r>
                        <a:rPr kumimoji="0" lang="en-CA" sz="23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 devoir</a:t>
                      </a:r>
                      <a:r>
                        <a:rPr kumimoji="0" lang="fr-FR" sz="23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.</a:t>
                      </a:r>
                      <a:endParaRPr kumimoji="0" lang="fr-FR" sz="2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ll Sans"/>
                        <a:ea typeface="+mn-ea"/>
                        <a:cs typeface="+mn-cs"/>
                      </a:endParaRPr>
                    </a:p>
                  </a:txBody>
                  <a:tcPr marL="78154" marR="78154" marT="39074" marB="39074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9" name="Rectangle 18">
            <a:extLst>
              <a:ext uri="{FF2B5EF4-FFF2-40B4-BE49-F238E27FC236}">
                <a16:creationId xmlns:a16="http://schemas.microsoft.com/office/drawing/2014/main" id="{1022F7AB-CAE0-6FC7-BD9E-0F68B71E2378}"/>
              </a:ext>
            </a:extLst>
          </p:cNvPr>
          <p:cNvSpPr/>
          <p:nvPr/>
        </p:nvSpPr>
        <p:spPr>
          <a:xfrm>
            <a:off x="277992" y="1433502"/>
            <a:ext cx="11963042" cy="1233498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ight Arrow 17">
            <a:extLst>
              <a:ext uri="{FF2B5EF4-FFF2-40B4-BE49-F238E27FC236}">
                <a16:creationId xmlns:a16="http://schemas.microsoft.com/office/drawing/2014/main" id="{57484CDA-DBB3-0319-6DC1-6D91791BEB21}"/>
              </a:ext>
            </a:extLst>
          </p:cNvPr>
          <p:cNvSpPr/>
          <p:nvPr/>
        </p:nvSpPr>
        <p:spPr>
          <a:xfrm>
            <a:off x="5798578" y="1926511"/>
            <a:ext cx="402739" cy="275997"/>
          </a:xfrm>
          <a:prstGeom prst="rightArrow">
            <a:avLst/>
          </a:prstGeom>
          <a:gradFill rotWithShape="1">
            <a:gsLst>
              <a:gs pos="0">
                <a:srgbClr val="99CCFF">
                  <a:shade val="51000"/>
                  <a:satMod val="130000"/>
                </a:srgbClr>
              </a:gs>
              <a:gs pos="80000">
                <a:srgbClr val="99CCFF">
                  <a:shade val="93000"/>
                  <a:satMod val="130000"/>
                </a:srgbClr>
              </a:gs>
              <a:gs pos="100000">
                <a:srgbClr val="99CCFF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BAE88A0-06CC-4C36-7594-BFE9F1DD7039}"/>
              </a:ext>
            </a:extLst>
          </p:cNvPr>
          <p:cNvSpPr/>
          <p:nvPr/>
        </p:nvSpPr>
        <p:spPr>
          <a:xfrm>
            <a:off x="277992" y="2667000"/>
            <a:ext cx="11963042" cy="1264999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ight Arrow 19">
            <a:extLst>
              <a:ext uri="{FF2B5EF4-FFF2-40B4-BE49-F238E27FC236}">
                <a16:creationId xmlns:a16="http://schemas.microsoft.com/office/drawing/2014/main" id="{CE599079-E997-AD66-4E0D-BF70E01A826E}"/>
              </a:ext>
            </a:extLst>
          </p:cNvPr>
          <p:cNvSpPr/>
          <p:nvPr/>
        </p:nvSpPr>
        <p:spPr>
          <a:xfrm>
            <a:off x="5798578" y="3040521"/>
            <a:ext cx="402739" cy="275997"/>
          </a:xfrm>
          <a:prstGeom prst="rightArrow">
            <a:avLst/>
          </a:prstGeom>
          <a:gradFill rotWithShape="1">
            <a:gsLst>
              <a:gs pos="0">
                <a:srgbClr val="99CCFF">
                  <a:shade val="51000"/>
                  <a:satMod val="130000"/>
                </a:srgbClr>
              </a:gs>
              <a:gs pos="80000">
                <a:srgbClr val="99CCFF">
                  <a:shade val="93000"/>
                  <a:satMod val="130000"/>
                </a:srgbClr>
              </a:gs>
              <a:gs pos="100000">
                <a:srgbClr val="99CCFF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3577B9C-F9A9-AEC1-469D-712A82A0DAD4}"/>
              </a:ext>
            </a:extLst>
          </p:cNvPr>
          <p:cNvSpPr/>
          <p:nvPr/>
        </p:nvSpPr>
        <p:spPr>
          <a:xfrm>
            <a:off x="277992" y="3949620"/>
            <a:ext cx="11963042" cy="1104980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4" name="Right Arrow 21">
            <a:extLst>
              <a:ext uri="{FF2B5EF4-FFF2-40B4-BE49-F238E27FC236}">
                <a16:creationId xmlns:a16="http://schemas.microsoft.com/office/drawing/2014/main" id="{E92DAE30-FD47-6C3D-34AA-A61725FA481F}"/>
              </a:ext>
            </a:extLst>
          </p:cNvPr>
          <p:cNvSpPr/>
          <p:nvPr/>
        </p:nvSpPr>
        <p:spPr>
          <a:xfrm>
            <a:off x="5798578" y="4294231"/>
            <a:ext cx="402739" cy="275997"/>
          </a:xfrm>
          <a:prstGeom prst="rightArrow">
            <a:avLst/>
          </a:prstGeom>
          <a:gradFill rotWithShape="1">
            <a:gsLst>
              <a:gs pos="0">
                <a:srgbClr val="99CCFF">
                  <a:shade val="51000"/>
                  <a:satMod val="130000"/>
                </a:srgbClr>
              </a:gs>
              <a:gs pos="80000">
                <a:srgbClr val="99CCFF">
                  <a:shade val="93000"/>
                  <a:satMod val="130000"/>
                </a:srgbClr>
              </a:gs>
              <a:gs pos="100000">
                <a:srgbClr val="99CCFF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E2BDC57-3A0B-29B6-A14B-A4BCB9C6243F}"/>
              </a:ext>
            </a:extLst>
          </p:cNvPr>
          <p:cNvSpPr/>
          <p:nvPr/>
        </p:nvSpPr>
        <p:spPr>
          <a:xfrm>
            <a:off x="277992" y="5069408"/>
            <a:ext cx="11963042" cy="1582773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6" name="Right Arrow 24">
            <a:extLst>
              <a:ext uri="{FF2B5EF4-FFF2-40B4-BE49-F238E27FC236}">
                <a16:creationId xmlns:a16="http://schemas.microsoft.com/office/drawing/2014/main" id="{15F6D9DE-5D9C-8692-5805-78AE1C2F1E39}"/>
              </a:ext>
            </a:extLst>
          </p:cNvPr>
          <p:cNvSpPr/>
          <p:nvPr/>
        </p:nvSpPr>
        <p:spPr>
          <a:xfrm>
            <a:off x="5798578" y="5636840"/>
            <a:ext cx="402739" cy="275997"/>
          </a:xfrm>
          <a:prstGeom prst="rightArrow">
            <a:avLst/>
          </a:prstGeom>
          <a:gradFill rotWithShape="1">
            <a:gsLst>
              <a:gs pos="0">
                <a:srgbClr val="99CCFF">
                  <a:shade val="51000"/>
                  <a:satMod val="130000"/>
                </a:srgbClr>
              </a:gs>
              <a:gs pos="80000">
                <a:srgbClr val="99CCFF">
                  <a:shade val="93000"/>
                  <a:satMod val="130000"/>
                </a:srgbClr>
              </a:gs>
              <a:gs pos="100000">
                <a:srgbClr val="99CCFF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483678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1" grpId="0" animBg="1"/>
      <p:bldP spid="21" grpId="1" animBg="1"/>
      <p:bldP spid="23" grpId="0" animBg="1"/>
      <p:bldP spid="23" grpId="1" animBg="1"/>
      <p:bldP spid="25" grpId="0" animBg="1"/>
      <p:bldP spid="2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2F96F-F2F7-CAFF-7D89-35E27DB0B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Changements des expressions de temps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5A0F1AF-1808-AD5C-2B07-4DFD7266D74C}"/>
              </a:ext>
            </a:extLst>
          </p:cNvPr>
          <p:cNvSpPr/>
          <p:nvPr/>
        </p:nvSpPr>
        <p:spPr>
          <a:xfrm>
            <a:off x="684213" y="1206499"/>
            <a:ext cx="5575300" cy="4315968"/>
          </a:xfrm>
          <a:prstGeom prst="rect">
            <a:avLst/>
          </a:prstGeom>
          <a:solidFill>
            <a:srgbClr val="C0E8F8">
              <a:alpha val="49804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3CB30DB-B888-6091-B3C7-A26219091F67}"/>
              </a:ext>
            </a:extLst>
          </p:cNvPr>
          <p:cNvSpPr/>
          <p:nvPr/>
        </p:nvSpPr>
        <p:spPr>
          <a:xfrm>
            <a:off x="6240463" y="1206500"/>
            <a:ext cx="5556249" cy="4311758"/>
          </a:xfrm>
          <a:prstGeom prst="rect">
            <a:avLst/>
          </a:prstGeom>
          <a:solidFill>
            <a:srgbClr val="DAFEF5">
              <a:alpha val="49804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6490EBF7-DF33-B59C-84E9-227EFA7290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492490"/>
              </p:ext>
            </p:extLst>
          </p:nvPr>
        </p:nvGraphicFramePr>
        <p:xfrm>
          <a:off x="685800" y="749300"/>
          <a:ext cx="11112500" cy="4605636"/>
        </p:xfrm>
        <a:graphic>
          <a:graphicData uri="http://schemas.openxmlformats.org/drawingml/2006/table">
            <a:tbl>
              <a:tblPr/>
              <a:tblGrid>
                <a:gridCol w="5556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6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7613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lang="fr-CA" sz="2800" noProof="0" dirty="0">
                          <a:solidFill>
                            <a:schemeClr val="bg1"/>
                          </a:solidFill>
                        </a:rPr>
                        <a:t>Expressions relatives au présent</a:t>
                      </a:r>
                    </a:p>
                  </a:txBody>
                  <a:tcPr marL="54919" marR="54919" marT="27459" marB="274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6588"/>
                    </a:solidFill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lang="fr-CA" sz="2800" noProof="0" dirty="0">
                          <a:solidFill>
                            <a:schemeClr val="bg1"/>
                          </a:solidFill>
                        </a:rPr>
                        <a:t>Expressions relatives au passé</a:t>
                      </a:r>
                    </a:p>
                  </a:txBody>
                  <a:tcPr marL="54919" marR="54919" marT="27459" marB="274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36B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587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1500"/>
                        </a:spcAft>
                        <a:buFont typeface="Wingdings" pitchFamily="2" charset="2"/>
                        <a:buChar char="Ø"/>
                      </a:pPr>
                      <a:r>
                        <a:rPr lang="fr-CA" sz="2400" noProof="0" dirty="0"/>
                        <a:t> maintenant, en ce moment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500"/>
                        </a:spcAft>
                        <a:buFont typeface="Wingdings" pitchFamily="2" charset="2"/>
                        <a:buChar char="Ø"/>
                      </a:pPr>
                      <a:r>
                        <a:rPr lang="fr-CA" sz="2400" noProof="0" dirty="0"/>
                        <a:t> aujourd'hui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500"/>
                        </a:spcAft>
                        <a:buFont typeface="Wingdings" pitchFamily="2" charset="2"/>
                        <a:buChar char="Ø"/>
                      </a:pPr>
                      <a:r>
                        <a:rPr lang="fr-CA" sz="2400" noProof="0" dirty="0"/>
                        <a:t> hier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500"/>
                        </a:spcAft>
                        <a:buFont typeface="Wingdings" pitchFamily="2" charset="2"/>
                        <a:buChar char="Ø"/>
                      </a:pPr>
                      <a:r>
                        <a:rPr lang="fr-CA" sz="2400" noProof="0" dirty="0"/>
                        <a:t> demain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500"/>
                        </a:spcAft>
                        <a:buFont typeface="Wingdings" pitchFamily="2" charset="2"/>
                        <a:buChar char="Ø"/>
                      </a:pPr>
                      <a:r>
                        <a:rPr lang="fr-CA" sz="2400" noProof="0" dirty="0"/>
                        <a:t> ce matin, ce soir, cette semaine, </a:t>
                      </a:r>
                      <a:br>
                        <a:rPr lang="fr-CA" sz="2400" noProof="0" dirty="0"/>
                      </a:br>
                      <a:r>
                        <a:rPr lang="fr-CA" sz="2400" noProof="0" dirty="0"/>
                        <a:t>cette année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500"/>
                        </a:spcAft>
                        <a:buFont typeface="Wingdings" pitchFamily="2" charset="2"/>
                        <a:buChar char="Ø"/>
                      </a:pPr>
                      <a:r>
                        <a:rPr lang="fr-CA" sz="2400" noProof="0" dirty="0"/>
                        <a:t> la semaine prochaine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500"/>
                        </a:spcAft>
                        <a:buFont typeface="Wingdings" pitchFamily="2" charset="2"/>
                        <a:buChar char="Ø"/>
                      </a:pPr>
                      <a:r>
                        <a:rPr lang="fr-CA" sz="2400" noProof="0" dirty="0"/>
                        <a:t> la semaine dernière ou passée</a:t>
                      </a:r>
                    </a:p>
                  </a:txBody>
                  <a:tcPr marL="54919" marR="54919" marT="27459" marB="274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231775" indent="0">
                        <a:lnSpc>
                          <a:spcPct val="100000"/>
                        </a:lnSpc>
                        <a:spcAft>
                          <a:spcPts val="1500"/>
                        </a:spcAft>
                        <a:buFont typeface="Wingdings" pitchFamily="2" charset="2"/>
                        <a:buNone/>
                      </a:pPr>
                      <a:r>
                        <a:rPr lang="fr-CA" sz="1800" noProof="0" dirty="0"/>
                        <a:t> </a:t>
                      </a:r>
                      <a:r>
                        <a:rPr lang="fr-CA" sz="2400" noProof="0" dirty="0"/>
                        <a:t>à ce moment-là, alors </a:t>
                      </a:r>
                    </a:p>
                    <a:p>
                      <a:pPr marL="231775" indent="0">
                        <a:lnSpc>
                          <a:spcPct val="100000"/>
                        </a:lnSpc>
                        <a:spcAft>
                          <a:spcPts val="1500"/>
                        </a:spcAft>
                        <a:buFont typeface="Wingdings" pitchFamily="2" charset="2"/>
                        <a:buNone/>
                      </a:pPr>
                      <a:r>
                        <a:rPr lang="fr-CA" sz="2400" noProof="0" dirty="0"/>
                        <a:t> ce jour-là </a:t>
                      </a:r>
                    </a:p>
                    <a:p>
                      <a:pPr marL="231775" indent="0">
                        <a:lnSpc>
                          <a:spcPct val="100000"/>
                        </a:lnSpc>
                        <a:spcAft>
                          <a:spcPts val="1500"/>
                        </a:spcAft>
                        <a:buFont typeface="Wingdings" pitchFamily="2" charset="2"/>
                        <a:buNone/>
                      </a:pPr>
                      <a:r>
                        <a:rPr lang="fr-CA" sz="2400" noProof="0" dirty="0"/>
                        <a:t> la veille</a:t>
                      </a:r>
                    </a:p>
                    <a:p>
                      <a:pPr marL="231775" indent="0">
                        <a:lnSpc>
                          <a:spcPct val="100000"/>
                        </a:lnSpc>
                        <a:spcAft>
                          <a:spcPts val="1500"/>
                        </a:spcAft>
                        <a:buFont typeface="Wingdings" pitchFamily="2" charset="2"/>
                        <a:buNone/>
                      </a:pPr>
                      <a:r>
                        <a:rPr lang="fr-CA" sz="2400" noProof="0" dirty="0"/>
                        <a:t> le lendemain</a:t>
                      </a:r>
                    </a:p>
                    <a:p>
                      <a:pPr marL="231775" indent="0">
                        <a:lnSpc>
                          <a:spcPct val="100000"/>
                        </a:lnSpc>
                        <a:spcAft>
                          <a:spcPts val="1500"/>
                        </a:spcAft>
                        <a:buFont typeface="Wingdings" pitchFamily="2" charset="2"/>
                        <a:buNone/>
                      </a:pPr>
                      <a:r>
                        <a:rPr lang="fr-CA" sz="2400" noProof="0" dirty="0"/>
                        <a:t> ce matin-là, ce soir-là, cette semaine-là, cette année-là </a:t>
                      </a:r>
                    </a:p>
                    <a:p>
                      <a:pPr marL="231775" indent="0">
                        <a:lnSpc>
                          <a:spcPct val="100000"/>
                        </a:lnSpc>
                        <a:spcAft>
                          <a:spcPts val="1500"/>
                        </a:spcAft>
                        <a:buFont typeface="Wingdings" pitchFamily="2" charset="2"/>
                        <a:buNone/>
                      </a:pPr>
                      <a:r>
                        <a:rPr lang="fr-CA" sz="2400" noProof="0" dirty="0"/>
                        <a:t> la semaine suivante</a:t>
                      </a:r>
                    </a:p>
                    <a:p>
                      <a:pPr marL="231775" indent="0">
                        <a:lnSpc>
                          <a:spcPct val="100000"/>
                        </a:lnSpc>
                        <a:spcAft>
                          <a:spcPts val="1500"/>
                        </a:spcAft>
                        <a:buFont typeface="Wingdings" pitchFamily="2" charset="2"/>
                        <a:buNone/>
                      </a:pPr>
                      <a:r>
                        <a:rPr lang="fr-CA" sz="2400" noProof="0" dirty="0"/>
                        <a:t> la semaine précédente</a:t>
                      </a:r>
                    </a:p>
                  </a:txBody>
                  <a:tcPr marL="54919" marR="54919" marT="27459" marB="274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" name="Right Arrow 28">
            <a:extLst>
              <a:ext uri="{FF2B5EF4-FFF2-40B4-BE49-F238E27FC236}">
                <a16:creationId xmlns:a16="http://schemas.microsoft.com/office/drawing/2014/main" id="{46A74207-B965-BA6B-F82A-2B1DD8D0EAA6}"/>
              </a:ext>
            </a:extLst>
          </p:cNvPr>
          <p:cNvSpPr/>
          <p:nvPr/>
        </p:nvSpPr>
        <p:spPr>
          <a:xfrm>
            <a:off x="6019800" y="1371600"/>
            <a:ext cx="304800" cy="228600"/>
          </a:xfrm>
          <a:prstGeom prst="rightArrow">
            <a:avLst/>
          </a:prstGeom>
          <a:gradFill rotWithShape="1">
            <a:gsLst>
              <a:gs pos="0">
                <a:srgbClr val="99CCFF">
                  <a:shade val="51000"/>
                  <a:satMod val="130000"/>
                </a:srgbClr>
              </a:gs>
              <a:gs pos="80000">
                <a:srgbClr val="99CCFF">
                  <a:shade val="93000"/>
                  <a:satMod val="130000"/>
                </a:srgbClr>
              </a:gs>
              <a:gs pos="100000">
                <a:srgbClr val="99CCFF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ight Arrow 29">
            <a:extLst>
              <a:ext uri="{FF2B5EF4-FFF2-40B4-BE49-F238E27FC236}">
                <a16:creationId xmlns:a16="http://schemas.microsoft.com/office/drawing/2014/main" id="{6994EB0A-70A4-ABFA-3642-26C3466E2BF5}"/>
              </a:ext>
            </a:extLst>
          </p:cNvPr>
          <p:cNvSpPr/>
          <p:nvPr/>
        </p:nvSpPr>
        <p:spPr>
          <a:xfrm>
            <a:off x="6019800" y="1924050"/>
            <a:ext cx="304800" cy="228600"/>
          </a:xfrm>
          <a:prstGeom prst="rightArrow">
            <a:avLst/>
          </a:prstGeom>
          <a:gradFill rotWithShape="1">
            <a:gsLst>
              <a:gs pos="0">
                <a:srgbClr val="99CCFF">
                  <a:shade val="51000"/>
                  <a:satMod val="130000"/>
                </a:srgbClr>
              </a:gs>
              <a:gs pos="80000">
                <a:srgbClr val="99CCFF">
                  <a:shade val="93000"/>
                  <a:satMod val="130000"/>
                </a:srgbClr>
              </a:gs>
              <a:gs pos="100000">
                <a:srgbClr val="99CCFF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ight Arrow 30">
            <a:extLst>
              <a:ext uri="{FF2B5EF4-FFF2-40B4-BE49-F238E27FC236}">
                <a16:creationId xmlns:a16="http://schemas.microsoft.com/office/drawing/2014/main" id="{B8B0CCD9-9CEB-4603-EAE1-4E96172CB94F}"/>
              </a:ext>
            </a:extLst>
          </p:cNvPr>
          <p:cNvSpPr/>
          <p:nvPr/>
        </p:nvSpPr>
        <p:spPr>
          <a:xfrm>
            <a:off x="6019800" y="2471738"/>
            <a:ext cx="304800" cy="228600"/>
          </a:xfrm>
          <a:prstGeom prst="rightArrow">
            <a:avLst/>
          </a:prstGeom>
          <a:gradFill rotWithShape="1">
            <a:gsLst>
              <a:gs pos="0">
                <a:srgbClr val="99CCFF">
                  <a:shade val="51000"/>
                  <a:satMod val="130000"/>
                </a:srgbClr>
              </a:gs>
              <a:gs pos="80000">
                <a:srgbClr val="99CCFF">
                  <a:shade val="93000"/>
                  <a:satMod val="130000"/>
                </a:srgbClr>
              </a:gs>
              <a:gs pos="100000">
                <a:srgbClr val="99CCFF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ight Arrow 31">
            <a:extLst>
              <a:ext uri="{FF2B5EF4-FFF2-40B4-BE49-F238E27FC236}">
                <a16:creationId xmlns:a16="http://schemas.microsoft.com/office/drawing/2014/main" id="{44ED0DFC-4B06-4879-30F5-93B2502BACC8}"/>
              </a:ext>
            </a:extLst>
          </p:cNvPr>
          <p:cNvSpPr/>
          <p:nvPr/>
        </p:nvSpPr>
        <p:spPr>
          <a:xfrm>
            <a:off x="6019800" y="3021803"/>
            <a:ext cx="304800" cy="228600"/>
          </a:xfrm>
          <a:prstGeom prst="rightArrow">
            <a:avLst/>
          </a:prstGeom>
          <a:gradFill rotWithShape="1">
            <a:gsLst>
              <a:gs pos="0">
                <a:srgbClr val="99CCFF">
                  <a:shade val="51000"/>
                  <a:satMod val="130000"/>
                </a:srgbClr>
              </a:gs>
              <a:gs pos="80000">
                <a:srgbClr val="99CCFF">
                  <a:shade val="93000"/>
                  <a:satMod val="130000"/>
                </a:srgbClr>
              </a:gs>
              <a:gs pos="100000">
                <a:srgbClr val="99CCFF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Right Arrow 32">
            <a:extLst>
              <a:ext uri="{FF2B5EF4-FFF2-40B4-BE49-F238E27FC236}">
                <a16:creationId xmlns:a16="http://schemas.microsoft.com/office/drawing/2014/main" id="{48E64D11-ACE8-D572-C766-C42FCEE78975}"/>
              </a:ext>
            </a:extLst>
          </p:cNvPr>
          <p:cNvSpPr/>
          <p:nvPr/>
        </p:nvSpPr>
        <p:spPr>
          <a:xfrm>
            <a:off x="6019800" y="3587749"/>
            <a:ext cx="304800" cy="228600"/>
          </a:xfrm>
          <a:prstGeom prst="rightArrow">
            <a:avLst/>
          </a:prstGeom>
          <a:gradFill rotWithShape="1">
            <a:gsLst>
              <a:gs pos="0">
                <a:srgbClr val="99CCFF">
                  <a:shade val="51000"/>
                  <a:satMod val="130000"/>
                </a:srgbClr>
              </a:gs>
              <a:gs pos="80000">
                <a:srgbClr val="99CCFF">
                  <a:shade val="93000"/>
                  <a:satMod val="130000"/>
                </a:srgbClr>
              </a:gs>
              <a:gs pos="100000">
                <a:srgbClr val="99CCFF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4" name="Right Arrow 34">
            <a:extLst>
              <a:ext uri="{FF2B5EF4-FFF2-40B4-BE49-F238E27FC236}">
                <a16:creationId xmlns:a16="http://schemas.microsoft.com/office/drawing/2014/main" id="{E8CDECF4-9294-5E99-D959-5494628C056A}"/>
              </a:ext>
            </a:extLst>
          </p:cNvPr>
          <p:cNvSpPr/>
          <p:nvPr/>
        </p:nvSpPr>
        <p:spPr>
          <a:xfrm>
            <a:off x="6019800" y="4498976"/>
            <a:ext cx="304800" cy="228600"/>
          </a:xfrm>
          <a:prstGeom prst="rightArrow">
            <a:avLst/>
          </a:prstGeom>
          <a:gradFill rotWithShape="1">
            <a:gsLst>
              <a:gs pos="0">
                <a:srgbClr val="99CCFF">
                  <a:shade val="51000"/>
                  <a:satMod val="130000"/>
                </a:srgbClr>
              </a:gs>
              <a:gs pos="80000">
                <a:srgbClr val="99CCFF">
                  <a:shade val="93000"/>
                  <a:satMod val="130000"/>
                </a:srgbClr>
              </a:gs>
              <a:gs pos="100000">
                <a:srgbClr val="99CCFF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5" name="Right Arrow 35">
            <a:extLst>
              <a:ext uri="{FF2B5EF4-FFF2-40B4-BE49-F238E27FC236}">
                <a16:creationId xmlns:a16="http://schemas.microsoft.com/office/drawing/2014/main" id="{05B33564-DE71-6526-6CCB-275D618C1CF1}"/>
              </a:ext>
            </a:extLst>
          </p:cNvPr>
          <p:cNvSpPr/>
          <p:nvPr/>
        </p:nvSpPr>
        <p:spPr>
          <a:xfrm>
            <a:off x="6019800" y="5067300"/>
            <a:ext cx="304800" cy="228600"/>
          </a:xfrm>
          <a:prstGeom prst="rightArrow">
            <a:avLst/>
          </a:prstGeom>
          <a:gradFill rotWithShape="1">
            <a:gsLst>
              <a:gs pos="0">
                <a:srgbClr val="99CCFF">
                  <a:shade val="51000"/>
                  <a:satMod val="130000"/>
                </a:srgbClr>
              </a:gs>
              <a:gs pos="80000">
                <a:srgbClr val="99CCFF">
                  <a:shade val="93000"/>
                  <a:satMod val="130000"/>
                </a:srgbClr>
              </a:gs>
              <a:gs pos="100000">
                <a:srgbClr val="99CCFF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761FEE4-8DA4-DA40-15F6-AB9582DC45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621337"/>
            <a:ext cx="555466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400" b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La semaine dernière vous m'avez dit : « </a:t>
            </a:r>
            <a:r>
              <a:rPr kumimoji="0" lang="fr-FR" altLang="fr-FR" sz="2400" b="1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Hier</a:t>
            </a:r>
            <a:r>
              <a:rPr kumimoji="0" lang="fr-FR" altLang="fr-FR" sz="2400" b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il est resté en ville très tard et </a:t>
            </a:r>
            <a:r>
              <a:rPr kumimoji="0" lang="fr-FR" altLang="fr-FR" sz="2400" b="1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aujourd'hui</a:t>
            </a:r>
            <a:r>
              <a:rPr kumimoji="0" lang="fr-FR" altLang="fr-FR" sz="2400" b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il a sommeil. »</a:t>
            </a:r>
            <a:endParaRPr kumimoji="0" lang="fr-CA" altLang="fr-FR" sz="2400" b="0" u="none" strike="noStrike" kern="0" cap="none" spc="0" normalizeH="0" baseline="0" noProof="0" dirty="0">
              <a:ln>
                <a:noFill/>
              </a:ln>
              <a:solidFill>
                <a:srgbClr val="333766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FCB2B53-016C-8568-8729-99797651BD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6999" y="5621337"/>
            <a:ext cx="555466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400" b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La semaine dernière vous m'avez dit que </a:t>
            </a:r>
            <a:r>
              <a:rPr kumimoji="0" lang="fr-FR" altLang="fr-FR" sz="2400" b="1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la veille</a:t>
            </a:r>
            <a:r>
              <a:rPr kumimoji="0" lang="fr-FR" altLang="fr-FR" sz="2400" b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il était resté en ville très tard et que </a:t>
            </a:r>
            <a:r>
              <a:rPr kumimoji="0" lang="fr-FR" altLang="fr-FR" sz="2400" b="1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ce jour-là </a:t>
            </a:r>
            <a:r>
              <a:rPr kumimoji="0" lang="fr-FR" altLang="fr-FR" sz="2400" b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il avait sommeil.</a:t>
            </a:r>
            <a:endParaRPr kumimoji="0" lang="fr-CA" altLang="fr-FR" sz="2400" b="0" u="none" strike="noStrike" kern="0" cap="none" spc="0" normalizeH="0" baseline="0" noProof="0" dirty="0">
              <a:ln>
                <a:noFill/>
              </a:ln>
              <a:solidFill>
                <a:srgbClr val="333766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28" name="Right Arrow 39">
            <a:extLst>
              <a:ext uri="{FF2B5EF4-FFF2-40B4-BE49-F238E27FC236}">
                <a16:creationId xmlns:a16="http://schemas.microsoft.com/office/drawing/2014/main" id="{07CCE638-6C88-D1CC-CF1F-5DF05583AB57}"/>
              </a:ext>
            </a:extLst>
          </p:cNvPr>
          <p:cNvSpPr/>
          <p:nvPr/>
        </p:nvSpPr>
        <p:spPr>
          <a:xfrm>
            <a:off x="6019800" y="6018212"/>
            <a:ext cx="304800" cy="228600"/>
          </a:xfrm>
          <a:prstGeom prst="rightArrow">
            <a:avLst/>
          </a:prstGeom>
          <a:gradFill rotWithShape="1">
            <a:gsLst>
              <a:gs pos="0">
                <a:srgbClr val="99CCFF">
                  <a:shade val="51000"/>
                  <a:satMod val="130000"/>
                </a:srgbClr>
              </a:gs>
              <a:gs pos="80000">
                <a:srgbClr val="99CCFF">
                  <a:shade val="93000"/>
                  <a:satMod val="130000"/>
                </a:srgbClr>
              </a:gs>
              <a:gs pos="100000">
                <a:srgbClr val="99CCFF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4088945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6" grpId="0"/>
      <p:bldP spid="2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85"/>
  <p:tag name="MMPROD_THEME_BG_IMAGE" val=""/>
  <p:tag name="MMPROD_DATA" val="&lt;object type=&quot;10002&quot; unique_id=&quot;901&quot;&gt;&lt;property id=&quot;10007&quot; value=&quot;Next&quot;/&gt;&lt;property id=&quot;10008&quot; value=&quot;Back&quot;/&gt;&lt;property id=&quot;10009&quot; value=&quot;Soumettre&quot;/&gt;&lt;property id=&quot;10012&quot; value=&quot;0&quot;/&gt;&lt;property id=&quot;10022&quot; value=&quot;Essayez encore une fois&quot;/&gt;&lt;property id=&quot;10068&quot; value=&quot;Correct - Cliquez pour continuer&quot;/&gt;&lt;property id=&quot;10069&quot; value=&quot;Incorrect - Cliquez pour continuer&quot;/&gt;&lt;property id=&quot;10124&quot; value=&quot;Click to continue&quot;/&gt;&lt;property id=&quot;10125&quot; value=&quot;Click to submit answer&quot;/&gt;&lt;property id=&quot;10126&quot; value=&quot;Click to go back&quot;/&gt;&lt;property id=&quot;10127&quot; value=&quot;Annuler&quot;/&gt;&lt;property id=&quot;10128&quot; value=&quot;Click to clear&quot;/&gt;&lt;property id=&quot;10133&quot; value=&quot;0&quot;/&gt;&lt;property id=&quot;10134&quot; value=&quot;0&quot;/&gt;&lt;property id=&quot;10135&quot; value=&quot;,&quot;/&gt;&lt;property id=&quot;10136&quot; value=&quot;2&quot;/&gt;&lt;property id=&quot;10156&quot; value=&quot;1&quot;/&gt;&lt;property id=&quot;10157&quot; value=&quot;1&quot;/&gt;&lt;property id=&quot;10158&quot; value=&quot;1&quot;/&gt;&lt;property id=&quot;10177&quot; value=&quot;0&quot;/&gt;&lt;property id=&quot;10183&quot; value=&quot;Vous devez répondre aux questions avant de continuer&quot;/&gt;&lt;property id=&quot;10185&quot; value=&quot;1&quot;/&gt;&lt;property id=&quot;10188&quot; value=&quot;The time to answer this question has expired.&quot;/&gt;&lt;property id=&quot;10189&quot; value=&quot;1&quot;/&gt;&lt;property id=&quot;10194&quot; value=&quot;0&quot;/&gt;&lt;property id=&quot;10195&quot; value=&quot;1&quot;/&gt;&lt;property id=&quot;10196&quot; value=&quot;0&quot;/&gt;&lt;property id=&quot;10198&quot; value=&quot;100&quot;/&gt;&lt;property id=&quot;10200&quot; value=&quot;1&quot;/&gt;&lt;object type=&quot;10054&quot; unique_id=&quot;10002&quot;&gt;&lt;property id=&quot;10139&quot; value=&quot;1.0&quot;/&gt;&lt;property id=&quot;10141&quot; value=&quot;80&quot;/&gt;&lt;property id=&quot;10143&quot; value=&quot;0&quot;/&gt;&lt;property id=&quot;10144&quot; value=&quot;0&quot;/&gt;&lt;property id=&quot;10145&quot; value=&quot;0&quot;/&gt;&lt;property id=&quot;10146&quot; value=&quot;1&quot;/&gt;&lt;property id=&quot;10147&quot; value=&quot;0&quot;/&gt;&lt;property id=&quot;10148&quot; value=&quot;0&quot;/&gt;&lt;property id=&quot;10149&quot; value=&quot;0&quot;/&gt;&lt;property id=&quot;10150&quot; value=&quot;0&quot;/&gt;&lt;/object&gt;&lt;object type=&quot;10042&quot; unique_id=&quot;903&quot;&gt;&lt;object type=&quot;10003&quot; unique_id=&quot;10004&quot;&gt;&lt;property id=&quot;10002&quot; value=&quot;Quiz&quot;/&gt;&lt;property id=&quot;10003&quot; value=&quot;0&quot;/&gt;&lt;property id=&quot;10004&quot; value=&quot;0&quot;/&gt;&lt;property id=&quot;10005&quot; value=&quot;0&quot;/&gt;&lt;property id=&quot;10006&quot; value=&quot;0&quot;/&gt;&lt;property id=&quot;10010&quot; value=&quot;1&quot;/&gt;&lt;property id=&quot;10014&quot; value=&quot;-1&quot;/&gt;&lt;property id=&quot;10015&quot; value=&quot;1&quot;/&gt;&lt;property id=&quot;10016&quot; value=&quot;1&quot;/&gt;&lt;property id=&quot;10017&quot; value=&quot;1&quot;/&gt;&lt;property id=&quot;10018&quot; value=&quot;0&quot;/&gt;&lt;property id=&quot;10029&quot; value=&quot;2&quot;/&gt;&lt;property id=&quot;10072&quot; value=&quot;Quiz10004&quot;/&gt;&lt;property id=&quot;10123&quot; value=&quot;1&quot;/&gt;&lt;property id=&quot;10129&quot; value=&quot;0&quot;/&gt;&lt;property id=&quot;10130&quot; value=&quot;80&quot;/&gt;&lt;property id=&quot;10160&quot; value=&quot;1&quot;/&gt;&lt;property id=&quot;10161&quot; value=&quot;1&quot;/&gt;&lt;property id=&quot;10162&quot; value=&quot;1&quot;/&gt;&lt;property id=&quot;10163&quot; value=&quot;0&quot;/&gt;&lt;property id=&quot;10164&quot; value=&quot;0&quot;/&gt;&lt;property id=&quot;10165&quot; value=&quot;Réussi&quot;/&gt;&lt;property id=&quot;10166&quot; value=&quot;Échoué&quot;/&gt;&lt;property id=&quot;10167&quot; value=&quot;FFFFFFFF&quot;/&gt;&lt;property id=&quot;10169&quot; value=&quot;Question %d of %d&quot;/&gt;&lt;property id=&quot;10170&quot; value=&quot;Send E-mail&quot;/&gt;&lt;property id=&quot;10171&quot; value=&quot;Vous avez répondu correctement!&quot;/&gt;&lt;property id=&quot;10172&quot; value=&quot;Vous n'avez pas répondu à la question&quot;/&gt;&lt;property id=&quot;10173&quot; value=&quot;Votre réponse&quot;/&gt;&lt;property id=&quot;10174&quot; value=&quot;La réponse correcte est:&quot;/&gt;&lt;object type=&quot;10050&quot; unique_id=&quot;10006&quot;&gt;&lt;property id=&quot;10020&quot; value=&quot;2&quot;/&gt;&lt;property id=&quot;10191&quot; value=&quot;-1&quot;/&gt;&lt;/object&gt;&lt;object type=&quot;10051&quot; unique_id=&quot;10007&quot;&gt;&lt;property id=&quot;10020&quot; value=&quot;2&quot;/&gt;&lt;property id=&quot;10191&quot; value=&quot;-1&quot;/&gt;&lt;/object&gt;&lt;property id=&quot;10208&quot; value=&quot;0&quot;/&gt;&lt;property id=&quot;10222&quot; value=&quot;0&quot;/&gt;&lt;property id=&quot;10223&quot; value=&quot;1&quot;/&gt;&lt;property id=&quot;10224&quot; value=&quot;1&quot;/&gt;&lt;property id=&quot;10225&quot; value=&quot;Instruction Slide Title&quot;/&gt;&lt;property id=&quot;10226&quot; value=&quot;Write instructions for quiz takers here...&quot;/&gt;&lt;property id=&quot;10228&quot; value=&quot;100&quot;/&gt;&lt;/object&gt;&lt;/object&gt;&lt;property id=&quot;10212&quot; value=&quot;1&quot;/&gt;&lt;property id=&quot;10213&quot; value=&quot;1&quot;/&gt;&lt;property id=&quot;10214&quot; value=&quot;0&quot;/&gt;&lt;property id=&quot;10215&quot; value=&quot;0&quot;/&gt;&lt;property id=&quot;10216&quot; value=&quot;0&quot;/&gt;&lt;property id=&quot;10217&quot; value=&quot;1&quot;/&gt;&lt;property id=&quot;10218&quot; value=&quot;0&quot;/&gt;&lt;property id=&quot;10219&quot; value=&quot;0&quot;/&gt;&lt;property id=&quot;10227&quot; value=&quot;1&quot;/&gt;&lt;property id=&quot;10229&quot; value=&quot;0&quot;/&gt;&lt;property id=&quot;10235&quot; value=&quot;0&quot;/&gt;&lt;property id=&quot;10236&quot; value=&quot;0&quot;/&gt;&lt;property id=&quot;10237&quot; value=&quot;0&quot;/&gt;&lt;property id=&quot;10238&quot; value=&quot;-1&quot;/&gt;&lt;property id=&quot;10239&quot; value=&quot;-1&quot;/&gt;&lt;property id=&quot;10240&quot; value=&quot;-1&quot;/&gt;&lt;property id=&quot;10241&quot; value=&quot;-1&quot;/&gt;&lt;property id=&quot;10242&quot; value=&quot;-1&quot;/&gt;&lt;property id=&quot;10243&quot; value=&quot;-1&quot;/&gt;&lt;property id=&quot;10244&quot; value=&quot;1&quot;/&gt;&lt;property id=&quot;10245&quot; value=&quot;0&quot;/&gt;&lt;/object&gt;&#10;"/>
  <p:tag name="MMPROD_TAG_VCONFIG" val="PD94bWwgdmVyc2lvbj0iMS4wIj8+DQo8Y29uZmlndXJhdGlvbj4NCgk8Y29sb3JzPg0KCQk8dWljb2xvciBuYW1lPSJwcmltYXJ5IiB2YWx1ZT0iMHhBQUM4RDkiLz4NCgkJPHVpY29sb3IgbmFtZT0iZ2xvdyIgdmFsdWU9IjB4MzVEMzM0Ii8+DQoJCTx1aWNvbG9yIG5hbWU9InRleHQiIHZhbHVlPSIweEZGRkZGRiIvPg0KCQk8dWljb2xvciBuYW1lPSJsaWdodCIgdmFsdWU9IjB4NEU1RDYwIi8+DQoJCTx1aWNvbG9yIG5hbWU9InNoYWRvdyIgdmFsdWU9IjB4MDAwMDAwIi8+DQoJCTx1aWNvbG9yIG5hbWU9ImJhY2tncm91bmQiIHZhbHVlPSIweDUwODZBMyIvPg0KCTwvY29sb3JzPg0KCTxsYXlvdXQ+DQoJCTx1aXNob3cgbmFtZT0icHJlc2VudGF0aW9udGl0bGUiIHZhbHVlPSJ0cnVlIi8+DQoJCTx1aXNob3cgbmFtZT0icHJlc2VudGVycGhvdG8iIHZhbHVlPSJmYWxzZSIvPg0KCQk8dWlzaG93IG5hbWU9InByZXNlbnRlcm5hbWUiIHZhbHVlPSJmYWxzZSIvPg0KCQk8dWlzaG93IG5hbWU9InByZXNlbnRlcnRpdGxlIiB2YWx1ZT0iZmFsc2UiLz4NCgkJPHVpc2hvdyBuYW1lPSJwcmVzZW50ZXJlbWFpbCIgdmFsdWU9ImZhbHNlIi8+DQoJCTx1aXNob3cgbmFtZT0icHJlc2VudGVyYmlvIiB2YWx1ZT0iZmFsc2UiLz4NCgkJPHVpc2hvdyBuYW1lPSJjb21wYW55bG9nbyIgdmFsdWU9ImZhbHNlIi8+DQoJCTx1aXNob3cgbmFtZT0ic2lkZWJhciIgdmFsdWU9InRydWUiLz4NCgkJPHVpc2hvdyBuYW1lPSJvdXRsaW5lIiB2YWx1ZT0idHJ1ZSIvPg0KCQk8dWlzaG93IG5hbWU9InRodW1ibmFpbCIgdmFsdWU9ImZhbHNlIi8+DQoJCTx1aXNob3cgbmFtZT0ibm90ZXMiIHZhbHVlPSJmYWxzZSIvPg0KCQk8dWlzaG93IG5hbWU9InNlYXJjaCIgdmFsdWU9InRydWUiLz4NCgkJPHVpc2hvdyBuYW1lPSJhdHRhY2htZW50cyIgdmFsdWU9InRydWUiLz4NCgkJPHVpc2hvdyBuYW1lPSJ1dGlscyIgdmFsdWU9InRydWUiLz4NCgkJPHVpc2hvdyBuYW1lPSJ2b2x1bWUiIHZhbHVlPSJ0cnVlIi8+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+DQoJCTx1aXJlcGxhY2UgbmFtZT0iaW5pdGlhbHRhYiIgdmFsdWU9InNlYXJjaCIvPg0KCQk8dWlzaG93IG5hbWU9InF1aXoiIHZhbHVlPSJ0cnVlIi8+DQoJCTx1aXNob3cgbmFtZT0iY2N0ZXh0aGlnaGxpZ2h0aW5nIiB2YWx1ZT0idHJ1ZSIvPg0KCTwvbGF5b3V0Pg0KCTxsYW5ndWFnZSBpZD0iZW4iPg0KCQk8dWl0ZXh0IG5hbWU9IkFET0JFX1BSRVNFTlRFUiIgdmFsdWU9Ik15IG5hbWUgZ29pZXMgaGVyZSIv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TdG9wcGVkIi8+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+DQoJCTx1aXRleHQgbmFtZT0iRE9DV1JBUF9NU0ciIHZhbHVlPSJTYXZlIHRvIE15IENvbXB1dGVyIi8+DQoJCTx1aXRleHQgbmFtZT0iRE9DV1JBUF9QUk9NUFQiIHZhbHVlPSJDbGljayB0byBEb3dubG9hZCIvPg0KCTwvbGFuZ3VhZ2U+DQoJPGxhbmd1YWdlIGlkPSJkZS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TE9BRElORyIgdmFsdWU9IkxhZGVuIi8+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+DQoJCTwhLS0gc3Vic3RpdHV0aW9uOiAlcyA9PSBzZWNvbmRzIHJlbWFpbmluZyAtLT4NCgkJPHVpdGV4dCBuYW1lPSJFTEFQU0VEIiB2YWx1ZT0iUmVzdGRhdWVyOiAlbSBNaW51dGVuICVzIFNla3VuZGVuIi8+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+DQoJCTx1aXRleHQgbmFtZT0iRElWSURFUkJUTl9USVRMRSIgdmFsdWU9InwiLz4NCgkJPHVpdGV4dCBuYW1lPSJDT05UQUNUQlROX1RJVExFIiB2YWx1ZT0iS29udGFrdCIvPg0KCQk8dWl0ZXh0IG5hbWU9IlRBQl9PVVRMSU5FIiB2YWx1ZT0iU3RydWt0dXIiLz4NCgkJPHVpdGV4dCBuYW1lPSJUQUJfVEhVTUIiIHZhbHVlPSJNaW5pYXR1ciIvPg0KCQk8dWl0ZXh0IG5hbWU9IlRBQl9OT1RFUyIgdmFsdWU9Ik5vdGl6ZW4iLz4NCgkJPHVpdGV4dCBuYW1lPSJUQUJfU0VBUkNIIiB2YWx1ZT0iU3VjaGVuIi8+DQoJCTx1aXRleHQgbmFtZT0iU0xJREVfSEVBRElORyIgdmFsdWU9IkZvbGllbnRpdGVsIi8+DQoJCTx1aXRleHQgbmFtZT0iRFVSQVRJT05fSEVBRElORyIgdmFsdWU9IkRhdWVyIi8+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+DQoJCTx1aXRleHQgbmFtZT0iU0xJREVfTk9URVMiIHZhbHVlPSJGb2xpZW5ub3RpemV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RlbiBUZWlsbmVobWVybiBkaWUgU2VpdGVubGVpc3RlIGFuemVpZ2VuIi8+DQoJCTx1aXRleHQgbmFtZT0iTVVURSIgdmFsdWU9IlRvbiBhdXMiLz4NCgkJPHVpdGV4dCBuYW1lPSJET0NXUkFQX1RJVExFIiB2YWx1ZT0iUHJlc2VudGVyLUFuaGFuZyIvPg0KCQk8dWl0ZXh0IG5hbWU9IkRPQ1dSQVBfTVNHIiB2YWx1ZT0iQXVmIG1laW5lbSBBcmJlaXRzcGxhdHogc3BlaWNoZXJuIi8+DQoJCTx1aXRleHQgbmFtZT0iRE9DV1JBUF9QUk9NUFQiIHZhbHVlPSJadW0gSGVydW50ZXJsYWRlbiBrbGlja2VuIi8+DQoJPC9sYW5ndWFnZT4NCgk8bGFuZ3VhZ2UgaWQ9ImZy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+DQoJCTx1aXRleHQgbmFtZT0iU0NSVUJCQVJTVEFUVVNfUExBWUlORyIgdmFsdWU9IkxlY3R1cmUiLz4NCgkJPHVpdGV4dCBuYW1lPSJTQ1JVQkJBUlNUQVRVU19OT0FVRElPIiB2YWx1ZT0iUGFzIGRlIHNvbiIvPg0KCQk8dWl0ZXh0IG5hbWU9IlNDUlVCQkFSU1RBVFVTX0xPQURJTkciIHZhbHVlPSJDaGFyZ2VtZW50IGVuIGNvdXJzIi8+DQoJCTx1aXRleHQgbmFtZT0iU0NSVUJCQVJTVEFUVVNfQlVGRkVSSU5HIiB2YWx1ZT0iTWlzZSBlbiBtw6ltb2lyZSIvPg0KCQk8dWl0ZXh0IG5hbWU9IlNDUlVCQkFSU1RBVFVTX1FVRVNUSU9OIiB2YWx1ZT0iUsOpcG9uZHJlIMOgIGxhIHF1ZXN0aW9uIi8+DQoJCTx1aXRleHQgbmFtZT0iU0NSVUJCQVJTVEFUVVNfUkVWSUVXUVVJWiIgdmFsdWU9IlLDqXZpc2lvbiBkdSBxdWVzdGlvbm5haXJlIi8+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+DQoJCTx1aXRleHQgbmFtZT0iQVRUQUNITUVOVFMiIHZhbHVlPSJQacOoY2VzIGpvaW50ZXMiLz4NCgkJPCEtLSBzdWJzdGl0dXRpb246ICVwID09IGN1cnJlbnQgc3BlYWtlcidzIHRpdGxlIC0tPg0KCQk8dWl0ZXh0IG5hbWU9IkJJT1dJTl9USVRMRSIgdmFsdWU9IkJpbzogJXAiLz4NCgkJPHVpdGV4dCBuYW1lPSJCSU9CVE5fVElUTEUiIHZhbHVlPSJCaW8gOiIvPg0KCQk8dWl0ZXh0IG5hbWU9IkRJVklERVJCVE5fVElUTEUiIHZhbHVlPSJ8Ii8+DQoJCTx1aXRleHQgbmFtZT0iQ09OVEFDVEJUTl9USVRMRSIgdmFsdWU9IkNvbnRhY3QiLz4NCgkJPHVpdGV4dCBuYW1lPSJUQUJfT1VUTElORSIgdmFsdWU9IlBsYW4iLz4NCgkJPHVpdGV4dCBuYW1lPSJUQUJfVEhVTUIiIHZhbHVlPSIgTWluaWF0dXJlIi8+DQoJCTx1aXRleHQgbmFtZT0iVEFCX05PVEVTIiB2YWx1ZT0iTm90ZXMiLz4NCgkJPHVpdGV4dCBuYW1lPSJUQUJfU0VBUkNIIiB2YWx1ZT0iIENoZXJjaGVyIi8+DQoJCTx1aXRleHQgbmFtZT0iU0xJREVfSEVBRElORyIgdmFsdWU9IlRpdHJlIGRlIGxhIGRpYXBvc2l0aXZlIi8+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+DQoJCTx1aXRleHQgbmFtZT0iQVRUQUNITkFNRV9IRUFESU5HIiB2YWx1ZT0iTm9tIGRlIGZpY2hpZXIiLz4NCgkJPHVpdGV4dCBuYW1lPSJBVFRBQ0hTSVpFX0hFQURJTkciIHZhbHVlPSJUYWlsbGUiLz4NCgkJPHVpdGV4dCBuYW1lPSJTTElERV9OT1RFUyIgdmFsdWU9Ik5vdGVzIGRlcyBkaWFwb3NpdGl2ZXM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+DQoJCTx1aXRleHQgbmFtZT0iRE9DV1JBUF9QUk9NUFQiIHZhbHVlPSJDbGlxdWVyIHBvdXIgdMOpbMOpY2hhcmdlciIvPg0KCTwvbGFuZ3VhZ2U+DQoJPGxhbmd1YWdlIGlkPSJqYSI+DQoJCTwhLS0gZm9ybWF0IGZvciB1aWZvbnQgdmFsdWUgaXMgImZvbnQsc2l6ZSxpc2JvbGQsaXNpdGFsaWMsaXNzaGFkb3dlZCIgLS0+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+DQoJCTx1aWZvbnQgbmFtZT0iRk9OVF9FTEFQU0VEVElNRSIgdmFsdWU9IlZlcmRhbmEsMTEsdHJ1ZSxmYWxzZSxmYWxzZSIvPg0KCQk8dWlmb250IG5hbWU9IkZPTlRfVVRJTFNNRU5VIiB2YWx1ZT0iVmVyZGFuYSw5LHRydWUsZmFsc2UsZmFsc2UiLz4NCgkJPHVpZm9udCBuYW1lPSJGT05UX1RBQlMiIHZhbHVlPSJWZXJkYW5hLDEwLGZhbHNlLGZhbHNlLGZhbHNlIi8+DQoJCTx1aWZvbnQgbmFtZT0iRk9OVF9QUkVTRU5UQVRJT05OQU1FIiB2YWx1ZT0iVmVyZGFuYSwxNSxmYWxzZSxmYWxzZSx0cnVlIi8+DQoJCTx1aWZvbnQgbmFtZT0iRk9OVF9QUkVTRU5URVJOQU1FIiB2YWx1ZT0iVmVyZGFuYSwxNSx0cnVlLGZhbHNlLHRydWUiLz4NCgkJPHVpZm9udCBuYW1lPSJGT05UX1BSRVNFTlRFUlRJVExFIiB2YWx1ZT0iVmVyZGFuYSwxMS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MTEsZmFsc2UsZmFsc2UsdHJ1ZSIvPg0KCQk8dWlmb250IG5hbWU9IkZPTlRfQklPV0lOIiB2YWx1ZT0iVmVyZGFuYSwxMSxmYWxzZSxmYWxzZSxmYWxzZSIvPg0KCQk8dWlmb250IG5hbWU9IkZPTlRfTElTVEhFQURJTkciIHZhbHVlPSJWZXJkYW5hLDExLGZhbHNlLGZhbHNlLGZhbHNlIi8+DQoJCTx1aWZvbnQgbmFtZT0iRk9OVF9XSU5USVRMRSIgdmFsdWU9IlZlcmRhbmEsMTEsZmFsc2UsZmFsc2UsdHJ1ZSIvPg0KCQk8dWlmb250IG5hbWU9IkZPTlRfQVRUQUNITUVOVFMiIHZhbHVlPSJWZXJkYW5hLDExLGZhbHNlLGZhbHNlLHRydWUiLz4NCgkJPCEtLSB1aXRleHQgLS0+DQoJCTwhLS0gc3Vic3RpdHV0aW9uOiAlbiA9PSBzbGlkZSBudW1iZXIgLS0+DQoJCTx1aXRleHQgbmFtZT0iVU5OQU1FRFNMSURFVElUTEUiIHZhbHVlPSLjgrnjg6njgqTjg4kgOiAlbiIvPg0KCQk8IS0tIHN1YnN0aXR1dGlvbjogJW4gPT0gc2xpZGUgbnVtYmVyIC0tPg0KCQk8IS0tIHN1YnN0aXR1dGlvbjogJXQgPT0gdG90YWwgc2xpZGUgY291bnQgLS0+DQoJCTx1aXRleHQgbmFtZT0iU0NSVUJCQVJTVEFUVVNfU0xJREVJTkZPIiB2YWx1ZT0i44K544Op44Kk44OJIDogJW4gLyAldCB8ICIvPg0KCQk8dWl0ZXh0IG5hbWU9IlNDUlVCQkFSU1RBVFVTX1NUT1BQRUQiIHZhbHVlPSLlgZzmraIiLz4NCgkJPHVpdGV4dCBuYW1lPSJTQ1JVQkJBUlNUQVRVU19QTEFZSU5HIiB2YWx1ZT0i5YaN55Sf5LitIi8+DQoJCTx1aXRleHQgbmFtZT0iU0NSVUJCQVJTVEFUVVNfTk9BVURJTyIgdmFsdWU9Iumfs+WjsOOBquOBly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PVVRMSU5FIiB2YWx1ZT0i44Ki44Km44OI44Op44Kk44OzIi8+DQoJCTx1aXRleHQgbmFtZT0iVEFCX1RIVU1CIiB2YWx1ZT0i44K144Og44ON44O844OrIi8+DQoJCTx1aXRleHQgbmFtZT0iVEFCX05PVEVTIiB2YWx1ZT0i44OO44O844OIIi8+DQoJCTx1aXRleHQgbmFtZT0iVEFCX1NFQVJDSCIgdmFsdWU9IuaknOe0oiIvPg0KCQk8dWl0ZXh0IG5hbWU9IlNMSURFX0hFQURJTkciIHZhbHVlPSLjgrnjg6njgqTjg4njgr/jgqTjg4jjg6siLz4NCgkJPHVpdGV4dCBuYW1lPSJEVVJBVElPTl9IRUFESU5HIiB2YWx1ZT0i6ZW344GVIi8+DQoJCTx1aXRleHQgbmFtZT0iU0VBUkNIX0hFQURJTkciIHZhbHVlPSLmpJzntKLjgZnjgovjg4bjgq3jgrnjg4ggOiAiLz4NCgkJPHVpdGV4dCBuYW1lPSJUSFVNQl9IRUFESU5HIiB2YWx1ZT0i44K544Op44Kk44OJIi8+DQoJCTx1aXRleHQgbmFtZT0iVEhVTUJfSU5GTyIgdmFsdWU9IuOCueODqeOCpOODieOCv+OCpOODiOODqyAvIOmVt+OBlSIvPg0KCQk8dWl0ZXh0IG5hbWU9IkFUVEFDSE5BTUVfSEVBRElORyIgdmFsdWU9IuODleOCoeOCpOODq+WQjSIvPg0KCQk8dWl0ZXh0IG5hbWU9IkFUVEFDSFNJWkVfSEVBRElORyIgdmFsdWU9IuOCteOCpOOCuiIvPg0KCQk8dWl0ZXh0IG5hbWU9IlNMSURFX05PVEVTIiB2YWx1ZT0i44K544Op44Kk44OJ44OO44O844OI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+imi+OBm+OCiyIvPg0KCQk8dWl0ZXh0IG5hbWU9Ik1VVEUiIHZhbHVlPSLjg5/jg6Xjg7zjg4giLz4NCgkJPHVpdGV4dCBuYW1lPSJET0NXUkFQX1RJVExFIiB2YWx1ZT0iUHJlc2VudGVyIOa3u+S7mOODleOCoeOCpOODqyIvPg0KCQk8dWl0ZXh0IG5hbWU9IkRPQ1dSQVBfTVNHIiB2YWx1ZT0i44Oe44Kk44Kz44Oz44OU44Ol44O844K/44Gr5L+d5a2YIi8+DQoJCTx1aXRleHQgbmFtZT0iRE9DV1JBUF9QUk9NUFQiIHZhbHVlPSLjgq/jg6rjg4Pjgq/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0gdWl0ZXh0IC0tPg0KCQk8IS0tIHN1YnN0aXR1dGlvbjogJW4gPT0gc2xpZGUgbnVtYmVyIC0tPg0KCQk8dWl0ZXh0IG5hbWU9IlVOTkFNRURTTElERVRJVExFIiB2YWx1ZT0i7Iqs65287J2065OcICVuIi8+DQoJCTwhLS0gc3Vic3RpdHV0aW9uOiAlbiA9PSBzbGlkZSBudW1iZXIgLS0+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+DQoJCTx1aXRleHQgbmFtZT0iU0NSVUJCQVJTVEFUVVNfTk9BVURJTyIgdmFsdWU9IuyYpOuUlOyYpCDsl4bsnYwiLz4NCgkJPHVpdGV4dCBuYW1lPSJTQ1JVQkJBUlNUQVRVU19MT0FESU5HIiB2YWx1ZT0i66Gc65SpIi8+DQoJCTx1aXRleHQgbmFtZT0iU0NSVUJCQVJTVEFUVVNfQlVGRkVSSU5HIiB2YWx1ZT0i67KE7Y2866eBIi8+DQoJCTx1aXRleHQgbmFtZT0iU0NSVUJCQVJTVEFUVVNfUVVFU1RJT04iIHZhbHVlPSLsp4jrrLjsl5Ag64u17ZWY6riwIi8+DQoJCTx1aXRleHQgbmFtZT0iU0NSVUJCQVJTVEFUVVNfUkVWSUVXUVVJWiIgdmFsdWU9IuyniOusuCDri6Tsi5zrs7TquLAiLz4NCgkJPCEtLSBzdWJzdGl0dXRpb246ICVtID09IG1pbnV0ZXMgcmVtYWluaW5nIC0tPg0KCQk8IS0tIHN1YnN0aXR1dGlvbjogJXMgPT0gc2Vjb25kcyByZW1haW5pbmcgLS0+DQoJCTx1aXRleHQgbmFtZT0iRUxBUFNFRCIgdmFsdWU9IiVt67aEICVz7LSIIOuCqOydjCIvPg0KCQk8dWl0ZXh0IG5hbWU9Ik5PVEZPVU5EIiB2YWx1ZT0i7JeG7J2MIi8+DQoJCTx1aXRleHQgbmFtZT0iQVRUQUNITUVOVFMiIHZhbHVlPSLssqjrtoAg7YyM7J28Ii8+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+DQoJCTx1aXRleHQgbmFtZT0iVEhVTUJfSEVBRElORyIgdmFsdWU9IuyKrOudvOydtOuTnCIvPg0KCQk8dWl0ZXh0IG5hbWU9IlRIVU1CX0lORk8iIHZhbHVlPSLsoJzrqqkv7J6s7IOd7Iuc6rCEIi8+DQoJCTx1aXRleHQgbmFtZT0iQVRUQUNITkFNRV9IRUFESU5HIiB2YWx1ZT0i7YyM7J28IOydtOumhCIvPg0KCQk8dWl0ZXh0IG5hbWU9IkFUVEFDSFNJWkVfSEVBRElORyIgdmFsdWU9Iu2BrOq4sCIvPg0KCQk8dWl0ZXh0IG5hbWU9IlNMSURFX05PVEVTIiB2YWx1ZT0i7Iqs65287J2065OcIOuFuO2KuC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ssLjsl6zsnpDsl5Dqsowg7IS466GcIOunieuMgCDrs7TsnbTquLAiLz4NCgkJPHVpdGV4dCBuYW1lPSJNVVRFIiB2YWx1ZT0i7J2M7IaM6rGwIi8+DQoJCTx1aXRleHQgbmFtZT0iRE9DV1JBUF9USVRMRSIgdmFsdWU9IlByZXNlbnRlciDtjIzsnbwg7LKo67aAIi8+DQoJCTx1aXRleHQgbmFtZT0iRE9DV1JBUF9NU0ciIHZhbHVlPSLrgrQg7Lu07ZOo7YSw7JeQIOyggOyepSIvPg0KCQk8dWl0ZXh0IG5hbWU9IkRPQ1dSQVBfUFJPTVBUIiB2YWx1ZT0i7YG066at7ZWY7JesIOuLpOyatOuhnOuTnCIvPg0KCTwvbGFuZ3VhZ2U+DQo8L2NvbmZpZ3VyYXRpb24+DQog"/>
  <p:tag name="MMPROD_UIDATA" val="&lt;database version=&quot;10.0&quot;&gt;&lt;object type=&quot;1&quot; unique_id=&quot;10001&quot;&gt;&lt;property id=&quot;20139&quot; value=&quot;%n. %s&quot;/&gt;&lt;property id=&quot;20141&quot; value=&quot;Le genre des noms (concept title)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0&quot;/&gt;&lt;property id=&quot;20181&quot; value=&quot;0&quot;/&gt;&lt;property id=&quot;20193&quot; value=&quot;-1&quot;/&gt;&lt;property id=&quot;20224&quot; value=&quot;\\artsfile.uwaterloo.ca\ktsedryk\My Documents\My Adobe Presentations\template&quot;/&gt;&lt;property id=&quot;20250&quot; value=&quot;0&quot;/&gt;&lt;property id=&quot;20251&quot; value=&quot;0&quot;/&gt;&lt;property id=&quot;20259&quot; value=&quot;0&quot;/&gt;&lt;object type=&quot;8&quot; unique_id=&quot;10777&quot;&gt;&lt;/object&gt;&lt;object type=&quot;2&quot; unique_id=&quot;10778&quot;&gt;&lt;object type=&quot;3&quot; unique_id=&quot;16090&quot;&gt;&lt;property id=&quot;20148&quot; value=&quot;5&quot;/&gt;&lt;property id=&quot;20300&quot; value=&quot;Slide 1&quot;/&gt;&lt;property id=&quot;20303&quot; value=&quot;-1&quot;/&gt;&lt;property id=&quot;20307&quot; value=&quot;347&quot;/&gt;&lt;property id=&quot;20309&quot; value=&quot;-1&quot;/&gt;&lt;/object&gt;&lt;object type=&quot;3&quot; unique_id=&quot;21677&quot;&gt;&lt;property id=&quot;20148&quot; value=&quot;5&quot;/&gt;&lt;property id=&quot;20300&quot; value=&quot;Slide 2&quot;/&gt;&lt;property id=&quot;20307&quot; value=&quot;348&quot;/&gt;&lt;/object&gt;&lt;object type=&quot;3&quot; unique_id=&quot;21694&quot;&gt;&lt;property id=&quot;20148&quot; value=&quot;5&quot;/&gt;&lt;property id=&quot;20300&quot; value=&quot;Slide 3&quot;/&gt;&lt;property id=&quot;20307&quot; value=&quot;349&quot;/&gt;&lt;/object&gt;&lt;/object&gt;&lt;object type=&quot;4&quot; unique_id=&quot;13066&quot;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9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31.7|20.8|0.6|15.6|0.8|16.8|0.8|43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|1.3|7.6|9.5|3.9|4.6|6|15.8|6.4|8.1|14.5|1.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Bullet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itle &amp; 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triangle" w="med" len="med"/>
        </a:ln>
      </a:spPr>
      <a:bodyPr anchor="ctr"/>
      <a:lstStyle>
        <a:defPPr algn="ctr">
          <a:defRPr/>
        </a:defPPr>
      </a:lstStyle>
      <a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a:style>
    </a:spDef>
    <a:lnDef>
      <a:spPr bwMode="auto"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2330</TotalTime>
  <Pages>0</Pages>
  <Words>1023</Words>
  <Characters>0</Characters>
  <Application>Microsoft Office PowerPoint</Application>
  <PresentationFormat>Custom</PresentationFormat>
  <Lines>0</Lines>
  <Paragraphs>105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Gill Sans</vt:lpstr>
      <vt:lpstr>Open Sans</vt:lpstr>
      <vt:lpstr>Wingdings</vt:lpstr>
      <vt:lpstr>Title &amp; Bullets</vt:lpstr>
      <vt:lpstr>La concordance des temps</vt:lpstr>
      <vt:lpstr>Discours direct et indirect</vt:lpstr>
      <vt:lpstr>Changements de temps</vt:lpstr>
      <vt:lpstr>Changements des expressions de temps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concordance des temps</dc:title>
  <dc:creator>Tsedryk, Kanstantsin</dc:creator>
  <cp:keywords>FR252</cp:keywords>
  <cp:lastModifiedBy>KT</cp:lastModifiedBy>
  <cp:revision>463</cp:revision>
  <dcterms:modified xsi:type="dcterms:W3CDTF">2024-01-12T16:12:43Z</dcterms:modified>
</cp:coreProperties>
</file>