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47" r:id="rId2"/>
    <p:sldId id="348" r:id="rId3"/>
  </p:sldIdLst>
  <p:sldSz cx="12482513" cy="7021513"/>
  <p:notesSz cx="7023100" cy="9309100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1pPr>
    <a:lvl2pPr marL="322263" indent="13176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2pPr>
    <a:lvl3pPr marL="647700" indent="263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3pPr>
    <a:lvl4pPr marL="971550" indent="39687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4pPr>
    <a:lvl5pPr marL="1296988" indent="52863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86" userDrawn="1">
          <p15:clr>
            <a:srgbClr val="A4A3A4"/>
          </p15:clr>
        </p15:guide>
        <p15:guide id="2" orient="horz" pos="3940" userDrawn="1">
          <p15:clr>
            <a:srgbClr val="A4A3A4"/>
          </p15:clr>
        </p15:guide>
        <p15:guide id="3" pos="788" userDrawn="1">
          <p15:clr>
            <a:srgbClr val="A4A3A4"/>
          </p15:clr>
        </p15:guide>
        <p15:guide id="4" pos="3943" userDrawn="1">
          <p15:clr>
            <a:srgbClr val="A4A3A4"/>
          </p15:clr>
        </p15:guide>
        <p15:guide id="5" pos="70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A078"/>
    <a:srgbClr val="6F2A0B"/>
    <a:srgbClr val="3E5E28"/>
    <a:srgbClr val="679192"/>
    <a:srgbClr val="D8E5ED"/>
    <a:srgbClr val="ADC8D7"/>
    <a:srgbClr val="BBD7C8"/>
    <a:srgbClr val="66FF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8574CC-CBD0-405A-9631-5451F4D6C787}" v="40" dt="2023-03-01T14:09:34.4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85" autoAdjust="0"/>
    <p:restoredTop sz="64748" autoAdjust="0"/>
  </p:normalViewPr>
  <p:slideViewPr>
    <p:cSldViewPr snapToGrid="0" snapToObjects="1" showGuides="1">
      <p:cViewPr varScale="1">
        <p:scale>
          <a:sx n="67" d="100"/>
          <a:sy n="67" d="100"/>
        </p:scale>
        <p:origin x="996" y="66"/>
      </p:cViewPr>
      <p:guideLst>
        <p:guide orient="horz" pos="486"/>
        <p:guide orient="horz" pos="3940"/>
        <p:guide pos="788"/>
        <p:guide pos="3943"/>
        <p:guide pos="70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81" d="100"/>
          <a:sy n="81" d="100"/>
        </p:scale>
        <p:origin x="3858" y="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stantsin Tsedryk" userId="708e2d0a-1804-4a88-8649-0d6086050429" providerId="ADAL" clId="{7E8574CC-CBD0-405A-9631-5451F4D6C787}"/>
    <pc:docChg chg="custSel delSld modSld">
      <pc:chgData name="Kanstantsin Tsedryk" userId="708e2d0a-1804-4a88-8649-0d6086050429" providerId="ADAL" clId="{7E8574CC-CBD0-405A-9631-5451F4D6C787}" dt="2023-03-01T14:10:17.488" v="50" actId="478"/>
      <pc:docMkLst>
        <pc:docMk/>
      </pc:docMkLst>
      <pc:sldChg chg="modSp mod">
        <pc:chgData name="Kanstantsin Tsedryk" userId="708e2d0a-1804-4a88-8649-0d6086050429" providerId="ADAL" clId="{7E8574CC-CBD0-405A-9631-5451F4D6C787}" dt="2023-03-01T14:05:20.463" v="4" actId="20577"/>
        <pc:sldMkLst>
          <pc:docMk/>
          <pc:sldMk cId="0" sldId="347"/>
        </pc:sldMkLst>
        <pc:spChg chg="mod">
          <ac:chgData name="Kanstantsin Tsedryk" userId="708e2d0a-1804-4a88-8649-0d6086050429" providerId="ADAL" clId="{7E8574CC-CBD0-405A-9631-5451F4D6C787}" dt="2023-03-01T14:05:20.463" v="4" actId="20577"/>
          <ac:spMkLst>
            <pc:docMk/>
            <pc:sldMk cId="0" sldId="347"/>
            <ac:spMk id="3" creationId="{1E7454D3-1E15-A1DC-4185-495AEC5E15C6}"/>
          </ac:spMkLst>
        </pc:spChg>
      </pc:sldChg>
      <pc:sldChg chg="addSp delSp modSp mod modAnim">
        <pc:chgData name="Kanstantsin Tsedryk" userId="708e2d0a-1804-4a88-8649-0d6086050429" providerId="ADAL" clId="{7E8574CC-CBD0-405A-9631-5451F4D6C787}" dt="2023-03-01T14:10:17.488" v="50" actId="478"/>
        <pc:sldMkLst>
          <pc:docMk/>
          <pc:sldMk cId="807746716" sldId="348"/>
        </pc:sldMkLst>
        <pc:spChg chg="mod">
          <ac:chgData name="Kanstantsin Tsedryk" userId="708e2d0a-1804-4a88-8649-0d6086050429" providerId="ADAL" clId="{7E8574CC-CBD0-405A-9631-5451F4D6C787}" dt="2023-03-01T14:05:50.134" v="5"/>
          <ac:spMkLst>
            <pc:docMk/>
            <pc:sldMk cId="807746716" sldId="348"/>
            <ac:spMk id="2" creationId="{66143996-651D-4E60-972C-6F9FC358452C}"/>
          </ac:spMkLst>
        </pc:spChg>
        <pc:spChg chg="add del mod">
          <ac:chgData name="Kanstantsin Tsedryk" userId="708e2d0a-1804-4a88-8649-0d6086050429" providerId="ADAL" clId="{7E8574CC-CBD0-405A-9631-5451F4D6C787}" dt="2023-03-01T14:06:04.956" v="9"/>
          <ac:spMkLst>
            <pc:docMk/>
            <pc:sldMk cId="807746716" sldId="348"/>
            <ac:spMk id="3" creationId="{7A930F4F-1A42-0BCF-9A66-497BA6254911}"/>
          </ac:spMkLst>
        </pc:spChg>
        <pc:spChg chg="add del mod">
          <ac:chgData name="Kanstantsin Tsedryk" userId="708e2d0a-1804-4a88-8649-0d6086050429" providerId="ADAL" clId="{7E8574CC-CBD0-405A-9631-5451F4D6C787}" dt="2023-03-01T14:06:04.956" v="9"/>
          <ac:spMkLst>
            <pc:docMk/>
            <pc:sldMk cId="807746716" sldId="348"/>
            <ac:spMk id="5" creationId="{0925ED04-DEEA-A276-C1C9-E3FB594A5B1D}"/>
          </ac:spMkLst>
        </pc:spChg>
        <pc:spChg chg="add del mod">
          <ac:chgData name="Kanstantsin Tsedryk" userId="708e2d0a-1804-4a88-8649-0d6086050429" providerId="ADAL" clId="{7E8574CC-CBD0-405A-9631-5451F4D6C787}" dt="2023-03-01T14:06:04.956" v="9"/>
          <ac:spMkLst>
            <pc:docMk/>
            <pc:sldMk cId="807746716" sldId="348"/>
            <ac:spMk id="11" creationId="{B12C2DD9-6ECD-E27D-E75B-9E711BC436FF}"/>
          </ac:spMkLst>
        </pc:spChg>
        <pc:spChg chg="add del mod">
          <ac:chgData name="Kanstantsin Tsedryk" userId="708e2d0a-1804-4a88-8649-0d6086050429" providerId="ADAL" clId="{7E8574CC-CBD0-405A-9631-5451F4D6C787}" dt="2023-03-01T14:06:04.956" v="9"/>
          <ac:spMkLst>
            <pc:docMk/>
            <pc:sldMk cId="807746716" sldId="348"/>
            <ac:spMk id="13" creationId="{74B971C1-01D7-4ED3-30A6-1B65BAB48C65}"/>
          </ac:spMkLst>
        </pc:spChg>
        <pc:spChg chg="add del mod">
          <ac:chgData name="Kanstantsin Tsedryk" userId="708e2d0a-1804-4a88-8649-0d6086050429" providerId="ADAL" clId="{7E8574CC-CBD0-405A-9631-5451F4D6C787}" dt="2023-03-01T14:06:04.956" v="9"/>
          <ac:spMkLst>
            <pc:docMk/>
            <pc:sldMk cId="807746716" sldId="348"/>
            <ac:spMk id="14" creationId="{0C5ABD40-FFF7-5784-D4A0-F9D3C9B0C84B}"/>
          </ac:spMkLst>
        </pc:spChg>
        <pc:spChg chg="add del mod">
          <ac:chgData name="Kanstantsin Tsedryk" userId="708e2d0a-1804-4a88-8649-0d6086050429" providerId="ADAL" clId="{7E8574CC-CBD0-405A-9631-5451F4D6C787}" dt="2023-03-01T14:06:04.956" v="9"/>
          <ac:spMkLst>
            <pc:docMk/>
            <pc:sldMk cId="807746716" sldId="348"/>
            <ac:spMk id="15" creationId="{6B03D09F-EC1A-EC78-AA90-DBC9DFC9271F}"/>
          </ac:spMkLst>
        </pc:spChg>
        <pc:spChg chg="add del mod">
          <ac:chgData name="Kanstantsin Tsedryk" userId="708e2d0a-1804-4a88-8649-0d6086050429" providerId="ADAL" clId="{7E8574CC-CBD0-405A-9631-5451F4D6C787}" dt="2023-03-01T14:06:04.956" v="9"/>
          <ac:spMkLst>
            <pc:docMk/>
            <pc:sldMk cId="807746716" sldId="348"/>
            <ac:spMk id="17" creationId="{94DFAD15-8866-92D3-4A36-1D4D4E010D6E}"/>
          </ac:spMkLst>
        </pc:spChg>
        <pc:spChg chg="add del mod">
          <ac:chgData name="Kanstantsin Tsedryk" userId="708e2d0a-1804-4a88-8649-0d6086050429" providerId="ADAL" clId="{7E8574CC-CBD0-405A-9631-5451F4D6C787}" dt="2023-03-01T14:06:04.956" v="9"/>
          <ac:spMkLst>
            <pc:docMk/>
            <pc:sldMk cId="807746716" sldId="348"/>
            <ac:spMk id="19" creationId="{5DBE1FFF-9F18-6012-C0BE-D0AE637EDB8F}"/>
          </ac:spMkLst>
        </pc:spChg>
        <pc:spChg chg="add del mod">
          <ac:chgData name="Kanstantsin Tsedryk" userId="708e2d0a-1804-4a88-8649-0d6086050429" providerId="ADAL" clId="{7E8574CC-CBD0-405A-9631-5451F4D6C787}" dt="2023-03-01T14:06:04.956" v="9"/>
          <ac:spMkLst>
            <pc:docMk/>
            <pc:sldMk cId="807746716" sldId="348"/>
            <ac:spMk id="20" creationId="{712C4D2A-C5C7-D7CA-481A-4305FA684F81}"/>
          </ac:spMkLst>
        </pc:spChg>
        <pc:spChg chg="add del mod">
          <ac:chgData name="Kanstantsin Tsedryk" userId="708e2d0a-1804-4a88-8649-0d6086050429" providerId="ADAL" clId="{7E8574CC-CBD0-405A-9631-5451F4D6C787}" dt="2023-03-01T14:06:04.956" v="9"/>
          <ac:spMkLst>
            <pc:docMk/>
            <pc:sldMk cId="807746716" sldId="348"/>
            <ac:spMk id="21" creationId="{006216A8-1697-6DD0-9A2B-69DDAE518B8E}"/>
          </ac:spMkLst>
        </pc:spChg>
        <pc:spChg chg="add del mod">
          <ac:chgData name="Kanstantsin Tsedryk" userId="708e2d0a-1804-4a88-8649-0d6086050429" providerId="ADAL" clId="{7E8574CC-CBD0-405A-9631-5451F4D6C787}" dt="2023-03-01T14:06:04.956" v="9"/>
          <ac:spMkLst>
            <pc:docMk/>
            <pc:sldMk cId="807746716" sldId="348"/>
            <ac:spMk id="22" creationId="{5DF39D38-0E5E-EE12-3E98-9A605E262C85}"/>
          </ac:spMkLst>
        </pc:spChg>
        <pc:spChg chg="add del mod">
          <ac:chgData name="Kanstantsin Tsedryk" userId="708e2d0a-1804-4a88-8649-0d6086050429" providerId="ADAL" clId="{7E8574CC-CBD0-405A-9631-5451F4D6C787}" dt="2023-03-01T14:06:04.956" v="9"/>
          <ac:spMkLst>
            <pc:docMk/>
            <pc:sldMk cId="807746716" sldId="348"/>
            <ac:spMk id="23" creationId="{CAAA4E0E-45FF-9DE5-8401-B1199E2A410D}"/>
          </ac:spMkLst>
        </pc:spChg>
        <pc:spChg chg="add del mod">
          <ac:chgData name="Kanstantsin Tsedryk" userId="708e2d0a-1804-4a88-8649-0d6086050429" providerId="ADAL" clId="{7E8574CC-CBD0-405A-9631-5451F4D6C787}" dt="2023-03-01T14:06:04.956" v="9"/>
          <ac:spMkLst>
            <pc:docMk/>
            <pc:sldMk cId="807746716" sldId="348"/>
            <ac:spMk id="24" creationId="{C26F1B58-CCA5-F952-84BF-1BF83B962599}"/>
          </ac:spMkLst>
        </pc:spChg>
        <pc:spChg chg="add del mod">
          <ac:chgData name="Kanstantsin Tsedryk" userId="708e2d0a-1804-4a88-8649-0d6086050429" providerId="ADAL" clId="{7E8574CC-CBD0-405A-9631-5451F4D6C787}" dt="2023-03-01T14:06:04.956" v="9"/>
          <ac:spMkLst>
            <pc:docMk/>
            <pc:sldMk cId="807746716" sldId="348"/>
            <ac:spMk id="25" creationId="{B5892725-E329-FB6B-6576-B5545501310F}"/>
          </ac:spMkLst>
        </pc:spChg>
        <pc:spChg chg="add del mod">
          <ac:chgData name="Kanstantsin Tsedryk" userId="708e2d0a-1804-4a88-8649-0d6086050429" providerId="ADAL" clId="{7E8574CC-CBD0-405A-9631-5451F4D6C787}" dt="2023-03-01T14:06:04.956" v="9"/>
          <ac:spMkLst>
            <pc:docMk/>
            <pc:sldMk cId="807746716" sldId="348"/>
            <ac:spMk id="26" creationId="{28CA8767-5629-2E1C-985C-1A64F180B511}"/>
          </ac:spMkLst>
        </pc:spChg>
        <pc:spChg chg="add mod">
          <ac:chgData name="Kanstantsin Tsedryk" userId="708e2d0a-1804-4a88-8649-0d6086050429" providerId="ADAL" clId="{7E8574CC-CBD0-405A-9631-5451F4D6C787}" dt="2023-03-01T14:09:02.235" v="45" actId="1035"/>
          <ac:spMkLst>
            <pc:docMk/>
            <pc:sldMk cId="807746716" sldId="348"/>
            <ac:spMk id="27" creationId="{AEC20347-7B4A-1670-32AA-B5D673A4EDFD}"/>
          </ac:spMkLst>
        </pc:spChg>
        <pc:spChg chg="add mod">
          <ac:chgData name="Kanstantsin Tsedryk" userId="708e2d0a-1804-4a88-8649-0d6086050429" providerId="ADAL" clId="{7E8574CC-CBD0-405A-9631-5451F4D6C787}" dt="2023-03-01T14:09:02.235" v="45" actId="1035"/>
          <ac:spMkLst>
            <pc:docMk/>
            <pc:sldMk cId="807746716" sldId="348"/>
            <ac:spMk id="28" creationId="{ACF073AC-04C0-E663-0487-6C7641E7EA6F}"/>
          </ac:spMkLst>
        </pc:spChg>
        <pc:spChg chg="add mod">
          <ac:chgData name="Kanstantsin Tsedryk" userId="708e2d0a-1804-4a88-8649-0d6086050429" providerId="ADAL" clId="{7E8574CC-CBD0-405A-9631-5451F4D6C787}" dt="2023-03-01T14:09:02.235" v="45" actId="1035"/>
          <ac:spMkLst>
            <pc:docMk/>
            <pc:sldMk cId="807746716" sldId="348"/>
            <ac:spMk id="31" creationId="{E00E6B8D-A543-9C5A-A765-A87378F1AF79}"/>
          </ac:spMkLst>
        </pc:spChg>
        <pc:spChg chg="add mod">
          <ac:chgData name="Kanstantsin Tsedryk" userId="708e2d0a-1804-4a88-8649-0d6086050429" providerId="ADAL" clId="{7E8574CC-CBD0-405A-9631-5451F4D6C787}" dt="2023-03-01T14:09:02.235" v="45" actId="1035"/>
          <ac:spMkLst>
            <pc:docMk/>
            <pc:sldMk cId="807746716" sldId="348"/>
            <ac:spMk id="33" creationId="{DDA38518-5032-7B13-E9C7-9366D5663930}"/>
          </ac:spMkLst>
        </pc:spChg>
        <pc:spChg chg="add mod">
          <ac:chgData name="Kanstantsin Tsedryk" userId="708e2d0a-1804-4a88-8649-0d6086050429" providerId="ADAL" clId="{7E8574CC-CBD0-405A-9631-5451F4D6C787}" dt="2023-03-01T14:09:02.235" v="45" actId="1035"/>
          <ac:spMkLst>
            <pc:docMk/>
            <pc:sldMk cId="807746716" sldId="348"/>
            <ac:spMk id="34" creationId="{3AD2CF38-3D65-44E3-EA06-8CA3A66AD6A8}"/>
          </ac:spMkLst>
        </pc:spChg>
        <pc:spChg chg="add mod">
          <ac:chgData name="Kanstantsin Tsedryk" userId="708e2d0a-1804-4a88-8649-0d6086050429" providerId="ADAL" clId="{7E8574CC-CBD0-405A-9631-5451F4D6C787}" dt="2023-03-01T14:09:02.235" v="45" actId="1035"/>
          <ac:spMkLst>
            <pc:docMk/>
            <pc:sldMk cId="807746716" sldId="348"/>
            <ac:spMk id="35" creationId="{EE261763-458B-C9D8-376F-D768A538439A}"/>
          </ac:spMkLst>
        </pc:spChg>
        <pc:spChg chg="add mod">
          <ac:chgData name="Kanstantsin Tsedryk" userId="708e2d0a-1804-4a88-8649-0d6086050429" providerId="ADAL" clId="{7E8574CC-CBD0-405A-9631-5451F4D6C787}" dt="2023-03-01T14:09:02.235" v="45" actId="1035"/>
          <ac:spMkLst>
            <pc:docMk/>
            <pc:sldMk cId="807746716" sldId="348"/>
            <ac:spMk id="37" creationId="{AB558EDB-6E75-75BE-6401-B4A9980960EE}"/>
          </ac:spMkLst>
        </pc:spChg>
        <pc:spChg chg="add mod">
          <ac:chgData name="Kanstantsin Tsedryk" userId="708e2d0a-1804-4a88-8649-0d6086050429" providerId="ADAL" clId="{7E8574CC-CBD0-405A-9631-5451F4D6C787}" dt="2023-03-01T14:09:02.235" v="45" actId="1035"/>
          <ac:spMkLst>
            <pc:docMk/>
            <pc:sldMk cId="807746716" sldId="348"/>
            <ac:spMk id="39" creationId="{FBAB4C0C-D3C0-3D53-E089-BD1535CB6C95}"/>
          </ac:spMkLst>
        </pc:spChg>
        <pc:spChg chg="add mod">
          <ac:chgData name="Kanstantsin Tsedryk" userId="708e2d0a-1804-4a88-8649-0d6086050429" providerId="ADAL" clId="{7E8574CC-CBD0-405A-9631-5451F4D6C787}" dt="2023-03-01T14:08:55.751" v="30" actId="1076"/>
          <ac:spMkLst>
            <pc:docMk/>
            <pc:sldMk cId="807746716" sldId="348"/>
            <ac:spMk id="40" creationId="{A55755E1-24AF-1F75-42F7-BD4247551110}"/>
          </ac:spMkLst>
        </pc:spChg>
        <pc:spChg chg="add mod">
          <ac:chgData name="Kanstantsin Tsedryk" userId="708e2d0a-1804-4a88-8649-0d6086050429" providerId="ADAL" clId="{7E8574CC-CBD0-405A-9631-5451F4D6C787}" dt="2023-03-01T14:09:02.235" v="45" actId="1035"/>
          <ac:spMkLst>
            <pc:docMk/>
            <pc:sldMk cId="807746716" sldId="348"/>
            <ac:spMk id="41" creationId="{8138E51A-3404-46F4-B318-B9C0F4611E68}"/>
          </ac:spMkLst>
        </pc:spChg>
        <pc:spChg chg="add mod">
          <ac:chgData name="Kanstantsin Tsedryk" userId="708e2d0a-1804-4a88-8649-0d6086050429" providerId="ADAL" clId="{7E8574CC-CBD0-405A-9631-5451F4D6C787}" dt="2023-03-01T14:09:02.235" v="45" actId="1035"/>
          <ac:spMkLst>
            <pc:docMk/>
            <pc:sldMk cId="807746716" sldId="348"/>
            <ac:spMk id="42" creationId="{8FF1329F-E5EA-8E90-F50E-E7A6B56A748B}"/>
          </ac:spMkLst>
        </pc:spChg>
        <pc:spChg chg="add mod">
          <ac:chgData name="Kanstantsin Tsedryk" userId="708e2d0a-1804-4a88-8649-0d6086050429" providerId="ADAL" clId="{7E8574CC-CBD0-405A-9631-5451F4D6C787}" dt="2023-03-01T14:09:09.829" v="46" actId="1076"/>
          <ac:spMkLst>
            <pc:docMk/>
            <pc:sldMk cId="807746716" sldId="348"/>
            <ac:spMk id="43" creationId="{B0A8A73F-35ED-686B-A2D9-F4C084E51644}"/>
          </ac:spMkLst>
        </pc:spChg>
        <pc:spChg chg="add mod">
          <ac:chgData name="Kanstantsin Tsedryk" userId="708e2d0a-1804-4a88-8649-0d6086050429" providerId="ADAL" clId="{7E8574CC-CBD0-405A-9631-5451F4D6C787}" dt="2023-03-01T14:09:15.153" v="47" actId="1076"/>
          <ac:spMkLst>
            <pc:docMk/>
            <pc:sldMk cId="807746716" sldId="348"/>
            <ac:spMk id="44" creationId="{9CAE4B98-EE2C-912B-88BB-DE2626CD3D98}"/>
          </ac:spMkLst>
        </pc:spChg>
        <pc:spChg chg="add mod">
          <ac:chgData name="Kanstantsin Tsedryk" userId="708e2d0a-1804-4a88-8649-0d6086050429" providerId="ADAL" clId="{7E8574CC-CBD0-405A-9631-5451F4D6C787}" dt="2023-03-01T14:09:21.245" v="48" actId="1076"/>
          <ac:spMkLst>
            <pc:docMk/>
            <pc:sldMk cId="807746716" sldId="348"/>
            <ac:spMk id="45" creationId="{A9C8AC3D-0893-ED50-D272-32677FAFC241}"/>
          </ac:spMkLst>
        </pc:spChg>
        <pc:spChg chg="add mod">
          <ac:chgData name="Kanstantsin Tsedryk" userId="708e2d0a-1804-4a88-8649-0d6086050429" providerId="ADAL" clId="{7E8574CC-CBD0-405A-9631-5451F4D6C787}" dt="2023-03-01T14:09:34.476" v="49" actId="1076"/>
          <ac:spMkLst>
            <pc:docMk/>
            <pc:sldMk cId="807746716" sldId="348"/>
            <ac:spMk id="46" creationId="{D099C79F-4479-57C0-7426-4C264EDDC3FD}"/>
          </ac:spMkLst>
        </pc:spChg>
        <pc:grpChg chg="del">
          <ac:chgData name="Kanstantsin Tsedryk" userId="708e2d0a-1804-4a88-8649-0d6086050429" providerId="ADAL" clId="{7E8574CC-CBD0-405A-9631-5451F4D6C787}" dt="2023-03-01T14:10:17.488" v="50" actId="478"/>
          <ac:grpSpMkLst>
            <pc:docMk/>
            <pc:sldMk cId="807746716" sldId="348"/>
            <ac:grpSpMk id="9" creationId="{21CAB83A-6CFC-1F2D-D70D-A564C269AADB}"/>
          </ac:grpSpMkLst>
        </pc:grpChg>
        <pc:cxnChg chg="add del mod">
          <ac:chgData name="Kanstantsin Tsedryk" userId="708e2d0a-1804-4a88-8649-0d6086050429" providerId="ADAL" clId="{7E8574CC-CBD0-405A-9631-5451F4D6C787}" dt="2023-03-01T14:06:04.956" v="9"/>
          <ac:cxnSpMkLst>
            <pc:docMk/>
            <pc:sldMk cId="807746716" sldId="348"/>
            <ac:cxnSpMk id="7" creationId="{49AB1296-F931-70F5-8BCE-6750D7D0ECEE}"/>
          </ac:cxnSpMkLst>
        </pc:cxnChg>
        <pc:cxnChg chg="add del mod">
          <ac:chgData name="Kanstantsin Tsedryk" userId="708e2d0a-1804-4a88-8649-0d6086050429" providerId="ADAL" clId="{7E8574CC-CBD0-405A-9631-5451F4D6C787}" dt="2023-03-01T14:06:04.956" v="9"/>
          <ac:cxnSpMkLst>
            <pc:docMk/>
            <pc:sldMk cId="807746716" sldId="348"/>
            <ac:cxnSpMk id="10" creationId="{8777A525-E831-1C77-4B56-B47B0D75AACC}"/>
          </ac:cxnSpMkLst>
        </pc:cxnChg>
        <pc:cxnChg chg="add del mod">
          <ac:chgData name="Kanstantsin Tsedryk" userId="708e2d0a-1804-4a88-8649-0d6086050429" providerId="ADAL" clId="{7E8574CC-CBD0-405A-9631-5451F4D6C787}" dt="2023-03-01T14:06:04.956" v="9"/>
          <ac:cxnSpMkLst>
            <pc:docMk/>
            <pc:sldMk cId="807746716" sldId="348"/>
            <ac:cxnSpMk id="12" creationId="{89F586BB-0F71-71E0-BC32-6DD0D2AC97B7}"/>
          </ac:cxnSpMkLst>
        </pc:cxnChg>
        <pc:cxnChg chg="add del mod">
          <ac:chgData name="Kanstantsin Tsedryk" userId="708e2d0a-1804-4a88-8649-0d6086050429" providerId="ADAL" clId="{7E8574CC-CBD0-405A-9631-5451F4D6C787}" dt="2023-03-01T14:06:04.956" v="9"/>
          <ac:cxnSpMkLst>
            <pc:docMk/>
            <pc:sldMk cId="807746716" sldId="348"/>
            <ac:cxnSpMk id="16" creationId="{0A2FFBF4-A8B8-5B85-F214-0126A4526304}"/>
          </ac:cxnSpMkLst>
        </pc:cxnChg>
        <pc:cxnChg chg="add del mod">
          <ac:chgData name="Kanstantsin Tsedryk" userId="708e2d0a-1804-4a88-8649-0d6086050429" providerId="ADAL" clId="{7E8574CC-CBD0-405A-9631-5451F4D6C787}" dt="2023-03-01T14:06:04.956" v="9"/>
          <ac:cxnSpMkLst>
            <pc:docMk/>
            <pc:sldMk cId="807746716" sldId="348"/>
            <ac:cxnSpMk id="18" creationId="{5B988439-7646-3595-1C0C-AF6B4ABB4D71}"/>
          </ac:cxnSpMkLst>
        </pc:cxnChg>
        <pc:cxnChg chg="add mod">
          <ac:chgData name="Kanstantsin Tsedryk" userId="708e2d0a-1804-4a88-8649-0d6086050429" providerId="ADAL" clId="{7E8574CC-CBD0-405A-9631-5451F4D6C787}" dt="2023-03-01T14:09:02.235" v="45" actId="1035"/>
          <ac:cxnSpMkLst>
            <pc:docMk/>
            <pc:sldMk cId="807746716" sldId="348"/>
            <ac:cxnSpMk id="29" creationId="{9B32671C-36BE-66EA-3424-B837681DB5AA}"/>
          </ac:cxnSpMkLst>
        </pc:cxnChg>
        <pc:cxnChg chg="add mod">
          <ac:chgData name="Kanstantsin Tsedryk" userId="708e2d0a-1804-4a88-8649-0d6086050429" providerId="ADAL" clId="{7E8574CC-CBD0-405A-9631-5451F4D6C787}" dt="2023-03-01T14:09:02.235" v="45" actId="1035"/>
          <ac:cxnSpMkLst>
            <pc:docMk/>
            <pc:sldMk cId="807746716" sldId="348"/>
            <ac:cxnSpMk id="30" creationId="{7831A920-685B-F39D-52DB-A4D27234889A}"/>
          </ac:cxnSpMkLst>
        </pc:cxnChg>
        <pc:cxnChg chg="add mod">
          <ac:chgData name="Kanstantsin Tsedryk" userId="708e2d0a-1804-4a88-8649-0d6086050429" providerId="ADAL" clId="{7E8574CC-CBD0-405A-9631-5451F4D6C787}" dt="2023-03-01T14:09:02.235" v="45" actId="1035"/>
          <ac:cxnSpMkLst>
            <pc:docMk/>
            <pc:sldMk cId="807746716" sldId="348"/>
            <ac:cxnSpMk id="32" creationId="{D915820A-CDF6-09C0-B991-19821F4486D6}"/>
          </ac:cxnSpMkLst>
        </pc:cxnChg>
        <pc:cxnChg chg="add mod">
          <ac:chgData name="Kanstantsin Tsedryk" userId="708e2d0a-1804-4a88-8649-0d6086050429" providerId="ADAL" clId="{7E8574CC-CBD0-405A-9631-5451F4D6C787}" dt="2023-03-01T14:09:02.235" v="45" actId="1035"/>
          <ac:cxnSpMkLst>
            <pc:docMk/>
            <pc:sldMk cId="807746716" sldId="348"/>
            <ac:cxnSpMk id="36" creationId="{2AB05D18-7786-3B0C-4F8F-661CDA99222A}"/>
          </ac:cxnSpMkLst>
        </pc:cxnChg>
        <pc:cxnChg chg="add mod">
          <ac:chgData name="Kanstantsin Tsedryk" userId="708e2d0a-1804-4a88-8649-0d6086050429" providerId="ADAL" clId="{7E8574CC-CBD0-405A-9631-5451F4D6C787}" dt="2023-03-01T14:09:02.235" v="45" actId="1035"/>
          <ac:cxnSpMkLst>
            <pc:docMk/>
            <pc:sldMk cId="807746716" sldId="348"/>
            <ac:cxnSpMk id="38" creationId="{AC22840F-94B4-CEC2-3A45-4AA3087DD701}"/>
          </ac:cxnSpMkLst>
        </pc:cxnChg>
      </pc:sldChg>
      <pc:sldChg chg="del">
        <pc:chgData name="Kanstantsin Tsedryk" userId="708e2d0a-1804-4a88-8649-0d6086050429" providerId="ADAL" clId="{7E8574CC-CBD0-405A-9631-5451F4D6C787}" dt="2023-03-01T14:08:25.980" v="26" actId="47"/>
        <pc:sldMkLst>
          <pc:docMk/>
          <pc:sldMk cId="934836785" sldId="34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A4FAA37D-BD83-F4EC-6A41-6B6307233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-1" y="0"/>
            <a:ext cx="384760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CA" dirty="0"/>
              <a:t>La comparaison des temps du passé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  <p:extLst>
    <p:ext uri="{56416CCD-93CA-4268-BC5B-53C4BB910035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D0DC45-13C5-4377-98AD-0C9A4D2CE5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CEA86-2AAE-4FFA-A61F-05447F48C3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8EF22E2F-AFEB-411F-85FE-98A3797FCE98}" type="datetimeFigureOut">
              <a:rPr lang="en-US"/>
              <a:pPr>
                <a:defRPr/>
              </a:pPr>
              <a:t>12-Jan-24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52AA63-6471-41F4-A435-687AF3E8B9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D06B235-3C54-4590-97C8-BC161EBC4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179EC-9E4D-4692-BA24-3BB98A6D93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F6E43-1F00-477A-AA0E-2167945B1D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D5B01B-8261-413B-B4A6-6EF9DC32D8C9}" type="slidenum">
              <a:rPr lang="en-CA" altLang="fr-FR"/>
              <a:pPr/>
              <a:t>‹#›</a:t>
            </a:fld>
            <a:endParaRPr lang="en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2263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770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155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6988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357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48289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300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597718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vous propose maintenant de faire la comparaison de tous les temps passés que nous venons d'apprendre.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841309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bien nous orienter dans tous ces temps, rappelons-nous notre flèche du temps où nous avons placé tous les temps en fonction de leurs emplois: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passé composé, l'imparfait, le plus-que-parfait et le futur du passé.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passé composé exprime une action ponctuelle (instantanée) terminée au moment où l'on parle.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Ex.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J'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 vu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 film. L'imparfait montre une action continue qui se déroule dans le passé, sans indications précises de début ni de fin.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Ex.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faisait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beau.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se sert du passé composé et de l'imparfait pour indiquer une action ou un état passés.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constamment faire un choix entre ces deux temps. Donc, n'oubliez pas que le passé composé est réservé pour une action ponctuelle, terminée; alors que l'imparfait représente une action continue.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se sert du plus-que-parfait pour exprimer un fait passé antérieur à un autre fait passé.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Ex.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Ils se sont perdus parce qu'ils n'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avaient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leur carte.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futur du passé sert à exprimer une action future par rapport à une autre action passée.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Ex.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 a annoncé qu’il ne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partirait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jamais.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bien comprendre la distinction entre tous ces temps passés, c'est un des objectifs principaux de ce cours.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2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4238155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DE79CEFA-2D76-4688-AD2D-E2C450F326D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383" y="3175"/>
            <a:ext cx="12481560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2DEFA06B-589B-4D17-ABB4-D5F4AEAF190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2382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214" y="3588563"/>
            <a:ext cx="10300303" cy="600144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24714" indent="0">
              <a:buNone/>
              <a:defRPr sz="1300"/>
            </a:lvl2pPr>
            <a:lvl3pPr marL="649429" indent="0">
              <a:buNone/>
              <a:defRPr sz="1100"/>
            </a:lvl3pPr>
            <a:lvl4pPr marL="974143" indent="0">
              <a:buNone/>
              <a:defRPr sz="1000"/>
            </a:lvl4pPr>
            <a:lvl5pPr marL="1298859" indent="0">
              <a:buNone/>
              <a:defRPr sz="1000"/>
            </a:lvl5pPr>
            <a:lvl6pPr marL="1623573" indent="0">
              <a:buNone/>
              <a:defRPr sz="1000"/>
            </a:lvl6pPr>
            <a:lvl7pPr marL="1948289" indent="0">
              <a:buNone/>
              <a:defRPr sz="1000"/>
            </a:lvl7pPr>
            <a:lvl8pPr marL="2273003" indent="0">
              <a:buNone/>
              <a:defRPr sz="1000"/>
            </a:lvl8pPr>
            <a:lvl9pPr marL="2597718" indent="0">
              <a:buNone/>
              <a:defRPr sz="1000"/>
            </a:lvl9pPr>
          </a:lstStyle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05346" y="1832791"/>
            <a:ext cx="10300303" cy="1755775"/>
          </a:xfrm>
        </p:spPr>
        <p:txBody>
          <a:bodyPr/>
          <a:lstStyle>
            <a:lvl1pPr algn="ctr">
              <a:defRPr sz="5400" b="1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456082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9884451-B965-44E7-8CA0-2D148555CA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523" y="0"/>
            <a:ext cx="11747992" cy="5461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 marL="90488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CA" alt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4F16698-043D-4F64-ACD6-D3D2C341ED3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" y="3175"/>
            <a:ext cx="12482511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fld id="{9AF3920E-325C-49B2-ADF6-7433734FB2B9}" type="slidenum">
              <a:rPr lang="en-CA" altLang="fr-FR" sz="1800">
                <a:solidFill>
                  <a:srgbClr val="E7DE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14300" indent="0" algn="l" eaLnBrk="1" hangingPunct="1"/>
              <a:t>‹#›</a:t>
            </a:fld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17C2E182-9094-492E-8C8C-BDB4202A9A5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4763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527" y="10002"/>
            <a:ext cx="11745827" cy="511175"/>
          </a:xfrm>
          <a:noFill/>
          <a:ln>
            <a:noFill/>
          </a:ln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style1</a:t>
            </a:r>
          </a:p>
        </p:txBody>
      </p:sp>
    </p:spTree>
    <p:extLst>
      <p:ext uri="{BB962C8B-B14F-4D97-AF65-F5344CB8AC3E}">
        <p14:creationId xmlns:p14="http://schemas.microsoft.com/office/powerpoint/2010/main" val="920490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060CFF8-BD1B-4549-9D1F-8B416F17A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6"/>
            <a:ext cx="124825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4059F20-EB8F-4F40-9991-37A700CCA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868" y="1992313"/>
            <a:ext cx="1004277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fr-FR">
                <a:sym typeface="Gill Sans" charset="0"/>
              </a:rPr>
              <a:t>Second level</a:t>
            </a:r>
          </a:p>
          <a:p>
            <a:pPr lvl="2"/>
            <a:r>
              <a:rPr lang="en-US" altLang="fr-FR">
                <a:sym typeface="Gill Sans" charset="0"/>
              </a:rPr>
              <a:t>Third level</a:t>
            </a:r>
          </a:p>
          <a:p>
            <a:pPr lvl="3"/>
            <a:r>
              <a:rPr lang="en-US" altLang="fr-FR">
                <a:sym typeface="Gill Sans" charset="0"/>
              </a:rPr>
              <a:t>Fourth level</a:t>
            </a:r>
          </a:p>
          <a:p>
            <a:pPr lvl="4"/>
            <a:r>
              <a:rPr lang="en-US" altLang="fr-F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 i="0" u="none">
          <a:solidFill>
            <a:schemeClr val="tx1"/>
          </a:solidFill>
          <a:latin typeface="Arial" pitchFamily="34" charset="0"/>
          <a:ea typeface="+mj-ea"/>
          <a:cs typeface="Arial" pitchFamily="34" charset="0"/>
          <a:sym typeface="Gill San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5pPr>
      <a:lvl6pPr marL="324714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942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74143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9885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9372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08050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 b="0" i="0" u="none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23963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3987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55788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82805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0751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2234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5694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714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942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414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5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357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828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300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97718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11" userDrawn="1">
          <p15:clr>
            <a:srgbClr val="F26B43"/>
          </p15:clr>
        </p15:guide>
        <p15:guide id="2" pos="39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EF5D0-1EB5-3D9A-A1A0-71D75CE1E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6214" y="4281284"/>
            <a:ext cx="10300303" cy="600144"/>
          </a:xfrm>
        </p:spPr>
        <p:txBody>
          <a:bodyPr/>
          <a:lstStyle/>
          <a:p>
            <a:endParaRPr lang="fr-CA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7454D3-1E15-A1DC-4185-495AEC5E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346" y="2525512"/>
            <a:ext cx="10300303" cy="1755775"/>
          </a:xfrm>
        </p:spPr>
        <p:txBody>
          <a:bodyPr/>
          <a:lstStyle/>
          <a:p>
            <a:r>
              <a:rPr lang="fr-CA" dirty="0"/>
              <a:t>La comparaison des temps </a:t>
            </a:r>
            <a:br>
              <a:rPr lang="fr-CA" dirty="0"/>
            </a:br>
            <a:r>
              <a:rPr lang="fr-CA" dirty="0"/>
              <a:t>du passé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3996-651D-4E60-972C-6F9FC358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800" dirty="0"/>
              <a:t>La flèche du temps</a:t>
            </a:r>
            <a:endParaRPr lang="fr-CA" dirty="0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EC20347-7B4A-1670-32AA-B5D673A4EDFD}"/>
              </a:ext>
            </a:extLst>
          </p:cNvPr>
          <p:cNvSpPr/>
          <p:nvPr/>
        </p:nvSpPr>
        <p:spPr>
          <a:xfrm rot="20644638">
            <a:off x="3272165" y="961845"/>
            <a:ext cx="2555875" cy="1963738"/>
          </a:xfrm>
          <a:prstGeom prst="arc">
            <a:avLst>
              <a:gd name="adj1" fmla="val 12890953"/>
              <a:gd name="adj2" fmla="val 21560086"/>
            </a:avLst>
          </a:prstGeom>
          <a:noFill/>
          <a:ln w="38100" cap="rnd" cmpd="sng" algn="ctr">
            <a:solidFill>
              <a:srgbClr val="99CCFF">
                <a:shade val="95000"/>
                <a:satMod val="105000"/>
              </a:srgbClr>
            </a:solidFill>
            <a:prstDash val="sysDash"/>
            <a:headEnd type="stealth" w="lg" len="lg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TextBox 32">
            <a:extLst>
              <a:ext uri="{FF2B5EF4-FFF2-40B4-BE49-F238E27FC236}">
                <a16:creationId xmlns:a16="http://schemas.microsoft.com/office/drawing/2014/main" id="{ACF073AC-04C0-E663-0487-6C7641E7E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5977" y="1485720"/>
            <a:ext cx="178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1800" b="0" i="0" u="none" strike="noStrike" kern="0" cap="none" spc="0" normalizeH="0" baseline="0" noProof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plus-que-parfait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B32671C-36BE-66EA-3424-B837681DB5AA}"/>
              </a:ext>
            </a:extLst>
          </p:cNvPr>
          <p:cNvCxnSpPr/>
          <p:nvPr/>
        </p:nvCxnSpPr>
        <p:spPr>
          <a:xfrm>
            <a:off x="1756102" y="2106433"/>
            <a:ext cx="8382000" cy="1587"/>
          </a:xfrm>
          <a:prstGeom prst="straightConnector1">
            <a:avLst/>
          </a:prstGeom>
          <a:noFill/>
          <a:ln w="38100" cap="flat" cmpd="sng" algn="ctr">
            <a:solidFill>
              <a:srgbClr val="FFFFFF">
                <a:lumMod val="65000"/>
              </a:srgbClr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831A920-685B-F39D-52DB-A4D27234889A}"/>
              </a:ext>
            </a:extLst>
          </p:cNvPr>
          <p:cNvCxnSpPr/>
          <p:nvPr/>
        </p:nvCxnSpPr>
        <p:spPr>
          <a:xfrm rot="5400000">
            <a:off x="9185602" y="2144533"/>
            <a:ext cx="533400" cy="0"/>
          </a:xfrm>
          <a:prstGeom prst="line">
            <a:avLst/>
          </a:prstGeom>
          <a:noFill/>
          <a:ln w="76200" cap="flat" cmpd="sng" algn="ctr">
            <a:solidFill>
              <a:srgbClr val="04A078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31" name="TextBox 24">
            <a:extLst>
              <a:ext uri="{FF2B5EF4-FFF2-40B4-BE49-F238E27FC236}">
                <a16:creationId xmlns:a16="http://schemas.microsoft.com/office/drawing/2014/main" id="{E00E6B8D-A543-9C5A-A765-A87378F1A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102" y="1549220"/>
            <a:ext cx="95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4A078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présent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915820A-CDF6-09C0-B991-19821F4486D6}"/>
              </a:ext>
            </a:extLst>
          </p:cNvPr>
          <p:cNvCxnSpPr/>
          <p:nvPr/>
        </p:nvCxnSpPr>
        <p:spPr>
          <a:xfrm rot="5400000">
            <a:off x="5499427" y="2144533"/>
            <a:ext cx="533400" cy="0"/>
          </a:xfrm>
          <a:prstGeom prst="line">
            <a:avLst/>
          </a:prstGeom>
          <a:noFill/>
          <a:ln w="76200" cap="flat" cmpd="sng" algn="ctr">
            <a:solidFill>
              <a:srgbClr val="0070C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33" name="TextBox 27">
            <a:extLst>
              <a:ext uri="{FF2B5EF4-FFF2-40B4-BE49-F238E27FC236}">
                <a16:creationId xmlns:a16="http://schemas.microsoft.com/office/drawing/2014/main" id="{DDA38518-5032-7B13-E9C7-9366D5663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302" y="1496833"/>
            <a:ext cx="1800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1800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passé composé</a:t>
            </a:r>
          </a:p>
        </p:txBody>
      </p:sp>
      <p:sp>
        <p:nvSpPr>
          <p:cNvPr id="34" name="Right Arrow 30">
            <a:extLst>
              <a:ext uri="{FF2B5EF4-FFF2-40B4-BE49-F238E27FC236}">
                <a16:creationId xmlns:a16="http://schemas.microsoft.com/office/drawing/2014/main" id="{3AD2CF38-3D65-44E3-EA06-8CA3A66AD6A8}"/>
              </a:ext>
            </a:extLst>
          </p:cNvPr>
          <p:cNvSpPr/>
          <p:nvPr/>
        </p:nvSpPr>
        <p:spPr>
          <a:xfrm>
            <a:off x="4423102" y="2030233"/>
            <a:ext cx="2667000" cy="188912"/>
          </a:xfrm>
          <a:prstGeom prst="rightArrow">
            <a:avLst/>
          </a:prstGeom>
          <a:solidFill>
            <a:srgbClr val="7030A0">
              <a:alpha val="9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TextBox 27">
            <a:extLst>
              <a:ext uri="{FF2B5EF4-FFF2-40B4-BE49-F238E27FC236}">
                <a16:creationId xmlns:a16="http://schemas.microsoft.com/office/drawing/2014/main" id="{EE261763-458B-C9D8-376F-D768A5384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8127" y="2325508"/>
            <a:ext cx="11604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1800" b="1" i="0" u="none" strike="noStrike" kern="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imparfait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AB05D18-7786-3B0C-4F8F-661CDA99222A}"/>
              </a:ext>
            </a:extLst>
          </p:cNvPr>
          <p:cNvCxnSpPr/>
          <p:nvPr/>
        </p:nvCxnSpPr>
        <p:spPr>
          <a:xfrm rot="5400000">
            <a:off x="2632402" y="2133420"/>
            <a:ext cx="533400" cy="0"/>
          </a:xfrm>
          <a:prstGeom prst="line">
            <a:avLst/>
          </a:prstGeom>
          <a:noFill/>
          <a:ln w="76200" cap="flat" cmpd="sng" algn="ctr">
            <a:solidFill>
              <a:srgbClr val="9DB6D7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37" name="Arc 36">
            <a:extLst>
              <a:ext uri="{FF2B5EF4-FFF2-40B4-BE49-F238E27FC236}">
                <a16:creationId xmlns:a16="http://schemas.microsoft.com/office/drawing/2014/main" id="{AB558EDB-6E75-75BE-6401-B4A9980960EE}"/>
              </a:ext>
            </a:extLst>
          </p:cNvPr>
          <p:cNvSpPr/>
          <p:nvPr/>
        </p:nvSpPr>
        <p:spPr>
          <a:xfrm rot="955362" flipH="1">
            <a:off x="5761365" y="960258"/>
            <a:ext cx="2555875" cy="1963737"/>
          </a:xfrm>
          <a:prstGeom prst="arc">
            <a:avLst>
              <a:gd name="adj1" fmla="val 12890953"/>
              <a:gd name="adj2" fmla="val 21560086"/>
            </a:avLst>
          </a:prstGeom>
          <a:noFill/>
          <a:ln w="38100" cap="rnd" cmpd="sng" algn="ctr">
            <a:solidFill>
              <a:srgbClr val="99CCFF">
                <a:shade val="95000"/>
                <a:satMod val="105000"/>
              </a:srgbClr>
            </a:solidFill>
            <a:prstDash val="sysDash"/>
            <a:headEnd type="stealth" w="lg" len="lg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C22840F-94B4-CEC2-3A45-4AA3087DD701}"/>
              </a:ext>
            </a:extLst>
          </p:cNvPr>
          <p:cNvCxnSpPr/>
          <p:nvPr/>
        </p:nvCxnSpPr>
        <p:spPr>
          <a:xfrm rot="5400000">
            <a:off x="7890202" y="2133420"/>
            <a:ext cx="533400" cy="0"/>
          </a:xfrm>
          <a:prstGeom prst="line">
            <a:avLst/>
          </a:prstGeom>
          <a:noFill/>
          <a:ln w="76200" cap="flat" cmpd="sng" algn="ctr">
            <a:solidFill>
              <a:srgbClr val="B9B9E7">
                <a:lumMod val="9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39" name="TextBox 32">
            <a:extLst>
              <a:ext uri="{FF2B5EF4-FFF2-40B4-BE49-F238E27FC236}">
                <a16:creationId xmlns:a16="http://schemas.microsoft.com/office/drawing/2014/main" id="{FBAB4C0C-D3C0-3D53-E089-BD1535CB6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2502" y="1485720"/>
            <a:ext cx="177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1800" b="1" dirty="0">
                <a:solidFill>
                  <a:srgbClr val="B9B9E7">
                    <a:lumMod val="90000"/>
                  </a:srgbClr>
                </a:solidFill>
                <a:latin typeface="Arial" panose="020B0604020202020204" pitchFamily="34" charset="0"/>
                <a:cs typeface="+mn-cs"/>
              </a:rPr>
              <a:t>futur du passé</a:t>
            </a:r>
          </a:p>
        </p:txBody>
      </p:sp>
      <p:sp>
        <p:nvSpPr>
          <p:cNvPr id="40" name="TextBox 27">
            <a:extLst>
              <a:ext uri="{FF2B5EF4-FFF2-40B4-BE49-F238E27FC236}">
                <a16:creationId xmlns:a16="http://schemas.microsoft.com/office/drawing/2014/main" id="{A55755E1-24AF-1F75-42F7-BD4247551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324" y="2791416"/>
            <a:ext cx="666273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fr-CA" sz="2400" dirty="0">
                <a:solidFill>
                  <a:srgbClr val="0070C0"/>
                </a:solidFill>
                <a:latin typeface="Arial" panose="020B0604020202020204" pitchFamily="34" charset="0"/>
                <a:cs typeface="+mn-cs"/>
              </a:rPr>
              <a:t>passé composé</a:t>
            </a:r>
            <a:r>
              <a:rPr lang="fr-CA" sz="2400" dirty="0">
                <a:latin typeface="Arial" panose="020B0604020202020204" pitchFamily="34" charset="0"/>
                <a:cs typeface="+mn-cs"/>
              </a:rPr>
              <a:t>:</a:t>
            </a:r>
            <a:r>
              <a:rPr lang="fr-CA" sz="2400" dirty="0">
                <a:solidFill>
                  <a:srgbClr val="0070C0"/>
                </a:solidFill>
                <a:latin typeface="Arial" panose="020B0604020202020204" pitchFamily="34" charset="0"/>
                <a:cs typeface="+mn-cs"/>
              </a:rPr>
              <a:t> </a:t>
            </a:r>
            <a:br>
              <a:rPr lang="fr-CA" sz="2400" dirty="0">
                <a:solidFill>
                  <a:srgbClr val="0070C0"/>
                </a:solidFill>
                <a:latin typeface="Arial" panose="020B0604020202020204" pitchFamily="34" charset="0"/>
                <a:cs typeface="+mn-cs"/>
              </a:rPr>
            </a:br>
            <a:r>
              <a:rPr lang="fr-FR" sz="2400" dirty="0">
                <a:latin typeface="Arial" panose="020B0604020202020204" pitchFamily="34" charset="0"/>
                <a:cs typeface="+mn-cs"/>
              </a:rPr>
              <a:t>une action ponctuelle (instantanée) terminée</a:t>
            </a:r>
            <a:br>
              <a:rPr lang="fr-FR" sz="2400" dirty="0">
                <a:latin typeface="Arial" panose="020B0604020202020204" pitchFamily="34" charset="0"/>
                <a:cs typeface="+mn-cs"/>
              </a:rPr>
            </a:br>
            <a:endParaRPr lang="fr-FR" sz="2400" dirty="0">
              <a:latin typeface="Arial" panose="020B0604020202020204" pitchFamily="34" charset="0"/>
              <a:cs typeface="+mn-cs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fr-CA" sz="2400" b="1" dirty="0">
                <a:solidFill>
                  <a:srgbClr val="7030A0"/>
                </a:solidFill>
                <a:latin typeface="Arial" panose="020B0604020202020204" pitchFamily="34" charset="0"/>
                <a:cs typeface="+mn-cs"/>
              </a:rPr>
              <a:t>imparfait: </a:t>
            </a:r>
            <a:br>
              <a:rPr lang="fr-CA" sz="2400" b="1" dirty="0">
                <a:solidFill>
                  <a:srgbClr val="7030A0"/>
                </a:solidFill>
                <a:latin typeface="Arial" panose="020B0604020202020204" pitchFamily="34" charset="0"/>
                <a:cs typeface="+mn-cs"/>
              </a:rPr>
            </a:br>
            <a:r>
              <a:rPr lang="fr-FR" sz="2400" dirty="0">
                <a:latin typeface="Arial" panose="020B0604020202020204" pitchFamily="34" charset="0"/>
                <a:cs typeface="+mn-cs"/>
              </a:rPr>
              <a:t>une action continue</a:t>
            </a:r>
            <a:br>
              <a:rPr lang="fr-FR" sz="2400" dirty="0">
                <a:latin typeface="Arial" panose="020B0604020202020204" pitchFamily="34" charset="0"/>
                <a:cs typeface="+mn-cs"/>
              </a:rPr>
            </a:br>
            <a:endParaRPr lang="fr-FR" sz="2400" dirty="0">
              <a:latin typeface="Arial" panose="020B0604020202020204" pitchFamily="34" charset="0"/>
              <a:cs typeface="+mn-cs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fr-CA" sz="2400" dirty="0">
                <a:solidFill>
                  <a:srgbClr val="627B9A"/>
                </a:solidFill>
                <a:latin typeface="Arial" panose="020B0604020202020204" pitchFamily="34" charset="0"/>
                <a:cs typeface="+mn-cs"/>
              </a:rPr>
              <a:t>plus-que-parfait: </a:t>
            </a:r>
            <a:br>
              <a:rPr lang="fr-CA" sz="2400" dirty="0">
                <a:solidFill>
                  <a:srgbClr val="627B9A"/>
                </a:solidFill>
                <a:latin typeface="Arial" panose="020B0604020202020204" pitchFamily="34" charset="0"/>
                <a:cs typeface="+mn-cs"/>
              </a:rPr>
            </a:br>
            <a:r>
              <a:rPr lang="fr-FR" sz="2400" dirty="0">
                <a:latin typeface="Arial" panose="020B0604020202020204" pitchFamily="34" charset="0"/>
                <a:cs typeface="+mn-cs"/>
              </a:rPr>
              <a:t>un fait passé antérieur à un autre fait passé</a:t>
            </a:r>
            <a:br>
              <a:rPr lang="fr-FR" sz="2400" dirty="0">
                <a:latin typeface="Arial" panose="020B0604020202020204" pitchFamily="34" charset="0"/>
                <a:cs typeface="+mn-cs"/>
              </a:rPr>
            </a:br>
            <a:endParaRPr lang="fr-FR" sz="2400" dirty="0">
              <a:latin typeface="Arial" panose="020B0604020202020204" pitchFamily="34" charset="0"/>
              <a:cs typeface="+mn-cs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fr-CA" sz="2400" b="1" dirty="0">
                <a:solidFill>
                  <a:srgbClr val="B9B9E7">
                    <a:lumMod val="90000"/>
                  </a:srgbClr>
                </a:solidFill>
                <a:latin typeface="Arial" panose="020B0604020202020204" pitchFamily="34" charset="0"/>
                <a:cs typeface="+mn-cs"/>
              </a:rPr>
              <a:t>futur du passé: </a:t>
            </a:r>
            <a:br>
              <a:rPr lang="fr-CA" sz="2400" b="1" dirty="0">
                <a:solidFill>
                  <a:srgbClr val="B9B9E7">
                    <a:lumMod val="90000"/>
                  </a:srgbClr>
                </a:solidFill>
                <a:latin typeface="Arial" panose="020B0604020202020204" pitchFamily="34" charset="0"/>
                <a:cs typeface="+mn-cs"/>
              </a:rPr>
            </a:br>
            <a:r>
              <a:rPr lang="fr-CA" sz="2400" dirty="0">
                <a:latin typeface="Arial" panose="020B0604020202020204" pitchFamily="34" charset="0"/>
                <a:cs typeface="+mn-cs"/>
              </a:rPr>
              <a:t>un fait futur </a:t>
            </a:r>
            <a:r>
              <a:rPr lang="fr-FR" sz="2400" dirty="0">
                <a:latin typeface="Arial" panose="020B0604020202020204" pitchFamily="34" charset="0"/>
                <a:cs typeface="+mn-cs"/>
              </a:rPr>
              <a:t>à un autre fait passé</a:t>
            </a:r>
            <a:endParaRPr lang="fr-CA" sz="2400" b="1" dirty="0">
              <a:solidFill>
                <a:srgbClr val="7030A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38E51A-3404-46F4-B318-B9C0F4611E68}"/>
              </a:ext>
            </a:extLst>
          </p:cNvPr>
          <p:cNvSpPr/>
          <p:nvPr/>
        </p:nvSpPr>
        <p:spPr>
          <a:xfrm>
            <a:off x="3542040" y="571320"/>
            <a:ext cx="12096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800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+mn-cs"/>
              </a:rPr>
              <a:t>antériorité</a:t>
            </a:r>
            <a:endParaRPr lang="fr-CA" sz="1800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FF1329F-E5EA-8E90-F50E-E7A6B56A748B}"/>
              </a:ext>
            </a:extLst>
          </p:cNvPr>
          <p:cNvSpPr/>
          <p:nvPr/>
        </p:nvSpPr>
        <p:spPr>
          <a:xfrm>
            <a:off x="6637665" y="539570"/>
            <a:ext cx="132556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800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+mn-cs"/>
              </a:rPr>
              <a:t>postériorité</a:t>
            </a:r>
            <a:endParaRPr lang="fr-CA" sz="1800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0A8A73F-35ED-686B-A2D9-F4C084E51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0513" y="2791416"/>
            <a:ext cx="21579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J'</a:t>
            </a:r>
            <a:r>
              <a:rPr kumimoji="0" lang="fr-FR" altLang="fr-FR" sz="2400" b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ai vu</a:t>
            </a:r>
            <a:r>
              <a:rPr kumimoji="0" lang="fr-FR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ce film.</a:t>
            </a:r>
            <a:endParaRPr kumimoji="0" lang="fr-CA" altLang="fr-FR" sz="2400" b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CAE4B98-EE2C-912B-88BB-DE2626CD3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3373" y="3924306"/>
            <a:ext cx="21691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Il </a:t>
            </a:r>
            <a:r>
              <a:rPr kumimoji="0" lang="fr-FR" altLang="fr-FR" sz="2400" b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faisait</a:t>
            </a:r>
            <a:r>
              <a:rPr kumimoji="0" lang="fr-FR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beau.</a:t>
            </a:r>
            <a:endParaRPr kumimoji="0" lang="fr-CA" altLang="fr-FR" sz="2400" b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9C8AC3D-0893-ED50-D272-32677FAFC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9872" y="4981954"/>
            <a:ext cx="431720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Ils se sont perdus parce qu'ils </a:t>
            </a:r>
            <a:br>
              <a:rPr kumimoji="0" lang="fr-CA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</a:br>
            <a:r>
              <a:rPr kumimoji="0" lang="fr-CA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n'</a:t>
            </a:r>
            <a:r>
              <a:rPr kumimoji="0" lang="fr-CA" altLang="fr-FR" sz="2400" b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avaient</a:t>
            </a:r>
            <a:r>
              <a:rPr kumimoji="0" lang="fr-CA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pas </a:t>
            </a:r>
            <a:r>
              <a:rPr kumimoji="0" lang="fr-CA" altLang="fr-FR" sz="2400" b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pris</a:t>
            </a:r>
            <a:r>
              <a:rPr kumimoji="0" lang="fr-CA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leur carte.</a:t>
            </a:r>
            <a:r>
              <a:rPr kumimoji="0" lang="fr-FR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  <a:endParaRPr kumimoji="0" lang="fr-CA" altLang="fr-FR" sz="2400" b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099C79F-4479-57C0-7426-4C264EDDC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3227" y="6110848"/>
            <a:ext cx="457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Il a annoncé qu’il ne </a:t>
            </a:r>
            <a:r>
              <a:rPr kumimoji="0" lang="fr-FR" altLang="fr-FR" sz="2400" b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partirait </a:t>
            </a:r>
            <a:r>
              <a:rPr kumimoji="0" lang="fr-FR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jamais. </a:t>
            </a:r>
            <a:endParaRPr kumimoji="0" lang="fr-CA" altLang="fr-FR" sz="2400" b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77467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33" grpId="0"/>
      <p:bldP spid="34" grpId="0" animBg="1"/>
      <p:bldP spid="35" grpId="0"/>
      <p:bldP spid="39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85"/>
  <p:tag name="MMPROD_THEME_BG_IMAGE" val=""/>
  <p:tag name="MMPROD_DATA" val="&lt;object type=&quot;10002&quot; unique_id=&quot;901&quot;&gt;&lt;property id=&quot;10007&quot; value=&quot;Next&quot;/&gt;&lt;property id=&quot;10008&quot; value=&quot;Back&quot;/&gt;&lt;property id=&quot;10009&quot; value=&quot;Soumettre&quot;/&gt;&lt;property id=&quot;10012&quot; value=&quot;0&quot;/&gt;&lt;property id=&quot;10022&quot; value=&quot;Essayez encore une fois&quot;/&gt;&lt;property id=&quot;10068&quot; value=&quot;Correct - Cliquez pour continuer&quot;/&gt;&lt;property id=&quot;10069&quot; value=&quot;Incorrect - Cliquez pour continuer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Annule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Vous devez répondre aux questions avant de continuer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Réussi&quot;/&gt;&lt;property id=&quot;10166&quot; value=&quot;Échoué&quot;/&gt;&lt;property id=&quot;10167&quot; value=&quot;FFFFFFFF&quot;/&gt;&lt;property id=&quot;10169&quot; value=&quot;Question %d of %d&quot;/&gt;&lt;property id=&quot;10170&quot; value=&quot;Send E-mail&quot;/&gt;&lt;property id=&quot;10171&quot; value=&quot;Vous avez répondu correctement!&quot;/&gt;&lt;property id=&quot;10172&quot; value=&quot;Vous n'avez pas répondu à la question&quot;/&gt;&lt;property id=&quot;10173&quot; value=&quot;Votre réponse&quot;/&gt;&lt;property id=&quot;10174&quot; value=&quot;La réponse correcte est:&quot;/&gt;&lt;object type=&quot;10050&quot; unique_id=&quot;10006&quot;&gt;&lt;property id=&quot;10020&quot; value=&quot;2&quot;/&gt;&lt;property id=&quot;10191&quot; value=&quot;-1&quot;/&gt;&lt;/object&gt;&lt;object type=&quot;10051&quot; unique_id=&quot;10007&quot;&gt;&lt;property id=&quot;10020&quot; value=&quot;2&quot;/&gt;&lt;property id=&quot;10191&quot; value=&quot;-1&quot;/&gt;&lt;/object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/object&gt;&lt;/object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29sb3JzPg0KCQk8dWljb2xvciBuYW1lPSJwcmltYXJ5IiB2YWx1ZT0iMHhBQUM4RDkiLz4NCgkJPHVpY29sb3IgbmFtZT0iZ2xvdyIgdmFsdWU9IjB4MzVEMzM0Ii8+DQoJCTx1aWNvbG9yIG5hbWU9InRleHQiIHZhbHVlPSIweEZGRkZGRiIvPg0KCQk8dWljb2xvciBuYW1lPSJsaWdodCIgdmFsdWU9IjB4NEU1RDYwIi8+DQoJCTx1aWNvbG9yIG5hbWU9InNoYWRvdyIgdmFsdWU9IjB4MDAwMDAwIi8+DQoJCTx1aWNvbG9yIG5hbWU9ImJhY2tncm91bmQiIHZhbHVlPSIweDUwODZBMyIvPg0KCTwvY29sb3JzPg0KCTxsYXlvdXQ+DQoJCTx1aXNob3cgbmFtZT0icHJlc2VudGF0aW9udGl0bGUiIHZhbHVlPSJ0cnVlIi8+DQoJCTx1aXNob3cgbmFtZT0icHJlc2VudGVycGhvdG8iIHZhbHVlPSJmYWxzZSIvPg0KCQk8dWlzaG93IG5hbWU9InByZXNlbnRlcm5hbWUiIHZhbHVlPSJmYWxzZSIvPg0KCQk8dWlzaG93IG5hbWU9InByZXNlbnRlcnRpdGxlIiB2YWx1ZT0iZmFsc2UiLz4NCgkJPHVpc2hvdyBuYW1lPSJwcmVzZW50ZXJlbWFpbCIgdmFsdWU9ImZhbHNlIi8+DQoJCTx1aXNob3cgbmFtZT0icHJlc2VudGVyYmlvIiB2YWx1ZT0iZmFsc2UiLz4NCgkJPHVpc2hvdyBuYW1lPSJjb21wYW55bG9nbyIgdmFsdWU9ImZhbHNlIi8+DQoJCTx1aXNob3cgbmFtZT0ic2lkZWJhciIgdmFsdWU9InRydWUiLz4NCgkJPHVpc2hvdyBuYW1lPSJvdXRsaW5lIiB2YWx1ZT0idHJ1ZSIvPg0KCQk8dWlzaG93IG5hbWU9InRodW1ibmFpbCIgdmFsdWU9ImZhbHNlIi8+DQoJCTx1aXNob3cgbmFtZT0ibm90ZXMiIHZhbHVlPSJmYWxz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nNlYXJjaCIvPg0KCQk8dWlzaG93IG5hbWU9InF1aXoiIHZhbHVlPSJ0cnVlIi8+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lRvbiBh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+DQoJCTx1aXRleHQgbmFtZT0iQ09OVEFDVEJUTl9USVRMRSIgdmFsdWU9IkNvbnRhY3QiLz4NCgkJPHVpdGV4dCBuYW1lPSJUQUJfT1VUTElORSIgdmFsdWU9IlBsYW4iLz4NCgkJPHVpdGV4dCBuYW1lPSJUQUJfVEhVTUIiIHZhbHVlPSIgTWluaWF0dXJlIi8+DQoJCTx1aXRleHQgbmFtZT0iVEFCX05PVEVTIiB2YWx1ZT0iTm90ZXMiLz4NCgkJPHVpdGV4dCBuYW1lPSJUQUJfU0VBUkNIIiB2YWx1ZT0iIENoZXJjaGVy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8L2NvbmZpZ3VyYXRpb24+DQog"/>
  <p:tag name="MMPROD_UIDATA" val="&lt;database version=&quot;10.0&quot;&gt;&lt;object type=&quot;1&quot; unique_id=&quot;10001&quot;&gt;&lt;property id=&quot;20139&quot; value=&quot;%n. %s&quot;/&gt;&lt;property id=&quot;20141&quot; value=&quot;Le genre des noms (concept title)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0&quot;/&gt;&lt;property id=&quot;20181&quot; value=&quot;0&quot;/&gt;&lt;property id=&quot;20193&quot; value=&quot;-1&quot;/&gt;&lt;property id=&quot;20224&quot; value=&quot;\\artsfile.uwaterloo.ca\ktsedryk\My Documents\My Adobe Presentations\template&quot;/&gt;&lt;property id=&quot;20250&quot; value=&quot;0&quot;/&gt;&lt;property id=&quot;20251&quot; value=&quot;0&quot;/&gt;&lt;property id=&quot;20259&quot; value=&quot;0&quot;/&gt;&lt;object type=&quot;8&quot; unique_id=&quot;10777&quot;&gt;&lt;/object&gt;&lt;object type=&quot;2&quot; unique_id=&quot;10778&quot;&gt;&lt;object type=&quot;3&quot; unique_id=&quot;16090&quot;&gt;&lt;property id=&quot;20148&quot; value=&quot;5&quot;/&gt;&lt;property id=&quot;20300&quot; value=&quot;Slide 1&quot;/&gt;&lt;property id=&quot;20303&quot; value=&quot;-1&quot;/&gt;&lt;property id=&quot;20307&quot; value=&quot;347&quot;/&gt;&lt;property id=&quot;20309&quot; value=&quot;-1&quot;/&gt;&lt;/object&gt;&lt;object type=&quot;3&quot; unique_id=&quot;21677&quot;&gt;&lt;property id=&quot;20148&quot; value=&quot;5&quot;/&gt;&lt;property id=&quot;20300&quot; value=&quot;Slide 2&quot;/&gt;&lt;property id=&quot;20307&quot; value=&quot;348&quot;/&gt;&lt;/object&gt;&lt;object type=&quot;3&quot; unique_id=&quot;21694&quot;&gt;&lt;property id=&quot;20148&quot; value=&quot;5&quot;/&gt;&lt;property id=&quot;20300&quot; value=&quot;Slide 3&quot;/&gt;&lt;property id=&quot;20307&quot; value=&quot;349&quot;/&gt;&lt;/object&gt;&lt;/object&gt;&lt;object type=&quot;4&quot; unique_id=&quot;13066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0.9|3.6|2.5|1.6|1.1|0.9|0.9|2.6|8.3|5.9|9.2|27.5|8.4|8.8|5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triangle" w="med" len="med"/>
        </a:ln>
      </a:spPr>
      <a:bodyPr anchor="ctr"/>
      <a:lstStyle>
        <a:defPPr algn="ctr">
          <a:defRPr/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2228</TotalTime>
  <Pages>0</Pages>
  <Words>353</Words>
  <Characters>0</Characters>
  <Application>Microsoft Office PowerPoint</Application>
  <PresentationFormat>Custom</PresentationFormat>
  <Lines>0</Lines>
  <Paragraphs>37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Gill Sans</vt:lpstr>
      <vt:lpstr>Open Sans</vt:lpstr>
      <vt:lpstr>Wingdings</vt:lpstr>
      <vt:lpstr>Title &amp; Bullets</vt:lpstr>
      <vt:lpstr>La comparaison des temps  du passé</vt:lpstr>
      <vt:lpstr>La flèche du temps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comparaison des temps du passé</dc:title>
  <dc:creator>Tsedryk, Kanstantsin</dc:creator>
  <cp:keywords>FR252</cp:keywords>
  <cp:lastModifiedBy>KT</cp:lastModifiedBy>
  <cp:revision>460</cp:revision>
  <dcterms:modified xsi:type="dcterms:W3CDTF">2024-01-12T16:12:32Z</dcterms:modified>
</cp:coreProperties>
</file>