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8"/>
  </p:notesMasterIdLst>
  <p:handoutMasterIdLst>
    <p:handoutMasterId r:id="rId9"/>
  </p:handoutMasterIdLst>
  <p:sldIdLst>
    <p:sldId id="347" r:id="rId2"/>
    <p:sldId id="348" r:id="rId3"/>
    <p:sldId id="349" r:id="rId4"/>
    <p:sldId id="350" r:id="rId5"/>
    <p:sldId id="351" r:id="rId6"/>
    <p:sldId id="352" r:id="rId7"/>
  </p:sldIdLst>
  <p:sldSz cx="12482513" cy="7021513"/>
  <p:notesSz cx="7023100" cy="9309100"/>
  <p:custDataLst>
    <p:tags r:id="rId10"/>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3772" userDrawn="1">
          <p15:clr>
            <a:srgbClr val="A4A3A4"/>
          </p15:clr>
        </p15:guide>
        <p15:guide id="2" orient="horz" pos="3964" userDrawn="1">
          <p15:clr>
            <a:srgbClr val="A4A3A4"/>
          </p15:clr>
        </p15:guide>
        <p15:guide id="3" pos="788" userDrawn="1">
          <p15:clr>
            <a:srgbClr val="A4A3A4"/>
          </p15:clr>
        </p15:guide>
        <p15:guide id="4" pos="3943" userDrawn="1">
          <p15:clr>
            <a:srgbClr val="A4A3A4"/>
          </p15:clr>
        </p15:guide>
        <p15:guide id="5" pos="710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8ED0"/>
    <a:srgbClr val="333F50"/>
    <a:srgbClr val="04A078"/>
    <a:srgbClr val="106588"/>
    <a:srgbClr val="FFFFFF"/>
    <a:srgbClr val="6F2A0B"/>
    <a:srgbClr val="3E5E28"/>
    <a:srgbClr val="679192"/>
    <a:srgbClr val="D8E5ED"/>
    <a:srgbClr val="ADC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55C53-5915-4EC3-AB7A-9FD19916AC6B}" v="245" dt="2023-02-28T19:03:36.1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67626" autoAdjust="0"/>
  </p:normalViewPr>
  <p:slideViewPr>
    <p:cSldViewPr snapToGrid="0" snapToObjects="1" showGuides="1">
      <p:cViewPr varScale="1">
        <p:scale>
          <a:sx n="70" d="100"/>
          <a:sy n="70" d="100"/>
        </p:scale>
        <p:origin x="870" y="72"/>
      </p:cViewPr>
      <p:guideLst>
        <p:guide orient="horz" pos="3772"/>
        <p:guide orient="horz" pos="3964"/>
        <p:guide pos="788"/>
        <p:guide pos="3943"/>
        <p:guide pos="710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05B55C53-5915-4EC3-AB7A-9FD19916AC6B}"/>
    <pc:docChg chg="undo custSel addSld modSld">
      <pc:chgData name="Kanstantsin Tsedryk" userId="708e2d0a-1804-4a88-8649-0d6086050429" providerId="ADAL" clId="{05B55C53-5915-4EC3-AB7A-9FD19916AC6B}" dt="2023-02-28T19:03:11.992" v="630" actId="207"/>
      <pc:docMkLst>
        <pc:docMk/>
      </pc:docMkLst>
      <pc:sldChg chg="modSp mod">
        <pc:chgData name="Kanstantsin Tsedryk" userId="708e2d0a-1804-4a88-8649-0d6086050429" providerId="ADAL" clId="{05B55C53-5915-4EC3-AB7A-9FD19916AC6B}" dt="2023-02-28T17:38:52.199" v="5" actId="20577"/>
        <pc:sldMkLst>
          <pc:docMk/>
          <pc:sldMk cId="0" sldId="347"/>
        </pc:sldMkLst>
        <pc:spChg chg="mod">
          <ac:chgData name="Kanstantsin Tsedryk" userId="708e2d0a-1804-4a88-8649-0d6086050429" providerId="ADAL" clId="{05B55C53-5915-4EC3-AB7A-9FD19916AC6B}" dt="2023-02-28T17:38:52.199" v="5" actId="20577"/>
          <ac:spMkLst>
            <pc:docMk/>
            <pc:sldMk cId="0" sldId="347"/>
            <ac:spMk id="3" creationId="{1E7454D3-1E15-A1DC-4185-495AEC5E15C6}"/>
          </ac:spMkLst>
        </pc:spChg>
      </pc:sldChg>
      <pc:sldChg chg="addSp delSp modSp mod modAnim">
        <pc:chgData name="Kanstantsin Tsedryk" userId="708e2d0a-1804-4a88-8649-0d6086050429" providerId="ADAL" clId="{05B55C53-5915-4EC3-AB7A-9FD19916AC6B}" dt="2023-02-28T17:42:49.012" v="34" actId="208"/>
        <pc:sldMkLst>
          <pc:docMk/>
          <pc:sldMk cId="807746716" sldId="348"/>
        </pc:sldMkLst>
        <pc:spChg chg="mod">
          <ac:chgData name="Kanstantsin Tsedryk" userId="708e2d0a-1804-4a88-8649-0d6086050429" providerId="ADAL" clId="{05B55C53-5915-4EC3-AB7A-9FD19916AC6B}" dt="2023-02-28T17:39:16.851" v="6"/>
          <ac:spMkLst>
            <pc:docMk/>
            <pc:sldMk cId="807746716" sldId="348"/>
            <ac:spMk id="2" creationId="{66143996-651D-4E60-972C-6F9FC358452C}"/>
          </ac:spMkLst>
        </pc:spChg>
        <pc:spChg chg="add del mod">
          <ac:chgData name="Kanstantsin Tsedryk" userId="708e2d0a-1804-4a88-8649-0d6086050429" providerId="ADAL" clId="{05B55C53-5915-4EC3-AB7A-9FD19916AC6B}" dt="2023-02-28T17:39:27.165" v="8"/>
          <ac:spMkLst>
            <pc:docMk/>
            <pc:sldMk cId="807746716" sldId="348"/>
            <ac:spMk id="3" creationId="{28D73E0A-CBC1-34FA-A8C6-77EABA0C6D41}"/>
          </ac:spMkLst>
        </pc:spChg>
        <pc:spChg chg="add del mod">
          <ac:chgData name="Kanstantsin Tsedryk" userId="708e2d0a-1804-4a88-8649-0d6086050429" providerId="ADAL" clId="{05B55C53-5915-4EC3-AB7A-9FD19916AC6B}" dt="2023-02-28T17:39:27.165" v="8"/>
          <ac:spMkLst>
            <pc:docMk/>
            <pc:sldMk cId="807746716" sldId="348"/>
            <ac:spMk id="5" creationId="{06325868-30DE-2914-E833-9025510620D9}"/>
          </ac:spMkLst>
        </pc:spChg>
        <pc:spChg chg="add del mod">
          <ac:chgData name="Kanstantsin Tsedryk" userId="708e2d0a-1804-4a88-8649-0d6086050429" providerId="ADAL" clId="{05B55C53-5915-4EC3-AB7A-9FD19916AC6B}" dt="2023-02-28T17:39:27.165" v="8"/>
          <ac:spMkLst>
            <pc:docMk/>
            <pc:sldMk cId="807746716" sldId="348"/>
            <ac:spMk id="10" creationId="{2CC6425E-0EF1-5EA6-A0E6-2CB28F09F8D3}"/>
          </ac:spMkLst>
        </pc:spChg>
        <pc:spChg chg="add del mod">
          <ac:chgData name="Kanstantsin Tsedryk" userId="708e2d0a-1804-4a88-8649-0d6086050429" providerId="ADAL" clId="{05B55C53-5915-4EC3-AB7A-9FD19916AC6B}" dt="2023-02-28T17:39:27.165" v="8"/>
          <ac:spMkLst>
            <pc:docMk/>
            <pc:sldMk cId="807746716" sldId="348"/>
            <ac:spMk id="11" creationId="{F39B2883-DD40-10AE-25AB-CD19D782A8D8}"/>
          </ac:spMkLst>
        </pc:spChg>
        <pc:spChg chg="add del mod">
          <ac:chgData name="Kanstantsin Tsedryk" userId="708e2d0a-1804-4a88-8649-0d6086050429" providerId="ADAL" clId="{05B55C53-5915-4EC3-AB7A-9FD19916AC6B}" dt="2023-02-28T17:39:27.165" v="8"/>
          <ac:spMkLst>
            <pc:docMk/>
            <pc:sldMk cId="807746716" sldId="348"/>
            <ac:spMk id="12" creationId="{09E16676-92A4-92B1-0D48-34468598C971}"/>
          </ac:spMkLst>
        </pc:spChg>
        <pc:spChg chg="add del mod">
          <ac:chgData name="Kanstantsin Tsedryk" userId="708e2d0a-1804-4a88-8649-0d6086050429" providerId="ADAL" clId="{05B55C53-5915-4EC3-AB7A-9FD19916AC6B}" dt="2023-02-28T17:39:27.165" v="8"/>
          <ac:spMkLst>
            <pc:docMk/>
            <pc:sldMk cId="807746716" sldId="348"/>
            <ac:spMk id="13" creationId="{7879667D-E3AB-1F96-7DE3-EF500C749A91}"/>
          </ac:spMkLst>
        </pc:spChg>
        <pc:spChg chg="add mod">
          <ac:chgData name="Kanstantsin Tsedryk" userId="708e2d0a-1804-4a88-8649-0d6086050429" providerId="ADAL" clId="{05B55C53-5915-4EC3-AB7A-9FD19916AC6B}" dt="2023-02-28T17:40:35.153" v="19" actId="3062"/>
          <ac:spMkLst>
            <pc:docMk/>
            <pc:sldMk cId="807746716" sldId="348"/>
            <ac:spMk id="16" creationId="{57305D28-FD00-9730-FF36-33F54EB4F280}"/>
          </ac:spMkLst>
        </pc:spChg>
        <pc:spChg chg="add mod">
          <ac:chgData name="Kanstantsin Tsedryk" userId="708e2d0a-1804-4a88-8649-0d6086050429" providerId="ADAL" clId="{05B55C53-5915-4EC3-AB7A-9FD19916AC6B}" dt="2023-02-28T17:42:02.693" v="22" actId="208"/>
          <ac:spMkLst>
            <pc:docMk/>
            <pc:sldMk cId="807746716" sldId="348"/>
            <ac:spMk id="17" creationId="{2415E633-B7D8-A3AA-FA99-B8675DB490D3}"/>
          </ac:spMkLst>
        </pc:spChg>
        <pc:spChg chg="add mod">
          <ac:chgData name="Kanstantsin Tsedryk" userId="708e2d0a-1804-4a88-8649-0d6086050429" providerId="ADAL" clId="{05B55C53-5915-4EC3-AB7A-9FD19916AC6B}" dt="2023-02-28T17:40:22.530" v="17" actId="207"/>
          <ac:spMkLst>
            <pc:docMk/>
            <pc:sldMk cId="807746716" sldId="348"/>
            <ac:spMk id="19" creationId="{D0BA3BA1-EB41-A423-CD24-31023A2EF5BF}"/>
          </ac:spMkLst>
        </pc:spChg>
        <pc:spChg chg="add mod">
          <ac:chgData name="Kanstantsin Tsedryk" userId="708e2d0a-1804-4a88-8649-0d6086050429" providerId="ADAL" clId="{05B55C53-5915-4EC3-AB7A-9FD19916AC6B}" dt="2023-02-28T17:42:15.222" v="25" actId="1076"/>
          <ac:spMkLst>
            <pc:docMk/>
            <pc:sldMk cId="807746716" sldId="348"/>
            <ac:spMk id="20" creationId="{B7260068-4E1A-51ED-A380-F5EE092BCA21}"/>
          </ac:spMkLst>
        </pc:spChg>
        <pc:spChg chg="add mod">
          <ac:chgData name="Kanstantsin Tsedryk" userId="708e2d0a-1804-4a88-8649-0d6086050429" providerId="ADAL" clId="{05B55C53-5915-4EC3-AB7A-9FD19916AC6B}" dt="2023-02-28T17:42:36.516" v="32" actId="1076"/>
          <ac:spMkLst>
            <pc:docMk/>
            <pc:sldMk cId="807746716" sldId="348"/>
            <ac:spMk id="21" creationId="{AB11A65D-14C6-062E-68AC-8C180D0E5D3D}"/>
          </ac:spMkLst>
        </pc:spChg>
        <pc:spChg chg="add mod">
          <ac:chgData name="Kanstantsin Tsedryk" userId="708e2d0a-1804-4a88-8649-0d6086050429" providerId="ADAL" clId="{05B55C53-5915-4EC3-AB7A-9FD19916AC6B}" dt="2023-02-28T17:42:27.795" v="31" actId="403"/>
          <ac:spMkLst>
            <pc:docMk/>
            <pc:sldMk cId="807746716" sldId="348"/>
            <ac:spMk id="22" creationId="{8AE805B9-786D-E2D1-E725-528C19F95C07}"/>
          </ac:spMkLst>
        </pc:spChg>
        <pc:graphicFrameChg chg="add del mod">
          <ac:chgData name="Kanstantsin Tsedryk" userId="708e2d0a-1804-4a88-8649-0d6086050429" providerId="ADAL" clId="{05B55C53-5915-4EC3-AB7A-9FD19916AC6B}" dt="2023-02-28T17:39:27.165" v="8"/>
          <ac:graphicFrameMkLst>
            <pc:docMk/>
            <pc:sldMk cId="807746716" sldId="348"/>
            <ac:graphicFrameMk id="7" creationId="{97D99E33-8B7D-C36D-B152-27026311C1B4}"/>
          </ac:graphicFrameMkLst>
        </pc:graphicFrameChg>
        <pc:graphicFrameChg chg="add mod">
          <ac:chgData name="Kanstantsin Tsedryk" userId="708e2d0a-1804-4a88-8649-0d6086050429" providerId="ADAL" clId="{05B55C53-5915-4EC3-AB7A-9FD19916AC6B}" dt="2023-02-28T17:39:32.751" v="10" actId="1076"/>
          <ac:graphicFrameMkLst>
            <pc:docMk/>
            <pc:sldMk cId="807746716" sldId="348"/>
            <ac:graphicFrameMk id="18" creationId="{07454456-AC41-0104-8CC8-13A6CAD2C462}"/>
          </ac:graphicFrameMkLst>
        </pc:graphicFrameChg>
        <pc:cxnChg chg="add del mod">
          <ac:chgData name="Kanstantsin Tsedryk" userId="708e2d0a-1804-4a88-8649-0d6086050429" providerId="ADAL" clId="{05B55C53-5915-4EC3-AB7A-9FD19916AC6B}" dt="2023-02-28T17:39:27.165" v="8"/>
          <ac:cxnSpMkLst>
            <pc:docMk/>
            <pc:sldMk cId="807746716" sldId="348"/>
            <ac:cxnSpMk id="14" creationId="{688D2FE4-A681-8A42-B7EE-DC4B08B919A7}"/>
          </ac:cxnSpMkLst>
        </pc:cxnChg>
        <pc:cxnChg chg="add del mod">
          <ac:chgData name="Kanstantsin Tsedryk" userId="708e2d0a-1804-4a88-8649-0d6086050429" providerId="ADAL" clId="{05B55C53-5915-4EC3-AB7A-9FD19916AC6B}" dt="2023-02-28T17:39:27.165" v="8"/>
          <ac:cxnSpMkLst>
            <pc:docMk/>
            <pc:sldMk cId="807746716" sldId="348"/>
            <ac:cxnSpMk id="15" creationId="{2722050E-6E7B-C893-1038-FE311F6F9911}"/>
          </ac:cxnSpMkLst>
        </pc:cxnChg>
        <pc:cxnChg chg="add mod">
          <ac:chgData name="Kanstantsin Tsedryk" userId="708e2d0a-1804-4a88-8649-0d6086050429" providerId="ADAL" clId="{05B55C53-5915-4EC3-AB7A-9FD19916AC6B}" dt="2023-02-28T17:42:49.012" v="34" actId="208"/>
          <ac:cxnSpMkLst>
            <pc:docMk/>
            <pc:sldMk cId="807746716" sldId="348"/>
            <ac:cxnSpMk id="23" creationId="{94CB5063-4C2D-08C5-8478-3C6F09EF12A7}"/>
          </ac:cxnSpMkLst>
        </pc:cxnChg>
        <pc:cxnChg chg="add mod">
          <ac:chgData name="Kanstantsin Tsedryk" userId="708e2d0a-1804-4a88-8649-0d6086050429" providerId="ADAL" clId="{05B55C53-5915-4EC3-AB7A-9FD19916AC6B}" dt="2023-02-28T17:42:49.012" v="34" actId="208"/>
          <ac:cxnSpMkLst>
            <pc:docMk/>
            <pc:sldMk cId="807746716" sldId="348"/>
            <ac:cxnSpMk id="24" creationId="{721875C3-1C8B-0308-58FA-09CFD02CA70C}"/>
          </ac:cxnSpMkLst>
        </pc:cxnChg>
      </pc:sldChg>
      <pc:sldChg chg="addSp delSp modSp mod modAnim">
        <pc:chgData name="Kanstantsin Tsedryk" userId="708e2d0a-1804-4a88-8649-0d6086050429" providerId="ADAL" clId="{05B55C53-5915-4EC3-AB7A-9FD19916AC6B}" dt="2023-02-28T17:44:41.306" v="53" actId="1038"/>
        <pc:sldMkLst>
          <pc:docMk/>
          <pc:sldMk cId="934836785" sldId="349"/>
        </pc:sldMkLst>
        <pc:spChg chg="mod">
          <ac:chgData name="Kanstantsin Tsedryk" userId="708e2d0a-1804-4a88-8649-0d6086050429" providerId="ADAL" clId="{05B55C53-5915-4EC3-AB7A-9FD19916AC6B}" dt="2023-02-28T17:43:21.415" v="35"/>
          <ac:spMkLst>
            <pc:docMk/>
            <pc:sldMk cId="934836785" sldId="349"/>
            <ac:spMk id="2" creationId="{E40459EA-0BCE-4332-BDD7-168340E1BE8B}"/>
          </ac:spMkLst>
        </pc:spChg>
        <pc:spChg chg="add del mod">
          <ac:chgData name="Kanstantsin Tsedryk" userId="708e2d0a-1804-4a88-8649-0d6086050429" providerId="ADAL" clId="{05B55C53-5915-4EC3-AB7A-9FD19916AC6B}" dt="2023-02-28T17:43:32.006" v="39"/>
          <ac:spMkLst>
            <pc:docMk/>
            <pc:sldMk cId="934836785" sldId="349"/>
            <ac:spMk id="7" creationId="{76FB0653-9DDA-9FCD-E8B0-620BDBB0EDF8}"/>
          </ac:spMkLst>
        </pc:spChg>
        <pc:spChg chg="add del mod">
          <ac:chgData name="Kanstantsin Tsedryk" userId="708e2d0a-1804-4a88-8649-0d6086050429" providerId="ADAL" clId="{05B55C53-5915-4EC3-AB7A-9FD19916AC6B}" dt="2023-02-28T17:43:32.006" v="39"/>
          <ac:spMkLst>
            <pc:docMk/>
            <pc:sldMk cId="934836785" sldId="349"/>
            <ac:spMk id="8" creationId="{8681BE0C-922E-BF88-60A3-B23FF996D61C}"/>
          </ac:spMkLst>
        </pc:spChg>
        <pc:spChg chg="add del mod">
          <ac:chgData name="Kanstantsin Tsedryk" userId="708e2d0a-1804-4a88-8649-0d6086050429" providerId="ADAL" clId="{05B55C53-5915-4EC3-AB7A-9FD19916AC6B}" dt="2023-02-28T17:43:32.006" v="39"/>
          <ac:spMkLst>
            <pc:docMk/>
            <pc:sldMk cId="934836785" sldId="349"/>
            <ac:spMk id="9" creationId="{9F63A4EF-DD74-043D-5E00-1400A05F05C7}"/>
          </ac:spMkLst>
        </pc:spChg>
        <pc:spChg chg="add del mod">
          <ac:chgData name="Kanstantsin Tsedryk" userId="708e2d0a-1804-4a88-8649-0d6086050429" providerId="ADAL" clId="{05B55C53-5915-4EC3-AB7A-9FD19916AC6B}" dt="2023-02-28T17:43:32.006" v="39"/>
          <ac:spMkLst>
            <pc:docMk/>
            <pc:sldMk cId="934836785" sldId="349"/>
            <ac:spMk id="10" creationId="{5BD40C61-04AC-63AA-A766-9D7CD31AA893}"/>
          </ac:spMkLst>
        </pc:spChg>
        <pc:spChg chg="add del mod">
          <ac:chgData name="Kanstantsin Tsedryk" userId="708e2d0a-1804-4a88-8649-0d6086050429" providerId="ADAL" clId="{05B55C53-5915-4EC3-AB7A-9FD19916AC6B}" dt="2023-02-28T17:43:32.006" v="39"/>
          <ac:spMkLst>
            <pc:docMk/>
            <pc:sldMk cId="934836785" sldId="349"/>
            <ac:spMk id="11" creationId="{F12B95E3-B530-4A85-0A3C-4AFEC4A5AA0F}"/>
          </ac:spMkLst>
        </pc:spChg>
        <pc:spChg chg="add mod">
          <ac:chgData name="Kanstantsin Tsedryk" userId="708e2d0a-1804-4a88-8649-0d6086050429" providerId="ADAL" clId="{05B55C53-5915-4EC3-AB7A-9FD19916AC6B}" dt="2023-02-28T17:43:56.538" v="43" actId="554"/>
          <ac:spMkLst>
            <pc:docMk/>
            <pc:sldMk cId="934836785" sldId="349"/>
            <ac:spMk id="12" creationId="{C961DED3-F092-DF68-D881-0DDFF73FEC25}"/>
          </ac:spMkLst>
        </pc:spChg>
        <pc:spChg chg="add mod">
          <ac:chgData name="Kanstantsin Tsedryk" userId="708e2d0a-1804-4a88-8649-0d6086050429" providerId="ADAL" clId="{05B55C53-5915-4EC3-AB7A-9FD19916AC6B}" dt="2023-02-28T17:43:56.538" v="43" actId="554"/>
          <ac:spMkLst>
            <pc:docMk/>
            <pc:sldMk cId="934836785" sldId="349"/>
            <ac:spMk id="13" creationId="{8BAAB00C-8006-0D33-BCCA-4474687D9081}"/>
          </ac:spMkLst>
        </pc:spChg>
        <pc:spChg chg="add mod">
          <ac:chgData name="Kanstantsin Tsedryk" userId="708e2d0a-1804-4a88-8649-0d6086050429" providerId="ADAL" clId="{05B55C53-5915-4EC3-AB7A-9FD19916AC6B}" dt="2023-02-28T17:44:05.190" v="44" actId="554"/>
          <ac:spMkLst>
            <pc:docMk/>
            <pc:sldMk cId="934836785" sldId="349"/>
            <ac:spMk id="14" creationId="{CEDE7FA8-B703-5EF3-566F-0CC288D29D93}"/>
          </ac:spMkLst>
        </pc:spChg>
        <pc:spChg chg="add mod">
          <ac:chgData name="Kanstantsin Tsedryk" userId="708e2d0a-1804-4a88-8649-0d6086050429" providerId="ADAL" clId="{05B55C53-5915-4EC3-AB7A-9FD19916AC6B}" dt="2023-02-28T17:44:05.190" v="44" actId="554"/>
          <ac:spMkLst>
            <pc:docMk/>
            <pc:sldMk cId="934836785" sldId="349"/>
            <ac:spMk id="15" creationId="{E129FF2D-E160-5088-A6D4-9EF299C72585}"/>
          </ac:spMkLst>
        </pc:spChg>
        <pc:spChg chg="add mod">
          <ac:chgData name="Kanstantsin Tsedryk" userId="708e2d0a-1804-4a88-8649-0d6086050429" providerId="ADAL" clId="{05B55C53-5915-4EC3-AB7A-9FD19916AC6B}" dt="2023-02-28T17:44:41.306" v="53" actId="1038"/>
          <ac:spMkLst>
            <pc:docMk/>
            <pc:sldMk cId="934836785" sldId="349"/>
            <ac:spMk id="16" creationId="{66FC9642-47F6-1076-56A1-105BDED7F266}"/>
          </ac:spMkLst>
        </pc:spChg>
      </pc:sldChg>
      <pc:sldChg chg="addSp delSp modSp new mod modAnim">
        <pc:chgData name="Kanstantsin Tsedryk" userId="708e2d0a-1804-4a88-8649-0d6086050429" providerId="ADAL" clId="{05B55C53-5915-4EC3-AB7A-9FD19916AC6B}" dt="2023-02-28T17:57:13.292" v="132" actId="114"/>
        <pc:sldMkLst>
          <pc:docMk/>
          <pc:sldMk cId="2957936423" sldId="350"/>
        </pc:sldMkLst>
        <pc:spChg chg="mod">
          <ac:chgData name="Kanstantsin Tsedryk" userId="708e2d0a-1804-4a88-8649-0d6086050429" providerId="ADAL" clId="{05B55C53-5915-4EC3-AB7A-9FD19916AC6B}" dt="2023-02-28T17:45:21.983" v="55"/>
          <ac:spMkLst>
            <pc:docMk/>
            <pc:sldMk cId="2957936423" sldId="350"/>
            <ac:spMk id="2" creationId="{5D9007DC-3722-51C5-9CAE-AB5A16081954}"/>
          </ac:spMkLst>
        </pc:spChg>
        <pc:spChg chg="add del mod">
          <ac:chgData name="Kanstantsin Tsedryk" userId="708e2d0a-1804-4a88-8649-0d6086050429" providerId="ADAL" clId="{05B55C53-5915-4EC3-AB7A-9FD19916AC6B}" dt="2023-02-28T17:45:32.315" v="59"/>
          <ac:spMkLst>
            <pc:docMk/>
            <pc:sldMk cId="2957936423" sldId="350"/>
            <ac:spMk id="4" creationId="{8F60DCA5-458D-7E77-5701-255080C0CD37}"/>
          </ac:spMkLst>
        </pc:spChg>
        <pc:spChg chg="add del mod">
          <ac:chgData name="Kanstantsin Tsedryk" userId="708e2d0a-1804-4a88-8649-0d6086050429" providerId="ADAL" clId="{05B55C53-5915-4EC3-AB7A-9FD19916AC6B}" dt="2023-02-28T17:45:32.315" v="59"/>
          <ac:spMkLst>
            <pc:docMk/>
            <pc:sldMk cId="2957936423" sldId="350"/>
            <ac:spMk id="5" creationId="{1AC51907-C87A-C22E-2CCF-AAAD59BA46C4}"/>
          </ac:spMkLst>
        </pc:spChg>
        <pc:spChg chg="add del mod">
          <ac:chgData name="Kanstantsin Tsedryk" userId="708e2d0a-1804-4a88-8649-0d6086050429" providerId="ADAL" clId="{05B55C53-5915-4EC3-AB7A-9FD19916AC6B}" dt="2023-02-28T17:45:32.315" v="59"/>
          <ac:spMkLst>
            <pc:docMk/>
            <pc:sldMk cId="2957936423" sldId="350"/>
            <ac:spMk id="6" creationId="{FA797AA9-A1A1-A00E-E341-16FE1CABBC31}"/>
          </ac:spMkLst>
        </pc:spChg>
        <pc:spChg chg="add del mod">
          <ac:chgData name="Kanstantsin Tsedryk" userId="708e2d0a-1804-4a88-8649-0d6086050429" providerId="ADAL" clId="{05B55C53-5915-4EC3-AB7A-9FD19916AC6B}" dt="2023-02-28T17:45:32.315" v="59"/>
          <ac:spMkLst>
            <pc:docMk/>
            <pc:sldMk cId="2957936423" sldId="350"/>
            <ac:spMk id="9" creationId="{C847ABE6-084F-C6C9-807C-9789B0AD2C12}"/>
          </ac:spMkLst>
        </pc:spChg>
        <pc:spChg chg="add del mod">
          <ac:chgData name="Kanstantsin Tsedryk" userId="708e2d0a-1804-4a88-8649-0d6086050429" providerId="ADAL" clId="{05B55C53-5915-4EC3-AB7A-9FD19916AC6B}" dt="2023-02-28T17:45:32.315" v="59"/>
          <ac:spMkLst>
            <pc:docMk/>
            <pc:sldMk cId="2957936423" sldId="350"/>
            <ac:spMk id="11" creationId="{E2D36F8D-3F29-2F2C-7745-1C7377D650A5}"/>
          </ac:spMkLst>
        </pc:spChg>
        <pc:spChg chg="add del mod">
          <ac:chgData name="Kanstantsin Tsedryk" userId="708e2d0a-1804-4a88-8649-0d6086050429" providerId="ADAL" clId="{05B55C53-5915-4EC3-AB7A-9FD19916AC6B}" dt="2023-02-28T17:45:32.315" v="59"/>
          <ac:spMkLst>
            <pc:docMk/>
            <pc:sldMk cId="2957936423" sldId="350"/>
            <ac:spMk id="12" creationId="{5D387995-FB85-4977-4BF0-37555429E76A}"/>
          </ac:spMkLst>
        </pc:spChg>
        <pc:spChg chg="add del mod">
          <ac:chgData name="Kanstantsin Tsedryk" userId="708e2d0a-1804-4a88-8649-0d6086050429" providerId="ADAL" clId="{05B55C53-5915-4EC3-AB7A-9FD19916AC6B}" dt="2023-02-28T17:45:32.315" v="59"/>
          <ac:spMkLst>
            <pc:docMk/>
            <pc:sldMk cId="2957936423" sldId="350"/>
            <ac:spMk id="13" creationId="{42830B68-98E1-977D-268D-3A3E758F9D9D}"/>
          </ac:spMkLst>
        </pc:spChg>
        <pc:spChg chg="add del mod">
          <ac:chgData name="Kanstantsin Tsedryk" userId="708e2d0a-1804-4a88-8649-0d6086050429" providerId="ADAL" clId="{05B55C53-5915-4EC3-AB7A-9FD19916AC6B}" dt="2023-02-28T17:45:32.315" v="59"/>
          <ac:spMkLst>
            <pc:docMk/>
            <pc:sldMk cId="2957936423" sldId="350"/>
            <ac:spMk id="15" creationId="{85CCCC2F-6845-685D-5C29-C8D5534C52C1}"/>
          </ac:spMkLst>
        </pc:spChg>
        <pc:spChg chg="add del mod">
          <ac:chgData name="Kanstantsin Tsedryk" userId="708e2d0a-1804-4a88-8649-0d6086050429" providerId="ADAL" clId="{05B55C53-5915-4EC3-AB7A-9FD19916AC6B}" dt="2023-02-28T17:45:32.315" v="59"/>
          <ac:spMkLst>
            <pc:docMk/>
            <pc:sldMk cId="2957936423" sldId="350"/>
            <ac:spMk id="17" creationId="{D6EA3BD4-4BFC-3551-7FEE-C39ABDA01EB7}"/>
          </ac:spMkLst>
        </pc:spChg>
        <pc:spChg chg="add del mod">
          <ac:chgData name="Kanstantsin Tsedryk" userId="708e2d0a-1804-4a88-8649-0d6086050429" providerId="ADAL" clId="{05B55C53-5915-4EC3-AB7A-9FD19916AC6B}" dt="2023-02-28T17:45:32.315" v="59"/>
          <ac:spMkLst>
            <pc:docMk/>
            <pc:sldMk cId="2957936423" sldId="350"/>
            <ac:spMk id="20" creationId="{8A2FE07C-9740-7CBE-D2C3-307B777B5AB3}"/>
          </ac:spMkLst>
        </pc:spChg>
        <pc:spChg chg="add del mod">
          <ac:chgData name="Kanstantsin Tsedryk" userId="708e2d0a-1804-4a88-8649-0d6086050429" providerId="ADAL" clId="{05B55C53-5915-4EC3-AB7A-9FD19916AC6B}" dt="2023-02-28T17:45:32.315" v="59"/>
          <ac:spMkLst>
            <pc:docMk/>
            <pc:sldMk cId="2957936423" sldId="350"/>
            <ac:spMk id="21" creationId="{9F356D8A-79BA-3B10-7AF0-B3D558751690}"/>
          </ac:spMkLst>
        </pc:spChg>
        <pc:spChg chg="add del mod">
          <ac:chgData name="Kanstantsin Tsedryk" userId="708e2d0a-1804-4a88-8649-0d6086050429" providerId="ADAL" clId="{05B55C53-5915-4EC3-AB7A-9FD19916AC6B}" dt="2023-02-28T17:47:27.745" v="79" actId="1076"/>
          <ac:spMkLst>
            <pc:docMk/>
            <pc:sldMk cId="2957936423" sldId="350"/>
            <ac:spMk id="24" creationId="{E94DB262-F703-5BD2-0E6F-86294B9652FB}"/>
          </ac:spMkLst>
        </pc:spChg>
        <pc:spChg chg="add del mod">
          <ac:chgData name="Kanstantsin Tsedryk" userId="708e2d0a-1804-4a88-8649-0d6086050429" providerId="ADAL" clId="{05B55C53-5915-4EC3-AB7A-9FD19916AC6B}" dt="2023-02-28T17:46:03.370" v="65" actId="1076"/>
          <ac:spMkLst>
            <pc:docMk/>
            <pc:sldMk cId="2957936423" sldId="350"/>
            <ac:spMk id="25" creationId="{F653EC1B-DD20-F2A8-ECE6-7DF04787E480}"/>
          </ac:spMkLst>
        </pc:spChg>
        <pc:spChg chg="add del mod">
          <ac:chgData name="Kanstantsin Tsedryk" userId="708e2d0a-1804-4a88-8649-0d6086050429" providerId="ADAL" clId="{05B55C53-5915-4EC3-AB7A-9FD19916AC6B}" dt="2023-02-28T17:46:03.370" v="65" actId="1076"/>
          <ac:spMkLst>
            <pc:docMk/>
            <pc:sldMk cId="2957936423" sldId="350"/>
            <ac:spMk id="26" creationId="{B32F8561-69CB-FFEF-1551-FB577B697F91}"/>
          </ac:spMkLst>
        </pc:spChg>
        <pc:spChg chg="add del mod">
          <ac:chgData name="Kanstantsin Tsedryk" userId="708e2d0a-1804-4a88-8649-0d6086050429" providerId="ADAL" clId="{05B55C53-5915-4EC3-AB7A-9FD19916AC6B}" dt="2023-02-28T17:49:11.616" v="84" actId="207"/>
          <ac:spMkLst>
            <pc:docMk/>
            <pc:sldMk cId="2957936423" sldId="350"/>
            <ac:spMk id="29" creationId="{87483B14-0CF9-99B2-B62D-15E358A76DAF}"/>
          </ac:spMkLst>
        </pc:spChg>
        <pc:spChg chg="add del mod">
          <ac:chgData name="Kanstantsin Tsedryk" userId="708e2d0a-1804-4a88-8649-0d6086050429" providerId="ADAL" clId="{05B55C53-5915-4EC3-AB7A-9FD19916AC6B}" dt="2023-02-28T17:46:03.370" v="65" actId="1076"/>
          <ac:spMkLst>
            <pc:docMk/>
            <pc:sldMk cId="2957936423" sldId="350"/>
            <ac:spMk id="31" creationId="{B60A2109-9E70-D070-C2D7-A86BC0DF6A07}"/>
          </ac:spMkLst>
        </pc:spChg>
        <pc:spChg chg="add del mod">
          <ac:chgData name="Kanstantsin Tsedryk" userId="708e2d0a-1804-4a88-8649-0d6086050429" providerId="ADAL" clId="{05B55C53-5915-4EC3-AB7A-9FD19916AC6B}" dt="2023-02-28T17:46:03.370" v="65" actId="1076"/>
          <ac:spMkLst>
            <pc:docMk/>
            <pc:sldMk cId="2957936423" sldId="350"/>
            <ac:spMk id="32" creationId="{05C38D20-9311-61DC-CA8B-C3820BF80EE6}"/>
          </ac:spMkLst>
        </pc:spChg>
        <pc:spChg chg="add del mod">
          <ac:chgData name="Kanstantsin Tsedryk" userId="708e2d0a-1804-4a88-8649-0d6086050429" providerId="ADAL" clId="{05B55C53-5915-4EC3-AB7A-9FD19916AC6B}" dt="2023-02-28T17:46:03.370" v="65" actId="1076"/>
          <ac:spMkLst>
            <pc:docMk/>
            <pc:sldMk cId="2957936423" sldId="350"/>
            <ac:spMk id="33" creationId="{5DB3385A-ED0A-4EA4-AD26-6892BA09281B}"/>
          </ac:spMkLst>
        </pc:spChg>
        <pc:spChg chg="add del mod">
          <ac:chgData name="Kanstantsin Tsedryk" userId="708e2d0a-1804-4a88-8649-0d6086050429" providerId="ADAL" clId="{05B55C53-5915-4EC3-AB7A-9FD19916AC6B}" dt="2023-02-28T17:46:03.370" v="65" actId="1076"/>
          <ac:spMkLst>
            <pc:docMk/>
            <pc:sldMk cId="2957936423" sldId="350"/>
            <ac:spMk id="35" creationId="{9E100E4A-F0DD-0C24-66E0-82761A9CA937}"/>
          </ac:spMkLst>
        </pc:spChg>
        <pc:spChg chg="add del mod">
          <ac:chgData name="Kanstantsin Tsedryk" userId="708e2d0a-1804-4a88-8649-0d6086050429" providerId="ADAL" clId="{05B55C53-5915-4EC3-AB7A-9FD19916AC6B}" dt="2023-02-28T17:46:03.370" v="65" actId="1076"/>
          <ac:spMkLst>
            <pc:docMk/>
            <pc:sldMk cId="2957936423" sldId="350"/>
            <ac:spMk id="37" creationId="{FD527986-F68F-4121-16A1-333628C60447}"/>
          </ac:spMkLst>
        </pc:spChg>
        <pc:spChg chg="add del mod">
          <ac:chgData name="Kanstantsin Tsedryk" userId="708e2d0a-1804-4a88-8649-0d6086050429" providerId="ADAL" clId="{05B55C53-5915-4EC3-AB7A-9FD19916AC6B}" dt="2023-02-28T17:57:13.292" v="132" actId="114"/>
          <ac:spMkLst>
            <pc:docMk/>
            <pc:sldMk cId="2957936423" sldId="350"/>
            <ac:spMk id="40" creationId="{CB6F2B0E-BD34-061D-F6DE-C6A5732793C7}"/>
          </ac:spMkLst>
        </pc:spChg>
        <pc:spChg chg="add del mod">
          <ac:chgData name="Kanstantsin Tsedryk" userId="708e2d0a-1804-4a88-8649-0d6086050429" providerId="ADAL" clId="{05B55C53-5915-4EC3-AB7A-9FD19916AC6B}" dt="2023-02-28T17:47:41.040" v="82" actId="14100"/>
          <ac:spMkLst>
            <pc:docMk/>
            <pc:sldMk cId="2957936423" sldId="350"/>
            <ac:spMk id="41" creationId="{69B8A69B-5868-E1D1-F5E6-992FE2E59F1B}"/>
          </ac:spMkLst>
        </pc:spChg>
        <pc:grpChg chg="add mod">
          <ac:chgData name="Kanstantsin Tsedryk" userId="708e2d0a-1804-4a88-8649-0d6086050429" providerId="ADAL" clId="{05B55C53-5915-4EC3-AB7A-9FD19916AC6B}" dt="2023-02-28T17:46:50.552" v="69" actId="1076"/>
          <ac:grpSpMkLst>
            <pc:docMk/>
            <pc:sldMk cId="2957936423" sldId="350"/>
            <ac:grpSpMk id="43" creationId="{0E17EEE9-1AA4-AED7-AADE-5C0767216910}"/>
          </ac:grpSpMkLst>
        </pc:grpChg>
        <pc:picChg chg="add del mod">
          <ac:chgData name="Kanstantsin Tsedryk" userId="708e2d0a-1804-4a88-8649-0d6086050429" providerId="ADAL" clId="{05B55C53-5915-4EC3-AB7A-9FD19916AC6B}" dt="2023-02-28T17:45:32.315" v="59"/>
          <ac:picMkLst>
            <pc:docMk/>
            <pc:sldMk cId="2957936423" sldId="350"/>
            <ac:picMk id="3" creationId="{96094770-C9CF-FBB2-4F83-ADDBD3E2285A}"/>
          </ac:picMkLst>
        </pc:picChg>
        <pc:picChg chg="add del mod">
          <ac:chgData name="Kanstantsin Tsedryk" userId="708e2d0a-1804-4a88-8649-0d6086050429" providerId="ADAL" clId="{05B55C53-5915-4EC3-AB7A-9FD19916AC6B}" dt="2023-02-28T17:45:32.315" v="59"/>
          <ac:picMkLst>
            <pc:docMk/>
            <pc:sldMk cId="2957936423" sldId="350"/>
            <ac:picMk id="18" creationId="{4F3B5011-0E05-8AF3-9C12-A939A1B99422}"/>
          </ac:picMkLst>
        </pc:picChg>
        <pc:picChg chg="add del mod">
          <ac:chgData name="Kanstantsin Tsedryk" userId="708e2d0a-1804-4a88-8649-0d6086050429" providerId="ADAL" clId="{05B55C53-5915-4EC3-AB7A-9FD19916AC6B}" dt="2023-02-28T17:45:32.315" v="59"/>
          <ac:picMkLst>
            <pc:docMk/>
            <pc:sldMk cId="2957936423" sldId="350"/>
            <ac:picMk id="19" creationId="{619BDEFD-DCAD-01B7-1091-FDD9A59F255C}"/>
          </ac:picMkLst>
        </pc:picChg>
        <pc:picChg chg="add del mod">
          <ac:chgData name="Kanstantsin Tsedryk" userId="708e2d0a-1804-4a88-8649-0d6086050429" providerId="ADAL" clId="{05B55C53-5915-4EC3-AB7A-9FD19916AC6B}" dt="2023-02-28T17:46:50.552" v="69" actId="1076"/>
          <ac:picMkLst>
            <pc:docMk/>
            <pc:sldMk cId="2957936423" sldId="350"/>
            <ac:picMk id="23" creationId="{90939532-8434-368E-A36E-EE6CA675F268}"/>
          </ac:picMkLst>
        </pc:picChg>
        <pc:picChg chg="add del mod">
          <ac:chgData name="Kanstantsin Tsedryk" userId="708e2d0a-1804-4a88-8649-0d6086050429" providerId="ADAL" clId="{05B55C53-5915-4EC3-AB7A-9FD19916AC6B}" dt="2023-02-28T17:47:33.225" v="80" actId="1076"/>
          <ac:picMkLst>
            <pc:docMk/>
            <pc:sldMk cId="2957936423" sldId="350"/>
            <ac:picMk id="38" creationId="{2BC32A79-C864-349C-EA94-10ABBF62476F}"/>
          </ac:picMkLst>
        </pc:picChg>
        <pc:picChg chg="add del mod">
          <ac:chgData name="Kanstantsin Tsedryk" userId="708e2d0a-1804-4a88-8649-0d6086050429" providerId="ADAL" clId="{05B55C53-5915-4EC3-AB7A-9FD19916AC6B}" dt="2023-02-28T17:47:35.659" v="81" actId="1076"/>
          <ac:picMkLst>
            <pc:docMk/>
            <pc:sldMk cId="2957936423" sldId="350"/>
            <ac:picMk id="39" creationId="{EF8690A1-DCFD-BFF2-3D38-A6583A89001E}"/>
          </ac:picMkLst>
        </pc:picChg>
        <pc:cxnChg chg="add del mod">
          <ac:chgData name="Kanstantsin Tsedryk" userId="708e2d0a-1804-4a88-8649-0d6086050429" providerId="ADAL" clId="{05B55C53-5915-4EC3-AB7A-9FD19916AC6B}" dt="2023-02-28T17:45:32.315" v="59"/>
          <ac:cxnSpMkLst>
            <pc:docMk/>
            <pc:sldMk cId="2957936423" sldId="350"/>
            <ac:cxnSpMk id="7" creationId="{626094A1-8EA8-E2EC-214A-B68DA8AFB62D}"/>
          </ac:cxnSpMkLst>
        </pc:cxnChg>
        <pc:cxnChg chg="add del mod">
          <ac:chgData name="Kanstantsin Tsedryk" userId="708e2d0a-1804-4a88-8649-0d6086050429" providerId="ADAL" clId="{05B55C53-5915-4EC3-AB7A-9FD19916AC6B}" dt="2023-02-28T17:45:32.315" v="59"/>
          <ac:cxnSpMkLst>
            <pc:docMk/>
            <pc:sldMk cId="2957936423" sldId="350"/>
            <ac:cxnSpMk id="8" creationId="{76470EF9-53B1-F946-A953-A08DAE96197B}"/>
          </ac:cxnSpMkLst>
        </pc:cxnChg>
        <pc:cxnChg chg="add del mod">
          <ac:chgData name="Kanstantsin Tsedryk" userId="708e2d0a-1804-4a88-8649-0d6086050429" providerId="ADAL" clId="{05B55C53-5915-4EC3-AB7A-9FD19916AC6B}" dt="2023-02-28T17:45:32.315" v="59"/>
          <ac:cxnSpMkLst>
            <pc:docMk/>
            <pc:sldMk cId="2957936423" sldId="350"/>
            <ac:cxnSpMk id="10" creationId="{E08558DB-1AE3-5B9A-FD4A-4D4D68A43DBD}"/>
          </ac:cxnSpMkLst>
        </pc:cxnChg>
        <pc:cxnChg chg="add del mod">
          <ac:chgData name="Kanstantsin Tsedryk" userId="708e2d0a-1804-4a88-8649-0d6086050429" providerId="ADAL" clId="{05B55C53-5915-4EC3-AB7A-9FD19916AC6B}" dt="2023-02-28T17:45:32.315" v="59"/>
          <ac:cxnSpMkLst>
            <pc:docMk/>
            <pc:sldMk cId="2957936423" sldId="350"/>
            <ac:cxnSpMk id="14" creationId="{69B2B291-A38F-07A0-5387-CE17C9A08DB8}"/>
          </ac:cxnSpMkLst>
        </pc:cxnChg>
        <pc:cxnChg chg="add del mod">
          <ac:chgData name="Kanstantsin Tsedryk" userId="708e2d0a-1804-4a88-8649-0d6086050429" providerId="ADAL" clId="{05B55C53-5915-4EC3-AB7A-9FD19916AC6B}" dt="2023-02-28T17:45:32.315" v="59"/>
          <ac:cxnSpMkLst>
            <pc:docMk/>
            <pc:sldMk cId="2957936423" sldId="350"/>
            <ac:cxnSpMk id="16" creationId="{989F65BB-DA37-EEE5-90E2-9AAFDC947E8D}"/>
          </ac:cxnSpMkLst>
        </pc:cxnChg>
        <pc:cxnChg chg="add del mod">
          <ac:chgData name="Kanstantsin Tsedryk" userId="708e2d0a-1804-4a88-8649-0d6086050429" providerId="ADAL" clId="{05B55C53-5915-4EC3-AB7A-9FD19916AC6B}" dt="2023-02-28T17:45:32.315" v="59"/>
          <ac:cxnSpMkLst>
            <pc:docMk/>
            <pc:sldMk cId="2957936423" sldId="350"/>
            <ac:cxnSpMk id="22" creationId="{6A8822C6-3A81-C949-6A2B-B8F7773E0747}"/>
          </ac:cxnSpMkLst>
        </pc:cxnChg>
        <pc:cxnChg chg="add del mod">
          <ac:chgData name="Kanstantsin Tsedryk" userId="708e2d0a-1804-4a88-8649-0d6086050429" providerId="ADAL" clId="{05B55C53-5915-4EC3-AB7A-9FD19916AC6B}" dt="2023-02-28T17:46:03.370" v="65" actId="1076"/>
          <ac:cxnSpMkLst>
            <pc:docMk/>
            <pc:sldMk cId="2957936423" sldId="350"/>
            <ac:cxnSpMk id="27" creationId="{1BB466F3-C397-F675-A343-9F4B431B6C7C}"/>
          </ac:cxnSpMkLst>
        </pc:cxnChg>
        <pc:cxnChg chg="add del mod">
          <ac:chgData name="Kanstantsin Tsedryk" userId="708e2d0a-1804-4a88-8649-0d6086050429" providerId="ADAL" clId="{05B55C53-5915-4EC3-AB7A-9FD19916AC6B}" dt="2023-02-28T17:49:03.521" v="83" actId="208"/>
          <ac:cxnSpMkLst>
            <pc:docMk/>
            <pc:sldMk cId="2957936423" sldId="350"/>
            <ac:cxnSpMk id="28" creationId="{322ABB42-0826-2C97-DE89-6A2E2CF2BA90}"/>
          </ac:cxnSpMkLst>
        </pc:cxnChg>
        <pc:cxnChg chg="add del mod">
          <ac:chgData name="Kanstantsin Tsedryk" userId="708e2d0a-1804-4a88-8649-0d6086050429" providerId="ADAL" clId="{05B55C53-5915-4EC3-AB7A-9FD19916AC6B}" dt="2023-02-28T17:46:03.370" v="65" actId="1076"/>
          <ac:cxnSpMkLst>
            <pc:docMk/>
            <pc:sldMk cId="2957936423" sldId="350"/>
            <ac:cxnSpMk id="30" creationId="{BEDC1966-49BD-58E5-FB9C-19EE790571CC}"/>
          </ac:cxnSpMkLst>
        </pc:cxnChg>
        <pc:cxnChg chg="add del mod">
          <ac:chgData name="Kanstantsin Tsedryk" userId="708e2d0a-1804-4a88-8649-0d6086050429" providerId="ADAL" clId="{05B55C53-5915-4EC3-AB7A-9FD19916AC6B}" dt="2023-02-28T17:46:03.370" v="65" actId="1076"/>
          <ac:cxnSpMkLst>
            <pc:docMk/>
            <pc:sldMk cId="2957936423" sldId="350"/>
            <ac:cxnSpMk id="34" creationId="{E957ACDD-6768-119C-EF09-35C886D2FDA2}"/>
          </ac:cxnSpMkLst>
        </pc:cxnChg>
        <pc:cxnChg chg="add del mod">
          <ac:chgData name="Kanstantsin Tsedryk" userId="708e2d0a-1804-4a88-8649-0d6086050429" providerId="ADAL" clId="{05B55C53-5915-4EC3-AB7A-9FD19916AC6B}" dt="2023-02-28T17:46:03.370" v="65" actId="1076"/>
          <ac:cxnSpMkLst>
            <pc:docMk/>
            <pc:sldMk cId="2957936423" sldId="350"/>
            <ac:cxnSpMk id="36" creationId="{78FB9D75-CE43-71FF-32A1-7788C5BBC708}"/>
          </ac:cxnSpMkLst>
        </pc:cxnChg>
        <pc:cxnChg chg="add del mod">
          <ac:chgData name="Kanstantsin Tsedryk" userId="708e2d0a-1804-4a88-8649-0d6086050429" providerId="ADAL" clId="{05B55C53-5915-4EC3-AB7A-9FD19916AC6B}" dt="2023-02-28T17:47:13.508" v="71" actId="1076"/>
          <ac:cxnSpMkLst>
            <pc:docMk/>
            <pc:sldMk cId="2957936423" sldId="350"/>
            <ac:cxnSpMk id="42" creationId="{27744C09-AF86-C9DA-78DB-8D5C1244F936}"/>
          </ac:cxnSpMkLst>
        </pc:cxnChg>
      </pc:sldChg>
      <pc:sldChg chg="addSp delSp modSp new mod modAnim">
        <pc:chgData name="Kanstantsin Tsedryk" userId="708e2d0a-1804-4a88-8649-0d6086050429" providerId="ADAL" clId="{05B55C53-5915-4EC3-AB7A-9FD19916AC6B}" dt="2023-02-28T17:57:55.233" v="142" actId="1038"/>
        <pc:sldMkLst>
          <pc:docMk/>
          <pc:sldMk cId="1827979737" sldId="351"/>
        </pc:sldMkLst>
        <pc:spChg chg="mod">
          <ac:chgData name="Kanstantsin Tsedryk" userId="708e2d0a-1804-4a88-8649-0d6086050429" providerId="ADAL" clId="{05B55C53-5915-4EC3-AB7A-9FD19916AC6B}" dt="2023-02-28T17:54:37.563" v="99"/>
          <ac:spMkLst>
            <pc:docMk/>
            <pc:sldMk cId="1827979737" sldId="351"/>
            <ac:spMk id="2" creationId="{3083272E-8529-678B-8B3D-D74532BCB83B}"/>
          </ac:spMkLst>
        </pc:spChg>
        <pc:spChg chg="add mod">
          <ac:chgData name="Kanstantsin Tsedryk" userId="708e2d0a-1804-4a88-8649-0d6086050429" providerId="ADAL" clId="{05B55C53-5915-4EC3-AB7A-9FD19916AC6B}" dt="2023-02-28T17:54:51.676" v="100"/>
          <ac:spMkLst>
            <pc:docMk/>
            <pc:sldMk cId="1827979737" sldId="351"/>
            <ac:spMk id="3" creationId="{883FE4C3-39A7-1F29-CA9F-B164BCDACE42}"/>
          </ac:spMkLst>
        </pc:spChg>
        <pc:spChg chg="add mod">
          <ac:chgData name="Kanstantsin Tsedryk" userId="708e2d0a-1804-4a88-8649-0d6086050429" providerId="ADAL" clId="{05B55C53-5915-4EC3-AB7A-9FD19916AC6B}" dt="2023-02-28T17:54:51.676" v="100"/>
          <ac:spMkLst>
            <pc:docMk/>
            <pc:sldMk cId="1827979737" sldId="351"/>
            <ac:spMk id="4" creationId="{D1EDE993-A60B-052C-6428-E7AD9F08E857}"/>
          </ac:spMkLst>
        </pc:spChg>
        <pc:spChg chg="add mod">
          <ac:chgData name="Kanstantsin Tsedryk" userId="708e2d0a-1804-4a88-8649-0d6086050429" providerId="ADAL" clId="{05B55C53-5915-4EC3-AB7A-9FD19916AC6B}" dt="2023-02-28T17:54:51.676" v="100"/>
          <ac:spMkLst>
            <pc:docMk/>
            <pc:sldMk cId="1827979737" sldId="351"/>
            <ac:spMk id="7" creationId="{898550E4-096E-FE6D-ACD7-C640D32B41CF}"/>
          </ac:spMkLst>
        </pc:spChg>
        <pc:spChg chg="add mod">
          <ac:chgData name="Kanstantsin Tsedryk" userId="708e2d0a-1804-4a88-8649-0d6086050429" providerId="ADAL" clId="{05B55C53-5915-4EC3-AB7A-9FD19916AC6B}" dt="2023-02-28T17:54:51.676" v="100"/>
          <ac:spMkLst>
            <pc:docMk/>
            <pc:sldMk cId="1827979737" sldId="351"/>
            <ac:spMk id="9" creationId="{8DE4AC8C-7FF2-2CF5-1185-59B9C3405DE2}"/>
          </ac:spMkLst>
        </pc:spChg>
        <pc:spChg chg="add mod">
          <ac:chgData name="Kanstantsin Tsedryk" userId="708e2d0a-1804-4a88-8649-0d6086050429" providerId="ADAL" clId="{05B55C53-5915-4EC3-AB7A-9FD19916AC6B}" dt="2023-02-28T17:54:51.676" v="100"/>
          <ac:spMkLst>
            <pc:docMk/>
            <pc:sldMk cId="1827979737" sldId="351"/>
            <ac:spMk id="10" creationId="{FFD07782-FA28-258C-CC9B-5EFDCBEF9C45}"/>
          </ac:spMkLst>
        </pc:spChg>
        <pc:spChg chg="add mod">
          <ac:chgData name="Kanstantsin Tsedryk" userId="708e2d0a-1804-4a88-8649-0d6086050429" providerId="ADAL" clId="{05B55C53-5915-4EC3-AB7A-9FD19916AC6B}" dt="2023-02-28T17:54:51.676" v="100"/>
          <ac:spMkLst>
            <pc:docMk/>
            <pc:sldMk cId="1827979737" sldId="351"/>
            <ac:spMk id="11" creationId="{CAB54041-6B92-BF16-5DD3-569358E6C134}"/>
          </ac:spMkLst>
        </pc:spChg>
        <pc:spChg chg="add mod">
          <ac:chgData name="Kanstantsin Tsedryk" userId="708e2d0a-1804-4a88-8649-0d6086050429" providerId="ADAL" clId="{05B55C53-5915-4EC3-AB7A-9FD19916AC6B}" dt="2023-02-28T17:54:51.676" v="100"/>
          <ac:spMkLst>
            <pc:docMk/>
            <pc:sldMk cId="1827979737" sldId="351"/>
            <ac:spMk id="13" creationId="{D30A4B91-DB9C-D35F-F3E5-B1A4A8FE1B21}"/>
          </ac:spMkLst>
        </pc:spChg>
        <pc:spChg chg="add mod">
          <ac:chgData name="Kanstantsin Tsedryk" userId="708e2d0a-1804-4a88-8649-0d6086050429" providerId="ADAL" clId="{05B55C53-5915-4EC3-AB7A-9FD19916AC6B}" dt="2023-02-28T17:54:51.676" v="100"/>
          <ac:spMkLst>
            <pc:docMk/>
            <pc:sldMk cId="1827979737" sldId="351"/>
            <ac:spMk id="15" creationId="{23A5CB01-EF29-CC22-E83B-46367255E5BA}"/>
          </ac:spMkLst>
        </pc:spChg>
        <pc:spChg chg="add del mod">
          <ac:chgData name="Kanstantsin Tsedryk" userId="708e2d0a-1804-4a88-8649-0d6086050429" providerId="ADAL" clId="{05B55C53-5915-4EC3-AB7A-9FD19916AC6B}" dt="2023-02-28T17:55:15.166" v="103"/>
          <ac:spMkLst>
            <pc:docMk/>
            <pc:sldMk cId="1827979737" sldId="351"/>
            <ac:spMk id="18" creationId="{237996CD-2E12-2EF9-D0CF-940FA2635433}"/>
          </ac:spMkLst>
        </pc:spChg>
        <pc:spChg chg="add del mod">
          <ac:chgData name="Kanstantsin Tsedryk" userId="708e2d0a-1804-4a88-8649-0d6086050429" providerId="ADAL" clId="{05B55C53-5915-4EC3-AB7A-9FD19916AC6B}" dt="2023-02-28T17:55:15.166" v="103"/>
          <ac:spMkLst>
            <pc:docMk/>
            <pc:sldMk cId="1827979737" sldId="351"/>
            <ac:spMk id="19" creationId="{47D5C350-58DE-36ED-140E-81CB25D8FAFD}"/>
          </ac:spMkLst>
        </pc:spChg>
        <pc:spChg chg="add del mod">
          <ac:chgData name="Kanstantsin Tsedryk" userId="708e2d0a-1804-4a88-8649-0d6086050429" providerId="ADAL" clId="{05B55C53-5915-4EC3-AB7A-9FD19916AC6B}" dt="2023-02-28T17:55:15.166" v="103"/>
          <ac:spMkLst>
            <pc:docMk/>
            <pc:sldMk cId="1827979737" sldId="351"/>
            <ac:spMk id="21" creationId="{8F9EAC1B-D4A6-053A-D42A-EC4267EA94A6}"/>
          </ac:spMkLst>
        </pc:spChg>
        <pc:spChg chg="add del mod">
          <ac:chgData name="Kanstantsin Tsedryk" userId="708e2d0a-1804-4a88-8649-0d6086050429" providerId="ADAL" clId="{05B55C53-5915-4EC3-AB7A-9FD19916AC6B}" dt="2023-02-28T17:55:15.166" v="103"/>
          <ac:spMkLst>
            <pc:docMk/>
            <pc:sldMk cId="1827979737" sldId="351"/>
            <ac:spMk id="22" creationId="{F2438504-F237-7904-E8BC-5F0EADCB87B1}"/>
          </ac:spMkLst>
        </pc:spChg>
        <pc:spChg chg="add del mod">
          <ac:chgData name="Kanstantsin Tsedryk" userId="708e2d0a-1804-4a88-8649-0d6086050429" providerId="ADAL" clId="{05B55C53-5915-4EC3-AB7A-9FD19916AC6B}" dt="2023-02-28T17:55:15.166" v="103"/>
          <ac:spMkLst>
            <pc:docMk/>
            <pc:sldMk cId="1827979737" sldId="351"/>
            <ac:spMk id="24" creationId="{1C2E4E4C-C33E-E4A4-EB9E-C781A7086541}"/>
          </ac:spMkLst>
        </pc:spChg>
        <pc:spChg chg="add mod">
          <ac:chgData name="Kanstantsin Tsedryk" userId="708e2d0a-1804-4a88-8649-0d6086050429" providerId="ADAL" clId="{05B55C53-5915-4EC3-AB7A-9FD19916AC6B}" dt="2023-02-28T17:56:58.084" v="129" actId="14100"/>
          <ac:spMkLst>
            <pc:docMk/>
            <pc:sldMk cId="1827979737" sldId="351"/>
            <ac:spMk id="27" creationId="{15A6284B-F5EC-3DCB-F41F-A6FE948A04DD}"/>
          </ac:spMkLst>
        </pc:spChg>
        <pc:spChg chg="add mod">
          <ac:chgData name="Kanstantsin Tsedryk" userId="708e2d0a-1804-4a88-8649-0d6086050429" providerId="ADAL" clId="{05B55C53-5915-4EC3-AB7A-9FD19916AC6B}" dt="2023-02-28T17:55:45.887" v="107" actId="1076"/>
          <ac:spMkLst>
            <pc:docMk/>
            <pc:sldMk cId="1827979737" sldId="351"/>
            <ac:spMk id="28" creationId="{42D0E7B6-35CF-4ABF-FDD8-F0604DE7D5EC}"/>
          </ac:spMkLst>
        </pc:spChg>
        <pc:spChg chg="add del mod">
          <ac:chgData name="Kanstantsin Tsedryk" userId="708e2d0a-1804-4a88-8649-0d6086050429" providerId="ADAL" clId="{05B55C53-5915-4EC3-AB7A-9FD19916AC6B}" dt="2023-02-28T17:57:22.642" v="134" actId="478"/>
          <ac:spMkLst>
            <pc:docMk/>
            <pc:sldMk cId="1827979737" sldId="351"/>
            <ac:spMk id="30" creationId="{18ACCE76-F15A-7917-FDB0-A6F6AB935359}"/>
          </ac:spMkLst>
        </pc:spChg>
        <pc:spChg chg="add mod">
          <ac:chgData name="Kanstantsin Tsedryk" userId="708e2d0a-1804-4a88-8649-0d6086050429" providerId="ADAL" clId="{05B55C53-5915-4EC3-AB7A-9FD19916AC6B}" dt="2023-02-28T17:57:05.874" v="131" actId="114"/>
          <ac:spMkLst>
            <pc:docMk/>
            <pc:sldMk cId="1827979737" sldId="351"/>
            <ac:spMk id="31" creationId="{DFA1179F-F165-5BD2-EC92-70FF2DE31C84}"/>
          </ac:spMkLst>
        </pc:spChg>
        <pc:spChg chg="add mod">
          <ac:chgData name="Kanstantsin Tsedryk" userId="708e2d0a-1804-4a88-8649-0d6086050429" providerId="ADAL" clId="{05B55C53-5915-4EC3-AB7A-9FD19916AC6B}" dt="2023-02-28T17:57:02.099" v="130" actId="114"/>
          <ac:spMkLst>
            <pc:docMk/>
            <pc:sldMk cId="1827979737" sldId="351"/>
            <ac:spMk id="33" creationId="{D096D2A0-C078-D125-3E98-D3A58B875D67}"/>
          </ac:spMkLst>
        </pc:spChg>
        <pc:picChg chg="add del mod">
          <ac:chgData name="Kanstantsin Tsedryk" userId="708e2d0a-1804-4a88-8649-0d6086050429" providerId="ADAL" clId="{05B55C53-5915-4EC3-AB7A-9FD19916AC6B}" dt="2023-02-28T17:55:15.166" v="103"/>
          <ac:picMkLst>
            <pc:docMk/>
            <pc:sldMk cId="1827979737" sldId="351"/>
            <ac:picMk id="16" creationId="{92F2425F-A171-80B7-3854-B6AEA9681747}"/>
          </ac:picMkLst>
        </pc:picChg>
        <pc:picChg chg="add del mod">
          <ac:chgData name="Kanstantsin Tsedryk" userId="708e2d0a-1804-4a88-8649-0d6086050429" providerId="ADAL" clId="{05B55C53-5915-4EC3-AB7A-9FD19916AC6B}" dt="2023-02-28T17:55:15.166" v="103"/>
          <ac:picMkLst>
            <pc:docMk/>
            <pc:sldMk cId="1827979737" sldId="351"/>
            <ac:picMk id="17" creationId="{82DF00F8-C82D-8D71-E752-0E78E23B59A1}"/>
          </ac:picMkLst>
        </pc:picChg>
        <pc:picChg chg="add mod">
          <ac:chgData name="Kanstantsin Tsedryk" userId="708e2d0a-1804-4a88-8649-0d6086050429" providerId="ADAL" clId="{05B55C53-5915-4EC3-AB7A-9FD19916AC6B}" dt="2023-02-28T17:55:54.466" v="110" actId="1076"/>
          <ac:picMkLst>
            <pc:docMk/>
            <pc:sldMk cId="1827979737" sldId="351"/>
            <ac:picMk id="25" creationId="{4AE38A8B-0292-17BD-E4B7-9ABB2829A420}"/>
          </ac:picMkLst>
        </pc:picChg>
        <pc:picChg chg="add mod">
          <ac:chgData name="Kanstantsin Tsedryk" userId="708e2d0a-1804-4a88-8649-0d6086050429" providerId="ADAL" clId="{05B55C53-5915-4EC3-AB7A-9FD19916AC6B}" dt="2023-02-28T17:56:48.649" v="127" actId="14100"/>
          <ac:picMkLst>
            <pc:docMk/>
            <pc:sldMk cId="1827979737" sldId="351"/>
            <ac:picMk id="26" creationId="{88B220F9-BF3F-BB5D-EA88-7A16FA62C708}"/>
          </ac:picMkLst>
        </pc:picChg>
        <pc:cxnChg chg="add mod">
          <ac:chgData name="Kanstantsin Tsedryk" userId="708e2d0a-1804-4a88-8649-0d6086050429" providerId="ADAL" clId="{05B55C53-5915-4EC3-AB7A-9FD19916AC6B}" dt="2023-02-28T17:54:51.676" v="100"/>
          <ac:cxnSpMkLst>
            <pc:docMk/>
            <pc:sldMk cId="1827979737" sldId="351"/>
            <ac:cxnSpMk id="5" creationId="{E4C60BF8-0B83-8974-0C92-5D97ACCC219D}"/>
          </ac:cxnSpMkLst>
        </pc:cxnChg>
        <pc:cxnChg chg="add mod">
          <ac:chgData name="Kanstantsin Tsedryk" userId="708e2d0a-1804-4a88-8649-0d6086050429" providerId="ADAL" clId="{05B55C53-5915-4EC3-AB7A-9FD19916AC6B}" dt="2023-02-28T17:54:51.676" v="100"/>
          <ac:cxnSpMkLst>
            <pc:docMk/>
            <pc:sldMk cId="1827979737" sldId="351"/>
            <ac:cxnSpMk id="6" creationId="{9A842F18-CA65-D2AB-2CFD-194CCCA064AE}"/>
          </ac:cxnSpMkLst>
        </pc:cxnChg>
        <pc:cxnChg chg="add mod">
          <ac:chgData name="Kanstantsin Tsedryk" userId="708e2d0a-1804-4a88-8649-0d6086050429" providerId="ADAL" clId="{05B55C53-5915-4EC3-AB7A-9FD19916AC6B}" dt="2023-02-28T17:54:51.676" v="100"/>
          <ac:cxnSpMkLst>
            <pc:docMk/>
            <pc:sldMk cId="1827979737" sldId="351"/>
            <ac:cxnSpMk id="8" creationId="{47AC5399-A4DE-2A13-64A2-8D55AF11C7A9}"/>
          </ac:cxnSpMkLst>
        </pc:cxnChg>
        <pc:cxnChg chg="add mod">
          <ac:chgData name="Kanstantsin Tsedryk" userId="708e2d0a-1804-4a88-8649-0d6086050429" providerId="ADAL" clId="{05B55C53-5915-4EC3-AB7A-9FD19916AC6B}" dt="2023-02-28T17:54:51.676" v="100"/>
          <ac:cxnSpMkLst>
            <pc:docMk/>
            <pc:sldMk cId="1827979737" sldId="351"/>
            <ac:cxnSpMk id="12" creationId="{E4C5CBE9-969C-2A0F-C39A-C85DB4E90EED}"/>
          </ac:cxnSpMkLst>
        </pc:cxnChg>
        <pc:cxnChg chg="add mod">
          <ac:chgData name="Kanstantsin Tsedryk" userId="708e2d0a-1804-4a88-8649-0d6086050429" providerId="ADAL" clId="{05B55C53-5915-4EC3-AB7A-9FD19916AC6B}" dt="2023-02-28T17:54:51.676" v="100"/>
          <ac:cxnSpMkLst>
            <pc:docMk/>
            <pc:sldMk cId="1827979737" sldId="351"/>
            <ac:cxnSpMk id="14" creationId="{74ABBA79-161B-7068-52DD-6D110D3DBCBD}"/>
          </ac:cxnSpMkLst>
        </pc:cxnChg>
        <pc:cxnChg chg="add del mod">
          <ac:chgData name="Kanstantsin Tsedryk" userId="708e2d0a-1804-4a88-8649-0d6086050429" providerId="ADAL" clId="{05B55C53-5915-4EC3-AB7A-9FD19916AC6B}" dt="2023-02-28T17:55:15.166" v="103"/>
          <ac:cxnSpMkLst>
            <pc:docMk/>
            <pc:sldMk cId="1827979737" sldId="351"/>
            <ac:cxnSpMk id="20" creationId="{493EC091-0365-2B78-77C9-7374E71CCA7A}"/>
          </ac:cxnSpMkLst>
        </pc:cxnChg>
        <pc:cxnChg chg="add del mod">
          <ac:chgData name="Kanstantsin Tsedryk" userId="708e2d0a-1804-4a88-8649-0d6086050429" providerId="ADAL" clId="{05B55C53-5915-4EC3-AB7A-9FD19916AC6B}" dt="2023-02-28T17:55:15.166" v="103"/>
          <ac:cxnSpMkLst>
            <pc:docMk/>
            <pc:sldMk cId="1827979737" sldId="351"/>
            <ac:cxnSpMk id="23" creationId="{BC3D624D-F8F2-14BE-B159-E35971B7CD90}"/>
          </ac:cxnSpMkLst>
        </pc:cxnChg>
        <pc:cxnChg chg="add del mod">
          <ac:chgData name="Kanstantsin Tsedryk" userId="708e2d0a-1804-4a88-8649-0d6086050429" providerId="ADAL" clId="{05B55C53-5915-4EC3-AB7A-9FD19916AC6B}" dt="2023-02-28T17:57:21.142" v="133" actId="478"/>
          <ac:cxnSpMkLst>
            <pc:docMk/>
            <pc:sldMk cId="1827979737" sldId="351"/>
            <ac:cxnSpMk id="29" creationId="{C2DB1757-0DF4-C96F-F698-6B028673726D}"/>
          </ac:cxnSpMkLst>
        </pc:cxnChg>
        <pc:cxnChg chg="add mod">
          <ac:chgData name="Kanstantsin Tsedryk" userId="708e2d0a-1804-4a88-8649-0d6086050429" providerId="ADAL" clId="{05B55C53-5915-4EC3-AB7A-9FD19916AC6B}" dt="2023-02-28T17:57:55.233" v="142" actId="1038"/>
          <ac:cxnSpMkLst>
            <pc:docMk/>
            <pc:sldMk cId="1827979737" sldId="351"/>
            <ac:cxnSpMk id="32" creationId="{608318D9-49B6-0B84-C1BD-7BB07BB714C9}"/>
          </ac:cxnSpMkLst>
        </pc:cxnChg>
      </pc:sldChg>
      <pc:sldChg chg="addSp delSp modSp new mod modAnim">
        <pc:chgData name="Kanstantsin Tsedryk" userId="708e2d0a-1804-4a88-8649-0d6086050429" providerId="ADAL" clId="{05B55C53-5915-4EC3-AB7A-9FD19916AC6B}" dt="2023-02-28T19:03:11.992" v="630" actId="207"/>
        <pc:sldMkLst>
          <pc:docMk/>
          <pc:sldMk cId="676332394" sldId="352"/>
        </pc:sldMkLst>
        <pc:spChg chg="mod">
          <ac:chgData name="Kanstantsin Tsedryk" userId="708e2d0a-1804-4a88-8649-0d6086050429" providerId="ADAL" clId="{05B55C53-5915-4EC3-AB7A-9FD19916AC6B}" dt="2023-02-28T18:20:14.419" v="348" actId="20577"/>
          <ac:spMkLst>
            <pc:docMk/>
            <pc:sldMk cId="676332394" sldId="352"/>
            <ac:spMk id="2" creationId="{13AE2A39-35C8-3FA7-D5A0-9532E71D5E18}"/>
          </ac:spMkLst>
        </pc:spChg>
        <pc:spChg chg="add mod">
          <ac:chgData name="Kanstantsin Tsedryk" userId="708e2d0a-1804-4a88-8649-0d6086050429" providerId="ADAL" clId="{05B55C53-5915-4EC3-AB7A-9FD19916AC6B}" dt="2023-02-28T18:53:18.233" v="624" actId="1076"/>
          <ac:spMkLst>
            <pc:docMk/>
            <pc:sldMk cId="676332394" sldId="352"/>
            <ac:spMk id="3" creationId="{90A78DBF-3ABE-16A0-1468-B69C67FAD341}"/>
          </ac:spMkLst>
        </pc:spChg>
        <pc:spChg chg="add mod">
          <ac:chgData name="Kanstantsin Tsedryk" userId="708e2d0a-1804-4a88-8649-0d6086050429" providerId="ADAL" clId="{05B55C53-5915-4EC3-AB7A-9FD19916AC6B}" dt="2023-02-28T18:53:09.538" v="623" actId="1038"/>
          <ac:spMkLst>
            <pc:docMk/>
            <pc:sldMk cId="676332394" sldId="352"/>
            <ac:spMk id="9" creationId="{DEA5B18E-F0F2-02D8-91E7-5E05119803E4}"/>
          </ac:spMkLst>
        </pc:spChg>
        <pc:spChg chg="add mod">
          <ac:chgData name="Kanstantsin Tsedryk" userId="708e2d0a-1804-4a88-8649-0d6086050429" providerId="ADAL" clId="{05B55C53-5915-4EC3-AB7A-9FD19916AC6B}" dt="2023-02-28T18:53:09.538" v="623" actId="1038"/>
          <ac:spMkLst>
            <pc:docMk/>
            <pc:sldMk cId="676332394" sldId="352"/>
            <ac:spMk id="10" creationId="{44C7C7BE-5C0A-AD4B-081F-391C54AA56E4}"/>
          </ac:spMkLst>
        </pc:spChg>
        <pc:spChg chg="add del">
          <ac:chgData name="Kanstantsin Tsedryk" userId="708e2d0a-1804-4a88-8649-0d6086050429" providerId="ADAL" clId="{05B55C53-5915-4EC3-AB7A-9FD19916AC6B}" dt="2023-02-28T18:09:53.646" v="222" actId="22"/>
          <ac:spMkLst>
            <pc:docMk/>
            <pc:sldMk cId="676332394" sldId="352"/>
            <ac:spMk id="12" creationId="{5AC92041-6ED2-349B-8F8B-9E1FC97CA298}"/>
          </ac:spMkLst>
        </pc:spChg>
        <pc:spChg chg="add mod">
          <ac:chgData name="Kanstantsin Tsedryk" userId="708e2d0a-1804-4a88-8649-0d6086050429" providerId="ADAL" clId="{05B55C53-5915-4EC3-AB7A-9FD19916AC6B}" dt="2023-02-28T18:54:02.341" v="629" actId="14100"/>
          <ac:spMkLst>
            <pc:docMk/>
            <pc:sldMk cId="676332394" sldId="352"/>
            <ac:spMk id="14" creationId="{B557B66E-6DF1-FE0E-A958-41EF9A2FC15A}"/>
          </ac:spMkLst>
        </pc:spChg>
        <pc:spChg chg="add mod">
          <ac:chgData name="Kanstantsin Tsedryk" userId="708e2d0a-1804-4a88-8649-0d6086050429" providerId="ADAL" clId="{05B55C53-5915-4EC3-AB7A-9FD19916AC6B}" dt="2023-02-28T18:53:09.538" v="623" actId="1038"/>
          <ac:spMkLst>
            <pc:docMk/>
            <pc:sldMk cId="676332394" sldId="352"/>
            <ac:spMk id="16" creationId="{A4E6C07A-0FE0-14C3-3230-1EEDB6F69A75}"/>
          </ac:spMkLst>
        </pc:spChg>
        <pc:spChg chg="add mod">
          <ac:chgData name="Kanstantsin Tsedryk" userId="708e2d0a-1804-4a88-8649-0d6086050429" providerId="ADAL" clId="{05B55C53-5915-4EC3-AB7A-9FD19916AC6B}" dt="2023-02-28T18:17:13.253" v="290" actId="571"/>
          <ac:spMkLst>
            <pc:docMk/>
            <pc:sldMk cId="676332394" sldId="352"/>
            <ac:spMk id="21" creationId="{F9313D76-3019-862A-1FB4-21B820FE70DB}"/>
          </ac:spMkLst>
        </pc:spChg>
        <pc:spChg chg="add mod">
          <ac:chgData name="Kanstantsin Tsedryk" userId="708e2d0a-1804-4a88-8649-0d6086050429" providerId="ADAL" clId="{05B55C53-5915-4EC3-AB7A-9FD19916AC6B}" dt="2023-02-28T18:17:13.253" v="290" actId="571"/>
          <ac:spMkLst>
            <pc:docMk/>
            <pc:sldMk cId="676332394" sldId="352"/>
            <ac:spMk id="22" creationId="{5BA66F5C-549C-A1F5-DB36-4E99B40DFC72}"/>
          </ac:spMkLst>
        </pc:spChg>
        <pc:spChg chg="add mod">
          <ac:chgData name="Kanstantsin Tsedryk" userId="708e2d0a-1804-4a88-8649-0d6086050429" providerId="ADAL" clId="{05B55C53-5915-4EC3-AB7A-9FD19916AC6B}" dt="2023-02-28T18:17:13.253" v="290" actId="571"/>
          <ac:spMkLst>
            <pc:docMk/>
            <pc:sldMk cId="676332394" sldId="352"/>
            <ac:spMk id="23" creationId="{C4EC1A20-C216-E496-9F8B-F7DF824D5955}"/>
          </ac:spMkLst>
        </pc:spChg>
        <pc:spChg chg="add mod">
          <ac:chgData name="Kanstantsin Tsedryk" userId="708e2d0a-1804-4a88-8649-0d6086050429" providerId="ADAL" clId="{05B55C53-5915-4EC3-AB7A-9FD19916AC6B}" dt="2023-02-28T19:03:11.992" v="630" actId="207"/>
          <ac:spMkLst>
            <pc:docMk/>
            <pc:sldMk cId="676332394" sldId="352"/>
            <ac:spMk id="24" creationId="{0E9395A8-EF8D-C278-579E-AD9D0FFCAFF1}"/>
          </ac:spMkLst>
        </pc:spChg>
        <pc:spChg chg="add mod">
          <ac:chgData name="Kanstantsin Tsedryk" userId="708e2d0a-1804-4a88-8649-0d6086050429" providerId="ADAL" clId="{05B55C53-5915-4EC3-AB7A-9FD19916AC6B}" dt="2023-02-28T18:53:09.538" v="623" actId="1038"/>
          <ac:spMkLst>
            <pc:docMk/>
            <pc:sldMk cId="676332394" sldId="352"/>
            <ac:spMk id="25" creationId="{B30E7490-41BA-CC14-74F4-8E543DCB02B4}"/>
          </ac:spMkLst>
        </pc:spChg>
        <pc:spChg chg="add mod">
          <ac:chgData name="Kanstantsin Tsedryk" userId="708e2d0a-1804-4a88-8649-0d6086050429" providerId="ADAL" clId="{05B55C53-5915-4EC3-AB7A-9FD19916AC6B}" dt="2023-02-28T18:53:09.538" v="623" actId="1038"/>
          <ac:spMkLst>
            <pc:docMk/>
            <pc:sldMk cId="676332394" sldId="352"/>
            <ac:spMk id="26" creationId="{B6383AB6-6396-EB6A-A049-5C65963FC7CF}"/>
          </ac:spMkLst>
        </pc:spChg>
        <pc:spChg chg="add mod">
          <ac:chgData name="Kanstantsin Tsedryk" userId="708e2d0a-1804-4a88-8649-0d6086050429" providerId="ADAL" clId="{05B55C53-5915-4EC3-AB7A-9FD19916AC6B}" dt="2023-02-28T18:51:35.862" v="581" actId="207"/>
          <ac:spMkLst>
            <pc:docMk/>
            <pc:sldMk cId="676332394" sldId="352"/>
            <ac:spMk id="27" creationId="{79D84CFC-8CB1-07BC-6791-61CD4E21B450}"/>
          </ac:spMkLst>
        </pc:spChg>
        <pc:spChg chg="add mod">
          <ac:chgData name="Kanstantsin Tsedryk" userId="708e2d0a-1804-4a88-8649-0d6086050429" providerId="ADAL" clId="{05B55C53-5915-4EC3-AB7A-9FD19916AC6B}" dt="2023-02-28T18:22:47.013" v="350" actId="571"/>
          <ac:spMkLst>
            <pc:docMk/>
            <pc:sldMk cId="676332394" sldId="352"/>
            <ac:spMk id="28" creationId="{63E85C3C-CF19-6EFC-BAE6-DE30D720AB97}"/>
          </ac:spMkLst>
        </pc:spChg>
        <pc:spChg chg="add mod">
          <ac:chgData name="Kanstantsin Tsedryk" userId="708e2d0a-1804-4a88-8649-0d6086050429" providerId="ADAL" clId="{05B55C53-5915-4EC3-AB7A-9FD19916AC6B}" dt="2023-02-28T18:22:47.013" v="350" actId="571"/>
          <ac:spMkLst>
            <pc:docMk/>
            <pc:sldMk cId="676332394" sldId="352"/>
            <ac:spMk id="29" creationId="{DEB0504A-B207-5C49-1E0F-D334D6F7122E}"/>
          </ac:spMkLst>
        </pc:spChg>
        <pc:spChg chg="add mod">
          <ac:chgData name="Kanstantsin Tsedryk" userId="708e2d0a-1804-4a88-8649-0d6086050429" providerId="ADAL" clId="{05B55C53-5915-4EC3-AB7A-9FD19916AC6B}" dt="2023-02-28T18:51:03.548" v="579" actId="1076"/>
          <ac:spMkLst>
            <pc:docMk/>
            <pc:sldMk cId="676332394" sldId="352"/>
            <ac:spMk id="30" creationId="{876A3021-EE2B-F0A8-E748-55ECA38A4E0C}"/>
          </ac:spMkLst>
        </pc:spChg>
        <pc:spChg chg="add mod">
          <ac:chgData name="Kanstantsin Tsedryk" userId="708e2d0a-1804-4a88-8649-0d6086050429" providerId="ADAL" clId="{05B55C53-5915-4EC3-AB7A-9FD19916AC6B}" dt="2023-02-28T18:51:03.548" v="579" actId="1076"/>
          <ac:spMkLst>
            <pc:docMk/>
            <pc:sldMk cId="676332394" sldId="352"/>
            <ac:spMk id="31" creationId="{C6D09349-538F-62DE-6566-674F1DEFC210}"/>
          </ac:spMkLst>
        </pc:spChg>
        <pc:spChg chg="add mod">
          <ac:chgData name="Kanstantsin Tsedryk" userId="708e2d0a-1804-4a88-8649-0d6086050429" providerId="ADAL" clId="{05B55C53-5915-4EC3-AB7A-9FD19916AC6B}" dt="2023-02-28T18:53:50.509" v="628" actId="1036"/>
          <ac:spMkLst>
            <pc:docMk/>
            <pc:sldMk cId="676332394" sldId="352"/>
            <ac:spMk id="32" creationId="{7D7AD43A-010B-5FE5-D494-5ECB5771E276}"/>
          </ac:spMkLst>
        </pc:spChg>
        <pc:spChg chg="add mod">
          <ac:chgData name="Kanstantsin Tsedryk" userId="708e2d0a-1804-4a88-8649-0d6086050429" providerId="ADAL" clId="{05B55C53-5915-4EC3-AB7A-9FD19916AC6B}" dt="2023-02-28T18:51:03.548" v="579" actId="1076"/>
          <ac:spMkLst>
            <pc:docMk/>
            <pc:sldMk cId="676332394" sldId="352"/>
            <ac:spMk id="33" creationId="{9BE1A937-20DB-46B2-5850-1C0DBBB473BD}"/>
          </ac:spMkLst>
        </pc:spChg>
        <pc:spChg chg="add mod">
          <ac:chgData name="Kanstantsin Tsedryk" userId="708e2d0a-1804-4a88-8649-0d6086050429" providerId="ADAL" clId="{05B55C53-5915-4EC3-AB7A-9FD19916AC6B}" dt="2023-02-28T18:51:03.548" v="579" actId="1076"/>
          <ac:spMkLst>
            <pc:docMk/>
            <pc:sldMk cId="676332394" sldId="352"/>
            <ac:spMk id="34" creationId="{13AF518C-1EF4-DF92-7CC9-C078EAC07BD4}"/>
          </ac:spMkLst>
        </pc:spChg>
        <pc:spChg chg="add mod">
          <ac:chgData name="Kanstantsin Tsedryk" userId="708e2d0a-1804-4a88-8649-0d6086050429" providerId="ADAL" clId="{05B55C53-5915-4EC3-AB7A-9FD19916AC6B}" dt="2023-02-28T18:51:03.548" v="579" actId="1076"/>
          <ac:spMkLst>
            <pc:docMk/>
            <pc:sldMk cId="676332394" sldId="352"/>
            <ac:spMk id="35" creationId="{176E4725-F3AF-9234-C043-AE4163EE9789}"/>
          </ac:spMkLst>
        </pc:spChg>
        <pc:grpChg chg="add mod">
          <ac:chgData name="Kanstantsin Tsedryk" userId="708e2d0a-1804-4a88-8649-0d6086050429" providerId="ADAL" clId="{05B55C53-5915-4EC3-AB7A-9FD19916AC6B}" dt="2023-02-28T18:14:51.067" v="268" actId="164"/>
          <ac:grpSpMkLst>
            <pc:docMk/>
            <pc:sldMk cId="676332394" sldId="352"/>
            <ac:grpSpMk id="15" creationId="{C60BC754-FFD0-C5CA-BC40-3BB61BF3D980}"/>
          </ac:grpSpMkLst>
        </pc:grpChg>
        <pc:grpChg chg="add mod">
          <ac:chgData name="Kanstantsin Tsedryk" userId="708e2d0a-1804-4a88-8649-0d6086050429" providerId="ADAL" clId="{05B55C53-5915-4EC3-AB7A-9FD19916AC6B}" dt="2023-02-28T18:51:48.469" v="583" actId="1036"/>
          <ac:grpSpMkLst>
            <pc:docMk/>
            <pc:sldMk cId="676332394" sldId="352"/>
            <ac:grpSpMk id="20" creationId="{C8A95038-E9CF-D8B5-FE78-45087DFB94CD}"/>
          </ac:grpSpMkLst>
        </pc:grpChg>
        <pc:graphicFrameChg chg="add del mod">
          <ac:chgData name="Kanstantsin Tsedryk" userId="708e2d0a-1804-4a88-8649-0d6086050429" providerId="ADAL" clId="{05B55C53-5915-4EC3-AB7A-9FD19916AC6B}" dt="2023-02-28T18:06:51.337" v="181" actId="478"/>
          <ac:graphicFrameMkLst>
            <pc:docMk/>
            <pc:sldMk cId="676332394" sldId="352"/>
            <ac:graphicFrameMk id="4" creationId="{43CAFA9E-A1F9-288D-BA95-FB5EEBCD8DC1}"/>
          </ac:graphicFrameMkLst>
        </pc:graphicFrameChg>
        <pc:graphicFrameChg chg="add del mod">
          <ac:chgData name="Kanstantsin Tsedryk" userId="708e2d0a-1804-4a88-8649-0d6086050429" providerId="ADAL" clId="{05B55C53-5915-4EC3-AB7A-9FD19916AC6B}" dt="2023-02-28T18:06:57.787" v="183"/>
          <ac:graphicFrameMkLst>
            <pc:docMk/>
            <pc:sldMk cId="676332394" sldId="352"/>
            <ac:graphicFrameMk id="5" creationId="{96D73CFA-13F7-61F3-93B1-A733363FE52D}"/>
          </ac:graphicFrameMkLst>
        </pc:graphicFrameChg>
        <pc:picChg chg="add mod">
          <ac:chgData name="Kanstantsin Tsedryk" userId="708e2d0a-1804-4a88-8649-0d6086050429" providerId="ADAL" clId="{05B55C53-5915-4EC3-AB7A-9FD19916AC6B}" dt="2023-02-28T18:11:16.558" v="233" actId="164"/>
          <ac:picMkLst>
            <pc:docMk/>
            <pc:sldMk cId="676332394" sldId="352"/>
            <ac:picMk id="7" creationId="{24B266E5-5770-86ED-7D29-94D5D5CABA6E}"/>
          </ac:picMkLst>
        </pc:picChg>
        <pc:cxnChg chg="add mod">
          <ac:chgData name="Kanstantsin Tsedryk" userId="708e2d0a-1804-4a88-8649-0d6086050429" providerId="ADAL" clId="{05B55C53-5915-4EC3-AB7A-9FD19916AC6B}" dt="2023-02-28T18:14:51.067" v="268" actId="164"/>
          <ac:cxnSpMkLst>
            <pc:docMk/>
            <pc:sldMk cId="676332394" sldId="352"/>
            <ac:cxnSpMk id="18" creationId="{CA1F654E-2A43-A8EE-D0A5-3BC8FEAEC1FC}"/>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 futur du passé</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venons d'apprendre avec vous comment exprimer l'antériorité d'une action passée par rapport à une autre. Mais, dans un récit au passé nous pouvons rencontrer aussi des contextes dans lesquels il s'agit des actions futures, pour pouvoir exprimer une action future dans le passé, nous avons besoin d'un autre temps passé: le futur du passé.</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00688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 formation du futur du passé est la même que celle du conditionnel, parfois même dans certains manuels de grammaire, on ne le distingue pas du conditionnel. Dans le cadre de ce cours, je vous propose de faire cette distinction, car il s'agit des emplois vraiment distincts du futur du passé et du conditionnel, bien que la formation de ce temps reste la même.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Alors, pour former le futur du passé, nous prenons un radical verbal du futur, et nous y ajoutons les terminaisons de l'imparfait: ais, ais, ait, ions,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iez</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aient.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Comme nous prenons les formes verbales du futur simple, nous gardons les mêmes changements orthographiques et les mêmes formes irrégulières que nous retrouvons dans le futur simple.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vous conseille fortement de réviser ces particularités pour pouvoir correctement employer le futur du passé.</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2792099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Conjuguons ensemble le verbe "parler" au futur du passé: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parler</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ais,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tu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parlerais,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 elle, 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parlerait,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parlerions,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parleriez, </a:t>
            </a:r>
            <a:br>
              <a:rPr lang="fr-CA" sz="1800" b="1"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ils, elles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parleraient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Conjuguons maintenant un verbe qui a une forme irrégulière du futur:</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prenons, par exemple, le verbe « aller » : Rappelons ensemble quel est le radical du verbe « aller » au futur. </a:t>
            </a:r>
            <a:r>
              <a:rPr lang="fr-CA" sz="1800" dirty="0">
                <a:effectLst/>
                <a:highlight>
                  <a:srgbClr val="FFFF00"/>
                </a:highlight>
                <a:latin typeface="Open Sans" panose="020B0606030504020204" pitchFamily="34" charset="0"/>
                <a:ea typeface="Calibri" panose="020F0502020204030204" pitchFamily="34" charset="0"/>
                <a:cs typeface="Times New Roman" panose="02020603050405020304" pitchFamily="18" charset="0"/>
              </a:rPr>
              <a:t>[pause]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oui, c'est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conjuguons ensemble le verbe « aller » au futur du passé : j' </a:t>
            </a:r>
            <a:r>
              <a:rPr lang="fr-CA" sz="1800" b="1" u="sng" dirty="0">
                <a:effectLst/>
                <a:latin typeface="Open Sans" panose="020B0606030504020204" pitchFamily="34" charset="0"/>
                <a:ea typeface="Calibri" panose="020F0502020204030204" pitchFamily="34" charset="0"/>
                <a:cs typeface="Times New Roman" panose="02020603050405020304" pitchFamily="18" charset="0"/>
              </a:rPr>
              <a:t>ir</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ais,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tu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irais,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 elle, 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irait,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irions,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iriez,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ils, elles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iraient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3282094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Revenons maintenant à notre flèche du temps: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y avons placé tous les temps passés que nous avions déjà appris avec vous: le passé composé (une action ponctuelle, accomplie), l'imparfait (une action continue au passé), le plus-que-parfait (une action antérieure à une autre action passée). Maintenant, nous allons placer le futur du passé sur notre flèche du temps.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fait, comme son nom indique, le futur du passé sert à exprimer une action future par rapport à une autre action passée. Donc, il s'agit d'une action postérieure.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clarifier un peu plus cet emploi du futur du passé, considérons l'exemple suivant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était</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8 heures du soir. </a:t>
            </a:r>
            <a:br>
              <a:rPr lang="fr-CA" sz="1800" i="1" dirty="0">
                <a:effectLst/>
                <a:latin typeface="Open Sans" panose="020B0606030504020204" pitchFamily="34" charset="0"/>
                <a:ea typeface="Calibri" panose="020F0502020204030204" pitchFamily="34" charset="0"/>
                <a:cs typeface="Times New Roman" panose="02020603050405020304" pitchFamily="18" charset="0"/>
              </a:rPr>
            </a:br>
            <a:r>
              <a:rPr lang="fr-CA" sz="1800" i="1" dirty="0">
                <a:effectLst/>
                <a:latin typeface="Open Sans" panose="020B0606030504020204" pitchFamily="34" charset="0"/>
                <a:ea typeface="Calibri" panose="020F0502020204030204" pitchFamily="34" charset="0"/>
                <a:cs typeface="Times New Roman" panose="02020603050405020304" pitchFamily="18" charset="0"/>
              </a:rPr>
              <a:t>Mes invités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arriveraient</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dans une heure, </a:t>
            </a:r>
            <a:br>
              <a:rPr lang="fr-CA" sz="1800" i="1" dirty="0">
                <a:effectLst/>
                <a:latin typeface="Open Sans" panose="020B0606030504020204" pitchFamily="34" charset="0"/>
                <a:ea typeface="Calibri" panose="020F0502020204030204" pitchFamily="34" charset="0"/>
                <a:cs typeface="Times New Roman" panose="02020603050405020304" pitchFamily="18" charset="0"/>
              </a:rPr>
            </a:br>
            <a:r>
              <a:rPr lang="fr-CA" sz="1800" i="1" dirty="0">
                <a:effectLst/>
                <a:latin typeface="Open Sans" panose="020B0606030504020204" pitchFamily="34" charset="0"/>
                <a:ea typeface="Calibri" panose="020F0502020204030204" pitchFamily="34" charset="0"/>
                <a:cs typeface="Times New Roman" panose="02020603050405020304" pitchFamily="18" charset="0"/>
              </a:rPr>
              <a:t>et je n'</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avais</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encore rien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préparé</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Comme nous utilisons l'imparfait dans la première phrase « il était 8 heures », il s'agit du contexte passé. La phrase suivante comprend une action qui est future par rapport à « il était 8 heures », dans ce contexte il est impossible d'utiliser un simple temps futur (le futur simple, par exemple), parce qu'il s'agit du contexte passé, donc, la seule variante possible c'est l'emploi du futur du passé : «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Mes invités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arriveraient</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dans une heure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1425901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Examinons encore un exemple:</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Tout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était</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calme dans le laboratoire.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Donc, il s'agit du contexte passé, parce que le verbe est à l'imparfait « était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Comment deviner que dans quelques instants tout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exploserait</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L'action de la phrase suivante est située dans le futur, c’est pour cette raison que nous employons le futur du passé, comme il s'agit du contexte passé: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tout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exploserait"</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Donc, pour résumer, nous devons premièrement établir le contexte dans lequel l'action se passe, s'il s'agit du contexte passé, nous devons utiliser le futur du passé pour exprimer tout fait futur qui a lieu dans le passé.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374376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cette présentation, je dois aussi mentionner les temps immédiats qu’on utilise régulièrement.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Tout d’abord, parlons du futur immédiat (ou futur récent). C’est le temps composé dans lequel on emploie le verbe « aller » avec un infinitif. 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me dit que tu </a:t>
            </a:r>
            <a:r>
              <a:rPr lang="fr-CA" sz="1800" i="1" u="sng" dirty="0">
                <a:effectLst/>
                <a:latin typeface="Open Sans" panose="020B0606030504020204" pitchFamily="34" charset="0"/>
                <a:ea typeface="Calibri" panose="020F0502020204030204" pitchFamily="34" charset="0"/>
                <a:cs typeface="Times New Roman" panose="02020603050405020304" pitchFamily="18" charset="0"/>
              </a:rPr>
              <a:t>vas voir</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ce film</a:t>
            </a:r>
            <a:r>
              <a:rPr lang="fr-CA" sz="1800" dirty="0">
                <a:effectLst/>
                <a:latin typeface="Open Sans" panose="020B0606030504020204" pitchFamily="34" charset="0"/>
                <a:ea typeface="Calibri" panose="020F0502020204030204" pitchFamily="34" charset="0"/>
                <a:cs typeface="Times New Roman" panose="02020603050405020304" pitchFamily="18" charset="0"/>
              </a:rPr>
              <a:t>. Dans cet exemple, nous utilisons le futur immédiat du verbe « voir » (tu vas voir) par rapport au présent (il me dit).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un contexte au passé, le verbe « aller » se met toujours à l’imparfait :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m’a dit que tu </a:t>
            </a:r>
            <a:r>
              <a:rPr lang="fr-CA" sz="1800" i="1" u="sng" dirty="0">
                <a:effectLst/>
                <a:latin typeface="Open Sans" panose="020B0606030504020204" pitchFamily="34" charset="0"/>
                <a:ea typeface="Calibri" panose="020F0502020204030204" pitchFamily="34" charset="0"/>
                <a:cs typeface="Times New Roman" panose="02020603050405020304" pitchFamily="18" charset="0"/>
              </a:rPr>
              <a:t>allais voir</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ce film</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Comme cette phrase est au passé (il m’a dit), nous transformons aussi le futur immédiat en conjuguant le verbe « aller » à l’imparfait : « tu allais voir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Notez que les mêmes transformations ont lieu avec le passé immédiat (ou le passé récent), le temps avec le verbe « venir » suivi de la préposition « de » et de l’infinitif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me dit que tu </a:t>
            </a:r>
            <a:r>
              <a:rPr lang="fr-CA" sz="1800" i="1" u="sng" dirty="0">
                <a:effectLst/>
                <a:latin typeface="Open Sans" panose="020B0606030504020204" pitchFamily="34" charset="0"/>
                <a:ea typeface="Calibri" panose="020F0502020204030204" pitchFamily="34" charset="0"/>
                <a:cs typeface="Times New Roman" panose="02020603050405020304" pitchFamily="18" charset="0"/>
              </a:rPr>
              <a:t>viens de voir</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ce film</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(cette phrase est au présent)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Mais dans une phrase passée, on exprime le passé récent en mettant le verbe « venir » à l’imparfait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m’a dit que tu </a:t>
            </a:r>
            <a:r>
              <a:rPr lang="fr-CA" sz="1800" i="1" u="sng" dirty="0">
                <a:effectLst/>
                <a:latin typeface="Open Sans" panose="020B0606030504020204" pitchFamily="34" charset="0"/>
                <a:ea typeface="Calibri" panose="020F0502020204030204" pitchFamily="34" charset="0"/>
                <a:cs typeface="Times New Roman" panose="02020603050405020304" pitchFamily="18" charset="0"/>
              </a:rPr>
              <a:t>venais de voir</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ce film</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Faites attention, on n’utilise jamais le passé composé pour les verbes « aller » ou « venir » dans ces contextes, dans un contexte au passé, on doit les conjuguer à l’imparfait.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1837547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 futur du passé</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Formation</a:t>
            </a:r>
            <a:endParaRPr lang="fr-CA" dirty="0"/>
          </a:p>
        </p:txBody>
      </p:sp>
      <p:sp>
        <p:nvSpPr>
          <p:cNvPr id="16" name="Content Placeholder 12">
            <a:extLst>
              <a:ext uri="{FF2B5EF4-FFF2-40B4-BE49-F238E27FC236}">
                <a16:creationId xmlns:a16="http://schemas.microsoft.com/office/drawing/2014/main" id="{57305D28-FD00-9730-FF36-33F54EB4F280}"/>
              </a:ext>
            </a:extLst>
          </p:cNvPr>
          <p:cNvSpPr txBox="1">
            <a:spLocks/>
          </p:cNvSpPr>
          <p:nvPr/>
        </p:nvSpPr>
        <p:spPr bwMode="auto">
          <a:xfrm>
            <a:off x="2202076" y="2286000"/>
            <a:ext cx="3134191" cy="1938992"/>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fr-FR" sz="6000" b="1" i="0" u="none" strike="noStrike" kern="0" normalizeH="0" baseline="0" noProof="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Arial"/>
                <a:ea typeface="+mn-ea"/>
                <a:cs typeface="+mn-cs"/>
              </a:rPr>
              <a:t>Radical </a:t>
            </a: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fr-FR" sz="6000" b="1" i="0" u="none" strike="noStrike" kern="0" normalizeH="0" baseline="0" noProof="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Arial"/>
                <a:ea typeface="+mn-ea"/>
                <a:cs typeface="+mn-cs"/>
              </a:rPr>
              <a:t>du futur</a:t>
            </a:r>
            <a:endParaRPr kumimoji="0" lang="fr-CA" sz="6000" b="1" i="0" u="none" strike="noStrike" kern="0" normalizeH="0" baseline="0" noProof="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uLnTx/>
              <a:uFillTx/>
              <a:latin typeface="Arial"/>
              <a:ea typeface="+mn-ea"/>
              <a:cs typeface="+mn-cs"/>
            </a:endParaRPr>
          </a:p>
        </p:txBody>
      </p:sp>
      <p:sp>
        <p:nvSpPr>
          <p:cNvPr id="17" name="Plus 13">
            <a:extLst>
              <a:ext uri="{FF2B5EF4-FFF2-40B4-BE49-F238E27FC236}">
                <a16:creationId xmlns:a16="http://schemas.microsoft.com/office/drawing/2014/main" id="{2415E633-B7D8-A3AA-FA99-B8675DB490D3}"/>
              </a:ext>
            </a:extLst>
          </p:cNvPr>
          <p:cNvSpPr/>
          <p:nvPr/>
        </p:nvSpPr>
        <p:spPr>
          <a:xfrm>
            <a:off x="5427813" y="3051095"/>
            <a:ext cx="422150" cy="408801"/>
          </a:xfrm>
          <a:prstGeom prst="mathPlus">
            <a:avLst/>
          </a:prstGeom>
          <a:solidFill>
            <a:srgbClr val="333F50"/>
          </a:solidFill>
          <a:ln>
            <a:solidFill>
              <a:srgbClr val="333F5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graphicFrame>
        <p:nvGraphicFramePr>
          <p:cNvPr id="18" name="Table 17">
            <a:extLst>
              <a:ext uri="{FF2B5EF4-FFF2-40B4-BE49-F238E27FC236}">
                <a16:creationId xmlns:a16="http://schemas.microsoft.com/office/drawing/2014/main" id="{07454456-AC41-0104-8CC8-13A6CAD2C462}"/>
              </a:ext>
            </a:extLst>
          </p:cNvPr>
          <p:cNvGraphicFramePr>
            <a:graphicFrameLocks noGrp="1"/>
          </p:cNvGraphicFramePr>
          <p:nvPr>
            <p:extLst>
              <p:ext uri="{D42A27DB-BD31-4B8C-83A1-F6EECF244321}">
                <p14:modId xmlns:p14="http://schemas.microsoft.com/office/powerpoint/2010/main" val="3242400440"/>
              </p:ext>
            </p:extLst>
          </p:nvPr>
        </p:nvGraphicFramePr>
        <p:xfrm>
          <a:off x="6054938" y="2030334"/>
          <a:ext cx="3505200" cy="2194560"/>
        </p:xfrm>
        <a:graphic>
          <a:graphicData uri="http://schemas.openxmlformats.org/drawingml/2006/table">
            <a:tbl>
              <a:tblPr/>
              <a:tblGrid>
                <a:gridCol w="1489710">
                  <a:extLst>
                    <a:ext uri="{9D8B030D-6E8A-4147-A177-3AD203B41FA5}">
                      <a16:colId xmlns:a16="http://schemas.microsoft.com/office/drawing/2014/main" val="20000"/>
                    </a:ext>
                  </a:extLst>
                </a:gridCol>
                <a:gridCol w="2015490">
                  <a:extLst>
                    <a:ext uri="{9D8B030D-6E8A-4147-A177-3AD203B41FA5}">
                      <a16:colId xmlns:a16="http://schemas.microsoft.com/office/drawing/2014/main" val="20001"/>
                    </a:ext>
                  </a:extLst>
                </a:gridCol>
              </a:tblGrid>
              <a:tr h="2193925">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ais</a:t>
                      </a:r>
                      <a:endParaRPr lang="en-US" sz="2800" b="1" dirty="0">
                        <a:solidFill>
                          <a:srgbClr val="C00000"/>
                        </a:solidFill>
                        <a:latin typeface="+mn-lt"/>
                        <a:ea typeface="Times New Roman"/>
                      </a:endParaRPr>
                    </a:p>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ais</a:t>
                      </a:r>
                      <a:endParaRPr lang="en-US" sz="2800" b="1" dirty="0">
                        <a:solidFill>
                          <a:srgbClr val="C00000"/>
                        </a:solidFill>
                        <a:latin typeface="+mn-lt"/>
                        <a:ea typeface="Times New Roman"/>
                      </a:endParaRPr>
                    </a:p>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ait</a:t>
                      </a:r>
                      <a:endParaRPr lang="en-US" sz="28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marR="0" lvl="0" indent="-342900" algn="l">
                        <a:spcBef>
                          <a:spcPts val="0"/>
                        </a:spcBef>
                        <a:spcAft>
                          <a:spcPts val="0"/>
                        </a:spcAft>
                        <a:buFont typeface="Times New Roman"/>
                        <a:buChar char="-"/>
                        <a:tabLst>
                          <a:tab pos="457200" algn="l"/>
                        </a:tabLst>
                      </a:pPr>
                      <a:r>
                        <a:rPr lang="fr-FR" sz="4800" b="1" dirty="0">
                          <a:solidFill>
                            <a:srgbClr val="C00000"/>
                          </a:solidFill>
                          <a:latin typeface="+mn-lt"/>
                          <a:ea typeface="Times New Roman"/>
                        </a:rPr>
                        <a:t>ions</a:t>
                      </a:r>
                      <a:endParaRPr lang="en-US" sz="2800" b="1" dirty="0">
                        <a:solidFill>
                          <a:srgbClr val="C00000"/>
                        </a:solidFill>
                        <a:latin typeface="+mn-lt"/>
                        <a:ea typeface="Times New Roman"/>
                      </a:endParaRPr>
                    </a:p>
                    <a:p>
                      <a:pPr marL="342900" marR="0" lvl="0" indent="-342900" algn="l">
                        <a:spcBef>
                          <a:spcPts val="0"/>
                        </a:spcBef>
                        <a:spcAft>
                          <a:spcPts val="0"/>
                        </a:spcAft>
                        <a:buFont typeface="Times New Roman"/>
                        <a:buChar char="-"/>
                        <a:tabLst>
                          <a:tab pos="457200" algn="l"/>
                        </a:tabLst>
                      </a:pPr>
                      <a:r>
                        <a:rPr lang="fr-FR" sz="4800" b="1" dirty="0" err="1">
                          <a:solidFill>
                            <a:srgbClr val="C00000"/>
                          </a:solidFill>
                          <a:latin typeface="+mn-lt"/>
                          <a:ea typeface="Times New Roman"/>
                        </a:rPr>
                        <a:t>iez</a:t>
                      </a:r>
                      <a:endParaRPr lang="en-US" sz="2800" b="1" dirty="0">
                        <a:solidFill>
                          <a:srgbClr val="C00000"/>
                        </a:solidFill>
                        <a:latin typeface="+mn-lt"/>
                        <a:ea typeface="Times New Roman"/>
                      </a:endParaRPr>
                    </a:p>
                    <a:p>
                      <a:pPr marL="342900" marR="0" lvl="0" indent="-342900" algn="l">
                        <a:spcBef>
                          <a:spcPts val="0"/>
                        </a:spcBef>
                        <a:spcAft>
                          <a:spcPts val="0"/>
                        </a:spcAft>
                        <a:buFont typeface="Times New Roman"/>
                        <a:buChar char="-"/>
                        <a:tabLst>
                          <a:tab pos="457200" algn="l"/>
                        </a:tabLst>
                      </a:pPr>
                      <a:r>
                        <a:rPr lang="fr-FR" sz="4800" b="1" dirty="0">
                          <a:solidFill>
                            <a:srgbClr val="C00000"/>
                          </a:solidFill>
                          <a:latin typeface="+mn-lt"/>
                          <a:ea typeface="Times New Roman"/>
                        </a:rPr>
                        <a:t>aient</a:t>
                      </a:r>
                      <a:endParaRPr lang="en-US" sz="28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9" name="Left Arrow Callout 15">
            <a:extLst>
              <a:ext uri="{FF2B5EF4-FFF2-40B4-BE49-F238E27FC236}">
                <a16:creationId xmlns:a16="http://schemas.microsoft.com/office/drawing/2014/main" id="{D0BA3BA1-EB41-A423-CD24-31023A2EF5BF}"/>
              </a:ext>
            </a:extLst>
          </p:cNvPr>
          <p:cNvSpPr/>
          <p:nvPr/>
        </p:nvSpPr>
        <p:spPr>
          <a:xfrm>
            <a:off x="9407738" y="2030432"/>
            <a:ext cx="762000" cy="2345814"/>
          </a:xfrm>
          <a:prstGeom prst="leftArrowCallout">
            <a:avLst>
              <a:gd name="adj1" fmla="val 15416"/>
              <a:gd name="adj2" fmla="val 11641"/>
              <a:gd name="adj3" fmla="val 26614"/>
              <a:gd name="adj4" fmla="val 75590"/>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vert="vert"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800" b="1" i="0" u="none" strike="noStrike" kern="0" cap="none" spc="150" normalizeH="0" baseline="0" noProof="0" dirty="0">
                <a:ln>
                  <a:noFill/>
                </a:ln>
                <a:solidFill>
                  <a:schemeClr val="bg1"/>
                </a:solidFill>
                <a:effectLst/>
                <a:uLnTx/>
                <a:uFillTx/>
                <a:latin typeface="Arial"/>
                <a:ea typeface="+mn-ea"/>
                <a:cs typeface="+mn-cs"/>
              </a:rPr>
              <a:t>IMPARFAIT</a:t>
            </a:r>
            <a:endParaRPr kumimoji="0" lang="fr-CA" sz="3200" b="1" i="0" u="none" strike="noStrike" kern="0" cap="none" spc="150" normalizeH="0" baseline="0" noProof="0" dirty="0">
              <a:ln>
                <a:noFill/>
              </a:ln>
              <a:solidFill>
                <a:schemeClr val="bg1"/>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B7260068-4E1A-51ED-A380-F5EE092BCA21}"/>
              </a:ext>
            </a:extLst>
          </p:cNvPr>
          <p:cNvSpPr>
            <a:spLocks noChangeArrowheads="1"/>
          </p:cNvSpPr>
          <p:nvPr/>
        </p:nvSpPr>
        <p:spPr bwMode="auto">
          <a:xfrm>
            <a:off x="968942" y="5573147"/>
            <a:ext cx="45047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Formes verbales = futur simple </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1" name="Rectangle 20">
            <a:extLst>
              <a:ext uri="{FF2B5EF4-FFF2-40B4-BE49-F238E27FC236}">
                <a16:creationId xmlns:a16="http://schemas.microsoft.com/office/drawing/2014/main" id="{AB11A65D-14C6-062E-68AC-8C180D0E5D3D}"/>
              </a:ext>
            </a:extLst>
          </p:cNvPr>
          <p:cNvSpPr>
            <a:spLocks noChangeArrowheads="1"/>
          </p:cNvSpPr>
          <p:nvPr/>
        </p:nvSpPr>
        <p:spPr bwMode="auto">
          <a:xfrm>
            <a:off x="6259513" y="5202039"/>
            <a:ext cx="4432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changements orthographiques </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2" name="Rectangle 21">
            <a:extLst>
              <a:ext uri="{FF2B5EF4-FFF2-40B4-BE49-F238E27FC236}">
                <a16:creationId xmlns:a16="http://schemas.microsoft.com/office/drawing/2014/main" id="{8AE805B9-786D-E2D1-E725-528C19F95C07}"/>
              </a:ext>
            </a:extLst>
          </p:cNvPr>
          <p:cNvSpPr>
            <a:spLocks noChangeArrowheads="1"/>
          </p:cNvSpPr>
          <p:nvPr/>
        </p:nvSpPr>
        <p:spPr bwMode="auto">
          <a:xfrm>
            <a:off x="6240463" y="5989717"/>
            <a:ext cx="27366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formes irrégulières</a:t>
            </a:r>
            <a:endPar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cxnSp>
        <p:nvCxnSpPr>
          <p:cNvPr id="23" name="Straight Arrow Connector 22">
            <a:extLst>
              <a:ext uri="{FF2B5EF4-FFF2-40B4-BE49-F238E27FC236}">
                <a16:creationId xmlns:a16="http://schemas.microsoft.com/office/drawing/2014/main" id="{94CB5063-4C2D-08C5-8478-3C6F09EF12A7}"/>
              </a:ext>
            </a:extLst>
          </p:cNvPr>
          <p:cNvCxnSpPr>
            <a:cxnSpLocks/>
            <a:stCxn id="20" idx="3"/>
            <a:endCxn id="21" idx="1"/>
          </p:cNvCxnSpPr>
          <p:nvPr/>
        </p:nvCxnSpPr>
        <p:spPr>
          <a:xfrm flipV="1">
            <a:off x="5473701" y="5432872"/>
            <a:ext cx="785812" cy="371108"/>
          </a:xfrm>
          <a:prstGeom prst="straightConnector1">
            <a:avLst/>
          </a:prstGeom>
          <a:noFill/>
          <a:ln w="19050" cap="rnd" cmpd="sng" algn="ctr">
            <a:solidFill>
              <a:srgbClr val="106588"/>
            </a:solidFill>
            <a:prstDash val="solid"/>
            <a:tailEnd type="arrow"/>
          </a:ln>
          <a:effectLst/>
        </p:spPr>
      </p:cxnSp>
      <p:cxnSp>
        <p:nvCxnSpPr>
          <p:cNvPr id="24" name="Straight Arrow Connector 23">
            <a:extLst>
              <a:ext uri="{FF2B5EF4-FFF2-40B4-BE49-F238E27FC236}">
                <a16:creationId xmlns:a16="http://schemas.microsoft.com/office/drawing/2014/main" id="{721875C3-1C8B-0308-58FA-09CFD02CA70C}"/>
              </a:ext>
            </a:extLst>
          </p:cNvPr>
          <p:cNvCxnSpPr/>
          <p:nvPr/>
        </p:nvCxnSpPr>
        <p:spPr>
          <a:xfrm>
            <a:off x="5473701" y="5803980"/>
            <a:ext cx="768350" cy="369887"/>
          </a:xfrm>
          <a:prstGeom prst="straightConnector1">
            <a:avLst/>
          </a:prstGeom>
          <a:noFill/>
          <a:ln w="19050" cap="rnd" cmpd="sng" algn="ctr">
            <a:solidFill>
              <a:srgbClr val="106588"/>
            </a:solidFill>
            <a:prstDash val="solid"/>
            <a:tailEnd type="arrow"/>
          </a:ln>
          <a:effectLst/>
        </p:spPr>
      </p:cxn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1000" fill="hold"/>
                                        <p:tgtEl>
                                          <p:spTgt spid="18"/>
                                        </p:tgtEl>
                                        <p:attrNameLst>
                                          <p:attrName>ppt_w</p:attrName>
                                        </p:attrNameLst>
                                      </p:cBhvr>
                                      <p:tavLst>
                                        <p:tav tm="0">
                                          <p:val>
                                            <p:strVal val="#ppt_w*0.70"/>
                                          </p:val>
                                        </p:tav>
                                        <p:tav tm="100000">
                                          <p:val>
                                            <p:strVal val="#ppt_w"/>
                                          </p:val>
                                        </p:tav>
                                      </p:tavLst>
                                    </p:anim>
                                    <p:anim calcmode="lin" valueType="num">
                                      <p:cBhvr>
                                        <p:cTn id="20" dur="1000" fill="hold"/>
                                        <p:tgtEl>
                                          <p:spTgt spid="18"/>
                                        </p:tgtEl>
                                        <p:attrNameLst>
                                          <p:attrName>ppt_h</p:attrName>
                                        </p:attrNameLst>
                                      </p:cBhvr>
                                      <p:tavLst>
                                        <p:tav tm="0">
                                          <p:val>
                                            <p:strVal val="#ppt_h"/>
                                          </p:val>
                                        </p:tav>
                                        <p:tav tm="100000">
                                          <p:val>
                                            <p:strVal val="#ppt_h"/>
                                          </p:val>
                                        </p:tav>
                                      </p:tavLst>
                                    </p:anim>
                                    <p:animEffect transition="in" filter="fade">
                                      <p:cBhvr>
                                        <p:cTn id="21" dur="1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Conjugaison</a:t>
            </a:r>
            <a:endParaRPr lang="fr-CA" dirty="0"/>
          </a:p>
        </p:txBody>
      </p:sp>
      <p:sp>
        <p:nvSpPr>
          <p:cNvPr id="12" name="Content Placeholder 5">
            <a:extLst>
              <a:ext uri="{FF2B5EF4-FFF2-40B4-BE49-F238E27FC236}">
                <a16:creationId xmlns:a16="http://schemas.microsoft.com/office/drawing/2014/main" id="{C961DED3-F092-DF68-D881-0DDFF73FEC25}"/>
              </a:ext>
            </a:extLst>
          </p:cNvPr>
          <p:cNvSpPr txBox="1">
            <a:spLocks/>
          </p:cNvSpPr>
          <p:nvPr/>
        </p:nvSpPr>
        <p:spPr bwMode="auto">
          <a:xfrm>
            <a:off x="1554163" y="2377169"/>
            <a:ext cx="38862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400" b="0" i="0" u="none" strike="noStrike" kern="0" cap="none" spc="0" normalizeH="0" baseline="0" noProof="0" dirty="0">
                <a:ln>
                  <a:noFill/>
                </a:ln>
                <a:solidFill>
                  <a:srgbClr val="627B9A"/>
                </a:solidFill>
                <a:effectLst/>
                <a:uLnTx/>
                <a:uFillTx/>
                <a:latin typeface="Arial"/>
                <a:ea typeface="+mn-ea"/>
                <a:cs typeface="+mn-cs"/>
              </a:rPr>
              <a:t>je </a:t>
            </a:r>
            <a:r>
              <a:rPr kumimoji="0" lang="fr-FR" sz="2800" b="1" i="0" u="sng" strike="noStrike" kern="0" cap="none" spc="0" normalizeH="0" baseline="0" noProof="0" dirty="0">
                <a:ln>
                  <a:noFill/>
                </a:ln>
                <a:solidFill>
                  <a:srgbClr val="627B9A"/>
                </a:solidFill>
                <a:effectLst/>
                <a:uLnTx/>
                <a:uFill>
                  <a:solidFill>
                    <a:srgbClr val="C00000"/>
                  </a:solidFill>
                </a:uFill>
                <a:latin typeface="Arial"/>
                <a:ea typeface="+mn-ea"/>
                <a:cs typeface="+mn-cs"/>
              </a:rPr>
              <a:t>parler</a:t>
            </a:r>
            <a:r>
              <a:rPr kumimoji="0" lang="fr-FR" sz="3200" b="1" i="0" u="none" strike="noStrike" kern="0" cap="none" spc="0" normalizeH="0" baseline="0" noProof="0" dirty="0">
                <a:ln>
                  <a:noFill/>
                </a:ln>
                <a:solidFill>
                  <a:srgbClr val="627B9A"/>
                </a:solidFill>
                <a:effectLst/>
                <a:uLnTx/>
                <a:uFillTx/>
                <a:latin typeface="Arial"/>
                <a:ea typeface="+mn-ea"/>
                <a:cs typeface="+mn-cs"/>
              </a:rPr>
              <a:t>ais</a:t>
            </a:r>
            <a:endParaRPr kumimoji="0" lang="en-US" sz="24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627B9A"/>
                </a:solidFill>
                <a:effectLst/>
                <a:uLnTx/>
                <a:uFillTx/>
                <a:latin typeface="Arial"/>
                <a:ea typeface="+mn-ea"/>
                <a:cs typeface="+mn-cs"/>
              </a:rPr>
              <a:t>tu </a:t>
            </a:r>
            <a:r>
              <a:rPr kumimoji="0" lang="fr-FR" sz="2800" b="1" i="0" u="none" strike="noStrike" kern="0" cap="none" spc="0" normalizeH="0" baseline="0" noProof="0" dirty="0">
                <a:ln>
                  <a:noFill/>
                </a:ln>
                <a:solidFill>
                  <a:srgbClr val="627B9A"/>
                </a:solidFill>
                <a:effectLst/>
                <a:uLnTx/>
                <a:uFillTx/>
                <a:latin typeface="Arial"/>
                <a:ea typeface="+mn-ea"/>
                <a:cs typeface="+mn-cs"/>
              </a:rPr>
              <a:t>parler</a:t>
            </a:r>
            <a:r>
              <a:rPr kumimoji="0" lang="fr-FR" sz="3200" b="1" i="0" u="none" strike="noStrike" kern="0" cap="none" spc="0" normalizeH="0" baseline="0" noProof="0" dirty="0">
                <a:ln>
                  <a:noFill/>
                </a:ln>
                <a:solidFill>
                  <a:srgbClr val="627B9A"/>
                </a:solidFill>
                <a:effectLst/>
                <a:uLnTx/>
                <a:uFillTx/>
                <a:latin typeface="Arial"/>
                <a:ea typeface="+mn-ea"/>
                <a:cs typeface="+mn-cs"/>
              </a:rPr>
              <a:t>ais</a:t>
            </a:r>
            <a:endParaRPr kumimoji="0" lang="en-US"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627B9A"/>
                </a:solidFill>
                <a:effectLst/>
                <a:uLnTx/>
                <a:uFillTx/>
                <a:latin typeface="Arial"/>
                <a:ea typeface="+mn-ea"/>
                <a:cs typeface="+mn-cs"/>
              </a:rPr>
              <a:t>il, elle, on </a:t>
            </a:r>
            <a:r>
              <a:rPr kumimoji="0" lang="fr-FR" sz="2800" b="1" i="0" u="none" strike="noStrike" kern="0" cap="none" spc="0" normalizeH="0" baseline="0" noProof="0" dirty="0">
                <a:ln>
                  <a:noFill/>
                </a:ln>
                <a:solidFill>
                  <a:srgbClr val="627B9A"/>
                </a:solidFill>
                <a:effectLst/>
                <a:uLnTx/>
                <a:uFillTx/>
                <a:latin typeface="Arial"/>
                <a:ea typeface="+mn-ea"/>
                <a:cs typeface="+mn-cs"/>
              </a:rPr>
              <a:t>parler</a:t>
            </a:r>
            <a:r>
              <a:rPr kumimoji="0" lang="fr-FR" sz="3200" b="1" i="0" u="none" strike="noStrike" kern="0" cap="none" spc="0" normalizeH="0" baseline="0" noProof="0" dirty="0">
                <a:ln>
                  <a:noFill/>
                </a:ln>
                <a:solidFill>
                  <a:srgbClr val="627B9A"/>
                </a:solidFill>
                <a:effectLst/>
                <a:uLnTx/>
                <a:uFillTx/>
                <a:latin typeface="Arial"/>
                <a:ea typeface="+mn-ea"/>
                <a:cs typeface="+mn-cs"/>
              </a:rPr>
              <a:t>ait</a:t>
            </a:r>
            <a:endParaRPr kumimoji="0" lang="en-US"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627B9A"/>
                </a:solidFill>
                <a:effectLst/>
                <a:uLnTx/>
                <a:uFillTx/>
                <a:latin typeface="Arial"/>
                <a:ea typeface="+mn-ea"/>
                <a:cs typeface="+mn-cs"/>
              </a:rPr>
              <a:t>nous </a:t>
            </a:r>
            <a:r>
              <a:rPr kumimoji="0" lang="fr-FR" sz="2800" b="1" i="0" u="none" strike="noStrike" kern="0" cap="none" spc="0" normalizeH="0" baseline="0" noProof="0" dirty="0">
                <a:ln>
                  <a:noFill/>
                </a:ln>
                <a:solidFill>
                  <a:srgbClr val="627B9A"/>
                </a:solidFill>
                <a:effectLst/>
                <a:uLnTx/>
                <a:uFillTx/>
                <a:latin typeface="Arial"/>
                <a:ea typeface="+mn-ea"/>
                <a:cs typeface="+mn-cs"/>
              </a:rPr>
              <a:t>parler</a:t>
            </a:r>
            <a:r>
              <a:rPr kumimoji="0" lang="fr-FR" sz="3200" b="1" i="0" u="none" strike="noStrike" kern="0" cap="none" spc="0" normalizeH="0" baseline="0" noProof="0" dirty="0">
                <a:ln>
                  <a:noFill/>
                </a:ln>
                <a:solidFill>
                  <a:srgbClr val="627B9A"/>
                </a:solidFill>
                <a:effectLst/>
                <a:uLnTx/>
                <a:uFillTx/>
                <a:latin typeface="Arial"/>
                <a:ea typeface="+mn-ea"/>
                <a:cs typeface="+mn-cs"/>
              </a:rPr>
              <a:t>ions</a:t>
            </a:r>
            <a:endParaRPr kumimoji="0" lang="en-US"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627B9A"/>
                </a:solidFill>
                <a:effectLst/>
                <a:uLnTx/>
                <a:uFillTx/>
                <a:latin typeface="Arial"/>
                <a:ea typeface="+mn-ea"/>
                <a:cs typeface="+mn-cs"/>
              </a:rPr>
              <a:t>vous </a:t>
            </a:r>
            <a:r>
              <a:rPr kumimoji="0" lang="fr-FR" sz="2800" b="1" i="0" u="none" strike="noStrike" kern="0" cap="none" spc="0" normalizeH="0" baseline="0" noProof="0" dirty="0">
                <a:ln>
                  <a:noFill/>
                </a:ln>
                <a:solidFill>
                  <a:srgbClr val="627B9A"/>
                </a:solidFill>
                <a:effectLst/>
                <a:uLnTx/>
                <a:uFillTx/>
                <a:latin typeface="Arial"/>
                <a:ea typeface="+mn-ea"/>
                <a:cs typeface="+mn-cs"/>
              </a:rPr>
              <a:t>parler</a:t>
            </a:r>
            <a:r>
              <a:rPr kumimoji="0" lang="fr-FR" sz="3200" b="1" i="0" u="none" strike="noStrike" kern="0" cap="none" spc="0" normalizeH="0" baseline="0" noProof="0" dirty="0">
                <a:ln>
                  <a:noFill/>
                </a:ln>
                <a:solidFill>
                  <a:srgbClr val="627B9A"/>
                </a:solidFill>
                <a:effectLst/>
                <a:uLnTx/>
                <a:uFillTx/>
                <a:latin typeface="Arial"/>
                <a:ea typeface="+mn-ea"/>
                <a:cs typeface="+mn-cs"/>
              </a:rPr>
              <a:t>iez</a:t>
            </a:r>
            <a:endParaRPr kumimoji="0" lang="en-US"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627B9A"/>
                </a:solidFill>
                <a:effectLst/>
                <a:uLnTx/>
                <a:uFillTx/>
                <a:latin typeface="Arial"/>
                <a:ea typeface="+mn-ea"/>
                <a:cs typeface="+mn-cs"/>
              </a:rPr>
              <a:t>ils, elles </a:t>
            </a:r>
            <a:r>
              <a:rPr kumimoji="0" lang="fr-FR" sz="2800" b="1" i="0" u="none" strike="noStrike" kern="0" cap="none" spc="0" normalizeH="0" baseline="0" noProof="0" dirty="0">
                <a:ln>
                  <a:noFill/>
                </a:ln>
                <a:solidFill>
                  <a:srgbClr val="627B9A"/>
                </a:solidFill>
                <a:effectLst/>
                <a:uLnTx/>
                <a:uFillTx/>
                <a:latin typeface="Arial"/>
                <a:ea typeface="+mn-ea"/>
                <a:cs typeface="+mn-cs"/>
              </a:rPr>
              <a:t>parler</a:t>
            </a:r>
            <a:r>
              <a:rPr kumimoji="0" lang="fr-FR" sz="3200" b="1" i="0" u="none" strike="noStrike" kern="0" cap="none" spc="0" normalizeH="0" baseline="0" noProof="0" dirty="0">
                <a:ln>
                  <a:noFill/>
                </a:ln>
                <a:solidFill>
                  <a:srgbClr val="627B9A"/>
                </a:solidFill>
                <a:effectLst/>
                <a:uLnTx/>
                <a:uFillTx/>
                <a:latin typeface="Arial"/>
                <a:ea typeface="+mn-ea"/>
                <a:cs typeface="+mn-cs"/>
              </a:rPr>
              <a:t>aient</a:t>
            </a:r>
            <a:endParaRPr kumimoji="0" lang="en-US"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sz="2000" b="0" i="0" u="none" strike="noStrike" kern="0" cap="none" spc="0" normalizeH="0" baseline="0" noProof="0" dirty="0">
              <a:ln>
                <a:noFill/>
              </a:ln>
              <a:solidFill>
                <a:srgbClr val="9DB6D7"/>
              </a:solidFill>
              <a:effectLst/>
              <a:uLnTx/>
              <a:uFillTx/>
              <a:latin typeface="Arial"/>
              <a:ea typeface="+mn-ea"/>
              <a:cs typeface="+mn-cs"/>
            </a:endParaRPr>
          </a:p>
        </p:txBody>
      </p:sp>
      <p:sp>
        <p:nvSpPr>
          <p:cNvPr id="13" name="Content Placeholder 5">
            <a:extLst>
              <a:ext uri="{FF2B5EF4-FFF2-40B4-BE49-F238E27FC236}">
                <a16:creationId xmlns:a16="http://schemas.microsoft.com/office/drawing/2014/main" id="{8BAAB00C-8006-0D33-BCCA-4474687D9081}"/>
              </a:ext>
            </a:extLst>
          </p:cNvPr>
          <p:cNvSpPr txBox="1">
            <a:spLocks/>
          </p:cNvSpPr>
          <p:nvPr/>
        </p:nvSpPr>
        <p:spPr bwMode="auto">
          <a:xfrm>
            <a:off x="7889649" y="2377169"/>
            <a:ext cx="4724400" cy="4168775"/>
          </a:xfrm>
          <a:prstGeom prst="rect">
            <a:avLst/>
          </a:prstGeom>
          <a:noFill/>
          <a:ln w="9525">
            <a:noFill/>
            <a:miter lim="800000"/>
            <a:headEnd/>
            <a:tailEnd/>
          </a:ln>
        </p:spPr>
        <p:txBody>
          <a:bodyPr/>
          <a:lstStyle/>
          <a:p>
            <a:pPr>
              <a:spcBef>
                <a:spcPts val="672"/>
              </a:spcBef>
              <a:defRPr/>
            </a:pPr>
            <a:r>
              <a:rPr lang="fr-FR" sz="2800" dirty="0">
                <a:solidFill>
                  <a:srgbClr val="627B9A"/>
                </a:solidFill>
                <a:latin typeface="Arial" charset="0"/>
                <a:cs typeface="+mn-cs"/>
              </a:rPr>
              <a:t>j’</a:t>
            </a:r>
            <a:r>
              <a:rPr lang="fr-FR" sz="2800" b="1" u="sng" dirty="0">
                <a:solidFill>
                  <a:srgbClr val="627B9A"/>
                </a:solidFill>
                <a:uFill>
                  <a:solidFill>
                    <a:srgbClr val="C00000"/>
                  </a:solidFill>
                </a:uFill>
                <a:latin typeface="Arial" charset="0"/>
                <a:cs typeface="+mn-cs"/>
              </a:rPr>
              <a:t>ir</a:t>
            </a:r>
            <a:r>
              <a:rPr lang="fr-FR" sz="3200" b="1" dirty="0">
                <a:solidFill>
                  <a:srgbClr val="627B9A"/>
                </a:solidFill>
                <a:latin typeface="Arial" charset="0"/>
                <a:cs typeface="+mn-cs"/>
              </a:rPr>
              <a:t>ais</a:t>
            </a:r>
            <a:endParaRPr lang="en-US" sz="2800" b="1" dirty="0">
              <a:solidFill>
                <a:srgbClr val="627B9A"/>
              </a:solidFill>
              <a:latin typeface="Arial" charset="0"/>
              <a:cs typeface="+mn-cs"/>
            </a:endParaRPr>
          </a:p>
          <a:p>
            <a:pPr>
              <a:spcBef>
                <a:spcPts val="672"/>
              </a:spcBef>
              <a:defRPr/>
            </a:pPr>
            <a:r>
              <a:rPr lang="fr-FR" sz="2800" dirty="0">
                <a:solidFill>
                  <a:srgbClr val="627B9A"/>
                </a:solidFill>
                <a:latin typeface="Arial" charset="0"/>
                <a:cs typeface="+mn-cs"/>
              </a:rPr>
              <a:t>tu </a:t>
            </a:r>
            <a:r>
              <a:rPr lang="fr-FR" sz="2800" b="1" dirty="0">
                <a:solidFill>
                  <a:srgbClr val="627B9A"/>
                </a:solidFill>
                <a:latin typeface="Arial" charset="0"/>
                <a:cs typeface="+mn-cs"/>
              </a:rPr>
              <a:t>ir</a:t>
            </a:r>
            <a:r>
              <a:rPr lang="fr-FR" sz="3200" b="1" dirty="0">
                <a:solidFill>
                  <a:srgbClr val="627B9A"/>
                </a:solidFill>
                <a:latin typeface="Arial" charset="0"/>
                <a:cs typeface="+mn-cs"/>
              </a:rPr>
              <a:t>ais</a:t>
            </a:r>
            <a:endParaRPr lang="en-US" sz="2800" b="1" dirty="0">
              <a:solidFill>
                <a:srgbClr val="627B9A"/>
              </a:solidFill>
              <a:latin typeface="Arial" charset="0"/>
              <a:cs typeface="+mn-cs"/>
            </a:endParaRPr>
          </a:p>
          <a:p>
            <a:pPr>
              <a:spcBef>
                <a:spcPts val="672"/>
              </a:spcBef>
              <a:defRPr/>
            </a:pPr>
            <a:r>
              <a:rPr lang="fr-FR" sz="2800" dirty="0">
                <a:solidFill>
                  <a:srgbClr val="627B9A"/>
                </a:solidFill>
                <a:latin typeface="Arial" charset="0"/>
                <a:cs typeface="+mn-cs"/>
              </a:rPr>
              <a:t>il, elle, on </a:t>
            </a:r>
            <a:r>
              <a:rPr lang="fr-FR" sz="2800" b="1" dirty="0">
                <a:solidFill>
                  <a:srgbClr val="627B9A"/>
                </a:solidFill>
                <a:latin typeface="Arial" charset="0"/>
                <a:cs typeface="+mn-cs"/>
              </a:rPr>
              <a:t>ir</a:t>
            </a:r>
            <a:r>
              <a:rPr lang="fr-FR" sz="3200" b="1" dirty="0">
                <a:solidFill>
                  <a:srgbClr val="627B9A"/>
                </a:solidFill>
                <a:latin typeface="Arial" charset="0"/>
                <a:cs typeface="+mn-cs"/>
              </a:rPr>
              <a:t>ait</a:t>
            </a:r>
            <a:endParaRPr lang="en-US" sz="2800" b="1" dirty="0">
              <a:solidFill>
                <a:srgbClr val="627B9A"/>
              </a:solidFill>
              <a:latin typeface="Arial" charset="0"/>
              <a:cs typeface="+mn-cs"/>
            </a:endParaRPr>
          </a:p>
          <a:p>
            <a:pPr>
              <a:spcBef>
                <a:spcPts val="672"/>
              </a:spcBef>
              <a:defRPr/>
            </a:pPr>
            <a:r>
              <a:rPr lang="fr-FR" sz="2800" dirty="0">
                <a:solidFill>
                  <a:srgbClr val="627B9A"/>
                </a:solidFill>
                <a:latin typeface="Arial" charset="0"/>
                <a:cs typeface="+mn-cs"/>
              </a:rPr>
              <a:t>nous </a:t>
            </a:r>
            <a:r>
              <a:rPr lang="fr-FR" sz="2800" b="1" dirty="0">
                <a:solidFill>
                  <a:srgbClr val="627B9A"/>
                </a:solidFill>
                <a:latin typeface="Arial" charset="0"/>
                <a:cs typeface="+mn-cs"/>
              </a:rPr>
              <a:t>ir</a:t>
            </a:r>
            <a:r>
              <a:rPr lang="fr-FR" sz="3200" b="1" dirty="0">
                <a:solidFill>
                  <a:srgbClr val="627B9A"/>
                </a:solidFill>
                <a:latin typeface="Arial" charset="0"/>
                <a:cs typeface="+mn-cs"/>
              </a:rPr>
              <a:t>ions</a:t>
            </a:r>
            <a:endParaRPr lang="en-US" sz="2800" b="1" dirty="0">
              <a:solidFill>
                <a:srgbClr val="627B9A"/>
              </a:solidFill>
              <a:latin typeface="Arial" charset="0"/>
              <a:cs typeface="+mn-cs"/>
            </a:endParaRPr>
          </a:p>
          <a:p>
            <a:pPr>
              <a:spcBef>
                <a:spcPts val="672"/>
              </a:spcBef>
              <a:defRPr/>
            </a:pPr>
            <a:r>
              <a:rPr lang="fr-FR" sz="2800" dirty="0">
                <a:solidFill>
                  <a:srgbClr val="627B9A"/>
                </a:solidFill>
                <a:latin typeface="Arial" charset="0"/>
                <a:cs typeface="+mn-cs"/>
              </a:rPr>
              <a:t>vous </a:t>
            </a:r>
            <a:r>
              <a:rPr lang="fr-FR" sz="2800" b="1" dirty="0">
                <a:solidFill>
                  <a:srgbClr val="627B9A"/>
                </a:solidFill>
                <a:latin typeface="Arial" charset="0"/>
                <a:cs typeface="+mn-cs"/>
              </a:rPr>
              <a:t>ir</a:t>
            </a:r>
            <a:r>
              <a:rPr lang="fr-FR" sz="3200" b="1" dirty="0">
                <a:solidFill>
                  <a:srgbClr val="627B9A"/>
                </a:solidFill>
                <a:latin typeface="Arial" charset="0"/>
                <a:cs typeface="+mn-cs"/>
              </a:rPr>
              <a:t>iez</a:t>
            </a:r>
            <a:endParaRPr lang="en-US" sz="2800" b="1" dirty="0">
              <a:solidFill>
                <a:srgbClr val="627B9A"/>
              </a:solidFill>
              <a:latin typeface="Arial" charset="0"/>
              <a:cs typeface="+mn-cs"/>
            </a:endParaRPr>
          </a:p>
          <a:p>
            <a:pPr>
              <a:spcBef>
                <a:spcPts val="672"/>
              </a:spcBef>
              <a:defRPr/>
            </a:pPr>
            <a:r>
              <a:rPr lang="fr-FR" sz="2800" dirty="0">
                <a:solidFill>
                  <a:srgbClr val="627B9A"/>
                </a:solidFill>
                <a:latin typeface="Arial" charset="0"/>
                <a:cs typeface="+mn-cs"/>
              </a:rPr>
              <a:t>ils, elles </a:t>
            </a:r>
            <a:r>
              <a:rPr lang="fr-FR" sz="2800" b="1" dirty="0">
                <a:solidFill>
                  <a:srgbClr val="627B9A"/>
                </a:solidFill>
                <a:latin typeface="Arial" charset="0"/>
                <a:cs typeface="+mn-cs"/>
              </a:rPr>
              <a:t>ir</a:t>
            </a:r>
            <a:r>
              <a:rPr lang="fr-FR" sz="3200" b="1" dirty="0">
                <a:solidFill>
                  <a:srgbClr val="627B9A"/>
                </a:solidFill>
                <a:latin typeface="Arial" charset="0"/>
                <a:cs typeface="+mn-cs"/>
              </a:rPr>
              <a:t>aient</a:t>
            </a:r>
            <a:endParaRPr lang="en-US" sz="2800" b="1" dirty="0">
              <a:solidFill>
                <a:srgbClr val="627B9A"/>
              </a:solidFill>
              <a:latin typeface="Arial" charset="0"/>
              <a:cs typeface="+mn-cs"/>
            </a:endParaRPr>
          </a:p>
          <a:p>
            <a:pPr>
              <a:defRPr/>
            </a:pPr>
            <a:r>
              <a:rPr lang="fr-FR" sz="2000" dirty="0">
                <a:latin typeface="Arial" charset="0"/>
                <a:cs typeface="+mn-cs"/>
              </a:rPr>
              <a:t> </a:t>
            </a:r>
            <a:endParaRPr lang="en-US" sz="2000" dirty="0">
              <a:latin typeface="Arial" charset="0"/>
              <a:cs typeface="+mn-cs"/>
            </a:endParaRPr>
          </a:p>
        </p:txBody>
      </p:sp>
      <p:sp>
        <p:nvSpPr>
          <p:cNvPr id="14" name="Rectangle 13">
            <a:extLst>
              <a:ext uri="{FF2B5EF4-FFF2-40B4-BE49-F238E27FC236}">
                <a16:creationId xmlns:a16="http://schemas.microsoft.com/office/drawing/2014/main" id="{CEDE7FA8-B703-5EF3-566F-0CC288D29D93}"/>
              </a:ext>
            </a:extLst>
          </p:cNvPr>
          <p:cNvSpPr>
            <a:spLocks noChangeArrowheads="1"/>
          </p:cNvSpPr>
          <p:nvPr/>
        </p:nvSpPr>
        <p:spPr bwMode="auto">
          <a:xfrm>
            <a:off x="1630363" y="1645332"/>
            <a:ext cx="1347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3200" b="1" i="0" u="none" strike="noStrike" kern="0" cap="none" spc="0" normalizeH="0" baseline="0" noProof="0" dirty="0">
                <a:ln>
                  <a:noFill/>
                </a:ln>
                <a:solidFill>
                  <a:srgbClr val="333766"/>
                </a:solidFill>
                <a:effectLst/>
                <a:uLnTx/>
                <a:uFillTx/>
                <a:latin typeface="Arial" panose="020B0604020202020204" pitchFamily="34" charset="0"/>
                <a:cs typeface="+mn-cs"/>
              </a:rPr>
              <a:t>Parler</a:t>
            </a:r>
            <a:endParaRPr kumimoji="0" lang="fr-CA" altLang="fr-FR" sz="1800" b="1"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15" name="Rectangle 14">
            <a:extLst>
              <a:ext uri="{FF2B5EF4-FFF2-40B4-BE49-F238E27FC236}">
                <a16:creationId xmlns:a16="http://schemas.microsoft.com/office/drawing/2014/main" id="{E129FF2D-E160-5088-A6D4-9EF299C72585}"/>
              </a:ext>
            </a:extLst>
          </p:cNvPr>
          <p:cNvSpPr>
            <a:spLocks noChangeArrowheads="1"/>
          </p:cNvSpPr>
          <p:nvPr/>
        </p:nvSpPr>
        <p:spPr bwMode="auto">
          <a:xfrm>
            <a:off x="7889649" y="1645332"/>
            <a:ext cx="1096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3200" b="1" i="0" u="none" strike="noStrike" kern="0" cap="none" spc="0" normalizeH="0" baseline="0" noProof="0">
                <a:ln>
                  <a:noFill/>
                </a:ln>
                <a:solidFill>
                  <a:srgbClr val="333766"/>
                </a:solidFill>
                <a:effectLst/>
                <a:uLnTx/>
                <a:uFillTx/>
                <a:latin typeface="Arial" panose="020B0604020202020204" pitchFamily="34" charset="0"/>
                <a:cs typeface="+mn-cs"/>
              </a:rPr>
              <a:t>Aller</a:t>
            </a:r>
            <a:endParaRPr kumimoji="0" lang="fr-CA" altLang="fr-FR" sz="3200" b="1" i="0" u="none" strike="noStrike" kern="0" cap="none" spc="0" normalizeH="0" baseline="0" noProof="0">
              <a:ln>
                <a:noFill/>
              </a:ln>
              <a:solidFill>
                <a:srgbClr val="333766"/>
              </a:solidFill>
              <a:effectLst/>
              <a:uLnTx/>
              <a:uFillTx/>
              <a:latin typeface="Arial" panose="020B0604020202020204" pitchFamily="34" charset="0"/>
              <a:cs typeface="+mn-cs"/>
            </a:endParaRPr>
          </a:p>
        </p:txBody>
      </p:sp>
      <p:sp>
        <p:nvSpPr>
          <p:cNvPr id="16" name="Rectangle 15">
            <a:extLst>
              <a:ext uri="{FF2B5EF4-FFF2-40B4-BE49-F238E27FC236}">
                <a16:creationId xmlns:a16="http://schemas.microsoft.com/office/drawing/2014/main" id="{66FC9642-47F6-1076-56A1-105BDED7F266}"/>
              </a:ext>
            </a:extLst>
          </p:cNvPr>
          <p:cNvSpPr/>
          <p:nvPr/>
        </p:nvSpPr>
        <p:spPr>
          <a:xfrm>
            <a:off x="8051574" y="2427969"/>
            <a:ext cx="423863" cy="523875"/>
          </a:xfrm>
          <a:prstGeom prst="rect">
            <a:avLst/>
          </a:prstGeom>
        </p:spPr>
        <p:txBody>
          <a:bodyPr wrap="none">
            <a:spAutoFit/>
          </a:bodyPr>
          <a:lstStyle/>
          <a:p>
            <a:pPr>
              <a:defRPr/>
            </a:pPr>
            <a:r>
              <a:rPr lang="fr-FR" sz="2800" b="1" u="sng" dirty="0" err="1">
                <a:solidFill>
                  <a:srgbClr val="627B9A"/>
                </a:solidFill>
                <a:uFill>
                  <a:solidFill>
                    <a:srgbClr val="C00000"/>
                  </a:solidFill>
                </a:uFill>
                <a:latin typeface="Arial" charset="0"/>
                <a:cs typeface="+mn-cs"/>
              </a:rPr>
              <a:t>ir</a:t>
            </a:r>
            <a:endParaRPr lang="fr-CA" sz="2800" dirty="0">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fade">
                                      <p:cBhvr>
                                        <p:cTn id="13" dur="5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fade">
                                      <p:cBhvr>
                                        <p:cTn id="18" dur="5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fade">
                                      <p:cBhvr>
                                        <p:cTn id="23" dur="500"/>
                                        <p:tgtEl>
                                          <p:spTgt spid="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500"/>
                                        <p:tgtEl>
                                          <p:spTgt spid="1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animEffect transition="in" filter="fade">
                                      <p:cBhvr>
                                        <p:cTn id="33" dur="500"/>
                                        <p:tgtEl>
                                          <p:spTgt spid="1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xEl>
                                              <p:pRg st="5" end="5"/>
                                            </p:txEl>
                                          </p:spTgt>
                                        </p:tgtEl>
                                        <p:attrNameLst>
                                          <p:attrName>style.visibility</p:attrName>
                                        </p:attrNameLst>
                                      </p:cBhvr>
                                      <p:to>
                                        <p:strVal val="visible"/>
                                      </p:to>
                                    </p:set>
                                    <p:animEffect transition="in" filter="fade">
                                      <p:cBhvr>
                                        <p:cTn id="38" dur="500"/>
                                        <p:tgtEl>
                                          <p:spTgt spid="1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fade">
                                      <p:cBhvr>
                                        <p:cTn id="49" dur="20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3">
                                            <p:txEl>
                                              <p:pRg st="0" end="0"/>
                                            </p:txEl>
                                          </p:spTgt>
                                        </p:tgtEl>
                                        <p:attrNameLst>
                                          <p:attrName>style.visibility</p:attrName>
                                        </p:attrNameLst>
                                      </p:cBhvr>
                                      <p:to>
                                        <p:strVal val="visible"/>
                                      </p:to>
                                    </p:set>
                                    <p:animEffect transition="in" filter="fade">
                                      <p:cBhvr>
                                        <p:cTn id="54" dur="500"/>
                                        <p:tgtEl>
                                          <p:spTgt spid="13">
                                            <p:txEl>
                                              <p:pRg st="0" end="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3">
                                            <p:txEl>
                                              <p:pRg st="1" end="1"/>
                                            </p:txEl>
                                          </p:spTgt>
                                        </p:tgtEl>
                                        <p:attrNameLst>
                                          <p:attrName>style.visibility</p:attrName>
                                        </p:attrNameLst>
                                      </p:cBhvr>
                                      <p:to>
                                        <p:strVal val="visible"/>
                                      </p:to>
                                    </p:set>
                                    <p:animEffect transition="in" filter="fade">
                                      <p:cBhvr>
                                        <p:cTn id="59" dur="500"/>
                                        <p:tgtEl>
                                          <p:spTgt spid="13">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3">
                                            <p:txEl>
                                              <p:pRg st="2" end="2"/>
                                            </p:txEl>
                                          </p:spTgt>
                                        </p:tgtEl>
                                        <p:attrNameLst>
                                          <p:attrName>style.visibility</p:attrName>
                                        </p:attrNameLst>
                                      </p:cBhvr>
                                      <p:to>
                                        <p:strVal val="visible"/>
                                      </p:to>
                                    </p:set>
                                    <p:animEffect transition="in" filter="fade">
                                      <p:cBhvr>
                                        <p:cTn id="64" dur="500"/>
                                        <p:tgtEl>
                                          <p:spTgt spid="13">
                                            <p:txEl>
                                              <p:pRg st="2" end="2"/>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3">
                                            <p:txEl>
                                              <p:pRg st="3" end="3"/>
                                            </p:txEl>
                                          </p:spTgt>
                                        </p:tgtEl>
                                        <p:attrNameLst>
                                          <p:attrName>style.visibility</p:attrName>
                                        </p:attrNameLst>
                                      </p:cBhvr>
                                      <p:to>
                                        <p:strVal val="visible"/>
                                      </p:to>
                                    </p:set>
                                    <p:animEffect transition="in" filter="fade">
                                      <p:cBhvr>
                                        <p:cTn id="69" dur="500"/>
                                        <p:tgtEl>
                                          <p:spTgt spid="13">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3">
                                            <p:txEl>
                                              <p:pRg st="4" end="4"/>
                                            </p:txEl>
                                          </p:spTgt>
                                        </p:tgtEl>
                                        <p:attrNameLst>
                                          <p:attrName>style.visibility</p:attrName>
                                        </p:attrNameLst>
                                      </p:cBhvr>
                                      <p:to>
                                        <p:strVal val="visible"/>
                                      </p:to>
                                    </p:set>
                                    <p:animEffect transition="in" filter="fade">
                                      <p:cBhvr>
                                        <p:cTn id="74" dur="500"/>
                                        <p:tgtEl>
                                          <p:spTgt spid="13">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3">
                                            <p:txEl>
                                              <p:pRg st="5" end="5"/>
                                            </p:txEl>
                                          </p:spTgt>
                                        </p:tgtEl>
                                        <p:attrNameLst>
                                          <p:attrName>style.visibility</p:attrName>
                                        </p:attrNameLst>
                                      </p:cBhvr>
                                      <p:to>
                                        <p:strVal val="visible"/>
                                      </p:to>
                                    </p:set>
                                    <p:animEffect transition="in" filter="fade">
                                      <p:cBhvr>
                                        <p:cTn id="79" dur="500"/>
                                        <p:tgtEl>
                                          <p:spTgt spid="13">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3">
                                            <p:txEl>
                                              <p:pRg st="6" end="6"/>
                                            </p:txEl>
                                          </p:spTgt>
                                        </p:tgtEl>
                                        <p:attrNameLst>
                                          <p:attrName>style.visibility</p:attrName>
                                        </p:attrNameLst>
                                      </p:cBhvr>
                                      <p:to>
                                        <p:strVal val="visible"/>
                                      </p:to>
                                    </p:set>
                                    <p:animEffect transition="in" filter="fade">
                                      <p:cBhvr>
                                        <p:cTn id="84"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07DC-3722-51C5-9CAE-AB5A16081954}"/>
              </a:ext>
            </a:extLst>
          </p:cNvPr>
          <p:cNvSpPr>
            <a:spLocks noGrp="1"/>
          </p:cNvSpPr>
          <p:nvPr>
            <p:ph type="title"/>
          </p:nvPr>
        </p:nvSpPr>
        <p:spPr/>
        <p:txBody>
          <a:bodyPr/>
          <a:lstStyle/>
          <a:p>
            <a:r>
              <a:rPr lang="fr-FR" altLang="fr-FR" sz="2800" dirty="0"/>
              <a:t> Emplois</a:t>
            </a:r>
            <a:endParaRPr lang="fr-CA" dirty="0"/>
          </a:p>
        </p:txBody>
      </p:sp>
      <p:sp>
        <p:nvSpPr>
          <p:cNvPr id="24" name="Rectangle 23">
            <a:extLst>
              <a:ext uri="{FF2B5EF4-FFF2-40B4-BE49-F238E27FC236}">
                <a16:creationId xmlns:a16="http://schemas.microsoft.com/office/drawing/2014/main" id="{E94DB262-F703-5BD2-0E6F-86294B9652FB}"/>
              </a:ext>
            </a:extLst>
          </p:cNvPr>
          <p:cNvSpPr/>
          <p:nvPr/>
        </p:nvSpPr>
        <p:spPr>
          <a:xfrm>
            <a:off x="0" y="6743229"/>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sp>
        <p:nvSpPr>
          <p:cNvPr id="25" name="Arc 24">
            <a:extLst>
              <a:ext uri="{FF2B5EF4-FFF2-40B4-BE49-F238E27FC236}">
                <a16:creationId xmlns:a16="http://schemas.microsoft.com/office/drawing/2014/main" id="{F653EC1B-DD20-F2A8-ECE6-7DF04787E480}"/>
              </a:ext>
            </a:extLst>
          </p:cNvPr>
          <p:cNvSpPr/>
          <p:nvPr/>
        </p:nvSpPr>
        <p:spPr>
          <a:xfrm rot="20644638">
            <a:off x="3364240" y="800715"/>
            <a:ext cx="2555875" cy="1963738"/>
          </a:xfrm>
          <a:prstGeom prst="arc">
            <a:avLst>
              <a:gd name="adj1" fmla="val 12890953"/>
              <a:gd name="adj2" fmla="val 21560086"/>
            </a:avLst>
          </a:prstGeom>
          <a:noFill/>
          <a:ln w="38100" cap="rnd" cmpd="sng" algn="ctr">
            <a:solidFill>
              <a:srgbClr val="99CCFF">
                <a:shade val="95000"/>
                <a:satMod val="105000"/>
              </a:srgbClr>
            </a:solidFill>
            <a:prstDash val="sysDash"/>
            <a:headEnd type="stealth" w="lg" len="lg"/>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26" name="TextBox 32">
            <a:extLst>
              <a:ext uri="{FF2B5EF4-FFF2-40B4-BE49-F238E27FC236}">
                <a16:creationId xmlns:a16="http://schemas.microsoft.com/office/drawing/2014/main" id="{B32F8561-69CB-FFEF-1551-FB577B697F91}"/>
              </a:ext>
            </a:extLst>
          </p:cNvPr>
          <p:cNvSpPr txBox="1">
            <a:spLocks noChangeArrowheads="1"/>
          </p:cNvSpPr>
          <p:nvPr/>
        </p:nvSpPr>
        <p:spPr bwMode="auto">
          <a:xfrm>
            <a:off x="2118052" y="1324590"/>
            <a:ext cx="178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0" i="0" u="none" strike="noStrike" kern="0" cap="none" spc="0" normalizeH="0" baseline="0" noProof="0">
                <a:ln>
                  <a:noFill/>
                </a:ln>
                <a:solidFill>
                  <a:srgbClr val="627B9A"/>
                </a:solidFill>
                <a:effectLst/>
                <a:uLnTx/>
                <a:uFillTx/>
                <a:latin typeface="Arial" panose="020B0604020202020204" pitchFamily="34" charset="0"/>
                <a:cs typeface="+mn-cs"/>
              </a:rPr>
              <a:t>plus-que-parfait</a:t>
            </a:r>
          </a:p>
        </p:txBody>
      </p:sp>
      <p:cxnSp>
        <p:nvCxnSpPr>
          <p:cNvPr id="27" name="Straight Arrow Connector 26">
            <a:extLst>
              <a:ext uri="{FF2B5EF4-FFF2-40B4-BE49-F238E27FC236}">
                <a16:creationId xmlns:a16="http://schemas.microsoft.com/office/drawing/2014/main" id="{1BB466F3-C397-F675-A343-9F4B431B6C7C}"/>
              </a:ext>
            </a:extLst>
          </p:cNvPr>
          <p:cNvCxnSpPr/>
          <p:nvPr/>
        </p:nvCxnSpPr>
        <p:spPr>
          <a:xfrm>
            <a:off x="1848177" y="1945303"/>
            <a:ext cx="8382000" cy="1587"/>
          </a:xfrm>
          <a:prstGeom prst="straightConnector1">
            <a:avLst/>
          </a:prstGeom>
          <a:noFill/>
          <a:ln w="38100" cap="flat" cmpd="sng" algn="ctr">
            <a:solidFill>
              <a:srgbClr val="FFFFFF">
                <a:lumMod val="65000"/>
              </a:srgbClr>
            </a:solidFill>
            <a:prstDash val="solid"/>
            <a:tailEnd type="arrow"/>
          </a:ln>
          <a:effectLst>
            <a:outerShdw blurRad="40000" dist="23000" dir="5400000" rotWithShape="0">
              <a:srgbClr val="000000">
                <a:alpha val="35000"/>
              </a:srgbClr>
            </a:outerShdw>
          </a:effectLst>
        </p:spPr>
      </p:cxnSp>
      <p:cxnSp>
        <p:nvCxnSpPr>
          <p:cNvPr id="28" name="Straight Connector 27">
            <a:extLst>
              <a:ext uri="{FF2B5EF4-FFF2-40B4-BE49-F238E27FC236}">
                <a16:creationId xmlns:a16="http://schemas.microsoft.com/office/drawing/2014/main" id="{322ABB42-0826-2C97-DE89-6A2E2CF2BA90}"/>
              </a:ext>
            </a:extLst>
          </p:cNvPr>
          <p:cNvCxnSpPr/>
          <p:nvPr/>
        </p:nvCxnSpPr>
        <p:spPr>
          <a:xfrm rot="5400000">
            <a:off x="9277677" y="1983403"/>
            <a:ext cx="533400" cy="0"/>
          </a:xfrm>
          <a:prstGeom prst="line">
            <a:avLst/>
          </a:prstGeom>
          <a:noFill/>
          <a:ln w="76200" cap="flat" cmpd="sng" algn="ctr">
            <a:solidFill>
              <a:srgbClr val="04A078"/>
            </a:solidFill>
            <a:prstDash val="solid"/>
          </a:ln>
          <a:effectLst>
            <a:outerShdw blurRad="40000" dist="23000" dir="5400000" rotWithShape="0">
              <a:srgbClr val="000000">
                <a:alpha val="35000"/>
              </a:srgbClr>
            </a:outerShdw>
          </a:effectLst>
        </p:spPr>
      </p:cxnSp>
      <p:sp>
        <p:nvSpPr>
          <p:cNvPr id="29" name="TextBox 24">
            <a:extLst>
              <a:ext uri="{FF2B5EF4-FFF2-40B4-BE49-F238E27FC236}">
                <a16:creationId xmlns:a16="http://schemas.microsoft.com/office/drawing/2014/main" id="{87483B14-0CF9-99B2-B62D-15E358A76DAF}"/>
              </a:ext>
            </a:extLst>
          </p:cNvPr>
          <p:cNvSpPr txBox="1">
            <a:spLocks noChangeArrowheads="1"/>
          </p:cNvSpPr>
          <p:nvPr/>
        </p:nvSpPr>
        <p:spPr bwMode="auto">
          <a:xfrm>
            <a:off x="9087177" y="1388090"/>
            <a:ext cx="95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0" i="0" u="none" strike="noStrike" kern="0" cap="none" spc="0" normalizeH="0" baseline="0" noProof="0" dirty="0">
                <a:ln>
                  <a:noFill/>
                </a:ln>
                <a:solidFill>
                  <a:srgbClr val="04A078"/>
                </a:solidFill>
                <a:effectLst/>
                <a:uLnTx/>
                <a:uFillTx/>
                <a:latin typeface="Arial" panose="020B0604020202020204" pitchFamily="34" charset="0"/>
                <a:cs typeface="+mn-cs"/>
              </a:rPr>
              <a:t>présent</a:t>
            </a:r>
          </a:p>
        </p:txBody>
      </p:sp>
      <p:cxnSp>
        <p:nvCxnSpPr>
          <p:cNvPr id="30" name="Straight Connector 29">
            <a:extLst>
              <a:ext uri="{FF2B5EF4-FFF2-40B4-BE49-F238E27FC236}">
                <a16:creationId xmlns:a16="http://schemas.microsoft.com/office/drawing/2014/main" id="{BEDC1966-49BD-58E5-FB9C-19EE790571CC}"/>
              </a:ext>
            </a:extLst>
          </p:cNvPr>
          <p:cNvCxnSpPr/>
          <p:nvPr/>
        </p:nvCxnSpPr>
        <p:spPr>
          <a:xfrm rot="5400000">
            <a:off x="5591502" y="1983403"/>
            <a:ext cx="533400" cy="0"/>
          </a:xfrm>
          <a:prstGeom prst="line">
            <a:avLst/>
          </a:prstGeom>
          <a:noFill/>
          <a:ln w="76200" cap="flat" cmpd="sng" algn="ctr">
            <a:solidFill>
              <a:srgbClr val="0070C0"/>
            </a:solidFill>
            <a:prstDash val="solid"/>
          </a:ln>
          <a:effectLst>
            <a:outerShdw blurRad="40000" dist="23000" dir="5400000" rotWithShape="0">
              <a:srgbClr val="000000">
                <a:alpha val="35000"/>
              </a:srgbClr>
            </a:outerShdw>
          </a:effectLst>
        </p:spPr>
      </p:cxnSp>
      <p:sp>
        <p:nvSpPr>
          <p:cNvPr id="31" name="TextBox 27">
            <a:extLst>
              <a:ext uri="{FF2B5EF4-FFF2-40B4-BE49-F238E27FC236}">
                <a16:creationId xmlns:a16="http://schemas.microsoft.com/office/drawing/2014/main" id="{B60A2109-9E70-D070-C2D7-A86BC0DF6A07}"/>
              </a:ext>
            </a:extLst>
          </p:cNvPr>
          <p:cNvSpPr txBox="1">
            <a:spLocks noChangeArrowheads="1"/>
          </p:cNvSpPr>
          <p:nvPr/>
        </p:nvSpPr>
        <p:spPr bwMode="auto">
          <a:xfrm>
            <a:off x="4972377" y="1335703"/>
            <a:ext cx="1800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0" i="0" u="none" strike="noStrike" kern="0" cap="none" spc="0" normalizeH="0" baseline="0" noProof="0">
                <a:ln>
                  <a:noFill/>
                </a:ln>
                <a:solidFill>
                  <a:srgbClr val="0070C0"/>
                </a:solidFill>
                <a:effectLst/>
                <a:uLnTx/>
                <a:uFillTx/>
                <a:latin typeface="Arial" panose="020B0604020202020204" pitchFamily="34" charset="0"/>
                <a:cs typeface="+mn-cs"/>
              </a:rPr>
              <a:t>passé composé</a:t>
            </a:r>
          </a:p>
        </p:txBody>
      </p:sp>
      <p:sp>
        <p:nvSpPr>
          <p:cNvPr id="32" name="Right Arrow 20">
            <a:extLst>
              <a:ext uri="{FF2B5EF4-FFF2-40B4-BE49-F238E27FC236}">
                <a16:creationId xmlns:a16="http://schemas.microsoft.com/office/drawing/2014/main" id="{05C38D20-9311-61DC-CA8B-C3820BF80EE6}"/>
              </a:ext>
            </a:extLst>
          </p:cNvPr>
          <p:cNvSpPr/>
          <p:nvPr/>
        </p:nvSpPr>
        <p:spPr>
          <a:xfrm>
            <a:off x="4515177" y="1869103"/>
            <a:ext cx="2667000" cy="188912"/>
          </a:xfrm>
          <a:prstGeom prst="rightArrow">
            <a:avLst/>
          </a:prstGeom>
          <a:solidFill>
            <a:srgbClr val="7030A0">
              <a:alpha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33" name="TextBox 27">
            <a:extLst>
              <a:ext uri="{FF2B5EF4-FFF2-40B4-BE49-F238E27FC236}">
                <a16:creationId xmlns:a16="http://schemas.microsoft.com/office/drawing/2014/main" id="{5DB3385A-ED0A-4EA4-AD26-6892BA09281B}"/>
              </a:ext>
            </a:extLst>
          </p:cNvPr>
          <p:cNvSpPr txBox="1">
            <a:spLocks noChangeArrowheads="1"/>
          </p:cNvSpPr>
          <p:nvPr/>
        </p:nvSpPr>
        <p:spPr bwMode="auto">
          <a:xfrm>
            <a:off x="5350202" y="2164378"/>
            <a:ext cx="1160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1" i="0" u="none" strike="noStrike" kern="0" cap="none" spc="0" normalizeH="0" baseline="0" noProof="0">
                <a:ln>
                  <a:noFill/>
                </a:ln>
                <a:solidFill>
                  <a:srgbClr val="7030A0"/>
                </a:solidFill>
                <a:effectLst/>
                <a:uLnTx/>
                <a:uFillTx/>
                <a:latin typeface="Arial" panose="020B0604020202020204" pitchFamily="34" charset="0"/>
                <a:cs typeface="+mn-cs"/>
              </a:rPr>
              <a:t>imparfait</a:t>
            </a:r>
          </a:p>
        </p:txBody>
      </p:sp>
      <p:cxnSp>
        <p:nvCxnSpPr>
          <p:cNvPr id="34" name="Straight Connector 33">
            <a:extLst>
              <a:ext uri="{FF2B5EF4-FFF2-40B4-BE49-F238E27FC236}">
                <a16:creationId xmlns:a16="http://schemas.microsoft.com/office/drawing/2014/main" id="{E957ACDD-6768-119C-EF09-35C886D2FDA2}"/>
              </a:ext>
            </a:extLst>
          </p:cNvPr>
          <p:cNvCxnSpPr/>
          <p:nvPr/>
        </p:nvCxnSpPr>
        <p:spPr>
          <a:xfrm rot="5400000">
            <a:off x="2724477" y="1972290"/>
            <a:ext cx="533400" cy="0"/>
          </a:xfrm>
          <a:prstGeom prst="line">
            <a:avLst/>
          </a:prstGeom>
          <a:noFill/>
          <a:ln w="76200" cap="flat" cmpd="sng" algn="ctr">
            <a:solidFill>
              <a:srgbClr val="9DB6D7"/>
            </a:solidFill>
            <a:prstDash val="solid"/>
          </a:ln>
          <a:effectLst>
            <a:outerShdw blurRad="40000" dist="23000" dir="5400000" rotWithShape="0">
              <a:srgbClr val="000000">
                <a:alpha val="35000"/>
              </a:srgbClr>
            </a:outerShdw>
          </a:effectLst>
        </p:spPr>
      </p:cxnSp>
      <p:sp>
        <p:nvSpPr>
          <p:cNvPr id="35" name="Arc 34">
            <a:extLst>
              <a:ext uri="{FF2B5EF4-FFF2-40B4-BE49-F238E27FC236}">
                <a16:creationId xmlns:a16="http://schemas.microsoft.com/office/drawing/2014/main" id="{9E100E4A-F0DD-0C24-66E0-82761A9CA937}"/>
              </a:ext>
            </a:extLst>
          </p:cNvPr>
          <p:cNvSpPr/>
          <p:nvPr/>
        </p:nvSpPr>
        <p:spPr>
          <a:xfrm rot="955362" flipH="1">
            <a:off x="5853440" y="799128"/>
            <a:ext cx="2555875" cy="1963737"/>
          </a:xfrm>
          <a:prstGeom prst="arc">
            <a:avLst>
              <a:gd name="adj1" fmla="val 12890953"/>
              <a:gd name="adj2" fmla="val 21560086"/>
            </a:avLst>
          </a:prstGeom>
          <a:noFill/>
          <a:ln w="38100" cap="rnd" cmpd="sng" algn="ctr">
            <a:solidFill>
              <a:srgbClr val="99CCFF">
                <a:shade val="95000"/>
                <a:satMod val="105000"/>
              </a:srgbClr>
            </a:solidFill>
            <a:prstDash val="sysDash"/>
            <a:headEnd type="stealth" w="lg" len="lg"/>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cxnSp>
        <p:nvCxnSpPr>
          <p:cNvPr id="36" name="Straight Connector 35">
            <a:extLst>
              <a:ext uri="{FF2B5EF4-FFF2-40B4-BE49-F238E27FC236}">
                <a16:creationId xmlns:a16="http://schemas.microsoft.com/office/drawing/2014/main" id="{78FB9D75-CE43-71FF-32A1-7788C5BBC708}"/>
              </a:ext>
            </a:extLst>
          </p:cNvPr>
          <p:cNvCxnSpPr/>
          <p:nvPr/>
        </p:nvCxnSpPr>
        <p:spPr>
          <a:xfrm rot="5400000">
            <a:off x="7982277" y="1972290"/>
            <a:ext cx="533400" cy="0"/>
          </a:xfrm>
          <a:prstGeom prst="line">
            <a:avLst/>
          </a:prstGeom>
          <a:noFill/>
          <a:ln w="76200" cap="flat" cmpd="sng" algn="ctr">
            <a:solidFill>
              <a:srgbClr val="B9B9E7">
                <a:lumMod val="90000"/>
              </a:srgbClr>
            </a:solidFill>
            <a:prstDash val="solid"/>
          </a:ln>
          <a:effectLst>
            <a:outerShdw blurRad="40000" dist="23000" dir="5400000" rotWithShape="0">
              <a:srgbClr val="000000">
                <a:alpha val="35000"/>
              </a:srgbClr>
            </a:outerShdw>
          </a:effectLst>
        </p:spPr>
      </p:cxnSp>
      <p:sp>
        <p:nvSpPr>
          <p:cNvPr id="37" name="TextBox 32">
            <a:extLst>
              <a:ext uri="{FF2B5EF4-FFF2-40B4-BE49-F238E27FC236}">
                <a16:creationId xmlns:a16="http://schemas.microsoft.com/office/drawing/2014/main" id="{FD527986-F68F-4121-16A1-333628C60447}"/>
              </a:ext>
            </a:extLst>
          </p:cNvPr>
          <p:cNvSpPr txBox="1">
            <a:spLocks noChangeArrowheads="1"/>
          </p:cNvSpPr>
          <p:nvPr/>
        </p:nvSpPr>
        <p:spPr bwMode="auto">
          <a:xfrm>
            <a:off x="7334577" y="1324590"/>
            <a:ext cx="1774825" cy="369888"/>
          </a:xfrm>
          <a:prstGeom prst="rect">
            <a:avLst/>
          </a:prstGeom>
          <a:noFill/>
          <a:ln w="9525">
            <a:noFill/>
            <a:miter lim="800000"/>
            <a:headEnd/>
            <a:tailEnd/>
          </a:ln>
        </p:spPr>
        <p:txBody>
          <a:bodyPr wrap="none">
            <a:spAutoFit/>
          </a:bodyPr>
          <a:lstStyle/>
          <a:p>
            <a:pPr>
              <a:defRPr/>
            </a:pPr>
            <a:r>
              <a:rPr lang="fr-CA" sz="1800" b="1" dirty="0">
                <a:solidFill>
                  <a:srgbClr val="B9B9E7">
                    <a:lumMod val="90000"/>
                  </a:srgbClr>
                </a:solidFill>
                <a:latin typeface="Arial" panose="020B0604020202020204" pitchFamily="34" charset="0"/>
                <a:cs typeface="+mn-cs"/>
              </a:rPr>
              <a:t>futur du passé</a:t>
            </a:r>
          </a:p>
        </p:txBody>
      </p:sp>
      <p:pic>
        <p:nvPicPr>
          <p:cNvPr id="38" name="Picture 17" descr="\\artsfs\arts_home\ktsedryk\Enseignement\Waterloo\Distance\252\temps passes\images\food.gif">
            <a:extLst>
              <a:ext uri="{FF2B5EF4-FFF2-40B4-BE49-F238E27FC236}">
                <a16:creationId xmlns:a16="http://schemas.microsoft.com/office/drawing/2014/main" id="{2BC32A79-C864-349C-EA94-10ABBF6247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1652" y="4353218"/>
            <a:ext cx="19558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18" descr="\\artsfs\arts_home\ktsedryk\Enseignement\Waterloo\Distance\252\temps passes\images\7pm.png">
            <a:extLst>
              <a:ext uri="{FF2B5EF4-FFF2-40B4-BE49-F238E27FC236}">
                <a16:creationId xmlns:a16="http://schemas.microsoft.com/office/drawing/2014/main" id="{EF8690A1-DCFD-BFF2-3D38-A6583A89001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577" y="4238036"/>
            <a:ext cx="9461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ectangle 39">
            <a:extLst>
              <a:ext uri="{FF2B5EF4-FFF2-40B4-BE49-F238E27FC236}">
                <a16:creationId xmlns:a16="http://schemas.microsoft.com/office/drawing/2014/main" id="{CB6F2B0E-BD34-061D-F6DE-C6A5732793C7}"/>
              </a:ext>
            </a:extLst>
          </p:cNvPr>
          <p:cNvSpPr>
            <a:spLocks noChangeArrowheads="1"/>
          </p:cNvSpPr>
          <p:nvPr/>
        </p:nvSpPr>
        <p:spPr bwMode="auto">
          <a:xfrm>
            <a:off x="4413577" y="5315923"/>
            <a:ext cx="5816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Il </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était</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 8 heures du soir. </a:t>
            </a:r>
            <a:b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b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Mes invités </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arriveraient</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 dans une heure, </a:t>
            </a:r>
            <a:b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b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et je n'</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avais</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 encore rien </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préparé</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 </a:t>
            </a:r>
            <a:endParaRPr kumimoji="0" lang="en-US" altLang="fr-FR" sz="2400" b="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grpSp>
        <p:nvGrpSpPr>
          <p:cNvPr id="43" name="Group 42">
            <a:extLst>
              <a:ext uri="{FF2B5EF4-FFF2-40B4-BE49-F238E27FC236}">
                <a16:creationId xmlns:a16="http://schemas.microsoft.com/office/drawing/2014/main" id="{0E17EEE9-1AA4-AED7-AADE-5C0767216910}"/>
              </a:ext>
            </a:extLst>
          </p:cNvPr>
          <p:cNvGrpSpPr/>
          <p:nvPr/>
        </p:nvGrpSpPr>
        <p:grpSpPr>
          <a:xfrm>
            <a:off x="6801178" y="2473579"/>
            <a:ext cx="3454400" cy="2573337"/>
            <a:chOff x="4449763" y="3042267"/>
            <a:chExt cx="3454400" cy="2573337"/>
          </a:xfrm>
        </p:grpSpPr>
        <p:pic>
          <p:nvPicPr>
            <p:cNvPr id="23" name="Picture 23" descr="\\artsfs\arts_home\ktsedryk\Enseignement\Waterloo\Distance\252\temps passes\images\party.png">
              <a:extLst>
                <a:ext uri="{FF2B5EF4-FFF2-40B4-BE49-F238E27FC236}">
                  <a16:creationId xmlns:a16="http://schemas.microsoft.com/office/drawing/2014/main" id="{90939532-8434-368E-A36E-EE6CA675F2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5888" y="3419475"/>
              <a:ext cx="1962150"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loud Callout 45">
              <a:extLst>
                <a:ext uri="{FF2B5EF4-FFF2-40B4-BE49-F238E27FC236}">
                  <a16:creationId xmlns:a16="http://schemas.microsoft.com/office/drawing/2014/main" id="{69B8A69B-5868-E1D1-F5E6-992FE2E59F1B}"/>
                </a:ext>
              </a:extLst>
            </p:cNvPr>
            <p:cNvSpPr/>
            <p:nvPr/>
          </p:nvSpPr>
          <p:spPr>
            <a:xfrm>
              <a:off x="4449763" y="3042267"/>
              <a:ext cx="3454400" cy="2573337"/>
            </a:xfrm>
            <a:prstGeom prst="cloudCallout">
              <a:avLst>
                <a:gd name="adj1" fmla="val -124580"/>
                <a:gd name="adj2" fmla="val 30441"/>
              </a:avLst>
            </a:prstGeom>
            <a:solidFill>
              <a:srgbClr val="002060">
                <a:alpha val="25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grpSp>
      <p:cxnSp>
        <p:nvCxnSpPr>
          <p:cNvPr id="42" name="Straight Connector 41">
            <a:extLst>
              <a:ext uri="{FF2B5EF4-FFF2-40B4-BE49-F238E27FC236}">
                <a16:creationId xmlns:a16="http://schemas.microsoft.com/office/drawing/2014/main" id="{27744C09-AF86-C9DA-78DB-8D5C1244F936}"/>
              </a:ext>
            </a:extLst>
          </p:cNvPr>
          <p:cNvCxnSpPr/>
          <p:nvPr/>
        </p:nvCxnSpPr>
        <p:spPr>
          <a:xfrm>
            <a:off x="6111404" y="6082685"/>
            <a:ext cx="1676400" cy="0"/>
          </a:xfrm>
          <a:prstGeom prst="line">
            <a:avLst/>
          </a:prstGeom>
          <a:noFill/>
          <a:ln w="38100" cap="flat" cmpd="sng" algn="ctr">
            <a:solidFill>
              <a:srgbClr val="C00000"/>
            </a:solidFill>
            <a:prstDash val="solid"/>
          </a:ln>
          <a:effectLst>
            <a:outerShdw blurRad="40000" dist="23000" dir="5400000" rotWithShape="0">
              <a:srgbClr val="000000">
                <a:alpha val="35000"/>
              </a:srgbClr>
            </a:outerShdw>
          </a:effectLst>
        </p:spPr>
      </p:cxnSp>
    </p:spTree>
    <p:custDataLst>
      <p:tags r:id="rId1"/>
    </p:custDataLst>
    <p:extLst>
      <p:ext uri="{BB962C8B-B14F-4D97-AF65-F5344CB8AC3E}">
        <p14:creationId xmlns:p14="http://schemas.microsoft.com/office/powerpoint/2010/main" val="29579364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 from="(-#ppt_w/2)" to="(#ppt_x)" calcmode="lin" valueType="num">
                                      <p:cBhvr>
                                        <p:cTn id="12" dur="600" fill="hold">
                                          <p:stCondLst>
                                            <p:cond delay="0"/>
                                          </p:stCondLst>
                                        </p:cTn>
                                        <p:tgtEl>
                                          <p:spTgt spid="28"/>
                                        </p:tgtEl>
                                        <p:attrNameLst>
                                          <p:attrName>ppt_x</p:attrName>
                                        </p:attrNameLst>
                                      </p:cBhvr>
                                    </p:anim>
                                    <p:anim from="0" to="-1.0" calcmode="lin" valueType="num">
                                      <p:cBhvr>
                                        <p:cTn id="13" dur="200" decel="50000" autoRev="1" fill="hold">
                                          <p:stCondLst>
                                            <p:cond delay="600"/>
                                          </p:stCondLst>
                                        </p:cTn>
                                        <p:tgtEl>
                                          <p:spTgt spid="28"/>
                                        </p:tgtEl>
                                        <p:attrNameLst>
                                          <p:attrName>xshear</p:attrName>
                                        </p:attrNameLst>
                                      </p:cBhvr>
                                    </p:anim>
                                    <p:animScale>
                                      <p:cBhvr>
                                        <p:cTn id="14" dur="200" decel="100000" autoRev="1" fill="hold">
                                          <p:stCondLst>
                                            <p:cond delay="600"/>
                                          </p:stCondLst>
                                        </p:cTn>
                                        <p:tgtEl>
                                          <p:spTgt spid="28"/>
                                        </p:tgtEl>
                                      </p:cBhvr>
                                      <p:from x="100000" y="100000"/>
                                      <p:to x="80000" y="100000"/>
                                    </p:animScale>
                                    <p:anim by="(#ppt_h/3+#ppt_w*0.1)" calcmode="lin" valueType="num">
                                      <p:cBhvr additive="sum">
                                        <p:cTn id="15" dur="200" decel="100000" autoRev="1" fill="hold">
                                          <p:stCondLst>
                                            <p:cond delay="600"/>
                                          </p:stCondLst>
                                        </p:cTn>
                                        <p:tgtEl>
                                          <p:spTgt spid="28"/>
                                        </p:tgtEl>
                                        <p:attrNameLst>
                                          <p:attrName>ppt_x</p:attrName>
                                        </p:attrNameLst>
                                      </p:cBhvr>
                                    </p:anim>
                                  </p:childTnLst>
                                </p:cTn>
                              </p:par>
                              <p:par>
                                <p:cTn id="16" presetID="34" presetClass="entr" presetSubtype="0"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 from="(-#ppt_w/2)" to="(#ppt_x)" calcmode="lin" valueType="num">
                                      <p:cBhvr>
                                        <p:cTn id="18" dur="600" fill="hold">
                                          <p:stCondLst>
                                            <p:cond delay="0"/>
                                          </p:stCondLst>
                                        </p:cTn>
                                        <p:tgtEl>
                                          <p:spTgt spid="29"/>
                                        </p:tgtEl>
                                        <p:attrNameLst>
                                          <p:attrName>ppt_x</p:attrName>
                                        </p:attrNameLst>
                                      </p:cBhvr>
                                    </p:anim>
                                    <p:anim from="0" to="-1.0" calcmode="lin" valueType="num">
                                      <p:cBhvr>
                                        <p:cTn id="19" dur="200" decel="50000" autoRev="1" fill="hold">
                                          <p:stCondLst>
                                            <p:cond delay="600"/>
                                          </p:stCondLst>
                                        </p:cTn>
                                        <p:tgtEl>
                                          <p:spTgt spid="29"/>
                                        </p:tgtEl>
                                        <p:attrNameLst>
                                          <p:attrName>xshear</p:attrName>
                                        </p:attrNameLst>
                                      </p:cBhvr>
                                    </p:anim>
                                    <p:animScale>
                                      <p:cBhvr>
                                        <p:cTn id="20" dur="200" decel="100000" autoRev="1" fill="hold">
                                          <p:stCondLst>
                                            <p:cond delay="600"/>
                                          </p:stCondLst>
                                        </p:cTn>
                                        <p:tgtEl>
                                          <p:spTgt spid="29"/>
                                        </p:tgtEl>
                                      </p:cBhvr>
                                      <p:from x="100000" y="100000"/>
                                      <p:to x="80000" y="100000"/>
                                    </p:animScale>
                                    <p:anim by="(#ppt_h/3+#ppt_w*0.1)" calcmode="lin" valueType="num">
                                      <p:cBhvr additive="sum">
                                        <p:cTn id="21" dur="200" decel="100000" autoRev="1" fill="hold">
                                          <p:stCondLst>
                                            <p:cond delay="600"/>
                                          </p:stCondLst>
                                        </p:cTn>
                                        <p:tgtEl>
                                          <p:spTgt spid="29"/>
                                        </p:tgtEl>
                                        <p:attrNameLst>
                                          <p:attrName>ppt_x</p:attrName>
                                        </p:attrNameLst>
                                      </p:cBhvr>
                                    </p:anim>
                                  </p:childTnLst>
                                </p:cTn>
                              </p:par>
                            </p:childTnLst>
                          </p:cTn>
                        </p:par>
                      </p:childTnLst>
                    </p:cTn>
                  </p:par>
                  <p:par>
                    <p:cTn id="22" fill="hold">
                      <p:stCondLst>
                        <p:cond delay="indefinite"/>
                      </p:stCondLst>
                      <p:childTnLst>
                        <p:par>
                          <p:cTn id="23" fill="hold">
                            <p:stCondLst>
                              <p:cond delay="0"/>
                            </p:stCondLst>
                            <p:childTnLst>
                              <p:par>
                                <p:cTn id="24" presetID="34" presetClass="entr" presetSubtype="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 from="(-#ppt_w/2)" to="(#ppt_x)" calcmode="lin" valueType="num">
                                      <p:cBhvr>
                                        <p:cTn id="26" dur="600" fill="hold">
                                          <p:stCondLst>
                                            <p:cond delay="0"/>
                                          </p:stCondLst>
                                        </p:cTn>
                                        <p:tgtEl>
                                          <p:spTgt spid="30"/>
                                        </p:tgtEl>
                                        <p:attrNameLst>
                                          <p:attrName>ppt_x</p:attrName>
                                        </p:attrNameLst>
                                      </p:cBhvr>
                                    </p:anim>
                                    <p:anim from="0" to="-1.0" calcmode="lin" valueType="num">
                                      <p:cBhvr>
                                        <p:cTn id="27" dur="200" decel="50000" autoRev="1" fill="hold">
                                          <p:stCondLst>
                                            <p:cond delay="600"/>
                                          </p:stCondLst>
                                        </p:cTn>
                                        <p:tgtEl>
                                          <p:spTgt spid="30"/>
                                        </p:tgtEl>
                                        <p:attrNameLst>
                                          <p:attrName>xshear</p:attrName>
                                        </p:attrNameLst>
                                      </p:cBhvr>
                                    </p:anim>
                                    <p:animScale>
                                      <p:cBhvr>
                                        <p:cTn id="28" dur="200" decel="100000" autoRev="1" fill="hold">
                                          <p:stCondLst>
                                            <p:cond delay="600"/>
                                          </p:stCondLst>
                                        </p:cTn>
                                        <p:tgtEl>
                                          <p:spTgt spid="30"/>
                                        </p:tgtEl>
                                      </p:cBhvr>
                                      <p:from x="100000" y="100000"/>
                                      <p:to x="80000" y="100000"/>
                                    </p:animScale>
                                    <p:anim by="(#ppt_h/3+#ppt_w*0.1)" calcmode="lin" valueType="num">
                                      <p:cBhvr additive="sum">
                                        <p:cTn id="29" dur="200" decel="100000" autoRev="1" fill="hold">
                                          <p:stCondLst>
                                            <p:cond delay="600"/>
                                          </p:stCondLst>
                                        </p:cTn>
                                        <p:tgtEl>
                                          <p:spTgt spid="30"/>
                                        </p:tgtEl>
                                        <p:attrNameLst>
                                          <p:attrName>ppt_x</p:attrName>
                                        </p:attrNameLst>
                                      </p:cBhvr>
                                    </p:anim>
                                  </p:childTnLst>
                                </p:cTn>
                              </p:par>
                              <p:par>
                                <p:cTn id="30" presetID="34" presetClass="entr" presetSubtype="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 from="(-#ppt_w/2)" to="(#ppt_x)" calcmode="lin" valueType="num">
                                      <p:cBhvr>
                                        <p:cTn id="32" dur="600" fill="hold">
                                          <p:stCondLst>
                                            <p:cond delay="0"/>
                                          </p:stCondLst>
                                        </p:cTn>
                                        <p:tgtEl>
                                          <p:spTgt spid="31"/>
                                        </p:tgtEl>
                                        <p:attrNameLst>
                                          <p:attrName>ppt_x</p:attrName>
                                        </p:attrNameLst>
                                      </p:cBhvr>
                                    </p:anim>
                                    <p:anim from="0" to="-1.0" calcmode="lin" valueType="num">
                                      <p:cBhvr>
                                        <p:cTn id="33" dur="200" decel="50000" autoRev="1" fill="hold">
                                          <p:stCondLst>
                                            <p:cond delay="600"/>
                                          </p:stCondLst>
                                        </p:cTn>
                                        <p:tgtEl>
                                          <p:spTgt spid="31"/>
                                        </p:tgtEl>
                                        <p:attrNameLst>
                                          <p:attrName>xshear</p:attrName>
                                        </p:attrNameLst>
                                      </p:cBhvr>
                                    </p:anim>
                                    <p:animScale>
                                      <p:cBhvr>
                                        <p:cTn id="34" dur="200" decel="100000" autoRev="1" fill="hold">
                                          <p:stCondLst>
                                            <p:cond delay="600"/>
                                          </p:stCondLst>
                                        </p:cTn>
                                        <p:tgtEl>
                                          <p:spTgt spid="31"/>
                                        </p:tgtEl>
                                      </p:cBhvr>
                                      <p:from x="100000" y="100000"/>
                                      <p:to x="80000" y="100000"/>
                                    </p:animScale>
                                    <p:anim by="(#ppt_h/3+#ppt_w*0.1)" calcmode="lin" valueType="num">
                                      <p:cBhvr additive="sum">
                                        <p:cTn id="35" dur="200" decel="100000" autoRev="1" fill="hold">
                                          <p:stCondLst>
                                            <p:cond delay="600"/>
                                          </p:stCondLst>
                                        </p:cTn>
                                        <p:tgtEl>
                                          <p:spTgt spid="31"/>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34" presetClass="entr" presetSubtype="0"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 from="(-#ppt_w/2)" to="(#ppt_x)" calcmode="lin" valueType="num">
                                      <p:cBhvr>
                                        <p:cTn id="40" dur="600" fill="hold">
                                          <p:stCondLst>
                                            <p:cond delay="0"/>
                                          </p:stCondLst>
                                        </p:cTn>
                                        <p:tgtEl>
                                          <p:spTgt spid="32"/>
                                        </p:tgtEl>
                                        <p:attrNameLst>
                                          <p:attrName>ppt_x</p:attrName>
                                        </p:attrNameLst>
                                      </p:cBhvr>
                                    </p:anim>
                                    <p:anim from="0" to="-1.0" calcmode="lin" valueType="num">
                                      <p:cBhvr>
                                        <p:cTn id="41" dur="200" decel="50000" autoRev="1" fill="hold">
                                          <p:stCondLst>
                                            <p:cond delay="600"/>
                                          </p:stCondLst>
                                        </p:cTn>
                                        <p:tgtEl>
                                          <p:spTgt spid="32"/>
                                        </p:tgtEl>
                                        <p:attrNameLst>
                                          <p:attrName>xshear</p:attrName>
                                        </p:attrNameLst>
                                      </p:cBhvr>
                                    </p:anim>
                                    <p:animScale>
                                      <p:cBhvr>
                                        <p:cTn id="42" dur="200" decel="100000" autoRev="1" fill="hold">
                                          <p:stCondLst>
                                            <p:cond delay="600"/>
                                          </p:stCondLst>
                                        </p:cTn>
                                        <p:tgtEl>
                                          <p:spTgt spid="32"/>
                                        </p:tgtEl>
                                      </p:cBhvr>
                                      <p:from x="100000" y="100000"/>
                                      <p:to x="80000" y="100000"/>
                                    </p:animScale>
                                    <p:anim by="(#ppt_h/3+#ppt_w*0.1)" calcmode="lin" valueType="num">
                                      <p:cBhvr additive="sum">
                                        <p:cTn id="43" dur="200" decel="100000" autoRev="1" fill="hold">
                                          <p:stCondLst>
                                            <p:cond delay="600"/>
                                          </p:stCondLst>
                                        </p:cTn>
                                        <p:tgtEl>
                                          <p:spTgt spid="32"/>
                                        </p:tgtEl>
                                        <p:attrNameLst>
                                          <p:attrName>ppt_x</p:attrName>
                                        </p:attrNameLst>
                                      </p:cBhvr>
                                    </p:anim>
                                  </p:childTnLst>
                                </p:cTn>
                              </p:par>
                              <p:par>
                                <p:cTn id="44" presetID="34" presetClass="entr" presetSubtype="0"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 from="(-#ppt_w/2)" to="(#ppt_x)" calcmode="lin" valueType="num">
                                      <p:cBhvr>
                                        <p:cTn id="46" dur="600" fill="hold">
                                          <p:stCondLst>
                                            <p:cond delay="0"/>
                                          </p:stCondLst>
                                        </p:cTn>
                                        <p:tgtEl>
                                          <p:spTgt spid="33"/>
                                        </p:tgtEl>
                                        <p:attrNameLst>
                                          <p:attrName>ppt_x</p:attrName>
                                        </p:attrNameLst>
                                      </p:cBhvr>
                                    </p:anim>
                                    <p:anim from="0" to="-1.0" calcmode="lin" valueType="num">
                                      <p:cBhvr>
                                        <p:cTn id="47" dur="200" decel="50000" autoRev="1" fill="hold">
                                          <p:stCondLst>
                                            <p:cond delay="600"/>
                                          </p:stCondLst>
                                        </p:cTn>
                                        <p:tgtEl>
                                          <p:spTgt spid="33"/>
                                        </p:tgtEl>
                                        <p:attrNameLst>
                                          <p:attrName>xshear</p:attrName>
                                        </p:attrNameLst>
                                      </p:cBhvr>
                                    </p:anim>
                                    <p:animScale>
                                      <p:cBhvr>
                                        <p:cTn id="48" dur="200" decel="100000" autoRev="1" fill="hold">
                                          <p:stCondLst>
                                            <p:cond delay="600"/>
                                          </p:stCondLst>
                                        </p:cTn>
                                        <p:tgtEl>
                                          <p:spTgt spid="33"/>
                                        </p:tgtEl>
                                      </p:cBhvr>
                                      <p:from x="100000" y="100000"/>
                                      <p:to x="80000" y="100000"/>
                                    </p:animScale>
                                    <p:anim by="(#ppt_h/3+#ppt_w*0.1)" calcmode="lin" valueType="num">
                                      <p:cBhvr additive="sum">
                                        <p:cTn id="49" dur="200" decel="100000" autoRev="1" fill="hold">
                                          <p:stCondLst>
                                            <p:cond delay="600"/>
                                          </p:stCondLst>
                                        </p:cTn>
                                        <p:tgtEl>
                                          <p:spTgt spid="33"/>
                                        </p:tgtEl>
                                        <p:attrNameLst>
                                          <p:attrName>ppt_x</p:attrName>
                                        </p:attrNameLst>
                                      </p:cBhvr>
                                    </p:anim>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right)">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ipe(down)">
                                      <p:cBhvr>
                                        <p:cTn id="59" dur="500"/>
                                        <p:tgtEl>
                                          <p:spTgt spid="34"/>
                                        </p:tgtEl>
                                      </p:cBhvr>
                                    </p:animEffect>
                                  </p:childTnLst>
                                </p:cTn>
                              </p:par>
                              <p:par>
                                <p:cTn id="60" presetID="23" presetClass="entr" presetSubtype="16" fill="hold" nodeType="withEffect">
                                  <p:stCondLst>
                                    <p:cond delay="0"/>
                                  </p:stCondLst>
                                  <p:childTnLst>
                                    <p:set>
                                      <p:cBhvr>
                                        <p:cTn id="61" dur="1" fill="hold">
                                          <p:stCondLst>
                                            <p:cond delay="0"/>
                                          </p:stCondLst>
                                        </p:cTn>
                                        <p:tgtEl>
                                          <p:spTgt spid="26"/>
                                        </p:tgtEl>
                                        <p:attrNameLst>
                                          <p:attrName>style.visibility</p:attrName>
                                        </p:attrNameLst>
                                      </p:cBhvr>
                                      <p:to>
                                        <p:strVal val="visible"/>
                                      </p:to>
                                    </p:set>
                                    <p:anim calcmode="lin" valueType="num">
                                      <p:cBhvr>
                                        <p:cTn id="62" dur="500" fill="hold"/>
                                        <p:tgtEl>
                                          <p:spTgt spid="26"/>
                                        </p:tgtEl>
                                        <p:attrNameLst>
                                          <p:attrName>ppt_w</p:attrName>
                                        </p:attrNameLst>
                                      </p:cBhvr>
                                      <p:tavLst>
                                        <p:tav tm="0">
                                          <p:val>
                                            <p:fltVal val="0"/>
                                          </p:val>
                                        </p:tav>
                                        <p:tav tm="100000">
                                          <p:val>
                                            <p:strVal val="#ppt_w"/>
                                          </p:val>
                                        </p:tav>
                                      </p:tavLst>
                                    </p:anim>
                                    <p:anim calcmode="lin" valueType="num">
                                      <p:cBhvr>
                                        <p:cTn id="63"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wipe(left)">
                                      <p:cBhvr>
                                        <p:cTn id="68" dur="5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down)">
                                      <p:cBhvr>
                                        <p:cTn id="73" dur="500"/>
                                        <p:tgtEl>
                                          <p:spTgt spid="36"/>
                                        </p:tgtEl>
                                      </p:cBhvr>
                                    </p:animEffect>
                                  </p:childTnLst>
                                </p:cTn>
                              </p:par>
                              <p:par>
                                <p:cTn id="74" presetID="23" presetClass="entr" presetSubtype="16" fill="hold" nodeType="withEffect">
                                  <p:stCondLst>
                                    <p:cond delay="0"/>
                                  </p:stCondLst>
                                  <p:childTnLst>
                                    <p:set>
                                      <p:cBhvr>
                                        <p:cTn id="75" dur="1" fill="hold">
                                          <p:stCondLst>
                                            <p:cond delay="0"/>
                                          </p:stCondLst>
                                        </p:cTn>
                                        <p:tgtEl>
                                          <p:spTgt spid="37"/>
                                        </p:tgtEl>
                                        <p:attrNameLst>
                                          <p:attrName>style.visibility</p:attrName>
                                        </p:attrNameLst>
                                      </p:cBhvr>
                                      <p:to>
                                        <p:strVal val="visible"/>
                                      </p:to>
                                    </p:set>
                                    <p:anim calcmode="lin" valueType="num">
                                      <p:cBhvr>
                                        <p:cTn id="76" dur="500" fill="hold"/>
                                        <p:tgtEl>
                                          <p:spTgt spid="37"/>
                                        </p:tgtEl>
                                        <p:attrNameLst>
                                          <p:attrName>ppt_w</p:attrName>
                                        </p:attrNameLst>
                                      </p:cBhvr>
                                      <p:tavLst>
                                        <p:tav tm="0">
                                          <p:val>
                                            <p:fltVal val="0"/>
                                          </p:val>
                                        </p:tav>
                                        <p:tav tm="100000">
                                          <p:val>
                                            <p:strVal val="#ppt_w"/>
                                          </p:val>
                                        </p:tav>
                                      </p:tavLst>
                                    </p:anim>
                                    <p:anim calcmode="lin" valueType="num">
                                      <p:cBhvr>
                                        <p:cTn id="77" dur="500" fill="hold"/>
                                        <p:tgtEl>
                                          <p:spTgt spid="37"/>
                                        </p:tgtEl>
                                        <p:attrNameLst>
                                          <p:attrName>ppt_h</p:attrName>
                                        </p:attrNameLst>
                                      </p:cBhvr>
                                      <p:tavLst>
                                        <p:tav tm="0">
                                          <p:val>
                                            <p:fltVal val="0"/>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1000"/>
                                        <p:tgtEl>
                                          <p:spTgt spid="39"/>
                                        </p:tgtEl>
                                      </p:cBhvr>
                                    </p:animEffect>
                                  </p:childTnLst>
                                </p:cTn>
                              </p:par>
                              <p:par>
                                <p:cTn id="83" presetID="10" presetClass="entr" presetSubtype="0" fill="hold" nodeType="with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fade">
                                      <p:cBhvr>
                                        <p:cTn id="85" dur="500"/>
                                        <p:tgtEl>
                                          <p:spTgt spid="24"/>
                                        </p:tgtEl>
                                      </p:cBhvr>
                                    </p:animEffect>
                                  </p:childTnLst>
                                </p:cTn>
                              </p:par>
                              <p:par>
                                <p:cTn id="86" presetID="10" presetClass="entr" presetSubtype="0" fill="hold" nodeType="with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fade">
                                      <p:cBhvr>
                                        <p:cTn id="88" dur="1000"/>
                                        <p:tgtEl>
                                          <p:spTgt spid="38"/>
                                        </p:tgtEl>
                                      </p:cBhvr>
                                    </p:animEffect>
                                  </p:childTnLst>
                                </p:cTn>
                              </p:par>
                              <p:par>
                                <p:cTn id="89" presetID="10" presetClass="entr" presetSubtype="0" fill="hold" nodeType="with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fade">
                                      <p:cBhvr>
                                        <p:cTn id="91" dur="1000"/>
                                        <p:tgtEl>
                                          <p:spTgt spid="43"/>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40">
                                            <p:txEl>
                                              <p:pRg st="0" end="0"/>
                                            </p:txEl>
                                          </p:spTgt>
                                        </p:tgtEl>
                                        <p:attrNameLst>
                                          <p:attrName>style.visibility</p:attrName>
                                        </p:attrNameLst>
                                      </p:cBhvr>
                                      <p:to>
                                        <p:strVal val="visible"/>
                                      </p:to>
                                    </p:set>
                                    <p:animEffect transition="in" filter="fade">
                                      <p:cBhvr>
                                        <p:cTn id="96" dur="500"/>
                                        <p:tgtEl>
                                          <p:spTgt spid="40">
                                            <p:txEl>
                                              <p:pRg st="0" end="0"/>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nodeType="click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wipe(left)">
                                      <p:cBhvr>
                                        <p:cTn id="10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31" grpId="0"/>
      <p:bldP spid="32" grpId="0" animBg="1"/>
      <p:bldP spid="33" grpId="0"/>
      <p:bldP spid="37" grpId="0"/>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272E-8529-678B-8B3D-D74532BCB83B}"/>
              </a:ext>
            </a:extLst>
          </p:cNvPr>
          <p:cNvSpPr>
            <a:spLocks noGrp="1"/>
          </p:cNvSpPr>
          <p:nvPr>
            <p:ph type="title"/>
          </p:nvPr>
        </p:nvSpPr>
        <p:spPr/>
        <p:txBody>
          <a:bodyPr/>
          <a:lstStyle/>
          <a:p>
            <a:r>
              <a:rPr lang="fr-FR" altLang="fr-FR" sz="2800" dirty="0"/>
              <a:t> Emplois</a:t>
            </a:r>
            <a:endParaRPr lang="fr-CA" dirty="0"/>
          </a:p>
        </p:txBody>
      </p:sp>
      <p:sp>
        <p:nvSpPr>
          <p:cNvPr id="3" name="Arc 2">
            <a:extLst>
              <a:ext uri="{FF2B5EF4-FFF2-40B4-BE49-F238E27FC236}">
                <a16:creationId xmlns:a16="http://schemas.microsoft.com/office/drawing/2014/main" id="{883FE4C3-39A7-1F29-CA9F-B164BCDACE42}"/>
              </a:ext>
            </a:extLst>
          </p:cNvPr>
          <p:cNvSpPr/>
          <p:nvPr/>
        </p:nvSpPr>
        <p:spPr>
          <a:xfrm rot="20644638">
            <a:off x="3364240" y="800715"/>
            <a:ext cx="2555875" cy="1963738"/>
          </a:xfrm>
          <a:prstGeom prst="arc">
            <a:avLst>
              <a:gd name="adj1" fmla="val 12890953"/>
              <a:gd name="adj2" fmla="val 21560086"/>
            </a:avLst>
          </a:prstGeom>
          <a:noFill/>
          <a:ln w="38100" cap="rnd" cmpd="sng" algn="ctr">
            <a:solidFill>
              <a:srgbClr val="99CCFF">
                <a:shade val="95000"/>
                <a:satMod val="105000"/>
              </a:srgbClr>
            </a:solidFill>
            <a:prstDash val="sysDash"/>
            <a:headEnd type="stealth" w="lg" len="lg"/>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4" name="TextBox 32">
            <a:extLst>
              <a:ext uri="{FF2B5EF4-FFF2-40B4-BE49-F238E27FC236}">
                <a16:creationId xmlns:a16="http://schemas.microsoft.com/office/drawing/2014/main" id="{D1EDE993-A60B-052C-6428-E7AD9F08E857}"/>
              </a:ext>
            </a:extLst>
          </p:cNvPr>
          <p:cNvSpPr txBox="1">
            <a:spLocks noChangeArrowheads="1"/>
          </p:cNvSpPr>
          <p:nvPr/>
        </p:nvSpPr>
        <p:spPr bwMode="auto">
          <a:xfrm>
            <a:off x="2118052" y="1324590"/>
            <a:ext cx="178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0" i="0" u="none" strike="noStrike" kern="0" cap="none" spc="0" normalizeH="0" baseline="0" noProof="0">
                <a:ln>
                  <a:noFill/>
                </a:ln>
                <a:solidFill>
                  <a:srgbClr val="627B9A"/>
                </a:solidFill>
                <a:effectLst/>
                <a:uLnTx/>
                <a:uFillTx/>
                <a:latin typeface="Arial" panose="020B0604020202020204" pitchFamily="34" charset="0"/>
                <a:cs typeface="+mn-cs"/>
              </a:rPr>
              <a:t>plus-que-parfait</a:t>
            </a:r>
          </a:p>
        </p:txBody>
      </p:sp>
      <p:cxnSp>
        <p:nvCxnSpPr>
          <p:cNvPr id="5" name="Straight Arrow Connector 4">
            <a:extLst>
              <a:ext uri="{FF2B5EF4-FFF2-40B4-BE49-F238E27FC236}">
                <a16:creationId xmlns:a16="http://schemas.microsoft.com/office/drawing/2014/main" id="{E4C60BF8-0B83-8974-0C92-5D97ACCC219D}"/>
              </a:ext>
            </a:extLst>
          </p:cNvPr>
          <p:cNvCxnSpPr/>
          <p:nvPr/>
        </p:nvCxnSpPr>
        <p:spPr>
          <a:xfrm>
            <a:off x="1848177" y="1945303"/>
            <a:ext cx="8382000" cy="1587"/>
          </a:xfrm>
          <a:prstGeom prst="straightConnector1">
            <a:avLst/>
          </a:prstGeom>
          <a:noFill/>
          <a:ln w="38100" cap="flat" cmpd="sng" algn="ctr">
            <a:solidFill>
              <a:srgbClr val="FFFFFF">
                <a:lumMod val="65000"/>
              </a:srgbClr>
            </a:solidFill>
            <a:prstDash val="solid"/>
            <a:tailEnd type="arrow"/>
          </a:ln>
          <a:effectLst>
            <a:outerShdw blurRad="40000" dist="23000" dir="5400000" rotWithShape="0">
              <a:srgbClr val="000000">
                <a:alpha val="35000"/>
              </a:srgbClr>
            </a:outerShdw>
          </a:effectLst>
        </p:spPr>
      </p:cxnSp>
      <p:cxnSp>
        <p:nvCxnSpPr>
          <p:cNvPr id="6" name="Straight Connector 5">
            <a:extLst>
              <a:ext uri="{FF2B5EF4-FFF2-40B4-BE49-F238E27FC236}">
                <a16:creationId xmlns:a16="http://schemas.microsoft.com/office/drawing/2014/main" id="{9A842F18-CA65-D2AB-2CFD-194CCCA064AE}"/>
              </a:ext>
            </a:extLst>
          </p:cNvPr>
          <p:cNvCxnSpPr/>
          <p:nvPr/>
        </p:nvCxnSpPr>
        <p:spPr>
          <a:xfrm rot="5400000">
            <a:off x="9277677" y="1983403"/>
            <a:ext cx="533400" cy="0"/>
          </a:xfrm>
          <a:prstGeom prst="line">
            <a:avLst/>
          </a:prstGeom>
          <a:noFill/>
          <a:ln w="76200" cap="flat" cmpd="sng" algn="ctr">
            <a:solidFill>
              <a:srgbClr val="04A078"/>
            </a:solidFill>
            <a:prstDash val="solid"/>
          </a:ln>
          <a:effectLst>
            <a:outerShdw blurRad="40000" dist="23000" dir="5400000" rotWithShape="0">
              <a:srgbClr val="000000">
                <a:alpha val="35000"/>
              </a:srgbClr>
            </a:outerShdw>
          </a:effectLst>
        </p:spPr>
      </p:cxnSp>
      <p:sp>
        <p:nvSpPr>
          <p:cNvPr id="7" name="TextBox 24">
            <a:extLst>
              <a:ext uri="{FF2B5EF4-FFF2-40B4-BE49-F238E27FC236}">
                <a16:creationId xmlns:a16="http://schemas.microsoft.com/office/drawing/2014/main" id="{898550E4-096E-FE6D-ACD7-C640D32B41CF}"/>
              </a:ext>
            </a:extLst>
          </p:cNvPr>
          <p:cNvSpPr txBox="1">
            <a:spLocks noChangeArrowheads="1"/>
          </p:cNvSpPr>
          <p:nvPr/>
        </p:nvSpPr>
        <p:spPr bwMode="auto">
          <a:xfrm>
            <a:off x="9087177" y="1388090"/>
            <a:ext cx="95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0" i="0" u="none" strike="noStrike" kern="0" cap="none" spc="0" normalizeH="0" baseline="0" noProof="0" dirty="0">
                <a:ln>
                  <a:noFill/>
                </a:ln>
                <a:solidFill>
                  <a:srgbClr val="04A078"/>
                </a:solidFill>
                <a:effectLst/>
                <a:uLnTx/>
                <a:uFillTx/>
                <a:latin typeface="Arial" panose="020B0604020202020204" pitchFamily="34" charset="0"/>
                <a:cs typeface="+mn-cs"/>
              </a:rPr>
              <a:t>présent</a:t>
            </a:r>
          </a:p>
        </p:txBody>
      </p:sp>
      <p:cxnSp>
        <p:nvCxnSpPr>
          <p:cNvPr id="8" name="Straight Connector 7">
            <a:extLst>
              <a:ext uri="{FF2B5EF4-FFF2-40B4-BE49-F238E27FC236}">
                <a16:creationId xmlns:a16="http://schemas.microsoft.com/office/drawing/2014/main" id="{47AC5399-A4DE-2A13-64A2-8D55AF11C7A9}"/>
              </a:ext>
            </a:extLst>
          </p:cNvPr>
          <p:cNvCxnSpPr/>
          <p:nvPr/>
        </p:nvCxnSpPr>
        <p:spPr>
          <a:xfrm rot="5400000">
            <a:off x="5591502" y="1983403"/>
            <a:ext cx="533400" cy="0"/>
          </a:xfrm>
          <a:prstGeom prst="line">
            <a:avLst/>
          </a:prstGeom>
          <a:noFill/>
          <a:ln w="76200" cap="flat" cmpd="sng" algn="ctr">
            <a:solidFill>
              <a:srgbClr val="0070C0"/>
            </a:solidFill>
            <a:prstDash val="solid"/>
          </a:ln>
          <a:effectLst>
            <a:outerShdw blurRad="40000" dist="23000" dir="5400000" rotWithShape="0">
              <a:srgbClr val="000000">
                <a:alpha val="35000"/>
              </a:srgbClr>
            </a:outerShdw>
          </a:effectLst>
        </p:spPr>
      </p:cxnSp>
      <p:sp>
        <p:nvSpPr>
          <p:cNvPr id="9" name="TextBox 27">
            <a:extLst>
              <a:ext uri="{FF2B5EF4-FFF2-40B4-BE49-F238E27FC236}">
                <a16:creationId xmlns:a16="http://schemas.microsoft.com/office/drawing/2014/main" id="{8DE4AC8C-7FF2-2CF5-1185-59B9C3405DE2}"/>
              </a:ext>
            </a:extLst>
          </p:cNvPr>
          <p:cNvSpPr txBox="1">
            <a:spLocks noChangeArrowheads="1"/>
          </p:cNvSpPr>
          <p:nvPr/>
        </p:nvSpPr>
        <p:spPr bwMode="auto">
          <a:xfrm>
            <a:off x="4972377" y="1335703"/>
            <a:ext cx="1800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0" i="0" u="none" strike="noStrike" kern="0" cap="none" spc="0" normalizeH="0" baseline="0" noProof="0">
                <a:ln>
                  <a:noFill/>
                </a:ln>
                <a:solidFill>
                  <a:srgbClr val="0070C0"/>
                </a:solidFill>
                <a:effectLst/>
                <a:uLnTx/>
                <a:uFillTx/>
                <a:latin typeface="Arial" panose="020B0604020202020204" pitchFamily="34" charset="0"/>
                <a:cs typeface="+mn-cs"/>
              </a:rPr>
              <a:t>passé composé</a:t>
            </a:r>
          </a:p>
        </p:txBody>
      </p:sp>
      <p:sp>
        <p:nvSpPr>
          <p:cNvPr id="10" name="Right Arrow 20">
            <a:extLst>
              <a:ext uri="{FF2B5EF4-FFF2-40B4-BE49-F238E27FC236}">
                <a16:creationId xmlns:a16="http://schemas.microsoft.com/office/drawing/2014/main" id="{FFD07782-FA28-258C-CC9B-5EFDCBEF9C45}"/>
              </a:ext>
            </a:extLst>
          </p:cNvPr>
          <p:cNvSpPr/>
          <p:nvPr/>
        </p:nvSpPr>
        <p:spPr>
          <a:xfrm>
            <a:off x="4515177" y="1869103"/>
            <a:ext cx="2667000" cy="188912"/>
          </a:xfrm>
          <a:prstGeom prst="rightArrow">
            <a:avLst/>
          </a:prstGeom>
          <a:solidFill>
            <a:srgbClr val="7030A0">
              <a:alpha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1" name="TextBox 27">
            <a:extLst>
              <a:ext uri="{FF2B5EF4-FFF2-40B4-BE49-F238E27FC236}">
                <a16:creationId xmlns:a16="http://schemas.microsoft.com/office/drawing/2014/main" id="{CAB54041-6B92-BF16-5DD3-569358E6C134}"/>
              </a:ext>
            </a:extLst>
          </p:cNvPr>
          <p:cNvSpPr txBox="1">
            <a:spLocks noChangeArrowheads="1"/>
          </p:cNvSpPr>
          <p:nvPr/>
        </p:nvSpPr>
        <p:spPr bwMode="auto">
          <a:xfrm>
            <a:off x="5350202" y="2164378"/>
            <a:ext cx="1160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1800" b="1" i="0" u="none" strike="noStrike" kern="0" cap="none" spc="0" normalizeH="0" baseline="0" noProof="0">
                <a:ln>
                  <a:noFill/>
                </a:ln>
                <a:solidFill>
                  <a:srgbClr val="7030A0"/>
                </a:solidFill>
                <a:effectLst/>
                <a:uLnTx/>
                <a:uFillTx/>
                <a:latin typeface="Arial" panose="020B0604020202020204" pitchFamily="34" charset="0"/>
                <a:cs typeface="+mn-cs"/>
              </a:rPr>
              <a:t>imparfait</a:t>
            </a:r>
          </a:p>
        </p:txBody>
      </p:sp>
      <p:cxnSp>
        <p:nvCxnSpPr>
          <p:cNvPr id="12" name="Straight Connector 11">
            <a:extLst>
              <a:ext uri="{FF2B5EF4-FFF2-40B4-BE49-F238E27FC236}">
                <a16:creationId xmlns:a16="http://schemas.microsoft.com/office/drawing/2014/main" id="{E4C5CBE9-969C-2A0F-C39A-C85DB4E90EED}"/>
              </a:ext>
            </a:extLst>
          </p:cNvPr>
          <p:cNvCxnSpPr/>
          <p:nvPr/>
        </p:nvCxnSpPr>
        <p:spPr>
          <a:xfrm rot="5400000">
            <a:off x="2724477" y="1972290"/>
            <a:ext cx="533400" cy="0"/>
          </a:xfrm>
          <a:prstGeom prst="line">
            <a:avLst/>
          </a:prstGeom>
          <a:noFill/>
          <a:ln w="76200" cap="flat" cmpd="sng" algn="ctr">
            <a:solidFill>
              <a:srgbClr val="9DB6D7"/>
            </a:solidFill>
            <a:prstDash val="solid"/>
          </a:ln>
          <a:effectLst>
            <a:outerShdw blurRad="40000" dist="23000" dir="5400000" rotWithShape="0">
              <a:srgbClr val="000000">
                <a:alpha val="35000"/>
              </a:srgbClr>
            </a:outerShdw>
          </a:effectLst>
        </p:spPr>
      </p:cxnSp>
      <p:sp>
        <p:nvSpPr>
          <p:cNvPr id="13" name="Arc 12">
            <a:extLst>
              <a:ext uri="{FF2B5EF4-FFF2-40B4-BE49-F238E27FC236}">
                <a16:creationId xmlns:a16="http://schemas.microsoft.com/office/drawing/2014/main" id="{D30A4B91-DB9C-D35F-F3E5-B1A4A8FE1B21}"/>
              </a:ext>
            </a:extLst>
          </p:cNvPr>
          <p:cNvSpPr/>
          <p:nvPr/>
        </p:nvSpPr>
        <p:spPr>
          <a:xfrm rot="955362" flipH="1">
            <a:off x="5853440" y="799128"/>
            <a:ext cx="2555875" cy="1963737"/>
          </a:xfrm>
          <a:prstGeom prst="arc">
            <a:avLst>
              <a:gd name="adj1" fmla="val 12890953"/>
              <a:gd name="adj2" fmla="val 21560086"/>
            </a:avLst>
          </a:prstGeom>
          <a:noFill/>
          <a:ln w="38100" cap="rnd" cmpd="sng" algn="ctr">
            <a:solidFill>
              <a:srgbClr val="99CCFF">
                <a:shade val="95000"/>
                <a:satMod val="105000"/>
              </a:srgbClr>
            </a:solidFill>
            <a:prstDash val="sysDash"/>
            <a:headEnd type="stealth" w="lg" len="lg"/>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cxnSp>
        <p:nvCxnSpPr>
          <p:cNvPr id="14" name="Straight Connector 13">
            <a:extLst>
              <a:ext uri="{FF2B5EF4-FFF2-40B4-BE49-F238E27FC236}">
                <a16:creationId xmlns:a16="http://schemas.microsoft.com/office/drawing/2014/main" id="{74ABBA79-161B-7068-52DD-6D110D3DBCBD}"/>
              </a:ext>
            </a:extLst>
          </p:cNvPr>
          <p:cNvCxnSpPr/>
          <p:nvPr/>
        </p:nvCxnSpPr>
        <p:spPr>
          <a:xfrm rot="5400000">
            <a:off x="7982277" y="1972290"/>
            <a:ext cx="533400" cy="0"/>
          </a:xfrm>
          <a:prstGeom prst="line">
            <a:avLst/>
          </a:prstGeom>
          <a:noFill/>
          <a:ln w="76200" cap="flat" cmpd="sng" algn="ctr">
            <a:solidFill>
              <a:srgbClr val="B9B9E7">
                <a:lumMod val="90000"/>
              </a:srgbClr>
            </a:solidFill>
            <a:prstDash val="solid"/>
          </a:ln>
          <a:effectLst>
            <a:outerShdw blurRad="40000" dist="23000" dir="5400000" rotWithShape="0">
              <a:srgbClr val="000000">
                <a:alpha val="35000"/>
              </a:srgbClr>
            </a:outerShdw>
          </a:effectLst>
        </p:spPr>
      </p:cxnSp>
      <p:sp>
        <p:nvSpPr>
          <p:cNvPr id="15" name="TextBox 32">
            <a:extLst>
              <a:ext uri="{FF2B5EF4-FFF2-40B4-BE49-F238E27FC236}">
                <a16:creationId xmlns:a16="http://schemas.microsoft.com/office/drawing/2014/main" id="{23A5CB01-EF29-CC22-E83B-46367255E5BA}"/>
              </a:ext>
            </a:extLst>
          </p:cNvPr>
          <p:cNvSpPr txBox="1">
            <a:spLocks noChangeArrowheads="1"/>
          </p:cNvSpPr>
          <p:nvPr/>
        </p:nvSpPr>
        <p:spPr bwMode="auto">
          <a:xfrm>
            <a:off x="7334577" y="1324590"/>
            <a:ext cx="1774825" cy="369888"/>
          </a:xfrm>
          <a:prstGeom prst="rect">
            <a:avLst/>
          </a:prstGeom>
          <a:noFill/>
          <a:ln w="9525">
            <a:noFill/>
            <a:miter lim="800000"/>
            <a:headEnd/>
            <a:tailEnd/>
          </a:ln>
        </p:spPr>
        <p:txBody>
          <a:bodyPr wrap="none">
            <a:spAutoFit/>
          </a:bodyPr>
          <a:lstStyle/>
          <a:p>
            <a:pPr>
              <a:defRPr/>
            </a:pPr>
            <a:r>
              <a:rPr lang="fr-CA" sz="1800" b="1" dirty="0">
                <a:solidFill>
                  <a:srgbClr val="B9B9E7">
                    <a:lumMod val="90000"/>
                  </a:srgbClr>
                </a:solidFill>
                <a:latin typeface="Arial" panose="020B0604020202020204" pitchFamily="34" charset="0"/>
                <a:cs typeface="+mn-cs"/>
              </a:rPr>
              <a:t>futur du passé</a:t>
            </a:r>
          </a:p>
        </p:txBody>
      </p:sp>
      <p:pic>
        <p:nvPicPr>
          <p:cNvPr id="25" name="Picture 17" descr="\\artsfs\arts_home\ktsedryk\Enseignement\Waterloo\Distance\252\temps passes\images\food.gif">
            <a:extLst>
              <a:ext uri="{FF2B5EF4-FFF2-40B4-BE49-F238E27FC236}">
                <a16:creationId xmlns:a16="http://schemas.microsoft.com/office/drawing/2014/main" id="{4AE38A8B-0292-17BD-E4B7-9ABB2829A4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11" y="3938656"/>
            <a:ext cx="3662919" cy="2779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23" descr="\\artsfs\arts_home\ktsedryk\Enseignement\Waterloo\Distance\252\temps passes\images\party.png">
            <a:extLst>
              <a:ext uri="{FF2B5EF4-FFF2-40B4-BE49-F238E27FC236}">
                <a16:creationId xmlns:a16="http://schemas.microsoft.com/office/drawing/2014/main" id="{88B220F9-BF3F-BB5D-EA88-7A16FA62C7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5289" y="3067856"/>
            <a:ext cx="2364107" cy="236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Cloud Callout 45">
            <a:extLst>
              <a:ext uri="{FF2B5EF4-FFF2-40B4-BE49-F238E27FC236}">
                <a16:creationId xmlns:a16="http://schemas.microsoft.com/office/drawing/2014/main" id="{15A6284B-F5EC-3DCB-F41F-A6FE948A04DD}"/>
              </a:ext>
            </a:extLst>
          </p:cNvPr>
          <p:cNvSpPr/>
          <p:nvPr/>
        </p:nvSpPr>
        <p:spPr>
          <a:xfrm>
            <a:off x="8364011" y="2910573"/>
            <a:ext cx="3924629" cy="2916689"/>
          </a:xfrm>
          <a:prstGeom prst="cloudCallout">
            <a:avLst>
              <a:gd name="adj1" fmla="val -156576"/>
              <a:gd name="adj2" fmla="val 12842"/>
            </a:avLst>
          </a:prstGeom>
          <a:solidFill>
            <a:srgbClr val="002060">
              <a:alpha val="25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42D0E7B6-35CF-4ABF-FDD8-F0604DE7D5EC}"/>
              </a:ext>
            </a:extLst>
          </p:cNvPr>
          <p:cNvSpPr/>
          <p:nvPr/>
        </p:nvSpPr>
        <p:spPr>
          <a:xfrm>
            <a:off x="0" y="6736973"/>
            <a:ext cx="859531" cy="230832"/>
          </a:xfrm>
          <a:prstGeom prst="rect">
            <a:avLst/>
          </a:prstGeom>
        </p:spPr>
        <p:txBody>
          <a:bodyPr wrap="none">
            <a:spAutoFit/>
          </a:bodyPr>
          <a:lstStyle/>
          <a:p>
            <a:pPr>
              <a:defRPr/>
            </a:pPr>
            <a:r>
              <a:rPr lang="fr-CA" sz="900" dirty="0">
                <a:solidFill>
                  <a:srgbClr val="FFFFFF">
                    <a:lumMod val="50000"/>
                  </a:srgbClr>
                </a:solidFill>
                <a:latin typeface="Arial" charset="0"/>
              </a:rPr>
              <a:t>© clipart.com</a:t>
            </a:r>
          </a:p>
        </p:txBody>
      </p:sp>
      <p:sp>
        <p:nvSpPr>
          <p:cNvPr id="31" name="Rectangle 30">
            <a:extLst>
              <a:ext uri="{FF2B5EF4-FFF2-40B4-BE49-F238E27FC236}">
                <a16:creationId xmlns:a16="http://schemas.microsoft.com/office/drawing/2014/main" id="{DFA1179F-F165-5BD2-EC92-70FF2DE31C84}"/>
              </a:ext>
            </a:extLst>
          </p:cNvPr>
          <p:cNvSpPr>
            <a:spLocks noChangeArrowheads="1"/>
          </p:cNvSpPr>
          <p:nvPr/>
        </p:nvSpPr>
        <p:spPr bwMode="auto">
          <a:xfrm>
            <a:off x="3905577" y="5365300"/>
            <a:ext cx="5816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Tout </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était</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 calme dans le laboratoire. </a:t>
            </a:r>
            <a:endParaRPr kumimoji="0" lang="en-US" altLang="fr-FR" sz="2400" b="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cxnSp>
        <p:nvCxnSpPr>
          <p:cNvPr id="32" name="Straight Connector 31">
            <a:extLst>
              <a:ext uri="{FF2B5EF4-FFF2-40B4-BE49-F238E27FC236}">
                <a16:creationId xmlns:a16="http://schemas.microsoft.com/office/drawing/2014/main" id="{608318D9-49B6-0B84-C1BD-7BB07BB714C9}"/>
              </a:ext>
            </a:extLst>
          </p:cNvPr>
          <p:cNvCxnSpPr/>
          <p:nvPr/>
        </p:nvCxnSpPr>
        <p:spPr>
          <a:xfrm>
            <a:off x="5728953" y="6513062"/>
            <a:ext cx="1676400" cy="0"/>
          </a:xfrm>
          <a:prstGeom prst="line">
            <a:avLst/>
          </a:prstGeom>
          <a:noFill/>
          <a:ln w="38100" cap="flat" cmpd="sng" algn="ctr">
            <a:solidFill>
              <a:srgbClr val="C00000"/>
            </a:solidFill>
            <a:prstDash val="solid"/>
          </a:ln>
          <a:effectLst>
            <a:outerShdw blurRad="40000" dist="23000" dir="5400000" rotWithShape="0">
              <a:srgbClr val="000000">
                <a:alpha val="35000"/>
              </a:srgbClr>
            </a:outerShdw>
          </a:effectLst>
        </p:spPr>
      </p:cxnSp>
      <p:sp>
        <p:nvSpPr>
          <p:cNvPr id="33" name="Rectangle 32">
            <a:extLst>
              <a:ext uri="{FF2B5EF4-FFF2-40B4-BE49-F238E27FC236}">
                <a16:creationId xmlns:a16="http://schemas.microsoft.com/office/drawing/2014/main" id="{D096D2A0-C078-D125-3E98-D3A58B875D67}"/>
              </a:ext>
            </a:extLst>
          </p:cNvPr>
          <p:cNvSpPr>
            <a:spLocks noChangeArrowheads="1"/>
          </p:cNvSpPr>
          <p:nvPr/>
        </p:nvSpPr>
        <p:spPr bwMode="auto">
          <a:xfrm>
            <a:off x="3905577" y="5751062"/>
            <a:ext cx="53197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Comment deviner que dans quelques instants tout </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exploserait</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 </a:t>
            </a:r>
            <a:endParaRPr kumimoji="0" lang="fr-CA" altLang="fr-FR" sz="2400" b="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18279797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2000"/>
                                        <p:tgtEl>
                                          <p:spTgt spid="25"/>
                                        </p:tgtEl>
                                      </p:cBhvr>
                                    </p:animEffect>
                                  </p:childTnLst>
                                </p:cTn>
                              </p:par>
                              <p:par>
                                <p:cTn id="11" presetID="1" presetClass="entr" presetSubtype="0" fill="hold" nodeType="withEffect">
                                  <p:stCondLst>
                                    <p:cond delay="0"/>
                                  </p:stCondLst>
                                  <p:childTnLst>
                                    <p:set>
                                      <p:cBhvr>
                                        <p:cTn id="12"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childTnLst>
                                </p:cTn>
                              </p:par>
                              <p:par>
                                <p:cTn id="18" presetID="1" presetClass="entr" presetSubtype="0"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childTnLst>
                                </p:cTn>
                              </p:par>
                              <p:par>
                                <p:cTn id="20" presetID="10"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left)">
                                      <p:cBhvr>
                                        <p:cTn id="2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animBg="1"/>
      <p:bldP spid="11" grpId="0"/>
      <p:bldP spid="15" grpId="0"/>
      <p:bldP spid="27"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2A39-35C8-3FA7-D5A0-9532E71D5E18}"/>
              </a:ext>
            </a:extLst>
          </p:cNvPr>
          <p:cNvSpPr>
            <a:spLocks noGrp="1"/>
          </p:cNvSpPr>
          <p:nvPr>
            <p:ph type="title"/>
          </p:nvPr>
        </p:nvSpPr>
        <p:spPr/>
        <p:txBody>
          <a:bodyPr/>
          <a:lstStyle/>
          <a:p>
            <a:r>
              <a:rPr lang="fr-CA" dirty="0"/>
              <a:t>Temps immédiats au passé</a:t>
            </a:r>
          </a:p>
        </p:txBody>
      </p:sp>
      <p:sp>
        <p:nvSpPr>
          <p:cNvPr id="3" name="TextBox 2">
            <a:extLst>
              <a:ext uri="{FF2B5EF4-FFF2-40B4-BE49-F238E27FC236}">
                <a16:creationId xmlns:a16="http://schemas.microsoft.com/office/drawing/2014/main" id="{90A78DBF-3ABE-16A0-1468-B69C67FAD341}"/>
              </a:ext>
            </a:extLst>
          </p:cNvPr>
          <p:cNvSpPr txBox="1"/>
          <p:nvPr/>
        </p:nvSpPr>
        <p:spPr>
          <a:xfrm>
            <a:off x="1398462" y="747159"/>
            <a:ext cx="3768852" cy="830997"/>
          </a:xfrm>
          <a:prstGeom prst="rect">
            <a:avLst/>
          </a:prstGeom>
          <a:noFill/>
        </p:spPr>
        <p:txBody>
          <a:bodyPr wrap="none" rtlCol="0">
            <a:spAutoFit/>
          </a:bodyPr>
          <a:lstStyle/>
          <a:p>
            <a:r>
              <a:rPr lang="fr-CA"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aller </a:t>
            </a:r>
            <a:r>
              <a:rPr lang="fr-CA" sz="4800" b="1" dirty="0">
                <a:ln w="0"/>
                <a:solidFill>
                  <a:schemeClr val="accent1">
                    <a:lumMod val="75000"/>
                  </a:schemeClr>
                </a:solidFill>
                <a:effectLst>
                  <a:outerShdw blurRad="38100" dist="25400" dir="5400000" algn="ctr" rotWithShape="0">
                    <a:srgbClr val="6E747A">
                      <a:alpha val="43000"/>
                    </a:srgbClr>
                  </a:outerShdw>
                </a:effectLst>
              </a:rPr>
              <a:t>+</a:t>
            </a:r>
            <a:r>
              <a:rPr lang="fr-CA"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fr-CA" sz="4800" b="1" dirty="0">
                <a:ln w="0"/>
                <a:solidFill>
                  <a:schemeClr val="accent1">
                    <a:lumMod val="75000"/>
                  </a:schemeClr>
                </a:solidFill>
                <a:effectLst>
                  <a:outerShdw blurRad="38100" dist="25400" dir="5400000" algn="ctr" rotWithShape="0">
                    <a:srgbClr val="6E747A">
                      <a:alpha val="43000"/>
                    </a:srgbClr>
                  </a:outerShdw>
                </a:effectLst>
              </a:rPr>
              <a:t>infinitif</a:t>
            </a:r>
            <a:endParaRPr lang="fr-CA" sz="4800" b="1" dirty="0">
              <a:ln w="12700">
                <a:solidFill>
                  <a:schemeClr val="tx2">
                    <a:lumMod val="75000"/>
                  </a:schemeClr>
                </a:solidFill>
                <a:prstDash val="solid"/>
              </a:ln>
              <a:solidFill>
                <a:schemeClr val="accent1">
                  <a:lumMod val="75000"/>
                </a:schemeClr>
              </a:solidFill>
              <a:effectLst>
                <a:outerShdw dist="38100" dir="2640000" algn="bl" rotWithShape="0">
                  <a:schemeClr val="tx2">
                    <a:lumMod val="75000"/>
                  </a:schemeClr>
                </a:outerShdw>
              </a:effectLst>
            </a:endParaRPr>
          </a:p>
        </p:txBody>
      </p:sp>
      <p:sp>
        <p:nvSpPr>
          <p:cNvPr id="9" name="TextBox 8">
            <a:extLst>
              <a:ext uri="{FF2B5EF4-FFF2-40B4-BE49-F238E27FC236}">
                <a16:creationId xmlns:a16="http://schemas.microsoft.com/office/drawing/2014/main" id="{DEA5B18E-F0F2-02D8-91E7-5E05119803E4}"/>
              </a:ext>
            </a:extLst>
          </p:cNvPr>
          <p:cNvSpPr txBox="1"/>
          <p:nvPr/>
        </p:nvSpPr>
        <p:spPr>
          <a:xfrm>
            <a:off x="726052" y="1953023"/>
            <a:ext cx="6254750" cy="954107"/>
          </a:xfrm>
          <a:prstGeom prst="rect">
            <a:avLst/>
          </a:prstGeom>
          <a:noFill/>
        </p:spPr>
        <p:txBody>
          <a:bodyPr wrap="square">
            <a:spAutoFit/>
          </a:bodyPr>
          <a:lstStyle/>
          <a:p>
            <a:r>
              <a:rPr lang="fr-CA" sz="2800" dirty="0">
                <a:effectLst/>
                <a:latin typeface="Open Sans" panose="020B0606030504020204" pitchFamily="34" charset="0"/>
                <a:ea typeface="Calibri" panose="020F0502020204030204" pitchFamily="34" charset="0"/>
                <a:cs typeface="Times New Roman" panose="02020603050405020304" pitchFamily="18" charset="0"/>
              </a:rPr>
              <a:t>Il </a:t>
            </a:r>
            <a:r>
              <a:rPr lang="fr-CA" sz="2800" u="sng" dirty="0">
                <a:effectLst/>
                <a:latin typeface="Open Sans" panose="020B0606030504020204" pitchFamily="34" charset="0"/>
                <a:ea typeface="Calibri" panose="020F0502020204030204" pitchFamily="34" charset="0"/>
                <a:cs typeface="Times New Roman" panose="02020603050405020304" pitchFamily="18" charset="0"/>
              </a:rPr>
              <a:t>me dit </a:t>
            </a:r>
          </a:p>
          <a:p>
            <a:r>
              <a:rPr lang="fr-CA" sz="2800" dirty="0">
                <a:effectLst/>
                <a:latin typeface="Open Sans" panose="020B0606030504020204" pitchFamily="34" charset="0"/>
                <a:ea typeface="Calibri" panose="020F0502020204030204" pitchFamily="34" charset="0"/>
                <a:cs typeface="Times New Roman" panose="02020603050405020304" pitchFamily="18" charset="0"/>
              </a:rPr>
              <a:t>que tu </a:t>
            </a:r>
            <a:r>
              <a:rPr lang="fr-CA" sz="2800" b="1" u="sng" dirty="0">
                <a:effectLst/>
                <a:uFill>
                  <a:solidFill>
                    <a:srgbClr val="C00000"/>
                  </a:solidFill>
                </a:uFill>
                <a:latin typeface="Open Sans" panose="020B0606030504020204" pitchFamily="34" charset="0"/>
                <a:ea typeface="Calibri" panose="020F0502020204030204" pitchFamily="34" charset="0"/>
                <a:cs typeface="Times New Roman" panose="02020603050405020304" pitchFamily="18" charset="0"/>
              </a:rPr>
              <a:t>vas voir</a:t>
            </a:r>
            <a:r>
              <a:rPr lang="fr-CA" sz="2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2800" dirty="0">
                <a:effectLst/>
                <a:latin typeface="Open Sans" panose="020B0606030504020204" pitchFamily="34" charset="0"/>
                <a:ea typeface="Calibri" panose="020F0502020204030204" pitchFamily="34" charset="0"/>
                <a:cs typeface="Times New Roman" panose="02020603050405020304" pitchFamily="18" charset="0"/>
              </a:rPr>
              <a:t>ce film. </a:t>
            </a:r>
            <a:endParaRPr lang="fr-CA" sz="2800" dirty="0"/>
          </a:p>
        </p:txBody>
      </p:sp>
      <p:sp>
        <p:nvSpPr>
          <p:cNvPr id="10" name="TextBox 9">
            <a:extLst>
              <a:ext uri="{FF2B5EF4-FFF2-40B4-BE49-F238E27FC236}">
                <a16:creationId xmlns:a16="http://schemas.microsoft.com/office/drawing/2014/main" id="{44C7C7BE-5C0A-AD4B-081F-391C54AA56E4}"/>
              </a:ext>
            </a:extLst>
          </p:cNvPr>
          <p:cNvSpPr txBox="1"/>
          <p:nvPr/>
        </p:nvSpPr>
        <p:spPr>
          <a:xfrm flipH="1">
            <a:off x="1227012" y="1732070"/>
            <a:ext cx="850900" cy="338554"/>
          </a:xfrm>
          <a:prstGeom prst="rect">
            <a:avLst/>
          </a:prstGeom>
          <a:noFill/>
        </p:spPr>
        <p:txBody>
          <a:bodyPr wrap="square" rtlCol="0">
            <a:spAutoFit/>
          </a:bodyPr>
          <a:lstStyle/>
          <a:p>
            <a:r>
              <a:rPr lang="fr-CA" sz="1600" dirty="0">
                <a:solidFill>
                  <a:schemeClr val="bg1">
                    <a:lumMod val="50000"/>
                  </a:schemeClr>
                </a:solidFill>
              </a:rPr>
              <a:t>présent </a:t>
            </a:r>
          </a:p>
        </p:txBody>
      </p:sp>
      <p:sp>
        <p:nvSpPr>
          <p:cNvPr id="16" name="TextBox 15">
            <a:extLst>
              <a:ext uri="{FF2B5EF4-FFF2-40B4-BE49-F238E27FC236}">
                <a16:creationId xmlns:a16="http://schemas.microsoft.com/office/drawing/2014/main" id="{A4E6C07A-0FE0-14C3-3230-1EEDB6F69A75}"/>
              </a:ext>
            </a:extLst>
          </p:cNvPr>
          <p:cNvSpPr txBox="1"/>
          <p:nvPr/>
        </p:nvSpPr>
        <p:spPr>
          <a:xfrm flipH="1">
            <a:off x="1644651" y="2808046"/>
            <a:ext cx="2063812" cy="338554"/>
          </a:xfrm>
          <a:prstGeom prst="rect">
            <a:avLst/>
          </a:prstGeom>
          <a:noFill/>
        </p:spPr>
        <p:txBody>
          <a:bodyPr wrap="square" rtlCol="0">
            <a:spAutoFit/>
          </a:bodyPr>
          <a:lstStyle/>
          <a:p>
            <a:pPr algn="ctr"/>
            <a:r>
              <a:rPr lang="fr-CA" sz="1600" b="1" dirty="0">
                <a:solidFill>
                  <a:schemeClr val="bg1">
                    <a:lumMod val="50000"/>
                  </a:schemeClr>
                </a:solidFill>
              </a:rPr>
              <a:t>futur immédiat</a:t>
            </a:r>
          </a:p>
        </p:txBody>
      </p:sp>
      <p:grpSp>
        <p:nvGrpSpPr>
          <p:cNvPr id="20" name="Group 19">
            <a:extLst>
              <a:ext uri="{FF2B5EF4-FFF2-40B4-BE49-F238E27FC236}">
                <a16:creationId xmlns:a16="http://schemas.microsoft.com/office/drawing/2014/main" id="{C8A95038-E9CF-D8B5-FE78-45087DFB94CD}"/>
              </a:ext>
            </a:extLst>
          </p:cNvPr>
          <p:cNvGrpSpPr/>
          <p:nvPr/>
        </p:nvGrpSpPr>
        <p:grpSpPr>
          <a:xfrm>
            <a:off x="3731335" y="4109435"/>
            <a:ext cx="5007779" cy="2919650"/>
            <a:chOff x="3486305" y="3623084"/>
            <a:chExt cx="5507676" cy="3398429"/>
          </a:xfrm>
        </p:grpSpPr>
        <p:grpSp>
          <p:nvGrpSpPr>
            <p:cNvPr id="15" name="Group 14">
              <a:extLst>
                <a:ext uri="{FF2B5EF4-FFF2-40B4-BE49-F238E27FC236}">
                  <a16:creationId xmlns:a16="http://schemas.microsoft.com/office/drawing/2014/main" id="{C60BC754-FFD0-C5CA-BC40-3BB61BF3D980}"/>
                </a:ext>
              </a:extLst>
            </p:cNvPr>
            <p:cNvGrpSpPr/>
            <p:nvPr/>
          </p:nvGrpSpPr>
          <p:grpSpPr>
            <a:xfrm>
              <a:off x="3486305" y="3623084"/>
              <a:ext cx="5507676" cy="3398429"/>
              <a:chOff x="3486305" y="3623084"/>
              <a:chExt cx="5507676" cy="3398429"/>
            </a:xfrm>
          </p:grpSpPr>
          <p:pic>
            <p:nvPicPr>
              <p:cNvPr id="7" name="Picture 6" descr="Graphical user interface&#10;&#10;Description automatically generated">
                <a:extLst>
                  <a:ext uri="{FF2B5EF4-FFF2-40B4-BE49-F238E27FC236}">
                    <a16:creationId xmlns:a16="http://schemas.microsoft.com/office/drawing/2014/main" id="{24B266E5-5770-86ED-7D29-94D5D5CABA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5044" y="3623084"/>
                <a:ext cx="5468937" cy="3398429"/>
              </a:xfrm>
              <a:prstGeom prst="rect">
                <a:avLst/>
              </a:prstGeom>
            </p:spPr>
          </p:pic>
          <p:sp>
            <p:nvSpPr>
              <p:cNvPr id="14" name="TextBox 13">
                <a:extLst>
                  <a:ext uri="{FF2B5EF4-FFF2-40B4-BE49-F238E27FC236}">
                    <a16:creationId xmlns:a16="http://schemas.microsoft.com/office/drawing/2014/main" id="{B557B66E-6DF1-FE0E-A958-41EF9A2FC15A}"/>
                  </a:ext>
                </a:extLst>
              </p:cNvPr>
              <p:cNvSpPr txBox="1"/>
              <p:nvPr/>
            </p:nvSpPr>
            <p:spPr>
              <a:xfrm rot="16200000">
                <a:off x="2529182" y="5810515"/>
                <a:ext cx="2168121" cy="253875"/>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A" sz="900" b="0" i="0" u="none" strike="noStrike" kern="1200" cap="none" spc="0" normalizeH="0" baseline="0" noProof="0" dirty="0">
                    <a:ln>
                      <a:noFill/>
                    </a:ln>
                    <a:solidFill>
                      <a:srgbClr val="FFFFFF">
                        <a:lumMod val="50000"/>
                      </a:srgbClr>
                    </a:solidFill>
                    <a:effectLst/>
                    <a:uLnTx/>
                    <a:uFillTx/>
                    <a:latin typeface="Arial" charset="0"/>
                    <a:sym typeface="Gill Sans" charset="0"/>
                  </a:rPr>
                  <a:t>© </a:t>
                </a:r>
                <a:r>
                  <a:rPr kumimoji="0" lang="fr-CA" sz="900" b="0" i="0" u="none" strike="noStrike" kern="1200" cap="none" spc="0" normalizeH="0" baseline="0" noProof="0" dirty="0" err="1">
                    <a:ln>
                      <a:noFill/>
                    </a:ln>
                    <a:solidFill>
                      <a:srgbClr val="FFFFFF">
                        <a:lumMod val="50000"/>
                      </a:srgbClr>
                    </a:solidFill>
                    <a:effectLst/>
                    <a:uLnTx/>
                    <a:uFillTx/>
                    <a:latin typeface="Arial" charset="0"/>
                    <a:sym typeface="Gill Sans" charset="0"/>
                  </a:rPr>
                  <a:t>upklyak</a:t>
                </a:r>
                <a:r>
                  <a:rPr kumimoji="0" lang="fr-CA" sz="900" b="0" i="0" u="none" strike="noStrike" kern="1200" cap="none" spc="0" normalizeH="0" baseline="0" noProof="0" dirty="0">
                    <a:ln>
                      <a:noFill/>
                    </a:ln>
                    <a:solidFill>
                      <a:srgbClr val="FFFFFF">
                        <a:lumMod val="50000"/>
                      </a:srgbClr>
                    </a:solidFill>
                    <a:effectLst/>
                    <a:uLnTx/>
                    <a:uFillTx/>
                    <a:latin typeface="Arial" charset="0"/>
                    <a:sym typeface="Gill Sans" charset="0"/>
                  </a:rPr>
                  <a:t> on freepik.com</a:t>
                </a:r>
              </a:p>
            </p:txBody>
          </p:sp>
        </p:grpSp>
        <p:cxnSp>
          <p:nvCxnSpPr>
            <p:cNvPr id="18" name="Straight Connector 17">
              <a:extLst>
                <a:ext uri="{FF2B5EF4-FFF2-40B4-BE49-F238E27FC236}">
                  <a16:creationId xmlns:a16="http://schemas.microsoft.com/office/drawing/2014/main" id="{CA1F654E-2A43-A8EE-D0A5-3BC8FEAEC1FC}"/>
                </a:ext>
              </a:extLst>
            </p:cNvPr>
            <p:cNvCxnSpPr>
              <a:cxnSpLocks/>
            </p:cNvCxnSpPr>
            <p:nvPr/>
          </p:nvCxnSpPr>
          <p:spPr bwMode="auto">
            <a:xfrm flipV="1">
              <a:off x="6241256" y="4223350"/>
              <a:ext cx="91440" cy="43850"/>
            </a:xfrm>
            <a:prstGeom prst="line">
              <a:avLst/>
            </a:prstGeom>
            <a:blipFill dpi="0" rotWithShape="0">
              <a:blip r:embed="rId5"/>
              <a:srcRect/>
              <a:tile tx="0" ty="0" sx="100000" sy="100000" flip="none" algn="tl"/>
            </a:blipFill>
            <a:ln w="25400" cap="flat" cmpd="sng" algn="ctr">
              <a:solidFill>
                <a:srgbClr val="000000"/>
              </a:solidFill>
              <a:prstDash val="solid"/>
              <a:round/>
              <a:headEnd type="none" w="med" len="med"/>
              <a:tailEnd type="none" w="med" len="med"/>
            </a:ln>
            <a:effectLst/>
          </p:spPr>
        </p:cxnSp>
      </p:grpSp>
      <p:sp>
        <p:nvSpPr>
          <p:cNvPr id="24" name="TextBox 23">
            <a:extLst>
              <a:ext uri="{FF2B5EF4-FFF2-40B4-BE49-F238E27FC236}">
                <a16:creationId xmlns:a16="http://schemas.microsoft.com/office/drawing/2014/main" id="{0E9395A8-EF8D-C278-579E-AD9D0FFCAFF1}"/>
              </a:ext>
            </a:extLst>
          </p:cNvPr>
          <p:cNvSpPr txBox="1"/>
          <p:nvPr/>
        </p:nvSpPr>
        <p:spPr>
          <a:xfrm>
            <a:off x="750799" y="3296160"/>
            <a:ext cx="6254750" cy="954107"/>
          </a:xfrm>
          <a:prstGeom prst="rect">
            <a:avLst/>
          </a:prstGeom>
          <a:noFill/>
        </p:spPr>
        <p:txBody>
          <a:bodyPr wrap="square">
            <a:spAutoFit/>
          </a:bodyPr>
          <a:lstStyle/>
          <a:p>
            <a:r>
              <a:rPr lang="fr-CA" sz="2800" dirty="0">
                <a:effectLst/>
                <a:latin typeface="Open Sans" panose="020B0606030504020204" pitchFamily="34" charset="0"/>
                <a:ea typeface="Calibri" panose="020F0502020204030204" pitchFamily="34" charset="0"/>
                <a:cs typeface="Times New Roman" panose="02020603050405020304" pitchFamily="18" charset="0"/>
              </a:rPr>
              <a:t>Il </a:t>
            </a:r>
            <a:r>
              <a:rPr lang="fr-CA" sz="2800" u="sng" dirty="0">
                <a:effectLst/>
                <a:uFill>
                  <a:solidFill>
                    <a:srgbClr val="6A8ED0"/>
                  </a:solidFill>
                </a:uFill>
                <a:latin typeface="Open Sans" panose="020B0606030504020204" pitchFamily="34" charset="0"/>
                <a:ea typeface="Calibri" panose="020F0502020204030204" pitchFamily="34" charset="0"/>
                <a:cs typeface="Times New Roman" panose="02020603050405020304" pitchFamily="18" charset="0"/>
              </a:rPr>
              <a:t>m’a dit </a:t>
            </a:r>
          </a:p>
          <a:p>
            <a:r>
              <a:rPr lang="fr-CA" sz="2800" dirty="0">
                <a:effectLst/>
                <a:latin typeface="Open Sans" panose="020B0606030504020204" pitchFamily="34" charset="0"/>
                <a:ea typeface="Calibri" panose="020F0502020204030204" pitchFamily="34" charset="0"/>
                <a:cs typeface="Times New Roman" panose="02020603050405020304" pitchFamily="18" charset="0"/>
              </a:rPr>
              <a:t>que tu </a:t>
            </a:r>
            <a:r>
              <a:rPr lang="fr-CA" sz="2800" b="1" u="sng" dirty="0">
                <a:solidFill>
                  <a:srgbClr val="6A8ED0"/>
                </a:solidFill>
                <a:effectLst/>
                <a:uFill>
                  <a:solidFill>
                    <a:srgbClr val="C00000"/>
                  </a:solidFill>
                </a:uFill>
                <a:latin typeface="Open Sans" panose="020B0606030504020204" pitchFamily="34" charset="0"/>
                <a:ea typeface="Calibri" panose="020F0502020204030204" pitchFamily="34" charset="0"/>
                <a:cs typeface="Times New Roman" panose="02020603050405020304" pitchFamily="18" charset="0"/>
              </a:rPr>
              <a:t>allais voir</a:t>
            </a:r>
            <a:r>
              <a:rPr lang="fr-CA" sz="2800" b="1" dirty="0">
                <a:solidFill>
                  <a:srgbClr val="6A8ED0"/>
                </a:solidFill>
                <a:effectLst/>
                <a:latin typeface="Open Sans" panose="020B0606030504020204" pitchFamily="34" charset="0"/>
                <a:ea typeface="Calibri" panose="020F0502020204030204" pitchFamily="34" charset="0"/>
                <a:cs typeface="Times New Roman" panose="02020603050405020304" pitchFamily="18" charset="0"/>
              </a:rPr>
              <a:t> </a:t>
            </a:r>
            <a:r>
              <a:rPr lang="fr-CA" sz="2800" dirty="0">
                <a:effectLst/>
                <a:latin typeface="Open Sans" panose="020B0606030504020204" pitchFamily="34" charset="0"/>
                <a:ea typeface="Calibri" panose="020F0502020204030204" pitchFamily="34" charset="0"/>
                <a:cs typeface="Times New Roman" panose="02020603050405020304" pitchFamily="18" charset="0"/>
              </a:rPr>
              <a:t>ce film. </a:t>
            </a:r>
            <a:endParaRPr lang="fr-CA" sz="2800" dirty="0"/>
          </a:p>
        </p:txBody>
      </p:sp>
      <p:sp>
        <p:nvSpPr>
          <p:cNvPr id="25" name="TextBox 24">
            <a:extLst>
              <a:ext uri="{FF2B5EF4-FFF2-40B4-BE49-F238E27FC236}">
                <a16:creationId xmlns:a16="http://schemas.microsoft.com/office/drawing/2014/main" id="{B30E7490-41BA-CC14-74F4-8E543DCB02B4}"/>
              </a:ext>
            </a:extLst>
          </p:cNvPr>
          <p:cNvSpPr txBox="1"/>
          <p:nvPr/>
        </p:nvSpPr>
        <p:spPr>
          <a:xfrm flipH="1">
            <a:off x="1296830" y="3108779"/>
            <a:ext cx="850900" cy="338554"/>
          </a:xfrm>
          <a:prstGeom prst="rect">
            <a:avLst/>
          </a:prstGeom>
          <a:noFill/>
        </p:spPr>
        <p:txBody>
          <a:bodyPr wrap="square" rtlCol="0">
            <a:spAutoFit/>
          </a:bodyPr>
          <a:lstStyle/>
          <a:p>
            <a:r>
              <a:rPr lang="fr-CA" sz="1600" dirty="0">
                <a:solidFill>
                  <a:schemeClr val="bg1">
                    <a:lumMod val="50000"/>
                  </a:schemeClr>
                </a:solidFill>
              </a:rPr>
              <a:t>passé</a:t>
            </a:r>
          </a:p>
        </p:txBody>
      </p:sp>
      <p:sp>
        <p:nvSpPr>
          <p:cNvPr id="26" name="TextBox 25">
            <a:extLst>
              <a:ext uri="{FF2B5EF4-FFF2-40B4-BE49-F238E27FC236}">
                <a16:creationId xmlns:a16="http://schemas.microsoft.com/office/drawing/2014/main" id="{B6383AB6-6396-EB6A-A049-5C65963FC7CF}"/>
              </a:ext>
            </a:extLst>
          </p:cNvPr>
          <p:cNvSpPr txBox="1"/>
          <p:nvPr/>
        </p:nvSpPr>
        <p:spPr>
          <a:xfrm flipH="1">
            <a:off x="1961934" y="4122591"/>
            <a:ext cx="1743137" cy="584775"/>
          </a:xfrm>
          <a:prstGeom prst="rect">
            <a:avLst/>
          </a:prstGeom>
          <a:noFill/>
        </p:spPr>
        <p:txBody>
          <a:bodyPr wrap="square" rtlCol="0">
            <a:spAutoFit/>
          </a:bodyPr>
          <a:lstStyle/>
          <a:p>
            <a:pPr algn="ctr"/>
            <a:r>
              <a:rPr lang="fr-CA" sz="1600" b="1" dirty="0">
                <a:solidFill>
                  <a:schemeClr val="bg1">
                    <a:lumMod val="50000"/>
                  </a:schemeClr>
                </a:solidFill>
              </a:rPr>
              <a:t>futur immédiat</a:t>
            </a:r>
            <a:br>
              <a:rPr lang="fr-CA" sz="1600" b="1" dirty="0">
                <a:solidFill>
                  <a:schemeClr val="bg1">
                    <a:lumMod val="50000"/>
                  </a:schemeClr>
                </a:solidFill>
              </a:rPr>
            </a:br>
            <a:r>
              <a:rPr lang="fr-CA" sz="1600" b="1" dirty="0">
                <a:solidFill>
                  <a:schemeClr val="bg1">
                    <a:lumMod val="50000"/>
                  </a:schemeClr>
                </a:solidFill>
              </a:rPr>
              <a:t>au passé</a:t>
            </a:r>
          </a:p>
        </p:txBody>
      </p:sp>
      <p:sp>
        <p:nvSpPr>
          <p:cNvPr id="27" name="TextBox 26">
            <a:extLst>
              <a:ext uri="{FF2B5EF4-FFF2-40B4-BE49-F238E27FC236}">
                <a16:creationId xmlns:a16="http://schemas.microsoft.com/office/drawing/2014/main" id="{79D84CFC-8CB1-07BC-6791-61CD4E21B450}"/>
              </a:ext>
            </a:extLst>
          </p:cNvPr>
          <p:cNvSpPr txBox="1"/>
          <p:nvPr/>
        </p:nvSpPr>
        <p:spPr>
          <a:xfrm>
            <a:off x="7183379" y="700951"/>
            <a:ext cx="4708918" cy="830997"/>
          </a:xfrm>
          <a:prstGeom prst="rect">
            <a:avLst/>
          </a:prstGeom>
          <a:noFill/>
        </p:spPr>
        <p:txBody>
          <a:bodyPr wrap="none" rtlCol="0">
            <a:spAutoFit/>
          </a:bodyPr>
          <a:lstStyle/>
          <a:p>
            <a:r>
              <a:rPr lang="fr-CA"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venir de </a:t>
            </a:r>
            <a:r>
              <a:rPr lang="fr-CA" sz="4800" b="1" dirty="0">
                <a:ln w="0"/>
                <a:solidFill>
                  <a:schemeClr val="accent1">
                    <a:lumMod val="75000"/>
                  </a:schemeClr>
                </a:solidFill>
                <a:effectLst>
                  <a:outerShdw blurRad="38100" dist="25400" dir="5400000" algn="ctr" rotWithShape="0">
                    <a:srgbClr val="6E747A">
                      <a:alpha val="43000"/>
                    </a:srgbClr>
                  </a:outerShdw>
                </a:effectLst>
              </a:rPr>
              <a:t>+</a:t>
            </a:r>
            <a:r>
              <a:rPr lang="fr-CA"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fr-CA" sz="4800" b="1" dirty="0">
                <a:ln w="0"/>
                <a:solidFill>
                  <a:schemeClr val="accent1">
                    <a:lumMod val="75000"/>
                  </a:schemeClr>
                </a:solidFill>
                <a:effectLst>
                  <a:outerShdw blurRad="38100" dist="25400" dir="5400000" algn="ctr" rotWithShape="0">
                    <a:srgbClr val="6E747A">
                      <a:alpha val="43000"/>
                    </a:srgbClr>
                  </a:outerShdw>
                </a:effectLst>
              </a:rPr>
              <a:t>infinitif</a:t>
            </a:r>
            <a:endParaRPr lang="fr-CA" sz="4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0" name="TextBox 29">
            <a:extLst>
              <a:ext uri="{FF2B5EF4-FFF2-40B4-BE49-F238E27FC236}">
                <a16:creationId xmlns:a16="http://schemas.microsoft.com/office/drawing/2014/main" id="{876A3021-EE2B-F0A8-E748-55ECA38A4E0C}"/>
              </a:ext>
            </a:extLst>
          </p:cNvPr>
          <p:cNvSpPr txBox="1"/>
          <p:nvPr/>
        </p:nvSpPr>
        <p:spPr>
          <a:xfrm>
            <a:off x="7213164" y="1921655"/>
            <a:ext cx="6791096" cy="954107"/>
          </a:xfrm>
          <a:prstGeom prst="rect">
            <a:avLst/>
          </a:prstGeom>
          <a:noFill/>
        </p:spPr>
        <p:txBody>
          <a:bodyPr wrap="square">
            <a:spAutoFit/>
          </a:bodyPr>
          <a:lstStyle/>
          <a:p>
            <a:r>
              <a:rPr lang="fr-CA" sz="2800" dirty="0">
                <a:effectLst/>
                <a:latin typeface="Open Sans" panose="020B0606030504020204" pitchFamily="34" charset="0"/>
                <a:ea typeface="Calibri" panose="020F0502020204030204" pitchFamily="34" charset="0"/>
                <a:cs typeface="Times New Roman" panose="02020603050405020304" pitchFamily="18" charset="0"/>
              </a:rPr>
              <a:t>Il </a:t>
            </a:r>
            <a:r>
              <a:rPr lang="fr-CA" sz="2800" u="sng" dirty="0">
                <a:effectLst/>
                <a:latin typeface="Open Sans" panose="020B0606030504020204" pitchFamily="34" charset="0"/>
                <a:ea typeface="Calibri" panose="020F0502020204030204" pitchFamily="34" charset="0"/>
                <a:cs typeface="Times New Roman" panose="02020603050405020304" pitchFamily="18" charset="0"/>
              </a:rPr>
              <a:t>me dit </a:t>
            </a:r>
          </a:p>
          <a:p>
            <a:r>
              <a:rPr lang="fr-CA" sz="2800" dirty="0">
                <a:effectLst/>
                <a:latin typeface="Open Sans" panose="020B0606030504020204" pitchFamily="34" charset="0"/>
                <a:ea typeface="Calibri" panose="020F0502020204030204" pitchFamily="34" charset="0"/>
                <a:cs typeface="Times New Roman" panose="02020603050405020304" pitchFamily="18" charset="0"/>
              </a:rPr>
              <a:t>que tu </a:t>
            </a:r>
            <a:r>
              <a:rPr lang="fr-CA" sz="2800" b="1" u="sng" dirty="0">
                <a:effectLst/>
                <a:uFill>
                  <a:solidFill>
                    <a:srgbClr val="C00000"/>
                  </a:solidFill>
                </a:uFill>
                <a:latin typeface="Open Sans" panose="020B0606030504020204" pitchFamily="34" charset="0"/>
                <a:ea typeface="Calibri" panose="020F0502020204030204" pitchFamily="34" charset="0"/>
                <a:cs typeface="Times New Roman" panose="02020603050405020304" pitchFamily="18" charset="0"/>
              </a:rPr>
              <a:t>viens de voir</a:t>
            </a:r>
            <a:r>
              <a:rPr lang="fr-CA" sz="2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2800" dirty="0">
                <a:effectLst/>
                <a:latin typeface="Open Sans" panose="020B0606030504020204" pitchFamily="34" charset="0"/>
                <a:ea typeface="Calibri" panose="020F0502020204030204" pitchFamily="34" charset="0"/>
                <a:cs typeface="Times New Roman" panose="02020603050405020304" pitchFamily="18" charset="0"/>
              </a:rPr>
              <a:t>ce film. </a:t>
            </a:r>
            <a:endParaRPr lang="fr-CA" sz="2800" dirty="0"/>
          </a:p>
        </p:txBody>
      </p:sp>
      <p:sp>
        <p:nvSpPr>
          <p:cNvPr id="31" name="TextBox 30">
            <a:extLst>
              <a:ext uri="{FF2B5EF4-FFF2-40B4-BE49-F238E27FC236}">
                <a16:creationId xmlns:a16="http://schemas.microsoft.com/office/drawing/2014/main" id="{C6D09349-538F-62DE-6566-674F1DEFC210}"/>
              </a:ext>
            </a:extLst>
          </p:cNvPr>
          <p:cNvSpPr txBox="1"/>
          <p:nvPr/>
        </p:nvSpPr>
        <p:spPr>
          <a:xfrm flipH="1">
            <a:off x="7736120" y="1697852"/>
            <a:ext cx="850900" cy="338554"/>
          </a:xfrm>
          <a:prstGeom prst="rect">
            <a:avLst/>
          </a:prstGeom>
          <a:noFill/>
        </p:spPr>
        <p:txBody>
          <a:bodyPr wrap="square" rtlCol="0">
            <a:spAutoFit/>
          </a:bodyPr>
          <a:lstStyle/>
          <a:p>
            <a:r>
              <a:rPr lang="fr-CA" sz="1600" dirty="0">
                <a:solidFill>
                  <a:schemeClr val="bg1">
                    <a:lumMod val="50000"/>
                  </a:schemeClr>
                </a:solidFill>
              </a:rPr>
              <a:t>présent </a:t>
            </a:r>
          </a:p>
        </p:txBody>
      </p:sp>
      <p:sp>
        <p:nvSpPr>
          <p:cNvPr id="32" name="TextBox 31">
            <a:extLst>
              <a:ext uri="{FF2B5EF4-FFF2-40B4-BE49-F238E27FC236}">
                <a16:creationId xmlns:a16="http://schemas.microsoft.com/office/drawing/2014/main" id="{7D7AD43A-010B-5FE5-D494-5ECB5771E276}"/>
              </a:ext>
            </a:extLst>
          </p:cNvPr>
          <p:cNvSpPr txBox="1"/>
          <p:nvPr/>
        </p:nvSpPr>
        <p:spPr>
          <a:xfrm flipH="1">
            <a:off x="8563938" y="2754807"/>
            <a:ext cx="2264609" cy="338554"/>
          </a:xfrm>
          <a:prstGeom prst="rect">
            <a:avLst/>
          </a:prstGeom>
          <a:noFill/>
        </p:spPr>
        <p:txBody>
          <a:bodyPr wrap="square" rtlCol="0">
            <a:spAutoFit/>
          </a:bodyPr>
          <a:lstStyle/>
          <a:p>
            <a:pPr algn="ctr"/>
            <a:r>
              <a:rPr lang="fr-CA" sz="1600" b="1" dirty="0">
                <a:solidFill>
                  <a:schemeClr val="bg1">
                    <a:lumMod val="50000"/>
                  </a:schemeClr>
                </a:solidFill>
              </a:rPr>
              <a:t>passé immédiat</a:t>
            </a:r>
          </a:p>
        </p:txBody>
      </p:sp>
      <p:sp>
        <p:nvSpPr>
          <p:cNvPr id="33" name="TextBox 32">
            <a:extLst>
              <a:ext uri="{FF2B5EF4-FFF2-40B4-BE49-F238E27FC236}">
                <a16:creationId xmlns:a16="http://schemas.microsoft.com/office/drawing/2014/main" id="{9BE1A937-20DB-46B2-5850-1C0DBBB473BD}"/>
              </a:ext>
            </a:extLst>
          </p:cNvPr>
          <p:cNvSpPr txBox="1"/>
          <p:nvPr/>
        </p:nvSpPr>
        <p:spPr>
          <a:xfrm>
            <a:off x="7237911" y="3207971"/>
            <a:ext cx="6791096" cy="954107"/>
          </a:xfrm>
          <a:prstGeom prst="rect">
            <a:avLst/>
          </a:prstGeom>
          <a:noFill/>
        </p:spPr>
        <p:txBody>
          <a:bodyPr wrap="square">
            <a:spAutoFit/>
          </a:bodyPr>
          <a:lstStyle/>
          <a:p>
            <a:r>
              <a:rPr lang="fr-CA" sz="2800" dirty="0">
                <a:effectLst/>
                <a:latin typeface="Open Sans" panose="020B0606030504020204" pitchFamily="34" charset="0"/>
                <a:ea typeface="Calibri" panose="020F0502020204030204" pitchFamily="34" charset="0"/>
                <a:cs typeface="Times New Roman" panose="02020603050405020304" pitchFamily="18" charset="0"/>
              </a:rPr>
              <a:t>Il </a:t>
            </a:r>
            <a:r>
              <a:rPr lang="fr-CA" sz="2800" u="sng" dirty="0">
                <a:effectLst/>
                <a:uFill>
                  <a:solidFill>
                    <a:srgbClr val="6A8ED0"/>
                  </a:solidFill>
                </a:uFill>
                <a:latin typeface="Open Sans" panose="020B0606030504020204" pitchFamily="34" charset="0"/>
                <a:ea typeface="Calibri" panose="020F0502020204030204" pitchFamily="34" charset="0"/>
                <a:cs typeface="Times New Roman" panose="02020603050405020304" pitchFamily="18" charset="0"/>
              </a:rPr>
              <a:t>m’a dit </a:t>
            </a:r>
          </a:p>
          <a:p>
            <a:r>
              <a:rPr lang="fr-CA" sz="2800" dirty="0">
                <a:effectLst/>
                <a:latin typeface="Open Sans" panose="020B0606030504020204" pitchFamily="34" charset="0"/>
                <a:ea typeface="Calibri" panose="020F0502020204030204" pitchFamily="34" charset="0"/>
                <a:cs typeface="Times New Roman" panose="02020603050405020304" pitchFamily="18" charset="0"/>
              </a:rPr>
              <a:t>que tu </a:t>
            </a:r>
            <a:r>
              <a:rPr lang="fr-CA" sz="2800" b="1" u="sng" dirty="0">
                <a:solidFill>
                  <a:srgbClr val="6A8ED0"/>
                </a:solidFill>
                <a:effectLst/>
                <a:uFill>
                  <a:solidFill>
                    <a:srgbClr val="C00000"/>
                  </a:solidFill>
                </a:uFill>
                <a:latin typeface="Open Sans" panose="020B0606030504020204" pitchFamily="34" charset="0"/>
                <a:ea typeface="Calibri" panose="020F0502020204030204" pitchFamily="34" charset="0"/>
                <a:cs typeface="Times New Roman" panose="02020603050405020304" pitchFamily="18" charset="0"/>
              </a:rPr>
              <a:t>venais de voir</a:t>
            </a:r>
            <a:r>
              <a:rPr lang="fr-CA" sz="2800" b="1" dirty="0">
                <a:solidFill>
                  <a:srgbClr val="6A8ED0"/>
                </a:solidFill>
                <a:effectLst/>
                <a:latin typeface="Open Sans" panose="020B0606030504020204" pitchFamily="34" charset="0"/>
                <a:ea typeface="Calibri" panose="020F0502020204030204" pitchFamily="34" charset="0"/>
                <a:cs typeface="Times New Roman" panose="02020603050405020304" pitchFamily="18" charset="0"/>
              </a:rPr>
              <a:t> </a:t>
            </a:r>
            <a:r>
              <a:rPr lang="fr-CA" sz="2800" dirty="0">
                <a:effectLst/>
                <a:latin typeface="Open Sans" panose="020B0606030504020204" pitchFamily="34" charset="0"/>
                <a:ea typeface="Calibri" panose="020F0502020204030204" pitchFamily="34" charset="0"/>
                <a:cs typeface="Times New Roman" panose="02020603050405020304" pitchFamily="18" charset="0"/>
              </a:rPr>
              <a:t>ce film. </a:t>
            </a:r>
            <a:endParaRPr lang="fr-CA" sz="2800" dirty="0"/>
          </a:p>
        </p:txBody>
      </p:sp>
      <p:sp>
        <p:nvSpPr>
          <p:cNvPr id="34" name="TextBox 33">
            <a:extLst>
              <a:ext uri="{FF2B5EF4-FFF2-40B4-BE49-F238E27FC236}">
                <a16:creationId xmlns:a16="http://schemas.microsoft.com/office/drawing/2014/main" id="{13AF518C-1EF4-DF92-7CC9-C078EAC07BD4}"/>
              </a:ext>
            </a:extLst>
          </p:cNvPr>
          <p:cNvSpPr txBox="1"/>
          <p:nvPr/>
        </p:nvSpPr>
        <p:spPr>
          <a:xfrm flipH="1">
            <a:off x="7915426" y="2993427"/>
            <a:ext cx="850900" cy="338554"/>
          </a:xfrm>
          <a:prstGeom prst="rect">
            <a:avLst/>
          </a:prstGeom>
          <a:noFill/>
        </p:spPr>
        <p:txBody>
          <a:bodyPr wrap="square" rtlCol="0">
            <a:spAutoFit/>
          </a:bodyPr>
          <a:lstStyle/>
          <a:p>
            <a:r>
              <a:rPr lang="fr-CA" sz="1600" dirty="0">
                <a:solidFill>
                  <a:schemeClr val="bg1">
                    <a:lumMod val="50000"/>
                  </a:schemeClr>
                </a:solidFill>
              </a:rPr>
              <a:t>passé </a:t>
            </a:r>
          </a:p>
        </p:txBody>
      </p:sp>
      <p:sp>
        <p:nvSpPr>
          <p:cNvPr id="35" name="TextBox 34">
            <a:extLst>
              <a:ext uri="{FF2B5EF4-FFF2-40B4-BE49-F238E27FC236}">
                <a16:creationId xmlns:a16="http://schemas.microsoft.com/office/drawing/2014/main" id="{176E4725-F3AF-9234-C043-AE4163EE9789}"/>
              </a:ext>
            </a:extLst>
          </p:cNvPr>
          <p:cNvSpPr txBox="1"/>
          <p:nvPr/>
        </p:nvSpPr>
        <p:spPr>
          <a:xfrm flipH="1">
            <a:off x="8658425" y="4035100"/>
            <a:ext cx="2264609" cy="584775"/>
          </a:xfrm>
          <a:prstGeom prst="rect">
            <a:avLst/>
          </a:prstGeom>
          <a:noFill/>
        </p:spPr>
        <p:txBody>
          <a:bodyPr wrap="square" rtlCol="0">
            <a:spAutoFit/>
          </a:bodyPr>
          <a:lstStyle/>
          <a:p>
            <a:pPr algn="ctr"/>
            <a:r>
              <a:rPr lang="fr-CA" sz="1600" b="1" dirty="0">
                <a:solidFill>
                  <a:schemeClr val="bg1">
                    <a:lumMod val="50000"/>
                  </a:schemeClr>
                </a:solidFill>
              </a:rPr>
              <a:t>passé immédiat</a:t>
            </a:r>
          </a:p>
          <a:p>
            <a:pPr algn="ctr"/>
            <a:r>
              <a:rPr lang="fr-CA" sz="1600" b="1" dirty="0">
                <a:solidFill>
                  <a:schemeClr val="bg1">
                    <a:lumMod val="50000"/>
                  </a:schemeClr>
                </a:solidFill>
              </a:rPr>
              <a:t>au passé</a:t>
            </a:r>
          </a:p>
        </p:txBody>
      </p:sp>
    </p:spTree>
    <p:custDataLst>
      <p:tags r:id="rId1"/>
    </p:custDataLst>
    <p:extLst>
      <p:ext uri="{BB962C8B-B14F-4D97-AF65-F5344CB8AC3E}">
        <p14:creationId xmlns:p14="http://schemas.microsoft.com/office/powerpoint/2010/main" val="6763323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par>
                          <p:cTn id="33" fill="hold">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anim calcmode="lin" valueType="num">
                                      <p:cBhvr>
                                        <p:cTn id="37" dur="1000" fill="hold"/>
                                        <p:tgtEl>
                                          <p:spTgt spid="25"/>
                                        </p:tgtEl>
                                        <p:attrNameLst>
                                          <p:attrName>ppt_x</p:attrName>
                                        </p:attrNameLst>
                                      </p:cBhvr>
                                      <p:tavLst>
                                        <p:tav tm="0">
                                          <p:val>
                                            <p:strVal val="#ppt_x"/>
                                          </p:val>
                                        </p:tav>
                                        <p:tav tm="100000">
                                          <p:val>
                                            <p:strVal val="#ppt_x"/>
                                          </p:val>
                                        </p:tav>
                                      </p:tavLst>
                                    </p:anim>
                                    <p:anim calcmode="lin" valueType="num">
                                      <p:cBhvr>
                                        <p:cTn id="38" dur="1000" fill="hold"/>
                                        <p:tgtEl>
                                          <p:spTgt spid="25"/>
                                        </p:tgtEl>
                                        <p:attrNameLst>
                                          <p:attrName>ppt_y</p:attrName>
                                        </p:attrNameLst>
                                      </p:cBhvr>
                                      <p:tavLst>
                                        <p:tav tm="0">
                                          <p:val>
                                            <p:strVal val="#ppt_y+.1"/>
                                          </p:val>
                                        </p:tav>
                                        <p:tav tm="100000">
                                          <p:val>
                                            <p:strVal val="#ppt_y"/>
                                          </p:val>
                                        </p:tav>
                                      </p:tavLst>
                                    </p:anim>
                                  </p:childTnLst>
                                </p:cTn>
                              </p:par>
                            </p:childTnLst>
                          </p:cTn>
                        </p:par>
                        <p:par>
                          <p:cTn id="39" fill="hold">
                            <p:stCondLst>
                              <p:cond delay="1500"/>
                            </p:stCondLst>
                            <p:childTnLst>
                              <p:par>
                                <p:cTn id="40" presetID="47" presetClass="entr" presetSubtype="0"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1000"/>
                                        <p:tgtEl>
                                          <p:spTgt spid="26"/>
                                        </p:tgtEl>
                                      </p:cBhvr>
                                    </p:animEffect>
                                    <p:anim calcmode="lin" valueType="num">
                                      <p:cBhvr>
                                        <p:cTn id="43" dur="1000" fill="hold"/>
                                        <p:tgtEl>
                                          <p:spTgt spid="26"/>
                                        </p:tgtEl>
                                        <p:attrNameLst>
                                          <p:attrName>ppt_x</p:attrName>
                                        </p:attrNameLst>
                                      </p:cBhvr>
                                      <p:tavLst>
                                        <p:tav tm="0">
                                          <p:val>
                                            <p:strVal val="#ppt_x"/>
                                          </p:val>
                                        </p:tav>
                                        <p:tav tm="100000">
                                          <p:val>
                                            <p:strVal val="#ppt_x"/>
                                          </p:val>
                                        </p:tav>
                                      </p:tavLst>
                                    </p:anim>
                                    <p:anim calcmode="lin" valueType="num">
                                      <p:cBhvr>
                                        <p:cTn id="4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left)">
                                      <p:cBhvr>
                                        <p:cTn id="49" dur="75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childTnLst>
                          </p:cTn>
                        </p:par>
                        <p:par>
                          <p:cTn id="55" fill="hold">
                            <p:stCondLst>
                              <p:cond delay="500"/>
                            </p:stCondLst>
                            <p:childTnLst>
                              <p:par>
                                <p:cTn id="56" presetID="42" presetClass="entr" presetSubtype="0"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1000"/>
                                        <p:tgtEl>
                                          <p:spTgt spid="31"/>
                                        </p:tgtEl>
                                      </p:cBhvr>
                                    </p:animEffect>
                                    <p:anim calcmode="lin" valueType="num">
                                      <p:cBhvr>
                                        <p:cTn id="59" dur="1000" fill="hold"/>
                                        <p:tgtEl>
                                          <p:spTgt spid="31"/>
                                        </p:tgtEl>
                                        <p:attrNameLst>
                                          <p:attrName>ppt_x</p:attrName>
                                        </p:attrNameLst>
                                      </p:cBhvr>
                                      <p:tavLst>
                                        <p:tav tm="0">
                                          <p:val>
                                            <p:strVal val="#ppt_x"/>
                                          </p:val>
                                        </p:tav>
                                        <p:tav tm="100000">
                                          <p:val>
                                            <p:strVal val="#ppt_x"/>
                                          </p:val>
                                        </p:tav>
                                      </p:tavLst>
                                    </p:anim>
                                    <p:anim calcmode="lin" valueType="num">
                                      <p:cBhvr>
                                        <p:cTn id="60" dur="1000" fill="hold"/>
                                        <p:tgtEl>
                                          <p:spTgt spid="31"/>
                                        </p:tgtEl>
                                        <p:attrNameLst>
                                          <p:attrName>ppt_y</p:attrName>
                                        </p:attrNameLst>
                                      </p:cBhvr>
                                      <p:tavLst>
                                        <p:tav tm="0">
                                          <p:val>
                                            <p:strVal val="#ppt_y+.1"/>
                                          </p:val>
                                        </p:tav>
                                        <p:tav tm="100000">
                                          <p:val>
                                            <p:strVal val="#ppt_y"/>
                                          </p:val>
                                        </p:tav>
                                      </p:tavLst>
                                    </p:anim>
                                  </p:childTnLst>
                                </p:cTn>
                              </p:par>
                            </p:childTnLst>
                          </p:cTn>
                        </p:par>
                        <p:par>
                          <p:cTn id="61" fill="hold">
                            <p:stCondLst>
                              <p:cond delay="1500"/>
                            </p:stCondLst>
                            <p:childTnLst>
                              <p:par>
                                <p:cTn id="62" presetID="47" presetClass="entr" presetSubtype="0" fill="hold" grpId="0" nodeType="after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1000"/>
                                        <p:tgtEl>
                                          <p:spTgt spid="32"/>
                                        </p:tgtEl>
                                      </p:cBhvr>
                                    </p:animEffect>
                                    <p:anim calcmode="lin" valueType="num">
                                      <p:cBhvr>
                                        <p:cTn id="65" dur="1000" fill="hold"/>
                                        <p:tgtEl>
                                          <p:spTgt spid="32"/>
                                        </p:tgtEl>
                                        <p:attrNameLst>
                                          <p:attrName>ppt_x</p:attrName>
                                        </p:attrNameLst>
                                      </p:cBhvr>
                                      <p:tavLst>
                                        <p:tav tm="0">
                                          <p:val>
                                            <p:strVal val="#ppt_x"/>
                                          </p:val>
                                        </p:tav>
                                        <p:tav tm="100000">
                                          <p:val>
                                            <p:strVal val="#ppt_x"/>
                                          </p:val>
                                        </p:tav>
                                      </p:tavLst>
                                    </p:anim>
                                    <p:anim calcmode="lin" valueType="num">
                                      <p:cBhvr>
                                        <p:cTn id="6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500"/>
                                        <p:tgtEl>
                                          <p:spTgt spid="33"/>
                                        </p:tgtEl>
                                      </p:cBhvr>
                                    </p:animEffect>
                                  </p:childTnLst>
                                </p:cTn>
                              </p:par>
                            </p:childTnLst>
                          </p:cTn>
                        </p:par>
                        <p:par>
                          <p:cTn id="72" fill="hold">
                            <p:stCondLst>
                              <p:cond delay="500"/>
                            </p:stCondLst>
                            <p:childTnLst>
                              <p:par>
                                <p:cTn id="73" presetID="42" presetClass="entr" presetSubtype="0" fill="hold" grpId="0" nodeType="afterEffect">
                                  <p:stCondLst>
                                    <p:cond delay="0"/>
                                  </p:stCondLst>
                                  <p:childTnLst>
                                    <p:set>
                                      <p:cBhvr>
                                        <p:cTn id="74" dur="1" fill="hold">
                                          <p:stCondLst>
                                            <p:cond delay="0"/>
                                          </p:stCondLst>
                                        </p:cTn>
                                        <p:tgtEl>
                                          <p:spTgt spid="34"/>
                                        </p:tgtEl>
                                        <p:attrNameLst>
                                          <p:attrName>style.visibility</p:attrName>
                                        </p:attrNameLst>
                                      </p:cBhvr>
                                      <p:to>
                                        <p:strVal val="visible"/>
                                      </p:to>
                                    </p:set>
                                    <p:animEffect transition="in" filter="fade">
                                      <p:cBhvr>
                                        <p:cTn id="75" dur="1000"/>
                                        <p:tgtEl>
                                          <p:spTgt spid="34"/>
                                        </p:tgtEl>
                                      </p:cBhvr>
                                    </p:animEffect>
                                    <p:anim calcmode="lin" valueType="num">
                                      <p:cBhvr>
                                        <p:cTn id="76" dur="1000" fill="hold"/>
                                        <p:tgtEl>
                                          <p:spTgt spid="34"/>
                                        </p:tgtEl>
                                        <p:attrNameLst>
                                          <p:attrName>ppt_x</p:attrName>
                                        </p:attrNameLst>
                                      </p:cBhvr>
                                      <p:tavLst>
                                        <p:tav tm="0">
                                          <p:val>
                                            <p:strVal val="#ppt_x"/>
                                          </p:val>
                                        </p:tav>
                                        <p:tav tm="100000">
                                          <p:val>
                                            <p:strVal val="#ppt_x"/>
                                          </p:val>
                                        </p:tav>
                                      </p:tavLst>
                                    </p:anim>
                                    <p:anim calcmode="lin" valueType="num">
                                      <p:cBhvr>
                                        <p:cTn id="77" dur="1000" fill="hold"/>
                                        <p:tgtEl>
                                          <p:spTgt spid="34"/>
                                        </p:tgtEl>
                                        <p:attrNameLst>
                                          <p:attrName>ppt_y</p:attrName>
                                        </p:attrNameLst>
                                      </p:cBhvr>
                                      <p:tavLst>
                                        <p:tav tm="0">
                                          <p:val>
                                            <p:strVal val="#ppt_y+.1"/>
                                          </p:val>
                                        </p:tav>
                                        <p:tav tm="100000">
                                          <p:val>
                                            <p:strVal val="#ppt_y"/>
                                          </p:val>
                                        </p:tav>
                                      </p:tavLst>
                                    </p:anim>
                                  </p:childTnLst>
                                </p:cTn>
                              </p:par>
                            </p:childTnLst>
                          </p:cTn>
                        </p:par>
                        <p:par>
                          <p:cTn id="78" fill="hold">
                            <p:stCondLst>
                              <p:cond delay="1500"/>
                            </p:stCondLst>
                            <p:childTnLst>
                              <p:par>
                                <p:cTn id="79" presetID="47" presetClass="entr" presetSubtype="0" fill="hold" grpId="0" nodeType="afterEffect">
                                  <p:stCondLst>
                                    <p:cond delay="0"/>
                                  </p:stCondLst>
                                  <p:childTnLst>
                                    <p:set>
                                      <p:cBhvr>
                                        <p:cTn id="80" dur="1" fill="hold">
                                          <p:stCondLst>
                                            <p:cond delay="0"/>
                                          </p:stCondLst>
                                        </p:cTn>
                                        <p:tgtEl>
                                          <p:spTgt spid="35"/>
                                        </p:tgtEl>
                                        <p:attrNameLst>
                                          <p:attrName>style.visibility</p:attrName>
                                        </p:attrNameLst>
                                      </p:cBhvr>
                                      <p:to>
                                        <p:strVal val="visible"/>
                                      </p:to>
                                    </p:set>
                                    <p:animEffect transition="in" filter="fade">
                                      <p:cBhvr>
                                        <p:cTn id="81" dur="1000"/>
                                        <p:tgtEl>
                                          <p:spTgt spid="35"/>
                                        </p:tgtEl>
                                      </p:cBhvr>
                                    </p:animEffect>
                                    <p:anim calcmode="lin" valueType="num">
                                      <p:cBhvr>
                                        <p:cTn id="82" dur="1000" fill="hold"/>
                                        <p:tgtEl>
                                          <p:spTgt spid="35"/>
                                        </p:tgtEl>
                                        <p:attrNameLst>
                                          <p:attrName>ppt_x</p:attrName>
                                        </p:attrNameLst>
                                      </p:cBhvr>
                                      <p:tavLst>
                                        <p:tav tm="0">
                                          <p:val>
                                            <p:strVal val="#ppt_x"/>
                                          </p:val>
                                        </p:tav>
                                        <p:tav tm="100000">
                                          <p:val>
                                            <p:strVal val="#ppt_x"/>
                                          </p:val>
                                        </p:tav>
                                      </p:tavLst>
                                    </p:anim>
                                    <p:anim calcmode="lin" valueType="num">
                                      <p:cBhvr>
                                        <p:cTn id="8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6" grpId="0"/>
      <p:bldP spid="24" grpId="0"/>
      <p:bldP spid="25" grpId="0"/>
      <p:bldP spid="26" grpId="0"/>
      <p:bldP spid="27" grpId="0"/>
      <p:bldP spid="30" grpId="0"/>
      <p:bldP spid="31" grpId="0"/>
      <p:bldP spid="32" grpId="0"/>
      <p:bldP spid="33" grpId="0"/>
      <p:bldP spid="34" grpId="0"/>
      <p:bldP spid="3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25.9|4.5|1.4|1.4|10.8|1|0.8|0.9|0.8"/>
</p:tagLst>
</file>

<file path=ppt/tags/tag3.xml><?xml version="1.0" encoding="utf-8"?>
<p:tagLst xmlns:a="http://schemas.openxmlformats.org/drawingml/2006/main" xmlns:r="http://schemas.openxmlformats.org/officeDocument/2006/relationships" xmlns:p="http://schemas.openxmlformats.org/presentationml/2006/main">
  <p:tag name="TIMING" val="|0.7|2.9|2|1.4|3|1.5|1.5|7.8|8.6|8.9|1.7|1.6|2.9|1.4|1.4"/>
</p:tagLst>
</file>

<file path=ppt/tags/tag4.xml><?xml version="1.0" encoding="utf-8"?>
<p:tagLst xmlns:a="http://schemas.openxmlformats.org/drawingml/2006/main" xmlns:r="http://schemas.openxmlformats.org/officeDocument/2006/relationships" xmlns:p="http://schemas.openxmlformats.org/presentationml/2006/main">
  <p:tag name="TIMING" val="|1.7|1.1|4.3|3.4|4.2|1.1|18.9|3.3|4.5|3|40.7"/>
</p:tagLst>
</file>

<file path=ppt/tags/tag5.xml><?xml version="1.0" encoding="utf-8"?>
<p:tagLst xmlns:a="http://schemas.openxmlformats.org/drawingml/2006/main" xmlns:r="http://schemas.openxmlformats.org/officeDocument/2006/relationships" xmlns:p="http://schemas.openxmlformats.org/presentationml/2006/main">
  <p:tag name="TIMING" val="|0.9|11.4|11.8"/>
</p:tagLst>
</file>

<file path=ppt/tags/tag6.xml><?xml version="1.0" encoding="utf-8"?>
<p:tagLst xmlns:a="http://schemas.openxmlformats.org/drawingml/2006/main" xmlns:r="http://schemas.openxmlformats.org/officeDocument/2006/relationships" xmlns:p="http://schemas.openxmlformats.org/presentationml/2006/main">
  <p:tag name="TIMING" val="|6.2|9.9|16.8|21.1|11.8|8.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2317</TotalTime>
  <Pages>0</Pages>
  <Words>1187</Words>
  <Characters>0</Characters>
  <Application>Microsoft Office PowerPoint</Application>
  <PresentationFormat>Custom</PresentationFormat>
  <Lines>0</Lines>
  <Paragraphs>124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Gill Sans</vt:lpstr>
      <vt:lpstr>Open Sans</vt:lpstr>
      <vt:lpstr>Times New Roman</vt:lpstr>
      <vt:lpstr>Title &amp; Bullets</vt:lpstr>
      <vt:lpstr>Le futur du passé</vt:lpstr>
      <vt:lpstr>Formation</vt:lpstr>
      <vt:lpstr>Conjugaison</vt:lpstr>
      <vt:lpstr> Emplois</vt:lpstr>
      <vt:lpstr> Emplois</vt:lpstr>
      <vt:lpstr>Temps immédiats au passé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futur du passé</dc:title>
  <dc:creator>Tsedryk, Kanstantsin</dc:creator>
  <cp:keywords>FR252</cp:keywords>
  <cp:lastModifiedBy>KT</cp:lastModifiedBy>
  <cp:revision>460</cp:revision>
  <dcterms:modified xsi:type="dcterms:W3CDTF">2024-01-12T16:12:22Z</dcterms:modified>
</cp:coreProperties>
</file>