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7"/>
  </p:notesMasterIdLst>
  <p:handoutMasterIdLst>
    <p:handoutMasterId r:id="rId8"/>
  </p:handoutMasterIdLst>
  <p:sldIdLst>
    <p:sldId id="347" r:id="rId2"/>
    <p:sldId id="348" r:id="rId3"/>
    <p:sldId id="349" r:id="rId4"/>
    <p:sldId id="350" r:id="rId5"/>
    <p:sldId id="351" r:id="rId6"/>
  </p:sldIdLst>
  <p:sldSz cx="12482513" cy="7021513"/>
  <p:notesSz cx="7023100" cy="9309100"/>
  <p:custDataLst>
    <p:tags r:id="rId9"/>
  </p:custDataLst>
  <p:defaultTextStyle>
    <a:defPPr>
      <a:defRPr lang="en-US"/>
    </a:defPPr>
    <a:lvl1pPr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1pPr>
    <a:lvl2pPr marL="322263" indent="131763"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2pPr>
    <a:lvl3pPr marL="647700" indent="263525"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3pPr>
    <a:lvl4pPr marL="971550" indent="396875"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4pPr>
    <a:lvl5pPr marL="1296988" indent="528638"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5pPr>
    <a:lvl6pPr marL="2286000" algn="l" defTabSz="914400" rtl="0" eaLnBrk="1" latinLnBrk="0" hangingPunct="1">
      <a:defRPr sz="3000" kern="1200">
        <a:solidFill>
          <a:srgbClr val="000000"/>
        </a:solidFill>
        <a:latin typeface="Gill Sans" charset="0"/>
        <a:ea typeface="+mn-ea"/>
        <a:cs typeface="ヒラギノ角ゴ ProN W3" charset="0"/>
        <a:sym typeface="Gill Sans" charset="0"/>
      </a:defRPr>
    </a:lvl6pPr>
    <a:lvl7pPr marL="2743200" algn="l" defTabSz="914400" rtl="0" eaLnBrk="1" latinLnBrk="0" hangingPunct="1">
      <a:defRPr sz="3000" kern="1200">
        <a:solidFill>
          <a:srgbClr val="000000"/>
        </a:solidFill>
        <a:latin typeface="Gill Sans" charset="0"/>
        <a:ea typeface="+mn-ea"/>
        <a:cs typeface="ヒラギノ角ゴ ProN W3" charset="0"/>
        <a:sym typeface="Gill Sans" charset="0"/>
      </a:defRPr>
    </a:lvl7pPr>
    <a:lvl8pPr marL="3200400" algn="l" defTabSz="914400" rtl="0" eaLnBrk="1" latinLnBrk="0" hangingPunct="1">
      <a:defRPr sz="3000" kern="1200">
        <a:solidFill>
          <a:srgbClr val="000000"/>
        </a:solidFill>
        <a:latin typeface="Gill Sans" charset="0"/>
        <a:ea typeface="+mn-ea"/>
        <a:cs typeface="ヒラギノ角ゴ ProN W3" charset="0"/>
        <a:sym typeface="Gill Sans" charset="0"/>
      </a:defRPr>
    </a:lvl8pPr>
    <a:lvl9pPr marL="3657600" algn="l" defTabSz="914400" rtl="0" eaLnBrk="1" latinLnBrk="0" hangingPunct="1">
      <a:defRPr sz="3000" kern="1200">
        <a:solidFill>
          <a:srgbClr val="000000"/>
        </a:solidFill>
        <a:latin typeface="Gill Sans" charset="0"/>
        <a:ea typeface="+mn-ea"/>
        <a:cs typeface="ヒラギノ角ゴ ProN W3" charset="0"/>
        <a:sym typeface="Gill Sans" charset="0"/>
      </a:defRPr>
    </a:lvl9pPr>
  </p:defaultTextStyle>
  <p:extLst>
    <p:ext uri="{EFAFB233-063F-42B5-8137-9DF3F51BA10A}">
      <p15:sldGuideLst xmlns:p15="http://schemas.microsoft.com/office/powerpoint/2012/main">
        <p15:guide id="1" orient="horz" pos="486" userDrawn="1">
          <p15:clr>
            <a:srgbClr val="A4A3A4"/>
          </p15:clr>
        </p15:guide>
        <p15:guide id="2" orient="horz" pos="3940" userDrawn="1">
          <p15:clr>
            <a:srgbClr val="A4A3A4"/>
          </p15:clr>
        </p15:guide>
        <p15:guide id="3" pos="788" userDrawn="1">
          <p15:clr>
            <a:srgbClr val="A4A3A4"/>
          </p15:clr>
        </p15:guide>
        <p15:guide id="4" pos="3943" userDrawn="1">
          <p15:clr>
            <a:srgbClr val="A4A3A4"/>
          </p15:clr>
        </p15:guide>
        <p15:guide id="5" pos="7078" userDrawn="1">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A078"/>
    <a:srgbClr val="6F2A0B"/>
    <a:srgbClr val="3E5E28"/>
    <a:srgbClr val="679192"/>
    <a:srgbClr val="D8E5ED"/>
    <a:srgbClr val="ADC8D7"/>
    <a:srgbClr val="BBD7C8"/>
    <a:srgbClr val="66FF66"/>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9D585B-2EC1-4B99-AE8E-B1DF6993BF61}" v="139" dt="2023-02-28T17:35:54.3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085" autoAdjust="0"/>
    <p:restoredTop sz="68345" autoAdjust="0"/>
  </p:normalViewPr>
  <p:slideViewPr>
    <p:cSldViewPr snapToGrid="0" snapToObjects="1" showGuides="1">
      <p:cViewPr varScale="1">
        <p:scale>
          <a:sx n="71" d="100"/>
          <a:sy n="71" d="100"/>
        </p:scale>
        <p:origin x="834" y="66"/>
      </p:cViewPr>
      <p:guideLst>
        <p:guide orient="horz" pos="486"/>
        <p:guide orient="horz" pos="3940"/>
        <p:guide pos="788"/>
        <p:guide pos="3943"/>
        <p:guide pos="7078"/>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showGuides="1">
      <p:cViewPr varScale="1">
        <p:scale>
          <a:sx n="81" d="100"/>
          <a:sy n="81" d="100"/>
        </p:scale>
        <p:origin x="3858" y="120"/>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nstantsin Tsedryk" userId="708e2d0a-1804-4a88-8649-0d6086050429" providerId="ADAL" clId="{6D9D585B-2EC1-4B99-AE8E-B1DF6993BF61}"/>
    <pc:docChg chg="undo redo custSel addSld modSld">
      <pc:chgData name="Kanstantsin Tsedryk" userId="708e2d0a-1804-4a88-8649-0d6086050429" providerId="ADAL" clId="{6D9D585B-2EC1-4B99-AE8E-B1DF6993BF61}" dt="2023-02-28T17:35:54.361" v="207"/>
      <pc:docMkLst>
        <pc:docMk/>
      </pc:docMkLst>
      <pc:sldChg chg="modSp mod">
        <pc:chgData name="Kanstantsin Tsedryk" userId="708e2d0a-1804-4a88-8649-0d6086050429" providerId="ADAL" clId="{6D9D585B-2EC1-4B99-AE8E-B1DF6993BF61}" dt="2023-02-28T15:31:59.424" v="5" actId="20577"/>
        <pc:sldMkLst>
          <pc:docMk/>
          <pc:sldMk cId="0" sldId="347"/>
        </pc:sldMkLst>
        <pc:spChg chg="mod">
          <ac:chgData name="Kanstantsin Tsedryk" userId="708e2d0a-1804-4a88-8649-0d6086050429" providerId="ADAL" clId="{6D9D585B-2EC1-4B99-AE8E-B1DF6993BF61}" dt="2023-02-28T15:31:59.424" v="5" actId="20577"/>
          <ac:spMkLst>
            <pc:docMk/>
            <pc:sldMk cId="0" sldId="347"/>
            <ac:spMk id="3" creationId="{1E7454D3-1E15-A1DC-4185-495AEC5E15C6}"/>
          </ac:spMkLst>
        </pc:spChg>
      </pc:sldChg>
      <pc:sldChg chg="addSp modSp mod modAnim">
        <pc:chgData name="Kanstantsin Tsedryk" userId="708e2d0a-1804-4a88-8649-0d6086050429" providerId="ADAL" clId="{6D9D585B-2EC1-4B99-AE8E-B1DF6993BF61}" dt="2023-02-28T15:34:34.652" v="23"/>
        <pc:sldMkLst>
          <pc:docMk/>
          <pc:sldMk cId="807746716" sldId="348"/>
        </pc:sldMkLst>
        <pc:spChg chg="mod">
          <ac:chgData name="Kanstantsin Tsedryk" userId="708e2d0a-1804-4a88-8649-0d6086050429" providerId="ADAL" clId="{6D9D585B-2EC1-4B99-AE8E-B1DF6993BF61}" dt="2023-02-28T15:34:34.652" v="23"/>
          <ac:spMkLst>
            <pc:docMk/>
            <pc:sldMk cId="807746716" sldId="348"/>
            <ac:spMk id="2" creationId="{66143996-651D-4E60-972C-6F9FC358452C}"/>
          </ac:spMkLst>
        </pc:spChg>
        <pc:spChg chg="add mod">
          <ac:chgData name="Kanstantsin Tsedryk" userId="708e2d0a-1804-4a88-8649-0d6086050429" providerId="ADAL" clId="{6D9D585B-2EC1-4B99-AE8E-B1DF6993BF61}" dt="2023-02-28T15:33:47.734" v="6"/>
          <ac:spMkLst>
            <pc:docMk/>
            <pc:sldMk cId="807746716" sldId="348"/>
            <ac:spMk id="3" creationId="{7BB3EA76-D6B9-F3F2-4CD7-187BC3CEDC97}"/>
          </ac:spMkLst>
        </pc:spChg>
        <pc:spChg chg="add mod">
          <ac:chgData name="Kanstantsin Tsedryk" userId="708e2d0a-1804-4a88-8649-0d6086050429" providerId="ADAL" clId="{6D9D585B-2EC1-4B99-AE8E-B1DF6993BF61}" dt="2023-02-28T15:33:47.734" v="6"/>
          <ac:spMkLst>
            <pc:docMk/>
            <pc:sldMk cId="807746716" sldId="348"/>
            <ac:spMk id="5" creationId="{783D8E16-A285-6C58-1A25-9D3061FAE04A}"/>
          </ac:spMkLst>
        </pc:spChg>
        <pc:spChg chg="add mod">
          <ac:chgData name="Kanstantsin Tsedryk" userId="708e2d0a-1804-4a88-8649-0d6086050429" providerId="ADAL" clId="{6D9D585B-2EC1-4B99-AE8E-B1DF6993BF61}" dt="2023-02-28T15:33:56.708" v="22" actId="20577"/>
          <ac:spMkLst>
            <pc:docMk/>
            <pc:sldMk cId="807746716" sldId="348"/>
            <ac:spMk id="7" creationId="{DE5DCBFE-F98F-BDA6-894E-BE72D550C377}"/>
          </ac:spMkLst>
        </pc:spChg>
        <pc:spChg chg="add mod">
          <ac:chgData name="Kanstantsin Tsedryk" userId="708e2d0a-1804-4a88-8649-0d6086050429" providerId="ADAL" clId="{6D9D585B-2EC1-4B99-AE8E-B1DF6993BF61}" dt="2023-02-28T15:33:47.734" v="6"/>
          <ac:spMkLst>
            <pc:docMk/>
            <pc:sldMk cId="807746716" sldId="348"/>
            <ac:spMk id="10" creationId="{63F5B205-2DFD-4581-A059-80850B11DFED}"/>
          </ac:spMkLst>
        </pc:spChg>
        <pc:spChg chg="add mod">
          <ac:chgData name="Kanstantsin Tsedryk" userId="708e2d0a-1804-4a88-8649-0d6086050429" providerId="ADAL" clId="{6D9D585B-2EC1-4B99-AE8E-B1DF6993BF61}" dt="2023-02-28T15:33:47.734" v="6"/>
          <ac:spMkLst>
            <pc:docMk/>
            <pc:sldMk cId="807746716" sldId="348"/>
            <ac:spMk id="11" creationId="{B2426C65-A684-C809-2F1A-865B8F0F7797}"/>
          </ac:spMkLst>
        </pc:spChg>
      </pc:sldChg>
      <pc:sldChg chg="addSp delSp modSp mod modAnim">
        <pc:chgData name="Kanstantsin Tsedryk" userId="708e2d0a-1804-4a88-8649-0d6086050429" providerId="ADAL" clId="{6D9D585B-2EC1-4B99-AE8E-B1DF6993BF61}" dt="2023-02-28T15:36:16.834" v="51" actId="20577"/>
        <pc:sldMkLst>
          <pc:docMk/>
          <pc:sldMk cId="934836785" sldId="349"/>
        </pc:sldMkLst>
        <pc:spChg chg="mod">
          <ac:chgData name="Kanstantsin Tsedryk" userId="708e2d0a-1804-4a88-8649-0d6086050429" providerId="ADAL" clId="{6D9D585B-2EC1-4B99-AE8E-B1DF6993BF61}" dt="2023-02-28T15:34:44.450" v="24"/>
          <ac:spMkLst>
            <pc:docMk/>
            <pc:sldMk cId="934836785" sldId="349"/>
            <ac:spMk id="2" creationId="{E40459EA-0BCE-4332-BDD7-168340E1BE8B}"/>
          </ac:spMkLst>
        </pc:spChg>
        <pc:spChg chg="add del mod">
          <ac:chgData name="Kanstantsin Tsedryk" userId="708e2d0a-1804-4a88-8649-0d6086050429" providerId="ADAL" clId="{6D9D585B-2EC1-4B99-AE8E-B1DF6993BF61}" dt="2023-02-28T15:34:56.454" v="26"/>
          <ac:spMkLst>
            <pc:docMk/>
            <pc:sldMk cId="934836785" sldId="349"/>
            <ac:spMk id="7" creationId="{17FD381D-D7E1-A89B-3D74-0E9C842212C4}"/>
          </ac:spMkLst>
        </pc:spChg>
        <pc:spChg chg="add del mod">
          <ac:chgData name="Kanstantsin Tsedryk" userId="708e2d0a-1804-4a88-8649-0d6086050429" providerId="ADAL" clId="{6D9D585B-2EC1-4B99-AE8E-B1DF6993BF61}" dt="2023-02-28T15:34:56.454" v="26"/>
          <ac:spMkLst>
            <pc:docMk/>
            <pc:sldMk cId="934836785" sldId="349"/>
            <ac:spMk id="8" creationId="{5356FEF5-6A89-8895-B8D9-FBFFD55CD086}"/>
          </ac:spMkLst>
        </pc:spChg>
        <pc:spChg chg="add del mod">
          <ac:chgData name="Kanstantsin Tsedryk" userId="708e2d0a-1804-4a88-8649-0d6086050429" providerId="ADAL" clId="{6D9D585B-2EC1-4B99-AE8E-B1DF6993BF61}" dt="2023-02-28T15:34:56.454" v="26"/>
          <ac:spMkLst>
            <pc:docMk/>
            <pc:sldMk cId="934836785" sldId="349"/>
            <ac:spMk id="9" creationId="{0866C095-12F7-AA32-3FAD-A80224CDBD0F}"/>
          </ac:spMkLst>
        </pc:spChg>
        <pc:spChg chg="add del mod">
          <ac:chgData name="Kanstantsin Tsedryk" userId="708e2d0a-1804-4a88-8649-0d6086050429" providerId="ADAL" clId="{6D9D585B-2EC1-4B99-AE8E-B1DF6993BF61}" dt="2023-02-28T15:34:56.454" v="26"/>
          <ac:spMkLst>
            <pc:docMk/>
            <pc:sldMk cId="934836785" sldId="349"/>
            <ac:spMk id="10" creationId="{688B69DB-7967-63EE-62E3-BF4B0C310680}"/>
          </ac:spMkLst>
        </pc:spChg>
        <pc:spChg chg="add mod">
          <ac:chgData name="Kanstantsin Tsedryk" userId="708e2d0a-1804-4a88-8649-0d6086050429" providerId="ADAL" clId="{6D9D585B-2EC1-4B99-AE8E-B1DF6993BF61}" dt="2023-02-28T15:35:42.200" v="34" actId="554"/>
          <ac:spMkLst>
            <pc:docMk/>
            <pc:sldMk cId="934836785" sldId="349"/>
            <ac:spMk id="11" creationId="{D4FD6CD9-33C6-1161-F34F-46B95D3D4FED}"/>
          </ac:spMkLst>
        </pc:spChg>
        <pc:spChg chg="add mod">
          <ac:chgData name="Kanstantsin Tsedryk" userId="708e2d0a-1804-4a88-8649-0d6086050429" providerId="ADAL" clId="{6D9D585B-2EC1-4B99-AE8E-B1DF6993BF61}" dt="2023-02-28T15:36:16.834" v="51" actId="20577"/>
          <ac:spMkLst>
            <pc:docMk/>
            <pc:sldMk cId="934836785" sldId="349"/>
            <ac:spMk id="12" creationId="{89C942D1-D552-4CC9-8F9B-A83A70C0108E}"/>
          </ac:spMkLst>
        </pc:spChg>
        <pc:spChg chg="add mod">
          <ac:chgData name="Kanstantsin Tsedryk" userId="708e2d0a-1804-4a88-8649-0d6086050429" providerId="ADAL" clId="{6D9D585B-2EC1-4B99-AE8E-B1DF6993BF61}" dt="2023-02-28T15:35:29.929" v="31" actId="555"/>
          <ac:spMkLst>
            <pc:docMk/>
            <pc:sldMk cId="934836785" sldId="349"/>
            <ac:spMk id="13" creationId="{B105E287-CD70-08DE-69F0-D9D229A0CC17}"/>
          </ac:spMkLst>
        </pc:spChg>
        <pc:spChg chg="add mod">
          <ac:chgData name="Kanstantsin Tsedryk" userId="708e2d0a-1804-4a88-8649-0d6086050429" providerId="ADAL" clId="{6D9D585B-2EC1-4B99-AE8E-B1DF6993BF61}" dt="2023-02-28T15:35:29.929" v="31" actId="555"/>
          <ac:spMkLst>
            <pc:docMk/>
            <pc:sldMk cId="934836785" sldId="349"/>
            <ac:spMk id="14" creationId="{07D3ABD1-D638-B043-583A-BD8CAFAD60CC}"/>
          </ac:spMkLst>
        </pc:spChg>
      </pc:sldChg>
      <pc:sldChg chg="addSp delSp modSp new mod modAnim">
        <pc:chgData name="Kanstantsin Tsedryk" userId="708e2d0a-1804-4a88-8649-0d6086050429" providerId="ADAL" clId="{6D9D585B-2EC1-4B99-AE8E-B1DF6993BF61}" dt="2023-02-28T15:55:28.464" v="107" actId="114"/>
        <pc:sldMkLst>
          <pc:docMk/>
          <pc:sldMk cId="854790122" sldId="350"/>
        </pc:sldMkLst>
        <pc:spChg chg="mod">
          <ac:chgData name="Kanstantsin Tsedryk" userId="708e2d0a-1804-4a88-8649-0d6086050429" providerId="ADAL" clId="{6D9D585B-2EC1-4B99-AE8E-B1DF6993BF61}" dt="2023-02-28T15:42:27.424" v="55"/>
          <ac:spMkLst>
            <pc:docMk/>
            <pc:sldMk cId="854790122" sldId="350"/>
            <ac:spMk id="2" creationId="{5C280EE5-F154-50A9-301A-7C8FE5E773A7}"/>
          </ac:spMkLst>
        </pc:spChg>
        <pc:spChg chg="add del mod">
          <ac:chgData name="Kanstantsin Tsedryk" userId="708e2d0a-1804-4a88-8649-0d6086050429" providerId="ADAL" clId="{6D9D585B-2EC1-4B99-AE8E-B1DF6993BF61}" dt="2023-02-28T15:43:22.350" v="57"/>
          <ac:spMkLst>
            <pc:docMk/>
            <pc:sldMk cId="854790122" sldId="350"/>
            <ac:spMk id="4" creationId="{10C63209-4708-7B00-1BCB-208E32A64E2A}"/>
          </ac:spMkLst>
        </pc:spChg>
        <pc:spChg chg="add del mod">
          <ac:chgData name="Kanstantsin Tsedryk" userId="708e2d0a-1804-4a88-8649-0d6086050429" providerId="ADAL" clId="{6D9D585B-2EC1-4B99-AE8E-B1DF6993BF61}" dt="2023-02-28T15:43:22.350" v="57"/>
          <ac:spMkLst>
            <pc:docMk/>
            <pc:sldMk cId="854790122" sldId="350"/>
            <ac:spMk id="5" creationId="{DC738F1D-4149-7965-45BD-4442EEE690D7}"/>
          </ac:spMkLst>
        </pc:spChg>
        <pc:spChg chg="add del mod">
          <ac:chgData name="Kanstantsin Tsedryk" userId="708e2d0a-1804-4a88-8649-0d6086050429" providerId="ADAL" clId="{6D9D585B-2EC1-4B99-AE8E-B1DF6993BF61}" dt="2023-02-28T15:43:22.350" v="57"/>
          <ac:spMkLst>
            <pc:docMk/>
            <pc:sldMk cId="854790122" sldId="350"/>
            <ac:spMk id="6" creationId="{518E53FD-24EC-BDC2-5772-3E854184B89C}"/>
          </ac:spMkLst>
        </pc:spChg>
        <pc:spChg chg="add del mod">
          <ac:chgData name="Kanstantsin Tsedryk" userId="708e2d0a-1804-4a88-8649-0d6086050429" providerId="ADAL" clId="{6D9D585B-2EC1-4B99-AE8E-B1DF6993BF61}" dt="2023-02-28T15:43:22.350" v="57"/>
          <ac:spMkLst>
            <pc:docMk/>
            <pc:sldMk cId="854790122" sldId="350"/>
            <ac:spMk id="7" creationId="{82DE7964-9A6B-80E3-5857-BDBB30389907}"/>
          </ac:spMkLst>
        </pc:spChg>
        <pc:spChg chg="add del mod">
          <ac:chgData name="Kanstantsin Tsedryk" userId="708e2d0a-1804-4a88-8649-0d6086050429" providerId="ADAL" clId="{6D9D585B-2EC1-4B99-AE8E-B1DF6993BF61}" dt="2023-02-28T15:43:22.350" v="57"/>
          <ac:spMkLst>
            <pc:docMk/>
            <pc:sldMk cId="854790122" sldId="350"/>
            <ac:spMk id="10" creationId="{442DA7E2-ED65-5CED-85E1-BAF4D3B441C3}"/>
          </ac:spMkLst>
        </pc:spChg>
        <pc:spChg chg="add del mod">
          <ac:chgData name="Kanstantsin Tsedryk" userId="708e2d0a-1804-4a88-8649-0d6086050429" providerId="ADAL" clId="{6D9D585B-2EC1-4B99-AE8E-B1DF6993BF61}" dt="2023-02-28T15:43:22.350" v="57"/>
          <ac:spMkLst>
            <pc:docMk/>
            <pc:sldMk cId="854790122" sldId="350"/>
            <ac:spMk id="12" creationId="{C2A751A7-9F7F-03C4-E4C2-141D439B161D}"/>
          </ac:spMkLst>
        </pc:spChg>
        <pc:spChg chg="add del mod">
          <ac:chgData name="Kanstantsin Tsedryk" userId="708e2d0a-1804-4a88-8649-0d6086050429" providerId="ADAL" clId="{6D9D585B-2EC1-4B99-AE8E-B1DF6993BF61}" dt="2023-02-28T15:43:22.350" v="57"/>
          <ac:spMkLst>
            <pc:docMk/>
            <pc:sldMk cId="854790122" sldId="350"/>
            <ac:spMk id="13" creationId="{10EDB01A-2A65-E7D5-CDC7-AD6E866728DB}"/>
          </ac:spMkLst>
        </pc:spChg>
        <pc:spChg chg="add del mod">
          <ac:chgData name="Kanstantsin Tsedryk" userId="708e2d0a-1804-4a88-8649-0d6086050429" providerId="ADAL" clId="{6D9D585B-2EC1-4B99-AE8E-B1DF6993BF61}" dt="2023-02-28T15:43:22.350" v="57"/>
          <ac:spMkLst>
            <pc:docMk/>
            <pc:sldMk cId="854790122" sldId="350"/>
            <ac:spMk id="14" creationId="{1F6C9301-951B-D306-84C1-A060D2530419}"/>
          </ac:spMkLst>
        </pc:spChg>
        <pc:spChg chg="add del mod">
          <ac:chgData name="Kanstantsin Tsedryk" userId="708e2d0a-1804-4a88-8649-0d6086050429" providerId="ADAL" clId="{6D9D585B-2EC1-4B99-AE8E-B1DF6993BF61}" dt="2023-02-28T15:43:22.350" v="57"/>
          <ac:spMkLst>
            <pc:docMk/>
            <pc:sldMk cId="854790122" sldId="350"/>
            <ac:spMk id="17" creationId="{5101F062-825D-3894-32C9-9FEA619818D3}"/>
          </ac:spMkLst>
        </pc:spChg>
        <pc:spChg chg="add del mod">
          <ac:chgData name="Kanstantsin Tsedryk" userId="708e2d0a-1804-4a88-8649-0d6086050429" providerId="ADAL" clId="{6D9D585B-2EC1-4B99-AE8E-B1DF6993BF61}" dt="2023-02-28T15:43:22.350" v="57"/>
          <ac:spMkLst>
            <pc:docMk/>
            <pc:sldMk cId="854790122" sldId="350"/>
            <ac:spMk id="18" creationId="{8A15E6AA-4447-28AA-CC04-F61F1ED8DC41}"/>
          </ac:spMkLst>
        </pc:spChg>
        <pc:spChg chg="add del mod">
          <ac:chgData name="Kanstantsin Tsedryk" userId="708e2d0a-1804-4a88-8649-0d6086050429" providerId="ADAL" clId="{6D9D585B-2EC1-4B99-AE8E-B1DF6993BF61}" dt="2023-02-28T15:43:22.350" v="57"/>
          <ac:spMkLst>
            <pc:docMk/>
            <pc:sldMk cId="854790122" sldId="350"/>
            <ac:spMk id="19" creationId="{15777B55-00DE-C086-6A32-520D445E00F3}"/>
          </ac:spMkLst>
        </pc:spChg>
        <pc:spChg chg="add del mod">
          <ac:chgData name="Kanstantsin Tsedryk" userId="708e2d0a-1804-4a88-8649-0d6086050429" providerId="ADAL" clId="{6D9D585B-2EC1-4B99-AE8E-B1DF6993BF61}" dt="2023-02-28T15:43:22.350" v="57"/>
          <ac:spMkLst>
            <pc:docMk/>
            <pc:sldMk cId="854790122" sldId="350"/>
            <ac:spMk id="20" creationId="{2B5A5330-3DE8-A125-9094-E143C72D79A1}"/>
          </ac:spMkLst>
        </pc:spChg>
        <pc:spChg chg="add del mod">
          <ac:chgData name="Kanstantsin Tsedryk" userId="708e2d0a-1804-4a88-8649-0d6086050429" providerId="ADAL" clId="{6D9D585B-2EC1-4B99-AE8E-B1DF6993BF61}" dt="2023-02-28T15:43:22.350" v="57"/>
          <ac:spMkLst>
            <pc:docMk/>
            <pc:sldMk cId="854790122" sldId="350"/>
            <ac:spMk id="23" creationId="{962908C6-E121-5A75-5A15-F5D5800BF2B3}"/>
          </ac:spMkLst>
        </pc:spChg>
        <pc:spChg chg="add mod">
          <ac:chgData name="Kanstantsin Tsedryk" userId="708e2d0a-1804-4a88-8649-0d6086050429" providerId="ADAL" clId="{6D9D585B-2EC1-4B99-AE8E-B1DF6993BF61}" dt="2023-02-28T15:50:06.636" v="89" actId="14100"/>
          <ac:spMkLst>
            <pc:docMk/>
            <pc:sldMk cId="854790122" sldId="350"/>
            <ac:spMk id="25" creationId="{B36095DE-E071-89FF-1E38-5C6522A41881}"/>
          </ac:spMkLst>
        </pc:spChg>
        <pc:spChg chg="add mod">
          <ac:chgData name="Kanstantsin Tsedryk" userId="708e2d0a-1804-4a88-8649-0d6086050429" providerId="ADAL" clId="{6D9D585B-2EC1-4B99-AE8E-B1DF6993BF61}" dt="2023-02-28T15:50:10.711" v="90" actId="1076"/>
          <ac:spMkLst>
            <pc:docMk/>
            <pc:sldMk cId="854790122" sldId="350"/>
            <ac:spMk id="26" creationId="{5E993460-B46C-5F10-944C-735B0B4A1E16}"/>
          </ac:spMkLst>
        </pc:spChg>
        <pc:spChg chg="add mod">
          <ac:chgData name="Kanstantsin Tsedryk" userId="708e2d0a-1804-4a88-8649-0d6086050429" providerId="ADAL" clId="{6D9D585B-2EC1-4B99-AE8E-B1DF6993BF61}" dt="2023-02-28T15:45:08.466" v="62" actId="1076"/>
          <ac:spMkLst>
            <pc:docMk/>
            <pc:sldMk cId="854790122" sldId="350"/>
            <ac:spMk id="27" creationId="{512589DA-07A3-E569-15C3-65242CDA2FD3}"/>
          </ac:spMkLst>
        </pc:spChg>
        <pc:spChg chg="add mod">
          <ac:chgData name="Kanstantsin Tsedryk" userId="708e2d0a-1804-4a88-8649-0d6086050429" providerId="ADAL" clId="{6D9D585B-2EC1-4B99-AE8E-B1DF6993BF61}" dt="2023-02-28T15:45:08.466" v="62" actId="1076"/>
          <ac:spMkLst>
            <pc:docMk/>
            <pc:sldMk cId="854790122" sldId="350"/>
            <ac:spMk id="28" creationId="{94EA4AB6-48C2-50A2-E17A-2A59C4A7F85D}"/>
          </ac:spMkLst>
        </pc:spChg>
        <pc:spChg chg="add mod">
          <ac:chgData name="Kanstantsin Tsedryk" userId="708e2d0a-1804-4a88-8649-0d6086050429" providerId="ADAL" clId="{6D9D585B-2EC1-4B99-AE8E-B1DF6993BF61}" dt="2023-02-28T15:45:08.466" v="62" actId="1076"/>
          <ac:spMkLst>
            <pc:docMk/>
            <pc:sldMk cId="854790122" sldId="350"/>
            <ac:spMk id="31" creationId="{DCFEC496-B510-75F6-F2A8-AF1751056270}"/>
          </ac:spMkLst>
        </pc:spChg>
        <pc:spChg chg="add mod">
          <ac:chgData name="Kanstantsin Tsedryk" userId="708e2d0a-1804-4a88-8649-0d6086050429" providerId="ADAL" clId="{6D9D585B-2EC1-4B99-AE8E-B1DF6993BF61}" dt="2023-02-28T15:45:08.466" v="62" actId="1076"/>
          <ac:spMkLst>
            <pc:docMk/>
            <pc:sldMk cId="854790122" sldId="350"/>
            <ac:spMk id="33" creationId="{2D82EE21-7634-F25F-E555-AA99C273596F}"/>
          </ac:spMkLst>
        </pc:spChg>
        <pc:spChg chg="add mod">
          <ac:chgData name="Kanstantsin Tsedryk" userId="708e2d0a-1804-4a88-8649-0d6086050429" providerId="ADAL" clId="{6D9D585B-2EC1-4B99-AE8E-B1DF6993BF61}" dt="2023-02-28T15:45:08.466" v="62" actId="1076"/>
          <ac:spMkLst>
            <pc:docMk/>
            <pc:sldMk cId="854790122" sldId="350"/>
            <ac:spMk id="34" creationId="{0B22DBD1-B95B-1C0F-C136-970A45556993}"/>
          </ac:spMkLst>
        </pc:spChg>
        <pc:spChg chg="add mod">
          <ac:chgData name="Kanstantsin Tsedryk" userId="708e2d0a-1804-4a88-8649-0d6086050429" providerId="ADAL" clId="{6D9D585B-2EC1-4B99-AE8E-B1DF6993BF61}" dt="2023-02-28T15:45:08.466" v="62" actId="1076"/>
          <ac:spMkLst>
            <pc:docMk/>
            <pc:sldMk cId="854790122" sldId="350"/>
            <ac:spMk id="35" creationId="{E6C80818-FAD4-F142-5C2F-BDBF8DCC3599}"/>
          </ac:spMkLst>
        </pc:spChg>
        <pc:spChg chg="add mod">
          <ac:chgData name="Kanstantsin Tsedryk" userId="708e2d0a-1804-4a88-8649-0d6086050429" providerId="ADAL" clId="{6D9D585B-2EC1-4B99-AE8E-B1DF6993BF61}" dt="2023-02-28T15:55:28.464" v="107" actId="114"/>
          <ac:spMkLst>
            <pc:docMk/>
            <pc:sldMk cId="854790122" sldId="350"/>
            <ac:spMk id="38" creationId="{B837563F-B1F1-30F5-0D14-351B8191A788}"/>
          </ac:spMkLst>
        </pc:spChg>
        <pc:spChg chg="add mod">
          <ac:chgData name="Kanstantsin Tsedryk" userId="708e2d0a-1804-4a88-8649-0d6086050429" providerId="ADAL" clId="{6D9D585B-2EC1-4B99-AE8E-B1DF6993BF61}" dt="2023-02-28T15:49:40.164" v="85" actId="1076"/>
          <ac:spMkLst>
            <pc:docMk/>
            <pc:sldMk cId="854790122" sldId="350"/>
            <ac:spMk id="39" creationId="{EA3AED54-80CD-D377-944C-3C8F779880F0}"/>
          </ac:spMkLst>
        </pc:spChg>
        <pc:spChg chg="add mod">
          <ac:chgData name="Kanstantsin Tsedryk" userId="708e2d0a-1804-4a88-8649-0d6086050429" providerId="ADAL" clId="{6D9D585B-2EC1-4B99-AE8E-B1DF6993BF61}" dt="2023-02-28T15:49:52.250" v="86" actId="1076"/>
          <ac:spMkLst>
            <pc:docMk/>
            <pc:sldMk cId="854790122" sldId="350"/>
            <ac:spMk id="40" creationId="{52321A39-9CBA-B204-2C3F-E0D8041C5878}"/>
          </ac:spMkLst>
        </pc:spChg>
        <pc:spChg chg="add mod">
          <ac:chgData name="Kanstantsin Tsedryk" userId="708e2d0a-1804-4a88-8649-0d6086050429" providerId="ADAL" clId="{6D9D585B-2EC1-4B99-AE8E-B1DF6993BF61}" dt="2023-02-28T15:46:40.753" v="83" actId="14100"/>
          <ac:spMkLst>
            <pc:docMk/>
            <pc:sldMk cId="854790122" sldId="350"/>
            <ac:spMk id="41" creationId="{F45CBA4A-F587-49FF-00D9-74CF787B8DBD}"/>
          </ac:spMkLst>
        </pc:spChg>
        <pc:spChg chg="add mod">
          <ac:chgData name="Kanstantsin Tsedryk" userId="708e2d0a-1804-4a88-8649-0d6086050429" providerId="ADAL" clId="{6D9D585B-2EC1-4B99-AE8E-B1DF6993BF61}" dt="2023-02-28T15:45:08.466" v="62" actId="1076"/>
          <ac:spMkLst>
            <pc:docMk/>
            <pc:sldMk cId="854790122" sldId="350"/>
            <ac:spMk id="44" creationId="{762DE0F9-2EDF-4FEC-EAA6-EB6D21263C51}"/>
          </ac:spMkLst>
        </pc:spChg>
        <pc:grpChg chg="add mod">
          <ac:chgData name="Kanstantsin Tsedryk" userId="708e2d0a-1804-4a88-8649-0d6086050429" providerId="ADAL" clId="{6D9D585B-2EC1-4B99-AE8E-B1DF6993BF61}" dt="2023-02-28T15:44:06.917" v="59"/>
          <ac:grpSpMkLst>
            <pc:docMk/>
            <pc:sldMk cId="854790122" sldId="350"/>
            <ac:grpSpMk id="45" creationId="{8946DB87-97C5-3088-D7C6-499DF14A4A54}"/>
          </ac:grpSpMkLst>
        </pc:grpChg>
        <pc:picChg chg="add del mod">
          <ac:chgData name="Kanstantsin Tsedryk" userId="708e2d0a-1804-4a88-8649-0d6086050429" providerId="ADAL" clId="{6D9D585B-2EC1-4B99-AE8E-B1DF6993BF61}" dt="2023-02-28T15:43:22.350" v="57"/>
          <ac:picMkLst>
            <pc:docMk/>
            <pc:sldMk cId="854790122" sldId="350"/>
            <ac:picMk id="3" creationId="{2AA79D1F-0972-5A6B-06F4-DED34A35698E}"/>
          </ac:picMkLst>
        </pc:picChg>
        <pc:picChg chg="add del mod">
          <ac:chgData name="Kanstantsin Tsedryk" userId="708e2d0a-1804-4a88-8649-0d6086050429" providerId="ADAL" clId="{6D9D585B-2EC1-4B99-AE8E-B1DF6993BF61}" dt="2023-02-28T15:43:22.350" v="57"/>
          <ac:picMkLst>
            <pc:docMk/>
            <pc:sldMk cId="854790122" sldId="350"/>
            <ac:picMk id="16" creationId="{B568DCAF-A930-1A6B-6429-E09B6A9065D1}"/>
          </ac:picMkLst>
        </pc:picChg>
        <pc:picChg chg="add mod">
          <ac:chgData name="Kanstantsin Tsedryk" userId="708e2d0a-1804-4a88-8649-0d6086050429" providerId="ADAL" clId="{6D9D585B-2EC1-4B99-AE8E-B1DF6993BF61}" dt="2023-02-28T15:45:22.339" v="65" actId="1076"/>
          <ac:picMkLst>
            <pc:docMk/>
            <pc:sldMk cId="854790122" sldId="350"/>
            <ac:picMk id="24" creationId="{4FE7BFBD-E277-D6A6-ED87-7DAC97BE967F}"/>
          </ac:picMkLst>
        </pc:picChg>
        <pc:picChg chg="add mod">
          <ac:chgData name="Kanstantsin Tsedryk" userId="708e2d0a-1804-4a88-8649-0d6086050429" providerId="ADAL" clId="{6D9D585B-2EC1-4B99-AE8E-B1DF6993BF61}" dt="2023-02-28T15:50:18.377" v="92" actId="1076"/>
          <ac:picMkLst>
            <pc:docMk/>
            <pc:sldMk cId="854790122" sldId="350"/>
            <ac:picMk id="37" creationId="{64A69B28-D8C7-518A-C95E-3BEBC413E773}"/>
          </ac:picMkLst>
        </pc:picChg>
        <pc:picChg chg="mod">
          <ac:chgData name="Kanstantsin Tsedryk" userId="708e2d0a-1804-4a88-8649-0d6086050429" providerId="ADAL" clId="{6D9D585B-2EC1-4B99-AE8E-B1DF6993BF61}" dt="2023-02-28T15:44:06.917" v="59"/>
          <ac:picMkLst>
            <pc:docMk/>
            <pc:sldMk cId="854790122" sldId="350"/>
            <ac:picMk id="46" creationId="{22603AFB-25C6-094E-6FB6-D66F5D743C99}"/>
          </ac:picMkLst>
        </pc:picChg>
        <pc:picChg chg="mod">
          <ac:chgData name="Kanstantsin Tsedryk" userId="708e2d0a-1804-4a88-8649-0d6086050429" providerId="ADAL" clId="{6D9D585B-2EC1-4B99-AE8E-B1DF6993BF61}" dt="2023-02-28T15:44:06.917" v="59"/>
          <ac:picMkLst>
            <pc:docMk/>
            <pc:sldMk cId="854790122" sldId="350"/>
            <ac:picMk id="47" creationId="{EEE4FE1A-AA00-07B5-F8C9-0AA275421B43}"/>
          </ac:picMkLst>
        </pc:picChg>
        <pc:picChg chg="mod">
          <ac:chgData name="Kanstantsin Tsedryk" userId="708e2d0a-1804-4a88-8649-0d6086050429" providerId="ADAL" clId="{6D9D585B-2EC1-4B99-AE8E-B1DF6993BF61}" dt="2023-02-28T15:44:06.917" v="59"/>
          <ac:picMkLst>
            <pc:docMk/>
            <pc:sldMk cId="854790122" sldId="350"/>
            <ac:picMk id="48" creationId="{B0201F9C-D7C0-3E25-CF35-6C8403DF97E2}"/>
          </ac:picMkLst>
        </pc:picChg>
        <pc:cxnChg chg="add del mod">
          <ac:chgData name="Kanstantsin Tsedryk" userId="708e2d0a-1804-4a88-8649-0d6086050429" providerId="ADAL" clId="{6D9D585B-2EC1-4B99-AE8E-B1DF6993BF61}" dt="2023-02-28T15:43:22.350" v="57"/>
          <ac:cxnSpMkLst>
            <pc:docMk/>
            <pc:sldMk cId="854790122" sldId="350"/>
            <ac:cxnSpMk id="8" creationId="{9E8A5136-C64E-8E2B-FC3E-0F96CF5BD506}"/>
          </ac:cxnSpMkLst>
        </pc:cxnChg>
        <pc:cxnChg chg="add del mod">
          <ac:chgData name="Kanstantsin Tsedryk" userId="708e2d0a-1804-4a88-8649-0d6086050429" providerId="ADAL" clId="{6D9D585B-2EC1-4B99-AE8E-B1DF6993BF61}" dt="2023-02-28T15:43:22.350" v="57"/>
          <ac:cxnSpMkLst>
            <pc:docMk/>
            <pc:sldMk cId="854790122" sldId="350"/>
            <ac:cxnSpMk id="9" creationId="{3C1DFBCE-B671-1D1B-72DC-0436F7BBAA1E}"/>
          </ac:cxnSpMkLst>
        </pc:cxnChg>
        <pc:cxnChg chg="add del mod">
          <ac:chgData name="Kanstantsin Tsedryk" userId="708e2d0a-1804-4a88-8649-0d6086050429" providerId="ADAL" clId="{6D9D585B-2EC1-4B99-AE8E-B1DF6993BF61}" dt="2023-02-28T15:43:22.350" v="57"/>
          <ac:cxnSpMkLst>
            <pc:docMk/>
            <pc:sldMk cId="854790122" sldId="350"/>
            <ac:cxnSpMk id="11" creationId="{C0C0E53B-96E7-AB71-6BA3-AFA35CB3FEC6}"/>
          </ac:cxnSpMkLst>
        </pc:cxnChg>
        <pc:cxnChg chg="add del mod">
          <ac:chgData name="Kanstantsin Tsedryk" userId="708e2d0a-1804-4a88-8649-0d6086050429" providerId="ADAL" clId="{6D9D585B-2EC1-4B99-AE8E-B1DF6993BF61}" dt="2023-02-28T15:43:22.350" v="57"/>
          <ac:cxnSpMkLst>
            <pc:docMk/>
            <pc:sldMk cId="854790122" sldId="350"/>
            <ac:cxnSpMk id="15" creationId="{FFE18872-7716-B585-21BA-7A6ABD793454}"/>
          </ac:cxnSpMkLst>
        </pc:cxnChg>
        <pc:cxnChg chg="add del mod">
          <ac:chgData name="Kanstantsin Tsedryk" userId="708e2d0a-1804-4a88-8649-0d6086050429" providerId="ADAL" clId="{6D9D585B-2EC1-4B99-AE8E-B1DF6993BF61}" dt="2023-02-28T15:43:22.350" v="57"/>
          <ac:cxnSpMkLst>
            <pc:docMk/>
            <pc:sldMk cId="854790122" sldId="350"/>
            <ac:cxnSpMk id="21" creationId="{A3725618-FF44-5FF3-BF14-86A4CFC0B166}"/>
          </ac:cxnSpMkLst>
        </pc:cxnChg>
        <pc:cxnChg chg="add del mod">
          <ac:chgData name="Kanstantsin Tsedryk" userId="708e2d0a-1804-4a88-8649-0d6086050429" providerId="ADAL" clId="{6D9D585B-2EC1-4B99-AE8E-B1DF6993BF61}" dt="2023-02-28T15:43:22.350" v="57"/>
          <ac:cxnSpMkLst>
            <pc:docMk/>
            <pc:sldMk cId="854790122" sldId="350"/>
            <ac:cxnSpMk id="22" creationId="{293D0128-191F-73CB-08AC-60C252F1B1A2}"/>
          </ac:cxnSpMkLst>
        </pc:cxnChg>
        <pc:cxnChg chg="add mod">
          <ac:chgData name="Kanstantsin Tsedryk" userId="708e2d0a-1804-4a88-8649-0d6086050429" providerId="ADAL" clId="{6D9D585B-2EC1-4B99-AE8E-B1DF6993BF61}" dt="2023-02-28T15:45:08.466" v="62" actId="1076"/>
          <ac:cxnSpMkLst>
            <pc:docMk/>
            <pc:sldMk cId="854790122" sldId="350"/>
            <ac:cxnSpMk id="29" creationId="{63230A00-CECC-52BA-4E81-A6D99E341A36}"/>
          </ac:cxnSpMkLst>
        </pc:cxnChg>
        <pc:cxnChg chg="add mod">
          <ac:chgData name="Kanstantsin Tsedryk" userId="708e2d0a-1804-4a88-8649-0d6086050429" providerId="ADAL" clId="{6D9D585B-2EC1-4B99-AE8E-B1DF6993BF61}" dt="2023-02-28T15:45:08.466" v="62" actId="1076"/>
          <ac:cxnSpMkLst>
            <pc:docMk/>
            <pc:sldMk cId="854790122" sldId="350"/>
            <ac:cxnSpMk id="30" creationId="{ED7F990A-9A7B-6B65-8215-A6E82BCFC03B}"/>
          </ac:cxnSpMkLst>
        </pc:cxnChg>
        <pc:cxnChg chg="add mod">
          <ac:chgData name="Kanstantsin Tsedryk" userId="708e2d0a-1804-4a88-8649-0d6086050429" providerId="ADAL" clId="{6D9D585B-2EC1-4B99-AE8E-B1DF6993BF61}" dt="2023-02-28T15:45:08.466" v="62" actId="1076"/>
          <ac:cxnSpMkLst>
            <pc:docMk/>
            <pc:sldMk cId="854790122" sldId="350"/>
            <ac:cxnSpMk id="32" creationId="{A9DB9C97-E2FA-90E9-4290-58514D49DAB1}"/>
          </ac:cxnSpMkLst>
        </pc:cxnChg>
        <pc:cxnChg chg="add mod">
          <ac:chgData name="Kanstantsin Tsedryk" userId="708e2d0a-1804-4a88-8649-0d6086050429" providerId="ADAL" clId="{6D9D585B-2EC1-4B99-AE8E-B1DF6993BF61}" dt="2023-02-28T15:45:08.466" v="62" actId="1076"/>
          <ac:cxnSpMkLst>
            <pc:docMk/>
            <pc:sldMk cId="854790122" sldId="350"/>
            <ac:cxnSpMk id="36" creationId="{B483626B-43EF-93A9-ACDF-15DC4E3C781B}"/>
          </ac:cxnSpMkLst>
        </pc:cxnChg>
        <pc:cxnChg chg="add mod">
          <ac:chgData name="Kanstantsin Tsedryk" userId="708e2d0a-1804-4a88-8649-0d6086050429" providerId="ADAL" clId="{6D9D585B-2EC1-4B99-AE8E-B1DF6993BF61}" dt="2023-02-28T15:46:05.129" v="76" actId="1076"/>
          <ac:cxnSpMkLst>
            <pc:docMk/>
            <pc:sldMk cId="854790122" sldId="350"/>
            <ac:cxnSpMk id="42" creationId="{5B1813DC-1832-D1BB-89B5-A86BAEEC3698}"/>
          </ac:cxnSpMkLst>
        </pc:cxnChg>
        <pc:cxnChg chg="add mod">
          <ac:chgData name="Kanstantsin Tsedryk" userId="708e2d0a-1804-4a88-8649-0d6086050429" providerId="ADAL" clId="{6D9D585B-2EC1-4B99-AE8E-B1DF6993BF61}" dt="2023-02-28T15:46:05.129" v="76" actId="1076"/>
          <ac:cxnSpMkLst>
            <pc:docMk/>
            <pc:sldMk cId="854790122" sldId="350"/>
            <ac:cxnSpMk id="43" creationId="{7C0A1BA8-D767-0CDD-24DC-40BC2BA650F0}"/>
          </ac:cxnSpMkLst>
        </pc:cxnChg>
      </pc:sldChg>
      <pc:sldChg chg="addSp delSp modSp new mod modAnim">
        <pc:chgData name="Kanstantsin Tsedryk" userId="708e2d0a-1804-4a88-8649-0d6086050429" providerId="ADAL" clId="{6D9D585B-2EC1-4B99-AE8E-B1DF6993BF61}" dt="2023-02-28T17:35:54.361" v="207"/>
        <pc:sldMkLst>
          <pc:docMk/>
          <pc:sldMk cId="1062623485" sldId="351"/>
        </pc:sldMkLst>
        <pc:spChg chg="mod">
          <ac:chgData name="Kanstantsin Tsedryk" userId="708e2d0a-1804-4a88-8649-0d6086050429" providerId="ADAL" clId="{6D9D585B-2EC1-4B99-AE8E-B1DF6993BF61}" dt="2023-02-28T17:29:05.422" v="111"/>
          <ac:spMkLst>
            <pc:docMk/>
            <pc:sldMk cId="1062623485" sldId="351"/>
            <ac:spMk id="2" creationId="{038A3AD1-3C1D-3058-B614-7FE15F054ABB}"/>
          </ac:spMkLst>
        </pc:spChg>
        <pc:spChg chg="add del mod">
          <ac:chgData name="Kanstantsin Tsedryk" userId="708e2d0a-1804-4a88-8649-0d6086050429" providerId="ADAL" clId="{6D9D585B-2EC1-4B99-AE8E-B1DF6993BF61}" dt="2023-02-28T17:29:30.538" v="115"/>
          <ac:spMkLst>
            <pc:docMk/>
            <pc:sldMk cId="1062623485" sldId="351"/>
            <ac:spMk id="3" creationId="{0A8D954F-CF5A-6A15-BA05-9C64D6CD7098}"/>
          </ac:spMkLst>
        </pc:spChg>
        <pc:spChg chg="add del mod">
          <ac:chgData name="Kanstantsin Tsedryk" userId="708e2d0a-1804-4a88-8649-0d6086050429" providerId="ADAL" clId="{6D9D585B-2EC1-4B99-AE8E-B1DF6993BF61}" dt="2023-02-28T17:29:30.538" v="115"/>
          <ac:spMkLst>
            <pc:docMk/>
            <pc:sldMk cId="1062623485" sldId="351"/>
            <ac:spMk id="5" creationId="{3D8EE5C7-42CA-6871-09FB-A1D4FFBCEF40}"/>
          </ac:spMkLst>
        </pc:spChg>
        <pc:spChg chg="add del mod">
          <ac:chgData name="Kanstantsin Tsedryk" userId="708e2d0a-1804-4a88-8649-0d6086050429" providerId="ADAL" clId="{6D9D585B-2EC1-4B99-AE8E-B1DF6993BF61}" dt="2023-02-28T17:29:30.538" v="115"/>
          <ac:spMkLst>
            <pc:docMk/>
            <pc:sldMk cId="1062623485" sldId="351"/>
            <ac:spMk id="6" creationId="{790D764D-ADFC-7074-12CF-D6DAEF8242ED}"/>
          </ac:spMkLst>
        </pc:spChg>
        <pc:spChg chg="add del mod">
          <ac:chgData name="Kanstantsin Tsedryk" userId="708e2d0a-1804-4a88-8649-0d6086050429" providerId="ADAL" clId="{6D9D585B-2EC1-4B99-AE8E-B1DF6993BF61}" dt="2023-02-28T17:29:30.538" v="115"/>
          <ac:spMkLst>
            <pc:docMk/>
            <pc:sldMk cId="1062623485" sldId="351"/>
            <ac:spMk id="7" creationId="{7117F6EC-601A-4332-F248-3C879F5135E7}"/>
          </ac:spMkLst>
        </pc:spChg>
        <pc:spChg chg="add del mod">
          <ac:chgData name="Kanstantsin Tsedryk" userId="708e2d0a-1804-4a88-8649-0d6086050429" providerId="ADAL" clId="{6D9D585B-2EC1-4B99-AE8E-B1DF6993BF61}" dt="2023-02-28T17:29:30.538" v="115"/>
          <ac:spMkLst>
            <pc:docMk/>
            <pc:sldMk cId="1062623485" sldId="351"/>
            <ac:spMk id="9" creationId="{7801BAC1-698A-F368-D188-128FF781BA63}"/>
          </ac:spMkLst>
        </pc:spChg>
        <pc:spChg chg="add mod">
          <ac:chgData name="Kanstantsin Tsedryk" userId="708e2d0a-1804-4a88-8649-0d6086050429" providerId="ADAL" clId="{6D9D585B-2EC1-4B99-AE8E-B1DF6993BF61}" dt="2023-02-28T17:32:23.599" v="150" actId="1076"/>
          <ac:spMkLst>
            <pc:docMk/>
            <pc:sldMk cId="1062623485" sldId="351"/>
            <ac:spMk id="10" creationId="{C4B7A72A-54C8-2AEC-B24E-DEE3A3FE8B52}"/>
          </ac:spMkLst>
        </pc:spChg>
        <pc:spChg chg="add mod">
          <ac:chgData name="Kanstantsin Tsedryk" userId="708e2d0a-1804-4a88-8649-0d6086050429" providerId="ADAL" clId="{6D9D585B-2EC1-4B99-AE8E-B1DF6993BF61}" dt="2023-02-28T17:32:41.550" v="156" actId="1076"/>
          <ac:spMkLst>
            <pc:docMk/>
            <pc:sldMk cId="1062623485" sldId="351"/>
            <ac:spMk id="12" creationId="{D569DF99-94F1-6225-6B56-86009367531F}"/>
          </ac:spMkLst>
        </pc:spChg>
        <pc:spChg chg="add mod">
          <ac:chgData name="Kanstantsin Tsedryk" userId="708e2d0a-1804-4a88-8649-0d6086050429" providerId="ADAL" clId="{6D9D585B-2EC1-4B99-AE8E-B1DF6993BF61}" dt="2023-02-28T17:30:47.782" v="136" actId="20577"/>
          <ac:spMkLst>
            <pc:docMk/>
            <pc:sldMk cId="1062623485" sldId="351"/>
            <ac:spMk id="13" creationId="{EF1F7C58-5A39-2C62-7ADC-CCCD55B05CB7}"/>
          </ac:spMkLst>
        </pc:spChg>
        <pc:spChg chg="add mod">
          <ac:chgData name="Kanstantsin Tsedryk" userId="708e2d0a-1804-4a88-8649-0d6086050429" providerId="ADAL" clId="{6D9D585B-2EC1-4B99-AE8E-B1DF6993BF61}" dt="2023-02-28T17:32:36.600" v="155" actId="1076"/>
          <ac:spMkLst>
            <pc:docMk/>
            <pc:sldMk cId="1062623485" sldId="351"/>
            <ac:spMk id="14" creationId="{96EAFEFB-C9BD-E752-B415-9F6CA4335BDE}"/>
          </ac:spMkLst>
        </pc:spChg>
        <pc:spChg chg="add mod">
          <ac:chgData name="Kanstantsin Tsedryk" userId="708e2d0a-1804-4a88-8649-0d6086050429" providerId="ADAL" clId="{6D9D585B-2EC1-4B99-AE8E-B1DF6993BF61}" dt="2023-02-28T17:30:31.915" v="130" actId="1076"/>
          <ac:spMkLst>
            <pc:docMk/>
            <pc:sldMk cId="1062623485" sldId="351"/>
            <ac:spMk id="16" creationId="{EC348C20-19CD-667F-3A92-5A5A1D815C41}"/>
          </ac:spMkLst>
        </pc:spChg>
        <pc:spChg chg="add mod">
          <ac:chgData name="Kanstantsin Tsedryk" userId="708e2d0a-1804-4a88-8649-0d6086050429" providerId="ADAL" clId="{6D9D585B-2EC1-4B99-AE8E-B1DF6993BF61}" dt="2023-02-28T17:29:49.014" v="121" actId="571"/>
          <ac:spMkLst>
            <pc:docMk/>
            <pc:sldMk cId="1062623485" sldId="351"/>
            <ac:spMk id="17" creationId="{008D7AE0-5602-2A4B-E102-AFA6CB5BD658}"/>
          </ac:spMkLst>
        </pc:spChg>
        <pc:spChg chg="add mod">
          <ac:chgData name="Kanstantsin Tsedryk" userId="708e2d0a-1804-4a88-8649-0d6086050429" providerId="ADAL" clId="{6D9D585B-2EC1-4B99-AE8E-B1DF6993BF61}" dt="2023-02-28T17:29:49.014" v="121" actId="571"/>
          <ac:spMkLst>
            <pc:docMk/>
            <pc:sldMk cId="1062623485" sldId="351"/>
            <ac:spMk id="18" creationId="{F0EC71E6-B2DB-6BB6-6853-33D6D8EFDE45}"/>
          </ac:spMkLst>
        </pc:spChg>
        <pc:spChg chg="add del">
          <ac:chgData name="Kanstantsin Tsedryk" userId="708e2d0a-1804-4a88-8649-0d6086050429" providerId="ADAL" clId="{6D9D585B-2EC1-4B99-AE8E-B1DF6993BF61}" dt="2023-02-28T17:30:51.905" v="142" actId="22"/>
          <ac:spMkLst>
            <pc:docMk/>
            <pc:sldMk cId="1062623485" sldId="351"/>
            <ac:spMk id="20" creationId="{46A7EAF7-C8B3-1BF9-EBA7-81BB42E6EFAB}"/>
          </ac:spMkLst>
        </pc:spChg>
        <pc:spChg chg="add mod">
          <ac:chgData name="Kanstantsin Tsedryk" userId="708e2d0a-1804-4a88-8649-0d6086050429" providerId="ADAL" clId="{6D9D585B-2EC1-4B99-AE8E-B1DF6993BF61}" dt="2023-02-28T17:31:06.152" v="147" actId="1076"/>
          <ac:spMkLst>
            <pc:docMk/>
            <pc:sldMk cId="1062623485" sldId="351"/>
            <ac:spMk id="22" creationId="{9934FDB5-708B-B879-E173-78D4F907F8AD}"/>
          </ac:spMkLst>
        </pc:spChg>
        <pc:spChg chg="add mod">
          <ac:chgData name="Kanstantsin Tsedryk" userId="708e2d0a-1804-4a88-8649-0d6086050429" providerId="ADAL" clId="{6D9D585B-2EC1-4B99-AE8E-B1DF6993BF61}" dt="2023-02-28T17:34:38.462" v="172" actId="1076"/>
          <ac:spMkLst>
            <pc:docMk/>
            <pc:sldMk cId="1062623485" sldId="351"/>
            <ac:spMk id="24" creationId="{E8FAB2F3-F489-45FF-D77C-59B52EFED38E}"/>
          </ac:spMkLst>
        </pc:spChg>
        <pc:spChg chg="add mod">
          <ac:chgData name="Kanstantsin Tsedryk" userId="708e2d0a-1804-4a88-8649-0d6086050429" providerId="ADAL" clId="{6D9D585B-2EC1-4B99-AE8E-B1DF6993BF61}" dt="2023-02-28T17:35:03.192" v="193" actId="1076"/>
          <ac:spMkLst>
            <pc:docMk/>
            <pc:sldMk cId="1062623485" sldId="351"/>
            <ac:spMk id="25" creationId="{29B6D2C4-ABE5-1711-B8DD-82153BD7E972}"/>
          </ac:spMkLst>
        </pc:spChg>
        <pc:picChg chg="add del mod">
          <ac:chgData name="Kanstantsin Tsedryk" userId="708e2d0a-1804-4a88-8649-0d6086050429" providerId="ADAL" clId="{6D9D585B-2EC1-4B99-AE8E-B1DF6993BF61}" dt="2023-02-28T17:29:30.538" v="115"/>
          <ac:picMkLst>
            <pc:docMk/>
            <pc:sldMk cId="1062623485" sldId="351"/>
            <ac:picMk id="4" creationId="{F31DC956-7D42-D396-B9C5-399CC809E68A}"/>
          </ac:picMkLst>
        </pc:picChg>
        <pc:picChg chg="add del mod">
          <ac:chgData name="Kanstantsin Tsedryk" userId="708e2d0a-1804-4a88-8649-0d6086050429" providerId="ADAL" clId="{6D9D585B-2EC1-4B99-AE8E-B1DF6993BF61}" dt="2023-02-28T17:29:30.538" v="115"/>
          <ac:picMkLst>
            <pc:docMk/>
            <pc:sldMk cId="1062623485" sldId="351"/>
            <ac:picMk id="8" creationId="{76384BA1-2729-1A6F-9DDF-D1EABD32CFAB}"/>
          </ac:picMkLst>
        </pc:picChg>
        <pc:picChg chg="add mod">
          <ac:chgData name="Kanstantsin Tsedryk" userId="708e2d0a-1804-4a88-8649-0d6086050429" providerId="ADAL" clId="{6D9D585B-2EC1-4B99-AE8E-B1DF6993BF61}" dt="2023-02-28T17:32:19.578" v="149" actId="1076"/>
          <ac:picMkLst>
            <pc:docMk/>
            <pc:sldMk cId="1062623485" sldId="351"/>
            <ac:picMk id="11" creationId="{F4646F79-0669-BB54-3451-95AFF75EA067}"/>
          </ac:picMkLst>
        </pc:picChg>
        <pc:picChg chg="add mod">
          <ac:chgData name="Kanstantsin Tsedryk" userId="708e2d0a-1804-4a88-8649-0d6086050429" providerId="ADAL" clId="{6D9D585B-2EC1-4B99-AE8E-B1DF6993BF61}" dt="2023-02-28T17:30:26.190" v="129" actId="1076"/>
          <ac:picMkLst>
            <pc:docMk/>
            <pc:sldMk cId="1062623485" sldId="351"/>
            <ac:picMk id="15" creationId="{CF63A777-5008-39DD-225F-08637A989BC4}"/>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eader Placeholder 2">
            <a:extLst>
              <a:ext uri="{FF2B5EF4-FFF2-40B4-BE49-F238E27FC236}">
                <a16:creationId xmlns:a16="http://schemas.microsoft.com/office/drawing/2014/main" id="{A4FAA37D-BD83-F4EC-6A41-6B63072334BB}"/>
              </a:ext>
            </a:extLst>
          </p:cNvPr>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r>
              <a:rPr lang="fr-CA" dirty="0"/>
              <a:t>Le plus-que-parfait</a:t>
            </a: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extLst>
    <p:ext uri="{56416CCD-93CA-4268-BC5B-53C4BB910035}">
      <p15:sldGuideLst xmlns:p15="http://schemas.microsoft.com/office/powerpoint/2012/main">
        <p15:guide id="1" orient="horz" pos="2932" userDrawn="1">
          <p15:clr>
            <a:srgbClr val="F26B43"/>
          </p15:clr>
        </p15:guide>
        <p15:guide id="2" pos="2212"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9D0DC45-13C5-4377-98AD-0C9A4D2CE5FF}"/>
              </a:ext>
            </a:extLst>
          </p:cNvPr>
          <p:cNvSpPr>
            <a:spLocks noGrp="1"/>
          </p:cNvSpPr>
          <p:nvPr>
            <p:ph type="hdr" sz="quarter"/>
          </p:nvPr>
        </p:nvSpPr>
        <p:spPr>
          <a:xfrm>
            <a:off x="0" y="0"/>
            <a:ext cx="3043238" cy="465138"/>
          </a:xfrm>
          <a:prstGeom prst="rect">
            <a:avLst/>
          </a:prstGeom>
        </p:spPr>
        <p:txBody>
          <a:bodyPr vert="horz" lIns="93324" tIns="46662" rIns="93324" bIns="46662" rtlCol="0"/>
          <a:lstStyle>
            <a:lvl1pPr algn="l">
              <a:defRPr sz="1200">
                <a:latin typeface="Gill Sans" charset="0"/>
                <a:ea typeface="ヒラギノ角ゴ ProN W3" charset="0"/>
                <a:cs typeface="ヒラギノ角ゴ ProN W3" charset="0"/>
                <a:sym typeface="Gill Sans" charset="0"/>
              </a:defRPr>
            </a:lvl1pPr>
          </a:lstStyle>
          <a:p>
            <a:pPr>
              <a:defRPr/>
            </a:pPr>
            <a:r>
              <a:rPr lang="en-CA"/>
              <a:t>Titre</a:t>
            </a:r>
          </a:p>
        </p:txBody>
      </p:sp>
      <p:sp>
        <p:nvSpPr>
          <p:cNvPr id="3" name="Date Placeholder 2">
            <a:extLst>
              <a:ext uri="{FF2B5EF4-FFF2-40B4-BE49-F238E27FC236}">
                <a16:creationId xmlns:a16="http://schemas.microsoft.com/office/drawing/2014/main" id="{D08CEA86-2AAE-4FFA-A61F-05447F48C3C8}"/>
              </a:ext>
            </a:extLst>
          </p:cNvPr>
          <p:cNvSpPr>
            <a:spLocks noGrp="1"/>
          </p:cNvSpPr>
          <p:nvPr>
            <p:ph type="dt" idx="1"/>
          </p:nvPr>
        </p:nvSpPr>
        <p:spPr>
          <a:xfrm>
            <a:off x="3978275" y="0"/>
            <a:ext cx="3043238" cy="465138"/>
          </a:xfrm>
          <a:prstGeom prst="rect">
            <a:avLst/>
          </a:prstGeom>
        </p:spPr>
        <p:txBody>
          <a:bodyPr vert="horz" lIns="93324" tIns="46662" rIns="93324" bIns="46662" rtlCol="0"/>
          <a:lstStyle>
            <a:lvl1pPr algn="r">
              <a:defRPr sz="1200">
                <a:latin typeface="Gill Sans" charset="0"/>
                <a:ea typeface="ヒラギノ角ゴ ProN W3" charset="0"/>
                <a:cs typeface="ヒラギノ角ゴ ProN W3" charset="0"/>
                <a:sym typeface="Gill Sans" charset="0"/>
              </a:defRPr>
            </a:lvl1pPr>
          </a:lstStyle>
          <a:p>
            <a:pPr>
              <a:defRPr/>
            </a:pPr>
            <a:fld id="{8EF22E2F-AFEB-411F-85FE-98A3797FCE98}" type="datetimeFigureOut">
              <a:rPr lang="en-US"/>
              <a:pPr>
                <a:defRPr/>
              </a:pPr>
              <a:t>12-Jan-24</a:t>
            </a:fld>
            <a:endParaRPr lang="en-CA"/>
          </a:p>
        </p:txBody>
      </p:sp>
      <p:sp>
        <p:nvSpPr>
          <p:cNvPr id="4" name="Slide Image Placeholder 3">
            <a:extLst>
              <a:ext uri="{FF2B5EF4-FFF2-40B4-BE49-F238E27FC236}">
                <a16:creationId xmlns:a16="http://schemas.microsoft.com/office/drawing/2014/main" id="{1C52AA63-6471-41F4-A435-687AF3E8B988}"/>
              </a:ext>
            </a:extLst>
          </p:cNvPr>
          <p:cNvSpPr>
            <a:spLocks noGrp="1" noRot="1" noChangeAspect="1"/>
          </p:cNvSpPr>
          <p:nvPr>
            <p:ph type="sldImg" idx="2"/>
          </p:nvPr>
        </p:nvSpPr>
        <p:spPr>
          <a:xfrm>
            <a:off x="409575" y="698500"/>
            <a:ext cx="6203950" cy="3490913"/>
          </a:xfrm>
          <a:prstGeom prst="rect">
            <a:avLst/>
          </a:prstGeom>
          <a:noFill/>
          <a:ln w="12700">
            <a:solidFill>
              <a:prstClr val="black"/>
            </a:solidFill>
          </a:ln>
        </p:spPr>
        <p:txBody>
          <a:bodyPr vert="horz" lIns="93324" tIns="46662" rIns="93324" bIns="46662" rtlCol="0" anchor="ctr"/>
          <a:lstStyle/>
          <a:p>
            <a:pPr lvl="0"/>
            <a:endParaRPr lang="en-CA" noProof="0"/>
          </a:p>
        </p:txBody>
      </p:sp>
      <p:sp>
        <p:nvSpPr>
          <p:cNvPr id="5" name="Notes Placeholder 4">
            <a:extLst>
              <a:ext uri="{FF2B5EF4-FFF2-40B4-BE49-F238E27FC236}">
                <a16:creationId xmlns:a16="http://schemas.microsoft.com/office/drawing/2014/main" id="{8D06B235-3C54-4590-97C8-BC161EBC4973}"/>
              </a:ext>
            </a:extLst>
          </p:cNvPr>
          <p:cNvSpPr>
            <a:spLocks noGrp="1"/>
          </p:cNvSpPr>
          <p:nvPr>
            <p:ph type="body" sz="quarter" idx="3"/>
          </p:nvPr>
        </p:nvSpPr>
        <p:spPr>
          <a:xfrm>
            <a:off x="701675" y="4421188"/>
            <a:ext cx="5619750" cy="4189412"/>
          </a:xfrm>
          <a:prstGeom prst="rect">
            <a:avLst/>
          </a:prstGeom>
        </p:spPr>
        <p:txBody>
          <a:bodyPr vert="horz" lIns="93324" tIns="46662" rIns="93324" bIns="4666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12E179EC-9E4D-4692-BA24-3BB98A6D9325}"/>
              </a:ext>
            </a:extLst>
          </p:cNvPr>
          <p:cNvSpPr>
            <a:spLocks noGrp="1"/>
          </p:cNvSpPr>
          <p:nvPr>
            <p:ph type="ftr" sz="quarter" idx="4"/>
          </p:nvPr>
        </p:nvSpPr>
        <p:spPr>
          <a:xfrm>
            <a:off x="0" y="8842375"/>
            <a:ext cx="3043238" cy="465138"/>
          </a:xfrm>
          <a:prstGeom prst="rect">
            <a:avLst/>
          </a:prstGeom>
        </p:spPr>
        <p:txBody>
          <a:bodyPr vert="horz" lIns="93324" tIns="46662" rIns="93324" bIns="46662" rtlCol="0" anchor="b"/>
          <a:lstStyle>
            <a:lvl1pPr algn="l">
              <a:defRPr sz="1200">
                <a:latin typeface="Gill Sans" charset="0"/>
                <a:ea typeface="ヒラギノ角ゴ ProN W3" charset="0"/>
                <a:cs typeface="ヒラギノ角ゴ ProN W3" charset="0"/>
                <a:sym typeface="Gill Sans" charset="0"/>
              </a:defRPr>
            </a:lvl1pPr>
          </a:lstStyle>
          <a:p>
            <a:pPr>
              <a:defRPr/>
            </a:pPr>
            <a:r>
              <a:rPr lang="en-CA"/>
              <a:t>FR 252</a:t>
            </a:r>
          </a:p>
        </p:txBody>
      </p:sp>
      <p:sp>
        <p:nvSpPr>
          <p:cNvPr id="7" name="Slide Number Placeholder 6">
            <a:extLst>
              <a:ext uri="{FF2B5EF4-FFF2-40B4-BE49-F238E27FC236}">
                <a16:creationId xmlns:a16="http://schemas.microsoft.com/office/drawing/2014/main" id="{464F6E43-1F00-477A-AA0E-2167945B1DB6}"/>
              </a:ext>
            </a:extLst>
          </p:cNvPr>
          <p:cNvSpPr>
            <a:spLocks noGrp="1"/>
          </p:cNvSpPr>
          <p:nvPr>
            <p:ph type="sldNum" sz="quarter" idx="5"/>
          </p:nvPr>
        </p:nvSpPr>
        <p:spPr>
          <a:xfrm>
            <a:off x="3978275" y="8842375"/>
            <a:ext cx="3043238" cy="465138"/>
          </a:xfrm>
          <a:prstGeom prst="rect">
            <a:avLst/>
          </a:prstGeom>
        </p:spPr>
        <p:txBody>
          <a:bodyPr vert="horz" wrap="square" lIns="93324" tIns="46662" rIns="93324" bIns="46662" numCol="1" anchor="b" anchorCtr="0" compatLnSpc="1">
            <a:prstTxWarp prst="textNoShape">
              <a:avLst/>
            </a:prstTxWarp>
          </a:bodyPr>
          <a:lstStyle>
            <a:lvl1pPr algn="r">
              <a:defRPr sz="1200"/>
            </a:lvl1pPr>
          </a:lstStyle>
          <a:p>
            <a:fld id="{FAD5B01B-8261-413B-B4A6-6EF9DC32D8C9}" type="slidenum">
              <a:rPr lang="en-CA" altLang="fr-FR"/>
              <a:pPr/>
              <a:t>‹#›</a:t>
            </a:fld>
            <a:endParaRPr lang="en-CA" altLang="fr-FR"/>
          </a:p>
        </p:txBody>
      </p:sp>
    </p:spTree>
  </p:cSld>
  <p:clrMap bg1="lt1" tx1="dk1" bg2="lt2" tx2="dk2" accent1="accent1" accent2="accent2" accent3="accent3" accent4="accent4" accent5="accent5" accent6="accent6" hlink="hlink" folHlink="folHlink"/>
  <p:hf dt="0"/>
  <p:notesStyle>
    <a:lvl1pPr algn="l" defTabSz="647700" rtl="0" eaLnBrk="0" fontAlgn="base" hangingPunct="0">
      <a:spcBef>
        <a:spcPct val="30000"/>
      </a:spcBef>
      <a:spcAft>
        <a:spcPct val="0"/>
      </a:spcAft>
      <a:defRPr sz="900" kern="1200">
        <a:solidFill>
          <a:schemeClr val="tx1"/>
        </a:solidFill>
        <a:latin typeface="+mn-lt"/>
        <a:ea typeface="+mn-ea"/>
        <a:cs typeface="+mn-cs"/>
      </a:defRPr>
    </a:lvl1pPr>
    <a:lvl2pPr marL="322263" algn="l" defTabSz="647700" rtl="0" eaLnBrk="0" fontAlgn="base" hangingPunct="0">
      <a:spcBef>
        <a:spcPct val="30000"/>
      </a:spcBef>
      <a:spcAft>
        <a:spcPct val="0"/>
      </a:spcAft>
      <a:defRPr sz="900" kern="1200">
        <a:solidFill>
          <a:schemeClr val="tx1"/>
        </a:solidFill>
        <a:latin typeface="+mn-lt"/>
        <a:ea typeface="+mn-ea"/>
        <a:cs typeface="+mn-cs"/>
      </a:defRPr>
    </a:lvl2pPr>
    <a:lvl3pPr marL="647700" algn="l" defTabSz="647700" rtl="0" eaLnBrk="0" fontAlgn="base" hangingPunct="0">
      <a:spcBef>
        <a:spcPct val="30000"/>
      </a:spcBef>
      <a:spcAft>
        <a:spcPct val="0"/>
      </a:spcAft>
      <a:defRPr sz="900" kern="1200">
        <a:solidFill>
          <a:schemeClr val="tx1"/>
        </a:solidFill>
        <a:latin typeface="+mn-lt"/>
        <a:ea typeface="+mn-ea"/>
        <a:cs typeface="+mn-cs"/>
      </a:defRPr>
    </a:lvl3pPr>
    <a:lvl4pPr marL="971550" algn="l" defTabSz="647700" rtl="0" eaLnBrk="0" fontAlgn="base" hangingPunct="0">
      <a:spcBef>
        <a:spcPct val="30000"/>
      </a:spcBef>
      <a:spcAft>
        <a:spcPct val="0"/>
      </a:spcAft>
      <a:defRPr sz="900" kern="1200">
        <a:solidFill>
          <a:schemeClr val="tx1"/>
        </a:solidFill>
        <a:latin typeface="+mn-lt"/>
        <a:ea typeface="+mn-ea"/>
        <a:cs typeface="+mn-cs"/>
      </a:defRPr>
    </a:lvl4pPr>
    <a:lvl5pPr marL="1296988" algn="l" defTabSz="647700" rtl="0" eaLnBrk="0" fontAlgn="base" hangingPunct="0">
      <a:spcBef>
        <a:spcPct val="30000"/>
      </a:spcBef>
      <a:spcAft>
        <a:spcPct val="0"/>
      </a:spcAft>
      <a:defRPr sz="900" kern="1200">
        <a:solidFill>
          <a:schemeClr val="tx1"/>
        </a:solidFill>
        <a:latin typeface="+mn-lt"/>
        <a:ea typeface="+mn-ea"/>
        <a:cs typeface="+mn-cs"/>
      </a:defRPr>
    </a:lvl5pPr>
    <a:lvl6pPr marL="1623573" algn="l" defTabSz="649429" rtl="0" eaLnBrk="1" latinLnBrk="0" hangingPunct="1">
      <a:defRPr sz="900" kern="1200">
        <a:solidFill>
          <a:schemeClr val="tx1"/>
        </a:solidFill>
        <a:latin typeface="+mn-lt"/>
        <a:ea typeface="+mn-ea"/>
        <a:cs typeface="+mn-cs"/>
      </a:defRPr>
    </a:lvl6pPr>
    <a:lvl7pPr marL="1948289" algn="l" defTabSz="649429" rtl="0" eaLnBrk="1" latinLnBrk="0" hangingPunct="1">
      <a:defRPr sz="900" kern="1200">
        <a:solidFill>
          <a:schemeClr val="tx1"/>
        </a:solidFill>
        <a:latin typeface="+mn-lt"/>
        <a:ea typeface="+mn-ea"/>
        <a:cs typeface="+mn-cs"/>
      </a:defRPr>
    </a:lvl7pPr>
    <a:lvl8pPr marL="2273003" algn="l" defTabSz="649429" rtl="0" eaLnBrk="1" latinLnBrk="0" hangingPunct="1">
      <a:defRPr sz="900" kern="1200">
        <a:solidFill>
          <a:schemeClr val="tx1"/>
        </a:solidFill>
        <a:latin typeface="+mn-lt"/>
        <a:ea typeface="+mn-ea"/>
        <a:cs typeface="+mn-cs"/>
      </a:defRPr>
    </a:lvl8pPr>
    <a:lvl9pPr marL="2597718" algn="l" defTabSz="649429" rtl="0" eaLnBrk="1" latinLnBrk="0" hangingPunct="1">
      <a:defRPr sz="9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932" userDrawn="1">
          <p15:clr>
            <a:srgbClr val="F26B43"/>
          </p15:clr>
        </p15:guide>
        <p15:guide id="2" pos="2212"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47700" rtl="0" eaLnBrk="0" fontAlgn="base" latinLnBrk="0" hangingPunct="0">
              <a:lnSpc>
                <a:spcPct val="100000"/>
              </a:lnSpc>
              <a:spcBef>
                <a:spcPct val="30000"/>
              </a:spcBef>
              <a:spcAft>
                <a:spcPct val="0"/>
              </a:spcAft>
              <a:buClrTx/>
              <a:buSzTx/>
              <a:buFontTx/>
              <a:buNone/>
              <a:tabLst/>
              <a:defRPr/>
            </a:pPr>
            <a:r>
              <a:rPr lang="fr-CA" sz="1800" dirty="0">
                <a:effectLst/>
                <a:latin typeface="Open Sans" panose="020B0606030504020204" pitchFamily="34" charset="0"/>
                <a:ea typeface="Calibri" panose="020F0502020204030204" pitchFamily="34" charset="0"/>
                <a:cs typeface="Times New Roman" panose="02020603050405020304" pitchFamily="18" charset="0"/>
              </a:rPr>
              <a:t>Nous passons au temps passé suivant : le plus-que-parfait.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1</a:t>
            </a:fld>
            <a:endParaRPr lang="en-CA" altLang="fr-FR"/>
          </a:p>
        </p:txBody>
      </p:sp>
    </p:spTree>
    <p:extLst>
      <p:ext uri="{BB962C8B-B14F-4D97-AF65-F5344CB8AC3E}">
        <p14:creationId xmlns:p14="http://schemas.microsoft.com/office/powerpoint/2010/main" val="1646771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Commençons par la formation de ce temps: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Le plus-que-parfait est un temps composé, pour conjuguer un verbe au plus-que-parfait, nous prenons les auxiliaires "avoir" ou "être" conjugué à l'imparfait et nous y ajoutons un participe passé du verbe.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2</a:t>
            </a:fld>
            <a:endParaRPr lang="en-CA" altLang="fr-FR"/>
          </a:p>
        </p:txBody>
      </p:sp>
    </p:spTree>
    <p:extLst>
      <p:ext uri="{BB962C8B-B14F-4D97-AF65-F5344CB8AC3E}">
        <p14:creationId xmlns:p14="http://schemas.microsoft.com/office/powerpoint/2010/main" val="1523858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Conjuguons ensemble le verbe "parler" au plus-que-parfait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j’</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avais parlé, </a:t>
            </a:r>
            <a:r>
              <a:rPr lang="fr-CA" sz="1800" dirty="0">
                <a:effectLst/>
                <a:latin typeface="Open Sans" panose="020B0606030504020204" pitchFamily="34" charset="0"/>
                <a:ea typeface="Calibri" panose="020F0502020204030204" pitchFamily="34" charset="0"/>
                <a:cs typeface="Times New Roman" panose="02020603050405020304" pitchFamily="18" charset="0"/>
              </a:rPr>
              <a:t>tu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avais parlé, </a:t>
            </a:r>
            <a:r>
              <a:rPr lang="fr-CA" sz="1800" dirty="0">
                <a:effectLst/>
                <a:latin typeface="Open Sans" panose="020B0606030504020204" pitchFamily="34" charset="0"/>
                <a:ea typeface="Calibri" panose="020F0502020204030204" pitchFamily="34" charset="0"/>
                <a:cs typeface="Times New Roman" panose="02020603050405020304" pitchFamily="18" charset="0"/>
              </a:rPr>
              <a:t>il, elle, on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avait parlé, </a:t>
            </a:r>
            <a:r>
              <a:rPr lang="fr-CA" sz="1800" dirty="0">
                <a:effectLst/>
                <a:latin typeface="Open Sans" panose="020B0606030504020204" pitchFamily="34" charset="0"/>
                <a:ea typeface="Calibri" panose="020F0502020204030204" pitchFamily="34" charset="0"/>
                <a:cs typeface="Times New Roman" panose="02020603050405020304" pitchFamily="18" charset="0"/>
              </a:rPr>
              <a:t>nous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avions parlé, </a:t>
            </a:r>
            <a:r>
              <a:rPr lang="fr-CA" sz="1800" dirty="0">
                <a:effectLst/>
                <a:latin typeface="Open Sans" panose="020B0606030504020204" pitchFamily="34" charset="0"/>
                <a:ea typeface="Calibri" panose="020F0502020204030204" pitchFamily="34" charset="0"/>
                <a:cs typeface="Times New Roman" panose="02020603050405020304" pitchFamily="18" charset="0"/>
              </a:rPr>
              <a:t>vous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aviez parlé </a:t>
            </a:r>
            <a:endParaRPr lang="fr-CA" sz="1800" dirty="0">
              <a:effectLst/>
              <a:latin typeface="Open Sans" panose="020B0606030504020204" pitchFamily="34" charset="0"/>
              <a:ea typeface="Calibri" panose="020F0502020204030204" pitchFamily="34" charset="0"/>
              <a:cs typeface="Times New Roman" panose="02020603050405020304" pitchFamily="18" charset="0"/>
            </a:endParaRP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ils, elles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avaient parlé </a:t>
            </a:r>
            <a:endParaRPr lang="fr-CA" sz="1800" dirty="0">
              <a:effectLst/>
              <a:latin typeface="Open Sans" panose="020B0606030504020204" pitchFamily="34" charset="0"/>
              <a:ea typeface="Calibri" panose="020F0502020204030204" pitchFamily="34" charset="0"/>
              <a:cs typeface="Times New Roman" panose="02020603050405020304" pitchFamily="18" charset="0"/>
            </a:endParaRP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Conjuguons maintenant un verbe qui s'emploie avec auxiliaire "être"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Par exemple, « aller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j’</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étais allé(e), </a:t>
            </a:r>
            <a:r>
              <a:rPr lang="fr-CA" sz="1800" dirty="0">
                <a:effectLst/>
                <a:latin typeface="Open Sans" panose="020B0606030504020204" pitchFamily="34" charset="0"/>
                <a:ea typeface="Calibri" panose="020F0502020204030204" pitchFamily="34" charset="0"/>
                <a:cs typeface="Times New Roman" panose="02020603050405020304" pitchFamily="18" charset="0"/>
              </a:rPr>
              <a:t>tu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étais allé(e), </a:t>
            </a:r>
            <a:r>
              <a:rPr lang="fr-CA" sz="1800" dirty="0">
                <a:effectLst/>
                <a:latin typeface="Open Sans" panose="020B0606030504020204" pitchFamily="34" charset="0"/>
                <a:ea typeface="Calibri" panose="020F0502020204030204" pitchFamily="34" charset="0"/>
                <a:cs typeface="Times New Roman" panose="02020603050405020304" pitchFamily="18" charset="0"/>
              </a:rPr>
              <a:t>il,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était allé, </a:t>
            </a:r>
            <a:r>
              <a:rPr lang="fr-CA" sz="1800" dirty="0">
                <a:effectLst/>
                <a:latin typeface="Open Sans" panose="020B0606030504020204" pitchFamily="34" charset="0"/>
                <a:ea typeface="Calibri" panose="020F0502020204030204" pitchFamily="34" charset="0"/>
                <a:cs typeface="Times New Roman" panose="02020603050405020304" pitchFamily="18" charset="0"/>
              </a:rPr>
              <a:t>elle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était allée,</a:t>
            </a:r>
            <a:r>
              <a:rPr lang="fr-CA" sz="1800" dirty="0">
                <a:effectLst/>
                <a:latin typeface="Open Sans" panose="020B0606030504020204" pitchFamily="34" charset="0"/>
                <a:ea typeface="Calibri" panose="020F0502020204030204" pitchFamily="34" charset="0"/>
                <a:cs typeface="Times New Roman" panose="02020603050405020304" pitchFamily="18" charset="0"/>
              </a:rPr>
              <a:t> on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était allé(e)(s) </a:t>
            </a:r>
            <a:r>
              <a:rPr lang="fr-CA" sz="1800" dirty="0">
                <a:effectLst/>
                <a:latin typeface="Open Sans" panose="020B0606030504020204" pitchFamily="34" charset="0"/>
                <a:ea typeface="Calibri" panose="020F0502020204030204" pitchFamily="34" charset="0"/>
                <a:cs typeface="Times New Roman" panose="02020603050405020304" pitchFamily="18" charset="0"/>
              </a:rPr>
              <a:t>nous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étions allé(e)s, </a:t>
            </a:r>
            <a:r>
              <a:rPr lang="fr-CA" sz="1800" dirty="0">
                <a:effectLst/>
                <a:latin typeface="Open Sans" panose="020B0606030504020204" pitchFamily="34" charset="0"/>
                <a:ea typeface="Calibri" panose="020F0502020204030204" pitchFamily="34" charset="0"/>
                <a:cs typeface="Times New Roman" panose="02020603050405020304" pitchFamily="18" charset="0"/>
              </a:rPr>
              <a:t>vous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étiez allé(e)(s), </a:t>
            </a:r>
            <a:r>
              <a:rPr lang="fr-CA" sz="1800" dirty="0">
                <a:effectLst/>
                <a:latin typeface="Open Sans" panose="020B0606030504020204" pitchFamily="34" charset="0"/>
                <a:ea typeface="Calibri" panose="020F0502020204030204" pitchFamily="34" charset="0"/>
                <a:cs typeface="Times New Roman" panose="02020603050405020304" pitchFamily="18" charset="0"/>
              </a:rPr>
              <a:t>ils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étaient allés, </a:t>
            </a:r>
            <a:r>
              <a:rPr lang="fr-CA" sz="1800" dirty="0">
                <a:effectLst/>
                <a:latin typeface="Open Sans" panose="020B0606030504020204" pitchFamily="34" charset="0"/>
                <a:ea typeface="Calibri" panose="020F0502020204030204" pitchFamily="34" charset="0"/>
                <a:cs typeface="Times New Roman" panose="02020603050405020304" pitchFamily="18" charset="0"/>
              </a:rPr>
              <a:t>elles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étaient allées</a:t>
            </a:r>
            <a:endParaRPr lang="fr-CA" sz="1800" dirty="0">
              <a:effectLst/>
              <a:latin typeface="Open Sans" panose="020B0606030504020204" pitchFamily="34" charset="0"/>
              <a:ea typeface="Calibri" panose="020F0502020204030204" pitchFamily="34" charset="0"/>
              <a:cs typeface="Times New Roman" panose="02020603050405020304" pitchFamily="18" charset="0"/>
            </a:endParaRP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3</a:t>
            </a:fld>
            <a:endParaRPr lang="en-CA" altLang="fr-FR"/>
          </a:p>
        </p:txBody>
      </p:sp>
    </p:spTree>
    <p:extLst>
      <p:ext uri="{BB962C8B-B14F-4D97-AF65-F5344CB8AC3E}">
        <p14:creationId xmlns:p14="http://schemas.microsoft.com/office/powerpoint/2010/main" val="27486915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62500" lnSpcReduction="20000"/>
          </a:bodyPr>
          <a:lstStyle/>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Après avoir révisé la formation du plus-que-parfait, nous pouvons passer à son emploi.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Revenons encore une fois à notre flèche de temps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Nous connaissons déjà que le passé composé représente une action accomplie passé alors que l'imparfait est vu plutôt comme une action continue au passé. Maintenant, il nous faut trouver la place du plus-que-parfait sur cette flèche.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En fait, on se sert du plus-que-parfait pour exprimer un fait passé antérieur à un autre fait passé, le mot clé pour ce temps est "l'antériorité".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Donc, nous plaçons le plus-que-parfait derrière le passé composé et l'imparfait, parce que ce temps exprime l'antériorité par rapport à une autre action passée.</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Considérons un exemple</a:t>
            </a:r>
            <a:r>
              <a:rPr lang="fr-CA" sz="1800" i="1" dirty="0">
                <a:effectLst/>
                <a:latin typeface="Open Sans" panose="020B0606030504020204" pitchFamily="34" charset="0"/>
                <a:ea typeface="Calibri" panose="020F0502020204030204" pitchFamily="34" charset="0"/>
                <a:cs typeface="Times New Roman" panose="02020603050405020304" pitchFamily="18" charset="0"/>
              </a:rPr>
              <a:t> </a:t>
            </a:r>
            <a:r>
              <a:rPr lang="fr-CA" sz="1800" dirty="0">
                <a:effectLst/>
                <a:latin typeface="Open Sans" panose="020B0606030504020204" pitchFamily="34" charset="0"/>
                <a:ea typeface="Calibri" panose="020F0502020204030204" pitchFamily="34" charset="0"/>
                <a:cs typeface="Times New Roman" panose="02020603050405020304" pitchFamily="18" charset="0"/>
              </a:rPr>
              <a:t>suivant: </a:t>
            </a:r>
            <a:br>
              <a:rPr lang="fr-CA" sz="1800" dirty="0">
                <a:effectLst/>
                <a:latin typeface="Open Sans" panose="020B0606030504020204" pitchFamily="34" charset="0"/>
                <a:ea typeface="Calibri" panose="020F0502020204030204" pitchFamily="34" charset="0"/>
                <a:cs typeface="Times New Roman" panose="02020603050405020304" pitchFamily="18" charset="0"/>
              </a:rPr>
            </a:br>
            <a:r>
              <a:rPr lang="fr-CA" sz="1800" i="1" dirty="0">
                <a:effectLst/>
                <a:latin typeface="Open Sans" panose="020B0606030504020204" pitchFamily="34" charset="0"/>
                <a:ea typeface="Calibri" panose="020F0502020204030204" pitchFamily="34" charset="0"/>
                <a:cs typeface="Times New Roman" panose="02020603050405020304" pitchFamily="18" charset="0"/>
              </a:rPr>
              <a:t>Mon ordinateur </a:t>
            </a:r>
            <a:r>
              <a:rPr lang="fr-CA" sz="1800" b="1" i="1" dirty="0">
                <a:effectLst/>
                <a:latin typeface="Open Sans" panose="020B0606030504020204" pitchFamily="34" charset="0"/>
                <a:ea typeface="Calibri" panose="020F0502020204030204" pitchFamily="34" charset="0"/>
                <a:cs typeface="Times New Roman" panose="02020603050405020304" pitchFamily="18" charset="0"/>
              </a:rPr>
              <a:t>est tombé </a:t>
            </a:r>
            <a:r>
              <a:rPr lang="fr-CA" sz="1800" i="1" dirty="0">
                <a:effectLst/>
                <a:latin typeface="Open Sans" panose="020B0606030504020204" pitchFamily="34" charset="0"/>
                <a:ea typeface="Calibri" panose="020F0502020204030204" pitchFamily="34" charset="0"/>
                <a:cs typeface="Times New Roman" panose="02020603050405020304" pitchFamily="18" charset="0"/>
              </a:rPr>
              <a:t>en panne, parce qu'il </a:t>
            </a:r>
            <a:r>
              <a:rPr lang="fr-CA" sz="1800" b="1" i="1" dirty="0">
                <a:effectLst/>
                <a:latin typeface="Open Sans" panose="020B0606030504020204" pitchFamily="34" charset="0"/>
                <a:ea typeface="Calibri" panose="020F0502020204030204" pitchFamily="34" charset="0"/>
                <a:cs typeface="Times New Roman" panose="02020603050405020304" pitchFamily="18" charset="0"/>
              </a:rPr>
              <a:t>avait attrapé </a:t>
            </a:r>
            <a:r>
              <a:rPr lang="fr-CA" sz="1800" i="1" dirty="0">
                <a:effectLst/>
                <a:latin typeface="Open Sans" panose="020B0606030504020204" pitchFamily="34" charset="0"/>
                <a:ea typeface="Calibri" panose="020F0502020204030204" pitchFamily="34" charset="0"/>
                <a:cs typeface="Times New Roman" panose="02020603050405020304" pitchFamily="18" charset="0"/>
              </a:rPr>
              <a:t>un virus dangereux</a:t>
            </a:r>
            <a:r>
              <a:rPr lang="fr-CA" sz="1800" dirty="0">
                <a:effectLst/>
                <a:latin typeface="Open Sans" panose="020B0606030504020204" pitchFamily="34" charset="0"/>
                <a:ea typeface="Calibri" panose="020F0502020204030204" pitchFamily="34" charset="0"/>
                <a:cs typeface="Times New Roman" panose="02020603050405020304" pitchFamily="18" charset="0"/>
              </a:rPr>
              <a:t>.</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Dans cette phrase nous avons deux actions passées: "est tombé" le passé composé, et "avait attrapé" une action exprimée par le plus-que-parfait parce qu’il s'agit d'une action qui a eu lieu avant l'action de "tomber en panne". D'abord, il a attrapé un virus, et puis il est tombé malade.</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C'est l'emploi le plus répandu du plus-que-parfait, donc une fois que vous voyez dans une phrase une action qui est antérieure par rapport à une autre action passée, il faut employer le plus-que-parfait.</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4</a:t>
            </a:fld>
            <a:endParaRPr lang="en-CA" altLang="fr-FR"/>
          </a:p>
        </p:txBody>
      </p:sp>
    </p:spTree>
    <p:extLst>
      <p:ext uri="{BB962C8B-B14F-4D97-AF65-F5344CB8AC3E}">
        <p14:creationId xmlns:p14="http://schemas.microsoft.com/office/powerpoint/2010/main" val="307292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Je voudrais aussi parler de l'emploi du plus-que-parfait après "si". Nous allons employer le plus-que-parfait dans une phrase conditionnelle après si, quand la partie principale de la phrase est au conditionnel passé:</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Par exemple:</a:t>
            </a:r>
            <a:r>
              <a:rPr lang="fr-CA" sz="1800" i="1" kern="1200" dirty="0">
                <a:solidFill>
                  <a:srgbClr val="333766"/>
                </a:solidFill>
                <a:effectLst/>
                <a:latin typeface="Arial" panose="020B0604020202020204" pitchFamily="34" charset="0"/>
                <a:ea typeface="+mn-ea"/>
                <a:cs typeface="+mn-cs"/>
              </a:rPr>
              <a:t> </a:t>
            </a:r>
            <a:r>
              <a:rPr lang="fr-CA" sz="1800" i="1" dirty="0">
                <a:effectLst/>
                <a:latin typeface="Open Sans" panose="020B0606030504020204" pitchFamily="34" charset="0"/>
                <a:ea typeface="Calibri" panose="020F0502020204030204" pitchFamily="34" charset="0"/>
                <a:cs typeface="Times New Roman" panose="02020603050405020304" pitchFamily="18" charset="0"/>
              </a:rPr>
              <a:t>Si elle </a:t>
            </a:r>
            <a:r>
              <a:rPr lang="fr-CA" sz="1800" b="1" i="1" u="sng" dirty="0">
                <a:effectLst/>
                <a:latin typeface="Open Sans" panose="020B0606030504020204" pitchFamily="34" charset="0"/>
                <a:ea typeface="Calibri" panose="020F0502020204030204" pitchFamily="34" charset="0"/>
                <a:cs typeface="Times New Roman" panose="02020603050405020304" pitchFamily="18" charset="0"/>
              </a:rPr>
              <a:t>n’avait pas cassé</a:t>
            </a:r>
            <a:r>
              <a:rPr lang="fr-CA" sz="1800" b="1" i="1" dirty="0">
                <a:effectLst/>
                <a:latin typeface="Open Sans" panose="020B0606030504020204" pitchFamily="34" charset="0"/>
                <a:ea typeface="Calibri" panose="020F0502020204030204" pitchFamily="34" charset="0"/>
                <a:cs typeface="Times New Roman" panose="02020603050405020304" pitchFamily="18" charset="0"/>
              </a:rPr>
              <a:t> </a:t>
            </a:r>
            <a:r>
              <a:rPr lang="fr-CA" sz="1800" i="1" dirty="0">
                <a:effectLst/>
                <a:latin typeface="Open Sans" panose="020B0606030504020204" pitchFamily="34" charset="0"/>
                <a:ea typeface="Calibri" panose="020F0502020204030204" pitchFamily="34" charset="0"/>
                <a:cs typeface="Times New Roman" panose="02020603050405020304" pitchFamily="18" charset="0"/>
              </a:rPr>
              <a:t>sa poupée, elle </a:t>
            </a:r>
            <a:r>
              <a:rPr lang="fr-CA" sz="1800" b="1" i="1" dirty="0">
                <a:effectLst/>
                <a:latin typeface="Open Sans" panose="020B0606030504020204" pitchFamily="34" charset="0"/>
                <a:ea typeface="Calibri" panose="020F0502020204030204" pitchFamily="34" charset="0"/>
                <a:cs typeface="Times New Roman" panose="02020603050405020304" pitchFamily="18" charset="0"/>
              </a:rPr>
              <a:t>n’aurait pas pleuré</a:t>
            </a:r>
            <a:r>
              <a:rPr lang="fr-CA" sz="1800" i="1" dirty="0">
                <a:effectLst/>
                <a:latin typeface="Open Sans" panose="020B0606030504020204" pitchFamily="34" charset="0"/>
                <a:ea typeface="Calibri" panose="020F0502020204030204" pitchFamily="34" charset="0"/>
                <a:cs typeface="Times New Roman" panose="02020603050405020304" pitchFamily="18" charset="0"/>
              </a:rPr>
              <a:t>. </a:t>
            </a:r>
            <a:endParaRPr lang="fr-CA" sz="1800" dirty="0">
              <a:effectLst/>
              <a:latin typeface="Open Sans" panose="020B0606030504020204" pitchFamily="34" charset="0"/>
              <a:ea typeface="Calibri" panose="020F0502020204030204" pitchFamily="34" charset="0"/>
              <a:cs typeface="Times New Roman" panose="02020603050405020304" pitchFamily="18" charset="0"/>
            </a:endParaRP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nous mettons le verbe "casser" au plus-que-parfait.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Avec SI nous employons le plus-que-parfait « si elle n’avait pas cassé»,  et ensuite le résultat de la condition est exprimé à l’aide du conditionnel passé « elle n’aurait pas pleuré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Parfois, nous pouvons utiliser le plus-que-parfait pour exprimer un regret.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Par exemple,  </a:t>
            </a:r>
            <a:r>
              <a:rPr lang="fr-CA" sz="1800" i="1" dirty="0">
                <a:effectLst/>
                <a:latin typeface="Open Sans" panose="020B0606030504020204" pitchFamily="34" charset="0"/>
                <a:ea typeface="Calibri" panose="020F0502020204030204" pitchFamily="34" charset="0"/>
                <a:cs typeface="Times New Roman" panose="02020603050405020304" pitchFamily="18" charset="0"/>
              </a:rPr>
              <a:t>Si j'</a:t>
            </a:r>
            <a:r>
              <a:rPr lang="fr-CA" sz="1800" b="1" i="1" dirty="0">
                <a:effectLst/>
                <a:latin typeface="Open Sans" panose="020B0606030504020204" pitchFamily="34" charset="0"/>
                <a:ea typeface="Calibri" panose="020F0502020204030204" pitchFamily="34" charset="0"/>
                <a:cs typeface="Times New Roman" panose="02020603050405020304" pitchFamily="18" charset="0"/>
              </a:rPr>
              <a:t>avais su</a:t>
            </a:r>
            <a:r>
              <a:rPr lang="fr-CA" sz="1800" i="1" dirty="0">
                <a:effectLst/>
                <a:latin typeface="Open Sans" panose="020B0606030504020204" pitchFamily="34" charset="0"/>
                <a:ea typeface="Calibri" panose="020F0502020204030204" pitchFamily="34" charset="0"/>
                <a:cs typeface="Times New Roman" panose="02020603050405020304" pitchFamily="18" charset="0"/>
              </a:rPr>
              <a:t>! </a:t>
            </a:r>
            <a:r>
              <a:rPr lang="fr-CA" sz="1800" dirty="0">
                <a:effectLst/>
                <a:latin typeface="Arial" panose="020B0604020202020204" pitchFamily="34" charset="0"/>
                <a:ea typeface="Calibri" panose="020F0502020204030204" pitchFamily="34" charset="0"/>
                <a:cs typeface="Times New Roman" panose="02020603050405020304" pitchFamily="18" charset="0"/>
              </a:rPr>
              <a:t>→</a:t>
            </a:r>
            <a:r>
              <a:rPr lang="fr-CA" sz="1800" dirty="0">
                <a:effectLst/>
                <a:latin typeface="Open Sans" panose="020B0606030504020204" pitchFamily="34" charset="0"/>
                <a:ea typeface="Calibri" panose="020F0502020204030204" pitchFamily="34" charset="0"/>
                <a:cs typeface="Times New Roman" panose="02020603050405020304" pitchFamily="18" charset="0"/>
              </a:rPr>
              <a:t> Avec cet emploi stylistique du plus-que-parfait, on exprime un regret à propos d’une action qui a eu lieu.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Voilà, ce sont les emplois les plus répandus du plus-que-parfait.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5</a:t>
            </a:fld>
            <a:endParaRPr lang="en-CA" altLang="fr-FR"/>
          </a:p>
        </p:txBody>
      </p:sp>
    </p:spTree>
    <p:extLst>
      <p:ext uri="{BB962C8B-B14F-4D97-AF65-F5344CB8AC3E}">
        <p14:creationId xmlns:p14="http://schemas.microsoft.com/office/powerpoint/2010/main" val="490539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5" name="Slide Number Placeholder 9">
            <a:extLst>
              <a:ext uri="{FF2B5EF4-FFF2-40B4-BE49-F238E27FC236}">
                <a16:creationId xmlns:a16="http://schemas.microsoft.com/office/drawing/2014/main" id="{DE79CEFA-2D76-4688-AD2D-E2C450F326D9}"/>
              </a:ext>
            </a:extLst>
          </p:cNvPr>
          <p:cNvSpPr txBox="1">
            <a:spLocks/>
          </p:cNvSpPr>
          <p:nvPr userDrawn="1"/>
        </p:nvSpPr>
        <p:spPr bwMode="auto">
          <a:xfrm>
            <a:off x="2383" y="3175"/>
            <a:ext cx="12481560" cy="527050"/>
          </a:xfrm>
          <a:prstGeom prst="rect">
            <a:avLst/>
          </a:prstGeom>
          <a:solidFill>
            <a:schemeClr val="tx1"/>
          </a:solidFill>
          <a:ln>
            <a:solidFill>
              <a:schemeClr val="tx1"/>
            </a:solidFill>
          </a:ln>
        </p:spPr>
        <p:txBody>
          <a:bodyPr lIns="91430" tIns="45715" rIns="91430" bIns="45715" anchor="ctr"/>
          <a:lstStyle>
            <a:lvl1pPr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marL="114300" indent="0" algn="l" eaLnBrk="1" hangingPunct="1"/>
            <a:endParaRPr lang="en-CA" altLang="fr-FR" sz="1800" dirty="0">
              <a:solidFill>
                <a:srgbClr val="E7DED1"/>
              </a:solidFill>
              <a:latin typeface="Arial" panose="020B0604020202020204" pitchFamily="34" charset="0"/>
              <a:cs typeface="Arial" panose="020B0604020202020204" pitchFamily="34" charset="0"/>
            </a:endParaRPr>
          </a:p>
        </p:txBody>
      </p:sp>
      <p:cxnSp>
        <p:nvCxnSpPr>
          <p:cNvPr id="6" name="Straight Connector 7">
            <a:extLst>
              <a:ext uri="{FF2B5EF4-FFF2-40B4-BE49-F238E27FC236}">
                <a16:creationId xmlns:a16="http://schemas.microsoft.com/office/drawing/2014/main" id="{2DEFA06B-589B-4D17-ABB4-D5F4AEAF1907}"/>
              </a:ext>
            </a:extLst>
          </p:cNvPr>
          <p:cNvCxnSpPr>
            <a:cxnSpLocks noChangeShapeType="1"/>
          </p:cNvCxnSpPr>
          <p:nvPr userDrawn="1"/>
        </p:nvCxnSpPr>
        <p:spPr bwMode="auto">
          <a:xfrm>
            <a:off x="-2382" y="546100"/>
            <a:ext cx="12490704" cy="0"/>
          </a:xfrm>
          <a:prstGeom prst="line">
            <a:avLst/>
          </a:prstGeom>
          <a:noFill/>
          <a:ln w="25400" algn="ctr">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3" name="Text Placeholder 2"/>
          <p:cNvSpPr>
            <a:spLocks noGrp="1"/>
          </p:cNvSpPr>
          <p:nvPr>
            <p:ph type="body" idx="1"/>
          </p:nvPr>
        </p:nvSpPr>
        <p:spPr>
          <a:xfrm>
            <a:off x="1106214" y="3588563"/>
            <a:ext cx="10300303" cy="600144"/>
          </a:xfrm>
        </p:spPr>
        <p:txBody>
          <a:bodyPr anchor="b"/>
          <a:lstStyle>
            <a:lvl1pPr marL="0" indent="0" algn="ctr">
              <a:buNone/>
              <a:defRPr sz="3200">
                <a:solidFill>
                  <a:schemeClr val="tx2">
                    <a:lumMod val="60000"/>
                    <a:lumOff val="40000"/>
                  </a:schemeClr>
                </a:solidFill>
              </a:defRPr>
            </a:lvl1pPr>
            <a:lvl2pPr marL="324714" indent="0">
              <a:buNone/>
              <a:defRPr sz="1300"/>
            </a:lvl2pPr>
            <a:lvl3pPr marL="649429" indent="0">
              <a:buNone/>
              <a:defRPr sz="1100"/>
            </a:lvl3pPr>
            <a:lvl4pPr marL="974143" indent="0">
              <a:buNone/>
              <a:defRPr sz="1000"/>
            </a:lvl4pPr>
            <a:lvl5pPr marL="1298859" indent="0">
              <a:buNone/>
              <a:defRPr sz="1000"/>
            </a:lvl5pPr>
            <a:lvl6pPr marL="1623573" indent="0">
              <a:buNone/>
              <a:defRPr sz="1000"/>
            </a:lvl6pPr>
            <a:lvl7pPr marL="1948289" indent="0">
              <a:buNone/>
              <a:defRPr sz="1000"/>
            </a:lvl7pPr>
            <a:lvl8pPr marL="2273003" indent="0">
              <a:buNone/>
              <a:defRPr sz="1000"/>
            </a:lvl8pPr>
            <a:lvl9pPr marL="2597718" indent="0">
              <a:buNone/>
              <a:defRPr sz="1000"/>
            </a:lvl9pPr>
          </a:lstStyle>
          <a:p>
            <a:pPr lvl="0"/>
            <a:r>
              <a:rPr lang="fr-CA" noProof="0" dirty="0"/>
              <a:t>Click to </a:t>
            </a:r>
            <a:r>
              <a:rPr lang="fr-CA" noProof="0" dirty="0" err="1"/>
              <a:t>edit</a:t>
            </a:r>
            <a:r>
              <a:rPr lang="fr-CA" noProof="0" dirty="0"/>
              <a:t> Master </a:t>
            </a:r>
            <a:r>
              <a:rPr lang="fr-CA" noProof="0" dirty="0" err="1"/>
              <a:t>text</a:t>
            </a:r>
            <a:r>
              <a:rPr lang="fr-CA" noProof="0" dirty="0"/>
              <a:t> styles</a:t>
            </a:r>
          </a:p>
        </p:txBody>
      </p:sp>
      <p:sp>
        <p:nvSpPr>
          <p:cNvPr id="8" name="Title 7"/>
          <p:cNvSpPr>
            <a:spLocks noGrp="1"/>
          </p:cNvSpPr>
          <p:nvPr>
            <p:ph type="title"/>
          </p:nvPr>
        </p:nvSpPr>
        <p:spPr>
          <a:xfrm>
            <a:off x="1105346" y="1832791"/>
            <a:ext cx="10300303" cy="1755775"/>
          </a:xfrm>
        </p:spPr>
        <p:txBody>
          <a:bodyPr/>
          <a:lstStyle>
            <a:lvl1pPr algn="ctr">
              <a:defRPr sz="5400" b="1">
                <a:solidFill>
                  <a:schemeClr val="accent1">
                    <a:lumMod val="50000"/>
                  </a:schemeClr>
                </a:solidFill>
                <a:effectLst>
                  <a:outerShdw blurRad="50800" dist="38100" dir="2700000" algn="tl" rotWithShape="0">
                    <a:prstClr val="black">
                      <a:alpha val="40000"/>
                    </a:prstClr>
                  </a:outerShdw>
                </a:effectLst>
                <a:latin typeface="Open Sans" panose="020B0606030504020204" pitchFamily="34" charset="0"/>
                <a:ea typeface="Open Sans" panose="020B0606030504020204" pitchFamily="34" charset="0"/>
                <a:cs typeface="Open Sans" panose="020B0606030504020204" pitchFamily="34" charset="0"/>
              </a:defRPr>
            </a:lvl1pPr>
          </a:lstStyle>
          <a:p>
            <a:r>
              <a:rPr lang="fr-CA" noProof="0" dirty="0"/>
              <a:t>Click to </a:t>
            </a:r>
            <a:r>
              <a:rPr lang="fr-CA" noProof="0" dirty="0" err="1"/>
              <a:t>edit</a:t>
            </a:r>
            <a:r>
              <a:rPr lang="fr-CA" noProof="0" dirty="0"/>
              <a:t> Master </a:t>
            </a:r>
            <a:r>
              <a:rPr lang="fr-CA" noProof="0" dirty="0" err="1"/>
              <a:t>title</a:t>
            </a:r>
            <a:r>
              <a:rPr lang="fr-CA" noProof="0" dirty="0"/>
              <a:t> style</a:t>
            </a:r>
          </a:p>
        </p:txBody>
      </p:sp>
    </p:spTree>
    <p:extLst>
      <p:ext uri="{BB962C8B-B14F-4D97-AF65-F5344CB8AC3E}">
        <p14:creationId xmlns:p14="http://schemas.microsoft.com/office/powerpoint/2010/main" val="1245608222"/>
      </p:ext>
    </p:extLst>
  </p:cSld>
  <p:clrMapOvr>
    <a:masterClrMapping/>
  </p:clrMapOvr>
  <p:transition/>
  <p:extLst>
    <p:ext uri="{DCECCB84-F9BA-43D5-87BE-67443E8EF086}">
      <p15:sldGuideLst xmlns:p15="http://schemas.microsoft.com/office/powerpoint/2012/main">
        <p15:guide id="1" orient="horz" pos="2211" userDrawn="1">
          <p15:clr>
            <a:srgbClr val="FBAE40"/>
          </p15:clr>
        </p15:guide>
        <p15:guide id="2" pos="3931"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hidden="1">
            <a:extLst>
              <a:ext uri="{FF2B5EF4-FFF2-40B4-BE49-F238E27FC236}">
                <a16:creationId xmlns:a16="http://schemas.microsoft.com/office/drawing/2014/main" id="{C9884451-B965-44E7-8CA0-2D148555CABA}"/>
              </a:ext>
            </a:extLst>
          </p:cNvPr>
          <p:cNvSpPr>
            <a:spLocks noChangeArrowheads="1"/>
          </p:cNvSpPr>
          <p:nvPr userDrawn="1"/>
        </p:nvSpPr>
        <p:spPr bwMode="auto">
          <a:xfrm>
            <a:off x="734523" y="0"/>
            <a:ext cx="11747992" cy="5461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ctr"/>
          <a:lstStyle>
            <a:lvl1pPr marL="90488"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eaLnBrk="1" hangingPunct="1"/>
            <a:endParaRPr lang="en-CA" altLang="fr-FR" sz="2000" b="1">
              <a:solidFill>
                <a:schemeClr val="bg1"/>
              </a:solidFill>
              <a:latin typeface="Arial" panose="020B0604020202020204" pitchFamily="34" charset="0"/>
              <a:cs typeface="Arial" panose="020B0604020202020204" pitchFamily="34" charset="0"/>
            </a:endParaRPr>
          </a:p>
        </p:txBody>
      </p:sp>
      <p:sp>
        <p:nvSpPr>
          <p:cNvPr id="8" name="Slide Number Placeholder 9">
            <a:extLst>
              <a:ext uri="{FF2B5EF4-FFF2-40B4-BE49-F238E27FC236}">
                <a16:creationId xmlns:a16="http://schemas.microsoft.com/office/drawing/2014/main" id="{A4F16698-043D-4F64-ACD6-D3D2C341ED36}"/>
              </a:ext>
            </a:extLst>
          </p:cNvPr>
          <p:cNvSpPr txBox="1">
            <a:spLocks/>
          </p:cNvSpPr>
          <p:nvPr userDrawn="1"/>
        </p:nvSpPr>
        <p:spPr bwMode="auto">
          <a:xfrm>
            <a:off x="2" y="3175"/>
            <a:ext cx="12482511" cy="527050"/>
          </a:xfrm>
          <a:prstGeom prst="rect">
            <a:avLst/>
          </a:prstGeom>
          <a:solidFill>
            <a:schemeClr val="tx1"/>
          </a:solidFill>
          <a:ln>
            <a:solidFill>
              <a:schemeClr val="tx1"/>
            </a:solidFill>
          </a:ln>
        </p:spPr>
        <p:txBody>
          <a:bodyPr lIns="91430" tIns="45715" rIns="91430" bIns="45715" anchor="ctr"/>
          <a:lstStyle>
            <a:lvl1pPr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marL="114300" indent="0" algn="l" eaLnBrk="1" hangingPunct="1"/>
            <a:fld id="{9AF3920E-325C-49B2-ADF6-7433734FB2B9}" type="slidenum">
              <a:rPr lang="en-CA" altLang="fr-FR" sz="1800">
                <a:solidFill>
                  <a:srgbClr val="E7DED1"/>
                </a:solidFill>
                <a:latin typeface="Arial" panose="020B0604020202020204" pitchFamily="34" charset="0"/>
                <a:cs typeface="Arial" panose="020B0604020202020204" pitchFamily="34" charset="0"/>
              </a:rPr>
              <a:pPr marL="114300" indent="0" algn="l" eaLnBrk="1" hangingPunct="1"/>
              <a:t>‹#›</a:t>
            </a:fld>
            <a:endParaRPr lang="en-CA" altLang="fr-FR" sz="1800" dirty="0">
              <a:solidFill>
                <a:srgbClr val="E7DED1"/>
              </a:solidFill>
              <a:latin typeface="Arial" panose="020B0604020202020204" pitchFamily="34" charset="0"/>
              <a:cs typeface="Arial" panose="020B0604020202020204" pitchFamily="34" charset="0"/>
            </a:endParaRPr>
          </a:p>
        </p:txBody>
      </p:sp>
      <p:cxnSp>
        <p:nvCxnSpPr>
          <p:cNvPr id="9" name="Straight Connector 7">
            <a:extLst>
              <a:ext uri="{FF2B5EF4-FFF2-40B4-BE49-F238E27FC236}">
                <a16:creationId xmlns:a16="http://schemas.microsoft.com/office/drawing/2014/main" id="{17C2E182-9094-492E-8C8C-BDB4202A9A57}"/>
              </a:ext>
            </a:extLst>
          </p:cNvPr>
          <p:cNvCxnSpPr>
            <a:cxnSpLocks noChangeShapeType="1"/>
          </p:cNvCxnSpPr>
          <p:nvPr userDrawn="1"/>
        </p:nvCxnSpPr>
        <p:spPr bwMode="auto">
          <a:xfrm>
            <a:off x="-4763" y="546100"/>
            <a:ext cx="12490704" cy="0"/>
          </a:xfrm>
          <a:prstGeom prst="line">
            <a:avLst/>
          </a:prstGeom>
          <a:noFill/>
          <a:ln w="25400" algn="ctr">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2" name="Title 1"/>
          <p:cNvSpPr>
            <a:spLocks noGrp="1"/>
          </p:cNvSpPr>
          <p:nvPr>
            <p:ph type="title" hasCustomPrompt="1"/>
          </p:nvPr>
        </p:nvSpPr>
        <p:spPr>
          <a:xfrm>
            <a:off x="558527" y="10002"/>
            <a:ext cx="11745827" cy="511175"/>
          </a:xfrm>
          <a:noFill/>
          <a:ln>
            <a:noFill/>
          </a:ln>
        </p:spPr>
        <p:txBody>
          <a:bodyPr/>
          <a:lstStyle>
            <a:lvl1pPr algn="l">
              <a:defRPr b="1">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fr-CA" noProof="0" dirty="0"/>
              <a:t>Click to </a:t>
            </a:r>
            <a:r>
              <a:rPr lang="fr-CA" noProof="0" dirty="0" err="1"/>
              <a:t>edit</a:t>
            </a:r>
            <a:r>
              <a:rPr lang="fr-CA" noProof="0" dirty="0"/>
              <a:t> Master </a:t>
            </a:r>
            <a:r>
              <a:rPr lang="fr-CA" noProof="0" dirty="0" err="1"/>
              <a:t>title</a:t>
            </a:r>
            <a:r>
              <a:rPr lang="fr-CA" noProof="0" dirty="0"/>
              <a:t> style1</a:t>
            </a:r>
          </a:p>
        </p:txBody>
      </p:sp>
    </p:spTree>
    <p:extLst>
      <p:ext uri="{BB962C8B-B14F-4D97-AF65-F5344CB8AC3E}">
        <p14:creationId xmlns:p14="http://schemas.microsoft.com/office/powerpoint/2010/main" val="9204901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extLst>
    <p:ext uri="{DCECCB84-F9BA-43D5-87BE-67443E8EF086}">
      <p15:sldGuideLst xmlns:p15="http://schemas.microsoft.com/office/powerpoint/2012/main">
        <p15:guide id="1" orient="horz" pos="2211" userDrawn="1">
          <p15:clr>
            <a:srgbClr val="FBAE40"/>
          </p15:clr>
        </p15:guide>
        <p15:guide id="2" pos="3931"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9060CFF8-BD1B-4549-9D1F-8B416F17A051}"/>
              </a:ext>
            </a:extLst>
          </p:cNvPr>
          <p:cNvSpPr>
            <a:spLocks noGrp="1" noChangeArrowheads="1"/>
          </p:cNvSpPr>
          <p:nvPr>
            <p:ph type="title"/>
          </p:nvPr>
        </p:nvSpPr>
        <p:spPr bwMode="auto">
          <a:xfrm>
            <a:off x="0" y="182566"/>
            <a:ext cx="12482513" cy="175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6079" tIns="36079" rIns="36079" bIns="36079" numCol="1" anchor="ctr" anchorCtr="0" compatLnSpc="1">
            <a:prstTxWarp prst="textNoShape">
              <a:avLst/>
            </a:prstTxWarp>
          </a:bodyPr>
          <a:lstStyle/>
          <a:p>
            <a:pPr lvl="0"/>
            <a:r>
              <a:rPr lang="en-US" altLang="fr-FR">
                <a:sym typeface="Gill Sans" charset="0"/>
              </a:rPr>
              <a:t>Click to edit Master title style</a:t>
            </a:r>
          </a:p>
        </p:txBody>
      </p:sp>
      <p:sp>
        <p:nvSpPr>
          <p:cNvPr id="1027" name="Rectangle 2">
            <a:extLst>
              <a:ext uri="{FF2B5EF4-FFF2-40B4-BE49-F238E27FC236}">
                <a16:creationId xmlns:a16="http://schemas.microsoft.com/office/drawing/2014/main" id="{44059F20-EB8F-4F40-9991-37A700CCACAC}"/>
              </a:ext>
            </a:extLst>
          </p:cNvPr>
          <p:cNvSpPr>
            <a:spLocks noGrp="1" noChangeArrowheads="1"/>
          </p:cNvSpPr>
          <p:nvPr>
            <p:ph type="body" idx="1"/>
          </p:nvPr>
        </p:nvSpPr>
        <p:spPr bwMode="auto">
          <a:xfrm>
            <a:off x="1219868" y="1992313"/>
            <a:ext cx="10042777"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6079" tIns="36079" rIns="36079" bIns="36079" numCol="1" anchor="ctr" anchorCtr="0" compatLnSpc="1">
            <a:prstTxWarp prst="textNoShape">
              <a:avLst/>
            </a:prstTxWarp>
          </a:bodyPr>
          <a:lstStyle/>
          <a:p>
            <a:pPr lvl="0"/>
            <a:r>
              <a:rPr lang="en-US" altLang="fr-FR">
                <a:sym typeface="Gill Sans" charset="0"/>
              </a:rPr>
              <a:t>Click to edit Master text styles</a:t>
            </a:r>
          </a:p>
          <a:p>
            <a:pPr lvl="1"/>
            <a:r>
              <a:rPr lang="en-US" altLang="fr-FR">
                <a:sym typeface="Gill Sans" charset="0"/>
              </a:rPr>
              <a:t>Second level</a:t>
            </a:r>
          </a:p>
          <a:p>
            <a:pPr lvl="2"/>
            <a:r>
              <a:rPr lang="en-US" altLang="fr-FR">
                <a:sym typeface="Gill Sans" charset="0"/>
              </a:rPr>
              <a:t>Third level</a:t>
            </a:r>
          </a:p>
          <a:p>
            <a:pPr lvl="3"/>
            <a:r>
              <a:rPr lang="en-US" altLang="fr-FR">
                <a:sym typeface="Gill Sans" charset="0"/>
              </a:rPr>
              <a:t>Fourth level</a:t>
            </a:r>
          </a:p>
          <a:p>
            <a:pPr lvl="4"/>
            <a:r>
              <a:rPr lang="en-US" altLang="fr-FR">
                <a:sym typeface="Gill Sans" charset="0"/>
              </a:rPr>
              <a:t>Fifth level</a:t>
            </a:r>
          </a:p>
        </p:txBody>
      </p:sp>
    </p:spTree>
  </p:cSld>
  <p:clrMap bg1="lt1" tx1="dk1" bg2="lt2" tx2="dk2" accent1="accent1" accent2="accent2" accent3="accent3" accent4="accent4" accent5="accent5" accent6="accent6" hlink="hlink" folHlink="folHlink"/>
  <p:sldLayoutIdLst>
    <p:sldLayoutId id="2147484173" r:id="rId1"/>
    <p:sldLayoutId id="2147484174" r:id="rId2"/>
  </p:sldLayoutIdLst>
  <p:transition/>
  <p:hf hdr="0" ftr="0" dt="0"/>
  <p:txStyles>
    <p:titleStyle>
      <a:lvl1pPr algn="l" rtl="0" eaLnBrk="0" fontAlgn="base" hangingPunct="0">
        <a:spcBef>
          <a:spcPct val="0"/>
        </a:spcBef>
        <a:spcAft>
          <a:spcPct val="0"/>
        </a:spcAft>
        <a:defRPr sz="2800" b="0" i="0" u="none">
          <a:solidFill>
            <a:schemeClr val="tx1"/>
          </a:solidFill>
          <a:latin typeface="Arial" pitchFamily="34" charset="0"/>
          <a:ea typeface="+mj-ea"/>
          <a:cs typeface="Arial" pitchFamily="34" charset="0"/>
          <a:sym typeface="Gill Sans" charset="0"/>
        </a:defRPr>
      </a:lvl1pPr>
      <a:lvl2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2pPr>
      <a:lvl3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3pPr>
      <a:lvl4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4pPr>
      <a:lvl5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5pPr>
      <a:lvl6pPr marL="324714"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6pPr>
      <a:lvl7pPr marL="649429"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7pPr>
      <a:lvl8pPr marL="974143"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8pPr>
      <a:lvl9pPr marL="1298859"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9pPr>
    </p:titleStyle>
    <p:bodyStyle>
      <a:lvl1pPr marL="593725"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1pPr>
      <a:lvl2pPr marL="908050" indent="-403225" algn="l" rtl="0" eaLnBrk="0" fontAlgn="base" hangingPunct="0">
        <a:spcBef>
          <a:spcPts val="1700"/>
        </a:spcBef>
        <a:spcAft>
          <a:spcPct val="0"/>
        </a:spcAft>
        <a:buSzPct val="171000"/>
        <a:buFont typeface="Gill Sans" charset="0"/>
        <a:buChar char="•"/>
        <a:defRPr sz="2000" b="0" i="0" u="none">
          <a:solidFill>
            <a:schemeClr val="tx1"/>
          </a:solidFill>
          <a:latin typeface="+mn-lt"/>
          <a:ea typeface="+mn-ea"/>
          <a:cs typeface="+mn-cs"/>
          <a:sym typeface="Gill Sans" charset="0"/>
        </a:defRPr>
      </a:lvl2pPr>
      <a:lvl3pPr marL="1223963"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3pPr>
      <a:lvl4pPr marL="1539875"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4pPr>
      <a:lvl5pPr marL="1855788"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5pPr>
      <a:lvl6pPr marL="2182805"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6pPr>
      <a:lvl7pPr marL="2507519"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7pPr>
      <a:lvl8pPr marL="2832234"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8pPr>
      <a:lvl9pPr marL="3156949"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649429" rtl="0" eaLnBrk="1" latinLnBrk="0" hangingPunct="1">
        <a:defRPr sz="1300" kern="1200">
          <a:solidFill>
            <a:schemeClr val="tx1"/>
          </a:solidFill>
          <a:latin typeface="+mn-lt"/>
          <a:ea typeface="+mn-ea"/>
          <a:cs typeface="+mn-cs"/>
        </a:defRPr>
      </a:lvl1pPr>
      <a:lvl2pPr marL="324714" algn="l" defTabSz="649429" rtl="0" eaLnBrk="1" latinLnBrk="0" hangingPunct="1">
        <a:defRPr sz="1300" kern="1200">
          <a:solidFill>
            <a:schemeClr val="tx1"/>
          </a:solidFill>
          <a:latin typeface="+mn-lt"/>
          <a:ea typeface="+mn-ea"/>
          <a:cs typeface="+mn-cs"/>
        </a:defRPr>
      </a:lvl2pPr>
      <a:lvl3pPr marL="649429" algn="l" defTabSz="649429" rtl="0" eaLnBrk="1" latinLnBrk="0" hangingPunct="1">
        <a:defRPr sz="1300" kern="1200">
          <a:solidFill>
            <a:schemeClr val="tx1"/>
          </a:solidFill>
          <a:latin typeface="+mn-lt"/>
          <a:ea typeface="+mn-ea"/>
          <a:cs typeface="+mn-cs"/>
        </a:defRPr>
      </a:lvl3pPr>
      <a:lvl4pPr marL="974143" algn="l" defTabSz="649429" rtl="0" eaLnBrk="1" latinLnBrk="0" hangingPunct="1">
        <a:defRPr sz="1300" kern="1200">
          <a:solidFill>
            <a:schemeClr val="tx1"/>
          </a:solidFill>
          <a:latin typeface="+mn-lt"/>
          <a:ea typeface="+mn-ea"/>
          <a:cs typeface="+mn-cs"/>
        </a:defRPr>
      </a:lvl4pPr>
      <a:lvl5pPr marL="1298859" algn="l" defTabSz="649429" rtl="0" eaLnBrk="1" latinLnBrk="0" hangingPunct="1">
        <a:defRPr sz="1300" kern="1200">
          <a:solidFill>
            <a:schemeClr val="tx1"/>
          </a:solidFill>
          <a:latin typeface="+mn-lt"/>
          <a:ea typeface="+mn-ea"/>
          <a:cs typeface="+mn-cs"/>
        </a:defRPr>
      </a:lvl5pPr>
      <a:lvl6pPr marL="1623573" algn="l" defTabSz="649429" rtl="0" eaLnBrk="1" latinLnBrk="0" hangingPunct="1">
        <a:defRPr sz="1300" kern="1200">
          <a:solidFill>
            <a:schemeClr val="tx1"/>
          </a:solidFill>
          <a:latin typeface="+mn-lt"/>
          <a:ea typeface="+mn-ea"/>
          <a:cs typeface="+mn-cs"/>
        </a:defRPr>
      </a:lvl6pPr>
      <a:lvl7pPr marL="1948289" algn="l" defTabSz="649429" rtl="0" eaLnBrk="1" latinLnBrk="0" hangingPunct="1">
        <a:defRPr sz="1300" kern="1200">
          <a:solidFill>
            <a:schemeClr val="tx1"/>
          </a:solidFill>
          <a:latin typeface="+mn-lt"/>
          <a:ea typeface="+mn-ea"/>
          <a:cs typeface="+mn-cs"/>
        </a:defRPr>
      </a:lvl7pPr>
      <a:lvl8pPr marL="2273003" algn="l" defTabSz="649429" rtl="0" eaLnBrk="1" latinLnBrk="0" hangingPunct="1">
        <a:defRPr sz="1300" kern="1200">
          <a:solidFill>
            <a:schemeClr val="tx1"/>
          </a:solidFill>
          <a:latin typeface="+mn-lt"/>
          <a:ea typeface="+mn-ea"/>
          <a:cs typeface="+mn-cs"/>
        </a:defRPr>
      </a:lvl8pPr>
      <a:lvl9pPr marL="2597718" algn="l" defTabSz="649429" rtl="0" eaLnBrk="1" latinLnBrk="0" hangingPunct="1">
        <a:defRPr sz="13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211" userDrawn="1">
          <p15:clr>
            <a:srgbClr val="F26B43"/>
          </p15:clr>
        </p15:guide>
        <p15:guide id="2" pos="3931"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3.pn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EF7EF5D0-1EB5-3D9A-A1A0-71D75CE1EDC9}"/>
              </a:ext>
            </a:extLst>
          </p:cNvPr>
          <p:cNvSpPr>
            <a:spLocks noGrp="1"/>
          </p:cNvSpPr>
          <p:nvPr>
            <p:ph type="body" idx="1"/>
          </p:nvPr>
        </p:nvSpPr>
        <p:spPr>
          <a:xfrm>
            <a:off x="1106214" y="4281284"/>
            <a:ext cx="10300303" cy="600144"/>
          </a:xfrm>
        </p:spPr>
        <p:txBody>
          <a:bodyPr/>
          <a:lstStyle/>
          <a:p>
            <a:endParaRPr lang="fr-CA"/>
          </a:p>
        </p:txBody>
      </p:sp>
      <p:sp>
        <p:nvSpPr>
          <p:cNvPr id="3" name="Title 2">
            <a:extLst>
              <a:ext uri="{FF2B5EF4-FFF2-40B4-BE49-F238E27FC236}">
                <a16:creationId xmlns:a16="http://schemas.microsoft.com/office/drawing/2014/main" id="{1E7454D3-1E15-A1DC-4185-495AEC5E15C6}"/>
              </a:ext>
            </a:extLst>
          </p:cNvPr>
          <p:cNvSpPr>
            <a:spLocks noGrp="1"/>
          </p:cNvSpPr>
          <p:nvPr>
            <p:ph type="title"/>
          </p:nvPr>
        </p:nvSpPr>
        <p:spPr>
          <a:xfrm>
            <a:off x="1105346" y="2525512"/>
            <a:ext cx="10300303" cy="1755775"/>
          </a:xfrm>
        </p:spPr>
        <p:txBody>
          <a:bodyPr/>
          <a:lstStyle/>
          <a:p>
            <a:r>
              <a:rPr lang="fr-CA" dirty="0"/>
              <a:t>Le plus-que-parfait</a:t>
            </a:r>
          </a:p>
        </p:txBody>
      </p:sp>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43996-651D-4E60-972C-6F9FC358452C}"/>
              </a:ext>
            </a:extLst>
          </p:cNvPr>
          <p:cNvSpPr>
            <a:spLocks noGrp="1"/>
          </p:cNvSpPr>
          <p:nvPr>
            <p:ph type="title"/>
          </p:nvPr>
        </p:nvSpPr>
        <p:spPr/>
        <p:txBody>
          <a:bodyPr/>
          <a:lstStyle/>
          <a:p>
            <a:r>
              <a:rPr lang="fr-FR" altLang="fr-FR" sz="2800" dirty="0"/>
              <a:t> Formation</a:t>
            </a:r>
            <a:endParaRPr lang="fr-CA" dirty="0"/>
          </a:p>
        </p:txBody>
      </p:sp>
      <p:sp>
        <p:nvSpPr>
          <p:cNvPr id="3" name="Rectangle 16">
            <a:extLst>
              <a:ext uri="{FF2B5EF4-FFF2-40B4-BE49-F238E27FC236}">
                <a16:creationId xmlns:a16="http://schemas.microsoft.com/office/drawing/2014/main" id="{7BB3EA76-D6B9-F3F2-4CD7-187BC3CEDC97}"/>
              </a:ext>
            </a:extLst>
          </p:cNvPr>
          <p:cNvSpPr>
            <a:spLocks noChangeArrowheads="1"/>
          </p:cNvSpPr>
          <p:nvPr/>
        </p:nvSpPr>
        <p:spPr bwMode="auto">
          <a:xfrm>
            <a:off x="1827197" y="3481387"/>
            <a:ext cx="2255746" cy="1446550"/>
          </a:xfrm>
          <a:prstGeom prst="rect">
            <a:avLst/>
          </a:prstGeom>
          <a:noFill/>
          <a:ln w="9525">
            <a:noFill/>
            <a:miter lim="800000"/>
            <a:headEnd/>
            <a:tailEnd/>
          </a:ln>
        </p:spPr>
        <p:txBody>
          <a:bodyPr wrap="non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defRPr/>
            </a:pPr>
            <a:r>
              <a:rPr lang="fr-FR" sz="88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rial" charset="0"/>
                <a:cs typeface="+mn-cs"/>
              </a:rPr>
              <a:t>être</a:t>
            </a:r>
            <a:endParaRPr lang="fr-CA" sz="88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rial" charset="0"/>
              <a:cs typeface="+mn-cs"/>
            </a:endParaRPr>
          </a:p>
        </p:txBody>
      </p:sp>
      <p:sp>
        <p:nvSpPr>
          <p:cNvPr id="5" name="Rectangle 17">
            <a:extLst>
              <a:ext uri="{FF2B5EF4-FFF2-40B4-BE49-F238E27FC236}">
                <a16:creationId xmlns:a16="http://schemas.microsoft.com/office/drawing/2014/main" id="{783D8E16-A285-6C58-1A25-9D3061FAE04A}"/>
              </a:ext>
            </a:extLst>
          </p:cNvPr>
          <p:cNvSpPr>
            <a:spLocks noChangeArrowheads="1"/>
          </p:cNvSpPr>
          <p:nvPr/>
        </p:nvSpPr>
        <p:spPr bwMode="auto">
          <a:xfrm>
            <a:off x="1827197" y="1887198"/>
            <a:ext cx="2884123" cy="1446550"/>
          </a:xfrm>
          <a:prstGeom prst="rect">
            <a:avLst/>
          </a:prstGeom>
          <a:noFill/>
          <a:ln w="9525">
            <a:noFill/>
            <a:miter lim="800000"/>
            <a:headEnd/>
            <a:tailEnd/>
          </a:ln>
        </p:spPr>
        <p:txBody>
          <a:bodyPr wrap="none">
            <a:spAutoFit/>
          </a:bodyPr>
          <a:lstStyle/>
          <a:p>
            <a:pPr>
              <a:defRPr/>
            </a:pPr>
            <a:r>
              <a:rPr lang="fr-FR" sz="88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rial" charset="0"/>
                <a:cs typeface="+mn-cs"/>
              </a:rPr>
              <a:t>avoir</a:t>
            </a:r>
            <a:endParaRPr lang="fr-CA" sz="88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rial" charset="0"/>
              <a:cs typeface="+mn-cs"/>
            </a:endParaRPr>
          </a:p>
        </p:txBody>
      </p:sp>
      <p:sp>
        <p:nvSpPr>
          <p:cNvPr id="7" name="Rectangle 18">
            <a:extLst>
              <a:ext uri="{FF2B5EF4-FFF2-40B4-BE49-F238E27FC236}">
                <a16:creationId xmlns:a16="http://schemas.microsoft.com/office/drawing/2014/main" id="{DE5DCBFE-F98F-BDA6-894E-BE72D550C377}"/>
              </a:ext>
            </a:extLst>
          </p:cNvPr>
          <p:cNvSpPr>
            <a:spLocks noChangeArrowheads="1"/>
          </p:cNvSpPr>
          <p:nvPr/>
        </p:nvSpPr>
        <p:spPr bwMode="auto">
          <a:xfrm>
            <a:off x="1909845" y="3228975"/>
            <a:ext cx="149592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fr-FR" altLang="fr-FR" sz="2000" dirty="0">
                <a:solidFill>
                  <a:srgbClr val="333F50"/>
                </a:solidFill>
                <a:cs typeface="Arial" panose="020B0604020202020204" pitchFamily="34" charset="0"/>
              </a:rPr>
              <a:t>à l’imparfait</a:t>
            </a:r>
            <a:endParaRPr lang="fr-CA" altLang="fr-FR" sz="2400" dirty="0">
              <a:solidFill>
                <a:srgbClr val="333F50"/>
              </a:solidFill>
              <a:latin typeface="Arial Black" panose="020B0A04020102020204" pitchFamily="34" charset="0"/>
              <a:cs typeface="+mn-cs"/>
            </a:endParaRPr>
          </a:p>
        </p:txBody>
      </p:sp>
      <p:sp>
        <p:nvSpPr>
          <p:cNvPr id="10" name="Plus 9">
            <a:extLst>
              <a:ext uri="{FF2B5EF4-FFF2-40B4-BE49-F238E27FC236}">
                <a16:creationId xmlns:a16="http://schemas.microsoft.com/office/drawing/2014/main" id="{63F5B205-2DFD-4581-A059-80850B11DFED}"/>
              </a:ext>
            </a:extLst>
          </p:cNvPr>
          <p:cNvSpPr/>
          <p:nvPr/>
        </p:nvSpPr>
        <p:spPr>
          <a:xfrm>
            <a:off x="4856163" y="3098799"/>
            <a:ext cx="762000" cy="765175"/>
          </a:xfrm>
          <a:prstGeom prst="mathPlus">
            <a:avLst/>
          </a:prstGeom>
          <a:solidFill>
            <a:srgbClr val="04A078"/>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dirty="0">
              <a:ln>
                <a:noFill/>
              </a:ln>
              <a:solidFill>
                <a:srgbClr val="627B9A"/>
              </a:solidFill>
              <a:effectLst/>
              <a:uLnTx/>
              <a:uFillTx/>
              <a:latin typeface="Arial"/>
              <a:ea typeface="+mn-ea"/>
              <a:cs typeface="+mn-cs"/>
            </a:endParaRPr>
          </a:p>
        </p:txBody>
      </p:sp>
      <p:sp>
        <p:nvSpPr>
          <p:cNvPr id="11" name="Rectangle 20">
            <a:extLst>
              <a:ext uri="{FF2B5EF4-FFF2-40B4-BE49-F238E27FC236}">
                <a16:creationId xmlns:a16="http://schemas.microsoft.com/office/drawing/2014/main" id="{B2426C65-A684-C809-2F1A-865B8F0F7797}"/>
              </a:ext>
            </a:extLst>
          </p:cNvPr>
          <p:cNvSpPr>
            <a:spLocks noChangeArrowheads="1"/>
          </p:cNvSpPr>
          <p:nvPr/>
        </p:nvSpPr>
        <p:spPr bwMode="auto">
          <a:xfrm>
            <a:off x="5763006" y="2352673"/>
            <a:ext cx="5062603" cy="2246769"/>
          </a:xfrm>
          <a:prstGeom prst="rect">
            <a:avLst/>
          </a:prstGeom>
          <a:noFill/>
          <a:ln w="9525">
            <a:noFill/>
            <a:miter lim="800000"/>
            <a:headEnd/>
            <a:tailEnd/>
          </a:ln>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lnSpc>
                <a:spcPts val="8400"/>
              </a:lnSpc>
              <a:defRPr/>
            </a:pPr>
            <a:r>
              <a:rPr lang="fr-FR" sz="88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rial" charset="0"/>
                <a:cs typeface="+mn-cs"/>
              </a:rPr>
              <a:t>participe</a:t>
            </a:r>
            <a:r>
              <a:rPr lang="fr-FR" sz="4800" b="1" cap="all" dirty="0">
                <a:ln w="0"/>
                <a:gradFill flip="none">
                  <a:gsLst>
                    <a:gs pos="0">
                      <a:srgbClr val="99CCFF">
                        <a:tint val="75000"/>
                        <a:shade val="75000"/>
                        <a:satMod val="170000"/>
                      </a:srgbClr>
                    </a:gs>
                    <a:gs pos="49000">
                      <a:srgbClr val="99CCFF">
                        <a:tint val="88000"/>
                        <a:shade val="65000"/>
                        <a:satMod val="172000"/>
                      </a:srgbClr>
                    </a:gs>
                    <a:gs pos="50000">
                      <a:srgbClr val="99CCFF">
                        <a:shade val="65000"/>
                        <a:satMod val="130000"/>
                      </a:srgbClr>
                    </a:gs>
                    <a:gs pos="92000">
                      <a:srgbClr val="99CCFF">
                        <a:shade val="50000"/>
                        <a:satMod val="120000"/>
                      </a:srgbClr>
                    </a:gs>
                    <a:gs pos="100000">
                      <a:srgbClr val="99CCFF">
                        <a:shade val="48000"/>
                        <a:satMod val="120000"/>
                      </a:srgbClr>
                    </a:gs>
                  </a:gsLst>
                  <a:lin ang="5400000"/>
                </a:gradFill>
                <a:effectLst>
                  <a:reflection blurRad="12700" stA="50000" endPos="50000" dist="5000" dir="5400000" sy="-100000" rotWithShape="0"/>
                </a:effectLst>
                <a:latin typeface="Arial" charset="0"/>
                <a:cs typeface="+mn-cs"/>
              </a:rPr>
              <a:t> </a:t>
            </a:r>
            <a:br>
              <a:rPr lang="fr-FR" sz="4800" b="1" cap="all" dirty="0">
                <a:ln w="0"/>
                <a:gradFill flip="none">
                  <a:gsLst>
                    <a:gs pos="0">
                      <a:srgbClr val="99CCFF">
                        <a:tint val="75000"/>
                        <a:shade val="75000"/>
                        <a:satMod val="170000"/>
                      </a:srgbClr>
                    </a:gs>
                    <a:gs pos="49000">
                      <a:srgbClr val="99CCFF">
                        <a:tint val="88000"/>
                        <a:shade val="65000"/>
                        <a:satMod val="172000"/>
                      </a:srgbClr>
                    </a:gs>
                    <a:gs pos="50000">
                      <a:srgbClr val="99CCFF">
                        <a:shade val="65000"/>
                        <a:satMod val="130000"/>
                      </a:srgbClr>
                    </a:gs>
                    <a:gs pos="92000">
                      <a:srgbClr val="99CCFF">
                        <a:shade val="50000"/>
                        <a:satMod val="120000"/>
                      </a:srgbClr>
                    </a:gs>
                    <a:gs pos="100000">
                      <a:srgbClr val="99CCFF">
                        <a:shade val="48000"/>
                        <a:satMod val="120000"/>
                      </a:srgbClr>
                    </a:gs>
                  </a:gsLst>
                  <a:lin ang="5400000"/>
                </a:gradFill>
                <a:effectLst>
                  <a:reflection blurRad="12700" stA="50000" endPos="50000" dist="5000" dir="5400000" sy="-100000" rotWithShape="0"/>
                </a:effectLst>
                <a:latin typeface="Arial" charset="0"/>
                <a:cs typeface="+mn-cs"/>
              </a:rPr>
            </a:br>
            <a:r>
              <a:rPr lang="fr-FR" sz="88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rial" charset="0"/>
                <a:cs typeface="+mn-cs"/>
              </a:rPr>
              <a:t>passé</a:t>
            </a:r>
            <a:endParaRPr lang="fr-CA" sz="88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rial" charset="0"/>
              <a:cs typeface="+mn-cs"/>
            </a:endParaRPr>
          </a:p>
        </p:txBody>
      </p:sp>
    </p:spTree>
    <p:custDataLst>
      <p:tags r:id="rId1"/>
    </p:custDataLst>
    <p:extLst>
      <p:ext uri="{BB962C8B-B14F-4D97-AF65-F5344CB8AC3E}">
        <p14:creationId xmlns:p14="http://schemas.microsoft.com/office/powerpoint/2010/main" val="80774671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0-#ppt_w/2"/>
                                          </p:val>
                                        </p:tav>
                                        <p:tav tm="100000">
                                          <p:val>
                                            <p:strVal val="#ppt_x"/>
                                          </p:val>
                                        </p:tav>
                                      </p:tavLst>
                                    </p:anim>
                                    <p:anim calcmode="lin" valueType="num">
                                      <p:cBhvr additive="base">
                                        <p:cTn id="13" dur="500" fill="hold"/>
                                        <p:tgtEl>
                                          <p:spTgt spid="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childTnLst>
                                </p:cTn>
                              </p:par>
                            </p:childTnLst>
                          </p:cTn>
                        </p:par>
                        <p:par>
                          <p:cTn id="24" fill="hold">
                            <p:stCondLst>
                              <p:cond delay="500"/>
                            </p:stCondLst>
                            <p:childTnLst>
                              <p:par>
                                <p:cTn id="25" presetID="2" presetClass="entr" presetSubtype="2" fill="hold" nodeType="after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1+#ppt_w/2"/>
                                          </p:val>
                                        </p:tav>
                                        <p:tav tm="100000">
                                          <p:val>
                                            <p:strVal val="#ppt_x"/>
                                          </p:val>
                                        </p:tav>
                                      </p:tavLst>
                                    </p:anim>
                                    <p:anim calcmode="lin" valueType="num">
                                      <p:cBhvr additive="base">
                                        <p:cTn id="2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459EA-0BCE-4332-BDD7-168340E1BE8B}"/>
              </a:ext>
            </a:extLst>
          </p:cNvPr>
          <p:cNvSpPr>
            <a:spLocks noGrp="1"/>
          </p:cNvSpPr>
          <p:nvPr>
            <p:ph type="title"/>
          </p:nvPr>
        </p:nvSpPr>
        <p:spPr/>
        <p:txBody>
          <a:bodyPr/>
          <a:lstStyle/>
          <a:p>
            <a:r>
              <a:rPr lang="fr-FR" altLang="fr-FR" sz="2800" dirty="0"/>
              <a:t> Conjugaison</a:t>
            </a:r>
            <a:endParaRPr lang="fr-CA" dirty="0"/>
          </a:p>
        </p:txBody>
      </p:sp>
      <p:sp>
        <p:nvSpPr>
          <p:cNvPr id="11" name="Content Placeholder 5">
            <a:extLst>
              <a:ext uri="{FF2B5EF4-FFF2-40B4-BE49-F238E27FC236}">
                <a16:creationId xmlns:a16="http://schemas.microsoft.com/office/drawing/2014/main" id="{D4FD6CD9-33C6-1161-F34F-46B95D3D4FED}"/>
              </a:ext>
            </a:extLst>
          </p:cNvPr>
          <p:cNvSpPr txBox="1">
            <a:spLocks noChangeArrowheads="1"/>
          </p:cNvSpPr>
          <p:nvPr/>
        </p:nvSpPr>
        <p:spPr bwMode="auto">
          <a:xfrm>
            <a:off x="1344439" y="2268239"/>
            <a:ext cx="3886200" cy="416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fr-FR" altLang="fr-FR" sz="2400" b="0" i="0" u="none" strike="noStrike" kern="0" cap="none" spc="0" normalizeH="0" baseline="0" noProof="0" dirty="0">
                <a:ln>
                  <a:noFill/>
                </a:ln>
                <a:solidFill>
                  <a:srgbClr val="627B9A"/>
                </a:solidFill>
                <a:effectLst/>
                <a:uLnTx/>
                <a:uFillTx/>
                <a:latin typeface="Arial"/>
                <a:ea typeface="+mn-ea"/>
                <a:cs typeface="+mn-cs"/>
              </a:rPr>
              <a:t>j’</a:t>
            </a:r>
            <a:r>
              <a:rPr kumimoji="0" lang="fr-FR" altLang="fr-FR" sz="2800" b="1" i="0" u="none" strike="noStrike" kern="0" cap="none" spc="0" normalizeH="0" baseline="0" noProof="0" dirty="0">
                <a:ln>
                  <a:noFill/>
                </a:ln>
                <a:solidFill>
                  <a:srgbClr val="627B9A"/>
                </a:solidFill>
                <a:effectLst/>
                <a:uLnTx/>
                <a:uFillTx/>
                <a:latin typeface="Arial"/>
                <a:ea typeface="+mn-ea"/>
                <a:cs typeface="+mn-cs"/>
              </a:rPr>
              <a:t>avais parlé</a:t>
            </a:r>
            <a:endParaRPr kumimoji="0" lang="en-US" altLang="fr-FR" sz="2400" b="1" i="0" u="none" strike="noStrike" kern="0" cap="none" spc="0" normalizeH="0" baseline="0" noProof="0" dirty="0">
              <a:ln>
                <a:noFill/>
              </a:ln>
              <a:solidFill>
                <a:srgbClr val="627B9A"/>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fr-FR" altLang="fr-FR" sz="2800" b="0" i="0" u="none" strike="noStrike" kern="0" cap="none" spc="0" normalizeH="0" baseline="0" noProof="0" dirty="0">
                <a:ln>
                  <a:noFill/>
                </a:ln>
                <a:solidFill>
                  <a:srgbClr val="627B9A"/>
                </a:solidFill>
                <a:effectLst/>
                <a:uLnTx/>
                <a:uFillTx/>
                <a:latin typeface="Arial"/>
                <a:ea typeface="+mn-ea"/>
                <a:cs typeface="+mn-cs"/>
              </a:rPr>
              <a:t>tu </a:t>
            </a:r>
            <a:r>
              <a:rPr kumimoji="0" lang="fr-FR" altLang="fr-FR" sz="2800" b="1" i="0" u="none" strike="noStrike" kern="0" cap="none" spc="0" normalizeH="0" baseline="0" noProof="0" dirty="0">
                <a:ln>
                  <a:noFill/>
                </a:ln>
                <a:solidFill>
                  <a:srgbClr val="627B9A"/>
                </a:solidFill>
                <a:effectLst/>
                <a:uLnTx/>
                <a:uFillTx/>
                <a:latin typeface="Arial"/>
                <a:ea typeface="+mn-ea"/>
                <a:cs typeface="+mn-cs"/>
              </a:rPr>
              <a:t>avais parlé</a:t>
            </a:r>
            <a:endParaRPr kumimoji="0" lang="en-US" altLang="fr-FR" sz="2800" b="1" i="0" u="none" strike="noStrike" kern="0" cap="none" spc="0" normalizeH="0" baseline="0" noProof="0" dirty="0">
              <a:ln>
                <a:noFill/>
              </a:ln>
              <a:solidFill>
                <a:srgbClr val="627B9A"/>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fr-FR" altLang="fr-FR" sz="2800" b="0" i="0" u="none" strike="noStrike" kern="0" cap="none" spc="0" normalizeH="0" baseline="0" noProof="0" dirty="0">
                <a:ln>
                  <a:noFill/>
                </a:ln>
                <a:solidFill>
                  <a:srgbClr val="627B9A"/>
                </a:solidFill>
                <a:effectLst/>
                <a:uLnTx/>
                <a:uFillTx/>
                <a:latin typeface="Arial"/>
                <a:ea typeface="+mn-ea"/>
                <a:cs typeface="+mn-cs"/>
              </a:rPr>
              <a:t>il, elle, on </a:t>
            </a:r>
            <a:r>
              <a:rPr kumimoji="0" lang="fr-FR" altLang="fr-FR" sz="2800" b="1" i="0" u="none" strike="noStrike" kern="0" cap="none" spc="0" normalizeH="0" baseline="0" noProof="0" dirty="0">
                <a:ln>
                  <a:noFill/>
                </a:ln>
                <a:solidFill>
                  <a:srgbClr val="627B9A"/>
                </a:solidFill>
                <a:effectLst/>
                <a:uLnTx/>
                <a:uFillTx/>
                <a:latin typeface="Arial"/>
                <a:ea typeface="+mn-ea"/>
                <a:cs typeface="+mn-cs"/>
              </a:rPr>
              <a:t>avait parlé</a:t>
            </a:r>
            <a:endParaRPr kumimoji="0" lang="en-US" altLang="fr-FR" sz="2800" b="1" i="0" u="none" strike="noStrike" kern="0" cap="none" spc="0" normalizeH="0" baseline="0" noProof="0" dirty="0">
              <a:ln>
                <a:noFill/>
              </a:ln>
              <a:solidFill>
                <a:srgbClr val="627B9A"/>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fr-FR" altLang="fr-FR" sz="2800" b="0" i="0" u="none" strike="noStrike" kern="0" cap="none" spc="0" normalizeH="0" baseline="0" noProof="0" dirty="0">
                <a:ln>
                  <a:noFill/>
                </a:ln>
                <a:solidFill>
                  <a:srgbClr val="627B9A"/>
                </a:solidFill>
                <a:effectLst/>
                <a:uLnTx/>
                <a:uFillTx/>
                <a:latin typeface="Arial"/>
                <a:ea typeface="+mn-ea"/>
                <a:cs typeface="+mn-cs"/>
              </a:rPr>
              <a:t>nous </a:t>
            </a:r>
            <a:r>
              <a:rPr kumimoji="0" lang="fr-FR" altLang="fr-FR" sz="2800" b="1" i="0" u="none" strike="noStrike" kern="0" cap="none" spc="0" normalizeH="0" baseline="0" noProof="0" dirty="0">
                <a:ln>
                  <a:noFill/>
                </a:ln>
                <a:solidFill>
                  <a:srgbClr val="627B9A"/>
                </a:solidFill>
                <a:effectLst/>
                <a:uLnTx/>
                <a:uFillTx/>
                <a:latin typeface="Arial"/>
                <a:ea typeface="+mn-ea"/>
                <a:cs typeface="+mn-cs"/>
              </a:rPr>
              <a:t>avions parlé</a:t>
            </a:r>
            <a:endParaRPr kumimoji="0" lang="en-US" altLang="fr-FR" sz="2800" b="1" i="0" u="none" strike="noStrike" kern="0" cap="none" spc="0" normalizeH="0" baseline="0" noProof="0" dirty="0">
              <a:ln>
                <a:noFill/>
              </a:ln>
              <a:solidFill>
                <a:srgbClr val="627B9A"/>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fr-FR" altLang="fr-FR" sz="2800" b="0" i="0" u="none" strike="noStrike" kern="0" cap="none" spc="0" normalizeH="0" baseline="0" noProof="0" dirty="0">
                <a:ln>
                  <a:noFill/>
                </a:ln>
                <a:solidFill>
                  <a:srgbClr val="627B9A"/>
                </a:solidFill>
                <a:effectLst/>
                <a:uLnTx/>
                <a:uFillTx/>
                <a:latin typeface="Arial"/>
                <a:ea typeface="+mn-ea"/>
                <a:cs typeface="+mn-cs"/>
              </a:rPr>
              <a:t>vous </a:t>
            </a:r>
            <a:r>
              <a:rPr kumimoji="0" lang="fr-FR" altLang="fr-FR" sz="2800" b="1" i="0" u="none" strike="noStrike" kern="0" cap="none" spc="0" normalizeH="0" baseline="0" noProof="0" dirty="0">
                <a:ln>
                  <a:noFill/>
                </a:ln>
                <a:solidFill>
                  <a:srgbClr val="627B9A"/>
                </a:solidFill>
                <a:effectLst/>
                <a:uLnTx/>
                <a:uFillTx/>
                <a:latin typeface="Arial"/>
                <a:ea typeface="+mn-ea"/>
                <a:cs typeface="+mn-cs"/>
              </a:rPr>
              <a:t>aviez parlé</a:t>
            </a:r>
            <a:endParaRPr kumimoji="0" lang="en-US" altLang="fr-FR" sz="2800" b="1" i="0" u="none" strike="noStrike" kern="0" cap="none" spc="0" normalizeH="0" baseline="0" noProof="0" dirty="0">
              <a:ln>
                <a:noFill/>
              </a:ln>
              <a:solidFill>
                <a:srgbClr val="627B9A"/>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fr-FR" altLang="fr-FR" sz="2800" b="0" i="0" u="none" strike="noStrike" kern="0" cap="none" spc="0" normalizeH="0" baseline="0" noProof="0" dirty="0">
                <a:ln>
                  <a:noFill/>
                </a:ln>
                <a:solidFill>
                  <a:srgbClr val="627B9A"/>
                </a:solidFill>
                <a:effectLst/>
                <a:uLnTx/>
                <a:uFillTx/>
                <a:latin typeface="Arial"/>
                <a:ea typeface="+mn-ea"/>
                <a:cs typeface="+mn-cs"/>
              </a:rPr>
              <a:t>ils, elles </a:t>
            </a:r>
            <a:r>
              <a:rPr kumimoji="0" lang="fr-FR" altLang="fr-FR" sz="2800" b="1" i="0" u="none" strike="noStrike" kern="0" cap="none" spc="0" normalizeH="0" baseline="0" noProof="0" dirty="0">
                <a:ln>
                  <a:noFill/>
                </a:ln>
                <a:solidFill>
                  <a:srgbClr val="627B9A"/>
                </a:solidFill>
                <a:effectLst/>
                <a:uLnTx/>
                <a:uFillTx/>
                <a:latin typeface="Arial"/>
                <a:ea typeface="+mn-ea"/>
                <a:cs typeface="+mn-cs"/>
              </a:rPr>
              <a:t>avaient parlé</a:t>
            </a:r>
            <a:endParaRPr kumimoji="0" lang="en-US" altLang="fr-FR" sz="2800" b="1" i="0" u="none" strike="noStrike" kern="0" cap="none" spc="0" normalizeH="0" baseline="0" noProof="0" dirty="0">
              <a:ln>
                <a:noFill/>
              </a:ln>
              <a:solidFill>
                <a:srgbClr val="627B9A"/>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fr-FR" altLang="fr-FR" sz="2000" b="0" i="0" u="none" strike="noStrike" kern="0" cap="none" spc="0" normalizeH="0" baseline="0" noProof="0" dirty="0">
              <a:ln>
                <a:noFill/>
              </a:ln>
              <a:solidFill>
                <a:srgbClr val="9DB6D7"/>
              </a:solidFill>
              <a:effectLst/>
              <a:uLnTx/>
              <a:uFillTx/>
              <a:latin typeface="Arial"/>
              <a:ea typeface="+mn-ea"/>
              <a:cs typeface="+mn-cs"/>
            </a:endParaRPr>
          </a:p>
        </p:txBody>
      </p:sp>
      <p:sp>
        <p:nvSpPr>
          <p:cNvPr id="12" name="Content Placeholder 5">
            <a:extLst>
              <a:ext uri="{FF2B5EF4-FFF2-40B4-BE49-F238E27FC236}">
                <a16:creationId xmlns:a16="http://schemas.microsoft.com/office/drawing/2014/main" id="{89C942D1-D552-4CC9-8F9B-A83A70C0108E}"/>
              </a:ext>
            </a:extLst>
          </p:cNvPr>
          <p:cNvSpPr txBox="1">
            <a:spLocks/>
          </p:cNvSpPr>
          <p:nvPr/>
        </p:nvSpPr>
        <p:spPr bwMode="auto">
          <a:xfrm>
            <a:off x="7423064" y="2268239"/>
            <a:ext cx="4724400" cy="416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FR" altLang="fr-FR" sz="2800" b="0" i="0" u="none" strike="noStrike" kern="0" cap="none" spc="0" normalizeH="0" baseline="0" noProof="0" dirty="0">
                <a:ln>
                  <a:noFill/>
                </a:ln>
                <a:solidFill>
                  <a:srgbClr val="627B9A"/>
                </a:solidFill>
                <a:effectLst/>
                <a:uLnTx/>
                <a:uFillTx/>
                <a:latin typeface="Arial" panose="020B0604020202020204" pitchFamily="34" charset="0"/>
                <a:cs typeface="+mn-cs"/>
              </a:rPr>
              <a:t>j’</a:t>
            </a:r>
            <a:r>
              <a:rPr kumimoji="0" lang="fr-FR" altLang="fr-FR" sz="2800" b="1" i="0" u="none" strike="noStrike" kern="0" cap="none" spc="0" normalizeH="0" baseline="0" noProof="0" dirty="0">
                <a:ln>
                  <a:noFill/>
                </a:ln>
                <a:solidFill>
                  <a:srgbClr val="627B9A"/>
                </a:solidFill>
                <a:effectLst/>
                <a:uLnTx/>
                <a:uFillTx/>
                <a:latin typeface="Arial" panose="020B0604020202020204" pitchFamily="34" charset="0"/>
                <a:cs typeface="+mn-cs"/>
              </a:rPr>
              <a:t>étais allé(e)</a:t>
            </a:r>
            <a:endParaRPr kumimoji="0" lang="en-US" altLang="fr-FR" sz="2800" b="1" i="0" u="none" strike="noStrike" kern="0" cap="none" spc="0" normalizeH="0" baseline="0" noProof="0" dirty="0">
              <a:ln>
                <a:noFill/>
              </a:ln>
              <a:solidFill>
                <a:srgbClr val="627B9A"/>
              </a:solidFill>
              <a:effectLst/>
              <a:uLnTx/>
              <a:uFillTx/>
              <a:latin typeface="Arial" panose="020B0604020202020204" pitchFamily="34" charset="0"/>
              <a:cs typeface="+mn-cs"/>
            </a:endParaRPr>
          </a:p>
          <a:p>
            <a:pPr marL="0" marR="0" lvl="0" indent="0" defTabSz="914400" eaLnBrk="1" fontAlgn="auto" latinLnBrk="0" hangingPunct="1">
              <a:lnSpc>
                <a:spcPct val="100000"/>
              </a:lnSpc>
              <a:spcBef>
                <a:spcPct val="0"/>
              </a:spcBef>
              <a:spcAft>
                <a:spcPts val="0"/>
              </a:spcAft>
              <a:buClrTx/>
              <a:buSzTx/>
              <a:buFontTx/>
              <a:buNone/>
              <a:tabLst/>
              <a:defRPr/>
            </a:pPr>
            <a:r>
              <a:rPr kumimoji="0" lang="fr-FR" altLang="fr-FR" sz="2800" b="0" i="0" u="none" strike="noStrike" kern="0" cap="none" spc="0" normalizeH="0" baseline="0" noProof="0" dirty="0">
                <a:ln>
                  <a:noFill/>
                </a:ln>
                <a:solidFill>
                  <a:srgbClr val="627B9A"/>
                </a:solidFill>
                <a:effectLst/>
                <a:uLnTx/>
                <a:uFillTx/>
                <a:latin typeface="Arial" panose="020B0604020202020204" pitchFamily="34" charset="0"/>
                <a:cs typeface="+mn-cs"/>
              </a:rPr>
              <a:t>tu </a:t>
            </a:r>
            <a:r>
              <a:rPr kumimoji="0" lang="fr-FR" altLang="fr-FR" sz="2800" b="1" i="0" u="none" strike="noStrike" kern="0" cap="none" spc="0" normalizeH="0" baseline="0" noProof="0" dirty="0">
                <a:ln>
                  <a:noFill/>
                </a:ln>
                <a:solidFill>
                  <a:srgbClr val="627B9A"/>
                </a:solidFill>
                <a:effectLst/>
                <a:uLnTx/>
                <a:uFillTx/>
                <a:latin typeface="Arial" panose="020B0604020202020204" pitchFamily="34" charset="0"/>
                <a:cs typeface="+mn-cs"/>
              </a:rPr>
              <a:t>étais allé(e)</a:t>
            </a:r>
            <a:endParaRPr kumimoji="0" lang="en-US" altLang="fr-FR" sz="2800" b="1" i="0" u="none" strike="noStrike" kern="0" cap="none" spc="0" normalizeH="0" baseline="0" noProof="0" dirty="0">
              <a:ln>
                <a:noFill/>
              </a:ln>
              <a:solidFill>
                <a:srgbClr val="627B9A"/>
              </a:solidFill>
              <a:effectLst/>
              <a:uLnTx/>
              <a:uFillTx/>
              <a:latin typeface="Arial" panose="020B0604020202020204" pitchFamily="34" charset="0"/>
              <a:cs typeface="+mn-cs"/>
            </a:endParaRPr>
          </a:p>
          <a:p>
            <a:pPr marL="0" marR="0" lvl="0" indent="0" defTabSz="914400" eaLnBrk="1" fontAlgn="auto" latinLnBrk="0" hangingPunct="1">
              <a:lnSpc>
                <a:spcPct val="100000"/>
              </a:lnSpc>
              <a:spcBef>
                <a:spcPct val="0"/>
              </a:spcBef>
              <a:spcAft>
                <a:spcPts val="0"/>
              </a:spcAft>
              <a:buClrTx/>
              <a:buSzTx/>
              <a:buFontTx/>
              <a:buNone/>
              <a:tabLst/>
              <a:defRPr/>
            </a:pPr>
            <a:r>
              <a:rPr kumimoji="0" lang="fr-FR" altLang="fr-FR" sz="2800" b="0" i="0" u="none" strike="noStrike" kern="0" cap="none" spc="0" normalizeH="0" baseline="0" noProof="0" dirty="0">
                <a:ln>
                  <a:noFill/>
                </a:ln>
                <a:solidFill>
                  <a:srgbClr val="627B9A"/>
                </a:solidFill>
                <a:effectLst/>
                <a:uLnTx/>
                <a:uFillTx/>
                <a:latin typeface="Arial" panose="020B0604020202020204" pitchFamily="34" charset="0"/>
                <a:cs typeface="+mn-cs"/>
              </a:rPr>
              <a:t>il </a:t>
            </a:r>
            <a:r>
              <a:rPr kumimoji="0" lang="fr-FR" altLang="fr-FR" sz="2800" b="1" i="0" u="none" strike="noStrike" kern="0" cap="none" spc="0" normalizeH="0" baseline="0" noProof="0" dirty="0">
                <a:ln>
                  <a:noFill/>
                </a:ln>
                <a:solidFill>
                  <a:srgbClr val="627B9A"/>
                </a:solidFill>
                <a:effectLst/>
                <a:uLnTx/>
                <a:uFillTx/>
                <a:latin typeface="Arial" panose="020B0604020202020204" pitchFamily="34" charset="0"/>
                <a:cs typeface="+mn-cs"/>
              </a:rPr>
              <a:t>était allé</a:t>
            </a:r>
            <a:endParaRPr kumimoji="0" lang="en-US" altLang="fr-FR" sz="2800" b="1" i="0" u="none" strike="noStrike" kern="0" cap="none" spc="0" normalizeH="0" baseline="0" noProof="0" dirty="0">
              <a:ln>
                <a:noFill/>
              </a:ln>
              <a:solidFill>
                <a:srgbClr val="627B9A"/>
              </a:solidFill>
              <a:effectLst/>
              <a:uLnTx/>
              <a:uFillTx/>
              <a:latin typeface="Arial" panose="020B0604020202020204" pitchFamily="34" charset="0"/>
              <a:cs typeface="+mn-cs"/>
            </a:endParaRPr>
          </a:p>
          <a:p>
            <a:pPr marL="0" marR="0" lvl="0" indent="0" defTabSz="914400" eaLnBrk="1" fontAlgn="auto" latinLnBrk="0" hangingPunct="1">
              <a:lnSpc>
                <a:spcPct val="100000"/>
              </a:lnSpc>
              <a:spcBef>
                <a:spcPct val="0"/>
              </a:spcBef>
              <a:spcAft>
                <a:spcPts val="0"/>
              </a:spcAft>
              <a:buClrTx/>
              <a:buSzTx/>
              <a:buFontTx/>
              <a:buNone/>
              <a:tabLst/>
              <a:defRPr/>
            </a:pPr>
            <a:r>
              <a:rPr kumimoji="0" lang="fr-FR" altLang="fr-FR" sz="2800" b="0" i="0" u="none" strike="noStrike" kern="0" cap="none" spc="0" normalizeH="0" baseline="0" noProof="0" dirty="0">
                <a:ln>
                  <a:noFill/>
                </a:ln>
                <a:solidFill>
                  <a:srgbClr val="627B9A"/>
                </a:solidFill>
                <a:effectLst/>
                <a:uLnTx/>
                <a:uFillTx/>
                <a:latin typeface="Arial" panose="020B0604020202020204" pitchFamily="34" charset="0"/>
                <a:cs typeface="+mn-cs"/>
              </a:rPr>
              <a:t>elle </a:t>
            </a:r>
            <a:r>
              <a:rPr kumimoji="0" lang="fr-FR" altLang="fr-FR" sz="2800" b="1" i="0" u="none" strike="noStrike" kern="0" cap="none" spc="0" normalizeH="0" baseline="0" noProof="0" dirty="0">
                <a:ln>
                  <a:noFill/>
                </a:ln>
                <a:solidFill>
                  <a:srgbClr val="627B9A"/>
                </a:solidFill>
                <a:effectLst/>
                <a:uLnTx/>
                <a:uFillTx/>
                <a:latin typeface="Arial" panose="020B0604020202020204" pitchFamily="34" charset="0"/>
                <a:cs typeface="+mn-cs"/>
              </a:rPr>
              <a:t>était allée </a:t>
            </a:r>
          </a:p>
          <a:p>
            <a:pPr marL="0" marR="0" lvl="0" indent="0" defTabSz="914400" eaLnBrk="1" fontAlgn="auto" latinLnBrk="0" hangingPunct="1">
              <a:lnSpc>
                <a:spcPct val="100000"/>
              </a:lnSpc>
              <a:spcBef>
                <a:spcPct val="0"/>
              </a:spcBef>
              <a:spcAft>
                <a:spcPts val="0"/>
              </a:spcAft>
              <a:buClrTx/>
              <a:buSzTx/>
              <a:buFontTx/>
              <a:buNone/>
              <a:tabLst/>
              <a:defRPr/>
            </a:pPr>
            <a:r>
              <a:rPr lang="fr-FR" altLang="fr-FR" sz="2800" kern="0" dirty="0">
                <a:solidFill>
                  <a:srgbClr val="627B9A"/>
                </a:solidFill>
              </a:rPr>
              <a:t>on </a:t>
            </a:r>
            <a:r>
              <a:rPr lang="fr-FR" altLang="fr-FR" sz="2800" b="1" kern="0" dirty="0">
                <a:solidFill>
                  <a:srgbClr val="627B9A"/>
                </a:solidFill>
              </a:rPr>
              <a:t>était allé(e)(s)</a:t>
            </a:r>
            <a:endParaRPr kumimoji="0" lang="en-US" altLang="fr-FR" sz="2800" b="1" i="0" u="none" strike="noStrike" kern="0" cap="none" spc="0" normalizeH="0" baseline="0" noProof="0" dirty="0">
              <a:ln>
                <a:noFill/>
              </a:ln>
              <a:solidFill>
                <a:srgbClr val="627B9A"/>
              </a:solidFill>
              <a:effectLst/>
              <a:uLnTx/>
              <a:uFillTx/>
              <a:latin typeface="Arial" panose="020B0604020202020204" pitchFamily="34" charset="0"/>
              <a:cs typeface="+mn-cs"/>
            </a:endParaRPr>
          </a:p>
          <a:p>
            <a:pPr marL="0" marR="0" lvl="0" indent="0" defTabSz="914400" eaLnBrk="1" fontAlgn="auto" latinLnBrk="0" hangingPunct="1">
              <a:lnSpc>
                <a:spcPct val="100000"/>
              </a:lnSpc>
              <a:spcBef>
                <a:spcPct val="0"/>
              </a:spcBef>
              <a:spcAft>
                <a:spcPts val="0"/>
              </a:spcAft>
              <a:buClrTx/>
              <a:buSzTx/>
              <a:buFontTx/>
              <a:buNone/>
              <a:tabLst/>
              <a:defRPr/>
            </a:pPr>
            <a:r>
              <a:rPr kumimoji="0" lang="fr-FR" altLang="fr-FR" sz="2800" b="0" i="0" u="none" strike="noStrike" kern="0" cap="none" spc="0" normalizeH="0" baseline="0" noProof="0" dirty="0">
                <a:ln>
                  <a:noFill/>
                </a:ln>
                <a:solidFill>
                  <a:srgbClr val="627B9A"/>
                </a:solidFill>
                <a:effectLst/>
                <a:uLnTx/>
                <a:uFillTx/>
                <a:latin typeface="Arial" panose="020B0604020202020204" pitchFamily="34" charset="0"/>
                <a:cs typeface="+mn-cs"/>
              </a:rPr>
              <a:t>nous </a:t>
            </a:r>
            <a:r>
              <a:rPr kumimoji="0" lang="fr-FR" altLang="fr-FR" sz="2800" b="1" i="0" u="none" strike="noStrike" kern="0" cap="none" spc="0" normalizeH="0" baseline="0" noProof="0" dirty="0">
                <a:ln>
                  <a:noFill/>
                </a:ln>
                <a:solidFill>
                  <a:srgbClr val="627B9A"/>
                </a:solidFill>
                <a:effectLst/>
                <a:uLnTx/>
                <a:uFillTx/>
                <a:latin typeface="Arial" panose="020B0604020202020204" pitchFamily="34" charset="0"/>
                <a:cs typeface="+mn-cs"/>
              </a:rPr>
              <a:t>étions allé(e)s</a:t>
            </a:r>
            <a:endParaRPr kumimoji="0" lang="en-US" altLang="fr-FR" sz="2800" b="1" i="0" u="none" strike="noStrike" kern="0" cap="none" spc="0" normalizeH="0" baseline="0" noProof="0" dirty="0">
              <a:ln>
                <a:noFill/>
              </a:ln>
              <a:solidFill>
                <a:srgbClr val="627B9A"/>
              </a:solidFill>
              <a:effectLst/>
              <a:uLnTx/>
              <a:uFillTx/>
              <a:latin typeface="Arial" panose="020B0604020202020204" pitchFamily="34" charset="0"/>
              <a:cs typeface="+mn-cs"/>
            </a:endParaRPr>
          </a:p>
          <a:p>
            <a:pPr marL="0" marR="0" lvl="0" indent="0" defTabSz="914400" eaLnBrk="1" fontAlgn="auto" latinLnBrk="0" hangingPunct="1">
              <a:lnSpc>
                <a:spcPct val="100000"/>
              </a:lnSpc>
              <a:spcBef>
                <a:spcPct val="0"/>
              </a:spcBef>
              <a:spcAft>
                <a:spcPts val="0"/>
              </a:spcAft>
              <a:buClrTx/>
              <a:buSzTx/>
              <a:buFontTx/>
              <a:buNone/>
              <a:tabLst/>
              <a:defRPr/>
            </a:pPr>
            <a:r>
              <a:rPr kumimoji="0" lang="fr-FR" altLang="fr-FR" sz="2800" b="0" i="0" u="none" strike="noStrike" kern="0" cap="none" spc="0" normalizeH="0" baseline="0" noProof="0" dirty="0">
                <a:ln>
                  <a:noFill/>
                </a:ln>
                <a:solidFill>
                  <a:srgbClr val="627B9A"/>
                </a:solidFill>
                <a:effectLst/>
                <a:uLnTx/>
                <a:uFillTx/>
                <a:latin typeface="Arial" panose="020B0604020202020204" pitchFamily="34" charset="0"/>
                <a:cs typeface="+mn-cs"/>
              </a:rPr>
              <a:t>vous </a:t>
            </a:r>
            <a:r>
              <a:rPr kumimoji="0" lang="fr-FR" altLang="fr-FR" sz="2800" b="1" i="0" u="none" strike="noStrike" kern="0" cap="none" spc="0" normalizeH="0" baseline="0" noProof="0" dirty="0">
                <a:ln>
                  <a:noFill/>
                </a:ln>
                <a:solidFill>
                  <a:srgbClr val="627B9A"/>
                </a:solidFill>
                <a:effectLst/>
                <a:uLnTx/>
                <a:uFillTx/>
                <a:latin typeface="Arial" panose="020B0604020202020204" pitchFamily="34" charset="0"/>
                <a:cs typeface="+mn-cs"/>
              </a:rPr>
              <a:t>étiez allé(e)(s)</a:t>
            </a:r>
            <a:endParaRPr kumimoji="0" lang="en-US" altLang="fr-FR" sz="2800" b="1" i="0" u="none" strike="noStrike" kern="0" cap="none" spc="0" normalizeH="0" baseline="0" noProof="0" dirty="0">
              <a:ln>
                <a:noFill/>
              </a:ln>
              <a:solidFill>
                <a:srgbClr val="627B9A"/>
              </a:solidFill>
              <a:effectLst/>
              <a:uLnTx/>
              <a:uFillTx/>
              <a:latin typeface="Arial" panose="020B0604020202020204" pitchFamily="34" charset="0"/>
              <a:cs typeface="+mn-cs"/>
            </a:endParaRPr>
          </a:p>
          <a:p>
            <a:pPr marL="0" marR="0" lvl="0" indent="0" defTabSz="914400" eaLnBrk="1" fontAlgn="auto" latinLnBrk="0" hangingPunct="1">
              <a:lnSpc>
                <a:spcPct val="100000"/>
              </a:lnSpc>
              <a:spcBef>
                <a:spcPct val="0"/>
              </a:spcBef>
              <a:spcAft>
                <a:spcPts val="0"/>
              </a:spcAft>
              <a:buClrTx/>
              <a:buSzTx/>
              <a:buFontTx/>
              <a:buNone/>
              <a:tabLst/>
              <a:defRPr/>
            </a:pPr>
            <a:r>
              <a:rPr kumimoji="0" lang="fr-FR" altLang="fr-FR" sz="2800" b="0" i="0" u="none" strike="noStrike" kern="0" cap="none" spc="0" normalizeH="0" baseline="0" noProof="0" dirty="0">
                <a:ln>
                  <a:noFill/>
                </a:ln>
                <a:solidFill>
                  <a:srgbClr val="627B9A"/>
                </a:solidFill>
                <a:effectLst/>
                <a:uLnTx/>
                <a:uFillTx/>
                <a:latin typeface="Arial" panose="020B0604020202020204" pitchFamily="34" charset="0"/>
                <a:cs typeface="+mn-cs"/>
              </a:rPr>
              <a:t>ils </a:t>
            </a:r>
            <a:r>
              <a:rPr kumimoji="0" lang="fr-FR" altLang="fr-FR" sz="2800" b="1" i="0" u="none" strike="noStrike" kern="0" cap="none" spc="0" normalizeH="0" baseline="0" noProof="0" dirty="0">
                <a:ln>
                  <a:noFill/>
                </a:ln>
                <a:solidFill>
                  <a:srgbClr val="627B9A"/>
                </a:solidFill>
                <a:effectLst/>
                <a:uLnTx/>
                <a:uFillTx/>
                <a:latin typeface="Arial" panose="020B0604020202020204" pitchFamily="34" charset="0"/>
                <a:cs typeface="+mn-cs"/>
              </a:rPr>
              <a:t>étaient allés</a:t>
            </a:r>
            <a:endParaRPr kumimoji="0" lang="en-US" altLang="fr-FR" sz="2800" b="1" i="0" u="none" strike="noStrike" kern="0" cap="none" spc="0" normalizeH="0" baseline="0" noProof="0" dirty="0">
              <a:ln>
                <a:noFill/>
              </a:ln>
              <a:solidFill>
                <a:srgbClr val="627B9A"/>
              </a:solidFill>
              <a:effectLst/>
              <a:uLnTx/>
              <a:uFillTx/>
              <a:latin typeface="Arial" panose="020B0604020202020204" pitchFamily="34" charset="0"/>
              <a:cs typeface="+mn-cs"/>
            </a:endParaRPr>
          </a:p>
          <a:p>
            <a:pPr marL="0" marR="0" lvl="0" indent="0" defTabSz="914400" eaLnBrk="1" fontAlgn="auto" latinLnBrk="0" hangingPunct="1">
              <a:lnSpc>
                <a:spcPct val="100000"/>
              </a:lnSpc>
              <a:spcBef>
                <a:spcPct val="0"/>
              </a:spcBef>
              <a:spcAft>
                <a:spcPts val="0"/>
              </a:spcAft>
              <a:buClrTx/>
              <a:buSzTx/>
              <a:buFontTx/>
              <a:buNone/>
              <a:tabLst/>
              <a:defRPr/>
            </a:pPr>
            <a:r>
              <a:rPr kumimoji="0" lang="fr-FR" altLang="fr-FR" sz="2800" b="0" i="0" u="none" strike="noStrike" kern="0" cap="none" spc="0" normalizeH="0" baseline="0" noProof="0" dirty="0">
                <a:ln>
                  <a:noFill/>
                </a:ln>
                <a:solidFill>
                  <a:srgbClr val="627B9A"/>
                </a:solidFill>
                <a:effectLst/>
                <a:uLnTx/>
                <a:uFillTx/>
                <a:latin typeface="Arial" panose="020B0604020202020204" pitchFamily="34" charset="0"/>
                <a:cs typeface="+mn-cs"/>
              </a:rPr>
              <a:t>elles </a:t>
            </a:r>
            <a:r>
              <a:rPr kumimoji="0" lang="fr-FR" altLang="fr-FR" sz="2800" b="1" i="0" u="none" strike="noStrike" kern="0" cap="none" spc="0" normalizeH="0" baseline="0" noProof="0" dirty="0">
                <a:ln>
                  <a:noFill/>
                </a:ln>
                <a:solidFill>
                  <a:srgbClr val="627B9A"/>
                </a:solidFill>
                <a:effectLst/>
                <a:uLnTx/>
                <a:uFillTx/>
                <a:latin typeface="Arial" panose="020B0604020202020204" pitchFamily="34" charset="0"/>
                <a:cs typeface="+mn-cs"/>
              </a:rPr>
              <a:t>étaient allées</a:t>
            </a:r>
            <a:endParaRPr kumimoji="0" lang="en-US" altLang="fr-FR" sz="2800" b="1" i="0" u="none" strike="noStrike" kern="0" cap="none" spc="0" normalizeH="0" baseline="0" noProof="0" dirty="0">
              <a:ln>
                <a:noFill/>
              </a:ln>
              <a:solidFill>
                <a:srgbClr val="627B9A"/>
              </a:solidFill>
              <a:effectLst/>
              <a:uLnTx/>
              <a:uFillTx/>
              <a:latin typeface="Arial" panose="020B0604020202020204" pitchFamily="34" charset="0"/>
              <a:cs typeface="+mn-cs"/>
            </a:endParaRPr>
          </a:p>
          <a:p>
            <a:pPr marL="0" marR="0" lvl="0" indent="0" defTabSz="914400" eaLnBrk="1" fontAlgn="auto" latinLnBrk="0" hangingPunct="1">
              <a:lnSpc>
                <a:spcPct val="100000"/>
              </a:lnSpc>
              <a:spcBef>
                <a:spcPct val="0"/>
              </a:spcBef>
              <a:spcAft>
                <a:spcPts val="0"/>
              </a:spcAft>
              <a:buClrTx/>
              <a:buSzTx/>
              <a:buFontTx/>
              <a:buNone/>
              <a:tabLst/>
              <a:defRPr/>
            </a:pPr>
            <a:r>
              <a:rPr kumimoji="0" lang="fr-FR" altLang="fr-FR" sz="2000" b="0" i="0" u="none" strike="noStrike" kern="0" cap="none" spc="0" normalizeH="0" baseline="0" noProof="0" dirty="0">
                <a:ln>
                  <a:noFill/>
                </a:ln>
                <a:solidFill>
                  <a:srgbClr val="000000"/>
                </a:solidFill>
                <a:effectLst/>
                <a:uLnTx/>
                <a:uFillTx/>
                <a:latin typeface="Arial" panose="020B0604020202020204" pitchFamily="34" charset="0"/>
                <a:cs typeface="+mn-cs"/>
              </a:rPr>
              <a:t> </a:t>
            </a:r>
            <a:endParaRPr kumimoji="0" lang="en-US" altLang="fr-FR" sz="2000" b="0" i="0" u="none" strike="noStrike" kern="0" cap="none" spc="0" normalizeH="0" baseline="0" noProof="0" dirty="0">
              <a:ln>
                <a:noFill/>
              </a:ln>
              <a:solidFill>
                <a:srgbClr val="000000"/>
              </a:solidFill>
              <a:effectLst/>
              <a:uLnTx/>
              <a:uFillTx/>
              <a:latin typeface="Arial" panose="020B0604020202020204" pitchFamily="34" charset="0"/>
              <a:cs typeface="+mn-cs"/>
            </a:endParaRPr>
          </a:p>
        </p:txBody>
      </p:sp>
      <p:sp>
        <p:nvSpPr>
          <p:cNvPr id="13" name="Rectangle 12">
            <a:extLst>
              <a:ext uri="{FF2B5EF4-FFF2-40B4-BE49-F238E27FC236}">
                <a16:creationId xmlns:a16="http://schemas.microsoft.com/office/drawing/2014/main" id="{B105E287-CD70-08DE-69F0-D9D229A0CC17}"/>
              </a:ext>
            </a:extLst>
          </p:cNvPr>
          <p:cNvSpPr>
            <a:spLocks noChangeArrowheads="1"/>
          </p:cNvSpPr>
          <p:nvPr/>
        </p:nvSpPr>
        <p:spPr bwMode="auto">
          <a:xfrm>
            <a:off x="1420639" y="1552245"/>
            <a:ext cx="13477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FR" altLang="fr-FR" sz="3200" b="1" i="0" u="none" strike="noStrike" kern="0" cap="none" spc="0" normalizeH="0" baseline="0" noProof="0">
                <a:ln>
                  <a:noFill/>
                </a:ln>
                <a:solidFill>
                  <a:srgbClr val="333766"/>
                </a:solidFill>
                <a:effectLst/>
                <a:uLnTx/>
                <a:uFillTx/>
                <a:latin typeface="Arial" panose="020B0604020202020204" pitchFamily="34" charset="0"/>
                <a:cs typeface="+mn-cs"/>
              </a:rPr>
              <a:t>Parler</a:t>
            </a:r>
            <a:endParaRPr kumimoji="0" lang="fr-CA" altLang="fr-FR" sz="1800" b="1" i="0" u="none" strike="noStrike" kern="0" cap="none" spc="0" normalizeH="0" baseline="0" noProof="0">
              <a:ln>
                <a:noFill/>
              </a:ln>
              <a:solidFill>
                <a:srgbClr val="333766"/>
              </a:solidFill>
              <a:effectLst/>
              <a:uLnTx/>
              <a:uFillTx/>
              <a:latin typeface="Arial" panose="020B0604020202020204" pitchFamily="34" charset="0"/>
              <a:cs typeface="+mn-cs"/>
            </a:endParaRPr>
          </a:p>
        </p:txBody>
      </p:sp>
      <p:sp>
        <p:nvSpPr>
          <p:cNvPr id="14" name="Rectangle 13">
            <a:extLst>
              <a:ext uri="{FF2B5EF4-FFF2-40B4-BE49-F238E27FC236}">
                <a16:creationId xmlns:a16="http://schemas.microsoft.com/office/drawing/2014/main" id="{07D3ABD1-D638-B043-583A-BD8CAFAD60CC}"/>
              </a:ext>
            </a:extLst>
          </p:cNvPr>
          <p:cNvSpPr>
            <a:spLocks noChangeArrowheads="1"/>
          </p:cNvSpPr>
          <p:nvPr/>
        </p:nvSpPr>
        <p:spPr bwMode="auto">
          <a:xfrm>
            <a:off x="7423064" y="1552245"/>
            <a:ext cx="10969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FR" altLang="fr-FR" sz="3200" b="1" i="0" u="none" strike="noStrike" kern="0" cap="none" spc="0" normalizeH="0" baseline="0" noProof="0">
                <a:ln>
                  <a:noFill/>
                </a:ln>
                <a:solidFill>
                  <a:srgbClr val="333766"/>
                </a:solidFill>
                <a:effectLst/>
                <a:uLnTx/>
                <a:uFillTx/>
                <a:latin typeface="Arial" panose="020B0604020202020204" pitchFamily="34" charset="0"/>
                <a:cs typeface="+mn-cs"/>
              </a:rPr>
              <a:t>Aller</a:t>
            </a:r>
            <a:endParaRPr kumimoji="0" lang="fr-CA" altLang="fr-FR" sz="3200" b="1" i="0" u="none" strike="noStrike" kern="0" cap="none" spc="0" normalizeH="0" baseline="0" noProof="0">
              <a:ln>
                <a:noFill/>
              </a:ln>
              <a:solidFill>
                <a:srgbClr val="333766"/>
              </a:solidFill>
              <a:effectLst/>
              <a:uLnTx/>
              <a:uFillTx/>
              <a:latin typeface="Arial" panose="020B0604020202020204" pitchFamily="34" charset="0"/>
              <a:cs typeface="+mn-cs"/>
            </a:endParaRPr>
          </a:p>
        </p:txBody>
      </p:sp>
    </p:spTree>
    <p:custDataLst>
      <p:tags r:id="rId1"/>
    </p:custDataLst>
    <p:extLst>
      <p:ext uri="{BB962C8B-B14F-4D97-AF65-F5344CB8AC3E}">
        <p14:creationId xmlns:p14="http://schemas.microsoft.com/office/powerpoint/2010/main" val="93483678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11">
                                            <p:txEl>
                                              <p:pRg st="0" end="0"/>
                                            </p:txEl>
                                          </p:spTgt>
                                        </p:tgtEl>
                                        <p:attrNameLst>
                                          <p:attrName>style.visibility</p:attrName>
                                        </p:attrNameLst>
                                      </p:cBhvr>
                                      <p:to>
                                        <p:strVal val="visible"/>
                                      </p:to>
                                    </p:set>
                                    <p:animEffect transition="in" filter="fade">
                                      <p:cBhvr>
                                        <p:cTn id="13" dur="500"/>
                                        <p:tgtEl>
                                          <p:spTgt spid="11">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1">
                                            <p:txEl>
                                              <p:pRg st="1" end="1"/>
                                            </p:txEl>
                                          </p:spTgt>
                                        </p:tgtEl>
                                        <p:attrNameLst>
                                          <p:attrName>style.visibility</p:attrName>
                                        </p:attrNameLst>
                                      </p:cBhvr>
                                      <p:to>
                                        <p:strVal val="visible"/>
                                      </p:to>
                                    </p:set>
                                    <p:animEffect transition="in" filter="fade">
                                      <p:cBhvr>
                                        <p:cTn id="18" dur="500"/>
                                        <p:tgtEl>
                                          <p:spTgt spid="11">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1">
                                            <p:txEl>
                                              <p:pRg st="2" end="2"/>
                                            </p:txEl>
                                          </p:spTgt>
                                        </p:tgtEl>
                                        <p:attrNameLst>
                                          <p:attrName>style.visibility</p:attrName>
                                        </p:attrNameLst>
                                      </p:cBhvr>
                                      <p:to>
                                        <p:strVal val="visible"/>
                                      </p:to>
                                    </p:set>
                                    <p:animEffect transition="in" filter="fade">
                                      <p:cBhvr>
                                        <p:cTn id="23" dur="500"/>
                                        <p:tgtEl>
                                          <p:spTgt spid="11">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1">
                                            <p:txEl>
                                              <p:pRg st="3" end="3"/>
                                            </p:txEl>
                                          </p:spTgt>
                                        </p:tgtEl>
                                        <p:attrNameLst>
                                          <p:attrName>style.visibility</p:attrName>
                                        </p:attrNameLst>
                                      </p:cBhvr>
                                      <p:to>
                                        <p:strVal val="visible"/>
                                      </p:to>
                                    </p:set>
                                    <p:animEffect transition="in" filter="fade">
                                      <p:cBhvr>
                                        <p:cTn id="28" dur="500"/>
                                        <p:tgtEl>
                                          <p:spTgt spid="11">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11">
                                            <p:txEl>
                                              <p:pRg st="4" end="4"/>
                                            </p:txEl>
                                          </p:spTgt>
                                        </p:tgtEl>
                                        <p:attrNameLst>
                                          <p:attrName>style.visibility</p:attrName>
                                        </p:attrNameLst>
                                      </p:cBhvr>
                                      <p:to>
                                        <p:strVal val="visible"/>
                                      </p:to>
                                    </p:set>
                                    <p:animEffect transition="in" filter="fade">
                                      <p:cBhvr>
                                        <p:cTn id="33" dur="500"/>
                                        <p:tgtEl>
                                          <p:spTgt spid="11">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11">
                                            <p:txEl>
                                              <p:pRg st="5" end="5"/>
                                            </p:txEl>
                                          </p:spTgt>
                                        </p:tgtEl>
                                        <p:attrNameLst>
                                          <p:attrName>style.visibility</p:attrName>
                                        </p:attrNameLst>
                                      </p:cBhvr>
                                      <p:to>
                                        <p:strVal val="visible"/>
                                      </p:to>
                                    </p:set>
                                    <p:animEffect transition="in" filter="fade">
                                      <p:cBhvr>
                                        <p:cTn id="38" dur="500"/>
                                        <p:tgtEl>
                                          <p:spTgt spid="11">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p:cTn id="43" dur="500" fill="hold"/>
                                        <p:tgtEl>
                                          <p:spTgt spid="14"/>
                                        </p:tgtEl>
                                        <p:attrNameLst>
                                          <p:attrName>ppt_w</p:attrName>
                                        </p:attrNameLst>
                                      </p:cBhvr>
                                      <p:tavLst>
                                        <p:tav tm="0">
                                          <p:val>
                                            <p:fltVal val="0"/>
                                          </p:val>
                                        </p:tav>
                                        <p:tav tm="100000">
                                          <p:val>
                                            <p:strVal val="#ppt_w"/>
                                          </p:val>
                                        </p:tav>
                                      </p:tavLst>
                                    </p:anim>
                                    <p:anim calcmode="lin" valueType="num">
                                      <p:cBhvr>
                                        <p:cTn id="44" dur="500" fill="hold"/>
                                        <p:tgtEl>
                                          <p:spTgt spid="14"/>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12">
                                            <p:txEl>
                                              <p:pRg st="0" end="0"/>
                                            </p:txEl>
                                          </p:spTgt>
                                        </p:tgtEl>
                                        <p:attrNameLst>
                                          <p:attrName>style.visibility</p:attrName>
                                        </p:attrNameLst>
                                      </p:cBhvr>
                                      <p:to>
                                        <p:strVal val="visible"/>
                                      </p:to>
                                    </p:set>
                                    <p:animEffect transition="in" filter="fade">
                                      <p:cBhvr>
                                        <p:cTn id="49" dur="500"/>
                                        <p:tgtEl>
                                          <p:spTgt spid="12">
                                            <p:txEl>
                                              <p:pRg st="0" end="0"/>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12">
                                            <p:txEl>
                                              <p:pRg st="1" end="1"/>
                                            </p:txEl>
                                          </p:spTgt>
                                        </p:tgtEl>
                                        <p:attrNameLst>
                                          <p:attrName>style.visibility</p:attrName>
                                        </p:attrNameLst>
                                      </p:cBhvr>
                                      <p:to>
                                        <p:strVal val="visible"/>
                                      </p:to>
                                    </p:set>
                                    <p:animEffect transition="in" filter="fade">
                                      <p:cBhvr>
                                        <p:cTn id="54" dur="500"/>
                                        <p:tgtEl>
                                          <p:spTgt spid="12">
                                            <p:txEl>
                                              <p:pRg st="1" end="1"/>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12">
                                            <p:txEl>
                                              <p:pRg st="2" end="2"/>
                                            </p:txEl>
                                          </p:spTgt>
                                        </p:tgtEl>
                                        <p:attrNameLst>
                                          <p:attrName>style.visibility</p:attrName>
                                        </p:attrNameLst>
                                      </p:cBhvr>
                                      <p:to>
                                        <p:strVal val="visible"/>
                                      </p:to>
                                    </p:set>
                                    <p:animEffect transition="in" filter="fade">
                                      <p:cBhvr>
                                        <p:cTn id="59" dur="500"/>
                                        <p:tgtEl>
                                          <p:spTgt spid="12">
                                            <p:txEl>
                                              <p:pRg st="2" end="2"/>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12">
                                            <p:txEl>
                                              <p:pRg st="3" end="3"/>
                                            </p:txEl>
                                          </p:spTgt>
                                        </p:tgtEl>
                                        <p:attrNameLst>
                                          <p:attrName>style.visibility</p:attrName>
                                        </p:attrNameLst>
                                      </p:cBhvr>
                                      <p:to>
                                        <p:strVal val="visible"/>
                                      </p:to>
                                    </p:set>
                                    <p:animEffect transition="in" filter="fade">
                                      <p:cBhvr>
                                        <p:cTn id="64" dur="500"/>
                                        <p:tgtEl>
                                          <p:spTgt spid="12">
                                            <p:txEl>
                                              <p:pRg st="3" end="3"/>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nodeType="clickEffect">
                                  <p:stCondLst>
                                    <p:cond delay="0"/>
                                  </p:stCondLst>
                                  <p:childTnLst>
                                    <p:set>
                                      <p:cBhvr>
                                        <p:cTn id="68" dur="1" fill="hold">
                                          <p:stCondLst>
                                            <p:cond delay="0"/>
                                          </p:stCondLst>
                                        </p:cTn>
                                        <p:tgtEl>
                                          <p:spTgt spid="12">
                                            <p:txEl>
                                              <p:pRg st="4" end="4"/>
                                            </p:txEl>
                                          </p:spTgt>
                                        </p:tgtEl>
                                        <p:attrNameLst>
                                          <p:attrName>style.visibility</p:attrName>
                                        </p:attrNameLst>
                                      </p:cBhvr>
                                      <p:to>
                                        <p:strVal val="visible"/>
                                      </p:to>
                                    </p:set>
                                    <p:animEffect transition="in" filter="fade">
                                      <p:cBhvr>
                                        <p:cTn id="69" dur="500"/>
                                        <p:tgtEl>
                                          <p:spTgt spid="12">
                                            <p:txEl>
                                              <p:pRg st="4" end="4"/>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nodeType="clickEffect">
                                  <p:stCondLst>
                                    <p:cond delay="0"/>
                                  </p:stCondLst>
                                  <p:childTnLst>
                                    <p:set>
                                      <p:cBhvr>
                                        <p:cTn id="73" dur="1" fill="hold">
                                          <p:stCondLst>
                                            <p:cond delay="0"/>
                                          </p:stCondLst>
                                        </p:cTn>
                                        <p:tgtEl>
                                          <p:spTgt spid="12">
                                            <p:txEl>
                                              <p:pRg st="5" end="5"/>
                                            </p:txEl>
                                          </p:spTgt>
                                        </p:tgtEl>
                                        <p:attrNameLst>
                                          <p:attrName>style.visibility</p:attrName>
                                        </p:attrNameLst>
                                      </p:cBhvr>
                                      <p:to>
                                        <p:strVal val="visible"/>
                                      </p:to>
                                    </p:set>
                                    <p:animEffect transition="in" filter="fade">
                                      <p:cBhvr>
                                        <p:cTn id="74" dur="500"/>
                                        <p:tgtEl>
                                          <p:spTgt spid="12">
                                            <p:txEl>
                                              <p:pRg st="5" end="5"/>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nodeType="clickEffect">
                                  <p:stCondLst>
                                    <p:cond delay="0"/>
                                  </p:stCondLst>
                                  <p:childTnLst>
                                    <p:set>
                                      <p:cBhvr>
                                        <p:cTn id="78" dur="1" fill="hold">
                                          <p:stCondLst>
                                            <p:cond delay="0"/>
                                          </p:stCondLst>
                                        </p:cTn>
                                        <p:tgtEl>
                                          <p:spTgt spid="12">
                                            <p:txEl>
                                              <p:pRg st="6" end="6"/>
                                            </p:txEl>
                                          </p:spTgt>
                                        </p:tgtEl>
                                        <p:attrNameLst>
                                          <p:attrName>style.visibility</p:attrName>
                                        </p:attrNameLst>
                                      </p:cBhvr>
                                      <p:to>
                                        <p:strVal val="visible"/>
                                      </p:to>
                                    </p:set>
                                    <p:animEffect transition="in" filter="fade">
                                      <p:cBhvr>
                                        <p:cTn id="79" dur="500"/>
                                        <p:tgtEl>
                                          <p:spTgt spid="12">
                                            <p:txEl>
                                              <p:pRg st="6" end="6"/>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nodeType="clickEffect">
                                  <p:stCondLst>
                                    <p:cond delay="0"/>
                                  </p:stCondLst>
                                  <p:childTnLst>
                                    <p:set>
                                      <p:cBhvr>
                                        <p:cTn id="83" dur="1" fill="hold">
                                          <p:stCondLst>
                                            <p:cond delay="0"/>
                                          </p:stCondLst>
                                        </p:cTn>
                                        <p:tgtEl>
                                          <p:spTgt spid="12">
                                            <p:txEl>
                                              <p:pRg st="7" end="7"/>
                                            </p:txEl>
                                          </p:spTgt>
                                        </p:tgtEl>
                                        <p:attrNameLst>
                                          <p:attrName>style.visibility</p:attrName>
                                        </p:attrNameLst>
                                      </p:cBhvr>
                                      <p:to>
                                        <p:strVal val="visible"/>
                                      </p:to>
                                    </p:set>
                                    <p:animEffect transition="in" filter="fade">
                                      <p:cBhvr>
                                        <p:cTn id="84" dur="500"/>
                                        <p:tgtEl>
                                          <p:spTgt spid="12">
                                            <p:txEl>
                                              <p:pRg st="7" end="7"/>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nodeType="clickEffect">
                                  <p:stCondLst>
                                    <p:cond delay="0"/>
                                  </p:stCondLst>
                                  <p:childTnLst>
                                    <p:set>
                                      <p:cBhvr>
                                        <p:cTn id="88" dur="1" fill="hold">
                                          <p:stCondLst>
                                            <p:cond delay="0"/>
                                          </p:stCondLst>
                                        </p:cTn>
                                        <p:tgtEl>
                                          <p:spTgt spid="12">
                                            <p:txEl>
                                              <p:pRg st="8" end="8"/>
                                            </p:txEl>
                                          </p:spTgt>
                                        </p:tgtEl>
                                        <p:attrNameLst>
                                          <p:attrName>style.visibility</p:attrName>
                                        </p:attrNameLst>
                                      </p:cBhvr>
                                      <p:to>
                                        <p:strVal val="visible"/>
                                      </p:to>
                                    </p:set>
                                    <p:animEffect transition="in" filter="fade">
                                      <p:cBhvr>
                                        <p:cTn id="89" dur="500"/>
                                        <p:tgtEl>
                                          <p:spTgt spid="12">
                                            <p:txEl>
                                              <p:pRg st="8" end="8"/>
                                            </p:txEl>
                                          </p:spTgt>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nodeType="clickEffect">
                                  <p:stCondLst>
                                    <p:cond delay="0"/>
                                  </p:stCondLst>
                                  <p:childTnLst>
                                    <p:set>
                                      <p:cBhvr>
                                        <p:cTn id="93" dur="1" fill="hold">
                                          <p:stCondLst>
                                            <p:cond delay="0"/>
                                          </p:stCondLst>
                                        </p:cTn>
                                        <p:tgtEl>
                                          <p:spTgt spid="12">
                                            <p:txEl>
                                              <p:pRg st="9" end="9"/>
                                            </p:txEl>
                                          </p:spTgt>
                                        </p:tgtEl>
                                        <p:attrNameLst>
                                          <p:attrName>style.visibility</p:attrName>
                                        </p:attrNameLst>
                                      </p:cBhvr>
                                      <p:to>
                                        <p:strVal val="visible"/>
                                      </p:to>
                                    </p:set>
                                    <p:animEffect transition="in" filter="fade">
                                      <p:cBhvr>
                                        <p:cTn id="94" dur="500"/>
                                        <p:tgtEl>
                                          <p:spTgt spid="1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P spid="13"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80EE5-F154-50A9-301A-7C8FE5E773A7}"/>
              </a:ext>
            </a:extLst>
          </p:cNvPr>
          <p:cNvSpPr>
            <a:spLocks noGrp="1"/>
          </p:cNvSpPr>
          <p:nvPr>
            <p:ph type="title"/>
          </p:nvPr>
        </p:nvSpPr>
        <p:spPr/>
        <p:txBody>
          <a:bodyPr/>
          <a:lstStyle/>
          <a:p>
            <a:r>
              <a:rPr lang="fr-CA" dirty="0"/>
              <a:t>Emplois (antériorité)</a:t>
            </a:r>
          </a:p>
        </p:txBody>
      </p:sp>
      <p:pic>
        <p:nvPicPr>
          <p:cNvPr id="24" name="Picture 15" descr="\\artsfs\arts_home\ktsedryk\Enseignement\Waterloo\Distance\252\temps passes\images\comp2.jpg">
            <a:extLst>
              <a:ext uri="{FF2B5EF4-FFF2-40B4-BE49-F238E27FC236}">
                <a16:creationId xmlns:a16="http://schemas.microsoft.com/office/drawing/2014/main" id="{4FE7BFBD-E277-D6A6-ED87-7DAC97BE967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36113" y="3834564"/>
            <a:ext cx="2946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Cloud Callout 28">
            <a:extLst>
              <a:ext uri="{FF2B5EF4-FFF2-40B4-BE49-F238E27FC236}">
                <a16:creationId xmlns:a16="http://schemas.microsoft.com/office/drawing/2014/main" id="{B36095DE-E071-89FF-1E38-5C6522A41881}"/>
              </a:ext>
            </a:extLst>
          </p:cNvPr>
          <p:cNvSpPr/>
          <p:nvPr/>
        </p:nvSpPr>
        <p:spPr>
          <a:xfrm flipH="1">
            <a:off x="250825" y="2860496"/>
            <a:ext cx="3206750" cy="2882105"/>
          </a:xfrm>
          <a:prstGeom prst="cloudCallout">
            <a:avLst>
              <a:gd name="adj1" fmla="val -227547"/>
              <a:gd name="adj2" fmla="val 21996"/>
            </a:avLst>
          </a:prstGeom>
          <a:solidFill>
            <a:srgbClr val="FFFFFF">
              <a:lumMod val="65000"/>
              <a:alpha val="57647"/>
            </a:srgbClr>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a:ln>
                <a:noFill/>
              </a:ln>
              <a:solidFill>
                <a:srgbClr val="FFFFFF"/>
              </a:solidFill>
              <a:effectLst/>
              <a:uLnTx/>
              <a:uFillTx/>
              <a:latin typeface="Arial"/>
              <a:ea typeface="+mn-ea"/>
              <a:cs typeface="+mn-cs"/>
            </a:endParaRPr>
          </a:p>
        </p:txBody>
      </p:sp>
      <p:sp>
        <p:nvSpPr>
          <p:cNvPr id="26" name="Rectangle 25">
            <a:extLst>
              <a:ext uri="{FF2B5EF4-FFF2-40B4-BE49-F238E27FC236}">
                <a16:creationId xmlns:a16="http://schemas.microsoft.com/office/drawing/2014/main" id="{5E993460-B46C-5F10-944C-735B0B4A1E16}"/>
              </a:ext>
            </a:extLst>
          </p:cNvPr>
          <p:cNvSpPr/>
          <p:nvPr/>
        </p:nvSpPr>
        <p:spPr>
          <a:xfrm>
            <a:off x="11622982" y="6753226"/>
            <a:ext cx="859531" cy="230832"/>
          </a:xfrm>
          <a:prstGeom prst="rect">
            <a:avLst/>
          </a:prstGeom>
        </p:spPr>
        <p:txBody>
          <a:bodyPr wrap="none">
            <a:spAutoFit/>
          </a:bodyPr>
          <a:lstStyle/>
          <a:p>
            <a:pPr>
              <a:defRPr/>
            </a:pPr>
            <a:r>
              <a:rPr lang="fr-CA" sz="900" dirty="0">
                <a:solidFill>
                  <a:srgbClr val="FFFFFF">
                    <a:lumMod val="50000"/>
                  </a:srgbClr>
                </a:solidFill>
                <a:latin typeface="Arial" charset="0"/>
                <a:cs typeface="+mn-cs"/>
              </a:rPr>
              <a:t>© clipart.com</a:t>
            </a:r>
          </a:p>
        </p:txBody>
      </p:sp>
      <p:sp>
        <p:nvSpPr>
          <p:cNvPr id="27" name="Arc 26">
            <a:extLst>
              <a:ext uri="{FF2B5EF4-FFF2-40B4-BE49-F238E27FC236}">
                <a16:creationId xmlns:a16="http://schemas.microsoft.com/office/drawing/2014/main" id="{512589DA-07A3-E569-15C3-65242CDA2FD3}"/>
              </a:ext>
            </a:extLst>
          </p:cNvPr>
          <p:cNvSpPr/>
          <p:nvPr/>
        </p:nvSpPr>
        <p:spPr>
          <a:xfrm rot="20644638">
            <a:off x="3775076" y="1126946"/>
            <a:ext cx="2555875" cy="1963737"/>
          </a:xfrm>
          <a:prstGeom prst="arc">
            <a:avLst>
              <a:gd name="adj1" fmla="val 12890953"/>
              <a:gd name="adj2" fmla="val 21560086"/>
            </a:avLst>
          </a:prstGeom>
          <a:noFill/>
          <a:ln w="38100" cap="rnd" cmpd="sng" algn="ctr">
            <a:solidFill>
              <a:srgbClr val="99CCFF">
                <a:shade val="95000"/>
                <a:satMod val="105000"/>
              </a:srgbClr>
            </a:solidFill>
            <a:prstDash val="sysDash"/>
            <a:headEnd type="stealth" w="lg" len="lg"/>
          </a:ln>
          <a:effectLst>
            <a:outerShdw blurRad="50800" dist="38100" dir="13500000" algn="br" rotWithShape="0">
              <a:prstClr val="black">
                <a:alpha val="40000"/>
              </a:prst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a:ln>
                <a:noFill/>
              </a:ln>
              <a:solidFill>
                <a:srgbClr val="000000"/>
              </a:solidFill>
              <a:effectLst/>
              <a:uLnTx/>
              <a:uFillTx/>
              <a:latin typeface="Arial"/>
              <a:ea typeface="+mn-ea"/>
              <a:cs typeface="+mn-cs"/>
            </a:endParaRPr>
          </a:p>
        </p:txBody>
      </p:sp>
      <p:sp>
        <p:nvSpPr>
          <p:cNvPr id="28" name="TextBox 32">
            <a:extLst>
              <a:ext uri="{FF2B5EF4-FFF2-40B4-BE49-F238E27FC236}">
                <a16:creationId xmlns:a16="http://schemas.microsoft.com/office/drawing/2014/main" id="{94EA4AB6-48C2-50A2-E17A-2A59C4A7F85D}"/>
              </a:ext>
            </a:extLst>
          </p:cNvPr>
          <p:cNvSpPr txBox="1">
            <a:spLocks noChangeArrowheads="1"/>
          </p:cNvSpPr>
          <p:nvPr/>
        </p:nvSpPr>
        <p:spPr bwMode="auto">
          <a:xfrm>
            <a:off x="3021013" y="1650821"/>
            <a:ext cx="17875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CA" altLang="fr-FR" sz="1800" b="0" i="0" u="none" strike="noStrike" kern="0" cap="none" spc="0" normalizeH="0" baseline="0" noProof="0">
                <a:ln>
                  <a:noFill/>
                </a:ln>
                <a:solidFill>
                  <a:srgbClr val="627B9A"/>
                </a:solidFill>
                <a:effectLst/>
                <a:uLnTx/>
                <a:uFillTx/>
                <a:latin typeface="Arial" panose="020B0604020202020204" pitchFamily="34" charset="0"/>
                <a:cs typeface="+mn-cs"/>
              </a:rPr>
              <a:t>plus-que-parfait</a:t>
            </a:r>
          </a:p>
        </p:txBody>
      </p:sp>
      <p:cxnSp>
        <p:nvCxnSpPr>
          <p:cNvPr id="29" name="Straight Arrow Connector 28">
            <a:extLst>
              <a:ext uri="{FF2B5EF4-FFF2-40B4-BE49-F238E27FC236}">
                <a16:creationId xmlns:a16="http://schemas.microsoft.com/office/drawing/2014/main" id="{63230A00-CECC-52BA-4E81-A6D99E341A36}"/>
              </a:ext>
            </a:extLst>
          </p:cNvPr>
          <p:cNvCxnSpPr/>
          <p:nvPr/>
        </p:nvCxnSpPr>
        <p:spPr>
          <a:xfrm>
            <a:off x="2259013" y="2271533"/>
            <a:ext cx="8001000" cy="1588"/>
          </a:xfrm>
          <a:prstGeom prst="straightConnector1">
            <a:avLst/>
          </a:prstGeom>
          <a:noFill/>
          <a:ln w="38100" cap="flat" cmpd="sng" algn="ctr">
            <a:solidFill>
              <a:srgbClr val="FFFFFF">
                <a:lumMod val="65000"/>
              </a:srgbClr>
            </a:solidFill>
            <a:prstDash val="solid"/>
            <a:tailEnd type="arrow"/>
          </a:ln>
          <a:effectLst>
            <a:outerShdw blurRad="40000" dist="23000" dir="5400000" rotWithShape="0">
              <a:srgbClr val="000000">
                <a:alpha val="35000"/>
              </a:srgbClr>
            </a:outerShdw>
          </a:effectLst>
        </p:spPr>
      </p:cxnSp>
      <p:cxnSp>
        <p:nvCxnSpPr>
          <p:cNvPr id="30" name="Straight Connector 29">
            <a:extLst>
              <a:ext uri="{FF2B5EF4-FFF2-40B4-BE49-F238E27FC236}">
                <a16:creationId xmlns:a16="http://schemas.microsoft.com/office/drawing/2014/main" id="{ED7F990A-9A7B-6B65-8215-A6E82BCFC03B}"/>
              </a:ext>
            </a:extLst>
          </p:cNvPr>
          <p:cNvCxnSpPr/>
          <p:nvPr/>
        </p:nvCxnSpPr>
        <p:spPr>
          <a:xfrm rot="5400000">
            <a:off x="9002713" y="2309633"/>
            <a:ext cx="533400" cy="0"/>
          </a:xfrm>
          <a:prstGeom prst="line">
            <a:avLst/>
          </a:prstGeom>
          <a:noFill/>
          <a:ln w="76200" cap="flat" cmpd="sng" algn="ctr">
            <a:solidFill>
              <a:srgbClr val="04A078"/>
            </a:solidFill>
            <a:prstDash val="solid"/>
          </a:ln>
          <a:effectLst>
            <a:outerShdw blurRad="40000" dist="23000" dir="5400000" rotWithShape="0">
              <a:srgbClr val="000000">
                <a:alpha val="35000"/>
              </a:srgbClr>
            </a:outerShdw>
          </a:effectLst>
        </p:spPr>
      </p:cxnSp>
      <p:sp>
        <p:nvSpPr>
          <p:cNvPr id="31" name="TextBox 24">
            <a:extLst>
              <a:ext uri="{FF2B5EF4-FFF2-40B4-BE49-F238E27FC236}">
                <a16:creationId xmlns:a16="http://schemas.microsoft.com/office/drawing/2014/main" id="{DCFEC496-B510-75F6-F2A8-AF1751056270}"/>
              </a:ext>
            </a:extLst>
          </p:cNvPr>
          <p:cNvSpPr txBox="1">
            <a:spLocks noChangeArrowheads="1"/>
          </p:cNvSpPr>
          <p:nvPr/>
        </p:nvSpPr>
        <p:spPr bwMode="auto">
          <a:xfrm>
            <a:off x="8812213" y="1714321"/>
            <a:ext cx="9540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CA" altLang="fr-FR" sz="1800" b="0" i="0" u="none" strike="noStrike" kern="0" cap="none" spc="0" normalizeH="0" baseline="0" noProof="0" dirty="0">
                <a:ln>
                  <a:noFill/>
                </a:ln>
                <a:solidFill>
                  <a:srgbClr val="04A078"/>
                </a:solidFill>
                <a:effectLst/>
                <a:uLnTx/>
                <a:uFillTx/>
                <a:latin typeface="Arial" panose="020B0604020202020204" pitchFamily="34" charset="0"/>
                <a:cs typeface="+mn-cs"/>
              </a:rPr>
              <a:t>présent</a:t>
            </a:r>
          </a:p>
        </p:txBody>
      </p:sp>
      <p:cxnSp>
        <p:nvCxnSpPr>
          <p:cNvPr id="32" name="Straight Connector 31">
            <a:extLst>
              <a:ext uri="{FF2B5EF4-FFF2-40B4-BE49-F238E27FC236}">
                <a16:creationId xmlns:a16="http://schemas.microsoft.com/office/drawing/2014/main" id="{A9DB9C97-E2FA-90E9-4290-58514D49DAB1}"/>
              </a:ext>
            </a:extLst>
          </p:cNvPr>
          <p:cNvCxnSpPr/>
          <p:nvPr/>
        </p:nvCxnSpPr>
        <p:spPr>
          <a:xfrm rot="5400000">
            <a:off x="6002338" y="2309633"/>
            <a:ext cx="533400" cy="0"/>
          </a:xfrm>
          <a:prstGeom prst="line">
            <a:avLst/>
          </a:prstGeom>
          <a:noFill/>
          <a:ln w="76200" cap="flat" cmpd="sng" algn="ctr">
            <a:solidFill>
              <a:srgbClr val="0070C0"/>
            </a:solidFill>
            <a:prstDash val="solid"/>
          </a:ln>
          <a:effectLst>
            <a:outerShdw blurRad="40000" dist="23000" dir="5400000" rotWithShape="0">
              <a:srgbClr val="000000">
                <a:alpha val="35000"/>
              </a:srgbClr>
            </a:outerShdw>
          </a:effectLst>
        </p:spPr>
      </p:cxnSp>
      <p:sp>
        <p:nvSpPr>
          <p:cNvPr id="33" name="TextBox 27">
            <a:extLst>
              <a:ext uri="{FF2B5EF4-FFF2-40B4-BE49-F238E27FC236}">
                <a16:creationId xmlns:a16="http://schemas.microsoft.com/office/drawing/2014/main" id="{2D82EE21-7634-F25F-E555-AA99C273596F}"/>
              </a:ext>
            </a:extLst>
          </p:cNvPr>
          <p:cNvSpPr txBox="1">
            <a:spLocks noChangeArrowheads="1"/>
          </p:cNvSpPr>
          <p:nvPr/>
        </p:nvSpPr>
        <p:spPr bwMode="auto">
          <a:xfrm>
            <a:off x="5383213" y="1661933"/>
            <a:ext cx="18002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CA" altLang="fr-FR" sz="1800" b="0" i="0" u="none" strike="noStrike" kern="0" cap="none" spc="0" normalizeH="0" baseline="0" noProof="0">
                <a:ln>
                  <a:noFill/>
                </a:ln>
                <a:solidFill>
                  <a:srgbClr val="0070C0"/>
                </a:solidFill>
                <a:effectLst/>
                <a:uLnTx/>
                <a:uFillTx/>
                <a:latin typeface="Arial" panose="020B0604020202020204" pitchFamily="34" charset="0"/>
                <a:cs typeface="+mn-cs"/>
              </a:rPr>
              <a:t>passé composé</a:t>
            </a:r>
          </a:p>
        </p:txBody>
      </p:sp>
      <p:sp>
        <p:nvSpPr>
          <p:cNvPr id="34" name="Right Arrow 20">
            <a:extLst>
              <a:ext uri="{FF2B5EF4-FFF2-40B4-BE49-F238E27FC236}">
                <a16:creationId xmlns:a16="http://schemas.microsoft.com/office/drawing/2014/main" id="{0B22DBD1-B95B-1C0F-C136-970A45556993}"/>
              </a:ext>
            </a:extLst>
          </p:cNvPr>
          <p:cNvSpPr/>
          <p:nvPr/>
        </p:nvSpPr>
        <p:spPr>
          <a:xfrm>
            <a:off x="4926013" y="2195333"/>
            <a:ext cx="2667000" cy="188913"/>
          </a:xfrm>
          <a:prstGeom prst="rightArrow">
            <a:avLst/>
          </a:prstGeom>
          <a:solidFill>
            <a:srgbClr val="7030A0">
              <a:alpha val="90000"/>
            </a:srgbClr>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a:ln>
                <a:noFill/>
              </a:ln>
              <a:solidFill>
                <a:srgbClr val="FFFFFF"/>
              </a:solidFill>
              <a:effectLst/>
              <a:uLnTx/>
              <a:uFillTx/>
              <a:latin typeface="Arial"/>
              <a:ea typeface="+mn-ea"/>
              <a:cs typeface="+mn-cs"/>
            </a:endParaRPr>
          </a:p>
        </p:txBody>
      </p:sp>
      <p:sp>
        <p:nvSpPr>
          <p:cNvPr id="35" name="TextBox 27">
            <a:extLst>
              <a:ext uri="{FF2B5EF4-FFF2-40B4-BE49-F238E27FC236}">
                <a16:creationId xmlns:a16="http://schemas.microsoft.com/office/drawing/2014/main" id="{E6C80818-FAD4-F142-5C2F-BDBF8DCC3599}"/>
              </a:ext>
            </a:extLst>
          </p:cNvPr>
          <p:cNvSpPr txBox="1">
            <a:spLocks noChangeArrowheads="1"/>
          </p:cNvSpPr>
          <p:nvPr/>
        </p:nvSpPr>
        <p:spPr bwMode="auto">
          <a:xfrm>
            <a:off x="5761038" y="2490608"/>
            <a:ext cx="11604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CA" altLang="fr-FR" sz="1800" b="1" i="0" u="none" strike="noStrike" kern="0" cap="none" spc="0" normalizeH="0" baseline="0" noProof="0">
                <a:ln>
                  <a:noFill/>
                </a:ln>
                <a:solidFill>
                  <a:srgbClr val="7030A0"/>
                </a:solidFill>
                <a:effectLst/>
                <a:uLnTx/>
                <a:uFillTx/>
                <a:latin typeface="Arial" panose="020B0604020202020204" pitchFamily="34" charset="0"/>
                <a:cs typeface="+mn-cs"/>
              </a:rPr>
              <a:t>imparfait</a:t>
            </a:r>
          </a:p>
        </p:txBody>
      </p:sp>
      <p:cxnSp>
        <p:nvCxnSpPr>
          <p:cNvPr id="36" name="Straight Connector 35">
            <a:extLst>
              <a:ext uri="{FF2B5EF4-FFF2-40B4-BE49-F238E27FC236}">
                <a16:creationId xmlns:a16="http://schemas.microsoft.com/office/drawing/2014/main" id="{B483626B-43EF-93A9-ACDF-15DC4E3C781B}"/>
              </a:ext>
            </a:extLst>
          </p:cNvPr>
          <p:cNvCxnSpPr/>
          <p:nvPr/>
        </p:nvCxnSpPr>
        <p:spPr>
          <a:xfrm rot="5400000">
            <a:off x="3668713" y="2298521"/>
            <a:ext cx="533400" cy="0"/>
          </a:xfrm>
          <a:prstGeom prst="line">
            <a:avLst/>
          </a:prstGeom>
          <a:noFill/>
          <a:ln w="76200" cap="flat" cmpd="sng" algn="ctr">
            <a:solidFill>
              <a:srgbClr val="9DB6D7"/>
            </a:solidFill>
            <a:prstDash val="solid"/>
          </a:ln>
          <a:effectLst>
            <a:outerShdw blurRad="40000" dist="23000" dir="5400000" rotWithShape="0">
              <a:srgbClr val="000000">
                <a:alpha val="35000"/>
              </a:srgbClr>
            </a:outerShdw>
          </a:effectLst>
        </p:spPr>
      </p:cxnSp>
      <p:pic>
        <p:nvPicPr>
          <p:cNvPr id="37" name="Picture 16" descr="\\artsfs\arts_home\ktsedryk\Enseignement\Waterloo\Distance\252\temps passes\images\computer1.png">
            <a:extLst>
              <a:ext uri="{FF2B5EF4-FFF2-40B4-BE49-F238E27FC236}">
                <a16:creationId xmlns:a16="http://schemas.microsoft.com/office/drawing/2014/main" id="{64A69B28-D8C7-518A-C95E-3BEBC413E77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70333" y="3187700"/>
            <a:ext cx="1456634" cy="201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Rectangle 37">
            <a:extLst>
              <a:ext uri="{FF2B5EF4-FFF2-40B4-BE49-F238E27FC236}">
                <a16:creationId xmlns:a16="http://schemas.microsoft.com/office/drawing/2014/main" id="{B837563F-B1F1-30F5-0D14-351B8191A788}"/>
              </a:ext>
            </a:extLst>
          </p:cNvPr>
          <p:cNvSpPr>
            <a:spLocks noChangeArrowheads="1"/>
          </p:cNvSpPr>
          <p:nvPr/>
        </p:nvSpPr>
        <p:spPr bwMode="auto">
          <a:xfrm>
            <a:off x="3294064" y="5142706"/>
            <a:ext cx="64643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CA" altLang="fr-FR" sz="2400" b="0" u="none" strike="noStrike" kern="0" cap="none" spc="0" normalizeH="0" baseline="0" noProof="0" dirty="0">
                <a:ln>
                  <a:noFill/>
                </a:ln>
                <a:solidFill>
                  <a:srgbClr val="333766"/>
                </a:solidFill>
                <a:effectLst/>
                <a:uLnTx/>
                <a:uFillTx/>
                <a:latin typeface="Arial" panose="020B0604020202020204" pitchFamily="34" charset="0"/>
                <a:cs typeface="+mn-cs"/>
              </a:rPr>
              <a:t>Mon ordinateur </a:t>
            </a:r>
            <a:r>
              <a:rPr kumimoji="0" lang="fr-CA" altLang="fr-FR" sz="2400" b="1" u="none" strike="noStrike" kern="0" cap="none" spc="0" normalizeH="0" baseline="0" noProof="0" dirty="0">
                <a:ln>
                  <a:noFill/>
                </a:ln>
                <a:solidFill>
                  <a:srgbClr val="333766"/>
                </a:solidFill>
                <a:effectLst/>
                <a:uLnTx/>
                <a:uFillTx/>
                <a:latin typeface="Arial" panose="020B0604020202020204" pitchFamily="34" charset="0"/>
                <a:cs typeface="+mn-cs"/>
              </a:rPr>
              <a:t>est tombé </a:t>
            </a:r>
            <a:r>
              <a:rPr kumimoji="0" lang="fr-CA" altLang="fr-FR" sz="2400" b="0" u="none" strike="noStrike" kern="0" cap="none" spc="0" normalizeH="0" baseline="0" noProof="0" dirty="0">
                <a:ln>
                  <a:noFill/>
                </a:ln>
                <a:solidFill>
                  <a:srgbClr val="333766"/>
                </a:solidFill>
                <a:effectLst/>
                <a:uLnTx/>
                <a:uFillTx/>
                <a:latin typeface="Arial" panose="020B0604020202020204" pitchFamily="34" charset="0"/>
                <a:cs typeface="+mn-cs"/>
              </a:rPr>
              <a:t>en panne, </a:t>
            </a:r>
            <a:br>
              <a:rPr kumimoji="0" lang="fr-CA" altLang="fr-FR" sz="2400" b="0" u="none" strike="noStrike" kern="0" cap="none" spc="0" normalizeH="0" baseline="0" noProof="0" dirty="0">
                <a:ln>
                  <a:noFill/>
                </a:ln>
                <a:solidFill>
                  <a:srgbClr val="333766"/>
                </a:solidFill>
                <a:effectLst/>
                <a:uLnTx/>
                <a:uFillTx/>
                <a:latin typeface="Arial" panose="020B0604020202020204" pitchFamily="34" charset="0"/>
                <a:cs typeface="+mn-cs"/>
              </a:rPr>
            </a:br>
            <a:r>
              <a:rPr kumimoji="0" lang="fr-CA" altLang="fr-FR" sz="2400" b="0" u="none" strike="noStrike" kern="0" cap="none" spc="0" normalizeH="0" baseline="0" noProof="0" dirty="0">
                <a:ln>
                  <a:noFill/>
                </a:ln>
                <a:solidFill>
                  <a:srgbClr val="333766"/>
                </a:solidFill>
                <a:effectLst/>
                <a:uLnTx/>
                <a:uFillTx/>
                <a:latin typeface="Arial" panose="020B0604020202020204" pitchFamily="34" charset="0"/>
                <a:cs typeface="+mn-cs"/>
              </a:rPr>
              <a:t>parce qu'il </a:t>
            </a:r>
            <a:r>
              <a:rPr kumimoji="0" lang="fr-CA" altLang="fr-FR" sz="2400" b="1" u="none" strike="noStrike" kern="0" cap="none" spc="0" normalizeH="0" baseline="0" noProof="0" dirty="0">
                <a:ln>
                  <a:noFill/>
                </a:ln>
                <a:solidFill>
                  <a:srgbClr val="333766"/>
                </a:solidFill>
                <a:effectLst/>
                <a:uLnTx/>
                <a:uFillTx/>
                <a:latin typeface="Arial" panose="020B0604020202020204" pitchFamily="34" charset="0"/>
                <a:cs typeface="+mn-cs"/>
              </a:rPr>
              <a:t>avait attrapé </a:t>
            </a:r>
            <a:r>
              <a:rPr kumimoji="0" lang="fr-CA" altLang="fr-FR" sz="2400" b="0" u="none" strike="noStrike" kern="0" cap="none" spc="0" normalizeH="0" baseline="0" noProof="0" dirty="0">
                <a:ln>
                  <a:noFill/>
                </a:ln>
                <a:solidFill>
                  <a:srgbClr val="333766"/>
                </a:solidFill>
                <a:effectLst/>
                <a:uLnTx/>
                <a:uFillTx/>
                <a:latin typeface="Arial" panose="020B0604020202020204" pitchFamily="34" charset="0"/>
                <a:cs typeface="+mn-cs"/>
              </a:rPr>
              <a:t>un virus dangereux.</a:t>
            </a:r>
            <a:endParaRPr kumimoji="0" lang="en-US" altLang="fr-FR" sz="2400" b="0" u="none" strike="noStrike" kern="0" cap="none" spc="0" normalizeH="0" baseline="0" noProof="0" dirty="0">
              <a:ln>
                <a:noFill/>
              </a:ln>
              <a:solidFill>
                <a:srgbClr val="333766"/>
              </a:solidFill>
              <a:effectLst/>
              <a:uLnTx/>
              <a:uFillTx/>
              <a:latin typeface="Arial" panose="020B0604020202020204" pitchFamily="34" charset="0"/>
              <a:cs typeface="+mn-cs"/>
            </a:endParaRPr>
          </a:p>
        </p:txBody>
      </p:sp>
      <p:sp>
        <p:nvSpPr>
          <p:cNvPr id="39" name="TextBox 27">
            <a:extLst>
              <a:ext uri="{FF2B5EF4-FFF2-40B4-BE49-F238E27FC236}">
                <a16:creationId xmlns:a16="http://schemas.microsoft.com/office/drawing/2014/main" id="{EA3AED54-80CD-D377-944C-3C8F779880F0}"/>
              </a:ext>
            </a:extLst>
          </p:cNvPr>
          <p:cNvSpPr txBox="1">
            <a:spLocks noChangeArrowheads="1"/>
          </p:cNvSpPr>
          <p:nvPr/>
        </p:nvSpPr>
        <p:spPr bwMode="auto">
          <a:xfrm>
            <a:off x="9658351" y="3521827"/>
            <a:ext cx="18002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CA" altLang="fr-FR" sz="1800" b="0" i="0" u="none" strike="noStrike" kern="0" cap="none" spc="0" normalizeH="0" baseline="0" noProof="0" dirty="0">
                <a:ln>
                  <a:noFill/>
                </a:ln>
                <a:solidFill>
                  <a:srgbClr val="0070C0"/>
                </a:solidFill>
                <a:effectLst/>
                <a:uLnTx/>
                <a:uFillTx/>
                <a:latin typeface="Arial" panose="020B0604020202020204" pitchFamily="34" charset="0"/>
                <a:cs typeface="+mn-cs"/>
              </a:rPr>
              <a:t>passé composé</a:t>
            </a:r>
          </a:p>
        </p:txBody>
      </p:sp>
      <p:sp>
        <p:nvSpPr>
          <p:cNvPr id="40" name="TextBox 32">
            <a:extLst>
              <a:ext uri="{FF2B5EF4-FFF2-40B4-BE49-F238E27FC236}">
                <a16:creationId xmlns:a16="http://schemas.microsoft.com/office/drawing/2014/main" id="{52321A39-9CBA-B204-2C3F-E0D8041C5878}"/>
              </a:ext>
            </a:extLst>
          </p:cNvPr>
          <p:cNvSpPr txBox="1">
            <a:spLocks noChangeArrowheads="1"/>
          </p:cNvSpPr>
          <p:nvPr/>
        </p:nvSpPr>
        <p:spPr bwMode="auto">
          <a:xfrm>
            <a:off x="3336925" y="3556002"/>
            <a:ext cx="17875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CA" altLang="fr-FR" sz="1800" b="0" i="0" u="none" strike="noStrike" kern="0" cap="none" spc="0" normalizeH="0" baseline="0" noProof="0" dirty="0">
                <a:ln>
                  <a:noFill/>
                </a:ln>
                <a:solidFill>
                  <a:srgbClr val="627B9A"/>
                </a:solidFill>
                <a:effectLst/>
                <a:uLnTx/>
                <a:uFillTx/>
                <a:latin typeface="Arial" panose="020B0604020202020204" pitchFamily="34" charset="0"/>
                <a:cs typeface="+mn-cs"/>
              </a:rPr>
              <a:t>plus-que-parfait</a:t>
            </a:r>
          </a:p>
        </p:txBody>
      </p:sp>
      <p:sp>
        <p:nvSpPr>
          <p:cNvPr id="41" name="Arc 40">
            <a:extLst>
              <a:ext uri="{FF2B5EF4-FFF2-40B4-BE49-F238E27FC236}">
                <a16:creationId xmlns:a16="http://schemas.microsoft.com/office/drawing/2014/main" id="{F45CBA4A-F587-49FF-00D9-74CF787B8DBD}"/>
              </a:ext>
            </a:extLst>
          </p:cNvPr>
          <p:cNvSpPr/>
          <p:nvPr/>
        </p:nvSpPr>
        <p:spPr>
          <a:xfrm>
            <a:off x="-558799" y="3357561"/>
            <a:ext cx="10579100" cy="2159000"/>
          </a:xfrm>
          <a:prstGeom prst="arc">
            <a:avLst>
              <a:gd name="adj1" fmla="val 13058406"/>
              <a:gd name="adj2" fmla="val 21422547"/>
            </a:avLst>
          </a:prstGeom>
          <a:noFill/>
          <a:ln w="38100" cap="rnd" cmpd="sng" algn="ctr">
            <a:solidFill>
              <a:srgbClr val="99CCFF">
                <a:shade val="95000"/>
                <a:satMod val="105000"/>
              </a:srgbClr>
            </a:solidFill>
            <a:prstDash val="sysDash"/>
            <a:headEnd type="stealth" w="lg" len="lg"/>
          </a:ln>
          <a:effectLst>
            <a:outerShdw blurRad="50800" dist="38100" dir="13500000" algn="br" rotWithShape="0">
              <a:prstClr val="black">
                <a:alpha val="40000"/>
              </a:prst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a:ln>
                <a:noFill/>
              </a:ln>
              <a:solidFill>
                <a:srgbClr val="000000"/>
              </a:solidFill>
              <a:effectLst/>
              <a:uLnTx/>
              <a:uFillTx/>
              <a:latin typeface="Arial"/>
              <a:ea typeface="+mn-ea"/>
              <a:cs typeface="+mn-cs"/>
            </a:endParaRPr>
          </a:p>
        </p:txBody>
      </p:sp>
      <p:cxnSp>
        <p:nvCxnSpPr>
          <p:cNvPr id="42" name="Straight Connector 41">
            <a:extLst>
              <a:ext uri="{FF2B5EF4-FFF2-40B4-BE49-F238E27FC236}">
                <a16:creationId xmlns:a16="http://schemas.microsoft.com/office/drawing/2014/main" id="{5B1813DC-1832-D1BB-89B5-A86BAEEC3698}"/>
              </a:ext>
            </a:extLst>
          </p:cNvPr>
          <p:cNvCxnSpPr/>
          <p:nvPr/>
        </p:nvCxnSpPr>
        <p:spPr>
          <a:xfrm>
            <a:off x="5445126" y="5557043"/>
            <a:ext cx="1600200" cy="0"/>
          </a:xfrm>
          <a:prstGeom prst="line">
            <a:avLst/>
          </a:prstGeom>
          <a:noFill/>
          <a:ln w="38100" cap="flat" cmpd="sng" algn="ctr">
            <a:solidFill>
              <a:srgbClr val="C00000"/>
            </a:solidFill>
            <a:prstDash val="solid"/>
          </a:ln>
          <a:effectLst>
            <a:outerShdw blurRad="40000" dist="23000" dir="5400000" rotWithShape="0">
              <a:srgbClr val="000000">
                <a:alpha val="35000"/>
              </a:srgbClr>
            </a:outerShdw>
          </a:effectLst>
        </p:spPr>
      </p:cxnSp>
      <p:cxnSp>
        <p:nvCxnSpPr>
          <p:cNvPr id="43" name="Straight Connector 42">
            <a:extLst>
              <a:ext uri="{FF2B5EF4-FFF2-40B4-BE49-F238E27FC236}">
                <a16:creationId xmlns:a16="http://schemas.microsoft.com/office/drawing/2014/main" id="{7C0A1BA8-D767-0CDD-24DC-40BC2BA650F0}"/>
              </a:ext>
            </a:extLst>
          </p:cNvPr>
          <p:cNvCxnSpPr/>
          <p:nvPr/>
        </p:nvCxnSpPr>
        <p:spPr>
          <a:xfrm>
            <a:off x="4838701" y="5938043"/>
            <a:ext cx="1828800" cy="0"/>
          </a:xfrm>
          <a:prstGeom prst="line">
            <a:avLst/>
          </a:prstGeom>
          <a:noFill/>
          <a:ln w="38100" cap="flat" cmpd="sng" algn="ctr">
            <a:solidFill>
              <a:srgbClr val="C00000"/>
            </a:solidFill>
            <a:prstDash val="solid"/>
          </a:ln>
          <a:effectLst>
            <a:outerShdw blurRad="40000" dist="23000" dir="5400000" rotWithShape="0">
              <a:srgbClr val="000000">
                <a:alpha val="35000"/>
              </a:srgbClr>
            </a:outerShdw>
          </a:effectLst>
        </p:spPr>
      </p:cxnSp>
      <p:sp>
        <p:nvSpPr>
          <p:cNvPr id="44" name="Rectangle 43">
            <a:extLst>
              <a:ext uri="{FF2B5EF4-FFF2-40B4-BE49-F238E27FC236}">
                <a16:creationId xmlns:a16="http://schemas.microsoft.com/office/drawing/2014/main" id="{762DE0F9-2EDF-4FEC-EAA6-EB6D21263C51}"/>
              </a:ext>
            </a:extLst>
          </p:cNvPr>
          <p:cNvSpPr/>
          <p:nvPr/>
        </p:nvSpPr>
        <p:spPr>
          <a:xfrm>
            <a:off x="4556126" y="718958"/>
            <a:ext cx="1436687" cy="400050"/>
          </a:xfrm>
          <a:prstGeom prst="rect">
            <a:avLst/>
          </a:prstGeom>
        </p:spPr>
        <p:txBody>
          <a:bodyPr wrap="none">
            <a:spAutoFit/>
          </a:bodyPr>
          <a:lstStyle/>
          <a:p>
            <a:pPr>
              <a:defRPr/>
            </a:pPr>
            <a:r>
              <a:rPr lang="fr-FR" sz="2000" b="1" dirty="0">
                <a:solidFill>
                  <a:srgbClr val="808080">
                    <a:lumMod val="75000"/>
                  </a:srgbClr>
                </a:solidFill>
                <a:latin typeface="Arial" panose="020B0604020202020204" pitchFamily="34" charset="0"/>
                <a:cs typeface="+mn-cs"/>
              </a:rPr>
              <a:t>antériorité</a:t>
            </a:r>
            <a:endParaRPr lang="fr-CA" sz="2000" b="1" dirty="0">
              <a:solidFill>
                <a:srgbClr val="808080">
                  <a:lumMod val="75000"/>
                </a:srgbClr>
              </a:solidFill>
              <a:latin typeface="Arial" panose="020B0604020202020204" pitchFamily="34" charset="0"/>
              <a:cs typeface="+mn-cs"/>
            </a:endParaRPr>
          </a:p>
        </p:txBody>
      </p:sp>
    </p:spTree>
    <p:custDataLst>
      <p:tags r:id="rId1"/>
    </p:custDataLst>
    <p:extLst>
      <p:ext uri="{BB962C8B-B14F-4D97-AF65-F5344CB8AC3E}">
        <p14:creationId xmlns:p14="http://schemas.microsoft.com/office/powerpoint/2010/main" val="85479012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34" presetClass="entr" presetSubtype="0" fill="hold" nodeType="clickEffect">
                                  <p:stCondLst>
                                    <p:cond delay="0"/>
                                  </p:stCondLst>
                                  <p:childTnLst>
                                    <p:set>
                                      <p:cBhvr>
                                        <p:cTn id="11" dur="1" fill="hold">
                                          <p:stCondLst>
                                            <p:cond delay="0"/>
                                          </p:stCondLst>
                                        </p:cTn>
                                        <p:tgtEl>
                                          <p:spTgt spid="30"/>
                                        </p:tgtEl>
                                        <p:attrNameLst>
                                          <p:attrName>style.visibility</p:attrName>
                                        </p:attrNameLst>
                                      </p:cBhvr>
                                      <p:to>
                                        <p:strVal val="visible"/>
                                      </p:to>
                                    </p:set>
                                    <p:anim from="(-#ppt_w/2)" to="(#ppt_x)" calcmode="lin" valueType="num">
                                      <p:cBhvr>
                                        <p:cTn id="12" dur="600" fill="hold">
                                          <p:stCondLst>
                                            <p:cond delay="0"/>
                                          </p:stCondLst>
                                        </p:cTn>
                                        <p:tgtEl>
                                          <p:spTgt spid="30"/>
                                        </p:tgtEl>
                                        <p:attrNameLst>
                                          <p:attrName>ppt_x</p:attrName>
                                        </p:attrNameLst>
                                      </p:cBhvr>
                                    </p:anim>
                                    <p:anim from="0" to="-1.0" calcmode="lin" valueType="num">
                                      <p:cBhvr>
                                        <p:cTn id="13" dur="200" decel="50000" autoRev="1" fill="hold">
                                          <p:stCondLst>
                                            <p:cond delay="600"/>
                                          </p:stCondLst>
                                        </p:cTn>
                                        <p:tgtEl>
                                          <p:spTgt spid="30"/>
                                        </p:tgtEl>
                                        <p:attrNameLst>
                                          <p:attrName>xshear</p:attrName>
                                        </p:attrNameLst>
                                      </p:cBhvr>
                                    </p:anim>
                                    <p:animScale>
                                      <p:cBhvr>
                                        <p:cTn id="14" dur="200" decel="100000" autoRev="1" fill="hold">
                                          <p:stCondLst>
                                            <p:cond delay="600"/>
                                          </p:stCondLst>
                                        </p:cTn>
                                        <p:tgtEl>
                                          <p:spTgt spid="30"/>
                                        </p:tgtEl>
                                      </p:cBhvr>
                                      <p:from x="100000" y="100000"/>
                                      <p:to x="80000" y="100000"/>
                                    </p:animScale>
                                    <p:anim by="(#ppt_h/3+#ppt_w*0.1)" calcmode="lin" valueType="num">
                                      <p:cBhvr additive="sum">
                                        <p:cTn id="15" dur="200" decel="100000" autoRev="1" fill="hold">
                                          <p:stCondLst>
                                            <p:cond delay="600"/>
                                          </p:stCondLst>
                                        </p:cTn>
                                        <p:tgtEl>
                                          <p:spTgt spid="30"/>
                                        </p:tgtEl>
                                        <p:attrNameLst>
                                          <p:attrName>ppt_x</p:attrName>
                                        </p:attrNameLst>
                                      </p:cBhvr>
                                    </p:anim>
                                  </p:childTnLst>
                                </p:cTn>
                              </p:par>
                              <p:par>
                                <p:cTn id="16" presetID="34" presetClass="entr" presetSubtype="0" fill="hold" nodeType="withEffect">
                                  <p:stCondLst>
                                    <p:cond delay="0"/>
                                  </p:stCondLst>
                                  <p:childTnLst>
                                    <p:set>
                                      <p:cBhvr>
                                        <p:cTn id="17" dur="1" fill="hold">
                                          <p:stCondLst>
                                            <p:cond delay="0"/>
                                          </p:stCondLst>
                                        </p:cTn>
                                        <p:tgtEl>
                                          <p:spTgt spid="31"/>
                                        </p:tgtEl>
                                        <p:attrNameLst>
                                          <p:attrName>style.visibility</p:attrName>
                                        </p:attrNameLst>
                                      </p:cBhvr>
                                      <p:to>
                                        <p:strVal val="visible"/>
                                      </p:to>
                                    </p:set>
                                    <p:anim from="(-#ppt_w/2)" to="(#ppt_x)" calcmode="lin" valueType="num">
                                      <p:cBhvr>
                                        <p:cTn id="18" dur="600" fill="hold">
                                          <p:stCondLst>
                                            <p:cond delay="0"/>
                                          </p:stCondLst>
                                        </p:cTn>
                                        <p:tgtEl>
                                          <p:spTgt spid="31"/>
                                        </p:tgtEl>
                                        <p:attrNameLst>
                                          <p:attrName>ppt_x</p:attrName>
                                        </p:attrNameLst>
                                      </p:cBhvr>
                                    </p:anim>
                                    <p:anim from="0" to="-1.0" calcmode="lin" valueType="num">
                                      <p:cBhvr>
                                        <p:cTn id="19" dur="200" decel="50000" autoRev="1" fill="hold">
                                          <p:stCondLst>
                                            <p:cond delay="600"/>
                                          </p:stCondLst>
                                        </p:cTn>
                                        <p:tgtEl>
                                          <p:spTgt spid="31"/>
                                        </p:tgtEl>
                                        <p:attrNameLst>
                                          <p:attrName>xshear</p:attrName>
                                        </p:attrNameLst>
                                      </p:cBhvr>
                                    </p:anim>
                                    <p:animScale>
                                      <p:cBhvr>
                                        <p:cTn id="20" dur="200" decel="100000" autoRev="1" fill="hold">
                                          <p:stCondLst>
                                            <p:cond delay="600"/>
                                          </p:stCondLst>
                                        </p:cTn>
                                        <p:tgtEl>
                                          <p:spTgt spid="31"/>
                                        </p:tgtEl>
                                      </p:cBhvr>
                                      <p:from x="100000" y="100000"/>
                                      <p:to x="80000" y="100000"/>
                                    </p:animScale>
                                    <p:anim by="(#ppt_h/3+#ppt_w*0.1)" calcmode="lin" valueType="num">
                                      <p:cBhvr additive="sum">
                                        <p:cTn id="21" dur="200" decel="100000" autoRev="1" fill="hold">
                                          <p:stCondLst>
                                            <p:cond delay="600"/>
                                          </p:stCondLst>
                                        </p:cTn>
                                        <p:tgtEl>
                                          <p:spTgt spid="31"/>
                                        </p:tgtEl>
                                        <p:attrNameLst>
                                          <p:attrName>ppt_x</p:attrName>
                                        </p:attrNameLst>
                                      </p:cBhvr>
                                    </p:anim>
                                  </p:childTnLst>
                                </p:cTn>
                              </p:par>
                            </p:childTnLst>
                          </p:cTn>
                        </p:par>
                      </p:childTnLst>
                    </p:cTn>
                  </p:par>
                  <p:par>
                    <p:cTn id="22" fill="hold">
                      <p:stCondLst>
                        <p:cond delay="indefinite"/>
                      </p:stCondLst>
                      <p:childTnLst>
                        <p:par>
                          <p:cTn id="23" fill="hold">
                            <p:stCondLst>
                              <p:cond delay="0"/>
                            </p:stCondLst>
                            <p:childTnLst>
                              <p:par>
                                <p:cTn id="24" presetID="34" presetClass="entr" presetSubtype="0" fill="hold" nodeType="clickEffect">
                                  <p:stCondLst>
                                    <p:cond delay="0"/>
                                  </p:stCondLst>
                                  <p:childTnLst>
                                    <p:set>
                                      <p:cBhvr>
                                        <p:cTn id="25" dur="1" fill="hold">
                                          <p:stCondLst>
                                            <p:cond delay="0"/>
                                          </p:stCondLst>
                                        </p:cTn>
                                        <p:tgtEl>
                                          <p:spTgt spid="32"/>
                                        </p:tgtEl>
                                        <p:attrNameLst>
                                          <p:attrName>style.visibility</p:attrName>
                                        </p:attrNameLst>
                                      </p:cBhvr>
                                      <p:to>
                                        <p:strVal val="visible"/>
                                      </p:to>
                                    </p:set>
                                    <p:anim from="(-#ppt_w/2)" to="(#ppt_x)" calcmode="lin" valueType="num">
                                      <p:cBhvr>
                                        <p:cTn id="26" dur="600" fill="hold">
                                          <p:stCondLst>
                                            <p:cond delay="0"/>
                                          </p:stCondLst>
                                        </p:cTn>
                                        <p:tgtEl>
                                          <p:spTgt spid="32"/>
                                        </p:tgtEl>
                                        <p:attrNameLst>
                                          <p:attrName>ppt_x</p:attrName>
                                        </p:attrNameLst>
                                      </p:cBhvr>
                                    </p:anim>
                                    <p:anim from="0" to="-1.0" calcmode="lin" valueType="num">
                                      <p:cBhvr>
                                        <p:cTn id="27" dur="200" decel="50000" autoRev="1" fill="hold">
                                          <p:stCondLst>
                                            <p:cond delay="600"/>
                                          </p:stCondLst>
                                        </p:cTn>
                                        <p:tgtEl>
                                          <p:spTgt spid="32"/>
                                        </p:tgtEl>
                                        <p:attrNameLst>
                                          <p:attrName>xshear</p:attrName>
                                        </p:attrNameLst>
                                      </p:cBhvr>
                                    </p:anim>
                                    <p:animScale>
                                      <p:cBhvr>
                                        <p:cTn id="28" dur="200" decel="100000" autoRev="1" fill="hold">
                                          <p:stCondLst>
                                            <p:cond delay="600"/>
                                          </p:stCondLst>
                                        </p:cTn>
                                        <p:tgtEl>
                                          <p:spTgt spid="32"/>
                                        </p:tgtEl>
                                      </p:cBhvr>
                                      <p:from x="100000" y="100000"/>
                                      <p:to x="80000" y="100000"/>
                                    </p:animScale>
                                    <p:anim by="(#ppt_h/3+#ppt_w*0.1)" calcmode="lin" valueType="num">
                                      <p:cBhvr additive="sum">
                                        <p:cTn id="29" dur="200" decel="100000" autoRev="1" fill="hold">
                                          <p:stCondLst>
                                            <p:cond delay="600"/>
                                          </p:stCondLst>
                                        </p:cTn>
                                        <p:tgtEl>
                                          <p:spTgt spid="32"/>
                                        </p:tgtEl>
                                        <p:attrNameLst>
                                          <p:attrName>ppt_x</p:attrName>
                                        </p:attrNameLst>
                                      </p:cBhvr>
                                    </p:anim>
                                  </p:childTnLst>
                                </p:cTn>
                              </p:par>
                              <p:par>
                                <p:cTn id="30" presetID="34" presetClass="entr" presetSubtype="0" fill="hold" nodeType="withEffect">
                                  <p:stCondLst>
                                    <p:cond delay="0"/>
                                  </p:stCondLst>
                                  <p:childTnLst>
                                    <p:set>
                                      <p:cBhvr>
                                        <p:cTn id="31" dur="1" fill="hold">
                                          <p:stCondLst>
                                            <p:cond delay="0"/>
                                          </p:stCondLst>
                                        </p:cTn>
                                        <p:tgtEl>
                                          <p:spTgt spid="33"/>
                                        </p:tgtEl>
                                        <p:attrNameLst>
                                          <p:attrName>style.visibility</p:attrName>
                                        </p:attrNameLst>
                                      </p:cBhvr>
                                      <p:to>
                                        <p:strVal val="visible"/>
                                      </p:to>
                                    </p:set>
                                    <p:anim from="(-#ppt_w/2)" to="(#ppt_x)" calcmode="lin" valueType="num">
                                      <p:cBhvr>
                                        <p:cTn id="32" dur="600" fill="hold">
                                          <p:stCondLst>
                                            <p:cond delay="0"/>
                                          </p:stCondLst>
                                        </p:cTn>
                                        <p:tgtEl>
                                          <p:spTgt spid="33"/>
                                        </p:tgtEl>
                                        <p:attrNameLst>
                                          <p:attrName>ppt_x</p:attrName>
                                        </p:attrNameLst>
                                      </p:cBhvr>
                                    </p:anim>
                                    <p:anim from="0" to="-1.0" calcmode="lin" valueType="num">
                                      <p:cBhvr>
                                        <p:cTn id="33" dur="200" decel="50000" autoRev="1" fill="hold">
                                          <p:stCondLst>
                                            <p:cond delay="600"/>
                                          </p:stCondLst>
                                        </p:cTn>
                                        <p:tgtEl>
                                          <p:spTgt spid="33"/>
                                        </p:tgtEl>
                                        <p:attrNameLst>
                                          <p:attrName>xshear</p:attrName>
                                        </p:attrNameLst>
                                      </p:cBhvr>
                                    </p:anim>
                                    <p:animScale>
                                      <p:cBhvr>
                                        <p:cTn id="34" dur="200" decel="100000" autoRev="1" fill="hold">
                                          <p:stCondLst>
                                            <p:cond delay="600"/>
                                          </p:stCondLst>
                                        </p:cTn>
                                        <p:tgtEl>
                                          <p:spTgt spid="33"/>
                                        </p:tgtEl>
                                      </p:cBhvr>
                                      <p:from x="100000" y="100000"/>
                                      <p:to x="80000" y="100000"/>
                                    </p:animScale>
                                    <p:anim by="(#ppt_h/3+#ppt_w*0.1)" calcmode="lin" valueType="num">
                                      <p:cBhvr additive="sum">
                                        <p:cTn id="35" dur="200" decel="100000" autoRev="1" fill="hold">
                                          <p:stCondLst>
                                            <p:cond delay="600"/>
                                          </p:stCondLst>
                                        </p:cTn>
                                        <p:tgtEl>
                                          <p:spTgt spid="33"/>
                                        </p:tgtEl>
                                        <p:attrNameLst>
                                          <p:attrName>ppt_x</p:attrName>
                                        </p:attrNameLst>
                                      </p:cBhvr>
                                    </p:anim>
                                  </p:childTnLst>
                                </p:cTn>
                              </p:par>
                            </p:childTnLst>
                          </p:cTn>
                        </p:par>
                      </p:childTnLst>
                    </p:cTn>
                  </p:par>
                  <p:par>
                    <p:cTn id="36" fill="hold">
                      <p:stCondLst>
                        <p:cond delay="indefinite"/>
                      </p:stCondLst>
                      <p:childTnLst>
                        <p:par>
                          <p:cTn id="37" fill="hold">
                            <p:stCondLst>
                              <p:cond delay="0"/>
                            </p:stCondLst>
                            <p:childTnLst>
                              <p:par>
                                <p:cTn id="38" presetID="34" presetClass="entr" presetSubtype="0" fill="hold" nodeType="clickEffect">
                                  <p:stCondLst>
                                    <p:cond delay="0"/>
                                  </p:stCondLst>
                                  <p:childTnLst>
                                    <p:set>
                                      <p:cBhvr>
                                        <p:cTn id="39" dur="1" fill="hold">
                                          <p:stCondLst>
                                            <p:cond delay="0"/>
                                          </p:stCondLst>
                                        </p:cTn>
                                        <p:tgtEl>
                                          <p:spTgt spid="34"/>
                                        </p:tgtEl>
                                        <p:attrNameLst>
                                          <p:attrName>style.visibility</p:attrName>
                                        </p:attrNameLst>
                                      </p:cBhvr>
                                      <p:to>
                                        <p:strVal val="visible"/>
                                      </p:to>
                                    </p:set>
                                    <p:anim from="(-#ppt_w/2)" to="(#ppt_x)" calcmode="lin" valueType="num">
                                      <p:cBhvr>
                                        <p:cTn id="40" dur="600" fill="hold">
                                          <p:stCondLst>
                                            <p:cond delay="0"/>
                                          </p:stCondLst>
                                        </p:cTn>
                                        <p:tgtEl>
                                          <p:spTgt spid="34"/>
                                        </p:tgtEl>
                                        <p:attrNameLst>
                                          <p:attrName>ppt_x</p:attrName>
                                        </p:attrNameLst>
                                      </p:cBhvr>
                                    </p:anim>
                                    <p:anim from="0" to="-1.0" calcmode="lin" valueType="num">
                                      <p:cBhvr>
                                        <p:cTn id="41" dur="200" decel="50000" autoRev="1" fill="hold">
                                          <p:stCondLst>
                                            <p:cond delay="600"/>
                                          </p:stCondLst>
                                        </p:cTn>
                                        <p:tgtEl>
                                          <p:spTgt spid="34"/>
                                        </p:tgtEl>
                                        <p:attrNameLst>
                                          <p:attrName>xshear</p:attrName>
                                        </p:attrNameLst>
                                      </p:cBhvr>
                                    </p:anim>
                                    <p:animScale>
                                      <p:cBhvr>
                                        <p:cTn id="42" dur="200" decel="100000" autoRev="1" fill="hold">
                                          <p:stCondLst>
                                            <p:cond delay="600"/>
                                          </p:stCondLst>
                                        </p:cTn>
                                        <p:tgtEl>
                                          <p:spTgt spid="34"/>
                                        </p:tgtEl>
                                      </p:cBhvr>
                                      <p:from x="100000" y="100000"/>
                                      <p:to x="80000" y="100000"/>
                                    </p:animScale>
                                    <p:anim by="(#ppt_h/3+#ppt_w*0.1)" calcmode="lin" valueType="num">
                                      <p:cBhvr additive="sum">
                                        <p:cTn id="43" dur="200" decel="100000" autoRev="1" fill="hold">
                                          <p:stCondLst>
                                            <p:cond delay="600"/>
                                          </p:stCondLst>
                                        </p:cTn>
                                        <p:tgtEl>
                                          <p:spTgt spid="34"/>
                                        </p:tgtEl>
                                        <p:attrNameLst>
                                          <p:attrName>ppt_x</p:attrName>
                                        </p:attrNameLst>
                                      </p:cBhvr>
                                    </p:anim>
                                  </p:childTnLst>
                                </p:cTn>
                              </p:par>
                              <p:par>
                                <p:cTn id="44" presetID="34" presetClass="entr" presetSubtype="0" fill="hold" nodeType="withEffect">
                                  <p:stCondLst>
                                    <p:cond delay="0"/>
                                  </p:stCondLst>
                                  <p:childTnLst>
                                    <p:set>
                                      <p:cBhvr>
                                        <p:cTn id="45" dur="1" fill="hold">
                                          <p:stCondLst>
                                            <p:cond delay="0"/>
                                          </p:stCondLst>
                                        </p:cTn>
                                        <p:tgtEl>
                                          <p:spTgt spid="35"/>
                                        </p:tgtEl>
                                        <p:attrNameLst>
                                          <p:attrName>style.visibility</p:attrName>
                                        </p:attrNameLst>
                                      </p:cBhvr>
                                      <p:to>
                                        <p:strVal val="visible"/>
                                      </p:to>
                                    </p:set>
                                    <p:anim from="(-#ppt_w/2)" to="(#ppt_x)" calcmode="lin" valueType="num">
                                      <p:cBhvr>
                                        <p:cTn id="46" dur="600" fill="hold">
                                          <p:stCondLst>
                                            <p:cond delay="0"/>
                                          </p:stCondLst>
                                        </p:cTn>
                                        <p:tgtEl>
                                          <p:spTgt spid="35"/>
                                        </p:tgtEl>
                                        <p:attrNameLst>
                                          <p:attrName>ppt_x</p:attrName>
                                        </p:attrNameLst>
                                      </p:cBhvr>
                                    </p:anim>
                                    <p:anim from="0" to="-1.0" calcmode="lin" valueType="num">
                                      <p:cBhvr>
                                        <p:cTn id="47" dur="200" decel="50000" autoRev="1" fill="hold">
                                          <p:stCondLst>
                                            <p:cond delay="600"/>
                                          </p:stCondLst>
                                        </p:cTn>
                                        <p:tgtEl>
                                          <p:spTgt spid="35"/>
                                        </p:tgtEl>
                                        <p:attrNameLst>
                                          <p:attrName>xshear</p:attrName>
                                        </p:attrNameLst>
                                      </p:cBhvr>
                                    </p:anim>
                                    <p:animScale>
                                      <p:cBhvr>
                                        <p:cTn id="48" dur="200" decel="100000" autoRev="1" fill="hold">
                                          <p:stCondLst>
                                            <p:cond delay="600"/>
                                          </p:stCondLst>
                                        </p:cTn>
                                        <p:tgtEl>
                                          <p:spTgt spid="35"/>
                                        </p:tgtEl>
                                      </p:cBhvr>
                                      <p:from x="100000" y="100000"/>
                                      <p:to x="80000" y="100000"/>
                                    </p:animScale>
                                    <p:anim by="(#ppt_h/3+#ppt_w*0.1)" calcmode="lin" valueType="num">
                                      <p:cBhvr additive="sum">
                                        <p:cTn id="49" dur="200" decel="100000" autoRev="1" fill="hold">
                                          <p:stCondLst>
                                            <p:cond delay="600"/>
                                          </p:stCondLst>
                                        </p:cTn>
                                        <p:tgtEl>
                                          <p:spTgt spid="35"/>
                                        </p:tgtEl>
                                        <p:attrNameLst>
                                          <p:attrName>ppt_x</p:attrName>
                                        </p:attrNameLst>
                                      </p:cBhvr>
                                    </p:anim>
                                  </p:childTnLst>
                                </p:cTn>
                              </p:par>
                            </p:childTnLst>
                          </p:cTn>
                        </p:par>
                      </p:childTnLst>
                    </p:cTn>
                  </p:par>
                  <p:par>
                    <p:cTn id="50" fill="hold">
                      <p:stCondLst>
                        <p:cond delay="indefinite"/>
                      </p:stCondLst>
                      <p:childTnLst>
                        <p:par>
                          <p:cTn id="51" fill="hold">
                            <p:stCondLst>
                              <p:cond delay="0"/>
                            </p:stCondLst>
                            <p:childTnLst>
                              <p:par>
                                <p:cTn id="52" presetID="22" presetClass="entr" presetSubtype="2" fill="hold" nodeType="clickEffect">
                                  <p:stCondLst>
                                    <p:cond delay="0"/>
                                  </p:stCondLst>
                                  <p:childTnLst>
                                    <p:set>
                                      <p:cBhvr>
                                        <p:cTn id="53" dur="1" fill="hold">
                                          <p:stCondLst>
                                            <p:cond delay="0"/>
                                          </p:stCondLst>
                                        </p:cTn>
                                        <p:tgtEl>
                                          <p:spTgt spid="27"/>
                                        </p:tgtEl>
                                        <p:attrNameLst>
                                          <p:attrName>style.visibility</p:attrName>
                                        </p:attrNameLst>
                                      </p:cBhvr>
                                      <p:to>
                                        <p:strVal val="visible"/>
                                      </p:to>
                                    </p:set>
                                    <p:animEffect transition="in" filter="wipe(right)">
                                      <p:cBhvr>
                                        <p:cTn id="54" dur="500"/>
                                        <p:tgtEl>
                                          <p:spTgt spid="27"/>
                                        </p:tgtEl>
                                      </p:cBhvr>
                                    </p:animEffect>
                                  </p:childTnLst>
                                </p:cTn>
                              </p:par>
                              <p:par>
                                <p:cTn id="55" presetID="23" presetClass="entr" presetSubtype="16" fill="hold" nodeType="withEffect">
                                  <p:stCondLst>
                                    <p:cond delay="0"/>
                                  </p:stCondLst>
                                  <p:childTnLst>
                                    <p:set>
                                      <p:cBhvr>
                                        <p:cTn id="56" dur="1" fill="hold">
                                          <p:stCondLst>
                                            <p:cond delay="0"/>
                                          </p:stCondLst>
                                        </p:cTn>
                                        <p:tgtEl>
                                          <p:spTgt spid="44"/>
                                        </p:tgtEl>
                                        <p:attrNameLst>
                                          <p:attrName>style.visibility</p:attrName>
                                        </p:attrNameLst>
                                      </p:cBhvr>
                                      <p:to>
                                        <p:strVal val="visible"/>
                                      </p:to>
                                    </p:set>
                                    <p:anim calcmode="lin" valueType="num">
                                      <p:cBhvr>
                                        <p:cTn id="57" dur="500" fill="hold"/>
                                        <p:tgtEl>
                                          <p:spTgt spid="44"/>
                                        </p:tgtEl>
                                        <p:attrNameLst>
                                          <p:attrName>ppt_w</p:attrName>
                                        </p:attrNameLst>
                                      </p:cBhvr>
                                      <p:tavLst>
                                        <p:tav tm="0">
                                          <p:val>
                                            <p:fltVal val="0"/>
                                          </p:val>
                                        </p:tav>
                                        <p:tav tm="100000">
                                          <p:val>
                                            <p:strVal val="#ppt_w"/>
                                          </p:val>
                                        </p:tav>
                                      </p:tavLst>
                                    </p:anim>
                                    <p:anim calcmode="lin" valueType="num">
                                      <p:cBhvr>
                                        <p:cTn id="58" dur="500" fill="hold"/>
                                        <p:tgtEl>
                                          <p:spTgt spid="44"/>
                                        </p:tgtEl>
                                        <p:attrNameLst>
                                          <p:attrName>ppt_h</p:attrName>
                                        </p:attrNameLst>
                                      </p:cBhvr>
                                      <p:tavLst>
                                        <p:tav tm="0">
                                          <p:val>
                                            <p:fltVal val="0"/>
                                          </p:val>
                                        </p:tav>
                                        <p:tav tm="100000">
                                          <p:val>
                                            <p:strVal val="#ppt_h"/>
                                          </p:val>
                                        </p:tav>
                                      </p:tavLst>
                                    </p:anim>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nodeType="clickEffect">
                                  <p:stCondLst>
                                    <p:cond delay="0"/>
                                  </p:stCondLst>
                                  <p:childTnLst>
                                    <p:set>
                                      <p:cBhvr>
                                        <p:cTn id="62" dur="1" fill="hold">
                                          <p:stCondLst>
                                            <p:cond delay="0"/>
                                          </p:stCondLst>
                                        </p:cTn>
                                        <p:tgtEl>
                                          <p:spTgt spid="36"/>
                                        </p:tgtEl>
                                        <p:attrNameLst>
                                          <p:attrName>style.visibility</p:attrName>
                                        </p:attrNameLst>
                                      </p:cBhvr>
                                      <p:to>
                                        <p:strVal val="visible"/>
                                      </p:to>
                                    </p:set>
                                    <p:animEffect transition="in" filter="wipe(down)">
                                      <p:cBhvr>
                                        <p:cTn id="63" dur="500"/>
                                        <p:tgtEl>
                                          <p:spTgt spid="36"/>
                                        </p:tgtEl>
                                      </p:cBhvr>
                                    </p:animEffect>
                                  </p:childTnLst>
                                </p:cTn>
                              </p:par>
                              <p:par>
                                <p:cTn id="64" presetID="23" presetClass="entr" presetSubtype="16" fill="hold" nodeType="withEffect">
                                  <p:stCondLst>
                                    <p:cond delay="0"/>
                                  </p:stCondLst>
                                  <p:childTnLst>
                                    <p:set>
                                      <p:cBhvr>
                                        <p:cTn id="65" dur="1" fill="hold">
                                          <p:stCondLst>
                                            <p:cond delay="0"/>
                                          </p:stCondLst>
                                        </p:cTn>
                                        <p:tgtEl>
                                          <p:spTgt spid="28"/>
                                        </p:tgtEl>
                                        <p:attrNameLst>
                                          <p:attrName>style.visibility</p:attrName>
                                        </p:attrNameLst>
                                      </p:cBhvr>
                                      <p:to>
                                        <p:strVal val="visible"/>
                                      </p:to>
                                    </p:set>
                                    <p:anim calcmode="lin" valueType="num">
                                      <p:cBhvr>
                                        <p:cTn id="66" dur="500" fill="hold"/>
                                        <p:tgtEl>
                                          <p:spTgt spid="28"/>
                                        </p:tgtEl>
                                        <p:attrNameLst>
                                          <p:attrName>ppt_w</p:attrName>
                                        </p:attrNameLst>
                                      </p:cBhvr>
                                      <p:tavLst>
                                        <p:tav tm="0">
                                          <p:val>
                                            <p:fltVal val="0"/>
                                          </p:val>
                                        </p:tav>
                                        <p:tav tm="100000">
                                          <p:val>
                                            <p:strVal val="#ppt_w"/>
                                          </p:val>
                                        </p:tav>
                                      </p:tavLst>
                                    </p:anim>
                                    <p:anim calcmode="lin" valueType="num">
                                      <p:cBhvr>
                                        <p:cTn id="67" dur="500" fill="hold"/>
                                        <p:tgtEl>
                                          <p:spTgt spid="28"/>
                                        </p:tgtEl>
                                        <p:attrNameLst>
                                          <p:attrName>ppt_h</p:attrName>
                                        </p:attrNameLst>
                                      </p:cBhvr>
                                      <p:tavLst>
                                        <p:tav tm="0">
                                          <p:val>
                                            <p:fltVal val="0"/>
                                          </p:val>
                                        </p:tav>
                                        <p:tav tm="100000">
                                          <p:val>
                                            <p:strVal val="#ppt_h"/>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nodeType="clickEffect">
                                  <p:stCondLst>
                                    <p:cond delay="0"/>
                                  </p:stCondLst>
                                  <p:childTnLst>
                                    <p:set>
                                      <p:cBhvr>
                                        <p:cTn id="71" dur="1" fill="hold">
                                          <p:stCondLst>
                                            <p:cond delay="0"/>
                                          </p:stCondLst>
                                        </p:cTn>
                                        <p:tgtEl>
                                          <p:spTgt spid="38"/>
                                        </p:tgtEl>
                                        <p:attrNameLst>
                                          <p:attrName>style.visibility</p:attrName>
                                        </p:attrNameLst>
                                      </p:cBhvr>
                                      <p:to>
                                        <p:strVal val="visible"/>
                                      </p:to>
                                    </p:set>
                                    <p:anim calcmode="lin" valueType="num">
                                      <p:cBhvr additive="base">
                                        <p:cTn id="72" dur="500" fill="hold"/>
                                        <p:tgtEl>
                                          <p:spTgt spid="38"/>
                                        </p:tgtEl>
                                        <p:attrNameLst>
                                          <p:attrName>ppt_x</p:attrName>
                                        </p:attrNameLst>
                                      </p:cBhvr>
                                      <p:tavLst>
                                        <p:tav tm="0">
                                          <p:val>
                                            <p:strVal val="#ppt_x"/>
                                          </p:val>
                                        </p:tav>
                                        <p:tav tm="100000">
                                          <p:val>
                                            <p:strVal val="#ppt_x"/>
                                          </p:val>
                                        </p:tav>
                                      </p:tavLst>
                                    </p:anim>
                                    <p:anim calcmode="lin" valueType="num">
                                      <p:cBhvr additive="base">
                                        <p:cTn id="73"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3" presetClass="entr" presetSubtype="16" fill="hold" nodeType="clickEffect">
                                  <p:stCondLst>
                                    <p:cond delay="0"/>
                                  </p:stCondLst>
                                  <p:childTnLst>
                                    <p:set>
                                      <p:cBhvr>
                                        <p:cTn id="77" dur="1" fill="hold">
                                          <p:stCondLst>
                                            <p:cond delay="0"/>
                                          </p:stCondLst>
                                        </p:cTn>
                                        <p:tgtEl>
                                          <p:spTgt spid="24"/>
                                        </p:tgtEl>
                                        <p:attrNameLst>
                                          <p:attrName>style.visibility</p:attrName>
                                        </p:attrNameLst>
                                      </p:cBhvr>
                                      <p:to>
                                        <p:strVal val="visible"/>
                                      </p:to>
                                    </p:set>
                                    <p:anim calcmode="lin" valueType="num">
                                      <p:cBhvr>
                                        <p:cTn id="78" dur="500" fill="hold"/>
                                        <p:tgtEl>
                                          <p:spTgt spid="24"/>
                                        </p:tgtEl>
                                        <p:attrNameLst>
                                          <p:attrName>ppt_w</p:attrName>
                                        </p:attrNameLst>
                                      </p:cBhvr>
                                      <p:tavLst>
                                        <p:tav tm="0">
                                          <p:val>
                                            <p:fltVal val="0"/>
                                          </p:val>
                                        </p:tav>
                                        <p:tav tm="100000">
                                          <p:val>
                                            <p:strVal val="#ppt_w"/>
                                          </p:val>
                                        </p:tav>
                                      </p:tavLst>
                                    </p:anim>
                                    <p:anim calcmode="lin" valueType="num">
                                      <p:cBhvr>
                                        <p:cTn id="79" dur="500" fill="hold"/>
                                        <p:tgtEl>
                                          <p:spTgt spid="24"/>
                                        </p:tgtEl>
                                        <p:attrNameLst>
                                          <p:attrName>ppt_h</p:attrName>
                                        </p:attrNameLst>
                                      </p:cBhvr>
                                      <p:tavLst>
                                        <p:tav tm="0">
                                          <p:val>
                                            <p:fltVal val="0"/>
                                          </p:val>
                                        </p:tav>
                                        <p:tav tm="100000">
                                          <p:val>
                                            <p:strVal val="#ppt_h"/>
                                          </p:val>
                                        </p:tav>
                                      </p:tavLst>
                                    </p:anim>
                                  </p:childTnLst>
                                </p:cTn>
                              </p:par>
                              <p:par>
                                <p:cTn id="80" presetID="10" presetClass="entr" presetSubtype="0" fill="hold" nodeType="withEffect">
                                  <p:stCondLst>
                                    <p:cond delay="0"/>
                                  </p:stCondLst>
                                  <p:childTnLst>
                                    <p:set>
                                      <p:cBhvr>
                                        <p:cTn id="81" dur="1" fill="hold">
                                          <p:stCondLst>
                                            <p:cond delay="0"/>
                                          </p:stCondLst>
                                        </p:cTn>
                                        <p:tgtEl>
                                          <p:spTgt spid="26"/>
                                        </p:tgtEl>
                                        <p:attrNameLst>
                                          <p:attrName>style.visibility</p:attrName>
                                        </p:attrNameLst>
                                      </p:cBhvr>
                                      <p:to>
                                        <p:strVal val="visible"/>
                                      </p:to>
                                    </p:set>
                                    <p:animEffect transition="in" filter="fade">
                                      <p:cBhvr>
                                        <p:cTn id="82" dur="500"/>
                                        <p:tgtEl>
                                          <p:spTgt spid="26"/>
                                        </p:tgtEl>
                                      </p:cBhvr>
                                    </p:animEffect>
                                  </p:childTnLst>
                                </p:cTn>
                              </p:par>
                              <p:par>
                                <p:cTn id="83" presetID="10" presetClass="entr" presetSubtype="0" fill="hold" nodeType="withEffect">
                                  <p:stCondLst>
                                    <p:cond delay="0"/>
                                  </p:stCondLst>
                                  <p:childTnLst>
                                    <p:set>
                                      <p:cBhvr>
                                        <p:cTn id="84" dur="1" fill="hold">
                                          <p:stCondLst>
                                            <p:cond delay="0"/>
                                          </p:stCondLst>
                                        </p:cTn>
                                        <p:tgtEl>
                                          <p:spTgt spid="25"/>
                                        </p:tgtEl>
                                        <p:attrNameLst>
                                          <p:attrName>style.visibility</p:attrName>
                                        </p:attrNameLst>
                                      </p:cBhvr>
                                      <p:to>
                                        <p:strVal val="visible"/>
                                      </p:to>
                                    </p:set>
                                    <p:animEffect transition="in" filter="fade">
                                      <p:cBhvr>
                                        <p:cTn id="85" dur="1000"/>
                                        <p:tgtEl>
                                          <p:spTgt spid="25"/>
                                        </p:tgtEl>
                                      </p:cBhvr>
                                    </p:animEffect>
                                  </p:childTnLst>
                                </p:cTn>
                              </p:par>
                              <p:par>
                                <p:cTn id="86" presetID="10" presetClass="entr" presetSubtype="0" fill="hold" nodeType="withEffect">
                                  <p:stCondLst>
                                    <p:cond delay="0"/>
                                  </p:stCondLst>
                                  <p:childTnLst>
                                    <p:set>
                                      <p:cBhvr>
                                        <p:cTn id="87" dur="1" fill="hold">
                                          <p:stCondLst>
                                            <p:cond delay="0"/>
                                          </p:stCondLst>
                                        </p:cTn>
                                        <p:tgtEl>
                                          <p:spTgt spid="37"/>
                                        </p:tgtEl>
                                        <p:attrNameLst>
                                          <p:attrName>style.visibility</p:attrName>
                                        </p:attrNameLst>
                                      </p:cBhvr>
                                      <p:to>
                                        <p:strVal val="visible"/>
                                      </p:to>
                                    </p:set>
                                    <p:animEffect transition="in" filter="fade">
                                      <p:cBhvr>
                                        <p:cTn id="88" dur="1000"/>
                                        <p:tgtEl>
                                          <p:spTgt spid="37"/>
                                        </p:tgtEl>
                                      </p:cBhvr>
                                    </p:animEffec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39"/>
                                        </p:tgtEl>
                                        <p:attrNameLst>
                                          <p:attrName>style.visibility</p:attrName>
                                        </p:attrNameLst>
                                      </p:cBhvr>
                                      <p:to>
                                        <p:strVal val="visible"/>
                                      </p:to>
                                    </p:set>
                                  </p:childTnLst>
                                </p:cTn>
                              </p:par>
                              <p:par>
                                <p:cTn id="93" presetID="22" presetClass="entr" presetSubtype="8" fill="hold" nodeType="withEffect">
                                  <p:stCondLst>
                                    <p:cond delay="0"/>
                                  </p:stCondLst>
                                  <p:childTnLst>
                                    <p:set>
                                      <p:cBhvr>
                                        <p:cTn id="94" dur="1" fill="hold">
                                          <p:stCondLst>
                                            <p:cond delay="0"/>
                                          </p:stCondLst>
                                        </p:cTn>
                                        <p:tgtEl>
                                          <p:spTgt spid="42"/>
                                        </p:tgtEl>
                                        <p:attrNameLst>
                                          <p:attrName>style.visibility</p:attrName>
                                        </p:attrNameLst>
                                      </p:cBhvr>
                                      <p:to>
                                        <p:strVal val="visible"/>
                                      </p:to>
                                    </p:set>
                                    <p:animEffect transition="in" filter="wipe(left)">
                                      <p:cBhvr>
                                        <p:cTn id="95" dur="500"/>
                                        <p:tgtEl>
                                          <p:spTgt spid="42"/>
                                        </p:tgtEl>
                                      </p:cBhvr>
                                    </p:animEffect>
                                  </p:childTnLst>
                                </p:cTn>
                              </p:par>
                            </p:childTnLst>
                          </p:cTn>
                        </p:par>
                      </p:childTnLst>
                    </p:cTn>
                  </p:par>
                  <p:par>
                    <p:cTn id="96" fill="hold">
                      <p:stCondLst>
                        <p:cond delay="indefinite"/>
                      </p:stCondLst>
                      <p:childTnLst>
                        <p:par>
                          <p:cTn id="97" fill="hold">
                            <p:stCondLst>
                              <p:cond delay="0"/>
                            </p:stCondLst>
                            <p:childTnLst>
                              <p:par>
                                <p:cTn id="98" presetID="22" presetClass="entr" presetSubtype="4" fill="hold" nodeType="clickEffect">
                                  <p:stCondLst>
                                    <p:cond delay="0"/>
                                  </p:stCondLst>
                                  <p:childTnLst>
                                    <p:set>
                                      <p:cBhvr>
                                        <p:cTn id="99" dur="1" fill="hold">
                                          <p:stCondLst>
                                            <p:cond delay="0"/>
                                          </p:stCondLst>
                                        </p:cTn>
                                        <p:tgtEl>
                                          <p:spTgt spid="41"/>
                                        </p:tgtEl>
                                        <p:attrNameLst>
                                          <p:attrName>style.visibility</p:attrName>
                                        </p:attrNameLst>
                                      </p:cBhvr>
                                      <p:to>
                                        <p:strVal val="visible"/>
                                      </p:to>
                                    </p:set>
                                    <p:animEffect transition="in" filter="wipe(down)">
                                      <p:cBhvr>
                                        <p:cTn id="100" dur="500"/>
                                        <p:tgtEl>
                                          <p:spTgt spid="41"/>
                                        </p:tgtEl>
                                      </p:cBhvr>
                                    </p:animEffec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nodeType="clickEffect">
                                  <p:stCondLst>
                                    <p:cond delay="0"/>
                                  </p:stCondLst>
                                  <p:childTnLst>
                                    <p:set>
                                      <p:cBhvr>
                                        <p:cTn id="104" dur="1" fill="hold">
                                          <p:stCondLst>
                                            <p:cond delay="0"/>
                                          </p:stCondLst>
                                        </p:cTn>
                                        <p:tgtEl>
                                          <p:spTgt spid="40"/>
                                        </p:tgtEl>
                                        <p:attrNameLst>
                                          <p:attrName>style.visibility</p:attrName>
                                        </p:attrNameLst>
                                      </p:cBhvr>
                                      <p:to>
                                        <p:strVal val="visible"/>
                                      </p:to>
                                    </p:set>
                                  </p:childTnLst>
                                </p:cTn>
                              </p:par>
                              <p:par>
                                <p:cTn id="105" presetID="22" presetClass="entr" presetSubtype="8" fill="hold" nodeType="withEffect">
                                  <p:stCondLst>
                                    <p:cond delay="0"/>
                                  </p:stCondLst>
                                  <p:childTnLst>
                                    <p:set>
                                      <p:cBhvr>
                                        <p:cTn id="106" dur="1" fill="hold">
                                          <p:stCondLst>
                                            <p:cond delay="0"/>
                                          </p:stCondLst>
                                        </p:cTn>
                                        <p:tgtEl>
                                          <p:spTgt spid="43"/>
                                        </p:tgtEl>
                                        <p:attrNameLst>
                                          <p:attrName>style.visibility</p:attrName>
                                        </p:attrNameLst>
                                      </p:cBhvr>
                                      <p:to>
                                        <p:strVal val="visible"/>
                                      </p:to>
                                    </p:set>
                                    <p:animEffect transition="in" filter="wipe(left)">
                                      <p:cBhvr>
                                        <p:cTn id="107"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8" grpId="0"/>
      <p:bldP spid="31" grpId="0"/>
      <p:bldP spid="33" grpId="0"/>
      <p:bldP spid="34" grpId="0" animBg="1"/>
      <p:bldP spid="35" grpId="0"/>
      <p:bldP spid="38" grpId="0"/>
      <p:bldP spid="39" grpId="0"/>
      <p:bldP spid="40" grpId="0"/>
      <p:bldP spid="4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A3AD1-3C1D-3058-B614-7FE15F054ABB}"/>
              </a:ext>
            </a:extLst>
          </p:cNvPr>
          <p:cNvSpPr>
            <a:spLocks noGrp="1"/>
          </p:cNvSpPr>
          <p:nvPr>
            <p:ph type="title"/>
          </p:nvPr>
        </p:nvSpPr>
        <p:spPr/>
        <p:txBody>
          <a:bodyPr/>
          <a:lstStyle/>
          <a:p>
            <a:r>
              <a:rPr lang="fr-CA" dirty="0"/>
              <a:t>Emplois (si)</a:t>
            </a:r>
          </a:p>
        </p:txBody>
      </p:sp>
      <p:sp>
        <p:nvSpPr>
          <p:cNvPr id="10" name="Rectangle 9">
            <a:extLst>
              <a:ext uri="{FF2B5EF4-FFF2-40B4-BE49-F238E27FC236}">
                <a16:creationId xmlns:a16="http://schemas.microsoft.com/office/drawing/2014/main" id="{C4B7A72A-54C8-2AEC-B24E-DEE3A3FE8B52}"/>
              </a:ext>
            </a:extLst>
          </p:cNvPr>
          <p:cNvSpPr/>
          <p:nvPr/>
        </p:nvSpPr>
        <p:spPr>
          <a:xfrm>
            <a:off x="10680117" y="6798924"/>
            <a:ext cx="859531" cy="230832"/>
          </a:xfrm>
          <a:prstGeom prst="rect">
            <a:avLst/>
          </a:prstGeom>
        </p:spPr>
        <p:txBody>
          <a:bodyPr wrap="none">
            <a:spAutoFit/>
          </a:bodyPr>
          <a:lstStyle/>
          <a:p>
            <a:pPr>
              <a:defRPr/>
            </a:pPr>
            <a:r>
              <a:rPr lang="fr-CA" sz="900" dirty="0">
                <a:solidFill>
                  <a:srgbClr val="FFFFFF">
                    <a:lumMod val="50000"/>
                  </a:srgbClr>
                </a:solidFill>
                <a:latin typeface="Arial" charset="0"/>
                <a:cs typeface="+mn-cs"/>
              </a:rPr>
              <a:t>© clipart.com</a:t>
            </a:r>
          </a:p>
        </p:txBody>
      </p:sp>
      <p:pic>
        <p:nvPicPr>
          <p:cNvPr id="11" name="Picture 7" descr="C:\Documents and Settings\ktsedryk\My Documents\Enseignement\Waterloo\Distance\251\conditionnel\broken_toy.png">
            <a:extLst>
              <a:ext uri="{FF2B5EF4-FFF2-40B4-BE49-F238E27FC236}">
                <a16:creationId xmlns:a16="http://schemas.microsoft.com/office/drawing/2014/main" id="{F4646F79-0669-BB54-3451-95AFF75EA06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6848" y="2153420"/>
            <a:ext cx="2950983" cy="3888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7">
            <a:extLst>
              <a:ext uri="{FF2B5EF4-FFF2-40B4-BE49-F238E27FC236}">
                <a16:creationId xmlns:a16="http://schemas.microsoft.com/office/drawing/2014/main" id="{D569DF99-94F1-6225-6B56-86009367531F}"/>
              </a:ext>
            </a:extLst>
          </p:cNvPr>
          <p:cNvSpPr>
            <a:spLocks noChangeArrowheads="1"/>
          </p:cNvSpPr>
          <p:nvPr/>
        </p:nvSpPr>
        <p:spPr bwMode="auto">
          <a:xfrm>
            <a:off x="2631758" y="2478696"/>
            <a:ext cx="7599363" cy="400050"/>
          </a:xfrm>
          <a:prstGeom prst="rect">
            <a:avLst/>
          </a:prstGeom>
          <a:noFill/>
          <a:ln w="9525">
            <a:noFill/>
            <a:miter lim="800000"/>
            <a:headEnd/>
            <a:tailEnd/>
          </a:ln>
        </p:spPr>
        <p:txBody>
          <a:bodyPr>
            <a:spAutoFit/>
          </a:bodyPr>
          <a:lstStyle/>
          <a:p>
            <a:pPr>
              <a:defRPr/>
            </a:pPr>
            <a:r>
              <a:rPr lang="fr-CA" sz="2000" dirty="0">
                <a:solidFill>
                  <a:srgbClr val="333766"/>
                </a:solidFill>
                <a:latin typeface="Arial" panose="020B0604020202020204" pitchFamily="34" charset="0"/>
                <a:cs typeface="+mn-cs"/>
              </a:rPr>
              <a:t>Si elle </a:t>
            </a:r>
            <a:r>
              <a:rPr lang="fr-CA" sz="2000" b="1" u="sng" dirty="0">
                <a:solidFill>
                  <a:srgbClr val="C00000"/>
                </a:solidFill>
                <a:uFill>
                  <a:solidFill>
                    <a:srgbClr val="000000"/>
                  </a:solidFill>
                </a:uFill>
                <a:latin typeface="Arial" panose="020B0604020202020204" pitchFamily="34" charset="0"/>
                <a:cs typeface="+mn-cs"/>
              </a:rPr>
              <a:t>n’avait pas cassé</a:t>
            </a:r>
            <a:r>
              <a:rPr lang="fr-CA" sz="2000" b="1" dirty="0">
                <a:solidFill>
                  <a:srgbClr val="333766"/>
                </a:solidFill>
                <a:latin typeface="Arial" panose="020B0604020202020204" pitchFamily="34" charset="0"/>
                <a:cs typeface="+mn-cs"/>
              </a:rPr>
              <a:t> </a:t>
            </a:r>
            <a:r>
              <a:rPr lang="fr-CA" sz="2000" dirty="0">
                <a:solidFill>
                  <a:srgbClr val="333766"/>
                </a:solidFill>
                <a:latin typeface="Arial" panose="020B0604020202020204" pitchFamily="34" charset="0"/>
                <a:cs typeface="+mn-cs"/>
              </a:rPr>
              <a:t>sa poupée, elle </a:t>
            </a:r>
            <a:r>
              <a:rPr lang="fr-CA" sz="2000" b="1" dirty="0">
                <a:solidFill>
                  <a:srgbClr val="333766"/>
                </a:solidFill>
                <a:latin typeface="Arial" panose="020B0604020202020204" pitchFamily="34" charset="0"/>
                <a:cs typeface="+mn-cs"/>
              </a:rPr>
              <a:t>n’aurait pas pleuré</a:t>
            </a:r>
            <a:r>
              <a:rPr lang="fr-CA" sz="2000" dirty="0">
                <a:solidFill>
                  <a:srgbClr val="333766"/>
                </a:solidFill>
                <a:latin typeface="Arial" panose="020B0604020202020204" pitchFamily="34" charset="0"/>
                <a:cs typeface="+mn-cs"/>
              </a:rPr>
              <a:t>. </a:t>
            </a:r>
          </a:p>
        </p:txBody>
      </p:sp>
      <p:sp>
        <p:nvSpPr>
          <p:cNvPr id="13" name="Rectangle 12">
            <a:extLst>
              <a:ext uri="{FF2B5EF4-FFF2-40B4-BE49-F238E27FC236}">
                <a16:creationId xmlns:a16="http://schemas.microsoft.com/office/drawing/2014/main" id="{EF1F7C58-5A39-2C62-7ADC-CCCD55B05CB7}"/>
              </a:ext>
            </a:extLst>
          </p:cNvPr>
          <p:cNvSpPr>
            <a:spLocks noChangeArrowheads="1"/>
          </p:cNvSpPr>
          <p:nvPr/>
        </p:nvSpPr>
        <p:spPr bwMode="auto">
          <a:xfrm>
            <a:off x="1334815" y="1104900"/>
            <a:ext cx="791051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Blip>
                <a:blip r:embed="rId5"/>
              </a:buBlip>
              <a:tabLst/>
              <a:defRPr/>
            </a:pPr>
            <a:r>
              <a:rPr kumimoji="0" lang="fr-CA" altLang="fr-FR" sz="2000" b="0" i="0" u="none" strike="noStrike" kern="0" cap="none" spc="0" normalizeH="0" baseline="0" noProof="0" dirty="0">
                <a:ln>
                  <a:noFill/>
                </a:ln>
                <a:solidFill>
                  <a:srgbClr val="000000"/>
                </a:solidFill>
                <a:effectLst/>
                <a:uLnTx/>
                <a:uFillTx/>
                <a:latin typeface="Arial" panose="020B0604020202020204" pitchFamily="34" charset="0"/>
                <a:cs typeface="+mn-cs"/>
              </a:rPr>
              <a:t> </a:t>
            </a:r>
            <a:r>
              <a:rPr kumimoji="0" lang="fr-CA" altLang="fr-FR" sz="2800" b="0" i="0" u="none" strike="noStrike" kern="0" cap="none" spc="0" normalizeH="0" baseline="0" noProof="0" dirty="0">
                <a:ln>
                  <a:noFill/>
                </a:ln>
                <a:solidFill>
                  <a:srgbClr val="000000"/>
                </a:solidFill>
                <a:effectLst/>
                <a:uLnTx/>
                <a:uFillTx/>
                <a:latin typeface="Arial" panose="020B0604020202020204" pitchFamily="34" charset="0"/>
                <a:cs typeface="+mn-cs"/>
              </a:rPr>
              <a:t>après </a:t>
            </a:r>
            <a:r>
              <a:rPr kumimoji="0" lang="fr-CA" altLang="fr-FR" sz="2800" b="1" i="0" u="none" strike="noStrike" kern="0" cap="none" spc="0" normalizeH="0" baseline="0" noProof="0" dirty="0">
                <a:ln>
                  <a:noFill/>
                </a:ln>
                <a:solidFill>
                  <a:srgbClr val="000000"/>
                </a:solidFill>
                <a:effectLst/>
                <a:uLnTx/>
                <a:uFillTx/>
                <a:latin typeface="Arial" panose="020B0604020202020204" pitchFamily="34" charset="0"/>
                <a:cs typeface="+mn-cs"/>
              </a:rPr>
              <a:t>si</a:t>
            </a:r>
            <a:endParaRPr kumimoji="0" lang="fr-CA" altLang="fr-FR" sz="2000" b="0" i="0" u="none" strike="noStrike" kern="0" cap="none" spc="0" normalizeH="0" baseline="0" noProof="0" dirty="0">
              <a:ln>
                <a:noFill/>
              </a:ln>
              <a:solidFill>
                <a:srgbClr val="000000"/>
              </a:solidFill>
              <a:effectLst/>
              <a:uLnTx/>
              <a:uFillTx/>
              <a:latin typeface="Arial" panose="020B0604020202020204" pitchFamily="34" charset="0"/>
              <a:cs typeface="+mn-cs"/>
            </a:endParaRPr>
          </a:p>
        </p:txBody>
      </p:sp>
      <p:sp>
        <p:nvSpPr>
          <p:cNvPr id="14" name="Rectangle 13">
            <a:extLst>
              <a:ext uri="{FF2B5EF4-FFF2-40B4-BE49-F238E27FC236}">
                <a16:creationId xmlns:a16="http://schemas.microsoft.com/office/drawing/2014/main" id="{96EAFEFB-C9BD-E752-B415-9F6CA4335BDE}"/>
              </a:ext>
            </a:extLst>
          </p:cNvPr>
          <p:cNvSpPr>
            <a:spLocks noChangeArrowheads="1"/>
          </p:cNvSpPr>
          <p:nvPr/>
        </p:nvSpPr>
        <p:spPr bwMode="auto">
          <a:xfrm>
            <a:off x="6049441" y="4508205"/>
            <a:ext cx="197201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fr-FR" sz="2400" b="0" u="none" strike="noStrike" kern="0" cap="none" spc="0" normalizeH="0" baseline="0" noProof="0" dirty="0">
                <a:ln>
                  <a:noFill/>
                </a:ln>
                <a:solidFill>
                  <a:srgbClr val="333766"/>
                </a:solidFill>
                <a:effectLst/>
                <a:uLnTx/>
                <a:uFillTx/>
                <a:latin typeface="Arial" panose="020B0604020202020204" pitchFamily="34" charset="0"/>
                <a:cs typeface="+mn-cs"/>
              </a:rPr>
              <a:t>Si </a:t>
            </a:r>
            <a:r>
              <a:rPr kumimoji="0" lang="en-US" altLang="fr-FR" sz="2400" b="0" u="none" strike="noStrike" kern="0" cap="none" spc="0" normalizeH="0" baseline="0" noProof="0" dirty="0" err="1">
                <a:ln>
                  <a:noFill/>
                </a:ln>
                <a:solidFill>
                  <a:srgbClr val="333766"/>
                </a:solidFill>
                <a:effectLst/>
                <a:uLnTx/>
                <a:uFillTx/>
                <a:latin typeface="Arial" panose="020B0604020202020204" pitchFamily="34" charset="0"/>
                <a:cs typeface="+mn-cs"/>
              </a:rPr>
              <a:t>j'</a:t>
            </a:r>
            <a:r>
              <a:rPr kumimoji="0" lang="en-US" altLang="fr-FR" sz="2400" b="1" u="none" strike="noStrike" kern="0" cap="none" spc="0" normalizeH="0" baseline="0" noProof="0" dirty="0" err="1">
                <a:ln>
                  <a:noFill/>
                </a:ln>
                <a:solidFill>
                  <a:srgbClr val="333766"/>
                </a:solidFill>
                <a:effectLst/>
                <a:uLnTx/>
                <a:uFillTx/>
                <a:latin typeface="Arial" panose="020B0604020202020204" pitchFamily="34" charset="0"/>
                <a:cs typeface="+mn-cs"/>
              </a:rPr>
              <a:t>avais</a:t>
            </a:r>
            <a:r>
              <a:rPr kumimoji="0" lang="en-US" altLang="fr-FR" sz="2400" b="1" u="none" strike="noStrike" kern="0" cap="none" spc="0" normalizeH="0" baseline="0" noProof="0" dirty="0">
                <a:ln>
                  <a:noFill/>
                </a:ln>
                <a:solidFill>
                  <a:srgbClr val="333766"/>
                </a:solidFill>
                <a:effectLst/>
                <a:uLnTx/>
                <a:uFillTx/>
                <a:latin typeface="Arial" panose="020B0604020202020204" pitchFamily="34" charset="0"/>
                <a:cs typeface="+mn-cs"/>
              </a:rPr>
              <a:t> </a:t>
            </a:r>
            <a:r>
              <a:rPr kumimoji="0" lang="en-US" altLang="fr-FR" sz="2400" b="1" u="none" strike="noStrike" kern="0" cap="none" spc="0" normalizeH="0" baseline="0" noProof="0" dirty="0" err="1">
                <a:ln>
                  <a:noFill/>
                </a:ln>
                <a:solidFill>
                  <a:srgbClr val="333766"/>
                </a:solidFill>
                <a:effectLst/>
                <a:uLnTx/>
                <a:uFillTx/>
                <a:latin typeface="Arial" panose="020B0604020202020204" pitchFamily="34" charset="0"/>
                <a:cs typeface="+mn-cs"/>
              </a:rPr>
              <a:t>su</a:t>
            </a:r>
            <a:r>
              <a:rPr kumimoji="0" lang="en-US" altLang="fr-FR" sz="2400" b="0" u="none" strike="noStrike" kern="0" cap="none" spc="0" normalizeH="0" baseline="0" noProof="0" dirty="0">
                <a:ln>
                  <a:noFill/>
                </a:ln>
                <a:solidFill>
                  <a:srgbClr val="333766"/>
                </a:solidFill>
                <a:effectLst/>
                <a:uLnTx/>
                <a:uFillTx/>
                <a:latin typeface="Arial" panose="020B0604020202020204" pitchFamily="34" charset="0"/>
                <a:cs typeface="+mn-cs"/>
              </a:rPr>
              <a:t>!</a:t>
            </a:r>
            <a:endParaRPr kumimoji="0" lang="fr-CA" altLang="fr-FR" sz="2400" b="0" u="none" strike="noStrike" kern="0" cap="none" spc="0" normalizeH="0" baseline="0" noProof="0" dirty="0">
              <a:ln>
                <a:noFill/>
              </a:ln>
              <a:solidFill>
                <a:srgbClr val="333766"/>
              </a:solidFill>
              <a:effectLst/>
              <a:uLnTx/>
              <a:uFillTx/>
              <a:latin typeface="Arial" panose="020B0604020202020204" pitchFamily="34" charset="0"/>
              <a:cs typeface="+mn-cs"/>
            </a:endParaRPr>
          </a:p>
        </p:txBody>
      </p:sp>
      <p:pic>
        <p:nvPicPr>
          <p:cNvPr id="15" name="Picture 2" descr="\\artsfs\arts_home\ktsedryk\Enseignement\Waterloo\Distance\252\temps passes\images\sad.png">
            <a:extLst>
              <a:ext uri="{FF2B5EF4-FFF2-40B4-BE49-F238E27FC236}">
                <a16:creationId xmlns:a16="http://schemas.microsoft.com/office/drawing/2014/main" id="{CF63A777-5008-39DD-225F-08637A989BC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31175" y="3256301"/>
            <a:ext cx="3715271" cy="3542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Rectangle 15">
            <a:extLst>
              <a:ext uri="{FF2B5EF4-FFF2-40B4-BE49-F238E27FC236}">
                <a16:creationId xmlns:a16="http://schemas.microsoft.com/office/drawing/2014/main" id="{EC348C20-19CD-667F-3A92-5A5A1D815C41}"/>
              </a:ext>
            </a:extLst>
          </p:cNvPr>
          <p:cNvSpPr>
            <a:spLocks noChangeArrowheads="1"/>
          </p:cNvSpPr>
          <p:nvPr/>
        </p:nvSpPr>
        <p:spPr bwMode="auto">
          <a:xfrm>
            <a:off x="4507446" y="4054476"/>
            <a:ext cx="7239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fr-CA" altLang="fr-FR" sz="1800" b="0" i="0" u="none" strike="noStrike" kern="0" cap="none" spc="0" normalizeH="0" baseline="0" noProof="0" dirty="0">
                <a:ln>
                  <a:noFill/>
                </a:ln>
                <a:solidFill>
                  <a:srgbClr val="9DB6D7"/>
                </a:solidFill>
                <a:effectLst/>
                <a:uLnTx/>
                <a:uFillTx/>
                <a:latin typeface="Arial" panose="020B0604020202020204" pitchFamily="34" charset="0"/>
                <a:cs typeface="+mn-cs"/>
              </a:rPr>
              <a:t>2) </a:t>
            </a:r>
            <a:r>
              <a:rPr kumimoji="0" lang="fr-CA" altLang="fr-FR" sz="2400" b="0" i="0" u="none" strike="noStrike" kern="0" cap="none" spc="0" normalizeH="0" baseline="0" noProof="0" dirty="0">
                <a:ln>
                  <a:noFill/>
                </a:ln>
                <a:solidFill>
                  <a:srgbClr val="000000"/>
                </a:solidFill>
                <a:effectLst/>
                <a:uLnTx/>
                <a:uFillTx/>
                <a:latin typeface="Arial" panose="020B0604020202020204" pitchFamily="34" charset="0"/>
                <a:cs typeface="+mn-cs"/>
              </a:rPr>
              <a:t>pour exprimer un regret </a:t>
            </a:r>
          </a:p>
        </p:txBody>
      </p:sp>
      <p:sp>
        <p:nvSpPr>
          <p:cNvPr id="22" name="TextBox 21">
            <a:extLst>
              <a:ext uri="{FF2B5EF4-FFF2-40B4-BE49-F238E27FC236}">
                <a16:creationId xmlns:a16="http://schemas.microsoft.com/office/drawing/2014/main" id="{9934FDB5-708B-B879-E173-78D4F907F8AD}"/>
              </a:ext>
            </a:extLst>
          </p:cNvPr>
          <p:cNvSpPr txBox="1"/>
          <p:nvPr/>
        </p:nvSpPr>
        <p:spPr>
          <a:xfrm>
            <a:off x="2182763" y="1922588"/>
            <a:ext cx="8497354" cy="461665"/>
          </a:xfrm>
          <a:prstGeom prst="rect">
            <a:avLst/>
          </a:prstGeom>
          <a:noFill/>
        </p:spPr>
        <p:txBody>
          <a:bodyPr wrap="square">
            <a:sp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CA" altLang="fr-FR" sz="1800" b="0" i="0" u="none" strike="noStrike" kern="0" cap="none" spc="0" normalizeH="0" baseline="0" noProof="0" dirty="0">
                <a:ln>
                  <a:noFill/>
                </a:ln>
                <a:solidFill>
                  <a:srgbClr val="9DB6D7"/>
                </a:solidFill>
                <a:effectLst/>
                <a:uLnTx/>
                <a:uFillTx/>
                <a:latin typeface="Arial" panose="020B0604020202020204" pitchFamily="34" charset="0"/>
                <a:cs typeface="+mn-cs"/>
                <a:sym typeface="Gill Sans" charset="0"/>
              </a:rPr>
              <a:t>1) </a:t>
            </a:r>
            <a:r>
              <a:rPr kumimoji="0" lang="fr-CA" altLang="fr-FR" sz="2400" b="0" i="0" u="none" strike="noStrike" kern="0" cap="none" spc="0" normalizeH="0" baseline="0" noProof="0" dirty="0">
                <a:ln>
                  <a:noFill/>
                </a:ln>
                <a:solidFill>
                  <a:srgbClr val="000000"/>
                </a:solidFill>
                <a:effectLst/>
                <a:uLnTx/>
                <a:uFillTx/>
                <a:latin typeface="Arial" panose="020B0604020202020204" pitchFamily="34" charset="0"/>
                <a:cs typeface="+mn-cs"/>
                <a:sym typeface="Gill Sans" charset="0"/>
              </a:rPr>
              <a:t>dans une phrase conditionnelle au conditionnel passé </a:t>
            </a:r>
          </a:p>
        </p:txBody>
      </p:sp>
      <p:sp>
        <p:nvSpPr>
          <p:cNvPr id="24" name="TextBox 23">
            <a:extLst>
              <a:ext uri="{FF2B5EF4-FFF2-40B4-BE49-F238E27FC236}">
                <a16:creationId xmlns:a16="http://schemas.microsoft.com/office/drawing/2014/main" id="{E8FAB2F3-F489-45FF-D77C-59B52EFED38E}"/>
              </a:ext>
            </a:extLst>
          </p:cNvPr>
          <p:cNvSpPr txBox="1"/>
          <p:nvPr/>
        </p:nvSpPr>
        <p:spPr>
          <a:xfrm>
            <a:off x="7713980" y="2791858"/>
            <a:ext cx="2136775" cy="338554"/>
          </a:xfrm>
          <a:prstGeom prst="rect">
            <a:avLst/>
          </a:prstGeom>
          <a:noFill/>
        </p:spPr>
        <p:txBody>
          <a:bodyPr wrap="square">
            <a:spAutoFit/>
          </a:bodyPr>
          <a:lstStyle/>
          <a:p>
            <a:r>
              <a:rPr kumimoji="0" lang="fr-CA" altLang="fr-FR" sz="1600" b="0" i="0" u="none" strike="noStrike" kern="0" cap="none" spc="0" normalizeH="0" baseline="0" noProof="0" dirty="0">
                <a:ln>
                  <a:noFill/>
                </a:ln>
                <a:solidFill>
                  <a:schemeClr val="bg1">
                    <a:lumMod val="50000"/>
                  </a:schemeClr>
                </a:solidFill>
                <a:effectLst/>
                <a:uLnTx/>
                <a:uFillTx/>
                <a:latin typeface="Arial" panose="020B0604020202020204" pitchFamily="34" charset="0"/>
                <a:cs typeface="+mn-cs"/>
                <a:sym typeface="Gill Sans" charset="0"/>
              </a:rPr>
              <a:t>conditionnel passé </a:t>
            </a:r>
            <a:endParaRPr lang="fr-CA" sz="1600" dirty="0">
              <a:solidFill>
                <a:schemeClr val="bg1">
                  <a:lumMod val="50000"/>
                </a:schemeClr>
              </a:solidFill>
            </a:endParaRPr>
          </a:p>
        </p:txBody>
      </p:sp>
      <p:sp>
        <p:nvSpPr>
          <p:cNvPr id="25" name="TextBox 24">
            <a:extLst>
              <a:ext uri="{FF2B5EF4-FFF2-40B4-BE49-F238E27FC236}">
                <a16:creationId xmlns:a16="http://schemas.microsoft.com/office/drawing/2014/main" id="{29B6D2C4-ABE5-1711-B8DD-82153BD7E972}"/>
              </a:ext>
            </a:extLst>
          </p:cNvPr>
          <p:cNvSpPr txBox="1"/>
          <p:nvPr/>
        </p:nvSpPr>
        <p:spPr>
          <a:xfrm>
            <a:off x="3700145" y="2828168"/>
            <a:ext cx="2136775" cy="338554"/>
          </a:xfrm>
          <a:prstGeom prst="rect">
            <a:avLst/>
          </a:prstGeom>
          <a:noFill/>
        </p:spPr>
        <p:txBody>
          <a:bodyPr wrap="square">
            <a:spAutoFit/>
          </a:bodyPr>
          <a:lstStyle/>
          <a:p>
            <a:r>
              <a:rPr kumimoji="0" lang="fr-CA" altLang="fr-FR" sz="1600" b="0" i="0" u="none" strike="noStrike" kern="0" cap="none" spc="0" normalizeH="0" baseline="0" noProof="0" dirty="0">
                <a:ln>
                  <a:noFill/>
                </a:ln>
                <a:solidFill>
                  <a:schemeClr val="bg1">
                    <a:lumMod val="50000"/>
                  </a:schemeClr>
                </a:solidFill>
                <a:effectLst/>
                <a:uLnTx/>
                <a:uFillTx/>
                <a:latin typeface="Arial" panose="020B0604020202020204" pitchFamily="34" charset="0"/>
                <a:cs typeface="+mn-cs"/>
                <a:sym typeface="Gill Sans" charset="0"/>
              </a:rPr>
              <a:t>plus-que-parfait</a:t>
            </a:r>
            <a:endParaRPr lang="fr-CA" sz="1600" dirty="0">
              <a:solidFill>
                <a:schemeClr val="bg1">
                  <a:lumMod val="50000"/>
                </a:schemeClr>
              </a:solidFill>
            </a:endParaRPr>
          </a:p>
        </p:txBody>
      </p:sp>
    </p:spTree>
    <p:custDataLst>
      <p:tags r:id="rId1"/>
    </p:custDataLst>
    <p:extLst>
      <p:ext uri="{BB962C8B-B14F-4D97-AF65-F5344CB8AC3E}">
        <p14:creationId xmlns:p14="http://schemas.microsoft.com/office/powerpoint/2010/main" val="106262348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500"/>
                                        <p:tgtEl>
                                          <p:spTgt spid="1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500"/>
                                        <p:tgtEl>
                                          <p:spTgt spid="22"/>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500"/>
                                        <p:tgtEl>
                                          <p:spTgt spid="12"/>
                                        </p:tgtEl>
                                      </p:cBhvr>
                                    </p:animEffect>
                                  </p:childTnLst>
                                </p:cTn>
                              </p:par>
                              <p:par>
                                <p:cTn id="17" presetID="10"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childTnLst>
                          </p:cTn>
                        </p:par>
                        <p:par>
                          <p:cTn id="20" fill="hold">
                            <p:stCondLst>
                              <p:cond delay="500"/>
                            </p:stCondLst>
                            <p:childTnLst>
                              <p:par>
                                <p:cTn id="21" presetID="47" presetClass="entr" presetSubtype="0" fill="hold" grpId="0" nodeType="after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fade">
                                      <p:cBhvr>
                                        <p:cTn id="23" dur="1000"/>
                                        <p:tgtEl>
                                          <p:spTgt spid="25"/>
                                        </p:tgtEl>
                                      </p:cBhvr>
                                    </p:animEffect>
                                    <p:anim calcmode="lin" valueType="num">
                                      <p:cBhvr>
                                        <p:cTn id="24" dur="1000" fill="hold"/>
                                        <p:tgtEl>
                                          <p:spTgt spid="25"/>
                                        </p:tgtEl>
                                        <p:attrNameLst>
                                          <p:attrName>ppt_x</p:attrName>
                                        </p:attrNameLst>
                                      </p:cBhvr>
                                      <p:tavLst>
                                        <p:tav tm="0">
                                          <p:val>
                                            <p:strVal val="#ppt_x"/>
                                          </p:val>
                                        </p:tav>
                                        <p:tav tm="100000">
                                          <p:val>
                                            <p:strVal val="#ppt_x"/>
                                          </p:val>
                                        </p:tav>
                                      </p:tavLst>
                                    </p:anim>
                                    <p:anim calcmode="lin" valueType="num">
                                      <p:cBhvr>
                                        <p:cTn id="25" dur="1000" fill="hold"/>
                                        <p:tgtEl>
                                          <p:spTgt spid="25"/>
                                        </p:tgtEl>
                                        <p:attrNameLst>
                                          <p:attrName>ppt_y</p:attrName>
                                        </p:attrNameLst>
                                      </p:cBhvr>
                                      <p:tavLst>
                                        <p:tav tm="0">
                                          <p:val>
                                            <p:strVal val="#ppt_y-.1"/>
                                          </p:val>
                                        </p:tav>
                                        <p:tav tm="100000">
                                          <p:val>
                                            <p:strVal val="#ppt_y"/>
                                          </p:val>
                                        </p:tav>
                                      </p:tavLst>
                                    </p:anim>
                                  </p:childTnLst>
                                </p:cTn>
                              </p:par>
                            </p:childTnLst>
                          </p:cTn>
                        </p:par>
                        <p:par>
                          <p:cTn id="26" fill="hold">
                            <p:stCondLst>
                              <p:cond delay="1500"/>
                            </p:stCondLst>
                            <p:childTnLst>
                              <p:par>
                                <p:cTn id="27" presetID="47" presetClass="entr" presetSubtype="0" fill="hold" grpId="0" nodeType="after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fade">
                                      <p:cBhvr>
                                        <p:cTn id="29" dur="750"/>
                                        <p:tgtEl>
                                          <p:spTgt spid="24"/>
                                        </p:tgtEl>
                                      </p:cBhvr>
                                    </p:animEffect>
                                    <p:anim calcmode="lin" valueType="num">
                                      <p:cBhvr>
                                        <p:cTn id="30" dur="750" fill="hold"/>
                                        <p:tgtEl>
                                          <p:spTgt spid="24"/>
                                        </p:tgtEl>
                                        <p:attrNameLst>
                                          <p:attrName>ppt_x</p:attrName>
                                        </p:attrNameLst>
                                      </p:cBhvr>
                                      <p:tavLst>
                                        <p:tav tm="0">
                                          <p:val>
                                            <p:strVal val="#ppt_x"/>
                                          </p:val>
                                        </p:tav>
                                        <p:tav tm="100000">
                                          <p:val>
                                            <p:strVal val="#ppt_x"/>
                                          </p:val>
                                        </p:tav>
                                      </p:tavLst>
                                    </p:anim>
                                    <p:anim calcmode="lin" valueType="num">
                                      <p:cBhvr>
                                        <p:cTn id="31" dur="750" fill="hold"/>
                                        <p:tgtEl>
                                          <p:spTgt spid="24"/>
                                        </p:tgtEl>
                                        <p:attrNameLst>
                                          <p:attrName>ppt_y</p:attrName>
                                        </p:attrNameLst>
                                      </p:cBhvr>
                                      <p:tavLst>
                                        <p:tav tm="0">
                                          <p:val>
                                            <p:strVal val="#ppt_y-.1"/>
                                          </p:val>
                                        </p:tav>
                                        <p:tav tm="100000">
                                          <p:val>
                                            <p:strVal val="#ppt_y"/>
                                          </p:val>
                                        </p:tav>
                                      </p:tavLst>
                                    </p:anim>
                                  </p:childTnLst>
                                </p:cTn>
                              </p:par>
                              <p:par>
                                <p:cTn id="32" presetID="10" presetClass="entr" presetSubtype="0" fill="hold"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fade">
                                      <p:cBhvr>
                                        <p:cTn id="34" dur="5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50" presetClass="entr" presetSubtype="0" decel="100000" fill="hold"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p:cTn id="43" dur="1000" fill="hold"/>
                                        <p:tgtEl>
                                          <p:spTgt spid="14"/>
                                        </p:tgtEl>
                                        <p:attrNameLst>
                                          <p:attrName>ppt_w</p:attrName>
                                        </p:attrNameLst>
                                      </p:cBhvr>
                                      <p:tavLst>
                                        <p:tav tm="0">
                                          <p:val>
                                            <p:strVal val="#ppt_w+.3"/>
                                          </p:val>
                                        </p:tav>
                                        <p:tav tm="100000">
                                          <p:val>
                                            <p:strVal val="#ppt_w"/>
                                          </p:val>
                                        </p:tav>
                                      </p:tavLst>
                                    </p:anim>
                                    <p:anim calcmode="lin" valueType="num">
                                      <p:cBhvr>
                                        <p:cTn id="44" dur="1000" fill="hold"/>
                                        <p:tgtEl>
                                          <p:spTgt spid="14"/>
                                        </p:tgtEl>
                                        <p:attrNameLst>
                                          <p:attrName>ppt_h</p:attrName>
                                        </p:attrNameLst>
                                      </p:cBhvr>
                                      <p:tavLst>
                                        <p:tav tm="0">
                                          <p:val>
                                            <p:strVal val="#ppt_h"/>
                                          </p:val>
                                        </p:tav>
                                        <p:tav tm="100000">
                                          <p:val>
                                            <p:strVal val="#ppt_h"/>
                                          </p:val>
                                        </p:tav>
                                      </p:tavLst>
                                    </p:anim>
                                    <p:animEffect transition="in" filter="fade">
                                      <p:cBhvr>
                                        <p:cTn id="45" dur="1000"/>
                                        <p:tgtEl>
                                          <p:spTgt spid="14"/>
                                        </p:tgtEl>
                                      </p:cBhvr>
                                    </p:animEffect>
                                  </p:childTnLst>
                                </p:cTn>
                              </p:par>
                              <p:par>
                                <p:cTn id="46" presetID="10" presetClass="entr" presetSubtype="0" fill="hold" nodeType="with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fade">
                                      <p:cBhvr>
                                        <p:cTn id="4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build="allAtOnce"/>
      <p:bldP spid="14" grpId="0"/>
      <p:bldP spid="16" grpId="0"/>
      <p:bldP spid="22" grpId="0"/>
      <p:bldP spid="24" grpId="0"/>
      <p:bldP spid="25"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85"/>
  <p:tag name="MMPROD_THEME_BG_IMAGE" val=""/>
  <p:tag name="MMPROD_DATA" val="&lt;object type=&quot;10002&quot; unique_id=&quot;901&quot;&gt;&lt;property id=&quot;10007&quot; value=&quot;Next&quot;/&gt;&lt;property id=&quot;10008&quot; value=&quot;Back&quot;/&gt;&lt;property id=&quot;10009&quot; value=&quot;Soumettre&quot;/&gt;&lt;property id=&quot;10012&quot; value=&quot;0&quot;/&gt;&lt;property id=&quot;10022&quot; value=&quot;Essayez encore une fois&quot;/&gt;&lt;property id=&quot;10068&quot; value=&quot;Correct - Cliquez pour continuer&quot;/&gt;&lt;property id=&quot;10069&quot; value=&quot;Incorrect - Cliquez pour continuer&quot;/&gt;&lt;property id=&quot;10124&quot; value=&quot;Click to continue&quot;/&gt;&lt;property id=&quot;10125&quot; value=&quot;Click to submit answer&quot;/&gt;&lt;property id=&quot;10126&quot; value=&quot;Click to go back&quot;/&gt;&lt;property id=&quot;10127&quot; value=&quot;Annuler&quot;/&gt;&lt;property id=&quot;10128&quot; value=&quot;Click to clear&quot;/&gt;&lt;property id=&quot;10133&quot; value=&quot;0&quot;/&gt;&lt;property id=&quot;10134&quot; value=&quot;0&quot;/&gt;&lt;property id=&quot;10135&quot; value=&quot;,&quot;/&gt;&lt;property id=&quot;10136&quot; value=&quot;2&quot;/&gt;&lt;property id=&quot;10156&quot; value=&quot;1&quot;/&gt;&lt;property id=&quot;10157&quot; value=&quot;1&quot;/&gt;&lt;property id=&quot;10158&quot; value=&quot;1&quot;/&gt;&lt;property id=&quot;10177&quot; value=&quot;0&quot;/&gt;&lt;property id=&quot;10183&quot; value=&quot;Vous devez répondre aux questions avant de continuer&quot;/&gt;&lt;property id=&quot;10185&quot; value=&quot;1&quot;/&gt;&lt;property id=&quot;10188&quot; value=&quot;The time to answer this question has expired.&quot;/&gt;&lt;property id=&quot;10189&quot; value=&quot;1&quot;/&gt;&lt;property id=&quot;10194&quot; value=&quot;0&quot;/&gt;&lt;property id=&quot;10195&quot; value=&quot;1&quot;/&gt;&lt;property id=&quot;10196&quot; value=&quot;0&quot;/&gt;&lt;property id=&quot;10198&quot; value=&quot;100&quot;/&gt;&lt;property id=&quot;10200&quot; value=&quot;1&quot;/&gt;&lt;object type=&quot;10054&quot; unique_id=&quot;10002&quot;&gt;&lt;property id=&quot;10139&quot; value=&quot;1.0&quot;/&gt;&lt;property id=&quot;10141&quot; value=&quot;80&quot;/&gt;&lt;property id=&quot;10143&quot; value=&quot;0&quot;/&gt;&lt;property id=&quot;10144&quot; value=&quot;0&quot;/&gt;&lt;property id=&quot;10145&quot; value=&quot;0&quot;/&gt;&lt;property id=&quot;10146&quot; value=&quot;1&quot;/&gt;&lt;property id=&quot;10147&quot; value=&quot;0&quot;/&gt;&lt;property id=&quot;10148&quot; value=&quot;0&quot;/&gt;&lt;property id=&quot;10149&quot; value=&quot;0&quot;/&gt;&lt;property id=&quot;10150&quot; value=&quot;0&quot;/&gt;&lt;/object&gt;&lt;object type=&quot;10042&quot; unique_id=&quot;903&quot;&gt;&lt;object type=&quot;10003&quot; unique_id=&quot;10004&quot;&gt;&lt;property id=&quot;10002&quot; value=&quot;Quiz&quot;/&gt;&lt;property id=&quot;10003&quot; value=&quot;0&quot;/&gt;&lt;property id=&quot;10004&quot; value=&quot;0&quot;/&gt;&lt;property id=&quot;10005&quot; value=&quot;0&quot;/&gt;&lt;property id=&quot;10006&quot; value=&quot;0&quot;/&gt;&lt;property id=&quot;10010&quot; value=&quot;1&quot;/&gt;&lt;property id=&quot;10014&quot; value=&quot;-1&quot;/&gt;&lt;property id=&quot;10015&quot; value=&quot;1&quot;/&gt;&lt;property id=&quot;10016&quot; value=&quot;1&quot;/&gt;&lt;property id=&quot;10017&quot; value=&quot;1&quot;/&gt;&lt;property id=&quot;10018&quot; value=&quot;0&quot;/&gt;&lt;property id=&quot;10029&quot; value=&quot;2&quot;/&gt;&lt;property id=&quot;10072&quot; value=&quot;Quiz10004&quot;/&gt;&lt;property id=&quot;10123&quot; value=&quot;1&quot;/&gt;&lt;property id=&quot;10129&quot; value=&quot;0&quot;/&gt;&lt;property id=&quot;10130&quot; value=&quot;80&quot;/&gt;&lt;property id=&quot;10160&quot; value=&quot;1&quot;/&gt;&lt;property id=&quot;10161&quot; value=&quot;1&quot;/&gt;&lt;property id=&quot;10162&quot; value=&quot;1&quot;/&gt;&lt;property id=&quot;10163&quot; value=&quot;0&quot;/&gt;&lt;property id=&quot;10164&quot; value=&quot;0&quot;/&gt;&lt;property id=&quot;10165&quot; value=&quot;Réussi&quot;/&gt;&lt;property id=&quot;10166&quot; value=&quot;Échoué&quot;/&gt;&lt;property id=&quot;10167&quot; value=&quot;FFFFFFFF&quot;/&gt;&lt;property id=&quot;10169&quot; value=&quot;Question %d of %d&quot;/&gt;&lt;property id=&quot;10170&quot; value=&quot;Send E-mail&quot;/&gt;&lt;property id=&quot;10171&quot; value=&quot;Vous avez répondu correctement!&quot;/&gt;&lt;property id=&quot;10172&quot; value=&quot;Vous n'avez pas répondu à la question&quot;/&gt;&lt;property id=&quot;10173&quot; value=&quot;Votre réponse&quot;/&gt;&lt;property id=&quot;10174&quot; value=&quot;La réponse correcte est:&quot;/&gt;&lt;object type=&quot;10050&quot; unique_id=&quot;10006&quot;&gt;&lt;property id=&quot;10020&quot; value=&quot;2&quot;/&gt;&lt;property id=&quot;10191&quot; value=&quot;-1&quot;/&gt;&lt;/object&gt;&lt;object type=&quot;10051&quot; unique_id=&quot;10007&quot;&gt;&lt;property id=&quot;10020&quot; value=&quot;2&quot;/&gt;&lt;property id=&quot;10191&quot; value=&quot;-1&quot;/&gt;&lt;/object&gt;&lt;property id=&quot;10208&quot; value=&quot;0&quot;/&gt;&lt;property id=&quot;10222&quot; value=&quot;0&quot;/&gt;&lt;property id=&quot;10223&quot; value=&quot;1&quot;/&gt;&lt;property id=&quot;10224&quot; value=&quot;1&quot;/&gt;&lt;property id=&quot;10225&quot; value=&quot;Instruction Slide Title&quot;/&gt;&lt;property id=&quot;10226&quot; value=&quot;Write instructions for quiz takers here...&quot;/&gt;&lt;property id=&quot;10228&quot; value=&quot;100&quot;/&gt;&lt;/object&gt;&lt;/object&gt;&lt;property id=&quot;10212&quot; value=&quot;1&quot;/&gt;&lt;property id=&quot;10213&quot; value=&quot;1&quot;/&gt;&lt;property id=&quot;10214&quot; value=&quot;0&quot;/&gt;&lt;property id=&quot;10215&quot; value=&quot;0&quot;/&gt;&lt;property id=&quot;10216&quot; value=&quot;0&quot;/&gt;&lt;property id=&quot;10217&quot; value=&quot;1&quot;/&gt;&lt;property id=&quot;10218&quot; value=&quot;0&quot;/&gt;&lt;property id=&quot;10219&quot; value=&quot;0&quot;/&gt;&lt;property id=&quot;10227&quot; value=&quot;1&quot;/&gt;&lt;property id=&quot;10229&quot; value=&quot;0&quot;/&gt;&lt;property id=&quot;10235&quot; value=&quot;0&quot;/&gt;&lt;property id=&quot;10236&quot; value=&quot;0&quot;/&gt;&lt;property id=&quot;10237&quot; value=&quot;0&quot;/&gt;&lt;property id=&quot;10238&quot; value=&quot;-1&quot;/&gt;&lt;property id=&quot;10239&quot; value=&quot;-1&quot;/&gt;&lt;property id=&quot;10240&quot; value=&quot;-1&quot;/&gt;&lt;property id=&quot;10241&quot; value=&quot;-1&quot;/&gt;&lt;property id=&quot;10242&quot; value=&quot;-1&quot;/&gt;&lt;property id=&quot;10243&quot; value=&quot;-1&quot;/&gt;&lt;property id=&quot;10244&quot; value=&quot;1&quot;/&gt;&lt;property id=&quot;10245&quot; value=&quot;0&quot;/&gt;&lt;/object&gt;&#10;"/>
  <p:tag name="MMPROD_TAG_VCONFIG" val="PD94bWwgdmVyc2lvbj0iMS4wIj8+DQo8Y29uZmlndXJhdGlvbj4NCgk8Y29sb3JzPg0KCQk8dWljb2xvciBuYW1lPSJwcmltYXJ5IiB2YWx1ZT0iMHhBQUM4RDkiLz4NCgkJPHVpY29sb3IgbmFtZT0iZ2xvdyIgdmFsdWU9IjB4MzVEMzM0Ii8+DQoJCTx1aWNvbG9yIG5hbWU9InRleHQiIHZhbHVlPSIweEZGRkZGRiIvPg0KCQk8dWljb2xvciBuYW1lPSJsaWdodCIgdmFsdWU9IjB4NEU1RDYwIi8+DQoJCTx1aWNvbG9yIG5hbWU9InNoYWRvdyIgdmFsdWU9IjB4MDAwMDAwIi8+DQoJCTx1aWNvbG9yIG5hbWU9ImJhY2tncm91bmQiIHZhbHVlPSIweDUwODZBMyIvPg0KCTwvY29sb3JzPg0KCTxsYXlvdXQ+DQoJCTx1aXNob3cgbmFtZT0icHJlc2VudGF0aW9udGl0bGUiIHZhbHVlPSJ0cnVlIi8+DQoJCTx1aXNob3cgbmFtZT0icHJlc2VudGVycGhvdG8iIHZhbHVlPSJmYWxzZSIvPg0KCQk8dWlzaG93IG5hbWU9InByZXNlbnRlcm5hbWUiIHZhbHVlPSJmYWxzZSIvPg0KCQk8dWlzaG93IG5hbWU9InByZXNlbnRlcnRpdGxlIiB2YWx1ZT0iZmFsc2UiLz4NCgkJPHVpc2hvdyBuYW1lPSJwcmVzZW50ZXJlbWFpbCIgdmFsdWU9ImZhbHNlIi8+DQoJCTx1aXNob3cgbmFtZT0icHJlc2VudGVyYmlvIiB2YWx1ZT0iZmFsc2UiLz4NCgkJPHVpc2hvdyBuYW1lPSJjb21wYW55bG9nbyIgdmFsdWU9ImZhbHNlIi8+DQoJCTx1aXNob3cgbmFtZT0ic2lkZWJhciIgdmFsdWU9InRydWUiLz4NCgkJPHVpc2hvdyBuYW1lPSJvdXRsaW5lIiB2YWx1ZT0idHJ1ZSIvPg0KCQk8dWlzaG93IG5hbWU9InRodW1ibmFpbCIgdmFsdWU9ImZhbHNlIi8+DQoJCTx1aXNob3cgbmFtZT0ibm90ZXMiIHZhbHVlPSJmYWxzZSIvPg0KCQk8dWlzaG93IG5hbWU9InNlYXJjaCIgdmFsdWU9InRydW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DQoJCTx1aXJlcGxhY2UgbmFtZT0iaW5pdGlhbHRhYiIgdmFsdWU9InNlYXJjaCIvPg0KCQk8dWlzaG93IG5hbWU9InF1aXoiIHZhbHVlPSJ0cnVlIi8+DQoJCTx1aXNob3cgbmFtZT0iY2N0ZXh0aGlnaGxpZ2h0aW5nIiB2YWx1ZT0idHJ1ZSIvPg0KCTwvbGF5b3V0Pg0KCTxsYW5ndWFnZSBpZD0iZW4iPg0KCQk8dWl0ZXh0IG5hbWU9IkFET0JFX1BSRVNFTlRFUiIgdmFsdWU9Ik15IG5hbWUgZ29pZXMgaGVyZSIv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TdG9wcGVkIi8+DQoJCTx1aXRleHQgbmFtZT0iU0NSVUJCQVJTVEFUVVNfUExBWUlORyIgdmFsdWU9IlBsYXlpbmciLz4NCgkJPHVpdGV4dCBuYW1lPSJTQ1JVQkJBUlNUQVRVU19OT0FVRElPIiB2YWx1ZT0iTm8gQXVkaW8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TE9BRElORyIgdmFsdWU9IkxhZGVuIi8+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DQoJCTwhLS0gc3Vic3RpdHV0aW9uOiAlcyA9PSBzZWNvbmRzIHJlbWFpbmluZyAtLT4NCgkJPHVpdGV4dCBuYW1lPSJFTEFQU0VEIiB2YWx1ZT0iUmVzdGRhdWVyOiAlbSBNaW51dGVuICVzIFNla3VuZGVuIi8+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DQoJCTx1aXRleHQgbmFtZT0iRElWSURFUkJUTl9USVRMRSIgdmFsdWU9InwiLz4NCgkJPHVpdGV4dCBuYW1lPSJDT05UQUNUQlROX1RJVExFIiB2YWx1ZT0iS29udGFrdCIvPg0KCQk8dWl0ZXh0IG5hbWU9IlRBQl9PVVRMSU5FIiB2YWx1ZT0iU3RydWt0dXIiLz4NCgkJPHVpdGV4dCBuYW1lPSJUQUJfVEhVTUIiIHZhbHVlPSJNaW5pYXR1ciIvPg0KCQk8dWl0ZXh0IG5hbWU9IlRBQl9OT1RFUyIgdmFsdWU9Ik5vdGl6ZW4iLz4NCgkJPHVpdGV4dCBuYW1lPSJUQUJfU0VBUkNIIiB2YWx1ZT0iU3VjaGVuIi8+DQoJCTx1aXRleHQgbmFtZT0iU0xJREVfSEVBRElORyIgdmFsdWU9IkZvbGllbnRpdGVsIi8+DQoJCTx1aXRleHQgbmFtZT0iRFVSQVRJT05fSEVBRElORyIgdmFsdWU9IkRhdWVyIi8+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DQoJCTx1aXRleHQgbmFtZT0iU0xJREVfTk9URVMiIHZhbHVlPSJGb2xpZW5ub3RpemV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DQoJCTx1aXRleHQgbmFtZT0iTVVURSIgdmFsdWU9IlRvbiBhdXMiLz4NCgkJPHVpdGV4dCBuYW1lPSJET0NXUkFQX1RJVExFIiB2YWx1ZT0iUHJlc2VudGVyLUFuaGFuZyIvPg0KCQk8dWl0ZXh0IG5hbWU9IkRPQ1dSQVBfTVNHIiB2YWx1ZT0iQXVmIG1laW5lbSBBcmJlaXRzcGxhdHogc3BlaWNoZXJuIi8+DQoJCTx1aXRleHQgbmFtZT0iRE9DV1JBUF9QUk9NUFQiIHZhbHVlPSJadW0gSGVydW50ZXJsYWRlbiBrbGlja2VuIi8+DQoJPC9sYW5ndWFnZT4NCgk8bGFuZ3VhZ2UgaWQ9ImZy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zogJXAiLz4NCgkJPHVpdGV4dCBuYW1lPSJCSU9CVE5fVElUTEUiIHZhbHVlPSJCaW8gOiIvPg0KCQk8dWl0ZXh0IG5hbWU9IkRJVklERVJCVE5fVElUTEUiIHZhbHVlPSJ8Ii8+DQoJCTx1aXRleHQgbmFtZT0iQ09OVEFDVEJUTl9USVRMRSIgdmFsdWU9IkNvbnRhY3QiLz4NCgkJPHVpdGV4dCBuYW1lPSJUQUJfT1VUTElORSIgdmFsdWU9IlBsYW4iLz4NCgkJPHVpdGV4dCBuYW1lPSJUQUJfVEhVTUIiIHZhbHVlPSIgTWluaWF0dXJlIi8+DQoJCTx1aXRleHQgbmFtZT0iVEFCX05PVEVTIiB2YWx1ZT0iTm90ZXMiLz4NCgkJPHVpdGV4dCBuYW1lPSJUQUJfU0VBUkNIIiB2YWx1ZT0iIENoZXJjaGVy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5vdGVzIGRlcyBkaWFwb3NpdGl2ZXM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DQoJCTx1aXRleHQgbmFtZT0iRE9DV1JBUF9QUk9NUFQiIHZhbHVlPSJDbGlxdWVyIHBvdXIgdMOpbMOpY2hhcmdlciIvPg0KCTwvbGFuZ3VhZ2U+DQoJPGxhbmd1YWdlIGlkPSJqYS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w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imi+OBm+OCiyIvPg0KCQk8dWl0ZXh0IG5hbWU9Ik1VVEUiIHZhbHVlPSLjg5/jg6Xjg7zjg4giLz4NCgkJPHVpdGV4dCBuYW1lPSJET0NXUkFQX1RJVExFIiB2YWx1ZT0iUHJlc2VudGVyIOa3u+S7mOODleOCoeOCpOODqyIvPg0KCQk8dWl0ZXh0IG5hbWU9IkRPQ1dSQVBfTVNHIiB2YWx1ZT0i44Oe44Kk44Kz44Oz44OU44Ol44O844K/44Gr5L+d5a2YIi8+DQoJCTx1aXRleHQgbmFtZT0iRE9DV1JBUF9QUk9NUFQiIHZhbHVlPSLjgq/jg6rjg4Pjgq/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S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DQoJCTx1aXRleHQgbmFtZT0iVEhVTUJfSEVBRElORyIgdmFsdWU9IuyKrOudvOydtOuTnCIvPg0KCQk8dWl0ZXh0IG5hbWU9IlRIVU1CX0lORk8iIHZhbHVlPSLsoJzrqqkv7J6s7IOd7Iuc6rCEIi8+DQoJCTx1aXRleHQgbmFtZT0iQVRUQUNITkFNRV9IRUFESU5HIiB2YWx1ZT0i7YyM7J28IOydtOumhCIvPg0KCQk8dWl0ZXh0IG5hbWU9IkFUVEFDSFNJWkVfSEVBRElORyIgdmFsdWU9Iu2BrOq4sCIvPg0KCQk8dWl0ZXh0IG5hbWU9IlNMSURFX05PVEVTIiB2YWx1ZT0i7Iqs65287J2065OcIOuFuO2KuC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ssLjsl6zsnpDsl5Dqsowg7IS466GcIOunieuMgCDrs7TsnbTquLAiLz4NCgkJPHVpdGV4dCBuYW1lPSJNVVRFIiB2YWx1ZT0i7J2M7IaM6rGwIi8+DQoJCTx1aXRleHQgbmFtZT0iRE9DV1JBUF9USVRMRSIgdmFsdWU9IlByZXNlbnRlciDtjIzsnbwg7LKo67aAIi8+DQoJCTx1aXRleHQgbmFtZT0iRE9DV1JBUF9NU0ciIHZhbHVlPSLrgrQg7Lu07ZOo7YSw7JeQIOyggOyepSIvPg0KCQk8dWl0ZXh0IG5hbWU9IkRPQ1dSQVBfUFJPTVBUIiB2YWx1ZT0i7YG066at7ZWY7JesIOuLpOyatOuhnOuTnCIvPg0KCTwvbGFuZ3VhZ2U+DQo8L2NvbmZpZ3VyYXRpb24+DQog"/>
  <p:tag name="MMPROD_UIDATA" val="&lt;database version=&quot;10.0&quot;&gt;&lt;object type=&quot;1&quot; unique_id=&quot;10001&quot;&gt;&lt;property id=&quot;20139&quot; value=&quot;%n. %s&quot;/&gt;&lt;property id=&quot;20141&quot; value=&quot;Le genre des noms (concept title)&quot;/&gt;&lt;property id=&quot;20144&quot; value=&quot;1&quot;/&gt;&lt;property id=&quot;20146&quot; value=&quot;0&quot;/&gt;&lt;property id=&quot;20147&quot; value=&quot;0&quot;/&gt;&lt;property id=&quot;20148&quot; value=&quot;5&quot;/&gt;&lt;property id=&quot;20180&quot; value=&quot;0&quot;/&gt;&lt;property id=&quot;20181&quot; value=&quot;0&quot;/&gt;&lt;property id=&quot;20193&quot; value=&quot;-1&quot;/&gt;&lt;property id=&quot;20224&quot; value=&quot;\\artsfile.uwaterloo.ca\ktsedryk\My Documents\My Adobe Presentations\template&quot;/&gt;&lt;property id=&quot;20250&quot; value=&quot;0&quot;/&gt;&lt;property id=&quot;20251&quot; value=&quot;0&quot;/&gt;&lt;property id=&quot;20259&quot; value=&quot;0&quot;/&gt;&lt;object type=&quot;8&quot; unique_id=&quot;10777&quot;&gt;&lt;/object&gt;&lt;object type=&quot;2&quot; unique_id=&quot;10778&quot;&gt;&lt;object type=&quot;3&quot; unique_id=&quot;16090&quot;&gt;&lt;property id=&quot;20148&quot; value=&quot;5&quot;/&gt;&lt;property id=&quot;20300&quot; value=&quot;Slide 1&quot;/&gt;&lt;property id=&quot;20303&quot; value=&quot;-1&quot;/&gt;&lt;property id=&quot;20307&quot; value=&quot;347&quot;/&gt;&lt;property id=&quot;20309&quot; value=&quot;-1&quot;/&gt;&lt;/object&gt;&lt;object type=&quot;3&quot; unique_id=&quot;21677&quot;&gt;&lt;property id=&quot;20148&quot; value=&quot;5&quot;/&gt;&lt;property id=&quot;20300&quot; value=&quot;Slide 2&quot;/&gt;&lt;property id=&quot;20307&quot; value=&quot;348&quot;/&gt;&lt;/object&gt;&lt;object type=&quot;3&quot; unique_id=&quot;21694&quot;&gt;&lt;property id=&quot;20148&quot; value=&quot;5&quot;/&gt;&lt;property id=&quot;20300&quot; value=&quot;Slide 3&quot;/&gt;&lt;property id=&quot;20307&quot; value=&quot;349&quot;/&gt;&lt;/object&gt;&lt;/object&gt;&lt;object type=&quot;4&quot; unique_id=&quot;13066&quo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TIMING" val="|8.9|5.6"/>
</p:tagLst>
</file>

<file path=ppt/tags/tag3.xml><?xml version="1.0" encoding="utf-8"?>
<p:tagLst xmlns:a="http://schemas.openxmlformats.org/drawingml/2006/main" xmlns:r="http://schemas.openxmlformats.org/officeDocument/2006/relationships" xmlns:p="http://schemas.openxmlformats.org/presentationml/2006/main">
  <p:tag name="TIMING" val="|1.7|2.3|1.8|1.4|3.2|2.3|1.5|5|5.7|2|1.7|2.5|1.3|1.8|1.7|1.4|2.4"/>
</p:tagLst>
</file>

<file path=ppt/tags/tag4.xml><?xml version="1.0" encoding="utf-8"?>
<p:tagLst xmlns:a="http://schemas.openxmlformats.org/drawingml/2006/main" xmlns:r="http://schemas.openxmlformats.org/officeDocument/2006/relationships" xmlns:p="http://schemas.openxmlformats.org/presentationml/2006/main">
  <p:tag name="TIMING" val="|6.3|2|3.3|4.9|25.5|2|9.7|12.3|2.4|2.3|1.5"/>
</p:tagLst>
</file>

<file path=ppt/tags/tag5.xml><?xml version="1.0" encoding="utf-8"?>
<p:tagLst xmlns:a="http://schemas.openxmlformats.org/drawingml/2006/main" xmlns:r="http://schemas.openxmlformats.org/officeDocument/2006/relationships" xmlns:p="http://schemas.openxmlformats.org/presentationml/2006/main">
  <p:tag name="TIMING" val="|1.2|13.9|27.2|3.9"/>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tle &amp; Bullet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itle &amp; Bullets">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triangle" w="med" len="med"/>
        </a:ln>
      </a:spPr>
      <a:bodyPr anchor="ctr"/>
      <a:lstStyle>
        <a:defPPr algn="ctr">
          <a:defRPr/>
        </a:defPPr>
      </a:lstStyle>
      <a:style>
        <a:lnRef idx="2">
          <a:schemeClr val="accent4"/>
        </a:lnRef>
        <a:fillRef idx="1">
          <a:schemeClr val="lt1"/>
        </a:fillRef>
        <a:effectRef idx="0">
          <a:schemeClr val="accent4"/>
        </a:effectRef>
        <a:fontRef idx="minor">
          <a:schemeClr val="dk1"/>
        </a:fontRef>
      </a:style>
    </a:spDef>
    <a:lnDef>
      <a:spPr bwMode="auto">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2350</TotalTime>
  <Pages>0</Pages>
  <Words>737</Words>
  <Characters>0</Characters>
  <Application>Microsoft Office PowerPoint</Application>
  <PresentationFormat>Custom</PresentationFormat>
  <Lines>0</Lines>
  <Paragraphs>89</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Arial Black</vt:lpstr>
      <vt:lpstr>Calibri</vt:lpstr>
      <vt:lpstr>Gill Sans</vt:lpstr>
      <vt:lpstr>Open Sans</vt:lpstr>
      <vt:lpstr>Title &amp; Bullets</vt:lpstr>
      <vt:lpstr>Le plus-que-parfait</vt:lpstr>
      <vt:lpstr> Formation</vt:lpstr>
      <vt:lpstr> Conjugaison</vt:lpstr>
      <vt:lpstr>Emplois (antériorité)</vt:lpstr>
      <vt:lpstr>Emplois (si)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plus-que-parfait</dc:title>
  <dc:creator>Tsedryk, Kanstantsin</dc:creator>
  <cp:keywords>FR252</cp:keywords>
  <cp:lastModifiedBy>KT</cp:lastModifiedBy>
  <cp:revision>462</cp:revision>
  <dcterms:modified xsi:type="dcterms:W3CDTF">2024-01-12T16:12:09Z</dcterms:modified>
</cp:coreProperties>
</file>