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2"/>
  </p:notesMasterIdLst>
  <p:handoutMasterIdLst>
    <p:handoutMasterId r:id="rId13"/>
  </p:handoutMasterIdLst>
  <p:sldIdLst>
    <p:sldId id="347" r:id="rId2"/>
    <p:sldId id="348" r:id="rId3"/>
    <p:sldId id="349" r:id="rId4"/>
    <p:sldId id="350" r:id="rId5"/>
    <p:sldId id="351" r:id="rId6"/>
    <p:sldId id="352" r:id="rId7"/>
    <p:sldId id="353" r:id="rId8"/>
    <p:sldId id="354" r:id="rId9"/>
    <p:sldId id="355" r:id="rId10"/>
    <p:sldId id="356" r:id="rId11"/>
  </p:sldIdLst>
  <p:sldSz cx="12482513" cy="7021513"/>
  <p:notesSz cx="7023100" cy="9309100"/>
  <p:custDataLst>
    <p:tags r:id="rId14"/>
  </p:custDataLst>
  <p:defaultTextStyle>
    <a:defPPr>
      <a:defRPr lang="en-US"/>
    </a:defPPr>
    <a:lvl1pPr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1pPr>
    <a:lvl2pPr marL="322263" indent="131763"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2pPr>
    <a:lvl3pPr marL="647700" indent="263525"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3pPr>
    <a:lvl4pPr marL="971550" indent="396875"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4pPr>
    <a:lvl5pPr marL="1296988" indent="528638"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5pPr>
    <a:lvl6pPr marL="2286000" algn="l" defTabSz="914400" rtl="0" eaLnBrk="1" latinLnBrk="0" hangingPunct="1">
      <a:defRPr sz="3000" kern="1200">
        <a:solidFill>
          <a:srgbClr val="000000"/>
        </a:solidFill>
        <a:latin typeface="Gill Sans" charset="0"/>
        <a:ea typeface="+mn-ea"/>
        <a:cs typeface="ヒラギノ角ゴ ProN W3" charset="0"/>
        <a:sym typeface="Gill Sans" charset="0"/>
      </a:defRPr>
    </a:lvl6pPr>
    <a:lvl7pPr marL="2743200" algn="l" defTabSz="914400" rtl="0" eaLnBrk="1" latinLnBrk="0" hangingPunct="1">
      <a:defRPr sz="3000" kern="1200">
        <a:solidFill>
          <a:srgbClr val="000000"/>
        </a:solidFill>
        <a:latin typeface="Gill Sans" charset="0"/>
        <a:ea typeface="+mn-ea"/>
        <a:cs typeface="ヒラギノ角ゴ ProN W3" charset="0"/>
        <a:sym typeface="Gill Sans" charset="0"/>
      </a:defRPr>
    </a:lvl7pPr>
    <a:lvl8pPr marL="3200400" algn="l" defTabSz="914400" rtl="0" eaLnBrk="1" latinLnBrk="0" hangingPunct="1">
      <a:defRPr sz="3000" kern="1200">
        <a:solidFill>
          <a:srgbClr val="000000"/>
        </a:solidFill>
        <a:latin typeface="Gill Sans" charset="0"/>
        <a:ea typeface="+mn-ea"/>
        <a:cs typeface="ヒラギノ角ゴ ProN W3" charset="0"/>
        <a:sym typeface="Gill Sans" charset="0"/>
      </a:defRPr>
    </a:lvl8pPr>
    <a:lvl9pPr marL="3657600" algn="l" defTabSz="914400" rtl="0" eaLnBrk="1" latinLnBrk="0" hangingPunct="1">
      <a:defRPr sz="3000" kern="1200">
        <a:solidFill>
          <a:srgbClr val="000000"/>
        </a:solidFill>
        <a:latin typeface="Gill Sans" charset="0"/>
        <a:ea typeface="+mn-ea"/>
        <a:cs typeface="ヒラギノ角ゴ ProN W3" charset="0"/>
        <a:sym typeface="Gill Sans" charset="0"/>
      </a:defRPr>
    </a:lvl9pPr>
  </p:defaultTextStyle>
  <p:extLst>
    <p:ext uri="{EFAFB233-063F-42B5-8137-9DF3F51BA10A}">
      <p15:sldGuideLst xmlns:p15="http://schemas.microsoft.com/office/powerpoint/2012/main">
        <p15:guide id="1" orient="horz" pos="484" userDrawn="1">
          <p15:clr>
            <a:srgbClr val="A4A3A4"/>
          </p15:clr>
        </p15:guide>
        <p15:guide id="2" orient="horz" pos="3940" userDrawn="1">
          <p15:clr>
            <a:srgbClr val="A4A3A4"/>
          </p15:clr>
        </p15:guide>
        <p15:guide id="3" pos="788" userDrawn="1">
          <p15:clr>
            <a:srgbClr val="A4A3A4"/>
          </p15:clr>
        </p15:guide>
        <p15:guide id="4" pos="3943" userDrawn="1">
          <p15:clr>
            <a:srgbClr val="A4A3A4"/>
          </p15:clr>
        </p15:guide>
        <p15:guide id="5" pos="6932"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44A9"/>
    <a:srgbClr val="04A078"/>
    <a:srgbClr val="1997CB"/>
    <a:srgbClr val="5BC0EB"/>
    <a:srgbClr val="106588"/>
    <a:srgbClr val="F200FF"/>
    <a:srgbClr val="9AFF00"/>
    <a:srgbClr val="0B435B"/>
    <a:srgbClr val="6F2A0B"/>
    <a:srgbClr val="3E5E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2DDE4B-F7C5-40B1-9026-92E5B18D7E0F}" v="517" dt="2023-02-28T15:26:53.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70863" autoAdjust="0"/>
  </p:normalViewPr>
  <p:slideViewPr>
    <p:cSldViewPr snapToGrid="0" snapToObjects="1" showGuides="1">
      <p:cViewPr varScale="1">
        <p:scale>
          <a:sx n="74" d="100"/>
          <a:sy n="74" d="100"/>
        </p:scale>
        <p:origin x="1020" y="60"/>
      </p:cViewPr>
      <p:guideLst>
        <p:guide orient="horz" pos="484"/>
        <p:guide orient="horz" pos="3940"/>
        <p:guide pos="788"/>
        <p:guide pos="3943"/>
        <p:guide pos="693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1" d="100"/>
          <a:sy n="81" d="100"/>
        </p:scale>
        <p:origin x="3858" y="9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stantsin Tsedryk" userId="708e2d0a-1804-4a88-8649-0d6086050429" providerId="ADAL" clId="{122DDE4B-F7C5-40B1-9026-92E5B18D7E0F}"/>
    <pc:docChg chg="undo redo custSel addSld modSld">
      <pc:chgData name="Kanstantsin Tsedryk" userId="708e2d0a-1804-4a88-8649-0d6086050429" providerId="ADAL" clId="{122DDE4B-F7C5-40B1-9026-92E5B18D7E0F}" dt="2023-02-28T15:26:53.086" v="896" actId="6549"/>
      <pc:docMkLst>
        <pc:docMk/>
      </pc:docMkLst>
      <pc:sldChg chg="modSp mod">
        <pc:chgData name="Kanstantsin Tsedryk" userId="708e2d0a-1804-4a88-8649-0d6086050429" providerId="ADAL" clId="{122DDE4B-F7C5-40B1-9026-92E5B18D7E0F}" dt="2023-02-27T20:52:38.111" v="5" actId="20577"/>
        <pc:sldMkLst>
          <pc:docMk/>
          <pc:sldMk cId="0" sldId="347"/>
        </pc:sldMkLst>
        <pc:spChg chg="mod">
          <ac:chgData name="Kanstantsin Tsedryk" userId="708e2d0a-1804-4a88-8649-0d6086050429" providerId="ADAL" clId="{122DDE4B-F7C5-40B1-9026-92E5B18D7E0F}" dt="2023-02-27T20:52:38.111" v="5" actId="20577"/>
          <ac:spMkLst>
            <pc:docMk/>
            <pc:sldMk cId="0" sldId="347"/>
            <ac:spMk id="3" creationId="{1E7454D3-1E15-A1DC-4185-495AEC5E15C6}"/>
          </ac:spMkLst>
        </pc:spChg>
      </pc:sldChg>
      <pc:sldChg chg="addSp delSp modSp mod modAnim">
        <pc:chgData name="Kanstantsin Tsedryk" userId="708e2d0a-1804-4a88-8649-0d6086050429" providerId="ADAL" clId="{122DDE4B-F7C5-40B1-9026-92E5B18D7E0F}" dt="2023-02-28T15:23:39.255" v="864" actId="478"/>
        <pc:sldMkLst>
          <pc:docMk/>
          <pc:sldMk cId="807746716" sldId="348"/>
        </pc:sldMkLst>
        <pc:spChg chg="mod">
          <ac:chgData name="Kanstantsin Tsedryk" userId="708e2d0a-1804-4a88-8649-0d6086050429" providerId="ADAL" clId="{122DDE4B-F7C5-40B1-9026-92E5B18D7E0F}" dt="2023-02-27T20:52:57.360" v="6"/>
          <ac:spMkLst>
            <pc:docMk/>
            <pc:sldMk cId="807746716" sldId="348"/>
            <ac:spMk id="2" creationId="{66143996-651D-4E60-972C-6F9FC358452C}"/>
          </ac:spMkLst>
        </pc:spChg>
        <pc:spChg chg="add del mod">
          <ac:chgData name="Kanstantsin Tsedryk" userId="708e2d0a-1804-4a88-8649-0d6086050429" providerId="ADAL" clId="{122DDE4B-F7C5-40B1-9026-92E5B18D7E0F}" dt="2023-02-27T20:53:09.715" v="8"/>
          <ac:spMkLst>
            <pc:docMk/>
            <pc:sldMk cId="807746716" sldId="348"/>
            <ac:spMk id="3" creationId="{1346A6FD-8893-FC91-215F-11E57AF44AA9}"/>
          </ac:spMkLst>
        </pc:spChg>
        <pc:spChg chg="add del mod">
          <ac:chgData name="Kanstantsin Tsedryk" userId="708e2d0a-1804-4a88-8649-0d6086050429" providerId="ADAL" clId="{122DDE4B-F7C5-40B1-9026-92E5B18D7E0F}" dt="2023-02-27T20:53:09.715" v="8"/>
          <ac:spMkLst>
            <pc:docMk/>
            <pc:sldMk cId="807746716" sldId="348"/>
            <ac:spMk id="5" creationId="{7541BF71-801F-F416-DEB4-894115ED1C52}"/>
          </ac:spMkLst>
        </pc:spChg>
        <pc:spChg chg="add del mod">
          <ac:chgData name="Kanstantsin Tsedryk" userId="708e2d0a-1804-4a88-8649-0d6086050429" providerId="ADAL" clId="{122DDE4B-F7C5-40B1-9026-92E5B18D7E0F}" dt="2023-02-27T20:53:09.715" v="8"/>
          <ac:spMkLst>
            <pc:docMk/>
            <pc:sldMk cId="807746716" sldId="348"/>
            <ac:spMk id="7" creationId="{15445EFA-EF09-A71E-6DD3-60C3D52EE383}"/>
          </ac:spMkLst>
        </pc:spChg>
        <pc:spChg chg="add del mod">
          <ac:chgData name="Kanstantsin Tsedryk" userId="708e2d0a-1804-4a88-8649-0d6086050429" providerId="ADAL" clId="{122DDE4B-F7C5-40B1-9026-92E5B18D7E0F}" dt="2023-02-27T20:53:09.715" v="8"/>
          <ac:spMkLst>
            <pc:docMk/>
            <pc:sldMk cId="807746716" sldId="348"/>
            <ac:spMk id="10" creationId="{8EB9C581-3066-275D-EC60-C2190BA0F907}"/>
          </ac:spMkLst>
        </pc:spChg>
        <pc:spChg chg="add del mod">
          <ac:chgData name="Kanstantsin Tsedryk" userId="708e2d0a-1804-4a88-8649-0d6086050429" providerId="ADAL" clId="{122DDE4B-F7C5-40B1-9026-92E5B18D7E0F}" dt="2023-02-27T20:53:09.715" v="8"/>
          <ac:spMkLst>
            <pc:docMk/>
            <pc:sldMk cId="807746716" sldId="348"/>
            <ac:spMk id="11" creationId="{DD4B2518-094A-8363-77EA-87095849FCDD}"/>
          </ac:spMkLst>
        </pc:spChg>
        <pc:spChg chg="add del mod">
          <ac:chgData name="Kanstantsin Tsedryk" userId="708e2d0a-1804-4a88-8649-0d6086050429" providerId="ADAL" clId="{122DDE4B-F7C5-40B1-9026-92E5B18D7E0F}" dt="2023-02-27T20:53:09.715" v="8"/>
          <ac:spMkLst>
            <pc:docMk/>
            <pc:sldMk cId="807746716" sldId="348"/>
            <ac:spMk id="12" creationId="{DF9EB387-E5AA-11D7-1CB6-F94ED397A0F0}"/>
          </ac:spMkLst>
        </pc:spChg>
        <pc:spChg chg="add del mod">
          <ac:chgData name="Kanstantsin Tsedryk" userId="708e2d0a-1804-4a88-8649-0d6086050429" providerId="ADAL" clId="{122DDE4B-F7C5-40B1-9026-92E5B18D7E0F}" dt="2023-02-27T20:53:09.715" v="8"/>
          <ac:spMkLst>
            <pc:docMk/>
            <pc:sldMk cId="807746716" sldId="348"/>
            <ac:spMk id="13" creationId="{A7554185-5681-66A7-C647-138124301042}"/>
          </ac:spMkLst>
        </pc:spChg>
        <pc:spChg chg="add del mod">
          <ac:chgData name="Kanstantsin Tsedryk" userId="708e2d0a-1804-4a88-8649-0d6086050429" providerId="ADAL" clId="{122DDE4B-F7C5-40B1-9026-92E5B18D7E0F}" dt="2023-02-27T20:53:09.715" v="8"/>
          <ac:spMkLst>
            <pc:docMk/>
            <pc:sldMk cId="807746716" sldId="348"/>
            <ac:spMk id="14" creationId="{0361C240-1319-D98D-C0CF-65B8FBE6A16B}"/>
          </ac:spMkLst>
        </pc:spChg>
        <pc:spChg chg="add del mod">
          <ac:chgData name="Kanstantsin Tsedryk" userId="708e2d0a-1804-4a88-8649-0d6086050429" providerId="ADAL" clId="{122DDE4B-F7C5-40B1-9026-92E5B18D7E0F}" dt="2023-02-27T20:53:09.715" v="8"/>
          <ac:spMkLst>
            <pc:docMk/>
            <pc:sldMk cId="807746716" sldId="348"/>
            <ac:spMk id="15" creationId="{591B21D8-8820-2256-D22D-2E7AE2E27548}"/>
          </ac:spMkLst>
        </pc:spChg>
        <pc:spChg chg="add del mod">
          <ac:chgData name="Kanstantsin Tsedryk" userId="708e2d0a-1804-4a88-8649-0d6086050429" providerId="ADAL" clId="{122DDE4B-F7C5-40B1-9026-92E5B18D7E0F}" dt="2023-02-27T20:53:09.715" v="8"/>
          <ac:spMkLst>
            <pc:docMk/>
            <pc:sldMk cId="807746716" sldId="348"/>
            <ac:spMk id="16" creationId="{61FB2511-FDBB-6697-D4A6-0E8A0614F997}"/>
          </ac:spMkLst>
        </pc:spChg>
        <pc:spChg chg="add del mod">
          <ac:chgData name="Kanstantsin Tsedryk" userId="708e2d0a-1804-4a88-8649-0d6086050429" providerId="ADAL" clId="{122DDE4B-F7C5-40B1-9026-92E5B18D7E0F}" dt="2023-02-27T20:53:09.715" v="8"/>
          <ac:spMkLst>
            <pc:docMk/>
            <pc:sldMk cId="807746716" sldId="348"/>
            <ac:spMk id="17" creationId="{C8A1B854-1072-4DA9-85B1-8B59B7707E05}"/>
          </ac:spMkLst>
        </pc:spChg>
        <pc:spChg chg="add del mod">
          <ac:chgData name="Kanstantsin Tsedryk" userId="708e2d0a-1804-4a88-8649-0d6086050429" providerId="ADAL" clId="{122DDE4B-F7C5-40B1-9026-92E5B18D7E0F}" dt="2023-02-27T20:53:09.715" v="8"/>
          <ac:spMkLst>
            <pc:docMk/>
            <pc:sldMk cId="807746716" sldId="348"/>
            <ac:spMk id="18" creationId="{FDB96092-D231-FAC4-DF88-B83274A26A4C}"/>
          </ac:spMkLst>
        </pc:spChg>
        <pc:spChg chg="add del mod">
          <ac:chgData name="Kanstantsin Tsedryk" userId="708e2d0a-1804-4a88-8649-0d6086050429" providerId="ADAL" clId="{122DDE4B-F7C5-40B1-9026-92E5B18D7E0F}" dt="2023-02-27T20:53:09.715" v="8"/>
          <ac:spMkLst>
            <pc:docMk/>
            <pc:sldMk cId="807746716" sldId="348"/>
            <ac:spMk id="19" creationId="{199A848D-4376-3C54-E5D1-F26D7F5053E1}"/>
          </ac:spMkLst>
        </pc:spChg>
        <pc:spChg chg="add del mod">
          <ac:chgData name="Kanstantsin Tsedryk" userId="708e2d0a-1804-4a88-8649-0d6086050429" providerId="ADAL" clId="{122DDE4B-F7C5-40B1-9026-92E5B18D7E0F}" dt="2023-02-27T20:53:09.715" v="8"/>
          <ac:spMkLst>
            <pc:docMk/>
            <pc:sldMk cId="807746716" sldId="348"/>
            <ac:spMk id="20" creationId="{BDED50C2-BC8E-B1BC-A77C-5EB946CE281B}"/>
          </ac:spMkLst>
        </pc:spChg>
        <pc:spChg chg="add mod">
          <ac:chgData name="Kanstantsin Tsedryk" userId="708e2d0a-1804-4a88-8649-0d6086050429" providerId="ADAL" clId="{122DDE4B-F7C5-40B1-9026-92E5B18D7E0F}" dt="2023-02-27T21:01:05.142" v="83" actId="1036"/>
          <ac:spMkLst>
            <pc:docMk/>
            <pc:sldMk cId="807746716" sldId="348"/>
            <ac:spMk id="21" creationId="{AAEDE1E7-ABDB-C999-36F7-3858C2D3F09E}"/>
          </ac:spMkLst>
        </pc:spChg>
        <pc:spChg chg="add mod">
          <ac:chgData name="Kanstantsin Tsedryk" userId="708e2d0a-1804-4a88-8649-0d6086050429" providerId="ADAL" clId="{122DDE4B-F7C5-40B1-9026-92E5B18D7E0F}" dt="2023-02-27T21:01:05.142" v="83" actId="1036"/>
          <ac:spMkLst>
            <pc:docMk/>
            <pc:sldMk cId="807746716" sldId="348"/>
            <ac:spMk id="22" creationId="{E2039F4F-7D50-53A7-B001-93136FA00E14}"/>
          </ac:spMkLst>
        </pc:spChg>
        <pc:spChg chg="add mod">
          <ac:chgData name="Kanstantsin Tsedryk" userId="708e2d0a-1804-4a88-8649-0d6086050429" providerId="ADAL" clId="{122DDE4B-F7C5-40B1-9026-92E5B18D7E0F}" dt="2023-02-27T21:01:05.142" v="83" actId="1036"/>
          <ac:spMkLst>
            <pc:docMk/>
            <pc:sldMk cId="807746716" sldId="348"/>
            <ac:spMk id="23" creationId="{9D4ECF85-FBB8-61C2-BA0D-4148E1552B5C}"/>
          </ac:spMkLst>
        </pc:spChg>
        <pc:spChg chg="add mod">
          <ac:chgData name="Kanstantsin Tsedryk" userId="708e2d0a-1804-4a88-8649-0d6086050429" providerId="ADAL" clId="{122DDE4B-F7C5-40B1-9026-92E5B18D7E0F}" dt="2023-02-27T21:01:05.142" v="83" actId="1036"/>
          <ac:spMkLst>
            <pc:docMk/>
            <pc:sldMk cId="807746716" sldId="348"/>
            <ac:spMk id="24" creationId="{F6893E5C-07CE-ECB0-7976-50977752E09D}"/>
          </ac:spMkLst>
        </pc:spChg>
        <pc:spChg chg="add mod">
          <ac:chgData name="Kanstantsin Tsedryk" userId="708e2d0a-1804-4a88-8649-0d6086050429" providerId="ADAL" clId="{122DDE4B-F7C5-40B1-9026-92E5B18D7E0F}" dt="2023-02-27T21:01:05.142" v="83" actId="1036"/>
          <ac:spMkLst>
            <pc:docMk/>
            <pc:sldMk cId="807746716" sldId="348"/>
            <ac:spMk id="25" creationId="{A3A311C3-C381-3144-6F07-1FB14B885D3C}"/>
          </ac:spMkLst>
        </pc:spChg>
        <pc:spChg chg="add mod">
          <ac:chgData name="Kanstantsin Tsedryk" userId="708e2d0a-1804-4a88-8649-0d6086050429" providerId="ADAL" clId="{122DDE4B-F7C5-40B1-9026-92E5B18D7E0F}" dt="2023-02-27T21:01:05.142" v="83" actId="1036"/>
          <ac:spMkLst>
            <pc:docMk/>
            <pc:sldMk cId="807746716" sldId="348"/>
            <ac:spMk id="26" creationId="{3CD56F4C-A974-88B3-7BAC-FAE96BF89829}"/>
          </ac:spMkLst>
        </pc:spChg>
        <pc:spChg chg="add mod">
          <ac:chgData name="Kanstantsin Tsedryk" userId="708e2d0a-1804-4a88-8649-0d6086050429" providerId="ADAL" clId="{122DDE4B-F7C5-40B1-9026-92E5B18D7E0F}" dt="2023-02-27T21:01:05.142" v="83" actId="1036"/>
          <ac:spMkLst>
            <pc:docMk/>
            <pc:sldMk cId="807746716" sldId="348"/>
            <ac:spMk id="27" creationId="{826E2DF2-95C3-B76E-AEAC-3E8171EBF577}"/>
          </ac:spMkLst>
        </pc:spChg>
        <pc:spChg chg="add mod">
          <ac:chgData name="Kanstantsin Tsedryk" userId="708e2d0a-1804-4a88-8649-0d6086050429" providerId="ADAL" clId="{122DDE4B-F7C5-40B1-9026-92E5B18D7E0F}" dt="2023-02-27T21:01:05.142" v="83" actId="1036"/>
          <ac:spMkLst>
            <pc:docMk/>
            <pc:sldMk cId="807746716" sldId="348"/>
            <ac:spMk id="28" creationId="{9304ADE1-B87B-4D24-F06A-20066ED75122}"/>
          </ac:spMkLst>
        </pc:spChg>
        <pc:spChg chg="add mod">
          <ac:chgData name="Kanstantsin Tsedryk" userId="708e2d0a-1804-4a88-8649-0d6086050429" providerId="ADAL" clId="{122DDE4B-F7C5-40B1-9026-92E5B18D7E0F}" dt="2023-02-27T21:01:05.142" v="83" actId="1036"/>
          <ac:spMkLst>
            <pc:docMk/>
            <pc:sldMk cId="807746716" sldId="348"/>
            <ac:spMk id="29" creationId="{C9E1A3CF-C7EA-E06F-4002-203A64284F75}"/>
          </ac:spMkLst>
        </pc:spChg>
        <pc:spChg chg="add mod">
          <ac:chgData name="Kanstantsin Tsedryk" userId="708e2d0a-1804-4a88-8649-0d6086050429" providerId="ADAL" clId="{122DDE4B-F7C5-40B1-9026-92E5B18D7E0F}" dt="2023-02-27T21:01:05.142" v="83" actId="1036"/>
          <ac:spMkLst>
            <pc:docMk/>
            <pc:sldMk cId="807746716" sldId="348"/>
            <ac:spMk id="30" creationId="{C2A230E5-CFA5-0169-A559-F85DCFE7E043}"/>
          </ac:spMkLst>
        </pc:spChg>
        <pc:spChg chg="add mod">
          <ac:chgData name="Kanstantsin Tsedryk" userId="708e2d0a-1804-4a88-8649-0d6086050429" providerId="ADAL" clId="{122DDE4B-F7C5-40B1-9026-92E5B18D7E0F}" dt="2023-02-27T21:01:05.142" v="83" actId="1036"/>
          <ac:spMkLst>
            <pc:docMk/>
            <pc:sldMk cId="807746716" sldId="348"/>
            <ac:spMk id="31" creationId="{39D01F64-FD30-022E-E610-0F63FA0B5539}"/>
          </ac:spMkLst>
        </pc:spChg>
        <pc:spChg chg="add mod">
          <ac:chgData name="Kanstantsin Tsedryk" userId="708e2d0a-1804-4a88-8649-0d6086050429" providerId="ADAL" clId="{122DDE4B-F7C5-40B1-9026-92E5B18D7E0F}" dt="2023-02-27T21:01:05.142" v="83" actId="1036"/>
          <ac:spMkLst>
            <pc:docMk/>
            <pc:sldMk cId="807746716" sldId="348"/>
            <ac:spMk id="32" creationId="{EEA776E3-5004-58FB-A600-AD8F3744A3B8}"/>
          </ac:spMkLst>
        </pc:spChg>
        <pc:spChg chg="add mod">
          <ac:chgData name="Kanstantsin Tsedryk" userId="708e2d0a-1804-4a88-8649-0d6086050429" providerId="ADAL" clId="{122DDE4B-F7C5-40B1-9026-92E5B18D7E0F}" dt="2023-02-27T21:01:05.142" v="83" actId="1036"/>
          <ac:spMkLst>
            <pc:docMk/>
            <pc:sldMk cId="807746716" sldId="348"/>
            <ac:spMk id="33" creationId="{A95EE9CC-F3E5-E7F9-1CD9-E5547E797457}"/>
          </ac:spMkLst>
        </pc:spChg>
        <pc:spChg chg="add mod">
          <ac:chgData name="Kanstantsin Tsedryk" userId="708e2d0a-1804-4a88-8649-0d6086050429" providerId="ADAL" clId="{122DDE4B-F7C5-40B1-9026-92E5B18D7E0F}" dt="2023-02-27T21:01:05.142" v="83" actId="1036"/>
          <ac:spMkLst>
            <pc:docMk/>
            <pc:sldMk cId="807746716" sldId="348"/>
            <ac:spMk id="34" creationId="{DE6DCC19-1AE8-4E53-DDA6-B06BA2A0AFE3}"/>
          </ac:spMkLst>
        </pc:spChg>
        <pc:grpChg chg="del">
          <ac:chgData name="Kanstantsin Tsedryk" userId="708e2d0a-1804-4a88-8649-0d6086050429" providerId="ADAL" clId="{122DDE4B-F7C5-40B1-9026-92E5B18D7E0F}" dt="2023-02-28T15:23:39.255" v="864" actId="478"/>
          <ac:grpSpMkLst>
            <pc:docMk/>
            <pc:sldMk cId="807746716" sldId="348"/>
            <ac:grpSpMk id="9" creationId="{21CAB83A-6CFC-1F2D-D70D-A564C269AADB}"/>
          </ac:grpSpMkLst>
        </pc:grpChg>
      </pc:sldChg>
      <pc:sldChg chg="addSp delSp modSp mod modAnim">
        <pc:chgData name="Kanstantsin Tsedryk" userId="708e2d0a-1804-4a88-8649-0d6086050429" providerId="ADAL" clId="{122DDE4B-F7C5-40B1-9026-92E5B18D7E0F}" dt="2023-02-28T15:23:35.439" v="863" actId="478"/>
        <pc:sldMkLst>
          <pc:docMk/>
          <pc:sldMk cId="934836785" sldId="349"/>
        </pc:sldMkLst>
        <pc:spChg chg="mod">
          <ac:chgData name="Kanstantsin Tsedryk" userId="708e2d0a-1804-4a88-8649-0d6086050429" providerId="ADAL" clId="{122DDE4B-F7C5-40B1-9026-92E5B18D7E0F}" dt="2023-02-27T21:01:19.260" v="84"/>
          <ac:spMkLst>
            <pc:docMk/>
            <pc:sldMk cId="934836785" sldId="349"/>
            <ac:spMk id="2" creationId="{E40459EA-0BCE-4332-BDD7-168340E1BE8B}"/>
          </ac:spMkLst>
        </pc:spChg>
        <pc:spChg chg="add mod">
          <ac:chgData name="Kanstantsin Tsedryk" userId="708e2d0a-1804-4a88-8649-0d6086050429" providerId="ADAL" clId="{122DDE4B-F7C5-40B1-9026-92E5B18D7E0F}" dt="2023-02-27T21:01:39.584" v="132" actId="1036"/>
          <ac:spMkLst>
            <pc:docMk/>
            <pc:sldMk cId="934836785" sldId="349"/>
            <ac:spMk id="7" creationId="{63965B8C-2BAC-3AD0-0D15-07030562A342}"/>
          </ac:spMkLst>
        </pc:spChg>
        <pc:spChg chg="add mod">
          <ac:chgData name="Kanstantsin Tsedryk" userId="708e2d0a-1804-4a88-8649-0d6086050429" providerId="ADAL" clId="{122DDE4B-F7C5-40B1-9026-92E5B18D7E0F}" dt="2023-02-27T21:01:39.584" v="132" actId="1036"/>
          <ac:spMkLst>
            <pc:docMk/>
            <pc:sldMk cId="934836785" sldId="349"/>
            <ac:spMk id="8" creationId="{ECDC6487-C3FF-8F32-BB80-DA477970B8E1}"/>
          </ac:spMkLst>
        </pc:spChg>
        <pc:spChg chg="add mod">
          <ac:chgData name="Kanstantsin Tsedryk" userId="708e2d0a-1804-4a88-8649-0d6086050429" providerId="ADAL" clId="{122DDE4B-F7C5-40B1-9026-92E5B18D7E0F}" dt="2023-02-27T21:01:39.584" v="132" actId="1036"/>
          <ac:spMkLst>
            <pc:docMk/>
            <pc:sldMk cId="934836785" sldId="349"/>
            <ac:spMk id="9" creationId="{C0A76AAD-9629-84C9-9398-2412355D54B0}"/>
          </ac:spMkLst>
        </pc:spChg>
        <pc:spChg chg="add mod">
          <ac:chgData name="Kanstantsin Tsedryk" userId="708e2d0a-1804-4a88-8649-0d6086050429" providerId="ADAL" clId="{122DDE4B-F7C5-40B1-9026-92E5B18D7E0F}" dt="2023-02-27T21:01:39.584" v="132" actId="1036"/>
          <ac:spMkLst>
            <pc:docMk/>
            <pc:sldMk cId="934836785" sldId="349"/>
            <ac:spMk id="10" creationId="{70C49A6B-A3F2-9CA1-48E0-1869F1614760}"/>
          </ac:spMkLst>
        </pc:spChg>
        <pc:spChg chg="add del mod">
          <ac:chgData name="Kanstantsin Tsedryk" userId="708e2d0a-1804-4a88-8649-0d6086050429" providerId="ADAL" clId="{122DDE4B-F7C5-40B1-9026-92E5B18D7E0F}" dt="2023-02-27T21:02:13.123" v="135"/>
          <ac:spMkLst>
            <pc:docMk/>
            <pc:sldMk cId="934836785" sldId="349"/>
            <ac:spMk id="11" creationId="{9EF4EB93-AC17-F1EB-08AF-18C7CB14EB37}"/>
          </ac:spMkLst>
        </pc:spChg>
        <pc:spChg chg="add del mod">
          <ac:chgData name="Kanstantsin Tsedryk" userId="708e2d0a-1804-4a88-8649-0d6086050429" providerId="ADAL" clId="{122DDE4B-F7C5-40B1-9026-92E5B18D7E0F}" dt="2023-02-27T21:02:13.123" v="135"/>
          <ac:spMkLst>
            <pc:docMk/>
            <pc:sldMk cId="934836785" sldId="349"/>
            <ac:spMk id="12" creationId="{196DA586-02A9-B7B6-C35B-27B15C04A463}"/>
          </ac:spMkLst>
        </pc:spChg>
        <pc:spChg chg="add del mod">
          <ac:chgData name="Kanstantsin Tsedryk" userId="708e2d0a-1804-4a88-8649-0d6086050429" providerId="ADAL" clId="{122DDE4B-F7C5-40B1-9026-92E5B18D7E0F}" dt="2023-02-27T21:02:13.123" v="135"/>
          <ac:spMkLst>
            <pc:docMk/>
            <pc:sldMk cId="934836785" sldId="349"/>
            <ac:spMk id="13" creationId="{0DD5D268-72FE-F430-B222-E9F59553AE33}"/>
          </ac:spMkLst>
        </pc:spChg>
        <pc:spChg chg="add del mod">
          <ac:chgData name="Kanstantsin Tsedryk" userId="708e2d0a-1804-4a88-8649-0d6086050429" providerId="ADAL" clId="{122DDE4B-F7C5-40B1-9026-92E5B18D7E0F}" dt="2023-02-27T21:02:13.123" v="135"/>
          <ac:spMkLst>
            <pc:docMk/>
            <pc:sldMk cId="934836785" sldId="349"/>
            <ac:spMk id="14" creationId="{A52AD347-E91E-84D6-047C-97258DB5C94F}"/>
          </ac:spMkLst>
        </pc:spChg>
        <pc:spChg chg="add del mod">
          <ac:chgData name="Kanstantsin Tsedryk" userId="708e2d0a-1804-4a88-8649-0d6086050429" providerId="ADAL" clId="{122DDE4B-F7C5-40B1-9026-92E5B18D7E0F}" dt="2023-02-27T21:02:13.123" v="135"/>
          <ac:spMkLst>
            <pc:docMk/>
            <pc:sldMk cId="934836785" sldId="349"/>
            <ac:spMk id="15" creationId="{7A76288A-92BA-2032-A4A4-20B6800553EC}"/>
          </ac:spMkLst>
        </pc:spChg>
        <pc:spChg chg="add del mod">
          <ac:chgData name="Kanstantsin Tsedryk" userId="708e2d0a-1804-4a88-8649-0d6086050429" providerId="ADAL" clId="{122DDE4B-F7C5-40B1-9026-92E5B18D7E0F}" dt="2023-02-27T21:02:13.123" v="135"/>
          <ac:spMkLst>
            <pc:docMk/>
            <pc:sldMk cId="934836785" sldId="349"/>
            <ac:spMk id="16" creationId="{7CE7E25D-B60C-24C9-6D29-15EB8CB163D1}"/>
          </ac:spMkLst>
        </pc:spChg>
        <pc:spChg chg="add del mod">
          <ac:chgData name="Kanstantsin Tsedryk" userId="708e2d0a-1804-4a88-8649-0d6086050429" providerId="ADAL" clId="{122DDE4B-F7C5-40B1-9026-92E5B18D7E0F}" dt="2023-02-27T21:02:13.123" v="135"/>
          <ac:spMkLst>
            <pc:docMk/>
            <pc:sldMk cId="934836785" sldId="349"/>
            <ac:spMk id="17" creationId="{7FF02CB6-AB49-C70B-AC90-5E519B382A8C}"/>
          </ac:spMkLst>
        </pc:spChg>
        <pc:spChg chg="add del mod">
          <ac:chgData name="Kanstantsin Tsedryk" userId="708e2d0a-1804-4a88-8649-0d6086050429" providerId="ADAL" clId="{122DDE4B-F7C5-40B1-9026-92E5B18D7E0F}" dt="2023-02-27T21:02:13.123" v="135"/>
          <ac:spMkLst>
            <pc:docMk/>
            <pc:sldMk cId="934836785" sldId="349"/>
            <ac:spMk id="18" creationId="{A498AC89-18C8-F448-1521-D92EBE7DB06A}"/>
          </ac:spMkLst>
        </pc:spChg>
        <pc:spChg chg="add del mod">
          <ac:chgData name="Kanstantsin Tsedryk" userId="708e2d0a-1804-4a88-8649-0d6086050429" providerId="ADAL" clId="{122DDE4B-F7C5-40B1-9026-92E5B18D7E0F}" dt="2023-02-27T21:02:13.123" v="135"/>
          <ac:spMkLst>
            <pc:docMk/>
            <pc:sldMk cId="934836785" sldId="349"/>
            <ac:spMk id="19" creationId="{0C6DD4B1-3F69-4AD9-9C0A-AA4E2947CCC1}"/>
          </ac:spMkLst>
        </pc:spChg>
        <pc:spChg chg="add del mod">
          <ac:chgData name="Kanstantsin Tsedryk" userId="708e2d0a-1804-4a88-8649-0d6086050429" providerId="ADAL" clId="{122DDE4B-F7C5-40B1-9026-92E5B18D7E0F}" dt="2023-02-27T21:02:13.123" v="135"/>
          <ac:spMkLst>
            <pc:docMk/>
            <pc:sldMk cId="934836785" sldId="349"/>
            <ac:spMk id="20" creationId="{6C324EBB-C924-DBD8-120E-C95B8D04D4E3}"/>
          </ac:spMkLst>
        </pc:spChg>
        <pc:spChg chg="add del mod">
          <ac:chgData name="Kanstantsin Tsedryk" userId="708e2d0a-1804-4a88-8649-0d6086050429" providerId="ADAL" clId="{122DDE4B-F7C5-40B1-9026-92E5B18D7E0F}" dt="2023-02-27T21:02:13.123" v="135"/>
          <ac:spMkLst>
            <pc:docMk/>
            <pc:sldMk cId="934836785" sldId="349"/>
            <ac:spMk id="21" creationId="{6639164E-046E-EFAF-0435-9BB0120AAA8D}"/>
          </ac:spMkLst>
        </pc:spChg>
        <pc:spChg chg="add del mod">
          <ac:chgData name="Kanstantsin Tsedryk" userId="708e2d0a-1804-4a88-8649-0d6086050429" providerId="ADAL" clId="{122DDE4B-F7C5-40B1-9026-92E5B18D7E0F}" dt="2023-02-27T21:02:13.123" v="135"/>
          <ac:spMkLst>
            <pc:docMk/>
            <pc:sldMk cId="934836785" sldId="349"/>
            <ac:spMk id="22" creationId="{97C433B3-30B7-1A59-243B-77069C878130}"/>
          </ac:spMkLst>
        </pc:spChg>
        <pc:spChg chg="add del mod">
          <ac:chgData name="Kanstantsin Tsedryk" userId="708e2d0a-1804-4a88-8649-0d6086050429" providerId="ADAL" clId="{122DDE4B-F7C5-40B1-9026-92E5B18D7E0F}" dt="2023-02-27T21:02:13.123" v="135"/>
          <ac:spMkLst>
            <pc:docMk/>
            <pc:sldMk cId="934836785" sldId="349"/>
            <ac:spMk id="23" creationId="{F3078B3B-F227-DC68-9939-336080071FF2}"/>
          </ac:spMkLst>
        </pc:spChg>
        <pc:spChg chg="add del mod">
          <ac:chgData name="Kanstantsin Tsedryk" userId="708e2d0a-1804-4a88-8649-0d6086050429" providerId="ADAL" clId="{122DDE4B-F7C5-40B1-9026-92E5B18D7E0F}" dt="2023-02-27T21:02:13.123" v="135"/>
          <ac:spMkLst>
            <pc:docMk/>
            <pc:sldMk cId="934836785" sldId="349"/>
            <ac:spMk id="24" creationId="{731CB613-D3BC-DCEE-15CD-3F43EC6108C3}"/>
          </ac:spMkLst>
        </pc:spChg>
        <pc:spChg chg="add del mod">
          <ac:chgData name="Kanstantsin Tsedryk" userId="708e2d0a-1804-4a88-8649-0d6086050429" providerId="ADAL" clId="{122DDE4B-F7C5-40B1-9026-92E5B18D7E0F}" dt="2023-02-27T21:02:13.123" v="135"/>
          <ac:spMkLst>
            <pc:docMk/>
            <pc:sldMk cId="934836785" sldId="349"/>
            <ac:spMk id="25" creationId="{8ED118BB-D1E0-6704-01AD-D438D2578D36}"/>
          </ac:spMkLst>
        </pc:spChg>
        <pc:spChg chg="add del mod">
          <ac:chgData name="Kanstantsin Tsedryk" userId="708e2d0a-1804-4a88-8649-0d6086050429" providerId="ADAL" clId="{122DDE4B-F7C5-40B1-9026-92E5B18D7E0F}" dt="2023-02-27T21:02:13.123" v="135"/>
          <ac:spMkLst>
            <pc:docMk/>
            <pc:sldMk cId="934836785" sldId="349"/>
            <ac:spMk id="26" creationId="{F358C932-83E7-EF00-3F07-235C4D6501E3}"/>
          </ac:spMkLst>
        </pc:spChg>
        <pc:spChg chg="add del mod">
          <ac:chgData name="Kanstantsin Tsedryk" userId="708e2d0a-1804-4a88-8649-0d6086050429" providerId="ADAL" clId="{122DDE4B-F7C5-40B1-9026-92E5B18D7E0F}" dt="2023-02-27T21:02:13.123" v="135"/>
          <ac:spMkLst>
            <pc:docMk/>
            <pc:sldMk cId="934836785" sldId="349"/>
            <ac:spMk id="27" creationId="{FC894630-239F-324B-645B-78C579A2E007}"/>
          </ac:spMkLst>
        </pc:spChg>
        <pc:spChg chg="add del mod">
          <ac:chgData name="Kanstantsin Tsedryk" userId="708e2d0a-1804-4a88-8649-0d6086050429" providerId="ADAL" clId="{122DDE4B-F7C5-40B1-9026-92E5B18D7E0F}" dt="2023-02-27T21:02:13.123" v="135"/>
          <ac:spMkLst>
            <pc:docMk/>
            <pc:sldMk cId="934836785" sldId="349"/>
            <ac:spMk id="28" creationId="{85BCF8BF-EEFA-DEE1-4845-F065814B37B6}"/>
          </ac:spMkLst>
        </pc:spChg>
        <pc:spChg chg="add del mod">
          <ac:chgData name="Kanstantsin Tsedryk" userId="708e2d0a-1804-4a88-8649-0d6086050429" providerId="ADAL" clId="{122DDE4B-F7C5-40B1-9026-92E5B18D7E0F}" dt="2023-02-27T21:02:13.123" v="135"/>
          <ac:spMkLst>
            <pc:docMk/>
            <pc:sldMk cId="934836785" sldId="349"/>
            <ac:spMk id="29" creationId="{B6C049C2-4543-0404-F35A-CC2314790B05}"/>
          </ac:spMkLst>
        </pc:spChg>
        <pc:spChg chg="add del mod">
          <ac:chgData name="Kanstantsin Tsedryk" userId="708e2d0a-1804-4a88-8649-0d6086050429" providerId="ADAL" clId="{122DDE4B-F7C5-40B1-9026-92E5B18D7E0F}" dt="2023-02-27T21:02:13.123" v="135"/>
          <ac:spMkLst>
            <pc:docMk/>
            <pc:sldMk cId="934836785" sldId="349"/>
            <ac:spMk id="30" creationId="{5F7F1B8E-175A-6ACE-4424-C62A5AFA96F5}"/>
          </ac:spMkLst>
        </pc:spChg>
        <pc:spChg chg="add del mod">
          <ac:chgData name="Kanstantsin Tsedryk" userId="708e2d0a-1804-4a88-8649-0d6086050429" providerId="ADAL" clId="{122DDE4B-F7C5-40B1-9026-92E5B18D7E0F}" dt="2023-02-27T21:02:13.123" v="135"/>
          <ac:spMkLst>
            <pc:docMk/>
            <pc:sldMk cId="934836785" sldId="349"/>
            <ac:spMk id="31" creationId="{CB745C72-3B8B-BFC8-F005-E7F1BB2B7DB8}"/>
          </ac:spMkLst>
        </pc:spChg>
        <pc:spChg chg="add del mod">
          <ac:chgData name="Kanstantsin Tsedryk" userId="708e2d0a-1804-4a88-8649-0d6086050429" providerId="ADAL" clId="{122DDE4B-F7C5-40B1-9026-92E5B18D7E0F}" dt="2023-02-27T21:02:13.123" v="135"/>
          <ac:spMkLst>
            <pc:docMk/>
            <pc:sldMk cId="934836785" sldId="349"/>
            <ac:spMk id="32" creationId="{72DC6921-26DB-B59F-15C0-36426019B1DA}"/>
          </ac:spMkLst>
        </pc:spChg>
        <pc:spChg chg="add mod">
          <ac:chgData name="Kanstantsin Tsedryk" userId="708e2d0a-1804-4a88-8649-0d6086050429" providerId="ADAL" clId="{122DDE4B-F7C5-40B1-9026-92E5B18D7E0F}" dt="2023-02-27T21:02:24.285" v="137" actId="1076"/>
          <ac:spMkLst>
            <pc:docMk/>
            <pc:sldMk cId="934836785" sldId="349"/>
            <ac:spMk id="33" creationId="{CFA7B5F0-7551-70D9-FFC6-F31626417FC8}"/>
          </ac:spMkLst>
        </pc:spChg>
        <pc:spChg chg="add mod">
          <ac:chgData name="Kanstantsin Tsedryk" userId="708e2d0a-1804-4a88-8649-0d6086050429" providerId="ADAL" clId="{122DDE4B-F7C5-40B1-9026-92E5B18D7E0F}" dt="2023-02-27T21:02:24.285" v="137" actId="1076"/>
          <ac:spMkLst>
            <pc:docMk/>
            <pc:sldMk cId="934836785" sldId="349"/>
            <ac:spMk id="34" creationId="{F1DBFF24-555A-A640-36AE-2EBE5BDB39A5}"/>
          </ac:spMkLst>
        </pc:spChg>
        <pc:spChg chg="add mod">
          <ac:chgData name="Kanstantsin Tsedryk" userId="708e2d0a-1804-4a88-8649-0d6086050429" providerId="ADAL" clId="{122DDE4B-F7C5-40B1-9026-92E5B18D7E0F}" dt="2023-02-27T21:02:24.285" v="137" actId="1076"/>
          <ac:spMkLst>
            <pc:docMk/>
            <pc:sldMk cId="934836785" sldId="349"/>
            <ac:spMk id="35" creationId="{D84ADB83-4C7C-B06B-AF34-53EA1369E42D}"/>
          </ac:spMkLst>
        </pc:spChg>
        <pc:spChg chg="add mod">
          <ac:chgData name="Kanstantsin Tsedryk" userId="708e2d0a-1804-4a88-8649-0d6086050429" providerId="ADAL" clId="{122DDE4B-F7C5-40B1-9026-92E5B18D7E0F}" dt="2023-02-27T21:02:24.285" v="137" actId="1076"/>
          <ac:spMkLst>
            <pc:docMk/>
            <pc:sldMk cId="934836785" sldId="349"/>
            <ac:spMk id="36" creationId="{F5315223-74BC-A019-9CBA-7DD5D114BDEB}"/>
          </ac:spMkLst>
        </pc:spChg>
        <pc:spChg chg="add mod">
          <ac:chgData name="Kanstantsin Tsedryk" userId="708e2d0a-1804-4a88-8649-0d6086050429" providerId="ADAL" clId="{122DDE4B-F7C5-40B1-9026-92E5B18D7E0F}" dt="2023-02-27T21:02:24.285" v="137" actId="1076"/>
          <ac:spMkLst>
            <pc:docMk/>
            <pc:sldMk cId="934836785" sldId="349"/>
            <ac:spMk id="37" creationId="{5D7FC42C-E4B2-1527-0D5F-92BC69628CA2}"/>
          </ac:spMkLst>
        </pc:spChg>
        <pc:spChg chg="add mod">
          <ac:chgData name="Kanstantsin Tsedryk" userId="708e2d0a-1804-4a88-8649-0d6086050429" providerId="ADAL" clId="{122DDE4B-F7C5-40B1-9026-92E5B18D7E0F}" dt="2023-02-27T21:02:24.285" v="137" actId="1076"/>
          <ac:spMkLst>
            <pc:docMk/>
            <pc:sldMk cId="934836785" sldId="349"/>
            <ac:spMk id="38" creationId="{3287A9FD-6686-E161-6779-D1FC25AE5C07}"/>
          </ac:spMkLst>
        </pc:spChg>
        <pc:spChg chg="add mod">
          <ac:chgData name="Kanstantsin Tsedryk" userId="708e2d0a-1804-4a88-8649-0d6086050429" providerId="ADAL" clId="{122DDE4B-F7C5-40B1-9026-92E5B18D7E0F}" dt="2023-02-27T21:02:24.285" v="137" actId="1076"/>
          <ac:spMkLst>
            <pc:docMk/>
            <pc:sldMk cId="934836785" sldId="349"/>
            <ac:spMk id="39" creationId="{A3857CDA-CC84-C401-874A-11971FA4EEB1}"/>
          </ac:spMkLst>
        </pc:spChg>
        <pc:spChg chg="add mod">
          <ac:chgData name="Kanstantsin Tsedryk" userId="708e2d0a-1804-4a88-8649-0d6086050429" providerId="ADAL" clId="{122DDE4B-F7C5-40B1-9026-92E5B18D7E0F}" dt="2023-02-27T21:02:24.285" v="137" actId="1076"/>
          <ac:spMkLst>
            <pc:docMk/>
            <pc:sldMk cId="934836785" sldId="349"/>
            <ac:spMk id="40" creationId="{BC7ABFFD-FF4F-E88A-5919-8D5DAAF63DF6}"/>
          </ac:spMkLst>
        </pc:spChg>
        <pc:spChg chg="add mod">
          <ac:chgData name="Kanstantsin Tsedryk" userId="708e2d0a-1804-4a88-8649-0d6086050429" providerId="ADAL" clId="{122DDE4B-F7C5-40B1-9026-92E5B18D7E0F}" dt="2023-02-27T21:02:24.285" v="137" actId="1076"/>
          <ac:spMkLst>
            <pc:docMk/>
            <pc:sldMk cId="934836785" sldId="349"/>
            <ac:spMk id="41" creationId="{39BD40D0-B7E4-E22D-F3F4-B2183B112FA8}"/>
          </ac:spMkLst>
        </pc:spChg>
        <pc:spChg chg="add mod">
          <ac:chgData name="Kanstantsin Tsedryk" userId="708e2d0a-1804-4a88-8649-0d6086050429" providerId="ADAL" clId="{122DDE4B-F7C5-40B1-9026-92E5B18D7E0F}" dt="2023-02-27T21:02:33.766" v="138" actId="1076"/>
          <ac:spMkLst>
            <pc:docMk/>
            <pc:sldMk cId="934836785" sldId="349"/>
            <ac:spMk id="42" creationId="{1E6AFBBF-B825-E32E-2E45-15F9035CE1FA}"/>
          </ac:spMkLst>
        </pc:spChg>
        <pc:spChg chg="add mod">
          <ac:chgData name="Kanstantsin Tsedryk" userId="708e2d0a-1804-4a88-8649-0d6086050429" providerId="ADAL" clId="{122DDE4B-F7C5-40B1-9026-92E5B18D7E0F}" dt="2023-02-27T21:02:33.766" v="138" actId="1076"/>
          <ac:spMkLst>
            <pc:docMk/>
            <pc:sldMk cId="934836785" sldId="349"/>
            <ac:spMk id="43" creationId="{371B02F0-F86A-CCE7-599B-7EEA4851371A}"/>
          </ac:spMkLst>
        </pc:spChg>
        <pc:spChg chg="add mod">
          <ac:chgData name="Kanstantsin Tsedryk" userId="708e2d0a-1804-4a88-8649-0d6086050429" providerId="ADAL" clId="{122DDE4B-F7C5-40B1-9026-92E5B18D7E0F}" dt="2023-02-27T21:02:33.766" v="138" actId="1076"/>
          <ac:spMkLst>
            <pc:docMk/>
            <pc:sldMk cId="934836785" sldId="349"/>
            <ac:spMk id="44" creationId="{7F440770-5FD6-C15E-1D67-AA808BFC9D6A}"/>
          </ac:spMkLst>
        </pc:spChg>
        <pc:spChg chg="add mod">
          <ac:chgData name="Kanstantsin Tsedryk" userId="708e2d0a-1804-4a88-8649-0d6086050429" providerId="ADAL" clId="{122DDE4B-F7C5-40B1-9026-92E5B18D7E0F}" dt="2023-02-27T21:02:33.766" v="138" actId="1076"/>
          <ac:spMkLst>
            <pc:docMk/>
            <pc:sldMk cId="934836785" sldId="349"/>
            <ac:spMk id="45" creationId="{8109BBB0-43F5-791A-072C-B666BE4CC388}"/>
          </ac:spMkLst>
        </pc:spChg>
        <pc:spChg chg="add mod">
          <ac:chgData name="Kanstantsin Tsedryk" userId="708e2d0a-1804-4a88-8649-0d6086050429" providerId="ADAL" clId="{122DDE4B-F7C5-40B1-9026-92E5B18D7E0F}" dt="2023-02-27T21:02:33.766" v="138" actId="1076"/>
          <ac:spMkLst>
            <pc:docMk/>
            <pc:sldMk cId="934836785" sldId="349"/>
            <ac:spMk id="46" creationId="{26F4148E-5436-1881-B249-F9ECFC7C7530}"/>
          </ac:spMkLst>
        </pc:spChg>
        <pc:spChg chg="add mod">
          <ac:chgData name="Kanstantsin Tsedryk" userId="708e2d0a-1804-4a88-8649-0d6086050429" providerId="ADAL" clId="{122DDE4B-F7C5-40B1-9026-92E5B18D7E0F}" dt="2023-02-27T21:02:33.766" v="138" actId="1076"/>
          <ac:spMkLst>
            <pc:docMk/>
            <pc:sldMk cId="934836785" sldId="349"/>
            <ac:spMk id="47" creationId="{4D8C5DDE-D407-C9A3-EE7B-5D1D808A8296}"/>
          </ac:spMkLst>
        </pc:spChg>
        <pc:spChg chg="add mod">
          <ac:chgData name="Kanstantsin Tsedryk" userId="708e2d0a-1804-4a88-8649-0d6086050429" providerId="ADAL" clId="{122DDE4B-F7C5-40B1-9026-92E5B18D7E0F}" dt="2023-02-27T21:02:33.766" v="138" actId="1076"/>
          <ac:spMkLst>
            <pc:docMk/>
            <pc:sldMk cId="934836785" sldId="349"/>
            <ac:spMk id="48" creationId="{4E43B09A-DE6C-C9C7-65D1-213639BE1745}"/>
          </ac:spMkLst>
        </pc:spChg>
        <pc:spChg chg="add mod">
          <ac:chgData name="Kanstantsin Tsedryk" userId="708e2d0a-1804-4a88-8649-0d6086050429" providerId="ADAL" clId="{122DDE4B-F7C5-40B1-9026-92E5B18D7E0F}" dt="2023-02-27T21:02:33.766" v="138" actId="1076"/>
          <ac:spMkLst>
            <pc:docMk/>
            <pc:sldMk cId="934836785" sldId="349"/>
            <ac:spMk id="49" creationId="{1691EF9D-C641-ACDB-8F1E-EBBFC6042C6A}"/>
          </ac:spMkLst>
        </pc:spChg>
        <pc:spChg chg="add mod">
          <ac:chgData name="Kanstantsin Tsedryk" userId="708e2d0a-1804-4a88-8649-0d6086050429" providerId="ADAL" clId="{122DDE4B-F7C5-40B1-9026-92E5B18D7E0F}" dt="2023-02-27T21:03:14.925" v="147" actId="1038"/>
          <ac:spMkLst>
            <pc:docMk/>
            <pc:sldMk cId="934836785" sldId="349"/>
            <ac:spMk id="50" creationId="{FFA62E72-7731-F798-C781-46D7C4DD4F9E}"/>
          </ac:spMkLst>
        </pc:spChg>
        <pc:spChg chg="add mod">
          <ac:chgData name="Kanstantsin Tsedryk" userId="708e2d0a-1804-4a88-8649-0d6086050429" providerId="ADAL" clId="{122DDE4B-F7C5-40B1-9026-92E5B18D7E0F}" dt="2023-02-27T21:02:24.285" v="137" actId="1076"/>
          <ac:spMkLst>
            <pc:docMk/>
            <pc:sldMk cId="934836785" sldId="349"/>
            <ac:spMk id="51" creationId="{190AB460-EC81-D2B9-F2E6-154615C78BF0}"/>
          </ac:spMkLst>
        </pc:spChg>
        <pc:spChg chg="add mod">
          <ac:chgData name="Kanstantsin Tsedryk" userId="708e2d0a-1804-4a88-8649-0d6086050429" providerId="ADAL" clId="{122DDE4B-F7C5-40B1-9026-92E5B18D7E0F}" dt="2023-02-27T21:02:24.285" v="137" actId="1076"/>
          <ac:spMkLst>
            <pc:docMk/>
            <pc:sldMk cId="934836785" sldId="349"/>
            <ac:spMk id="52" creationId="{DB6A59F2-5EF9-D006-185D-0045F3926B93}"/>
          </ac:spMkLst>
        </pc:spChg>
        <pc:spChg chg="add mod">
          <ac:chgData name="Kanstantsin Tsedryk" userId="708e2d0a-1804-4a88-8649-0d6086050429" providerId="ADAL" clId="{122DDE4B-F7C5-40B1-9026-92E5B18D7E0F}" dt="2023-02-27T21:02:33.766" v="138" actId="1076"/>
          <ac:spMkLst>
            <pc:docMk/>
            <pc:sldMk cId="934836785" sldId="349"/>
            <ac:spMk id="53" creationId="{41BE3252-AD85-3684-77DE-05CF87A81247}"/>
          </ac:spMkLst>
        </pc:spChg>
        <pc:spChg chg="add mod">
          <ac:chgData name="Kanstantsin Tsedryk" userId="708e2d0a-1804-4a88-8649-0d6086050429" providerId="ADAL" clId="{122DDE4B-F7C5-40B1-9026-92E5B18D7E0F}" dt="2023-02-27T21:02:33.766" v="138" actId="1076"/>
          <ac:spMkLst>
            <pc:docMk/>
            <pc:sldMk cId="934836785" sldId="349"/>
            <ac:spMk id="54" creationId="{674F54FD-2138-D957-B854-7365C7CFBC30}"/>
          </ac:spMkLst>
        </pc:spChg>
        <pc:grpChg chg="del">
          <ac:chgData name="Kanstantsin Tsedryk" userId="708e2d0a-1804-4a88-8649-0d6086050429" providerId="ADAL" clId="{122DDE4B-F7C5-40B1-9026-92E5B18D7E0F}" dt="2023-02-28T15:23:35.439" v="863" actId="478"/>
          <ac:grpSpMkLst>
            <pc:docMk/>
            <pc:sldMk cId="934836785" sldId="349"/>
            <ac:grpSpMk id="3" creationId="{64D0FF9E-271A-3E55-3E2F-6DD855828878}"/>
          </ac:grpSpMkLst>
        </pc:grpChg>
      </pc:sldChg>
      <pc:sldChg chg="addSp delSp modSp new mod modAnim">
        <pc:chgData name="Kanstantsin Tsedryk" userId="708e2d0a-1804-4a88-8649-0d6086050429" providerId="ADAL" clId="{122DDE4B-F7C5-40B1-9026-92E5B18D7E0F}" dt="2023-02-28T15:23:43.500" v="865" actId="478"/>
        <pc:sldMkLst>
          <pc:docMk/>
          <pc:sldMk cId="1022548879" sldId="350"/>
        </pc:sldMkLst>
        <pc:spChg chg="mod">
          <ac:chgData name="Kanstantsin Tsedryk" userId="708e2d0a-1804-4a88-8649-0d6086050429" providerId="ADAL" clId="{122DDE4B-F7C5-40B1-9026-92E5B18D7E0F}" dt="2023-02-27T21:05:35.232" v="149"/>
          <ac:spMkLst>
            <pc:docMk/>
            <pc:sldMk cId="1022548879" sldId="350"/>
            <ac:spMk id="2" creationId="{E898D0A8-6C41-9D3F-58D1-A948A348BD0D}"/>
          </ac:spMkLst>
        </pc:spChg>
        <pc:spChg chg="add del mod">
          <ac:chgData name="Kanstantsin Tsedryk" userId="708e2d0a-1804-4a88-8649-0d6086050429" providerId="ADAL" clId="{122DDE4B-F7C5-40B1-9026-92E5B18D7E0F}" dt="2023-02-27T21:06:20.003" v="153"/>
          <ac:spMkLst>
            <pc:docMk/>
            <pc:sldMk cId="1022548879" sldId="350"/>
            <ac:spMk id="5" creationId="{34F5AD7B-F1B7-6016-0097-502DBC7FA53D}"/>
          </ac:spMkLst>
        </pc:spChg>
        <pc:spChg chg="add del mod">
          <ac:chgData name="Kanstantsin Tsedryk" userId="708e2d0a-1804-4a88-8649-0d6086050429" providerId="ADAL" clId="{122DDE4B-F7C5-40B1-9026-92E5B18D7E0F}" dt="2023-02-27T21:06:20.003" v="153"/>
          <ac:spMkLst>
            <pc:docMk/>
            <pc:sldMk cId="1022548879" sldId="350"/>
            <ac:spMk id="6" creationId="{D2C28A5B-3BBB-FFE5-3D21-2DADF55EF9B5}"/>
          </ac:spMkLst>
        </pc:spChg>
        <pc:spChg chg="add del mod">
          <ac:chgData name="Kanstantsin Tsedryk" userId="708e2d0a-1804-4a88-8649-0d6086050429" providerId="ADAL" clId="{122DDE4B-F7C5-40B1-9026-92E5B18D7E0F}" dt="2023-02-27T21:06:20.003" v="153"/>
          <ac:spMkLst>
            <pc:docMk/>
            <pc:sldMk cId="1022548879" sldId="350"/>
            <ac:spMk id="7" creationId="{6C20E343-CCE0-EF3F-216E-4D47C597E332}"/>
          </ac:spMkLst>
        </pc:spChg>
        <pc:spChg chg="add del mod">
          <ac:chgData name="Kanstantsin Tsedryk" userId="708e2d0a-1804-4a88-8649-0d6086050429" providerId="ADAL" clId="{122DDE4B-F7C5-40B1-9026-92E5B18D7E0F}" dt="2023-02-27T21:06:20.003" v="153"/>
          <ac:spMkLst>
            <pc:docMk/>
            <pc:sldMk cId="1022548879" sldId="350"/>
            <ac:spMk id="8" creationId="{BB621E7C-20E3-6D28-B624-3E0C32F63D2B}"/>
          </ac:spMkLst>
        </pc:spChg>
        <pc:spChg chg="add del mod">
          <ac:chgData name="Kanstantsin Tsedryk" userId="708e2d0a-1804-4a88-8649-0d6086050429" providerId="ADAL" clId="{122DDE4B-F7C5-40B1-9026-92E5B18D7E0F}" dt="2023-02-27T21:06:20.003" v="153"/>
          <ac:spMkLst>
            <pc:docMk/>
            <pc:sldMk cId="1022548879" sldId="350"/>
            <ac:spMk id="10" creationId="{E059EEE2-7769-20B0-F0D9-1961F9CF5029}"/>
          </ac:spMkLst>
        </pc:spChg>
        <pc:spChg chg="add del mod">
          <ac:chgData name="Kanstantsin Tsedryk" userId="708e2d0a-1804-4a88-8649-0d6086050429" providerId="ADAL" clId="{122DDE4B-F7C5-40B1-9026-92E5B18D7E0F}" dt="2023-02-27T21:06:20.003" v="153"/>
          <ac:spMkLst>
            <pc:docMk/>
            <pc:sldMk cId="1022548879" sldId="350"/>
            <ac:spMk id="11" creationId="{CD8D1F74-6475-10E3-E8E5-E22133ACCECB}"/>
          </ac:spMkLst>
        </pc:spChg>
        <pc:spChg chg="add mod">
          <ac:chgData name="Kanstantsin Tsedryk" userId="708e2d0a-1804-4a88-8649-0d6086050429" providerId="ADAL" clId="{122DDE4B-F7C5-40B1-9026-92E5B18D7E0F}" dt="2023-02-27T21:18:03.943" v="223" actId="1076"/>
          <ac:spMkLst>
            <pc:docMk/>
            <pc:sldMk cId="1022548879" sldId="350"/>
            <ac:spMk id="14" creationId="{2F1DAE84-0B40-4CF1-512B-FF487899C7CB}"/>
          </ac:spMkLst>
        </pc:spChg>
        <pc:spChg chg="add mod">
          <ac:chgData name="Kanstantsin Tsedryk" userId="708e2d0a-1804-4a88-8649-0d6086050429" providerId="ADAL" clId="{122DDE4B-F7C5-40B1-9026-92E5B18D7E0F}" dt="2023-02-27T21:08:11.800" v="170" actId="1076"/>
          <ac:spMkLst>
            <pc:docMk/>
            <pc:sldMk cId="1022548879" sldId="350"/>
            <ac:spMk id="15" creationId="{D4DB886A-7339-C0BF-26C2-D8A93FD457FE}"/>
          </ac:spMkLst>
        </pc:spChg>
        <pc:spChg chg="add mod">
          <ac:chgData name="Kanstantsin Tsedryk" userId="708e2d0a-1804-4a88-8649-0d6086050429" providerId="ADAL" clId="{122DDE4B-F7C5-40B1-9026-92E5B18D7E0F}" dt="2023-02-27T21:09:25.347" v="186" actId="1076"/>
          <ac:spMkLst>
            <pc:docMk/>
            <pc:sldMk cId="1022548879" sldId="350"/>
            <ac:spMk id="16" creationId="{E283E6D6-7227-7018-ADE9-2470D0905216}"/>
          </ac:spMkLst>
        </pc:spChg>
        <pc:spChg chg="add mod">
          <ac:chgData name="Kanstantsin Tsedryk" userId="708e2d0a-1804-4a88-8649-0d6086050429" providerId="ADAL" clId="{122DDE4B-F7C5-40B1-9026-92E5B18D7E0F}" dt="2023-02-27T21:15:32.239" v="202" actId="207"/>
          <ac:spMkLst>
            <pc:docMk/>
            <pc:sldMk cId="1022548879" sldId="350"/>
            <ac:spMk id="17" creationId="{53FFE83C-364B-E87C-CF0D-CFACAB8E62AF}"/>
          </ac:spMkLst>
        </pc:spChg>
        <pc:spChg chg="add mod modVis">
          <ac:chgData name="Kanstantsin Tsedryk" userId="708e2d0a-1804-4a88-8649-0d6086050429" providerId="ADAL" clId="{122DDE4B-F7C5-40B1-9026-92E5B18D7E0F}" dt="2023-02-27T21:13:07.486" v="189" actId="1076"/>
          <ac:spMkLst>
            <pc:docMk/>
            <pc:sldMk cId="1022548879" sldId="350"/>
            <ac:spMk id="19" creationId="{48087931-AAF0-5D67-DBDF-70DABBAF930E}"/>
          </ac:spMkLst>
        </pc:spChg>
        <pc:spChg chg="add mod modVis">
          <ac:chgData name="Kanstantsin Tsedryk" userId="708e2d0a-1804-4a88-8649-0d6086050429" providerId="ADAL" clId="{122DDE4B-F7C5-40B1-9026-92E5B18D7E0F}" dt="2023-02-27T21:17:37.446" v="222" actId="20577"/>
          <ac:spMkLst>
            <pc:docMk/>
            <pc:sldMk cId="1022548879" sldId="350"/>
            <ac:spMk id="20" creationId="{361EAD63-DBE0-F89A-10EF-FC6F5EB331C3}"/>
          </ac:spMkLst>
        </pc:spChg>
        <pc:grpChg chg="add del mod">
          <ac:chgData name="Kanstantsin Tsedryk" userId="708e2d0a-1804-4a88-8649-0d6086050429" providerId="ADAL" clId="{122DDE4B-F7C5-40B1-9026-92E5B18D7E0F}" dt="2023-02-28T15:23:43.500" v="865" actId="478"/>
          <ac:grpSpMkLst>
            <pc:docMk/>
            <pc:sldMk cId="1022548879" sldId="350"/>
            <ac:grpSpMk id="23" creationId="{6C859350-36ED-7372-90A7-6FC538F097A2}"/>
          </ac:grpSpMkLst>
        </pc:grpChg>
        <pc:picChg chg="add del mod">
          <ac:chgData name="Kanstantsin Tsedryk" userId="708e2d0a-1804-4a88-8649-0d6086050429" providerId="ADAL" clId="{122DDE4B-F7C5-40B1-9026-92E5B18D7E0F}" dt="2023-02-27T21:06:20.003" v="153"/>
          <ac:picMkLst>
            <pc:docMk/>
            <pc:sldMk cId="1022548879" sldId="350"/>
            <ac:picMk id="3" creationId="{9D861248-2179-B7B4-3E3B-9CF8D80F59DD}"/>
          </ac:picMkLst>
        </pc:picChg>
        <pc:picChg chg="add del mod">
          <ac:chgData name="Kanstantsin Tsedryk" userId="708e2d0a-1804-4a88-8649-0d6086050429" providerId="ADAL" clId="{122DDE4B-F7C5-40B1-9026-92E5B18D7E0F}" dt="2023-02-27T21:06:20.003" v="153"/>
          <ac:picMkLst>
            <pc:docMk/>
            <pc:sldMk cId="1022548879" sldId="350"/>
            <ac:picMk id="4" creationId="{F9B05CFA-013F-304C-9104-D324CF98E207}"/>
          </ac:picMkLst>
        </pc:picChg>
        <pc:picChg chg="add mod">
          <ac:chgData name="Kanstantsin Tsedryk" userId="708e2d0a-1804-4a88-8649-0d6086050429" providerId="ADAL" clId="{122DDE4B-F7C5-40B1-9026-92E5B18D7E0F}" dt="2023-02-27T21:06:35.221" v="155" actId="1076"/>
          <ac:picMkLst>
            <pc:docMk/>
            <pc:sldMk cId="1022548879" sldId="350"/>
            <ac:picMk id="12" creationId="{0728193E-9FFE-E83D-737B-5EAF9849130D}"/>
          </ac:picMkLst>
        </pc:picChg>
        <pc:picChg chg="add mod">
          <ac:chgData name="Kanstantsin Tsedryk" userId="708e2d0a-1804-4a88-8649-0d6086050429" providerId="ADAL" clId="{122DDE4B-F7C5-40B1-9026-92E5B18D7E0F}" dt="2023-02-27T21:06:35.221" v="155" actId="1076"/>
          <ac:picMkLst>
            <pc:docMk/>
            <pc:sldMk cId="1022548879" sldId="350"/>
            <ac:picMk id="13" creationId="{17B6A17F-0D82-337F-ACF0-3023B7C40ABA}"/>
          </ac:picMkLst>
        </pc:picChg>
        <pc:picChg chg="add del mod">
          <ac:chgData name="Kanstantsin Tsedryk" userId="708e2d0a-1804-4a88-8649-0d6086050429" providerId="ADAL" clId="{122DDE4B-F7C5-40B1-9026-92E5B18D7E0F}" dt="2023-02-27T21:07:26.763" v="164" actId="478"/>
          <ac:picMkLst>
            <pc:docMk/>
            <pc:sldMk cId="1022548879" sldId="350"/>
            <ac:picMk id="22" creationId="{C2C7082F-B68E-2000-2F89-14AB71E9BAC5}"/>
          </ac:picMkLst>
        </pc:picChg>
        <pc:picChg chg="mod">
          <ac:chgData name="Kanstantsin Tsedryk" userId="708e2d0a-1804-4a88-8649-0d6086050429" providerId="ADAL" clId="{122DDE4B-F7C5-40B1-9026-92E5B18D7E0F}" dt="2023-02-27T21:07:27.199" v="165"/>
          <ac:picMkLst>
            <pc:docMk/>
            <pc:sldMk cId="1022548879" sldId="350"/>
            <ac:picMk id="24" creationId="{A0E3D558-E9FC-0C0A-C350-D9734555C17E}"/>
          </ac:picMkLst>
        </pc:picChg>
        <pc:picChg chg="mod">
          <ac:chgData name="Kanstantsin Tsedryk" userId="708e2d0a-1804-4a88-8649-0d6086050429" providerId="ADAL" clId="{122DDE4B-F7C5-40B1-9026-92E5B18D7E0F}" dt="2023-02-27T21:07:27.199" v="165"/>
          <ac:picMkLst>
            <pc:docMk/>
            <pc:sldMk cId="1022548879" sldId="350"/>
            <ac:picMk id="25" creationId="{E6A50AC9-8966-CC35-60DA-85ABFA84A11B}"/>
          </ac:picMkLst>
        </pc:picChg>
        <pc:picChg chg="mod">
          <ac:chgData name="Kanstantsin Tsedryk" userId="708e2d0a-1804-4a88-8649-0d6086050429" providerId="ADAL" clId="{122DDE4B-F7C5-40B1-9026-92E5B18D7E0F}" dt="2023-02-27T21:07:27.199" v="165"/>
          <ac:picMkLst>
            <pc:docMk/>
            <pc:sldMk cId="1022548879" sldId="350"/>
            <ac:picMk id="26" creationId="{178E9F23-092C-E253-E257-51714F8F8B61}"/>
          </ac:picMkLst>
        </pc:picChg>
        <pc:cxnChg chg="add del mod">
          <ac:chgData name="Kanstantsin Tsedryk" userId="708e2d0a-1804-4a88-8649-0d6086050429" providerId="ADAL" clId="{122DDE4B-F7C5-40B1-9026-92E5B18D7E0F}" dt="2023-02-27T21:06:20.003" v="153"/>
          <ac:cxnSpMkLst>
            <pc:docMk/>
            <pc:sldMk cId="1022548879" sldId="350"/>
            <ac:cxnSpMk id="9" creationId="{1265E812-FE74-BF91-9DAE-431C8B9DAFCE}"/>
          </ac:cxnSpMkLst>
        </pc:cxnChg>
        <pc:cxnChg chg="add mod">
          <ac:chgData name="Kanstantsin Tsedryk" userId="708e2d0a-1804-4a88-8649-0d6086050429" providerId="ADAL" clId="{122DDE4B-F7C5-40B1-9026-92E5B18D7E0F}" dt="2023-02-27T21:15:39.949" v="203" actId="208"/>
          <ac:cxnSpMkLst>
            <pc:docMk/>
            <pc:sldMk cId="1022548879" sldId="350"/>
            <ac:cxnSpMk id="18" creationId="{B8BC4052-8A69-4B96-DA22-CFA243C9D1B2}"/>
          </ac:cxnSpMkLst>
        </pc:cxnChg>
      </pc:sldChg>
      <pc:sldChg chg="addSp delSp modSp new mod modAnim">
        <pc:chgData name="Kanstantsin Tsedryk" userId="708e2d0a-1804-4a88-8649-0d6086050429" providerId="ADAL" clId="{122DDE4B-F7C5-40B1-9026-92E5B18D7E0F}" dt="2023-02-28T15:22:13.671" v="862"/>
        <pc:sldMkLst>
          <pc:docMk/>
          <pc:sldMk cId="888275236" sldId="351"/>
        </pc:sldMkLst>
        <pc:spChg chg="mod">
          <ac:chgData name="Kanstantsin Tsedryk" userId="708e2d0a-1804-4a88-8649-0d6086050429" providerId="ADAL" clId="{122DDE4B-F7C5-40B1-9026-92E5B18D7E0F}" dt="2023-02-28T15:22:13.671" v="862"/>
          <ac:spMkLst>
            <pc:docMk/>
            <pc:sldMk cId="888275236" sldId="351"/>
            <ac:spMk id="2" creationId="{A6579589-0A92-646F-3886-CA4ADB560832}"/>
          </ac:spMkLst>
        </pc:spChg>
        <pc:spChg chg="add del mod">
          <ac:chgData name="Kanstantsin Tsedryk" userId="708e2d0a-1804-4a88-8649-0d6086050429" providerId="ADAL" clId="{122DDE4B-F7C5-40B1-9026-92E5B18D7E0F}" dt="2023-02-27T21:19:01.184" v="227"/>
          <ac:spMkLst>
            <pc:docMk/>
            <pc:sldMk cId="888275236" sldId="351"/>
            <ac:spMk id="5" creationId="{D7E6B093-0AF1-74E3-4B0A-ECC85939BBB9}"/>
          </ac:spMkLst>
        </pc:spChg>
        <pc:spChg chg="add del mod">
          <ac:chgData name="Kanstantsin Tsedryk" userId="708e2d0a-1804-4a88-8649-0d6086050429" providerId="ADAL" clId="{122DDE4B-F7C5-40B1-9026-92E5B18D7E0F}" dt="2023-02-27T21:19:01.184" v="227"/>
          <ac:spMkLst>
            <pc:docMk/>
            <pc:sldMk cId="888275236" sldId="351"/>
            <ac:spMk id="7" creationId="{A93C8696-8F7A-B94B-0762-60FC572498A2}"/>
          </ac:spMkLst>
        </pc:spChg>
        <pc:spChg chg="add del mod">
          <ac:chgData name="Kanstantsin Tsedryk" userId="708e2d0a-1804-4a88-8649-0d6086050429" providerId="ADAL" clId="{122DDE4B-F7C5-40B1-9026-92E5B18D7E0F}" dt="2023-02-27T21:19:01.184" v="227"/>
          <ac:spMkLst>
            <pc:docMk/>
            <pc:sldMk cId="888275236" sldId="351"/>
            <ac:spMk id="8" creationId="{D61229C4-F2F7-00C6-8880-8B26FDF81FD4}"/>
          </ac:spMkLst>
        </pc:spChg>
        <pc:spChg chg="add del mod">
          <ac:chgData name="Kanstantsin Tsedryk" userId="708e2d0a-1804-4a88-8649-0d6086050429" providerId="ADAL" clId="{122DDE4B-F7C5-40B1-9026-92E5B18D7E0F}" dt="2023-02-27T21:19:01.184" v="227"/>
          <ac:spMkLst>
            <pc:docMk/>
            <pc:sldMk cId="888275236" sldId="351"/>
            <ac:spMk id="9" creationId="{1899B630-2F72-E91B-1C05-70B16121B1BE}"/>
          </ac:spMkLst>
        </pc:spChg>
        <pc:spChg chg="add del mod">
          <ac:chgData name="Kanstantsin Tsedryk" userId="708e2d0a-1804-4a88-8649-0d6086050429" providerId="ADAL" clId="{122DDE4B-F7C5-40B1-9026-92E5B18D7E0F}" dt="2023-02-27T21:19:01.184" v="227"/>
          <ac:spMkLst>
            <pc:docMk/>
            <pc:sldMk cId="888275236" sldId="351"/>
            <ac:spMk id="10" creationId="{47DB6C2C-C123-809D-25C8-942CE8C680BD}"/>
          </ac:spMkLst>
        </pc:spChg>
        <pc:spChg chg="add del mod">
          <ac:chgData name="Kanstantsin Tsedryk" userId="708e2d0a-1804-4a88-8649-0d6086050429" providerId="ADAL" clId="{122DDE4B-F7C5-40B1-9026-92E5B18D7E0F}" dt="2023-02-27T21:19:01.184" v="227"/>
          <ac:spMkLst>
            <pc:docMk/>
            <pc:sldMk cId="888275236" sldId="351"/>
            <ac:spMk id="13" creationId="{9B023C8D-AFC1-EB08-C572-5E60F79C5285}"/>
          </ac:spMkLst>
        </pc:spChg>
        <pc:spChg chg="add mod">
          <ac:chgData name="Kanstantsin Tsedryk" userId="708e2d0a-1804-4a88-8649-0d6086050429" providerId="ADAL" clId="{122DDE4B-F7C5-40B1-9026-92E5B18D7E0F}" dt="2023-02-27T21:26:45.712" v="416" actId="207"/>
          <ac:spMkLst>
            <pc:docMk/>
            <pc:sldMk cId="888275236" sldId="351"/>
            <ac:spMk id="16" creationId="{61F6DB5D-0A1A-BADC-98A0-B16964DBC3E6}"/>
          </ac:spMkLst>
        </pc:spChg>
        <pc:spChg chg="add mod">
          <ac:chgData name="Kanstantsin Tsedryk" userId="708e2d0a-1804-4a88-8649-0d6086050429" providerId="ADAL" clId="{122DDE4B-F7C5-40B1-9026-92E5B18D7E0F}" dt="2023-02-27T21:26:59.836" v="417" actId="207"/>
          <ac:spMkLst>
            <pc:docMk/>
            <pc:sldMk cId="888275236" sldId="351"/>
            <ac:spMk id="18" creationId="{BA069EF7-1B15-81BA-4D13-1D8D7007A4E5}"/>
          </ac:spMkLst>
        </pc:spChg>
        <pc:spChg chg="add mod">
          <ac:chgData name="Kanstantsin Tsedryk" userId="708e2d0a-1804-4a88-8649-0d6086050429" providerId="ADAL" clId="{122DDE4B-F7C5-40B1-9026-92E5B18D7E0F}" dt="2023-02-27T21:19:19.104" v="229" actId="1076"/>
          <ac:spMkLst>
            <pc:docMk/>
            <pc:sldMk cId="888275236" sldId="351"/>
            <ac:spMk id="19" creationId="{7864B130-36B9-CA13-4DFA-C8F2C27B57A0}"/>
          </ac:spMkLst>
        </pc:spChg>
        <pc:spChg chg="add mod">
          <ac:chgData name="Kanstantsin Tsedryk" userId="708e2d0a-1804-4a88-8649-0d6086050429" providerId="ADAL" clId="{122DDE4B-F7C5-40B1-9026-92E5B18D7E0F}" dt="2023-02-27T21:19:19.104" v="229" actId="1076"/>
          <ac:spMkLst>
            <pc:docMk/>
            <pc:sldMk cId="888275236" sldId="351"/>
            <ac:spMk id="20" creationId="{F7EAFDC4-29F0-7BC3-91DA-9073858341D3}"/>
          </ac:spMkLst>
        </pc:spChg>
        <pc:spChg chg="add mod">
          <ac:chgData name="Kanstantsin Tsedryk" userId="708e2d0a-1804-4a88-8649-0d6086050429" providerId="ADAL" clId="{122DDE4B-F7C5-40B1-9026-92E5B18D7E0F}" dt="2023-02-27T21:27:48.106" v="477" actId="1076"/>
          <ac:spMkLst>
            <pc:docMk/>
            <pc:sldMk cId="888275236" sldId="351"/>
            <ac:spMk id="21" creationId="{C8B2BD08-C199-9EAD-2EC7-F89328C83994}"/>
          </ac:spMkLst>
        </pc:spChg>
        <pc:spChg chg="add mod">
          <ac:chgData name="Kanstantsin Tsedryk" userId="708e2d0a-1804-4a88-8649-0d6086050429" providerId="ADAL" clId="{122DDE4B-F7C5-40B1-9026-92E5B18D7E0F}" dt="2023-02-27T21:20:14.028" v="243" actId="403"/>
          <ac:spMkLst>
            <pc:docMk/>
            <pc:sldMk cId="888275236" sldId="351"/>
            <ac:spMk id="24" creationId="{F684C298-8783-937D-0BE7-761E87A9A87D}"/>
          </ac:spMkLst>
        </pc:spChg>
        <pc:spChg chg="add del">
          <ac:chgData name="Kanstantsin Tsedryk" userId="708e2d0a-1804-4a88-8649-0d6086050429" providerId="ADAL" clId="{122DDE4B-F7C5-40B1-9026-92E5B18D7E0F}" dt="2023-02-27T21:21:08.158" v="248" actId="22"/>
          <ac:spMkLst>
            <pc:docMk/>
            <pc:sldMk cId="888275236" sldId="351"/>
            <ac:spMk id="26" creationId="{C1E93DB9-432D-E58D-39E0-347689BB8431}"/>
          </ac:spMkLst>
        </pc:spChg>
        <pc:spChg chg="add mod">
          <ac:chgData name="Kanstantsin Tsedryk" userId="708e2d0a-1804-4a88-8649-0d6086050429" providerId="ADAL" clId="{122DDE4B-F7C5-40B1-9026-92E5B18D7E0F}" dt="2023-02-27T21:21:11.365" v="250" actId="1076"/>
          <ac:spMkLst>
            <pc:docMk/>
            <pc:sldMk cId="888275236" sldId="351"/>
            <ac:spMk id="28" creationId="{2204AA87-85A7-20E7-E52F-B5C6F2513DA7}"/>
          </ac:spMkLst>
        </pc:spChg>
        <pc:grpChg chg="add mod">
          <ac:chgData name="Kanstantsin Tsedryk" userId="708e2d0a-1804-4a88-8649-0d6086050429" providerId="ADAL" clId="{122DDE4B-F7C5-40B1-9026-92E5B18D7E0F}" dt="2023-02-27T21:26:28.141" v="414"/>
          <ac:grpSpMkLst>
            <pc:docMk/>
            <pc:sldMk cId="888275236" sldId="351"/>
            <ac:grpSpMk id="30" creationId="{9EB59CBC-523F-2600-2481-5894A00E20FD}"/>
          </ac:grpSpMkLst>
        </pc:grpChg>
        <pc:picChg chg="mod">
          <ac:chgData name="Kanstantsin Tsedryk" userId="708e2d0a-1804-4a88-8649-0d6086050429" providerId="ADAL" clId="{122DDE4B-F7C5-40B1-9026-92E5B18D7E0F}" dt="2023-02-27T21:26:28.141" v="414"/>
          <ac:picMkLst>
            <pc:docMk/>
            <pc:sldMk cId="888275236" sldId="351"/>
            <ac:picMk id="31" creationId="{72A622D4-2205-9108-2FC2-DE295A3EADC3}"/>
          </ac:picMkLst>
        </pc:picChg>
        <pc:picChg chg="mod">
          <ac:chgData name="Kanstantsin Tsedryk" userId="708e2d0a-1804-4a88-8649-0d6086050429" providerId="ADAL" clId="{122DDE4B-F7C5-40B1-9026-92E5B18D7E0F}" dt="2023-02-27T21:26:28.141" v="414"/>
          <ac:picMkLst>
            <pc:docMk/>
            <pc:sldMk cId="888275236" sldId="351"/>
            <ac:picMk id="32" creationId="{48E07D96-1073-DD54-BA3A-D89263B647F9}"/>
          </ac:picMkLst>
        </pc:picChg>
        <pc:picChg chg="mod">
          <ac:chgData name="Kanstantsin Tsedryk" userId="708e2d0a-1804-4a88-8649-0d6086050429" providerId="ADAL" clId="{122DDE4B-F7C5-40B1-9026-92E5B18D7E0F}" dt="2023-02-27T21:26:28.141" v="414"/>
          <ac:picMkLst>
            <pc:docMk/>
            <pc:sldMk cId="888275236" sldId="351"/>
            <ac:picMk id="33" creationId="{9E63F130-130D-BE6A-28C3-53C87CA2C266}"/>
          </ac:picMkLst>
        </pc:picChg>
        <pc:cxnChg chg="add del mod">
          <ac:chgData name="Kanstantsin Tsedryk" userId="708e2d0a-1804-4a88-8649-0d6086050429" providerId="ADAL" clId="{122DDE4B-F7C5-40B1-9026-92E5B18D7E0F}" dt="2023-02-27T21:19:01.184" v="227"/>
          <ac:cxnSpMkLst>
            <pc:docMk/>
            <pc:sldMk cId="888275236" sldId="351"/>
            <ac:cxnSpMk id="3" creationId="{D42F7F9A-C99D-1B8D-7054-B8DF93999321}"/>
          </ac:cxnSpMkLst>
        </pc:cxnChg>
        <pc:cxnChg chg="add del mod">
          <ac:chgData name="Kanstantsin Tsedryk" userId="708e2d0a-1804-4a88-8649-0d6086050429" providerId="ADAL" clId="{122DDE4B-F7C5-40B1-9026-92E5B18D7E0F}" dt="2023-02-27T21:19:01.184" v="227"/>
          <ac:cxnSpMkLst>
            <pc:docMk/>
            <pc:sldMk cId="888275236" sldId="351"/>
            <ac:cxnSpMk id="4" creationId="{25BC2662-6965-4D7F-1B31-25E0316BEC4E}"/>
          </ac:cxnSpMkLst>
        </pc:cxnChg>
        <pc:cxnChg chg="add del mod">
          <ac:chgData name="Kanstantsin Tsedryk" userId="708e2d0a-1804-4a88-8649-0d6086050429" providerId="ADAL" clId="{122DDE4B-F7C5-40B1-9026-92E5B18D7E0F}" dt="2023-02-27T21:19:01.184" v="227"/>
          <ac:cxnSpMkLst>
            <pc:docMk/>
            <pc:sldMk cId="888275236" sldId="351"/>
            <ac:cxnSpMk id="6" creationId="{F9D92318-9E69-6586-2158-AB6DB7AD539B}"/>
          </ac:cxnSpMkLst>
        </pc:cxnChg>
        <pc:cxnChg chg="add del mod">
          <ac:chgData name="Kanstantsin Tsedryk" userId="708e2d0a-1804-4a88-8649-0d6086050429" providerId="ADAL" clId="{122DDE4B-F7C5-40B1-9026-92E5B18D7E0F}" dt="2023-02-27T21:19:01.184" v="227"/>
          <ac:cxnSpMkLst>
            <pc:docMk/>
            <pc:sldMk cId="888275236" sldId="351"/>
            <ac:cxnSpMk id="11" creationId="{AD6F74D2-5788-49CA-E731-5C8BC9ED3143}"/>
          </ac:cxnSpMkLst>
        </pc:cxnChg>
        <pc:cxnChg chg="add del mod">
          <ac:chgData name="Kanstantsin Tsedryk" userId="708e2d0a-1804-4a88-8649-0d6086050429" providerId="ADAL" clId="{122DDE4B-F7C5-40B1-9026-92E5B18D7E0F}" dt="2023-02-27T21:19:01.184" v="227"/>
          <ac:cxnSpMkLst>
            <pc:docMk/>
            <pc:sldMk cId="888275236" sldId="351"/>
            <ac:cxnSpMk id="12" creationId="{27DC8608-C637-C228-F31C-41A14C66228A}"/>
          </ac:cxnSpMkLst>
        </pc:cxnChg>
        <pc:cxnChg chg="add mod">
          <ac:chgData name="Kanstantsin Tsedryk" userId="708e2d0a-1804-4a88-8649-0d6086050429" providerId="ADAL" clId="{122DDE4B-F7C5-40B1-9026-92E5B18D7E0F}" dt="2023-02-27T21:19:19.104" v="229" actId="1076"/>
          <ac:cxnSpMkLst>
            <pc:docMk/>
            <pc:sldMk cId="888275236" sldId="351"/>
            <ac:cxnSpMk id="14" creationId="{839C5A20-5872-C435-1D96-BC099CED13E7}"/>
          </ac:cxnSpMkLst>
        </pc:cxnChg>
        <pc:cxnChg chg="add mod">
          <ac:chgData name="Kanstantsin Tsedryk" userId="708e2d0a-1804-4a88-8649-0d6086050429" providerId="ADAL" clId="{122DDE4B-F7C5-40B1-9026-92E5B18D7E0F}" dt="2023-02-27T21:26:40.142" v="415" actId="208"/>
          <ac:cxnSpMkLst>
            <pc:docMk/>
            <pc:sldMk cId="888275236" sldId="351"/>
            <ac:cxnSpMk id="15" creationId="{CB6FA36F-4639-56C8-30EA-C06F52EC228F}"/>
          </ac:cxnSpMkLst>
        </pc:cxnChg>
        <pc:cxnChg chg="add mod">
          <ac:chgData name="Kanstantsin Tsedryk" userId="708e2d0a-1804-4a88-8649-0d6086050429" providerId="ADAL" clId="{122DDE4B-F7C5-40B1-9026-92E5B18D7E0F}" dt="2023-02-27T21:27:04.558" v="418" actId="208"/>
          <ac:cxnSpMkLst>
            <pc:docMk/>
            <pc:sldMk cId="888275236" sldId="351"/>
            <ac:cxnSpMk id="17" creationId="{00939176-5CC3-816C-5B4B-27502FC0DC06}"/>
          </ac:cxnSpMkLst>
        </pc:cxnChg>
        <pc:cxnChg chg="add mod">
          <ac:chgData name="Kanstantsin Tsedryk" userId="708e2d0a-1804-4a88-8649-0d6086050429" providerId="ADAL" clId="{122DDE4B-F7C5-40B1-9026-92E5B18D7E0F}" dt="2023-02-27T21:27:43.806" v="475" actId="1038"/>
          <ac:cxnSpMkLst>
            <pc:docMk/>
            <pc:sldMk cId="888275236" sldId="351"/>
            <ac:cxnSpMk id="22" creationId="{2AAD7729-1670-52D7-4AFD-47DA224390CA}"/>
          </ac:cxnSpMkLst>
        </pc:cxnChg>
        <pc:cxnChg chg="add mod">
          <ac:chgData name="Kanstantsin Tsedryk" userId="708e2d0a-1804-4a88-8649-0d6086050429" providerId="ADAL" clId="{122DDE4B-F7C5-40B1-9026-92E5B18D7E0F}" dt="2023-02-27T21:27:43.806" v="475" actId="1038"/>
          <ac:cxnSpMkLst>
            <pc:docMk/>
            <pc:sldMk cId="888275236" sldId="351"/>
            <ac:cxnSpMk id="23" creationId="{D01DA372-1312-BAF6-6A5D-75EBF612BE37}"/>
          </ac:cxnSpMkLst>
        </pc:cxnChg>
      </pc:sldChg>
      <pc:sldChg chg="addSp delSp modSp new mod modAnim">
        <pc:chgData name="Kanstantsin Tsedryk" userId="708e2d0a-1804-4a88-8649-0d6086050429" providerId="ADAL" clId="{122DDE4B-F7C5-40B1-9026-92E5B18D7E0F}" dt="2023-02-28T15:21:52.033" v="860"/>
        <pc:sldMkLst>
          <pc:docMk/>
          <pc:sldMk cId="1964143732" sldId="352"/>
        </pc:sldMkLst>
        <pc:spChg chg="mod">
          <ac:chgData name="Kanstantsin Tsedryk" userId="708e2d0a-1804-4a88-8649-0d6086050429" providerId="ADAL" clId="{122DDE4B-F7C5-40B1-9026-92E5B18D7E0F}" dt="2023-02-28T15:21:52.033" v="860"/>
          <ac:spMkLst>
            <pc:docMk/>
            <pc:sldMk cId="1964143732" sldId="352"/>
            <ac:spMk id="2" creationId="{CCE834F5-E5AD-4EE8-019F-235343321A72}"/>
          </ac:spMkLst>
        </pc:spChg>
        <pc:spChg chg="add del mod">
          <ac:chgData name="Kanstantsin Tsedryk" userId="708e2d0a-1804-4a88-8649-0d6086050429" providerId="ADAL" clId="{122DDE4B-F7C5-40B1-9026-92E5B18D7E0F}" dt="2023-02-27T21:28:58.341" v="482"/>
          <ac:spMkLst>
            <pc:docMk/>
            <pc:sldMk cId="1964143732" sldId="352"/>
            <ac:spMk id="3" creationId="{0AE77C25-944A-87A6-703E-2EF69801780A}"/>
          </ac:spMkLst>
        </pc:spChg>
        <pc:spChg chg="add del mod">
          <ac:chgData name="Kanstantsin Tsedryk" userId="708e2d0a-1804-4a88-8649-0d6086050429" providerId="ADAL" clId="{122DDE4B-F7C5-40B1-9026-92E5B18D7E0F}" dt="2023-02-27T21:28:58.341" v="482"/>
          <ac:spMkLst>
            <pc:docMk/>
            <pc:sldMk cId="1964143732" sldId="352"/>
            <ac:spMk id="6" creationId="{7C87D78A-48AC-F772-E111-9ED6737D5169}"/>
          </ac:spMkLst>
        </pc:spChg>
        <pc:spChg chg="add del mod">
          <ac:chgData name="Kanstantsin Tsedryk" userId="708e2d0a-1804-4a88-8649-0d6086050429" providerId="ADAL" clId="{122DDE4B-F7C5-40B1-9026-92E5B18D7E0F}" dt="2023-02-27T21:28:58.341" v="482"/>
          <ac:spMkLst>
            <pc:docMk/>
            <pc:sldMk cId="1964143732" sldId="352"/>
            <ac:spMk id="7" creationId="{70832F0E-C903-6079-4D80-DC5FBCE04D69}"/>
          </ac:spMkLst>
        </pc:spChg>
        <pc:spChg chg="add del mod">
          <ac:chgData name="Kanstantsin Tsedryk" userId="708e2d0a-1804-4a88-8649-0d6086050429" providerId="ADAL" clId="{122DDE4B-F7C5-40B1-9026-92E5B18D7E0F}" dt="2023-02-27T21:28:58.341" v="482"/>
          <ac:spMkLst>
            <pc:docMk/>
            <pc:sldMk cId="1964143732" sldId="352"/>
            <ac:spMk id="8" creationId="{B3E24BFF-A327-3861-A3BC-B3DCC5817DDA}"/>
          </ac:spMkLst>
        </pc:spChg>
        <pc:spChg chg="add del mod">
          <ac:chgData name="Kanstantsin Tsedryk" userId="708e2d0a-1804-4a88-8649-0d6086050429" providerId="ADAL" clId="{122DDE4B-F7C5-40B1-9026-92E5B18D7E0F}" dt="2023-02-27T21:28:58.341" v="482"/>
          <ac:spMkLst>
            <pc:docMk/>
            <pc:sldMk cId="1964143732" sldId="352"/>
            <ac:spMk id="9" creationId="{4630091B-0D48-7500-BC56-14E343CF5142}"/>
          </ac:spMkLst>
        </pc:spChg>
        <pc:spChg chg="add mod">
          <ac:chgData name="Kanstantsin Tsedryk" userId="708e2d0a-1804-4a88-8649-0d6086050429" providerId="ADAL" clId="{122DDE4B-F7C5-40B1-9026-92E5B18D7E0F}" dt="2023-02-27T21:30:27.429" v="505" actId="20577"/>
          <ac:spMkLst>
            <pc:docMk/>
            <pc:sldMk cId="1964143732" sldId="352"/>
            <ac:spMk id="12" creationId="{06BA560A-1A37-ECC6-03CC-25461678CF05}"/>
          </ac:spMkLst>
        </pc:spChg>
        <pc:spChg chg="add mod">
          <ac:chgData name="Kanstantsin Tsedryk" userId="708e2d0a-1804-4a88-8649-0d6086050429" providerId="ADAL" clId="{122DDE4B-F7C5-40B1-9026-92E5B18D7E0F}" dt="2023-02-27T21:30:25.134" v="502" actId="1076"/>
          <ac:spMkLst>
            <pc:docMk/>
            <pc:sldMk cId="1964143732" sldId="352"/>
            <ac:spMk id="15" creationId="{61A8F1B6-4668-20FF-D8F7-CACFB6836C70}"/>
          </ac:spMkLst>
        </pc:spChg>
        <pc:spChg chg="add mod">
          <ac:chgData name="Kanstantsin Tsedryk" userId="708e2d0a-1804-4a88-8649-0d6086050429" providerId="ADAL" clId="{122DDE4B-F7C5-40B1-9026-92E5B18D7E0F}" dt="2023-02-27T21:30:25.134" v="502" actId="1076"/>
          <ac:spMkLst>
            <pc:docMk/>
            <pc:sldMk cId="1964143732" sldId="352"/>
            <ac:spMk id="16" creationId="{21959C2F-FE2E-726B-6E34-147047C0EF3B}"/>
          </ac:spMkLst>
        </pc:spChg>
        <pc:spChg chg="add mod">
          <ac:chgData name="Kanstantsin Tsedryk" userId="708e2d0a-1804-4a88-8649-0d6086050429" providerId="ADAL" clId="{122DDE4B-F7C5-40B1-9026-92E5B18D7E0F}" dt="2023-02-27T21:30:25.134" v="502" actId="1076"/>
          <ac:spMkLst>
            <pc:docMk/>
            <pc:sldMk cId="1964143732" sldId="352"/>
            <ac:spMk id="17" creationId="{9999B266-B075-BE7C-126C-80C9ED67C8D7}"/>
          </ac:spMkLst>
        </pc:spChg>
        <pc:spChg chg="add mod">
          <ac:chgData name="Kanstantsin Tsedryk" userId="708e2d0a-1804-4a88-8649-0d6086050429" providerId="ADAL" clId="{122DDE4B-F7C5-40B1-9026-92E5B18D7E0F}" dt="2023-02-27T21:40:54.223" v="564" actId="1038"/>
          <ac:spMkLst>
            <pc:docMk/>
            <pc:sldMk cId="1964143732" sldId="352"/>
            <ac:spMk id="18" creationId="{719FC342-E15F-8B72-8D73-D0702C67F742}"/>
          </ac:spMkLst>
        </pc:spChg>
        <pc:spChg chg="add del">
          <ac:chgData name="Kanstantsin Tsedryk" userId="708e2d0a-1804-4a88-8649-0d6086050429" providerId="ADAL" clId="{122DDE4B-F7C5-40B1-9026-92E5B18D7E0F}" dt="2023-02-27T21:30:46.622" v="516" actId="22"/>
          <ac:spMkLst>
            <pc:docMk/>
            <pc:sldMk cId="1964143732" sldId="352"/>
            <ac:spMk id="22" creationId="{10DD3807-A279-7DD5-AACE-63D46AEA17ED}"/>
          </ac:spMkLst>
        </pc:spChg>
        <pc:spChg chg="add mod">
          <ac:chgData name="Kanstantsin Tsedryk" userId="708e2d0a-1804-4a88-8649-0d6086050429" providerId="ADAL" clId="{122DDE4B-F7C5-40B1-9026-92E5B18D7E0F}" dt="2023-02-27T21:31:45.658" v="528" actId="1076"/>
          <ac:spMkLst>
            <pc:docMk/>
            <pc:sldMk cId="1964143732" sldId="352"/>
            <ac:spMk id="24" creationId="{56D9CF25-C8AB-FF77-3B67-33B4752DCB40}"/>
          </ac:spMkLst>
        </pc:spChg>
        <pc:picChg chg="add del mod">
          <ac:chgData name="Kanstantsin Tsedryk" userId="708e2d0a-1804-4a88-8649-0d6086050429" providerId="ADAL" clId="{122DDE4B-F7C5-40B1-9026-92E5B18D7E0F}" dt="2023-02-27T21:28:58.341" v="482"/>
          <ac:picMkLst>
            <pc:docMk/>
            <pc:sldMk cId="1964143732" sldId="352"/>
            <ac:picMk id="11" creationId="{24F7902B-7FFE-D08C-9B82-1A3DE8F48AF2}"/>
          </ac:picMkLst>
        </pc:picChg>
        <pc:picChg chg="add mod">
          <ac:chgData name="Kanstantsin Tsedryk" userId="708e2d0a-1804-4a88-8649-0d6086050429" providerId="ADAL" clId="{122DDE4B-F7C5-40B1-9026-92E5B18D7E0F}" dt="2023-02-27T21:31:37.557" v="527" actId="1076"/>
          <ac:picMkLst>
            <pc:docMk/>
            <pc:sldMk cId="1964143732" sldId="352"/>
            <ac:picMk id="20" creationId="{1542A0FF-1D80-84B7-B20D-F61CDF8021A8}"/>
          </ac:picMkLst>
        </pc:picChg>
        <pc:cxnChg chg="add del mod">
          <ac:chgData name="Kanstantsin Tsedryk" userId="708e2d0a-1804-4a88-8649-0d6086050429" providerId="ADAL" clId="{122DDE4B-F7C5-40B1-9026-92E5B18D7E0F}" dt="2023-02-27T21:28:58.341" v="482"/>
          <ac:cxnSpMkLst>
            <pc:docMk/>
            <pc:sldMk cId="1964143732" sldId="352"/>
            <ac:cxnSpMk id="4" creationId="{2D29D8E3-0312-F778-A568-919953C0D6C2}"/>
          </ac:cxnSpMkLst>
        </pc:cxnChg>
        <pc:cxnChg chg="add del mod">
          <ac:chgData name="Kanstantsin Tsedryk" userId="708e2d0a-1804-4a88-8649-0d6086050429" providerId="ADAL" clId="{122DDE4B-F7C5-40B1-9026-92E5B18D7E0F}" dt="2023-02-27T21:28:58.341" v="482"/>
          <ac:cxnSpMkLst>
            <pc:docMk/>
            <pc:sldMk cId="1964143732" sldId="352"/>
            <ac:cxnSpMk id="5" creationId="{F11EE5FC-8C00-4B5F-7C2E-C06F2BBD4E41}"/>
          </ac:cxnSpMkLst>
        </pc:cxnChg>
        <pc:cxnChg chg="add del mod">
          <ac:chgData name="Kanstantsin Tsedryk" userId="708e2d0a-1804-4a88-8649-0d6086050429" providerId="ADAL" clId="{122DDE4B-F7C5-40B1-9026-92E5B18D7E0F}" dt="2023-02-27T21:28:58.341" v="482"/>
          <ac:cxnSpMkLst>
            <pc:docMk/>
            <pc:sldMk cId="1964143732" sldId="352"/>
            <ac:cxnSpMk id="10" creationId="{B9B87A64-FBFD-F28B-3E70-55D867A3B8F4}"/>
          </ac:cxnSpMkLst>
        </pc:cxnChg>
        <pc:cxnChg chg="add mod">
          <ac:chgData name="Kanstantsin Tsedryk" userId="708e2d0a-1804-4a88-8649-0d6086050429" providerId="ADAL" clId="{122DDE4B-F7C5-40B1-9026-92E5B18D7E0F}" dt="2023-02-27T21:30:25.134" v="502" actId="1076"/>
          <ac:cxnSpMkLst>
            <pc:docMk/>
            <pc:sldMk cId="1964143732" sldId="352"/>
            <ac:cxnSpMk id="13" creationId="{09034B70-CED4-6429-D335-522B0E2D5C21}"/>
          </ac:cxnSpMkLst>
        </pc:cxnChg>
        <pc:cxnChg chg="add mod">
          <ac:chgData name="Kanstantsin Tsedryk" userId="708e2d0a-1804-4a88-8649-0d6086050429" providerId="ADAL" clId="{122DDE4B-F7C5-40B1-9026-92E5B18D7E0F}" dt="2023-02-27T21:30:25.579" v="503" actId="208"/>
          <ac:cxnSpMkLst>
            <pc:docMk/>
            <pc:sldMk cId="1964143732" sldId="352"/>
            <ac:cxnSpMk id="14" creationId="{505F783A-E87E-A209-F423-ABDBB77401AD}"/>
          </ac:cxnSpMkLst>
        </pc:cxnChg>
        <pc:cxnChg chg="add mod">
          <ac:chgData name="Kanstantsin Tsedryk" userId="708e2d0a-1804-4a88-8649-0d6086050429" providerId="ADAL" clId="{122DDE4B-F7C5-40B1-9026-92E5B18D7E0F}" dt="2023-02-27T21:40:54.223" v="564" actId="1038"/>
          <ac:cxnSpMkLst>
            <pc:docMk/>
            <pc:sldMk cId="1964143732" sldId="352"/>
            <ac:cxnSpMk id="19" creationId="{A9E97BB9-104E-3915-FD11-E888FD16864B}"/>
          </ac:cxnSpMkLst>
        </pc:cxnChg>
      </pc:sldChg>
      <pc:sldChg chg="addSp delSp modSp new mod modAnim">
        <pc:chgData name="Kanstantsin Tsedryk" userId="708e2d0a-1804-4a88-8649-0d6086050429" providerId="ADAL" clId="{122DDE4B-F7C5-40B1-9026-92E5B18D7E0F}" dt="2023-02-28T15:20:59.389" v="858"/>
        <pc:sldMkLst>
          <pc:docMk/>
          <pc:sldMk cId="3552856289" sldId="353"/>
        </pc:sldMkLst>
        <pc:spChg chg="mod">
          <ac:chgData name="Kanstantsin Tsedryk" userId="708e2d0a-1804-4a88-8649-0d6086050429" providerId="ADAL" clId="{122DDE4B-F7C5-40B1-9026-92E5B18D7E0F}" dt="2023-02-28T15:20:59.389" v="858"/>
          <ac:spMkLst>
            <pc:docMk/>
            <pc:sldMk cId="3552856289" sldId="353"/>
            <ac:spMk id="2" creationId="{1946F3AE-2DD4-5D82-92A8-EF1B8A4D0E9D}"/>
          </ac:spMkLst>
        </pc:spChg>
        <pc:spChg chg="add mod">
          <ac:chgData name="Kanstantsin Tsedryk" userId="708e2d0a-1804-4a88-8649-0d6086050429" providerId="ADAL" clId="{122DDE4B-F7C5-40B1-9026-92E5B18D7E0F}" dt="2023-02-27T21:35:48.976" v="531"/>
          <ac:spMkLst>
            <pc:docMk/>
            <pc:sldMk cId="3552856289" sldId="353"/>
            <ac:spMk id="5" creationId="{03C35A97-72AF-8C81-D985-A963D75B73DE}"/>
          </ac:spMkLst>
        </pc:spChg>
        <pc:spChg chg="add mod">
          <ac:chgData name="Kanstantsin Tsedryk" userId="708e2d0a-1804-4a88-8649-0d6086050429" providerId="ADAL" clId="{122DDE4B-F7C5-40B1-9026-92E5B18D7E0F}" dt="2023-02-27T21:35:48.976" v="531"/>
          <ac:spMkLst>
            <pc:docMk/>
            <pc:sldMk cId="3552856289" sldId="353"/>
            <ac:spMk id="6" creationId="{22AE999E-D359-3139-306C-B30421290976}"/>
          </ac:spMkLst>
        </pc:spChg>
        <pc:spChg chg="add mod">
          <ac:chgData name="Kanstantsin Tsedryk" userId="708e2d0a-1804-4a88-8649-0d6086050429" providerId="ADAL" clId="{122DDE4B-F7C5-40B1-9026-92E5B18D7E0F}" dt="2023-02-27T21:35:48.976" v="531"/>
          <ac:spMkLst>
            <pc:docMk/>
            <pc:sldMk cId="3552856289" sldId="353"/>
            <ac:spMk id="7" creationId="{CDECD9D4-EE57-FFDE-C1EC-BB3E34C04192}"/>
          </ac:spMkLst>
        </pc:spChg>
        <pc:spChg chg="add del mod">
          <ac:chgData name="Kanstantsin Tsedryk" userId="708e2d0a-1804-4a88-8649-0d6086050429" providerId="ADAL" clId="{122DDE4B-F7C5-40B1-9026-92E5B18D7E0F}" dt="2023-02-27T21:37:32.574" v="533"/>
          <ac:spMkLst>
            <pc:docMk/>
            <pc:sldMk cId="3552856289" sldId="353"/>
            <ac:spMk id="8" creationId="{BFB34B80-A4AC-81F1-A74C-EB72244BE564}"/>
          </ac:spMkLst>
        </pc:spChg>
        <pc:spChg chg="add del mod">
          <ac:chgData name="Kanstantsin Tsedryk" userId="708e2d0a-1804-4a88-8649-0d6086050429" providerId="ADAL" clId="{122DDE4B-F7C5-40B1-9026-92E5B18D7E0F}" dt="2023-02-27T21:37:32.574" v="533"/>
          <ac:spMkLst>
            <pc:docMk/>
            <pc:sldMk cId="3552856289" sldId="353"/>
            <ac:spMk id="9" creationId="{EC6B96B7-8FEB-4AC8-C741-B2D63FDAD221}"/>
          </ac:spMkLst>
        </pc:spChg>
        <pc:spChg chg="add mod">
          <ac:chgData name="Kanstantsin Tsedryk" userId="708e2d0a-1804-4a88-8649-0d6086050429" providerId="ADAL" clId="{122DDE4B-F7C5-40B1-9026-92E5B18D7E0F}" dt="2023-02-27T21:37:56.398" v="539" actId="1076"/>
          <ac:spMkLst>
            <pc:docMk/>
            <pc:sldMk cId="3552856289" sldId="353"/>
            <ac:spMk id="12" creationId="{BD423EE2-C406-8B6D-1EA5-E01D7AFAA87D}"/>
          </ac:spMkLst>
        </pc:spChg>
        <pc:spChg chg="add mod">
          <ac:chgData name="Kanstantsin Tsedryk" userId="708e2d0a-1804-4a88-8649-0d6086050429" providerId="ADAL" clId="{122DDE4B-F7C5-40B1-9026-92E5B18D7E0F}" dt="2023-02-27T21:41:09.271" v="586" actId="1038"/>
          <ac:spMkLst>
            <pc:docMk/>
            <pc:sldMk cId="3552856289" sldId="353"/>
            <ac:spMk id="13" creationId="{631DE4A7-9174-A162-B42B-E5A6E0A86059}"/>
          </ac:spMkLst>
        </pc:spChg>
        <pc:spChg chg="add del">
          <ac:chgData name="Kanstantsin Tsedryk" userId="708e2d0a-1804-4a88-8649-0d6086050429" providerId="ADAL" clId="{122DDE4B-F7C5-40B1-9026-92E5B18D7E0F}" dt="2023-02-27T21:39:10.875" v="544" actId="22"/>
          <ac:spMkLst>
            <pc:docMk/>
            <pc:sldMk cId="3552856289" sldId="353"/>
            <ac:spMk id="17" creationId="{D75D63A4-5096-4ADC-2E17-69EDD48D72A6}"/>
          </ac:spMkLst>
        </pc:spChg>
        <pc:spChg chg="add mod">
          <ac:chgData name="Kanstantsin Tsedryk" userId="708e2d0a-1804-4a88-8649-0d6086050429" providerId="ADAL" clId="{122DDE4B-F7C5-40B1-9026-92E5B18D7E0F}" dt="2023-02-27T21:41:15.662" v="603" actId="1038"/>
          <ac:spMkLst>
            <pc:docMk/>
            <pc:sldMk cId="3552856289" sldId="353"/>
            <ac:spMk id="19" creationId="{F132C357-8E4E-82BC-9559-32800BB31237}"/>
          </ac:spMkLst>
        </pc:spChg>
        <pc:picChg chg="add del mod">
          <ac:chgData name="Kanstantsin Tsedryk" userId="708e2d0a-1804-4a88-8649-0d6086050429" providerId="ADAL" clId="{122DDE4B-F7C5-40B1-9026-92E5B18D7E0F}" dt="2023-02-27T21:37:32.574" v="533"/>
          <ac:picMkLst>
            <pc:docMk/>
            <pc:sldMk cId="3552856289" sldId="353"/>
            <ac:picMk id="11" creationId="{F2E8940A-B23D-C24E-DE0E-CE9FD3DDD984}"/>
          </ac:picMkLst>
        </pc:picChg>
        <pc:picChg chg="add mod">
          <ac:chgData name="Kanstantsin Tsedryk" userId="708e2d0a-1804-4a88-8649-0d6086050429" providerId="ADAL" clId="{122DDE4B-F7C5-40B1-9026-92E5B18D7E0F}" dt="2023-02-27T21:37:45.695" v="537" actId="1076"/>
          <ac:picMkLst>
            <pc:docMk/>
            <pc:sldMk cId="3552856289" sldId="353"/>
            <ac:picMk id="15" creationId="{976AA54D-5B6E-4EC4-9694-45DFF7EF791B}"/>
          </ac:picMkLst>
        </pc:picChg>
        <pc:cxnChg chg="add mod">
          <ac:chgData name="Kanstantsin Tsedryk" userId="708e2d0a-1804-4a88-8649-0d6086050429" providerId="ADAL" clId="{122DDE4B-F7C5-40B1-9026-92E5B18D7E0F}" dt="2023-02-27T21:35:48.976" v="531"/>
          <ac:cxnSpMkLst>
            <pc:docMk/>
            <pc:sldMk cId="3552856289" sldId="353"/>
            <ac:cxnSpMk id="3" creationId="{E5325FAA-0273-2CC0-9986-D4CC90EF6B43}"/>
          </ac:cxnSpMkLst>
        </pc:cxnChg>
        <pc:cxnChg chg="add mod">
          <ac:chgData name="Kanstantsin Tsedryk" userId="708e2d0a-1804-4a88-8649-0d6086050429" providerId="ADAL" clId="{122DDE4B-F7C5-40B1-9026-92E5B18D7E0F}" dt="2023-02-27T21:35:48.976" v="531"/>
          <ac:cxnSpMkLst>
            <pc:docMk/>
            <pc:sldMk cId="3552856289" sldId="353"/>
            <ac:cxnSpMk id="4" creationId="{48578DC2-77F8-9187-E619-D1854BF5E0C8}"/>
          </ac:cxnSpMkLst>
        </pc:cxnChg>
        <pc:cxnChg chg="add del mod">
          <ac:chgData name="Kanstantsin Tsedryk" userId="708e2d0a-1804-4a88-8649-0d6086050429" providerId="ADAL" clId="{122DDE4B-F7C5-40B1-9026-92E5B18D7E0F}" dt="2023-02-27T21:37:32.574" v="533"/>
          <ac:cxnSpMkLst>
            <pc:docMk/>
            <pc:sldMk cId="3552856289" sldId="353"/>
            <ac:cxnSpMk id="10" creationId="{BAC946E6-C742-7079-5574-73F6024A830C}"/>
          </ac:cxnSpMkLst>
        </pc:cxnChg>
        <pc:cxnChg chg="add mod">
          <ac:chgData name="Kanstantsin Tsedryk" userId="708e2d0a-1804-4a88-8649-0d6086050429" providerId="ADAL" clId="{122DDE4B-F7C5-40B1-9026-92E5B18D7E0F}" dt="2023-02-27T21:41:09.271" v="586" actId="1038"/>
          <ac:cxnSpMkLst>
            <pc:docMk/>
            <pc:sldMk cId="3552856289" sldId="353"/>
            <ac:cxnSpMk id="14" creationId="{2C657110-7AEA-A4E7-7B7A-F7025A3C38ED}"/>
          </ac:cxnSpMkLst>
        </pc:cxnChg>
      </pc:sldChg>
      <pc:sldChg chg="addSp delSp modSp new mod modAnim">
        <pc:chgData name="Kanstantsin Tsedryk" userId="708e2d0a-1804-4a88-8649-0d6086050429" providerId="ADAL" clId="{122DDE4B-F7C5-40B1-9026-92E5B18D7E0F}" dt="2023-02-28T15:20:37.369" v="855"/>
        <pc:sldMkLst>
          <pc:docMk/>
          <pc:sldMk cId="3301878426" sldId="354"/>
        </pc:sldMkLst>
        <pc:spChg chg="mod">
          <ac:chgData name="Kanstantsin Tsedryk" userId="708e2d0a-1804-4a88-8649-0d6086050429" providerId="ADAL" clId="{122DDE4B-F7C5-40B1-9026-92E5B18D7E0F}" dt="2023-02-28T15:20:37.369" v="855"/>
          <ac:spMkLst>
            <pc:docMk/>
            <pc:sldMk cId="3301878426" sldId="354"/>
            <ac:spMk id="2" creationId="{0EE867E1-79AD-F249-91AD-8363267EFAB7}"/>
          </ac:spMkLst>
        </pc:spChg>
        <pc:spChg chg="add mod">
          <ac:chgData name="Kanstantsin Tsedryk" userId="708e2d0a-1804-4a88-8649-0d6086050429" providerId="ADAL" clId="{122DDE4B-F7C5-40B1-9026-92E5B18D7E0F}" dt="2023-02-27T21:47:02.633" v="650" actId="1035"/>
          <ac:spMkLst>
            <pc:docMk/>
            <pc:sldMk cId="3301878426" sldId="354"/>
            <ac:spMk id="5" creationId="{3EDFA900-EB14-AE44-D1AC-0C051A714EA1}"/>
          </ac:spMkLst>
        </pc:spChg>
        <pc:spChg chg="add mod">
          <ac:chgData name="Kanstantsin Tsedryk" userId="708e2d0a-1804-4a88-8649-0d6086050429" providerId="ADAL" clId="{122DDE4B-F7C5-40B1-9026-92E5B18D7E0F}" dt="2023-02-27T21:47:02.633" v="650" actId="1035"/>
          <ac:spMkLst>
            <pc:docMk/>
            <pc:sldMk cId="3301878426" sldId="354"/>
            <ac:spMk id="6" creationId="{A49E018C-D00A-ACB5-AFC4-4DFED238C0F3}"/>
          </ac:spMkLst>
        </pc:spChg>
        <pc:spChg chg="add mod">
          <ac:chgData name="Kanstantsin Tsedryk" userId="708e2d0a-1804-4a88-8649-0d6086050429" providerId="ADAL" clId="{122DDE4B-F7C5-40B1-9026-92E5B18D7E0F}" dt="2023-02-27T21:47:02.633" v="650" actId="1035"/>
          <ac:spMkLst>
            <pc:docMk/>
            <pc:sldMk cId="3301878426" sldId="354"/>
            <ac:spMk id="7" creationId="{49BF8869-CE78-8E5E-DC77-33C6D0631C3A}"/>
          </ac:spMkLst>
        </pc:spChg>
        <pc:spChg chg="add mod">
          <ac:chgData name="Kanstantsin Tsedryk" userId="708e2d0a-1804-4a88-8649-0d6086050429" providerId="ADAL" clId="{122DDE4B-F7C5-40B1-9026-92E5B18D7E0F}" dt="2023-02-27T21:47:02.633" v="650" actId="1035"/>
          <ac:spMkLst>
            <pc:docMk/>
            <pc:sldMk cId="3301878426" sldId="354"/>
            <ac:spMk id="8" creationId="{70CE4ECB-FB72-86E5-1936-76B97A7D4A4A}"/>
          </ac:spMkLst>
        </pc:spChg>
        <pc:spChg chg="add del mod">
          <ac:chgData name="Kanstantsin Tsedryk" userId="708e2d0a-1804-4a88-8649-0d6086050429" providerId="ADAL" clId="{122DDE4B-F7C5-40B1-9026-92E5B18D7E0F}" dt="2023-02-27T21:44:49.125" v="612"/>
          <ac:spMkLst>
            <pc:docMk/>
            <pc:sldMk cId="3301878426" sldId="354"/>
            <ac:spMk id="10" creationId="{B7AD4773-07CA-7932-FEEA-74851D9C63C6}"/>
          </ac:spMkLst>
        </pc:spChg>
        <pc:spChg chg="add del mod">
          <ac:chgData name="Kanstantsin Tsedryk" userId="708e2d0a-1804-4a88-8649-0d6086050429" providerId="ADAL" clId="{122DDE4B-F7C5-40B1-9026-92E5B18D7E0F}" dt="2023-02-27T21:44:49.125" v="612"/>
          <ac:spMkLst>
            <pc:docMk/>
            <pc:sldMk cId="3301878426" sldId="354"/>
            <ac:spMk id="11" creationId="{3F3462B2-D129-DCB9-E38B-D6A3F3942916}"/>
          </ac:spMkLst>
        </pc:spChg>
        <pc:spChg chg="add del mod">
          <ac:chgData name="Kanstantsin Tsedryk" userId="708e2d0a-1804-4a88-8649-0d6086050429" providerId="ADAL" clId="{122DDE4B-F7C5-40B1-9026-92E5B18D7E0F}" dt="2023-02-27T21:44:49.125" v="612"/>
          <ac:spMkLst>
            <pc:docMk/>
            <pc:sldMk cId="3301878426" sldId="354"/>
            <ac:spMk id="12" creationId="{0A6DB193-A406-E239-E703-9B9DA40609F4}"/>
          </ac:spMkLst>
        </pc:spChg>
        <pc:spChg chg="add mod">
          <ac:chgData name="Kanstantsin Tsedryk" userId="708e2d0a-1804-4a88-8649-0d6086050429" providerId="ADAL" clId="{122DDE4B-F7C5-40B1-9026-92E5B18D7E0F}" dt="2023-02-27T21:50:53.141" v="708" actId="1035"/>
          <ac:spMkLst>
            <pc:docMk/>
            <pc:sldMk cId="3301878426" sldId="354"/>
            <ac:spMk id="16" creationId="{5DD48DCF-D428-06D5-F659-DA0CF412AFA8}"/>
          </ac:spMkLst>
        </pc:spChg>
        <pc:spChg chg="add mod">
          <ac:chgData name="Kanstantsin Tsedryk" userId="708e2d0a-1804-4a88-8649-0d6086050429" providerId="ADAL" clId="{122DDE4B-F7C5-40B1-9026-92E5B18D7E0F}" dt="2023-02-27T21:53:18.425" v="732" actId="1076"/>
          <ac:spMkLst>
            <pc:docMk/>
            <pc:sldMk cId="3301878426" sldId="354"/>
            <ac:spMk id="17" creationId="{47F3C1EA-FA9B-1EF1-C8D7-9B1DE4D099CC}"/>
          </ac:spMkLst>
        </pc:spChg>
        <pc:spChg chg="add mod">
          <ac:chgData name="Kanstantsin Tsedryk" userId="708e2d0a-1804-4a88-8649-0d6086050429" providerId="ADAL" clId="{122DDE4B-F7C5-40B1-9026-92E5B18D7E0F}" dt="2023-02-27T21:50:53.141" v="708" actId="1035"/>
          <ac:spMkLst>
            <pc:docMk/>
            <pc:sldMk cId="3301878426" sldId="354"/>
            <ac:spMk id="18" creationId="{17799C06-3D1B-0E48-3B93-46EED1DEB888}"/>
          </ac:spMkLst>
        </pc:spChg>
        <pc:picChg chg="add del mod">
          <ac:chgData name="Kanstantsin Tsedryk" userId="708e2d0a-1804-4a88-8649-0d6086050429" providerId="ADAL" clId="{122DDE4B-F7C5-40B1-9026-92E5B18D7E0F}" dt="2023-02-27T21:44:49.125" v="612"/>
          <ac:picMkLst>
            <pc:docMk/>
            <pc:sldMk cId="3301878426" sldId="354"/>
            <ac:picMk id="9" creationId="{9F749687-5A68-C0C5-37C2-B9C3B2CBE410}"/>
          </ac:picMkLst>
        </pc:picChg>
        <pc:picChg chg="add mod">
          <ac:chgData name="Kanstantsin Tsedryk" userId="708e2d0a-1804-4a88-8649-0d6086050429" providerId="ADAL" clId="{122DDE4B-F7C5-40B1-9026-92E5B18D7E0F}" dt="2023-02-27T21:53:13.990" v="731" actId="1076"/>
          <ac:picMkLst>
            <pc:docMk/>
            <pc:sldMk cId="3301878426" sldId="354"/>
            <ac:picMk id="15" creationId="{BDFA2EB1-6924-A4E0-117C-82F475117C36}"/>
          </ac:picMkLst>
        </pc:picChg>
        <pc:cxnChg chg="add mod">
          <ac:chgData name="Kanstantsin Tsedryk" userId="708e2d0a-1804-4a88-8649-0d6086050429" providerId="ADAL" clId="{122DDE4B-F7C5-40B1-9026-92E5B18D7E0F}" dt="2023-02-27T21:47:02.633" v="650" actId="1035"/>
          <ac:cxnSpMkLst>
            <pc:docMk/>
            <pc:sldMk cId="3301878426" sldId="354"/>
            <ac:cxnSpMk id="3" creationId="{DD26FE1F-903F-6D9D-2232-3ABAE1F252FF}"/>
          </ac:cxnSpMkLst>
        </pc:cxnChg>
        <pc:cxnChg chg="add mod">
          <ac:chgData name="Kanstantsin Tsedryk" userId="708e2d0a-1804-4a88-8649-0d6086050429" providerId="ADAL" clId="{122DDE4B-F7C5-40B1-9026-92E5B18D7E0F}" dt="2023-02-27T21:47:02.633" v="650" actId="1035"/>
          <ac:cxnSpMkLst>
            <pc:docMk/>
            <pc:sldMk cId="3301878426" sldId="354"/>
            <ac:cxnSpMk id="4" creationId="{614F363A-5058-4251-0B1E-3EEFBC9628EE}"/>
          </ac:cxnSpMkLst>
        </pc:cxnChg>
        <pc:cxnChg chg="add del mod">
          <ac:chgData name="Kanstantsin Tsedryk" userId="708e2d0a-1804-4a88-8649-0d6086050429" providerId="ADAL" clId="{122DDE4B-F7C5-40B1-9026-92E5B18D7E0F}" dt="2023-02-27T21:44:49.125" v="612"/>
          <ac:cxnSpMkLst>
            <pc:docMk/>
            <pc:sldMk cId="3301878426" sldId="354"/>
            <ac:cxnSpMk id="13" creationId="{FF47D585-A7D8-4DBF-B4EA-7B489576081F}"/>
          </ac:cxnSpMkLst>
        </pc:cxnChg>
        <pc:cxnChg chg="add del mod">
          <ac:chgData name="Kanstantsin Tsedryk" userId="708e2d0a-1804-4a88-8649-0d6086050429" providerId="ADAL" clId="{122DDE4B-F7C5-40B1-9026-92E5B18D7E0F}" dt="2023-02-27T21:44:49.125" v="612"/>
          <ac:cxnSpMkLst>
            <pc:docMk/>
            <pc:sldMk cId="3301878426" sldId="354"/>
            <ac:cxnSpMk id="14" creationId="{65738762-9D6C-1481-BF60-FC247F82F524}"/>
          </ac:cxnSpMkLst>
        </pc:cxnChg>
        <pc:cxnChg chg="add mod">
          <ac:chgData name="Kanstantsin Tsedryk" userId="708e2d0a-1804-4a88-8649-0d6086050429" providerId="ADAL" clId="{122DDE4B-F7C5-40B1-9026-92E5B18D7E0F}" dt="2023-02-27T21:52:13.654" v="727" actId="1038"/>
          <ac:cxnSpMkLst>
            <pc:docMk/>
            <pc:sldMk cId="3301878426" sldId="354"/>
            <ac:cxnSpMk id="19" creationId="{AA4D31F3-6A37-BA9E-650D-3AA3A202B9FF}"/>
          </ac:cxnSpMkLst>
        </pc:cxnChg>
        <pc:cxnChg chg="add mod">
          <ac:chgData name="Kanstantsin Tsedryk" userId="708e2d0a-1804-4a88-8649-0d6086050429" providerId="ADAL" clId="{122DDE4B-F7C5-40B1-9026-92E5B18D7E0F}" dt="2023-02-27T21:51:51.431" v="718" actId="1582"/>
          <ac:cxnSpMkLst>
            <pc:docMk/>
            <pc:sldMk cId="3301878426" sldId="354"/>
            <ac:cxnSpMk id="20" creationId="{0BC6139B-818D-9248-BE7F-3568B848489E}"/>
          </ac:cxnSpMkLst>
        </pc:cxnChg>
      </pc:sldChg>
      <pc:sldChg chg="addSp delSp modSp add mod delAnim modAnim">
        <pc:chgData name="Kanstantsin Tsedryk" userId="708e2d0a-1804-4a88-8649-0d6086050429" providerId="ADAL" clId="{122DDE4B-F7C5-40B1-9026-92E5B18D7E0F}" dt="2023-02-28T15:24:12.940" v="870" actId="114"/>
        <pc:sldMkLst>
          <pc:docMk/>
          <pc:sldMk cId="1336584305" sldId="355"/>
        </pc:sldMkLst>
        <pc:spChg chg="mod">
          <ac:chgData name="Kanstantsin Tsedryk" userId="708e2d0a-1804-4a88-8649-0d6086050429" providerId="ADAL" clId="{122DDE4B-F7C5-40B1-9026-92E5B18D7E0F}" dt="2023-02-28T15:20:22.345" v="853"/>
          <ac:spMkLst>
            <pc:docMk/>
            <pc:sldMk cId="1336584305" sldId="355"/>
            <ac:spMk id="2" creationId="{0EE867E1-79AD-F249-91AD-8363267EFAB7}"/>
          </ac:spMkLst>
        </pc:spChg>
        <pc:spChg chg="del">
          <ac:chgData name="Kanstantsin Tsedryk" userId="708e2d0a-1804-4a88-8649-0d6086050429" providerId="ADAL" clId="{122DDE4B-F7C5-40B1-9026-92E5B18D7E0F}" dt="2023-02-28T14:24:04.720" v="736" actId="478"/>
          <ac:spMkLst>
            <pc:docMk/>
            <pc:sldMk cId="1336584305" sldId="355"/>
            <ac:spMk id="6" creationId="{A49E018C-D00A-ACB5-AFC4-4DFED238C0F3}"/>
          </ac:spMkLst>
        </pc:spChg>
        <pc:spChg chg="del">
          <ac:chgData name="Kanstantsin Tsedryk" userId="708e2d0a-1804-4a88-8649-0d6086050429" providerId="ADAL" clId="{122DDE4B-F7C5-40B1-9026-92E5B18D7E0F}" dt="2023-02-28T14:24:04.720" v="736" actId="478"/>
          <ac:spMkLst>
            <pc:docMk/>
            <pc:sldMk cId="1336584305" sldId="355"/>
            <ac:spMk id="7" creationId="{49BF8869-CE78-8E5E-DC77-33C6D0631C3A}"/>
          </ac:spMkLst>
        </pc:spChg>
        <pc:spChg chg="del">
          <ac:chgData name="Kanstantsin Tsedryk" userId="708e2d0a-1804-4a88-8649-0d6086050429" providerId="ADAL" clId="{122DDE4B-F7C5-40B1-9026-92E5B18D7E0F}" dt="2023-02-28T14:23:45.213" v="735" actId="478"/>
          <ac:spMkLst>
            <pc:docMk/>
            <pc:sldMk cId="1336584305" sldId="355"/>
            <ac:spMk id="8" creationId="{70CE4ECB-FB72-86E5-1936-76B97A7D4A4A}"/>
          </ac:spMkLst>
        </pc:spChg>
        <pc:spChg chg="add mod">
          <ac:chgData name="Kanstantsin Tsedryk" userId="708e2d0a-1804-4a88-8649-0d6086050429" providerId="ADAL" clId="{122DDE4B-F7C5-40B1-9026-92E5B18D7E0F}" dt="2023-02-28T14:24:22.204" v="737"/>
          <ac:spMkLst>
            <pc:docMk/>
            <pc:sldMk cId="1336584305" sldId="355"/>
            <ac:spMk id="9" creationId="{51C6D752-CBE7-3234-C7D7-F1F5183948D0}"/>
          </ac:spMkLst>
        </pc:spChg>
        <pc:spChg chg="add mod">
          <ac:chgData name="Kanstantsin Tsedryk" userId="708e2d0a-1804-4a88-8649-0d6086050429" providerId="ADAL" clId="{122DDE4B-F7C5-40B1-9026-92E5B18D7E0F}" dt="2023-02-28T14:24:38.247" v="738" actId="1076"/>
          <ac:spMkLst>
            <pc:docMk/>
            <pc:sldMk cId="1336584305" sldId="355"/>
            <ac:spMk id="11" creationId="{ADE1796F-3A48-E206-EA82-26CE51C9BA13}"/>
          </ac:spMkLst>
        </pc:spChg>
        <pc:spChg chg="add mod">
          <ac:chgData name="Kanstantsin Tsedryk" userId="708e2d0a-1804-4a88-8649-0d6086050429" providerId="ADAL" clId="{122DDE4B-F7C5-40B1-9026-92E5B18D7E0F}" dt="2023-02-28T14:24:38.247" v="738" actId="1076"/>
          <ac:spMkLst>
            <pc:docMk/>
            <pc:sldMk cId="1336584305" sldId="355"/>
            <ac:spMk id="12" creationId="{95B6BC93-68A8-1954-BADB-F5616433AE00}"/>
          </ac:spMkLst>
        </pc:spChg>
        <pc:spChg chg="add mod">
          <ac:chgData name="Kanstantsin Tsedryk" userId="708e2d0a-1804-4a88-8649-0d6086050429" providerId="ADAL" clId="{122DDE4B-F7C5-40B1-9026-92E5B18D7E0F}" dt="2023-02-28T15:24:06.210" v="868" actId="1076"/>
          <ac:spMkLst>
            <pc:docMk/>
            <pc:sldMk cId="1336584305" sldId="355"/>
            <ac:spMk id="14" creationId="{7090D9E8-325E-E39D-4776-09647B963B7A}"/>
          </ac:spMkLst>
        </pc:spChg>
        <pc:spChg chg="del">
          <ac:chgData name="Kanstantsin Tsedryk" userId="708e2d0a-1804-4a88-8649-0d6086050429" providerId="ADAL" clId="{122DDE4B-F7C5-40B1-9026-92E5B18D7E0F}" dt="2023-02-28T14:23:43.646" v="734" actId="478"/>
          <ac:spMkLst>
            <pc:docMk/>
            <pc:sldMk cId="1336584305" sldId="355"/>
            <ac:spMk id="16" creationId="{5DD48DCF-D428-06D5-F659-DA0CF412AFA8}"/>
          </ac:spMkLst>
        </pc:spChg>
        <pc:spChg chg="del">
          <ac:chgData name="Kanstantsin Tsedryk" userId="708e2d0a-1804-4a88-8649-0d6086050429" providerId="ADAL" clId="{122DDE4B-F7C5-40B1-9026-92E5B18D7E0F}" dt="2023-02-28T14:23:43.646" v="734" actId="478"/>
          <ac:spMkLst>
            <pc:docMk/>
            <pc:sldMk cId="1336584305" sldId="355"/>
            <ac:spMk id="17" creationId="{47F3C1EA-FA9B-1EF1-C8D7-9B1DE4D099CC}"/>
          </ac:spMkLst>
        </pc:spChg>
        <pc:spChg chg="del">
          <ac:chgData name="Kanstantsin Tsedryk" userId="708e2d0a-1804-4a88-8649-0d6086050429" providerId="ADAL" clId="{122DDE4B-F7C5-40B1-9026-92E5B18D7E0F}" dt="2023-02-28T14:23:43.646" v="734" actId="478"/>
          <ac:spMkLst>
            <pc:docMk/>
            <pc:sldMk cId="1336584305" sldId="355"/>
            <ac:spMk id="18" creationId="{17799C06-3D1B-0E48-3B93-46EED1DEB888}"/>
          </ac:spMkLst>
        </pc:spChg>
        <pc:spChg chg="add mod">
          <ac:chgData name="Kanstantsin Tsedryk" userId="708e2d0a-1804-4a88-8649-0d6086050429" providerId="ADAL" clId="{122DDE4B-F7C5-40B1-9026-92E5B18D7E0F}" dt="2023-02-28T15:24:12.940" v="870" actId="114"/>
          <ac:spMkLst>
            <pc:docMk/>
            <pc:sldMk cId="1336584305" sldId="355"/>
            <ac:spMk id="21" creationId="{A0B7F94C-152C-439A-FA10-9684C030FAFB}"/>
          </ac:spMkLst>
        </pc:spChg>
        <pc:spChg chg="add mod">
          <ac:chgData name="Kanstantsin Tsedryk" userId="708e2d0a-1804-4a88-8649-0d6086050429" providerId="ADAL" clId="{122DDE4B-F7C5-40B1-9026-92E5B18D7E0F}" dt="2023-02-28T14:24:56.744" v="740" actId="1076"/>
          <ac:spMkLst>
            <pc:docMk/>
            <pc:sldMk cId="1336584305" sldId="355"/>
            <ac:spMk id="22" creationId="{DE6070A5-FA77-C732-2584-01B3D32B3E2F}"/>
          </ac:spMkLst>
        </pc:spChg>
        <pc:picChg chg="add mod">
          <ac:chgData name="Kanstantsin Tsedryk" userId="708e2d0a-1804-4a88-8649-0d6086050429" providerId="ADAL" clId="{122DDE4B-F7C5-40B1-9026-92E5B18D7E0F}" dt="2023-02-28T15:24:00.718" v="867" actId="14100"/>
          <ac:picMkLst>
            <pc:docMk/>
            <pc:sldMk cId="1336584305" sldId="355"/>
            <ac:picMk id="13" creationId="{ACC0E130-0093-BDB9-1C36-556666AD720F}"/>
          </ac:picMkLst>
        </pc:picChg>
        <pc:picChg chg="del">
          <ac:chgData name="Kanstantsin Tsedryk" userId="708e2d0a-1804-4a88-8649-0d6086050429" providerId="ADAL" clId="{122DDE4B-F7C5-40B1-9026-92E5B18D7E0F}" dt="2023-02-28T14:23:43.646" v="734" actId="478"/>
          <ac:picMkLst>
            <pc:docMk/>
            <pc:sldMk cId="1336584305" sldId="355"/>
            <ac:picMk id="15" creationId="{BDFA2EB1-6924-A4E0-117C-82F475117C36}"/>
          </ac:picMkLst>
        </pc:picChg>
        <pc:cxnChg chg="add mod">
          <ac:chgData name="Kanstantsin Tsedryk" userId="708e2d0a-1804-4a88-8649-0d6086050429" providerId="ADAL" clId="{122DDE4B-F7C5-40B1-9026-92E5B18D7E0F}" dt="2023-02-28T14:24:38.247" v="738" actId="1076"/>
          <ac:cxnSpMkLst>
            <pc:docMk/>
            <pc:sldMk cId="1336584305" sldId="355"/>
            <ac:cxnSpMk id="10" creationId="{166A214E-D830-D38C-1C78-E0C5250F1470}"/>
          </ac:cxnSpMkLst>
        </pc:cxnChg>
        <pc:cxnChg chg="del">
          <ac:chgData name="Kanstantsin Tsedryk" userId="708e2d0a-1804-4a88-8649-0d6086050429" providerId="ADAL" clId="{122DDE4B-F7C5-40B1-9026-92E5B18D7E0F}" dt="2023-02-28T14:23:43.646" v="734" actId="478"/>
          <ac:cxnSpMkLst>
            <pc:docMk/>
            <pc:sldMk cId="1336584305" sldId="355"/>
            <ac:cxnSpMk id="19" creationId="{AA4D31F3-6A37-BA9E-650D-3AA3A202B9FF}"/>
          </ac:cxnSpMkLst>
        </pc:cxnChg>
        <pc:cxnChg chg="del">
          <ac:chgData name="Kanstantsin Tsedryk" userId="708e2d0a-1804-4a88-8649-0d6086050429" providerId="ADAL" clId="{122DDE4B-F7C5-40B1-9026-92E5B18D7E0F}" dt="2023-02-28T14:23:43.646" v="734" actId="478"/>
          <ac:cxnSpMkLst>
            <pc:docMk/>
            <pc:sldMk cId="1336584305" sldId="355"/>
            <ac:cxnSpMk id="20" creationId="{0BC6139B-818D-9248-BE7F-3568B848489E}"/>
          </ac:cxnSpMkLst>
        </pc:cxnChg>
      </pc:sldChg>
      <pc:sldChg chg="addSp delSp modSp new mod modAnim">
        <pc:chgData name="Kanstantsin Tsedryk" userId="708e2d0a-1804-4a88-8649-0d6086050429" providerId="ADAL" clId="{122DDE4B-F7C5-40B1-9026-92E5B18D7E0F}" dt="2023-02-28T15:26:53.086" v="896" actId="6549"/>
        <pc:sldMkLst>
          <pc:docMk/>
          <pc:sldMk cId="3235192080" sldId="356"/>
        </pc:sldMkLst>
        <pc:spChg chg="mod">
          <ac:chgData name="Kanstantsin Tsedryk" userId="708e2d0a-1804-4a88-8649-0d6086050429" providerId="ADAL" clId="{122DDE4B-F7C5-40B1-9026-92E5B18D7E0F}" dt="2023-02-28T15:19:55.310" v="850"/>
          <ac:spMkLst>
            <pc:docMk/>
            <pc:sldMk cId="3235192080" sldId="356"/>
            <ac:spMk id="2" creationId="{B4C923EC-844E-73D4-9CE2-B4D76C65CC52}"/>
          </ac:spMkLst>
        </pc:spChg>
        <pc:spChg chg="add del mod">
          <ac:chgData name="Kanstantsin Tsedryk" userId="708e2d0a-1804-4a88-8649-0d6086050429" providerId="ADAL" clId="{122DDE4B-F7C5-40B1-9026-92E5B18D7E0F}" dt="2023-02-28T14:36:54.584" v="758"/>
          <ac:spMkLst>
            <pc:docMk/>
            <pc:sldMk cId="3235192080" sldId="356"/>
            <ac:spMk id="3" creationId="{86388679-81D5-F4A9-C7BD-28A5C70EC0F6}"/>
          </ac:spMkLst>
        </pc:spChg>
        <pc:spChg chg="add del mod">
          <ac:chgData name="Kanstantsin Tsedryk" userId="708e2d0a-1804-4a88-8649-0d6086050429" providerId="ADAL" clId="{122DDE4B-F7C5-40B1-9026-92E5B18D7E0F}" dt="2023-02-28T14:36:54.584" v="758"/>
          <ac:spMkLst>
            <pc:docMk/>
            <pc:sldMk cId="3235192080" sldId="356"/>
            <ac:spMk id="5" creationId="{96EAFA0D-5208-7990-FA84-AADA74E78038}"/>
          </ac:spMkLst>
        </pc:spChg>
        <pc:spChg chg="add del mod">
          <ac:chgData name="Kanstantsin Tsedryk" userId="708e2d0a-1804-4a88-8649-0d6086050429" providerId="ADAL" clId="{122DDE4B-F7C5-40B1-9026-92E5B18D7E0F}" dt="2023-02-28T14:36:54.584" v="758"/>
          <ac:spMkLst>
            <pc:docMk/>
            <pc:sldMk cId="3235192080" sldId="356"/>
            <ac:spMk id="6" creationId="{BD839884-7910-B734-1FCD-4AB1EF88932A}"/>
          </ac:spMkLst>
        </pc:spChg>
        <pc:spChg chg="add del mod">
          <ac:chgData name="Kanstantsin Tsedryk" userId="708e2d0a-1804-4a88-8649-0d6086050429" providerId="ADAL" clId="{122DDE4B-F7C5-40B1-9026-92E5B18D7E0F}" dt="2023-02-28T14:36:54.584" v="758"/>
          <ac:spMkLst>
            <pc:docMk/>
            <pc:sldMk cId="3235192080" sldId="356"/>
            <ac:spMk id="7" creationId="{0005F9EF-9498-A75B-0C97-F61C7625ACC4}"/>
          </ac:spMkLst>
        </pc:spChg>
        <pc:spChg chg="add del mod">
          <ac:chgData name="Kanstantsin Tsedryk" userId="708e2d0a-1804-4a88-8649-0d6086050429" providerId="ADAL" clId="{122DDE4B-F7C5-40B1-9026-92E5B18D7E0F}" dt="2023-02-28T14:36:54.584" v="758"/>
          <ac:spMkLst>
            <pc:docMk/>
            <pc:sldMk cId="3235192080" sldId="356"/>
            <ac:spMk id="9" creationId="{39CC6AE7-2DF5-8D7E-BB6A-7F35DC6BFF49}"/>
          </ac:spMkLst>
        </pc:spChg>
        <pc:spChg chg="add mod">
          <ac:chgData name="Kanstantsin Tsedryk" userId="708e2d0a-1804-4a88-8649-0d6086050429" providerId="ADAL" clId="{122DDE4B-F7C5-40B1-9026-92E5B18D7E0F}" dt="2023-02-28T15:24:41.773" v="874" actId="20577"/>
          <ac:spMkLst>
            <pc:docMk/>
            <pc:sldMk cId="3235192080" sldId="356"/>
            <ac:spMk id="10" creationId="{D2D112C0-DD3A-1005-C434-43B36930A408}"/>
          </ac:spMkLst>
        </pc:spChg>
        <pc:spChg chg="add mod">
          <ac:chgData name="Kanstantsin Tsedryk" userId="708e2d0a-1804-4a88-8649-0d6086050429" providerId="ADAL" clId="{122DDE4B-F7C5-40B1-9026-92E5B18D7E0F}" dt="2023-02-28T14:38:01.863" v="766" actId="1076"/>
          <ac:spMkLst>
            <pc:docMk/>
            <pc:sldMk cId="3235192080" sldId="356"/>
            <ac:spMk id="12" creationId="{C4F07E4A-7969-1886-A40C-1525AAFE94D6}"/>
          </ac:spMkLst>
        </pc:spChg>
        <pc:spChg chg="add mod">
          <ac:chgData name="Kanstantsin Tsedryk" userId="708e2d0a-1804-4a88-8649-0d6086050429" providerId="ADAL" clId="{122DDE4B-F7C5-40B1-9026-92E5B18D7E0F}" dt="2023-02-28T15:24:24.993" v="871" actId="114"/>
          <ac:spMkLst>
            <pc:docMk/>
            <pc:sldMk cId="3235192080" sldId="356"/>
            <ac:spMk id="13" creationId="{48AC9244-B344-A83D-30DE-2597FCB90EA1}"/>
          </ac:spMkLst>
        </pc:spChg>
        <pc:spChg chg="add mod">
          <ac:chgData name="Kanstantsin Tsedryk" userId="708e2d0a-1804-4a88-8649-0d6086050429" providerId="ADAL" clId="{122DDE4B-F7C5-40B1-9026-92E5B18D7E0F}" dt="2023-02-28T14:52:15.271" v="797" actId="14100"/>
          <ac:spMkLst>
            <pc:docMk/>
            <pc:sldMk cId="3235192080" sldId="356"/>
            <ac:spMk id="14" creationId="{A12648B4-4B9A-29FE-62FA-6ADE56727E63}"/>
          </ac:spMkLst>
        </pc:spChg>
        <pc:spChg chg="add mod">
          <ac:chgData name="Kanstantsin Tsedryk" userId="708e2d0a-1804-4a88-8649-0d6086050429" providerId="ADAL" clId="{122DDE4B-F7C5-40B1-9026-92E5B18D7E0F}" dt="2023-02-28T15:26:53.086" v="896" actId="6549"/>
          <ac:spMkLst>
            <pc:docMk/>
            <pc:sldMk cId="3235192080" sldId="356"/>
            <ac:spMk id="16" creationId="{2C56D0F2-EA23-2E25-BC40-E7800D5DD4B1}"/>
          </ac:spMkLst>
        </pc:spChg>
        <pc:spChg chg="add del">
          <ac:chgData name="Kanstantsin Tsedryk" userId="708e2d0a-1804-4a88-8649-0d6086050429" providerId="ADAL" clId="{122DDE4B-F7C5-40B1-9026-92E5B18D7E0F}" dt="2023-02-28T14:48:13.517" v="787" actId="22"/>
          <ac:spMkLst>
            <pc:docMk/>
            <pc:sldMk cId="3235192080" sldId="356"/>
            <ac:spMk id="18" creationId="{9F243F44-4910-5D6D-9993-50D2684284E4}"/>
          </ac:spMkLst>
        </pc:spChg>
        <pc:spChg chg="add mod">
          <ac:chgData name="Kanstantsin Tsedryk" userId="708e2d0a-1804-4a88-8649-0d6086050429" providerId="ADAL" clId="{122DDE4B-F7C5-40B1-9026-92E5B18D7E0F}" dt="2023-02-28T15:26:39.614" v="894" actId="6549"/>
          <ac:spMkLst>
            <pc:docMk/>
            <pc:sldMk cId="3235192080" sldId="356"/>
            <ac:spMk id="20" creationId="{773E755B-AB51-C5E4-8A82-8D06B7EF4AB6}"/>
          </ac:spMkLst>
        </pc:spChg>
        <pc:picChg chg="add del mod">
          <ac:chgData name="Kanstantsin Tsedryk" userId="708e2d0a-1804-4a88-8649-0d6086050429" providerId="ADAL" clId="{122DDE4B-F7C5-40B1-9026-92E5B18D7E0F}" dt="2023-02-28T14:36:54.584" v="758"/>
          <ac:picMkLst>
            <pc:docMk/>
            <pc:sldMk cId="3235192080" sldId="356"/>
            <ac:picMk id="4" creationId="{4174E311-58BC-4F30-CAEB-209FC0FBEA2B}"/>
          </ac:picMkLst>
        </pc:picChg>
        <pc:picChg chg="add del mod">
          <ac:chgData name="Kanstantsin Tsedryk" userId="708e2d0a-1804-4a88-8649-0d6086050429" providerId="ADAL" clId="{122DDE4B-F7C5-40B1-9026-92E5B18D7E0F}" dt="2023-02-28T14:36:54.584" v="758"/>
          <ac:picMkLst>
            <pc:docMk/>
            <pc:sldMk cId="3235192080" sldId="356"/>
            <ac:picMk id="8" creationId="{6754E9BE-F079-9E73-E36E-46AB29C36D44}"/>
          </ac:picMkLst>
        </pc:picChg>
        <pc:picChg chg="add mod">
          <ac:chgData name="Kanstantsin Tsedryk" userId="708e2d0a-1804-4a88-8649-0d6086050429" providerId="ADAL" clId="{122DDE4B-F7C5-40B1-9026-92E5B18D7E0F}" dt="2023-02-28T14:48:58.848" v="795" actId="14100"/>
          <ac:picMkLst>
            <pc:docMk/>
            <pc:sldMk cId="3235192080" sldId="356"/>
            <ac:picMk id="11" creationId="{F90E4F17-78F6-BB4B-CB9E-A0AB67C49F6C}"/>
          </ac:picMkLst>
        </pc:picChg>
        <pc:picChg chg="add mod">
          <ac:chgData name="Kanstantsin Tsedryk" userId="708e2d0a-1804-4a88-8649-0d6086050429" providerId="ADAL" clId="{122DDE4B-F7C5-40B1-9026-92E5B18D7E0F}" dt="2023-02-28T14:38:15.077" v="769" actId="1076"/>
          <ac:picMkLst>
            <pc:docMk/>
            <pc:sldMk cId="3235192080" sldId="356"/>
            <ac:picMk id="15" creationId="{28F5C876-90F4-22C2-144F-E6A897DFB68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eader Placeholder 2">
            <a:extLst>
              <a:ext uri="{FF2B5EF4-FFF2-40B4-BE49-F238E27FC236}">
                <a16:creationId xmlns:a16="http://schemas.microsoft.com/office/drawing/2014/main" id="{A4FAA37D-BD83-F4EC-6A41-6B63072334BB}"/>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r>
              <a:rPr lang="fr-CA" dirty="0"/>
              <a:t>L'imparfait</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extLst>
    <p:ext uri="{56416CCD-93CA-4268-BC5B-53C4BB910035}">
      <p15:sldGuideLst xmlns:p15="http://schemas.microsoft.com/office/powerpoint/2012/main">
        <p15:guide id="1" orient="horz" pos="2932" userDrawn="1">
          <p15:clr>
            <a:srgbClr val="F26B43"/>
          </p15:clr>
        </p15:guide>
        <p15:guide id="2" pos="221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D0DC45-13C5-4377-98AD-0C9A4D2CE5FF}"/>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atin typeface="Gill Sans" charset="0"/>
                <a:ea typeface="ヒラギノ角ゴ ProN W3" charset="0"/>
                <a:cs typeface="ヒラギノ角ゴ ProN W3" charset="0"/>
                <a:sym typeface="Gill Sans" charset="0"/>
              </a:defRPr>
            </a:lvl1pPr>
          </a:lstStyle>
          <a:p>
            <a:pPr>
              <a:defRPr/>
            </a:pPr>
            <a:r>
              <a:rPr lang="en-CA"/>
              <a:t>Titre</a:t>
            </a:r>
          </a:p>
        </p:txBody>
      </p:sp>
      <p:sp>
        <p:nvSpPr>
          <p:cNvPr id="3" name="Date Placeholder 2">
            <a:extLst>
              <a:ext uri="{FF2B5EF4-FFF2-40B4-BE49-F238E27FC236}">
                <a16:creationId xmlns:a16="http://schemas.microsoft.com/office/drawing/2014/main" id="{D08CEA86-2AAE-4FFA-A61F-05447F48C3C8}"/>
              </a:ext>
            </a:extLst>
          </p:cNvPr>
          <p:cNvSpPr>
            <a:spLocks noGrp="1"/>
          </p:cNvSpPr>
          <p:nvPr>
            <p:ph type="dt" idx="1"/>
          </p:nvPr>
        </p:nvSpPr>
        <p:spPr>
          <a:xfrm>
            <a:off x="3978275" y="0"/>
            <a:ext cx="3043238" cy="465138"/>
          </a:xfrm>
          <a:prstGeom prst="rect">
            <a:avLst/>
          </a:prstGeom>
        </p:spPr>
        <p:txBody>
          <a:bodyPr vert="horz" lIns="93324" tIns="46662" rIns="93324" bIns="46662" rtlCol="0"/>
          <a:lstStyle>
            <a:lvl1pPr algn="r">
              <a:defRPr sz="1200">
                <a:latin typeface="Gill Sans" charset="0"/>
                <a:ea typeface="ヒラギノ角ゴ ProN W3" charset="0"/>
                <a:cs typeface="ヒラギノ角ゴ ProN W3" charset="0"/>
                <a:sym typeface="Gill Sans" charset="0"/>
              </a:defRPr>
            </a:lvl1pPr>
          </a:lstStyle>
          <a:p>
            <a:pPr>
              <a:defRPr/>
            </a:pPr>
            <a:fld id="{8EF22E2F-AFEB-411F-85FE-98A3797FCE98}" type="datetimeFigureOut">
              <a:rPr lang="en-US"/>
              <a:pPr>
                <a:defRPr/>
              </a:pPr>
              <a:t>12-Jan-24</a:t>
            </a:fld>
            <a:endParaRPr lang="en-CA"/>
          </a:p>
        </p:txBody>
      </p:sp>
      <p:sp>
        <p:nvSpPr>
          <p:cNvPr id="4" name="Slide Image Placeholder 3">
            <a:extLst>
              <a:ext uri="{FF2B5EF4-FFF2-40B4-BE49-F238E27FC236}">
                <a16:creationId xmlns:a16="http://schemas.microsoft.com/office/drawing/2014/main" id="{1C52AA63-6471-41F4-A435-687AF3E8B988}"/>
              </a:ext>
            </a:extLst>
          </p:cNvPr>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pPr lvl="0"/>
            <a:endParaRPr lang="en-CA" noProof="0"/>
          </a:p>
        </p:txBody>
      </p:sp>
      <p:sp>
        <p:nvSpPr>
          <p:cNvPr id="5" name="Notes Placeholder 4">
            <a:extLst>
              <a:ext uri="{FF2B5EF4-FFF2-40B4-BE49-F238E27FC236}">
                <a16:creationId xmlns:a16="http://schemas.microsoft.com/office/drawing/2014/main" id="{8D06B235-3C54-4590-97C8-BC161EBC4973}"/>
              </a:ext>
            </a:extLst>
          </p:cNvPr>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12E179EC-9E4D-4692-BA24-3BB98A6D9325}"/>
              </a:ext>
            </a:extLst>
          </p:cNvPr>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a:defRPr sz="1200">
                <a:latin typeface="Gill Sans" charset="0"/>
                <a:ea typeface="ヒラギノ角ゴ ProN W3" charset="0"/>
                <a:cs typeface="ヒラギノ角ゴ ProN W3" charset="0"/>
                <a:sym typeface="Gill Sans" charset="0"/>
              </a:defRPr>
            </a:lvl1pPr>
          </a:lstStyle>
          <a:p>
            <a:pPr>
              <a:defRPr/>
            </a:pPr>
            <a:r>
              <a:rPr lang="en-CA"/>
              <a:t>FR 252</a:t>
            </a:r>
          </a:p>
        </p:txBody>
      </p:sp>
      <p:sp>
        <p:nvSpPr>
          <p:cNvPr id="7" name="Slide Number Placeholder 6">
            <a:extLst>
              <a:ext uri="{FF2B5EF4-FFF2-40B4-BE49-F238E27FC236}">
                <a16:creationId xmlns:a16="http://schemas.microsoft.com/office/drawing/2014/main" id="{464F6E43-1F00-477A-AA0E-2167945B1DB6}"/>
              </a:ext>
            </a:extLst>
          </p:cNvPr>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FAD5B01B-8261-413B-B4A6-6EF9DC32D8C9}" type="slidenum">
              <a:rPr lang="en-CA" altLang="fr-FR"/>
              <a:pPr/>
              <a:t>‹#›</a:t>
            </a:fld>
            <a:endParaRPr lang="en-CA" altLang="fr-FR"/>
          </a:p>
        </p:txBody>
      </p:sp>
    </p:spTree>
  </p:cSld>
  <p:clrMap bg1="lt1" tx1="dk1" bg2="lt2" tx2="dk2" accent1="accent1" accent2="accent2" accent3="accent3" accent4="accent4" accent5="accent5" accent6="accent6" hlink="hlink" folHlink="folHlink"/>
  <p:hf dt="0"/>
  <p:notesStyle>
    <a:lvl1pPr algn="l" defTabSz="647700" rtl="0" eaLnBrk="0" fontAlgn="base" hangingPunct="0">
      <a:spcBef>
        <a:spcPct val="30000"/>
      </a:spcBef>
      <a:spcAft>
        <a:spcPct val="0"/>
      </a:spcAft>
      <a:defRPr sz="900" kern="1200">
        <a:solidFill>
          <a:schemeClr val="tx1"/>
        </a:solidFill>
        <a:latin typeface="+mn-lt"/>
        <a:ea typeface="+mn-ea"/>
        <a:cs typeface="+mn-cs"/>
      </a:defRPr>
    </a:lvl1pPr>
    <a:lvl2pPr marL="322263" algn="l" defTabSz="647700" rtl="0" eaLnBrk="0" fontAlgn="base" hangingPunct="0">
      <a:spcBef>
        <a:spcPct val="30000"/>
      </a:spcBef>
      <a:spcAft>
        <a:spcPct val="0"/>
      </a:spcAft>
      <a:defRPr sz="900" kern="1200">
        <a:solidFill>
          <a:schemeClr val="tx1"/>
        </a:solidFill>
        <a:latin typeface="+mn-lt"/>
        <a:ea typeface="+mn-ea"/>
        <a:cs typeface="+mn-cs"/>
      </a:defRPr>
    </a:lvl2pPr>
    <a:lvl3pPr marL="647700" algn="l" defTabSz="647700" rtl="0" eaLnBrk="0" fontAlgn="base" hangingPunct="0">
      <a:spcBef>
        <a:spcPct val="30000"/>
      </a:spcBef>
      <a:spcAft>
        <a:spcPct val="0"/>
      </a:spcAft>
      <a:defRPr sz="900" kern="1200">
        <a:solidFill>
          <a:schemeClr val="tx1"/>
        </a:solidFill>
        <a:latin typeface="+mn-lt"/>
        <a:ea typeface="+mn-ea"/>
        <a:cs typeface="+mn-cs"/>
      </a:defRPr>
    </a:lvl3pPr>
    <a:lvl4pPr marL="971550" algn="l" defTabSz="647700" rtl="0" eaLnBrk="0" fontAlgn="base" hangingPunct="0">
      <a:spcBef>
        <a:spcPct val="30000"/>
      </a:spcBef>
      <a:spcAft>
        <a:spcPct val="0"/>
      </a:spcAft>
      <a:defRPr sz="900" kern="1200">
        <a:solidFill>
          <a:schemeClr val="tx1"/>
        </a:solidFill>
        <a:latin typeface="+mn-lt"/>
        <a:ea typeface="+mn-ea"/>
        <a:cs typeface="+mn-cs"/>
      </a:defRPr>
    </a:lvl4pPr>
    <a:lvl5pPr marL="1296988" algn="l" defTabSz="647700" rtl="0" eaLnBrk="0" fontAlgn="base" hangingPunct="0">
      <a:spcBef>
        <a:spcPct val="30000"/>
      </a:spcBef>
      <a:spcAft>
        <a:spcPct val="0"/>
      </a:spcAft>
      <a:defRPr sz="900" kern="1200">
        <a:solidFill>
          <a:schemeClr val="tx1"/>
        </a:solidFill>
        <a:latin typeface="+mn-lt"/>
        <a:ea typeface="+mn-ea"/>
        <a:cs typeface="+mn-cs"/>
      </a:defRPr>
    </a:lvl5pPr>
    <a:lvl6pPr marL="1623573" algn="l" defTabSz="649429" rtl="0" eaLnBrk="1" latinLnBrk="0" hangingPunct="1">
      <a:defRPr sz="900" kern="1200">
        <a:solidFill>
          <a:schemeClr val="tx1"/>
        </a:solidFill>
        <a:latin typeface="+mn-lt"/>
        <a:ea typeface="+mn-ea"/>
        <a:cs typeface="+mn-cs"/>
      </a:defRPr>
    </a:lvl6pPr>
    <a:lvl7pPr marL="1948289" algn="l" defTabSz="649429" rtl="0" eaLnBrk="1" latinLnBrk="0" hangingPunct="1">
      <a:defRPr sz="900" kern="1200">
        <a:solidFill>
          <a:schemeClr val="tx1"/>
        </a:solidFill>
        <a:latin typeface="+mn-lt"/>
        <a:ea typeface="+mn-ea"/>
        <a:cs typeface="+mn-cs"/>
      </a:defRPr>
    </a:lvl7pPr>
    <a:lvl8pPr marL="2273003" algn="l" defTabSz="649429" rtl="0" eaLnBrk="1" latinLnBrk="0" hangingPunct="1">
      <a:defRPr sz="900" kern="1200">
        <a:solidFill>
          <a:schemeClr val="tx1"/>
        </a:solidFill>
        <a:latin typeface="+mn-lt"/>
        <a:ea typeface="+mn-ea"/>
        <a:cs typeface="+mn-cs"/>
      </a:defRPr>
    </a:lvl8pPr>
    <a:lvl9pPr marL="2597718" algn="l" defTabSz="649429"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32" userDrawn="1">
          <p15:clr>
            <a:srgbClr val="F26B43"/>
          </p15:clr>
        </p15:guide>
        <p15:guide id="2" pos="221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47700" rtl="0" eaLnBrk="0" fontAlgn="base" latinLnBrk="0" hangingPunct="0">
              <a:lnSpc>
                <a:spcPct val="100000"/>
              </a:lnSpc>
              <a:spcBef>
                <a:spcPct val="30000"/>
              </a:spcBef>
              <a:spcAft>
                <a:spcPct val="0"/>
              </a:spcAft>
              <a:buClrTx/>
              <a:buSzTx/>
              <a:buFontTx/>
              <a:buNone/>
              <a:tabLst/>
              <a:defRPr/>
            </a:pPr>
            <a:r>
              <a:rPr lang="fr-CA" sz="1800" dirty="0">
                <a:effectLst/>
                <a:latin typeface="Open Sans" panose="020B0606030504020204" pitchFamily="34" charset="0"/>
                <a:ea typeface="Calibri" panose="020F0502020204030204" pitchFamily="34" charset="0"/>
                <a:cs typeface="Times New Roman" panose="02020603050405020304" pitchFamily="18" charset="0"/>
              </a:rPr>
              <a:t>Après avoir appris le passé composé, nous passons au temps passé suivant qui est l'imparfait. C'est le temps qui est assez difficile à maitriser pour les étudiants anglophones. Dans ce diaporama, je vais vous montrer les particularités de la formation et de l'emploi de l'imparfait pour vous aider à mieux comprendre le fonctionnement de ce temps en français.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1</a:t>
            </a:fld>
            <a:endParaRPr lang="en-CA" altLang="fr-FR"/>
          </a:p>
        </p:txBody>
      </p:sp>
    </p:spTree>
    <p:extLst>
      <p:ext uri="{BB962C8B-B14F-4D97-AF65-F5344CB8AC3E}">
        <p14:creationId xmlns:p14="http://schemas.microsoft.com/office/powerpoint/2010/main" val="877086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Notons aussi quelques emplois stylistiques de l'imparfait. Il s'agit de l'emploi stylistique, parce que ce n'est pas nécessairement le temps passé qui est exprimé par l’imparfait.</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employons l'imparfait après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si</a:t>
            </a:r>
            <a:r>
              <a:rPr lang="fr-CA" sz="1800" dirty="0">
                <a:effectLst/>
                <a:latin typeface="Open Sans" panose="020B0606030504020204" pitchFamily="34" charset="0"/>
                <a:ea typeface="Calibri" panose="020F0502020204030204" pitchFamily="34" charset="0"/>
                <a:cs typeface="Times New Roman" panose="02020603050405020304" pitchFamily="18" charset="0"/>
              </a:rPr>
              <a:t> de condition, dans une phrase hypothétique ensemble avec le conditionnel présent : Par exemple,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Si j’</a:t>
            </a:r>
            <a:r>
              <a:rPr lang="fr-CA" sz="1800" b="1" i="1" u="sng" dirty="0">
                <a:effectLst/>
                <a:latin typeface="Open Sans" panose="020B0606030504020204" pitchFamily="34" charset="0"/>
                <a:ea typeface="Calibri" panose="020F0502020204030204" pitchFamily="34" charset="0"/>
                <a:cs typeface="Times New Roman" panose="02020603050405020304" pitchFamily="18" charset="0"/>
              </a:rPr>
              <a:t>étais</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libre, j’irais voir mes amis.  </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pouvons également rencontrer l’imparfait après "si" (sans le conditionnel), dans ce cas on exprime un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souhait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ou un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désir </a:t>
            </a:r>
            <a:br>
              <a:rPr lang="fr-CA" sz="1800" b="1"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 Si seulement j’</a:t>
            </a:r>
            <a:r>
              <a:rPr lang="fr-CA" sz="1800" b="1" u="sng" dirty="0">
                <a:effectLst/>
                <a:latin typeface="Open Sans" panose="020B0606030504020204" pitchFamily="34" charset="0"/>
                <a:ea typeface="Calibri" panose="020F0502020204030204" pitchFamily="34" charset="0"/>
                <a:cs typeface="Times New Roman" panose="02020603050405020304" pitchFamily="18" charset="0"/>
              </a:rPr>
              <a:t>étais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en vacances!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ou autre exemple :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Si tu </a:t>
            </a:r>
            <a:r>
              <a:rPr lang="fr-CA" sz="1800" b="1" u="sng" dirty="0">
                <a:effectLst/>
                <a:latin typeface="Open Sans" panose="020B0606030504020204" pitchFamily="34" charset="0"/>
                <a:ea typeface="Calibri" panose="020F0502020204030204" pitchFamily="34" charset="0"/>
                <a:cs typeface="Times New Roman" panose="02020603050405020304" pitchFamily="18" charset="0"/>
              </a:rPr>
              <a:t>travaillais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un peu plus.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Ces deux phrases expriment un souhait à l’aide de l’emploi stylistique de l’imparfait.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10</a:t>
            </a:fld>
            <a:endParaRPr lang="en-CA" altLang="fr-FR"/>
          </a:p>
        </p:txBody>
      </p:sp>
    </p:spTree>
    <p:extLst>
      <p:ext uri="{BB962C8B-B14F-4D97-AF65-F5344CB8AC3E}">
        <p14:creationId xmlns:p14="http://schemas.microsoft.com/office/powerpoint/2010/main" val="220775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Commençons par la formation de ce temps:</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pour former l'imparfait d'un verbe, nous le mettons d'abord à la 1re personne du pluriel (nous) du présent de l'indicatif, nous enlevons la terminaison du présent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ons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et à cette forme nous ajoutons les terminaisons suivantes : </a:t>
            </a:r>
          </a:p>
          <a:p>
            <a:pPr marL="0" marR="0">
              <a:spcBef>
                <a:spcPts val="0"/>
              </a:spcBef>
              <a:spcAft>
                <a:spcPts val="400"/>
              </a:spcAft>
            </a:pPr>
            <a:r>
              <a:rPr lang="fr-CA" sz="1800" b="1" dirty="0">
                <a:effectLst/>
                <a:latin typeface="Open Sans" panose="020B0606030504020204" pitchFamily="34" charset="0"/>
                <a:ea typeface="Calibri" panose="020F0502020204030204" pitchFamily="34" charset="0"/>
                <a:cs typeface="Times New Roman" panose="02020603050405020304" pitchFamily="18" charset="0"/>
              </a:rPr>
              <a:t>-ais	-ions</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fr-CA" sz="1800" b="1" dirty="0">
                <a:effectLst/>
                <a:latin typeface="Open Sans" panose="020B0606030504020204" pitchFamily="34" charset="0"/>
                <a:ea typeface="Calibri" panose="020F0502020204030204" pitchFamily="34" charset="0"/>
                <a:cs typeface="Times New Roman" panose="02020603050405020304" pitchFamily="18" charset="0"/>
              </a:rPr>
              <a:t>-ais	-</a:t>
            </a:r>
            <a:r>
              <a:rPr lang="fr-CA" sz="1800" b="1" dirty="0" err="1">
                <a:effectLst/>
                <a:latin typeface="Open Sans" panose="020B0606030504020204" pitchFamily="34" charset="0"/>
                <a:ea typeface="Calibri" panose="020F0502020204030204" pitchFamily="34" charset="0"/>
                <a:cs typeface="Times New Roman" panose="02020603050405020304" pitchFamily="18" charset="0"/>
              </a:rPr>
              <a:t>iez</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fr-CA" sz="1800" b="1" dirty="0">
                <a:effectLst/>
                <a:latin typeface="Open Sans" panose="020B0606030504020204" pitchFamily="34" charset="0"/>
                <a:ea typeface="Calibri" panose="020F0502020204030204" pitchFamily="34" charset="0"/>
                <a:cs typeface="Times New Roman" panose="02020603050405020304" pitchFamily="18" charset="0"/>
              </a:rPr>
              <a:t>-ait	-aient</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La formation de l'imparfait est régulière pour tous les verbes, c’est-à-dire que tous les verbes suivent cette règle. Il y a seulement une exception,  le verbe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être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dont le radical est irrégulier :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ét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comme "j'</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ét</a:t>
            </a:r>
            <a:r>
              <a:rPr lang="fr-CA" sz="1800" dirty="0">
                <a:effectLst/>
                <a:latin typeface="Open Sans" panose="020B0606030504020204" pitchFamily="34" charset="0"/>
                <a:ea typeface="Calibri" panose="020F0502020204030204" pitchFamily="34" charset="0"/>
                <a:cs typeface="Times New Roman" panose="02020603050405020304" pitchFamily="18" charset="0"/>
              </a:rPr>
              <a:t>ais".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2</a:t>
            </a:fld>
            <a:endParaRPr lang="en-CA" altLang="fr-FR"/>
          </a:p>
        </p:txBody>
      </p:sp>
    </p:spTree>
    <p:extLst>
      <p:ext uri="{BB962C8B-B14F-4D97-AF65-F5344CB8AC3E}">
        <p14:creationId xmlns:p14="http://schemas.microsoft.com/office/powerpoint/2010/main" val="3169935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Conjuguons ensemble le verbe "finir" à l'imparfait:</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tout d'abord, pour comprendre quel est le radical pour l'imparfait, nous mettons ce verbe à 1</a:t>
            </a:r>
            <a:r>
              <a:rPr lang="fr-CA" sz="1800" baseline="30000" dirty="0">
                <a:effectLst/>
                <a:latin typeface="Open Sans" panose="020B0606030504020204" pitchFamily="34" charset="0"/>
                <a:ea typeface="Calibri" panose="020F0502020204030204" pitchFamily="34" charset="0"/>
                <a:cs typeface="Times New Roman" panose="02020603050405020304" pitchFamily="18" charset="0"/>
              </a:rPr>
              <a:t>re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personne du pluriel "nous finissons", nous enlevons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ons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nous y ajoutons les terminaisons de l'imparfait: je  finissais, tu finissais, il/elle/on finissait, nous finissions, vous finissiez,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ils/elles finissaient .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Conjuguons maintenant le verbe "boire". Nous suivons toujours les mêmes étapes pour trouver le radical : nous mettons le verbe "boire" à la première personne du pluriel "nous buvons", nous enlevons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ons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et ajoutons  au radical les terminaisons de l'imparfait:</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je  buvais, tu buvais, il/elle/on buvait, nous buvions, vous buviez, ils/elles buvaient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Notez que les terminaisons :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ais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ait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aient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ont la même prononciation. [E] : finissais / buvais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3</a:t>
            </a:fld>
            <a:endParaRPr lang="en-CA" altLang="fr-FR"/>
          </a:p>
        </p:txBody>
      </p:sp>
    </p:spTree>
    <p:extLst>
      <p:ext uri="{BB962C8B-B14F-4D97-AF65-F5344CB8AC3E}">
        <p14:creationId xmlns:p14="http://schemas.microsoft.com/office/powerpoint/2010/main" val="153849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47700" rtl="0" eaLnBrk="0" fontAlgn="base" latinLnBrk="0" hangingPunct="0">
              <a:lnSpc>
                <a:spcPct val="100000"/>
              </a:lnSpc>
              <a:spcBef>
                <a:spcPct val="30000"/>
              </a:spcBef>
              <a:spcAft>
                <a:spcPct val="0"/>
              </a:spcAft>
              <a:buClrTx/>
              <a:buSzTx/>
              <a:buFontTx/>
              <a:buNone/>
              <a:tabLst/>
              <a:defRPr/>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Les verbes en </a:t>
            </a:r>
            <a:r>
              <a:rPr lang="fr-CA" sz="1800" b="1" dirty="0" err="1">
                <a:effectLst/>
                <a:latin typeface="Open Sans" panose="020B0606030504020204" pitchFamily="34" charset="0"/>
                <a:ea typeface="Calibri" panose="020F0502020204030204" pitchFamily="34" charset="0"/>
                <a:cs typeface="Times New Roman" panose="02020603050405020304" pitchFamily="18" charset="0"/>
              </a:rPr>
              <a:t>cer</a:t>
            </a:r>
            <a:r>
              <a:rPr lang="fr-CA" sz="1800" dirty="0">
                <a:effectLst/>
                <a:latin typeface="Open Sans" panose="020B0606030504020204" pitchFamily="34" charset="0"/>
                <a:ea typeface="Calibri" panose="020F0502020204030204" pitchFamily="34" charset="0"/>
                <a:cs typeface="Times New Roman" panose="02020603050405020304" pitchFamily="18" charset="0"/>
              </a:rPr>
              <a:t> et </a:t>
            </a:r>
            <a:r>
              <a:rPr lang="fr-CA" sz="1800" b="1" dirty="0" err="1">
                <a:effectLst/>
                <a:latin typeface="Open Sans" panose="020B0606030504020204" pitchFamily="34" charset="0"/>
                <a:ea typeface="Calibri" panose="020F0502020204030204" pitchFamily="34" charset="0"/>
                <a:cs typeface="Times New Roman" panose="02020603050405020304" pitchFamily="18" charset="0"/>
              </a:rPr>
              <a:t>ger</a:t>
            </a:r>
            <a:r>
              <a:rPr lang="fr-CA" sz="1800" dirty="0">
                <a:effectLst/>
                <a:latin typeface="Open Sans" panose="020B0606030504020204" pitchFamily="34" charset="0"/>
                <a:ea typeface="Calibri" panose="020F0502020204030204" pitchFamily="34" charset="0"/>
                <a:cs typeface="Times New Roman" panose="02020603050405020304" pitchFamily="18" charset="0"/>
              </a:rPr>
              <a:t> ont des changements orthographiques devant  les terminaisons de l'imparfait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ais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ait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aient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Dans le premier cas, le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c</a:t>
            </a:r>
            <a:r>
              <a:rPr lang="fr-CA" sz="1800" dirty="0">
                <a:effectLst/>
                <a:latin typeface="Open Sans" panose="020B0606030504020204" pitchFamily="34" charset="0"/>
                <a:ea typeface="Calibri" panose="020F0502020204030204" pitchFamily="34" charset="0"/>
                <a:cs typeface="Times New Roman" panose="02020603050405020304" pitchFamily="18" charset="0"/>
              </a:rPr>
              <a:t> devient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ç </a:t>
            </a:r>
            <a:r>
              <a:rPr lang="fr-CA" sz="1800" dirty="0">
                <a:effectLst/>
                <a:latin typeface="Open Sans" panose="020B0606030504020204" pitchFamily="34" charset="0"/>
                <a:ea typeface="Calibri" panose="020F0502020204030204" pitchFamily="34" charset="0"/>
                <a:cs typeface="Times New Roman" panose="02020603050405020304" pitchFamily="18" charset="0"/>
              </a:rPr>
              <a:t>– et dans le second, on ajoute un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e </a:t>
            </a:r>
            <a:r>
              <a:rPr lang="fr-CA" sz="1800" dirty="0">
                <a:effectLst/>
                <a:latin typeface="Open Sans" panose="020B0606030504020204" pitchFamily="34" charset="0"/>
                <a:ea typeface="Calibri" panose="020F0502020204030204" pitchFamily="34" charset="0"/>
                <a:cs typeface="Times New Roman" panose="02020603050405020304" pitchFamily="18" charset="0"/>
              </a:rPr>
              <a:t>au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g</a:t>
            </a:r>
            <a:r>
              <a:rPr lang="fr-CA" sz="1800" dirty="0">
                <a:effectLst/>
                <a:latin typeface="Open Sans" panose="020B0606030504020204" pitchFamily="34" charset="0"/>
                <a:ea typeface="Calibri" panose="020F0502020204030204" pitchFamily="34" charset="0"/>
                <a:cs typeface="Times New Roman" panose="02020603050405020304" pitchFamily="18" charset="0"/>
              </a:rPr>
              <a:t>. Par exemple,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avanc</a:t>
            </a:r>
            <a:r>
              <a:rPr lang="fr-CA" sz="1800" dirty="0">
                <a:effectLst/>
                <a:latin typeface="Open Sans" panose="020B0606030504020204" pitchFamily="34" charset="0"/>
                <a:ea typeface="Calibri" panose="020F0502020204030204" pitchFamily="34" charset="0"/>
                <a:cs typeface="Times New Roman" panose="02020603050405020304" pitchFamily="18" charset="0"/>
              </a:rPr>
              <a:t>er - j’avan</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ç</a:t>
            </a:r>
            <a:r>
              <a:rPr lang="fr-CA" sz="1800" dirty="0">
                <a:effectLst/>
                <a:latin typeface="Open Sans" panose="020B0606030504020204" pitchFamily="34" charset="0"/>
                <a:ea typeface="Calibri" panose="020F0502020204030204" pitchFamily="34" charset="0"/>
                <a:cs typeface="Times New Roman" panose="02020603050405020304" pitchFamily="18" charset="0"/>
              </a:rPr>
              <a:t>ais (c devient c-cédille),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chang</a:t>
            </a:r>
            <a:r>
              <a:rPr lang="fr-CA" sz="1800" dirty="0">
                <a:effectLst/>
                <a:latin typeface="Open Sans" panose="020B0606030504020204" pitchFamily="34" charset="0"/>
                <a:ea typeface="Calibri" panose="020F0502020204030204" pitchFamily="34" charset="0"/>
                <a:cs typeface="Times New Roman" panose="02020603050405020304" pitchFamily="18" charset="0"/>
              </a:rPr>
              <a:t>er - elle chang</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e</a:t>
            </a:r>
            <a:r>
              <a:rPr lang="fr-CA" sz="1800" dirty="0">
                <a:effectLst/>
                <a:latin typeface="Open Sans" panose="020B0606030504020204" pitchFamily="34" charset="0"/>
                <a:ea typeface="Calibri" panose="020F0502020204030204" pitchFamily="34" charset="0"/>
                <a:cs typeface="Times New Roman" panose="02020603050405020304" pitchFamily="18" charset="0"/>
              </a:rPr>
              <a:t>ait (nous ajoutons un -e après ‘g’).</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4</a:t>
            </a:fld>
            <a:endParaRPr lang="en-CA" altLang="fr-FR"/>
          </a:p>
        </p:txBody>
      </p:sp>
    </p:spTree>
    <p:extLst>
      <p:ext uri="{BB962C8B-B14F-4D97-AF65-F5344CB8AC3E}">
        <p14:creationId xmlns:p14="http://schemas.microsoft.com/office/powerpoint/2010/main" val="1094757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Comme nous connaissons déjà deux temps passés nous pouvons les comparer et les positionner l'un par rapport à l'autre. Si nous représentons le temps comme une flèche, le présent va se placer tout au début. Le passé composé, comme un temps passé se place quelque part après le présent. Notons que le passé composé comme un temps qui indique une action terminée, peut être représenté comme un point sur la flèche. Pour ce qui est de l'imparfait, c'est un temps spécial qui n'a ni début, ni fin. L'imparfait  est réservé aux actions inachevées. Donc, nous allons le mettre sur notre flèche du temps comme une autre flèche ce qui signifie qu'il n'y a ni début, ni fin pour cette action.</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plus souvent nous allons utiliser l'imparfait pour une action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non achevée </a:t>
            </a:r>
            <a:r>
              <a:rPr lang="fr-CA" sz="1800" dirty="0">
                <a:effectLst/>
                <a:latin typeface="Open Sans" panose="020B0606030504020204" pitchFamily="34" charset="0"/>
                <a:ea typeface="Calibri" panose="020F0502020204030204" pitchFamily="34" charset="0"/>
                <a:cs typeface="Times New Roman" panose="02020603050405020304" pitchFamily="18" charset="0"/>
              </a:rPr>
              <a:t>à un moment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indéterminé</a:t>
            </a:r>
            <a:r>
              <a:rPr lang="fr-CA" sz="1800" dirty="0">
                <a:effectLst/>
                <a:latin typeface="Open Sans" panose="020B0606030504020204" pitchFamily="34" charset="0"/>
                <a:ea typeface="Calibri" panose="020F0502020204030204" pitchFamily="34" charset="0"/>
                <a:cs typeface="Times New Roman" panose="02020603050405020304" pitchFamily="18" charset="0"/>
              </a:rPr>
              <a:t> du passé ou pour une action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habituelle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Elle </a:t>
            </a:r>
            <a:r>
              <a:rPr lang="fr-CA" sz="1800" b="1" i="1" u="sng" dirty="0">
                <a:effectLst/>
                <a:latin typeface="Open Sans" panose="020B0606030504020204" pitchFamily="34" charset="0"/>
                <a:ea typeface="Calibri" panose="020F0502020204030204" pitchFamily="34" charset="0"/>
                <a:cs typeface="Times New Roman" panose="02020603050405020304" pitchFamily="18" charset="0"/>
              </a:rPr>
              <a:t>aimait</a:t>
            </a:r>
            <a:r>
              <a:rPr lang="fr-CA" sz="1800" i="1" u="sng"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les fleurs.</a:t>
            </a:r>
            <a:r>
              <a:rPr lang="fr-CA" sz="1800" dirty="0">
                <a:effectLst/>
                <a:latin typeface="Open Sans" panose="020B0606030504020204" pitchFamily="34" charset="0"/>
                <a:ea typeface="Calibri" panose="020F0502020204030204" pitchFamily="34" charset="0"/>
                <a:cs typeface="Times New Roman" panose="02020603050405020304" pitchFamily="18" charset="0"/>
              </a:rPr>
              <a:t>(nous ne savons pas depuis combien de temps elle les aime, c'est une action indéterminée). Considérons encore un exemple :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Tous les jours il </a:t>
            </a:r>
            <a:r>
              <a:rPr lang="fr-CA" sz="1800" b="1" i="1" u="sng" dirty="0">
                <a:effectLst/>
                <a:latin typeface="Open Sans" panose="020B0606030504020204" pitchFamily="34" charset="0"/>
                <a:ea typeface="Calibri" panose="020F0502020204030204" pitchFamily="34" charset="0"/>
                <a:cs typeface="Times New Roman" panose="02020603050405020304" pitchFamily="18" charset="0"/>
              </a:rPr>
              <a:t>jouait</a:t>
            </a:r>
            <a:r>
              <a:rPr lang="fr-CA" sz="1800" b="1" i="1"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au football.(</a:t>
            </a:r>
            <a:r>
              <a:rPr lang="fr-CA" sz="1800" dirty="0">
                <a:effectLst/>
                <a:latin typeface="Open Sans" panose="020B0606030504020204" pitchFamily="34" charset="0"/>
                <a:ea typeface="Calibri" panose="020F0502020204030204" pitchFamily="34" charset="0"/>
                <a:cs typeface="Times New Roman" panose="02020603050405020304" pitchFamily="18" charset="0"/>
              </a:rPr>
              <a:t>dans cet exemple, il s'agit d'une action habituelle qui se répète) et finalement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Le mardi nous </a:t>
            </a:r>
            <a:r>
              <a:rPr lang="fr-CA" sz="1800" b="1" i="1" u="sng" dirty="0">
                <a:effectLst/>
                <a:latin typeface="Open Sans" panose="020B0606030504020204" pitchFamily="34" charset="0"/>
                <a:ea typeface="Calibri" panose="020F0502020204030204" pitchFamily="34" charset="0"/>
                <a:cs typeface="Times New Roman" panose="02020603050405020304" pitchFamily="18" charset="0"/>
              </a:rPr>
              <a:t>allions</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au cinéma</a:t>
            </a:r>
            <a:r>
              <a:rPr lang="fr-CA" sz="1800" dirty="0">
                <a:effectLst/>
                <a:latin typeface="Open Sans" panose="020B0606030504020204" pitchFamily="34" charset="0"/>
                <a:ea typeface="Calibri" panose="020F0502020204030204" pitchFamily="34" charset="0"/>
                <a:cs typeface="Times New Roman" panose="02020603050405020304" pitchFamily="18" charset="0"/>
              </a:rPr>
              <a:t>.(C’est encore un exemple, d'une action répétée habituelle, parce que "le mardi" indique ici chaque mardi de la semaine, donc, il s'agit d'une action habituelle.)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Très souvent pour souligner cet aspect non achevé d'une action, nous allons utiliser les marqueurs de temps, comme par exemple : d’habitude, rarement, d’ordinaire, chaque jour, tous les jours,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le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mardi (avec un article défini qui signifie chaque mardi de la semaine).</a:t>
            </a:r>
          </a:p>
          <a:p>
            <a:pPr marL="0" marR="0" algn="just">
              <a:spcBef>
                <a:spcPts val="0"/>
              </a:spcBef>
              <a:spcAft>
                <a:spcPts val="400"/>
              </a:spcAft>
            </a:pP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5</a:t>
            </a:fld>
            <a:endParaRPr lang="en-CA" altLang="fr-FR"/>
          </a:p>
        </p:txBody>
      </p:sp>
    </p:spTree>
    <p:extLst>
      <p:ext uri="{BB962C8B-B14F-4D97-AF65-F5344CB8AC3E}">
        <p14:creationId xmlns:p14="http://schemas.microsoft.com/office/powerpoint/2010/main" val="47280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allons toujours utiliser l'imparfait pour une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description</a:t>
            </a:r>
            <a:r>
              <a:rPr lang="fr-CA" sz="1800" dirty="0">
                <a:effectLst/>
                <a:latin typeface="Open Sans" panose="020B0606030504020204" pitchFamily="34" charset="0"/>
                <a:ea typeface="Calibri" panose="020F0502020204030204" pitchFamily="34" charset="0"/>
                <a:cs typeface="Times New Roman" panose="02020603050405020304" pitchFamily="18" charset="0"/>
              </a:rPr>
              <a:t> dans le passé.</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paysage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était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sublime. </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La neige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brillait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dans les rayons du soleil.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L’eau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était </a:t>
            </a:r>
            <a:r>
              <a:rPr lang="fr-CA" sz="1800" dirty="0">
                <a:effectLst/>
                <a:latin typeface="Open Sans" panose="020B0606030504020204" pitchFamily="34" charset="0"/>
                <a:ea typeface="Calibri" panose="020F0502020204030204" pitchFamily="34" charset="0"/>
                <a:cs typeface="Times New Roman" panose="02020603050405020304" pitchFamily="18" charset="0"/>
              </a:rPr>
              <a:t>calme et douce.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Tout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dormait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sous la neige.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6</a:t>
            </a:fld>
            <a:endParaRPr lang="en-CA" altLang="fr-FR"/>
          </a:p>
        </p:txBody>
      </p:sp>
    </p:spTree>
    <p:extLst>
      <p:ext uri="{BB962C8B-B14F-4D97-AF65-F5344CB8AC3E}">
        <p14:creationId xmlns:p14="http://schemas.microsoft.com/office/powerpoint/2010/main" val="299520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L'imparfait peut aussi signifier l'état. C'est avec le verbe "être" qu'on va surtout rencontrer cet emploi.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Il était très content. Il était encore tout petit. </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En général, le verbe "être", étant un verbe d'état par excellence,  est plus souvent utilisé au passé avec l'imparfait qu'avec un autre temps passé (par exemple, passé composé ou le plus-que-parfait), et ne l’oubliez pas quand vous allez employer le verbe "être" au passé.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7</a:t>
            </a:fld>
            <a:endParaRPr lang="en-CA" altLang="fr-FR"/>
          </a:p>
        </p:txBody>
      </p:sp>
    </p:spTree>
    <p:extLst>
      <p:ext uri="{BB962C8B-B14F-4D97-AF65-F5344CB8AC3E}">
        <p14:creationId xmlns:p14="http://schemas.microsoft.com/office/powerpoint/2010/main" val="193832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employons l'imparfait pour exprimer deux actions qui se passent en même temps au passé, donc, il s’agit de deux actions parallèles.</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Elle </a:t>
            </a:r>
            <a:r>
              <a:rPr lang="fr-CA" sz="1800" b="1" i="1" dirty="0">
                <a:effectLst/>
                <a:latin typeface="Open Sans" panose="020B0606030504020204" pitchFamily="34" charset="0"/>
                <a:ea typeface="Calibri" panose="020F0502020204030204" pitchFamily="34" charset="0"/>
                <a:cs typeface="Times New Roman" panose="02020603050405020304" pitchFamily="18" charset="0"/>
              </a:rPr>
              <a:t>lisait</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un journal pendant qu’il </a:t>
            </a:r>
            <a:r>
              <a:rPr lang="fr-CA" sz="1800" b="1" i="1" dirty="0">
                <a:effectLst/>
                <a:latin typeface="Open Sans" panose="020B0606030504020204" pitchFamily="34" charset="0"/>
                <a:ea typeface="Calibri" panose="020F0502020204030204" pitchFamily="34" charset="0"/>
                <a:cs typeface="Times New Roman" panose="02020603050405020304" pitchFamily="18" charset="0"/>
              </a:rPr>
              <a:t>parlait</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au téléphone. - </a:t>
            </a:r>
            <a:r>
              <a:rPr lang="fr-CA" sz="1800" dirty="0">
                <a:effectLst/>
                <a:latin typeface="Open Sans" panose="020B0606030504020204" pitchFamily="34" charset="0"/>
                <a:ea typeface="Calibri" panose="020F0502020204030204" pitchFamily="34" charset="0"/>
                <a:cs typeface="Times New Roman" panose="02020603050405020304" pitchFamily="18" charset="0"/>
              </a:rPr>
              <a:t>les actions de "lire" et de "parler" se passent en même temps au passé, donc, il faut utiliser l'imparfait.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Très souvent dans ces contextes nous allons rencontrer la conjonction temporelle "pendant que".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8</a:t>
            </a:fld>
            <a:endParaRPr lang="en-CA" altLang="fr-FR"/>
          </a:p>
        </p:txBody>
      </p:sp>
    </p:spTree>
    <p:extLst>
      <p:ext uri="{BB962C8B-B14F-4D97-AF65-F5344CB8AC3E}">
        <p14:creationId xmlns:p14="http://schemas.microsoft.com/office/powerpoint/2010/main" val="4160380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Parfois nous avons des contextes où il y a deux actions : une action qui dure et l'autre qui l'interrompt. Dans ces contextes l'action qui dure est représentée par l'imparfait, alors que la deuxième action, celle qui interrompt la première, est exprimée par le passé composé: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a:t>
            </a:r>
            <a:r>
              <a:rPr lang="fr-CA" sz="1800" i="1" kern="1200" dirty="0">
                <a:solidFill>
                  <a:srgbClr val="333766"/>
                </a:solidFill>
                <a:effectLst/>
                <a:latin typeface="Arial" panose="020B0604020202020204" pitchFamily="34" charset="0"/>
                <a:ea typeface="+mn-ea"/>
                <a:cs typeface="+mn-cs"/>
              </a:rPr>
              <a:t>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Il </a:t>
            </a:r>
            <a:r>
              <a:rPr lang="fr-CA" sz="1800" b="1" i="1" dirty="0">
                <a:effectLst/>
                <a:latin typeface="Open Sans" panose="020B0606030504020204" pitchFamily="34" charset="0"/>
                <a:ea typeface="Calibri" panose="020F0502020204030204" pitchFamily="34" charset="0"/>
                <a:cs typeface="Times New Roman" panose="02020603050405020304" pitchFamily="18" charset="0"/>
              </a:rPr>
              <a:t>descendait</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en parachute quand il </a:t>
            </a:r>
            <a:r>
              <a:rPr lang="fr-CA" sz="1800" b="1" i="1" dirty="0">
                <a:effectLst/>
                <a:latin typeface="Open Sans" panose="020B0606030504020204" pitchFamily="34" charset="0"/>
                <a:ea typeface="Calibri" panose="020F0502020204030204" pitchFamily="34" charset="0"/>
                <a:cs typeface="Times New Roman" panose="02020603050405020304" pitchFamily="18" charset="0"/>
              </a:rPr>
              <a:t>a vu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le Père Noël. </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Il </a:t>
            </a:r>
            <a:r>
              <a:rPr lang="fr-CA" sz="1800" b="1" i="1" dirty="0">
                <a:effectLst/>
                <a:latin typeface="Open Sans" panose="020B0606030504020204" pitchFamily="34" charset="0"/>
                <a:ea typeface="Calibri" panose="020F0502020204030204" pitchFamily="34" charset="0"/>
                <a:cs typeface="Times New Roman" panose="02020603050405020304" pitchFamily="18" charset="0"/>
              </a:rPr>
              <a:t>descendait</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en parachute" - </a:t>
            </a:r>
            <a:r>
              <a:rPr lang="fr-CA" sz="1800" dirty="0">
                <a:effectLst/>
                <a:latin typeface="Open Sans" panose="020B0606030504020204" pitchFamily="34" charset="0"/>
                <a:ea typeface="Calibri" panose="020F0502020204030204" pitchFamily="34" charset="0"/>
                <a:cs typeface="Times New Roman" panose="02020603050405020304" pitchFamily="18" charset="0"/>
              </a:rPr>
              <a:t>l'action qui dure,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quand il </a:t>
            </a:r>
            <a:r>
              <a:rPr lang="fr-CA" sz="1800" b="1" i="1" dirty="0">
                <a:effectLst/>
                <a:latin typeface="Open Sans" panose="020B0606030504020204" pitchFamily="34" charset="0"/>
                <a:ea typeface="Calibri" panose="020F0502020204030204" pitchFamily="34" charset="0"/>
                <a:cs typeface="Times New Roman" panose="02020603050405020304" pitchFamily="18" charset="0"/>
              </a:rPr>
              <a:t>a vu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le Père Noël" </a:t>
            </a:r>
            <a:r>
              <a:rPr lang="fr-CA" sz="1800" dirty="0">
                <a:effectLst/>
                <a:latin typeface="Open Sans" panose="020B0606030504020204" pitchFamily="34" charset="0"/>
                <a:ea typeface="Calibri" panose="020F0502020204030204" pitchFamily="34" charset="0"/>
                <a:cs typeface="Times New Roman" panose="02020603050405020304" pitchFamily="18" charset="0"/>
              </a:rPr>
              <a:t>- l'action qui arrête ou interrompt la première action de "descendre".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très souvent dans ces contextes nous allons rencontrer la conjonction temporelle "quand".</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9</a:t>
            </a:fld>
            <a:endParaRPr lang="en-CA" altLang="fr-FR"/>
          </a:p>
        </p:txBody>
      </p:sp>
    </p:spTree>
    <p:extLst>
      <p:ext uri="{BB962C8B-B14F-4D97-AF65-F5344CB8AC3E}">
        <p14:creationId xmlns:p14="http://schemas.microsoft.com/office/powerpoint/2010/main" val="2118740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Slide Number Placeholder 9">
            <a:extLst>
              <a:ext uri="{FF2B5EF4-FFF2-40B4-BE49-F238E27FC236}">
                <a16:creationId xmlns:a16="http://schemas.microsoft.com/office/drawing/2014/main" id="{DE79CEFA-2D76-4688-AD2D-E2C450F326D9}"/>
              </a:ext>
            </a:extLst>
          </p:cNvPr>
          <p:cNvSpPr txBox="1">
            <a:spLocks/>
          </p:cNvSpPr>
          <p:nvPr userDrawn="1"/>
        </p:nvSpPr>
        <p:spPr bwMode="auto">
          <a:xfrm>
            <a:off x="2383" y="3175"/>
            <a:ext cx="12481560"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endParaRPr lang="en-CA" altLang="fr-FR" sz="1800" dirty="0">
              <a:solidFill>
                <a:srgbClr val="E7DED1"/>
              </a:solidFill>
              <a:latin typeface="Arial" panose="020B0604020202020204" pitchFamily="34" charset="0"/>
              <a:cs typeface="Arial" panose="020B0604020202020204" pitchFamily="34" charset="0"/>
            </a:endParaRPr>
          </a:p>
        </p:txBody>
      </p:sp>
      <p:cxnSp>
        <p:nvCxnSpPr>
          <p:cNvPr id="6" name="Straight Connector 7">
            <a:extLst>
              <a:ext uri="{FF2B5EF4-FFF2-40B4-BE49-F238E27FC236}">
                <a16:creationId xmlns:a16="http://schemas.microsoft.com/office/drawing/2014/main" id="{2DEFA06B-589B-4D17-ABB4-D5F4AEAF1907}"/>
              </a:ext>
            </a:extLst>
          </p:cNvPr>
          <p:cNvCxnSpPr>
            <a:cxnSpLocks noChangeShapeType="1"/>
          </p:cNvCxnSpPr>
          <p:nvPr userDrawn="1"/>
        </p:nvCxnSpPr>
        <p:spPr bwMode="auto">
          <a:xfrm>
            <a:off x="-2382" y="546100"/>
            <a:ext cx="12490704" cy="0"/>
          </a:xfrm>
          <a:prstGeom prst="line">
            <a:avLst/>
          </a:prstGeom>
          <a:noFill/>
          <a:ln w="25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1106214" y="3588563"/>
            <a:ext cx="10300303" cy="600144"/>
          </a:xfrm>
        </p:spPr>
        <p:txBody>
          <a:bodyPr anchor="b"/>
          <a:lstStyle>
            <a:lvl1pPr marL="0" indent="0" algn="ctr">
              <a:buNone/>
              <a:defRPr sz="3200">
                <a:solidFill>
                  <a:schemeClr val="tx2">
                    <a:lumMod val="60000"/>
                    <a:lumOff val="40000"/>
                  </a:schemeClr>
                </a:solidFill>
              </a:defRPr>
            </a:lvl1pPr>
            <a:lvl2pPr marL="324714" indent="0">
              <a:buNone/>
              <a:defRPr sz="1300"/>
            </a:lvl2pPr>
            <a:lvl3pPr marL="649429" indent="0">
              <a:buNone/>
              <a:defRPr sz="1100"/>
            </a:lvl3pPr>
            <a:lvl4pPr marL="974143" indent="0">
              <a:buNone/>
              <a:defRPr sz="1000"/>
            </a:lvl4pPr>
            <a:lvl5pPr marL="1298859" indent="0">
              <a:buNone/>
              <a:defRPr sz="1000"/>
            </a:lvl5pPr>
            <a:lvl6pPr marL="1623573" indent="0">
              <a:buNone/>
              <a:defRPr sz="1000"/>
            </a:lvl6pPr>
            <a:lvl7pPr marL="1948289" indent="0">
              <a:buNone/>
              <a:defRPr sz="1000"/>
            </a:lvl7pPr>
            <a:lvl8pPr marL="2273003" indent="0">
              <a:buNone/>
              <a:defRPr sz="1000"/>
            </a:lvl8pPr>
            <a:lvl9pPr marL="2597718" indent="0">
              <a:buNone/>
              <a:defRPr sz="1000"/>
            </a:lvl9pPr>
          </a:lstStyle>
          <a:p>
            <a:pPr lvl="0"/>
            <a:r>
              <a:rPr lang="fr-CA" noProof="0" dirty="0"/>
              <a:t>Click to </a:t>
            </a:r>
            <a:r>
              <a:rPr lang="fr-CA" noProof="0" dirty="0" err="1"/>
              <a:t>edit</a:t>
            </a:r>
            <a:r>
              <a:rPr lang="fr-CA" noProof="0" dirty="0"/>
              <a:t> Master </a:t>
            </a:r>
            <a:r>
              <a:rPr lang="fr-CA" noProof="0" dirty="0" err="1"/>
              <a:t>text</a:t>
            </a:r>
            <a:r>
              <a:rPr lang="fr-CA" noProof="0" dirty="0"/>
              <a:t> styles</a:t>
            </a:r>
          </a:p>
        </p:txBody>
      </p:sp>
      <p:sp>
        <p:nvSpPr>
          <p:cNvPr id="8" name="Title 7"/>
          <p:cNvSpPr>
            <a:spLocks noGrp="1"/>
          </p:cNvSpPr>
          <p:nvPr>
            <p:ph type="title"/>
          </p:nvPr>
        </p:nvSpPr>
        <p:spPr>
          <a:xfrm>
            <a:off x="1105346" y="1832791"/>
            <a:ext cx="10300303" cy="1755775"/>
          </a:xfrm>
        </p:spPr>
        <p:txBody>
          <a:bodyPr/>
          <a:lstStyle>
            <a:lvl1pPr algn="ctr">
              <a:defRPr sz="5400" b="1">
                <a:solidFill>
                  <a:schemeClr val="accent1">
                    <a:lumMod val="50000"/>
                  </a:schemeClr>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fr-CA" noProof="0" dirty="0"/>
              <a:t>Click to </a:t>
            </a:r>
            <a:r>
              <a:rPr lang="fr-CA" noProof="0" dirty="0" err="1"/>
              <a:t>edit</a:t>
            </a:r>
            <a:r>
              <a:rPr lang="fr-CA" noProof="0" dirty="0"/>
              <a:t> Master </a:t>
            </a:r>
            <a:r>
              <a:rPr lang="fr-CA" noProof="0" dirty="0" err="1"/>
              <a:t>title</a:t>
            </a:r>
            <a:r>
              <a:rPr lang="fr-CA" noProof="0" dirty="0"/>
              <a:t> style</a:t>
            </a:r>
          </a:p>
        </p:txBody>
      </p:sp>
    </p:spTree>
    <p:extLst>
      <p:ext uri="{BB962C8B-B14F-4D97-AF65-F5344CB8AC3E}">
        <p14:creationId xmlns:p14="http://schemas.microsoft.com/office/powerpoint/2010/main" val="1245608222"/>
      </p:ext>
    </p:extLst>
  </p:cSld>
  <p:clrMapOvr>
    <a:masterClrMapping/>
  </p:clrMapOvr>
  <p:transition/>
  <p:extLst>
    <p:ext uri="{DCECCB84-F9BA-43D5-87BE-67443E8EF086}">
      <p15:sldGuideLst xmlns:p15="http://schemas.microsoft.com/office/powerpoint/2012/main">
        <p15:guide id="1" orient="horz" pos="2211" userDrawn="1">
          <p15:clr>
            <a:srgbClr val="FBAE40"/>
          </p15:clr>
        </p15:guide>
        <p15:guide id="2" pos="39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C9884451-B965-44E7-8CA0-2D148555CABA}"/>
              </a:ext>
            </a:extLst>
          </p:cNvPr>
          <p:cNvSpPr>
            <a:spLocks noChangeArrowheads="1"/>
          </p:cNvSpPr>
          <p:nvPr userDrawn="1"/>
        </p:nvSpPr>
        <p:spPr bwMode="auto">
          <a:xfrm>
            <a:off x="734523" y="0"/>
            <a:ext cx="11747992" cy="546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90488"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eaLnBrk="1" hangingPunct="1"/>
            <a:endParaRPr lang="en-CA" altLang="fr-FR" sz="2000" b="1">
              <a:solidFill>
                <a:schemeClr val="bg1"/>
              </a:solidFill>
              <a:latin typeface="Arial" panose="020B0604020202020204" pitchFamily="34" charset="0"/>
              <a:cs typeface="Arial" panose="020B0604020202020204" pitchFamily="34" charset="0"/>
            </a:endParaRPr>
          </a:p>
        </p:txBody>
      </p:sp>
      <p:sp>
        <p:nvSpPr>
          <p:cNvPr id="8" name="Slide Number Placeholder 9">
            <a:extLst>
              <a:ext uri="{FF2B5EF4-FFF2-40B4-BE49-F238E27FC236}">
                <a16:creationId xmlns:a16="http://schemas.microsoft.com/office/drawing/2014/main" id="{A4F16698-043D-4F64-ACD6-D3D2C341ED36}"/>
              </a:ext>
            </a:extLst>
          </p:cNvPr>
          <p:cNvSpPr txBox="1">
            <a:spLocks/>
          </p:cNvSpPr>
          <p:nvPr userDrawn="1"/>
        </p:nvSpPr>
        <p:spPr bwMode="auto">
          <a:xfrm>
            <a:off x="2" y="3175"/>
            <a:ext cx="12482511"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fld id="{9AF3920E-325C-49B2-ADF6-7433734FB2B9}" type="slidenum">
              <a:rPr lang="en-CA" altLang="fr-FR" sz="1800">
                <a:solidFill>
                  <a:srgbClr val="E7DED1"/>
                </a:solidFill>
                <a:latin typeface="Arial" panose="020B0604020202020204" pitchFamily="34" charset="0"/>
                <a:cs typeface="Arial" panose="020B0604020202020204" pitchFamily="34" charset="0"/>
              </a:rPr>
              <a:pPr marL="114300" indent="0" algn="l" eaLnBrk="1" hangingPunct="1"/>
              <a:t>‹#›</a:t>
            </a:fld>
            <a:endParaRPr lang="en-CA" altLang="fr-FR" sz="1800" dirty="0">
              <a:solidFill>
                <a:srgbClr val="E7DED1"/>
              </a:solidFill>
              <a:latin typeface="Arial" panose="020B0604020202020204" pitchFamily="34" charset="0"/>
              <a:cs typeface="Arial" panose="020B0604020202020204" pitchFamily="34" charset="0"/>
            </a:endParaRPr>
          </a:p>
        </p:txBody>
      </p:sp>
      <p:cxnSp>
        <p:nvCxnSpPr>
          <p:cNvPr id="9" name="Straight Connector 7">
            <a:extLst>
              <a:ext uri="{FF2B5EF4-FFF2-40B4-BE49-F238E27FC236}">
                <a16:creationId xmlns:a16="http://schemas.microsoft.com/office/drawing/2014/main" id="{17C2E182-9094-492E-8C8C-BDB4202A9A57}"/>
              </a:ext>
            </a:extLst>
          </p:cNvPr>
          <p:cNvCxnSpPr>
            <a:cxnSpLocks noChangeShapeType="1"/>
          </p:cNvCxnSpPr>
          <p:nvPr userDrawn="1"/>
        </p:nvCxnSpPr>
        <p:spPr bwMode="auto">
          <a:xfrm>
            <a:off x="-4763" y="546100"/>
            <a:ext cx="12490704" cy="0"/>
          </a:xfrm>
          <a:prstGeom prst="line">
            <a:avLst/>
          </a:prstGeom>
          <a:noFill/>
          <a:ln w="25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558527" y="10002"/>
            <a:ext cx="11745827" cy="511175"/>
          </a:xfrm>
          <a:noFill/>
          <a:ln>
            <a:noFill/>
          </a:ln>
        </p:spPr>
        <p:txBody>
          <a:bodyPr/>
          <a:lstStyle>
            <a:lvl1pPr algn="l">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fr-CA" noProof="0" dirty="0"/>
              <a:t>Click to </a:t>
            </a:r>
            <a:r>
              <a:rPr lang="fr-CA" noProof="0" dirty="0" err="1"/>
              <a:t>edit</a:t>
            </a:r>
            <a:r>
              <a:rPr lang="fr-CA" noProof="0" dirty="0"/>
              <a:t> Master </a:t>
            </a:r>
            <a:r>
              <a:rPr lang="fr-CA" noProof="0" dirty="0" err="1"/>
              <a:t>title</a:t>
            </a:r>
            <a:r>
              <a:rPr lang="fr-CA" noProof="0" dirty="0"/>
              <a:t> style1</a:t>
            </a:r>
          </a:p>
        </p:txBody>
      </p:sp>
    </p:spTree>
    <p:extLst>
      <p:ext uri="{BB962C8B-B14F-4D97-AF65-F5344CB8AC3E}">
        <p14:creationId xmlns:p14="http://schemas.microsoft.com/office/powerpoint/2010/main" val="920490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211" userDrawn="1">
          <p15:clr>
            <a:srgbClr val="FBAE40"/>
          </p15:clr>
        </p15:guide>
        <p15:guide id="2" pos="393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060CFF8-BD1B-4549-9D1F-8B416F17A051}"/>
              </a:ext>
            </a:extLst>
          </p:cNvPr>
          <p:cNvSpPr>
            <a:spLocks noGrp="1" noChangeArrowheads="1"/>
          </p:cNvSpPr>
          <p:nvPr>
            <p:ph type="title"/>
          </p:nvPr>
        </p:nvSpPr>
        <p:spPr bwMode="auto">
          <a:xfrm>
            <a:off x="0" y="182566"/>
            <a:ext cx="1248251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6079" tIns="36079" rIns="36079" bIns="36079" numCol="1" anchor="ctr" anchorCtr="0" compatLnSpc="1">
            <a:prstTxWarp prst="textNoShape">
              <a:avLst/>
            </a:prstTxWarp>
          </a:bodyPr>
          <a:lstStyle/>
          <a:p>
            <a:pPr lvl="0"/>
            <a:r>
              <a:rPr lang="en-US" altLang="fr-FR">
                <a:sym typeface="Gill Sans" charset="0"/>
              </a:rPr>
              <a:t>Click to edit Master title style</a:t>
            </a:r>
          </a:p>
        </p:txBody>
      </p:sp>
      <p:sp>
        <p:nvSpPr>
          <p:cNvPr id="1027" name="Rectangle 2">
            <a:extLst>
              <a:ext uri="{FF2B5EF4-FFF2-40B4-BE49-F238E27FC236}">
                <a16:creationId xmlns:a16="http://schemas.microsoft.com/office/drawing/2014/main" id="{44059F20-EB8F-4F40-9991-37A700CCACAC}"/>
              </a:ext>
            </a:extLst>
          </p:cNvPr>
          <p:cNvSpPr>
            <a:spLocks noGrp="1" noChangeArrowheads="1"/>
          </p:cNvSpPr>
          <p:nvPr>
            <p:ph type="body" idx="1"/>
          </p:nvPr>
        </p:nvSpPr>
        <p:spPr bwMode="auto">
          <a:xfrm>
            <a:off x="1219868" y="1992313"/>
            <a:ext cx="1004277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6079" tIns="36079" rIns="36079" bIns="36079" numCol="1" anchor="ctr" anchorCtr="0" compatLnSpc="1">
            <a:prstTxWarp prst="textNoShape">
              <a:avLst/>
            </a:prstTxWarp>
          </a:bodyPr>
          <a:lstStyle/>
          <a:p>
            <a:pPr lvl="0"/>
            <a:r>
              <a:rPr lang="en-US" altLang="fr-FR">
                <a:sym typeface="Gill Sans" charset="0"/>
              </a:rPr>
              <a:t>Click to edit Master text styles</a:t>
            </a:r>
          </a:p>
          <a:p>
            <a:pPr lvl="1"/>
            <a:r>
              <a:rPr lang="en-US" altLang="fr-FR">
                <a:sym typeface="Gill Sans" charset="0"/>
              </a:rPr>
              <a:t>Second level</a:t>
            </a:r>
          </a:p>
          <a:p>
            <a:pPr lvl="2"/>
            <a:r>
              <a:rPr lang="en-US" altLang="fr-FR">
                <a:sym typeface="Gill Sans" charset="0"/>
              </a:rPr>
              <a:t>Third level</a:t>
            </a:r>
          </a:p>
          <a:p>
            <a:pPr lvl="3"/>
            <a:r>
              <a:rPr lang="en-US" altLang="fr-FR">
                <a:sym typeface="Gill Sans" charset="0"/>
              </a:rPr>
              <a:t>Fourth level</a:t>
            </a:r>
          </a:p>
          <a:p>
            <a:pPr lvl="4"/>
            <a:r>
              <a:rPr lang="en-US" altLang="fr-FR">
                <a:sym typeface="Gill Sans" charset="0"/>
              </a:rPr>
              <a:t>Fifth level</a:t>
            </a:r>
          </a:p>
        </p:txBody>
      </p:sp>
    </p:spTree>
  </p:cSld>
  <p:clrMap bg1="lt1" tx1="dk1" bg2="lt2" tx2="dk2" accent1="accent1" accent2="accent2" accent3="accent3" accent4="accent4" accent5="accent5" accent6="accent6" hlink="hlink" folHlink="folHlink"/>
  <p:sldLayoutIdLst>
    <p:sldLayoutId id="2147484173" r:id="rId1"/>
    <p:sldLayoutId id="2147484174" r:id="rId2"/>
  </p:sldLayoutIdLst>
  <p:transition/>
  <p:hf hdr="0" ftr="0" dt="0"/>
  <p:txStyles>
    <p:titleStyle>
      <a:lvl1pPr algn="l" rtl="0" eaLnBrk="0" fontAlgn="base" hangingPunct="0">
        <a:spcBef>
          <a:spcPct val="0"/>
        </a:spcBef>
        <a:spcAft>
          <a:spcPct val="0"/>
        </a:spcAft>
        <a:defRPr sz="2800" b="0" i="0" u="none">
          <a:solidFill>
            <a:schemeClr val="tx1"/>
          </a:solidFill>
          <a:latin typeface="Arial" pitchFamily="34" charset="0"/>
          <a:ea typeface="+mj-ea"/>
          <a:cs typeface="Arial" pitchFamily="34" charset="0"/>
          <a:sym typeface="Gill Sans" charset="0"/>
        </a:defRPr>
      </a:lvl1pPr>
      <a:lvl2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2pPr>
      <a:lvl3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3pPr>
      <a:lvl4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4pPr>
      <a:lvl5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5pPr>
      <a:lvl6pPr marL="324714"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6pPr>
      <a:lvl7pPr marL="649429"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7pPr>
      <a:lvl8pPr marL="974143"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8pPr>
      <a:lvl9pPr marL="1298859"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9pPr>
    </p:titleStyle>
    <p:bodyStyle>
      <a:lvl1pPr marL="593725"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08050" indent="-403225" algn="l" rtl="0" eaLnBrk="0" fontAlgn="base" hangingPunct="0">
        <a:spcBef>
          <a:spcPts val="1700"/>
        </a:spcBef>
        <a:spcAft>
          <a:spcPct val="0"/>
        </a:spcAft>
        <a:buSzPct val="171000"/>
        <a:buFont typeface="Gill Sans" charset="0"/>
        <a:buChar char="•"/>
        <a:defRPr sz="2000" b="0" i="0" u="none">
          <a:solidFill>
            <a:schemeClr val="tx1"/>
          </a:solidFill>
          <a:latin typeface="+mn-lt"/>
          <a:ea typeface="+mn-ea"/>
          <a:cs typeface="+mn-cs"/>
          <a:sym typeface="Gill Sans" charset="0"/>
        </a:defRPr>
      </a:lvl2pPr>
      <a:lvl3pPr marL="1223963"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539875"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855788"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182805"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6pPr>
      <a:lvl7pPr marL="2507519"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7pPr>
      <a:lvl8pPr marL="2832234"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8pPr>
      <a:lvl9pPr marL="3156949"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9429" rtl="0" eaLnBrk="1" latinLnBrk="0" hangingPunct="1">
        <a:defRPr sz="1300" kern="1200">
          <a:solidFill>
            <a:schemeClr val="tx1"/>
          </a:solidFill>
          <a:latin typeface="+mn-lt"/>
          <a:ea typeface="+mn-ea"/>
          <a:cs typeface="+mn-cs"/>
        </a:defRPr>
      </a:lvl1pPr>
      <a:lvl2pPr marL="324714" algn="l" defTabSz="649429" rtl="0" eaLnBrk="1" latinLnBrk="0" hangingPunct="1">
        <a:defRPr sz="1300" kern="1200">
          <a:solidFill>
            <a:schemeClr val="tx1"/>
          </a:solidFill>
          <a:latin typeface="+mn-lt"/>
          <a:ea typeface="+mn-ea"/>
          <a:cs typeface="+mn-cs"/>
        </a:defRPr>
      </a:lvl2pPr>
      <a:lvl3pPr marL="649429" algn="l" defTabSz="649429" rtl="0" eaLnBrk="1" latinLnBrk="0" hangingPunct="1">
        <a:defRPr sz="1300" kern="1200">
          <a:solidFill>
            <a:schemeClr val="tx1"/>
          </a:solidFill>
          <a:latin typeface="+mn-lt"/>
          <a:ea typeface="+mn-ea"/>
          <a:cs typeface="+mn-cs"/>
        </a:defRPr>
      </a:lvl3pPr>
      <a:lvl4pPr marL="974143" algn="l" defTabSz="649429" rtl="0" eaLnBrk="1" latinLnBrk="0" hangingPunct="1">
        <a:defRPr sz="1300" kern="1200">
          <a:solidFill>
            <a:schemeClr val="tx1"/>
          </a:solidFill>
          <a:latin typeface="+mn-lt"/>
          <a:ea typeface="+mn-ea"/>
          <a:cs typeface="+mn-cs"/>
        </a:defRPr>
      </a:lvl4pPr>
      <a:lvl5pPr marL="1298859" algn="l" defTabSz="649429" rtl="0" eaLnBrk="1" latinLnBrk="0" hangingPunct="1">
        <a:defRPr sz="1300" kern="1200">
          <a:solidFill>
            <a:schemeClr val="tx1"/>
          </a:solidFill>
          <a:latin typeface="+mn-lt"/>
          <a:ea typeface="+mn-ea"/>
          <a:cs typeface="+mn-cs"/>
        </a:defRPr>
      </a:lvl5pPr>
      <a:lvl6pPr marL="1623573" algn="l" defTabSz="649429" rtl="0" eaLnBrk="1" latinLnBrk="0" hangingPunct="1">
        <a:defRPr sz="1300" kern="1200">
          <a:solidFill>
            <a:schemeClr val="tx1"/>
          </a:solidFill>
          <a:latin typeface="+mn-lt"/>
          <a:ea typeface="+mn-ea"/>
          <a:cs typeface="+mn-cs"/>
        </a:defRPr>
      </a:lvl6pPr>
      <a:lvl7pPr marL="1948289" algn="l" defTabSz="649429" rtl="0" eaLnBrk="1" latinLnBrk="0" hangingPunct="1">
        <a:defRPr sz="1300" kern="1200">
          <a:solidFill>
            <a:schemeClr val="tx1"/>
          </a:solidFill>
          <a:latin typeface="+mn-lt"/>
          <a:ea typeface="+mn-ea"/>
          <a:cs typeface="+mn-cs"/>
        </a:defRPr>
      </a:lvl7pPr>
      <a:lvl8pPr marL="2273003" algn="l" defTabSz="649429" rtl="0" eaLnBrk="1" latinLnBrk="0" hangingPunct="1">
        <a:defRPr sz="1300" kern="1200">
          <a:solidFill>
            <a:schemeClr val="tx1"/>
          </a:solidFill>
          <a:latin typeface="+mn-lt"/>
          <a:ea typeface="+mn-ea"/>
          <a:cs typeface="+mn-cs"/>
        </a:defRPr>
      </a:lvl8pPr>
      <a:lvl9pPr marL="2597718" algn="l" defTabSz="649429"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11" userDrawn="1">
          <p15:clr>
            <a:srgbClr val="F26B43"/>
          </p15:clr>
        </p15:guide>
        <p15:guide id="2" pos="39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7EF5D0-1EB5-3D9A-A1A0-71D75CE1EDC9}"/>
              </a:ext>
            </a:extLst>
          </p:cNvPr>
          <p:cNvSpPr>
            <a:spLocks noGrp="1"/>
          </p:cNvSpPr>
          <p:nvPr>
            <p:ph type="body" idx="1"/>
          </p:nvPr>
        </p:nvSpPr>
        <p:spPr>
          <a:xfrm>
            <a:off x="1106214" y="4281284"/>
            <a:ext cx="10300303" cy="600144"/>
          </a:xfrm>
        </p:spPr>
        <p:txBody>
          <a:bodyPr/>
          <a:lstStyle/>
          <a:p>
            <a:endParaRPr lang="fr-CA"/>
          </a:p>
        </p:txBody>
      </p:sp>
      <p:sp>
        <p:nvSpPr>
          <p:cNvPr id="3" name="Title 2">
            <a:extLst>
              <a:ext uri="{FF2B5EF4-FFF2-40B4-BE49-F238E27FC236}">
                <a16:creationId xmlns:a16="http://schemas.microsoft.com/office/drawing/2014/main" id="{1E7454D3-1E15-A1DC-4185-495AEC5E15C6}"/>
              </a:ext>
            </a:extLst>
          </p:cNvPr>
          <p:cNvSpPr>
            <a:spLocks noGrp="1"/>
          </p:cNvSpPr>
          <p:nvPr>
            <p:ph type="title"/>
          </p:nvPr>
        </p:nvSpPr>
        <p:spPr>
          <a:xfrm>
            <a:off x="1105346" y="2525512"/>
            <a:ext cx="10300303" cy="1755775"/>
          </a:xfrm>
        </p:spPr>
        <p:txBody>
          <a:bodyPr/>
          <a:lstStyle/>
          <a:p>
            <a:r>
              <a:rPr lang="fr-CA" dirty="0"/>
              <a:t>L'imparfait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23EC-844E-73D4-9CE2-B4D76C65CC52}"/>
              </a:ext>
            </a:extLst>
          </p:cNvPr>
          <p:cNvSpPr>
            <a:spLocks noGrp="1"/>
          </p:cNvSpPr>
          <p:nvPr>
            <p:ph type="title"/>
          </p:nvPr>
        </p:nvSpPr>
        <p:spPr/>
        <p:txBody>
          <a:bodyPr/>
          <a:lstStyle/>
          <a:p>
            <a:r>
              <a:rPr lang="fr-CA" altLang="fr-FR" dirty="0"/>
              <a:t> Emplois (si + imparfait)</a:t>
            </a:r>
            <a:endParaRPr lang="fr-CA" dirty="0"/>
          </a:p>
        </p:txBody>
      </p:sp>
      <p:pic>
        <p:nvPicPr>
          <p:cNvPr id="11" name="Picture 2" descr="C:\Documents and Settings\ktsedryk\My Documents\Enseignement\Waterloo\Distance\251\conditionnel\busy.png">
            <a:extLst>
              <a:ext uri="{FF2B5EF4-FFF2-40B4-BE49-F238E27FC236}">
                <a16:creationId xmlns:a16="http://schemas.microsoft.com/office/drawing/2014/main" id="{F90E4F17-78F6-BB4B-CB9E-A0AB67C49F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299" y="1829762"/>
            <a:ext cx="2959269" cy="373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2D112C0-DD3A-1005-C434-43B36930A408}"/>
              </a:ext>
            </a:extLst>
          </p:cNvPr>
          <p:cNvSpPr txBox="1">
            <a:spLocks noChangeArrowheads="1"/>
          </p:cNvSpPr>
          <p:nvPr/>
        </p:nvSpPr>
        <p:spPr bwMode="auto">
          <a:xfrm>
            <a:off x="320913" y="928095"/>
            <a:ext cx="8489950" cy="4339650"/>
          </a:xfrm>
          <a:prstGeom prst="rect">
            <a:avLst/>
          </a:prstGeom>
          <a:noFill/>
          <a:ln w="9525">
            <a:noFill/>
            <a:miter lim="800000"/>
            <a:headEnd/>
            <a:tailEnd/>
          </a:ln>
        </p:spPr>
        <p:txBody>
          <a:bodyPr>
            <a:spAutoFit/>
          </a:bodyPr>
          <a:lstStyle/>
          <a:p>
            <a:pPr>
              <a:buFontTx/>
              <a:buBlip>
                <a:blip r:embed="rId5"/>
              </a:buBlip>
              <a:defRPr/>
            </a:pPr>
            <a:r>
              <a:rPr lang="fr-CA" sz="1800" dirty="0">
                <a:latin typeface="Arial" panose="020B0604020202020204" pitchFamily="34" charset="0"/>
                <a:cs typeface="+mn-cs"/>
              </a:rPr>
              <a:t> </a:t>
            </a:r>
            <a:r>
              <a:rPr lang="en-US" sz="2400" dirty="0">
                <a:latin typeface="Arial" panose="020B0604020202020204" pitchFamily="34" charset="0"/>
                <a:cs typeface="+mn-cs"/>
              </a:rPr>
              <a:t>après </a:t>
            </a:r>
            <a:r>
              <a:rPr lang="en-US" sz="2400" b="1" dirty="0" err="1">
                <a:latin typeface="Arial" panose="020B0604020202020204" pitchFamily="34" charset="0"/>
                <a:cs typeface="+mn-cs"/>
              </a:rPr>
              <a:t>si</a:t>
            </a:r>
            <a:r>
              <a:rPr lang="en-US" sz="2400" dirty="0">
                <a:latin typeface="Arial" panose="020B0604020202020204" pitchFamily="34" charset="0"/>
                <a:cs typeface="+mn-cs"/>
              </a:rPr>
              <a:t> :</a:t>
            </a:r>
          </a:p>
          <a:p>
            <a:pPr marL="228600" lvl="1" indent="0">
              <a:buFontTx/>
              <a:buBlip>
                <a:blip r:embed="rId5"/>
              </a:buBlip>
              <a:defRPr/>
            </a:pPr>
            <a:r>
              <a:rPr lang="fr-FR" sz="2400" dirty="0">
                <a:latin typeface="Arial" panose="020B0604020202020204" pitchFamily="34" charset="0"/>
                <a:cs typeface="+mn-cs"/>
              </a:rPr>
              <a:t> dans une phrase hypothétique au conditionnel présent</a:t>
            </a:r>
            <a:br>
              <a:rPr lang="fr-FR" sz="2400" dirty="0">
                <a:latin typeface="Arial" panose="020B0604020202020204" pitchFamily="34" charset="0"/>
                <a:cs typeface="+mn-cs"/>
              </a:rPr>
            </a:br>
            <a:br>
              <a:rPr lang="fr-FR" sz="2400" dirty="0">
                <a:latin typeface="Arial" panose="020B0604020202020204" pitchFamily="34" charset="0"/>
                <a:cs typeface="+mn-cs"/>
              </a:rPr>
            </a:br>
            <a:br>
              <a:rPr lang="fr-FR" sz="2400" dirty="0">
                <a:latin typeface="Arial" panose="020B0604020202020204" pitchFamily="34" charset="0"/>
                <a:cs typeface="+mn-cs"/>
              </a:rPr>
            </a:br>
            <a:br>
              <a:rPr lang="fr-FR" sz="2400" dirty="0">
                <a:latin typeface="Arial" panose="020B0604020202020204" pitchFamily="34" charset="0"/>
                <a:cs typeface="+mn-cs"/>
              </a:rPr>
            </a:br>
            <a:br>
              <a:rPr lang="fr-FR" sz="2400" dirty="0">
                <a:latin typeface="Arial" panose="020B0604020202020204" pitchFamily="34" charset="0"/>
                <a:cs typeface="+mn-cs"/>
              </a:rPr>
            </a:br>
            <a:br>
              <a:rPr lang="fr-FR" sz="2400" dirty="0">
                <a:latin typeface="Arial" panose="020B0604020202020204" pitchFamily="34" charset="0"/>
                <a:cs typeface="+mn-cs"/>
              </a:rPr>
            </a:br>
            <a:br>
              <a:rPr lang="fr-FR" sz="2400" dirty="0">
                <a:latin typeface="Arial" panose="020B0604020202020204" pitchFamily="34" charset="0"/>
                <a:cs typeface="+mn-cs"/>
              </a:rPr>
            </a:br>
            <a:endParaRPr lang="fr-FR" sz="2400" dirty="0">
              <a:latin typeface="Arial" panose="020B0604020202020204" pitchFamily="34" charset="0"/>
              <a:cs typeface="+mn-cs"/>
            </a:endParaRPr>
          </a:p>
          <a:p>
            <a:pPr marL="457200" lvl="1" indent="0">
              <a:buFontTx/>
              <a:buBlip>
                <a:blip r:embed="rId5"/>
              </a:buBlip>
              <a:defRPr/>
            </a:pPr>
            <a:endParaRPr lang="fr-CA" sz="2400" dirty="0">
              <a:latin typeface="Arial" panose="020B0604020202020204" pitchFamily="34" charset="0"/>
              <a:cs typeface="+mn-cs"/>
            </a:endParaRPr>
          </a:p>
          <a:p>
            <a:pPr>
              <a:defRPr/>
            </a:pPr>
            <a:endParaRPr lang="fr-CA" sz="1800" b="1" dirty="0">
              <a:latin typeface="Arial" panose="020B0604020202020204" pitchFamily="34" charset="0"/>
              <a:cs typeface="+mn-cs"/>
            </a:endParaRPr>
          </a:p>
          <a:p>
            <a:pPr>
              <a:defRPr/>
            </a:pPr>
            <a:endParaRPr lang="fr-CA" sz="1800" i="1" dirty="0">
              <a:solidFill>
                <a:srgbClr val="333766"/>
              </a:solidFill>
              <a:latin typeface="Arial" panose="020B0604020202020204" pitchFamily="34" charset="0"/>
              <a:cs typeface="+mn-cs"/>
            </a:endParaRPr>
          </a:p>
        </p:txBody>
      </p:sp>
      <p:sp>
        <p:nvSpPr>
          <p:cNvPr id="12" name="Rectangle 11">
            <a:extLst>
              <a:ext uri="{FF2B5EF4-FFF2-40B4-BE49-F238E27FC236}">
                <a16:creationId xmlns:a16="http://schemas.microsoft.com/office/drawing/2014/main" id="{C4F07E4A-7969-1886-A40C-1525AAFE94D6}"/>
              </a:ext>
            </a:extLst>
          </p:cNvPr>
          <p:cNvSpPr/>
          <p:nvPr/>
        </p:nvSpPr>
        <p:spPr>
          <a:xfrm rot="16200000">
            <a:off x="11853815" y="6350912"/>
            <a:ext cx="859531" cy="230832"/>
          </a:xfrm>
          <a:prstGeom prst="rect">
            <a:avLst/>
          </a:prstGeom>
        </p:spPr>
        <p:txBody>
          <a:bodyPr wrap="none">
            <a:spAutoFit/>
          </a:bodyPr>
          <a:lstStyle/>
          <a:p>
            <a:pPr>
              <a:defRPr/>
            </a:pPr>
            <a:r>
              <a:rPr lang="fr-CA" sz="900" dirty="0">
                <a:solidFill>
                  <a:srgbClr val="FFFFFF">
                    <a:lumMod val="50000"/>
                  </a:srgbClr>
                </a:solidFill>
                <a:latin typeface="Arial" charset="0"/>
                <a:cs typeface="+mn-cs"/>
              </a:rPr>
              <a:t>© clipart.com</a:t>
            </a:r>
          </a:p>
        </p:txBody>
      </p:sp>
      <p:sp>
        <p:nvSpPr>
          <p:cNvPr id="13" name="Cloud Callout 18">
            <a:extLst>
              <a:ext uri="{FF2B5EF4-FFF2-40B4-BE49-F238E27FC236}">
                <a16:creationId xmlns:a16="http://schemas.microsoft.com/office/drawing/2014/main" id="{48AC9244-B344-A83D-30DE-2597FCB90EA1}"/>
              </a:ext>
            </a:extLst>
          </p:cNvPr>
          <p:cNvSpPr/>
          <p:nvPr/>
        </p:nvSpPr>
        <p:spPr>
          <a:xfrm>
            <a:off x="8026401" y="1221262"/>
            <a:ext cx="4011612" cy="2289494"/>
          </a:xfrm>
          <a:prstGeom prst="cloudCallout">
            <a:avLst>
              <a:gd name="adj1" fmla="val -73985"/>
              <a:gd name="adj2" fmla="val 37386"/>
            </a:avLst>
          </a:prstGeom>
          <a:solidFill>
            <a:srgbClr val="99CCFF">
              <a:alpha val="50000"/>
            </a:srgbClr>
          </a:solidFill>
          <a:ln w="25400" cap="flat" cmpd="sng" algn="ctr">
            <a:noFill/>
            <a:prstDash val="solid"/>
          </a:ln>
          <a:effectLst/>
        </p:spPr>
        <p:txBody>
          <a:bodyPr anchor="ctr"/>
          <a:lstStyle/>
          <a:p>
            <a:pPr marL="457200" marR="0" lvl="0" algn="ctr" defTabSz="914400" eaLnBrk="1" fontAlgn="auto" latinLnBrk="0" hangingPunct="1">
              <a:lnSpc>
                <a:spcPct val="100000"/>
              </a:lnSpc>
              <a:spcBef>
                <a:spcPts val="0"/>
              </a:spcBef>
              <a:spcAft>
                <a:spcPts val="0"/>
              </a:spcAft>
              <a:buClrTx/>
              <a:buSzTx/>
              <a:buFontTx/>
              <a:buNone/>
              <a:tabLst/>
              <a:defRPr/>
            </a:pPr>
            <a:r>
              <a:rPr kumimoji="0" lang="fr-FR" sz="2400" b="0" u="none" strike="noStrike" kern="0" cap="none" spc="0" normalizeH="0" baseline="0" noProof="0" dirty="0">
                <a:ln>
                  <a:noFill/>
                </a:ln>
                <a:solidFill>
                  <a:srgbClr val="000000"/>
                </a:solidFill>
                <a:effectLst/>
                <a:uLnTx/>
                <a:uFillTx/>
                <a:latin typeface="Arial"/>
                <a:ea typeface="+mn-ea"/>
                <a:cs typeface="+mn-cs"/>
              </a:rPr>
              <a:t>Si j’</a:t>
            </a:r>
            <a:r>
              <a:rPr kumimoji="0" lang="fr-FR" sz="2400" b="1" u="sng" strike="noStrike" kern="0" cap="none" spc="0" normalizeH="0" baseline="0" noProof="0" dirty="0">
                <a:ln>
                  <a:noFill/>
                </a:ln>
                <a:solidFill>
                  <a:srgbClr val="C00000"/>
                </a:solidFill>
                <a:effectLst/>
                <a:uLnTx/>
                <a:uFill>
                  <a:solidFill>
                    <a:srgbClr val="333766"/>
                  </a:solidFill>
                </a:uFill>
                <a:latin typeface="Arial"/>
                <a:ea typeface="+mn-ea"/>
                <a:cs typeface="+mn-cs"/>
              </a:rPr>
              <a:t>étais</a:t>
            </a:r>
            <a:r>
              <a:rPr kumimoji="0" lang="fr-FR" sz="2400" b="0" u="none" strike="noStrike" kern="0" cap="none" spc="0" normalizeH="0" baseline="0" noProof="0" dirty="0">
                <a:ln>
                  <a:noFill/>
                </a:ln>
                <a:solidFill>
                  <a:srgbClr val="000000"/>
                </a:solidFill>
                <a:effectLst/>
                <a:uLnTx/>
                <a:uFillTx/>
                <a:latin typeface="Arial"/>
                <a:ea typeface="+mn-ea"/>
                <a:cs typeface="+mn-cs"/>
              </a:rPr>
              <a:t> libre, j’</a:t>
            </a:r>
            <a:r>
              <a:rPr kumimoji="0" lang="fr-FR" sz="2400" b="0" u="none" strike="noStrike" kern="0" cap="none" spc="0" normalizeH="0" baseline="0" noProof="0" dirty="0">
                <a:ln>
                  <a:noFill/>
                </a:ln>
                <a:solidFill>
                  <a:srgbClr val="333766"/>
                </a:solidFill>
                <a:effectLst/>
                <a:uLnTx/>
                <a:uFillTx/>
                <a:latin typeface="Arial"/>
                <a:ea typeface="+mn-ea"/>
                <a:cs typeface="+mn-cs"/>
              </a:rPr>
              <a:t>irais</a:t>
            </a:r>
            <a:r>
              <a:rPr kumimoji="0" lang="fr-FR" sz="2400" b="0" u="none" strike="noStrike" kern="0" cap="none" spc="0" normalizeH="0" baseline="0" noProof="0" dirty="0">
                <a:ln>
                  <a:noFill/>
                </a:ln>
                <a:solidFill>
                  <a:srgbClr val="000000"/>
                </a:solidFill>
                <a:effectLst/>
                <a:uLnTx/>
                <a:uFillTx/>
                <a:latin typeface="Arial"/>
                <a:ea typeface="+mn-ea"/>
                <a:cs typeface="+mn-cs"/>
              </a:rPr>
              <a:t> voir mes amis. </a:t>
            </a:r>
            <a:endParaRPr kumimoji="0" lang="en-US" sz="2400" b="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000" b="0" u="none" strike="noStrike" kern="0" cap="none" spc="0" normalizeH="0" baseline="0" noProof="0" dirty="0">
              <a:ln>
                <a:noFill/>
              </a:ln>
              <a:solidFill>
                <a:srgbClr val="FFFFFF"/>
              </a:solidFill>
              <a:effectLst/>
              <a:uLnTx/>
              <a:uFillTx/>
              <a:latin typeface="Arial"/>
              <a:ea typeface="+mn-ea"/>
              <a:cs typeface="+mn-cs"/>
            </a:endParaRPr>
          </a:p>
        </p:txBody>
      </p:sp>
      <p:sp>
        <p:nvSpPr>
          <p:cNvPr id="14" name="Cloud Callout 23">
            <a:extLst>
              <a:ext uri="{FF2B5EF4-FFF2-40B4-BE49-F238E27FC236}">
                <a16:creationId xmlns:a16="http://schemas.microsoft.com/office/drawing/2014/main" id="{A12648B4-4B9A-29FE-62FA-6ADE56727E63}"/>
              </a:ext>
            </a:extLst>
          </p:cNvPr>
          <p:cNvSpPr/>
          <p:nvPr/>
        </p:nvSpPr>
        <p:spPr>
          <a:xfrm flipH="1">
            <a:off x="258762" y="2163366"/>
            <a:ext cx="4128293" cy="1904206"/>
          </a:xfrm>
          <a:prstGeom prst="cloudCallout">
            <a:avLst>
              <a:gd name="adj1" fmla="val -88463"/>
              <a:gd name="adj2" fmla="val 10786"/>
            </a:avLst>
          </a:prstGeom>
          <a:solidFill>
            <a:srgbClr val="F357A9">
              <a:alpha val="49804"/>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a:ea typeface="+mn-ea"/>
                <a:cs typeface="+mn-cs"/>
              </a:rPr>
              <a:t>Si seulement j’</a:t>
            </a:r>
            <a:r>
              <a:rPr kumimoji="0" lang="fr-FR" sz="2400" b="1" i="0" u="sng" strike="noStrike" kern="0" cap="none" spc="0" normalizeH="0" baseline="0" noProof="0" dirty="0">
                <a:ln>
                  <a:noFill/>
                </a:ln>
                <a:solidFill>
                  <a:srgbClr val="C00000"/>
                </a:solidFill>
                <a:effectLst/>
                <a:uLnTx/>
                <a:uFill>
                  <a:solidFill>
                    <a:srgbClr val="333766"/>
                  </a:solidFill>
                </a:uFill>
                <a:latin typeface="Arial"/>
                <a:ea typeface="+mn-ea"/>
                <a:cs typeface="+mn-cs"/>
              </a:rPr>
              <a:t>étais</a:t>
            </a:r>
            <a:r>
              <a:rPr kumimoji="0" lang="fr-FR" sz="2400" b="0" i="0" u="none" strike="noStrike" kern="0" cap="none" spc="0" normalizeH="0" baseline="0" noProof="0" dirty="0">
                <a:ln>
                  <a:noFill/>
                </a:ln>
                <a:solidFill>
                  <a:srgbClr val="000000"/>
                </a:solidFill>
                <a:effectLst/>
                <a:uLnTx/>
                <a:uFillTx/>
                <a:latin typeface="Arial"/>
                <a:ea typeface="+mn-ea"/>
                <a:cs typeface="+mn-cs"/>
              </a:rPr>
              <a:t> en vacances!</a:t>
            </a:r>
            <a:endParaRPr kumimoji="0" lang="fr-CA" sz="2400" b="0" i="0" u="none" strike="noStrike" kern="0" cap="none" spc="0" normalizeH="0" baseline="0" noProof="0" dirty="0">
              <a:ln>
                <a:noFill/>
              </a:ln>
              <a:solidFill>
                <a:srgbClr val="000000"/>
              </a:solidFill>
              <a:effectLst/>
              <a:uLnTx/>
              <a:uFillTx/>
              <a:latin typeface="Arial"/>
              <a:ea typeface="+mn-ea"/>
              <a:cs typeface="+mn-cs"/>
            </a:endParaRPr>
          </a:p>
        </p:txBody>
      </p:sp>
      <p:pic>
        <p:nvPicPr>
          <p:cNvPr id="15" name="Picture 2" descr="\\artsfs\arts_home\ktsedryk\Enseignement\Waterloo\Distance\252\temps passes\images\boss.png">
            <a:extLst>
              <a:ext uri="{FF2B5EF4-FFF2-40B4-BE49-F238E27FC236}">
                <a16:creationId xmlns:a16="http://schemas.microsoft.com/office/drawing/2014/main" id="{28F5C876-90F4-22C2-144F-E6A897DFB6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1057" y="4101067"/>
            <a:ext cx="2646985" cy="293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loud Callout 24">
            <a:extLst>
              <a:ext uri="{FF2B5EF4-FFF2-40B4-BE49-F238E27FC236}">
                <a16:creationId xmlns:a16="http://schemas.microsoft.com/office/drawing/2014/main" id="{2C56D0F2-EA23-2E25-BC40-E7800D5DD4B1}"/>
              </a:ext>
            </a:extLst>
          </p:cNvPr>
          <p:cNvSpPr/>
          <p:nvPr/>
        </p:nvSpPr>
        <p:spPr>
          <a:xfrm flipH="1">
            <a:off x="5598491" y="4926867"/>
            <a:ext cx="4011611" cy="1746767"/>
          </a:xfrm>
          <a:prstGeom prst="cloudCallout">
            <a:avLst>
              <a:gd name="adj1" fmla="val -78469"/>
              <a:gd name="adj2" fmla="val -44828"/>
            </a:avLst>
          </a:prstGeom>
          <a:solidFill>
            <a:srgbClr val="FFFFFF">
              <a:lumMod val="50000"/>
              <a:alpha val="49804"/>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a:ln>
                  <a:noFill/>
                </a:ln>
                <a:solidFill>
                  <a:srgbClr val="000000"/>
                </a:solidFill>
                <a:effectLst/>
                <a:uLnTx/>
                <a:uFillTx/>
                <a:latin typeface="Arial"/>
                <a:ea typeface="+mn-ea"/>
                <a:cs typeface="+mn-cs"/>
              </a:rPr>
              <a:t>Si tu </a:t>
            </a:r>
            <a:r>
              <a:rPr kumimoji="0" lang="fr-FR" sz="2400" b="1" i="0" u="sng" strike="noStrike" kern="0" cap="none" spc="0" normalizeH="0" baseline="0" noProof="0">
                <a:ln>
                  <a:noFill/>
                </a:ln>
                <a:solidFill>
                  <a:srgbClr val="C00000"/>
                </a:solidFill>
                <a:effectLst/>
                <a:uLnTx/>
                <a:uFill>
                  <a:solidFill>
                    <a:srgbClr val="333766"/>
                  </a:solidFill>
                </a:uFill>
                <a:latin typeface="Arial"/>
                <a:ea typeface="+mn-ea"/>
                <a:cs typeface="+mn-cs"/>
              </a:rPr>
              <a:t>travaillais</a:t>
            </a:r>
            <a:r>
              <a:rPr kumimoji="0" lang="fr-FR" sz="2400" b="0" i="0" u="none" strike="noStrike" kern="0" cap="none" spc="0" normalizeH="0" baseline="0" noProof="0">
                <a:ln>
                  <a:noFill/>
                </a:ln>
                <a:solidFill>
                  <a:srgbClr val="000000"/>
                </a:solidFill>
                <a:effectLst/>
                <a:uLnTx/>
                <a:uFillTx/>
                <a:latin typeface="Arial"/>
                <a:ea typeface="+mn-ea"/>
                <a:cs typeface="+mn-cs"/>
              </a:rPr>
              <a:t> </a:t>
            </a:r>
            <a:r>
              <a:rPr kumimoji="0" lang="fr-FR" sz="2400" b="0" i="0" u="none" strike="noStrike" kern="0" cap="none" spc="0" normalizeH="0" baseline="0" noProof="0" dirty="0">
                <a:ln>
                  <a:noFill/>
                </a:ln>
                <a:solidFill>
                  <a:srgbClr val="000000"/>
                </a:solidFill>
                <a:effectLst/>
                <a:uLnTx/>
                <a:uFillTx/>
                <a:latin typeface="Arial"/>
                <a:ea typeface="+mn-ea"/>
                <a:cs typeface="+mn-cs"/>
              </a:rPr>
              <a:t>un peu plus.</a:t>
            </a:r>
            <a:endParaRPr kumimoji="0" lang="fr-CA" sz="2400" b="0" i="0" u="none" strike="noStrike" kern="0" cap="none" spc="0" normalizeH="0" baseline="0" noProof="0" dirty="0">
              <a:ln>
                <a:noFill/>
              </a:ln>
              <a:solidFill>
                <a:srgbClr val="000000"/>
              </a:solidFill>
              <a:effectLst/>
              <a:uLnTx/>
              <a:uFillTx/>
              <a:latin typeface="Arial"/>
              <a:ea typeface="+mn-ea"/>
              <a:cs typeface="+mn-cs"/>
            </a:endParaRPr>
          </a:p>
        </p:txBody>
      </p:sp>
      <p:sp>
        <p:nvSpPr>
          <p:cNvPr id="20" name="TextBox 19">
            <a:extLst>
              <a:ext uri="{FF2B5EF4-FFF2-40B4-BE49-F238E27FC236}">
                <a16:creationId xmlns:a16="http://schemas.microsoft.com/office/drawing/2014/main" id="{773E755B-AB51-C5E4-8A82-8D06B7EF4AB6}"/>
              </a:ext>
            </a:extLst>
          </p:cNvPr>
          <p:cNvSpPr txBox="1"/>
          <p:nvPr/>
        </p:nvSpPr>
        <p:spPr>
          <a:xfrm>
            <a:off x="380727" y="4752694"/>
            <a:ext cx="6324600" cy="830997"/>
          </a:xfrm>
          <a:prstGeom prst="rect">
            <a:avLst/>
          </a:prstGeom>
          <a:noFill/>
        </p:spPr>
        <p:txBody>
          <a:bodyPr wrap="square">
            <a:spAutoFit/>
          </a:bodyPr>
          <a:lstStyle/>
          <a:p>
            <a:pPr marL="228600" marR="0" lvl="1" indent="0" algn="l" defTabSz="914400" rtl="0" eaLnBrk="1" fontAlgn="base" latinLnBrk="0" hangingPunct="1">
              <a:lnSpc>
                <a:spcPct val="100000"/>
              </a:lnSpc>
              <a:spcBef>
                <a:spcPct val="0"/>
              </a:spcBef>
              <a:spcAft>
                <a:spcPct val="0"/>
              </a:spcAft>
              <a:buClrTx/>
              <a:buSzTx/>
              <a:buFontTx/>
              <a:buBlip>
                <a:blip r:embed="rId5"/>
              </a:buBlip>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mn-cs"/>
                <a:sym typeface="Gill Sans" charset="0"/>
              </a:rPr>
              <a:t> pour un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cs typeface="+mn-cs"/>
                <a:sym typeface="Gill Sans" charset="0"/>
              </a:rPr>
              <a:t>souhait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mn-cs"/>
                <a:sym typeface="Gill Sans" charset="0"/>
              </a:rPr>
              <a:t>, un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cs typeface="+mn-cs"/>
                <a:sym typeface="Gill Sans" charset="0"/>
              </a:rPr>
              <a:t>désir</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mn-cs"/>
                <a:sym typeface="Gill Sans" charset="0"/>
              </a:rPr>
              <a:t> </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mn-cs"/>
                <a:sym typeface="Gill Sans" charset="0"/>
              </a:rPr>
            </a:b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mn-cs"/>
                <a:sym typeface="Gill Sans" charset="0"/>
              </a:rPr>
              <a:t>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mn-cs"/>
                <a:sym typeface="Gill Sans" charset="0"/>
              </a:rPr>
              <a:t>(</a:t>
            </a:r>
            <a:r>
              <a:rPr kumimoji="0" lang="en-US" sz="2000" b="0" i="1" u="none" strike="noStrike" kern="1200" cap="none" spc="0" normalizeH="0" baseline="0" noProof="0" dirty="0">
                <a:ln>
                  <a:noFill/>
                </a:ln>
                <a:solidFill>
                  <a:srgbClr val="000000"/>
                </a:solidFill>
                <a:effectLst/>
                <a:uLnTx/>
                <a:uFillTx/>
                <a:latin typeface="Arial" panose="020B0604020202020204" pitchFamily="34" charset="0"/>
                <a:cs typeface="+mn-cs"/>
                <a:sym typeface="Gill Sans" charset="0"/>
              </a:rPr>
              <a:t>If only I did..., How about doing…</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mn-cs"/>
                <a:sym typeface="Gill Sans" charset="0"/>
              </a:rPr>
              <a: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mn-cs"/>
                <a:sym typeface="Gill Sans" charset="0"/>
              </a:rPr>
              <a:t> </a:t>
            </a: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mn-cs"/>
              <a:sym typeface="Gill Sans" charset="0"/>
            </a:endParaRPr>
          </a:p>
        </p:txBody>
      </p:sp>
    </p:spTree>
    <p:custDataLst>
      <p:tags r:id="rId1"/>
    </p:custDataLst>
    <p:extLst>
      <p:ext uri="{BB962C8B-B14F-4D97-AF65-F5344CB8AC3E}">
        <p14:creationId xmlns:p14="http://schemas.microsoft.com/office/powerpoint/2010/main" val="32351920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6"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3996-651D-4E60-972C-6F9FC358452C}"/>
              </a:ext>
            </a:extLst>
          </p:cNvPr>
          <p:cNvSpPr>
            <a:spLocks noGrp="1"/>
          </p:cNvSpPr>
          <p:nvPr>
            <p:ph type="title"/>
          </p:nvPr>
        </p:nvSpPr>
        <p:spPr/>
        <p:txBody>
          <a:bodyPr/>
          <a:lstStyle/>
          <a:p>
            <a:r>
              <a:rPr lang="fr-FR" altLang="fr-FR" sz="2800" dirty="0"/>
              <a:t> </a:t>
            </a:r>
            <a:r>
              <a:rPr lang="fr-CA" altLang="fr-FR" sz="2800" dirty="0"/>
              <a:t>Formation</a:t>
            </a:r>
            <a:endParaRPr lang="fr-CA" dirty="0"/>
          </a:p>
        </p:txBody>
      </p:sp>
      <p:sp>
        <p:nvSpPr>
          <p:cNvPr id="21" name="TextBox 20">
            <a:extLst>
              <a:ext uri="{FF2B5EF4-FFF2-40B4-BE49-F238E27FC236}">
                <a16:creationId xmlns:a16="http://schemas.microsoft.com/office/drawing/2014/main" id="{AAEDE1E7-ABDB-C999-36F7-3858C2D3F09E}"/>
              </a:ext>
            </a:extLst>
          </p:cNvPr>
          <p:cNvSpPr txBox="1">
            <a:spLocks noChangeArrowheads="1"/>
          </p:cNvSpPr>
          <p:nvPr/>
        </p:nvSpPr>
        <p:spPr bwMode="auto">
          <a:xfrm>
            <a:off x="3019425" y="2336801"/>
            <a:ext cx="1282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4400" b="0" i="0" u="none" strike="noStrike" kern="0" cap="none" spc="0" normalizeH="0" baseline="0" noProof="0">
                <a:ln>
                  <a:noFill/>
                </a:ln>
                <a:solidFill>
                  <a:srgbClr val="000000"/>
                </a:solidFill>
                <a:effectLst/>
                <a:uLnTx/>
                <a:uFillTx/>
                <a:latin typeface="Arial" panose="020B0604020202020204" pitchFamily="34" charset="0"/>
                <a:cs typeface="+mn-cs"/>
              </a:rPr>
              <a:t>faire</a:t>
            </a:r>
          </a:p>
        </p:txBody>
      </p:sp>
      <p:sp>
        <p:nvSpPr>
          <p:cNvPr id="22" name="Rectangle 21">
            <a:extLst>
              <a:ext uri="{FF2B5EF4-FFF2-40B4-BE49-F238E27FC236}">
                <a16:creationId xmlns:a16="http://schemas.microsoft.com/office/drawing/2014/main" id="{E2039F4F-7D50-53A7-B001-93136FA00E14}"/>
              </a:ext>
            </a:extLst>
          </p:cNvPr>
          <p:cNvSpPr/>
          <p:nvPr/>
        </p:nvSpPr>
        <p:spPr>
          <a:xfrm>
            <a:off x="2867025" y="2344738"/>
            <a:ext cx="1435100" cy="769938"/>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9D4ECF85-FBB8-61C2-BA0D-4148E1552B5C}"/>
              </a:ext>
            </a:extLst>
          </p:cNvPr>
          <p:cNvSpPr>
            <a:spLocks noChangeArrowheads="1"/>
          </p:cNvSpPr>
          <p:nvPr/>
        </p:nvSpPr>
        <p:spPr bwMode="auto">
          <a:xfrm>
            <a:off x="3024188" y="2330451"/>
            <a:ext cx="10620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4400" b="0" i="0" u="none" strike="noStrike" kern="0" cap="none" spc="0" normalizeH="0" baseline="0" noProof="0">
                <a:ln>
                  <a:noFill/>
                </a:ln>
                <a:solidFill>
                  <a:srgbClr val="000000"/>
                </a:solidFill>
                <a:effectLst/>
                <a:uLnTx/>
                <a:uFillTx/>
                <a:latin typeface="Arial" panose="020B0604020202020204" pitchFamily="34" charset="0"/>
                <a:cs typeface="+mn-cs"/>
              </a:rPr>
              <a:t>fais</a:t>
            </a:r>
          </a:p>
        </p:txBody>
      </p:sp>
      <p:sp>
        <p:nvSpPr>
          <p:cNvPr id="24" name="Rectangle 23">
            <a:extLst>
              <a:ext uri="{FF2B5EF4-FFF2-40B4-BE49-F238E27FC236}">
                <a16:creationId xmlns:a16="http://schemas.microsoft.com/office/drawing/2014/main" id="{F6893E5C-07CE-ECB0-7976-50977752E09D}"/>
              </a:ext>
            </a:extLst>
          </p:cNvPr>
          <p:cNvSpPr>
            <a:spLocks noChangeArrowheads="1"/>
          </p:cNvSpPr>
          <p:nvPr/>
        </p:nvSpPr>
        <p:spPr bwMode="auto">
          <a:xfrm>
            <a:off x="3935413" y="2330451"/>
            <a:ext cx="12525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400" b="1" i="0" u="none" strike="noStrike" kern="0" cap="none" spc="0" normalizeH="0" baseline="0" noProof="0">
                <a:ln>
                  <a:noFill/>
                </a:ln>
                <a:solidFill>
                  <a:srgbClr val="333766"/>
                </a:solidFill>
                <a:effectLst/>
                <a:uLnTx/>
                <a:uFillTx/>
                <a:latin typeface="Arial" panose="020B0604020202020204" pitchFamily="34" charset="0"/>
                <a:cs typeface="+mn-cs"/>
              </a:rPr>
              <a:t>ons</a:t>
            </a:r>
            <a:r>
              <a:rPr kumimoji="0" lang="fr-FR" altLang="fr-FR" sz="1800" b="1" i="0" u="none" strike="noStrike" kern="0" cap="none" spc="0" normalizeH="0" baseline="0" noProof="0">
                <a:ln>
                  <a:noFill/>
                </a:ln>
                <a:solidFill>
                  <a:srgbClr val="000000"/>
                </a:solidFill>
                <a:effectLst/>
                <a:uLnTx/>
                <a:uFillTx/>
                <a:latin typeface="Arial" panose="020B0604020202020204" pitchFamily="34" charset="0"/>
                <a:cs typeface="+mn-cs"/>
              </a:rPr>
              <a:t> </a:t>
            </a:r>
            <a:endParaRPr kumimoji="0" lang="fr-CA" altLang="fr-FR" sz="1800" b="1"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5" name="Rectangle 24">
            <a:extLst>
              <a:ext uri="{FF2B5EF4-FFF2-40B4-BE49-F238E27FC236}">
                <a16:creationId xmlns:a16="http://schemas.microsoft.com/office/drawing/2014/main" id="{A3A311C3-C381-3144-6F07-1FB14B885D3C}"/>
              </a:ext>
            </a:extLst>
          </p:cNvPr>
          <p:cNvSpPr>
            <a:spLocks noChangeArrowheads="1"/>
          </p:cNvSpPr>
          <p:nvPr/>
        </p:nvSpPr>
        <p:spPr bwMode="auto">
          <a:xfrm>
            <a:off x="1482725" y="2330451"/>
            <a:ext cx="15668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400" b="0" i="0" u="none" strike="noStrike" kern="0" cap="none" spc="0" normalizeH="0" baseline="0" noProof="0">
                <a:ln>
                  <a:noFill/>
                </a:ln>
                <a:solidFill>
                  <a:srgbClr val="000000"/>
                </a:solidFill>
                <a:effectLst/>
                <a:uLnTx/>
                <a:uFillTx/>
                <a:latin typeface="Arial" panose="020B0604020202020204" pitchFamily="34" charset="0"/>
                <a:cs typeface="+mn-cs"/>
              </a:rPr>
              <a:t>nous </a:t>
            </a:r>
            <a:endParaRPr kumimoji="0" lang="fr-CA" altLang="fr-FR" sz="44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6" name="Rectangle 25">
            <a:extLst>
              <a:ext uri="{FF2B5EF4-FFF2-40B4-BE49-F238E27FC236}">
                <a16:creationId xmlns:a16="http://schemas.microsoft.com/office/drawing/2014/main" id="{3CD56F4C-A974-88B3-7BAC-FAE96BF89829}"/>
              </a:ext>
            </a:extLst>
          </p:cNvPr>
          <p:cNvSpPr/>
          <p:nvPr/>
        </p:nvSpPr>
        <p:spPr>
          <a:xfrm>
            <a:off x="4040188" y="2486026"/>
            <a:ext cx="990600" cy="533400"/>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826E2DF2-95C3-B76E-AEAC-3E8171EBF577}"/>
              </a:ext>
            </a:extLst>
          </p:cNvPr>
          <p:cNvSpPr>
            <a:spLocks noChangeArrowheads="1"/>
          </p:cNvSpPr>
          <p:nvPr/>
        </p:nvSpPr>
        <p:spPr bwMode="auto">
          <a:xfrm>
            <a:off x="1601788" y="3171826"/>
            <a:ext cx="2351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1600" b="0" i="0" u="none" strike="noStrike" kern="0" cap="none" spc="0" normalizeH="0" baseline="0" noProof="0">
                <a:ln>
                  <a:noFill/>
                </a:ln>
                <a:solidFill>
                  <a:srgbClr val="000000"/>
                </a:solidFill>
                <a:effectLst/>
                <a:uLnTx/>
                <a:uFillTx/>
                <a:latin typeface="Arial" panose="020B0604020202020204" pitchFamily="34" charset="0"/>
                <a:cs typeface="+mn-cs"/>
              </a:rPr>
              <a:t>1</a:t>
            </a:r>
            <a:r>
              <a:rPr kumimoji="0" lang="fr-FR" altLang="fr-FR" sz="1600" b="0" i="0" u="none" strike="noStrike" kern="0" cap="none" spc="0" normalizeH="0" baseline="30000" noProof="0">
                <a:ln>
                  <a:noFill/>
                </a:ln>
                <a:solidFill>
                  <a:srgbClr val="000000"/>
                </a:solidFill>
                <a:effectLst/>
                <a:uLnTx/>
                <a:uFillTx/>
                <a:latin typeface="Arial" panose="020B0604020202020204" pitchFamily="34" charset="0"/>
                <a:cs typeface="+mn-cs"/>
              </a:rPr>
              <a:t>re</a:t>
            </a:r>
            <a:r>
              <a:rPr kumimoji="0" lang="fr-FR" altLang="fr-FR" sz="1600" b="0" i="0" u="none" strike="noStrike" kern="0" cap="none" spc="0" normalizeH="0" baseline="0" noProof="0">
                <a:ln>
                  <a:noFill/>
                </a:ln>
                <a:solidFill>
                  <a:srgbClr val="000000"/>
                </a:solidFill>
                <a:effectLst/>
                <a:uLnTx/>
                <a:uFillTx/>
                <a:latin typeface="Arial" panose="020B0604020202020204" pitchFamily="34" charset="0"/>
                <a:cs typeface="+mn-cs"/>
              </a:rPr>
              <a:t> personne du pluriel </a:t>
            </a:r>
            <a:br>
              <a:rPr kumimoji="0" lang="fr-FR" altLang="fr-FR" sz="1600" b="0" i="0" u="none" strike="noStrike" kern="0" cap="none" spc="0" normalizeH="0" baseline="0" noProof="0">
                <a:ln>
                  <a:noFill/>
                </a:ln>
                <a:solidFill>
                  <a:srgbClr val="000000"/>
                </a:solidFill>
                <a:effectLst/>
                <a:uLnTx/>
                <a:uFillTx/>
                <a:latin typeface="Arial" panose="020B0604020202020204" pitchFamily="34" charset="0"/>
                <a:cs typeface="+mn-cs"/>
              </a:rPr>
            </a:br>
            <a:r>
              <a:rPr kumimoji="0" lang="fr-FR" altLang="fr-FR" sz="1600" b="0" i="0" u="none" strike="noStrike" kern="0" cap="none" spc="0" normalizeH="0" baseline="0" noProof="0">
                <a:ln>
                  <a:noFill/>
                </a:ln>
                <a:solidFill>
                  <a:srgbClr val="000000"/>
                </a:solidFill>
                <a:effectLst/>
                <a:uLnTx/>
                <a:uFillTx/>
                <a:latin typeface="Arial" panose="020B0604020202020204" pitchFamily="34" charset="0"/>
                <a:cs typeface="+mn-cs"/>
              </a:rPr>
              <a:t>du présent de l’indicatif</a:t>
            </a:r>
            <a:endParaRPr kumimoji="0" lang="fr-CA" altLang="fr-FR" sz="16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8" name="Rectangle 8">
            <a:extLst>
              <a:ext uri="{FF2B5EF4-FFF2-40B4-BE49-F238E27FC236}">
                <a16:creationId xmlns:a16="http://schemas.microsoft.com/office/drawing/2014/main" id="{9304ADE1-B87B-4D24-F06A-20066ED75122}"/>
              </a:ext>
            </a:extLst>
          </p:cNvPr>
          <p:cNvSpPr>
            <a:spLocks noChangeArrowheads="1"/>
          </p:cNvSpPr>
          <p:nvPr/>
        </p:nvSpPr>
        <p:spPr bwMode="auto">
          <a:xfrm>
            <a:off x="4165499" y="2119080"/>
            <a:ext cx="2327275" cy="1714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1000"/>
              </a:spcAft>
              <a:buClrTx/>
              <a:buSzTx/>
              <a:buFontTx/>
              <a:buNone/>
              <a:tabLst/>
              <a:defRPr/>
            </a:pPr>
            <a:r>
              <a:rPr kumimoji="0" lang="en-US" altLang="fr-FR" sz="3200" b="1" i="0" u="none" strike="noStrike" kern="0" cap="none" spc="0" normalizeH="0" baseline="0" noProof="0" dirty="0">
                <a:ln>
                  <a:noFill/>
                </a:ln>
                <a:solidFill>
                  <a:srgbClr val="333766"/>
                </a:solidFill>
                <a:effectLst/>
                <a:uLnTx/>
                <a:uFillTx/>
                <a:latin typeface="Calibri" panose="020F0502020204030204" pitchFamily="34" charset="0"/>
                <a:cs typeface="+mn-cs"/>
              </a:rPr>
              <a:t>-ais	-ions </a:t>
            </a:r>
          </a:p>
          <a:p>
            <a:pPr marL="0" marR="0" lvl="0" indent="0" defTabSz="914400" eaLnBrk="1" fontAlgn="auto" latinLnBrk="0" hangingPunct="1">
              <a:lnSpc>
                <a:spcPct val="100000"/>
              </a:lnSpc>
              <a:spcBef>
                <a:spcPct val="0"/>
              </a:spcBef>
              <a:spcAft>
                <a:spcPts val="1000"/>
              </a:spcAft>
              <a:buClrTx/>
              <a:buSzTx/>
              <a:buFontTx/>
              <a:buNone/>
              <a:tabLst/>
              <a:defRPr/>
            </a:pPr>
            <a:r>
              <a:rPr kumimoji="0" lang="en-US" altLang="fr-FR" sz="3200" b="1" i="0" u="none" strike="noStrike" kern="0" cap="none" spc="0" normalizeH="0" baseline="0" noProof="0" dirty="0">
                <a:ln>
                  <a:noFill/>
                </a:ln>
                <a:solidFill>
                  <a:srgbClr val="333766"/>
                </a:solidFill>
                <a:effectLst/>
                <a:uLnTx/>
                <a:uFillTx/>
                <a:latin typeface="Calibri" panose="020F0502020204030204" pitchFamily="34" charset="0"/>
                <a:cs typeface="+mn-cs"/>
              </a:rPr>
              <a:t>-ais	-</a:t>
            </a:r>
            <a:r>
              <a:rPr kumimoji="0" lang="en-US" altLang="fr-FR" sz="3200" b="1" i="0" u="none" strike="noStrike" kern="0" cap="none" spc="0" normalizeH="0" baseline="0" noProof="0" dirty="0" err="1">
                <a:ln>
                  <a:noFill/>
                </a:ln>
                <a:solidFill>
                  <a:srgbClr val="333766"/>
                </a:solidFill>
                <a:effectLst/>
                <a:uLnTx/>
                <a:uFillTx/>
                <a:latin typeface="Calibri" panose="020F0502020204030204" pitchFamily="34" charset="0"/>
                <a:cs typeface="+mn-cs"/>
              </a:rPr>
              <a:t>iez</a:t>
            </a:r>
            <a:endParaRPr kumimoji="0" lang="en-US" altLang="fr-FR" sz="3200" b="1" i="0" u="none" strike="noStrike" kern="0" cap="none" spc="0" normalizeH="0" baseline="0" noProof="0" dirty="0">
              <a:ln>
                <a:noFill/>
              </a:ln>
              <a:solidFill>
                <a:srgbClr val="333766"/>
              </a:solidFill>
              <a:effectLst/>
              <a:uLnTx/>
              <a:uFillTx/>
              <a:latin typeface="Calibri" panose="020F0502020204030204" pitchFamily="34" charset="0"/>
              <a:cs typeface="+mn-cs"/>
            </a:endParaRPr>
          </a:p>
          <a:p>
            <a:pPr marL="0" marR="0" lvl="0" indent="0" defTabSz="914400" eaLnBrk="1" fontAlgn="auto" latinLnBrk="0" hangingPunct="1">
              <a:lnSpc>
                <a:spcPct val="100000"/>
              </a:lnSpc>
              <a:spcBef>
                <a:spcPct val="0"/>
              </a:spcBef>
              <a:spcAft>
                <a:spcPts val="1000"/>
              </a:spcAft>
              <a:buClrTx/>
              <a:buSzTx/>
              <a:buFontTx/>
              <a:buNone/>
              <a:tabLst/>
              <a:defRPr/>
            </a:pPr>
            <a:r>
              <a:rPr kumimoji="0" lang="en-US" altLang="fr-FR" sz="3200" b="1" i="0" u="none" strike="noStrike" kern="0" cap="none" spc="0" normalizeH="0" baseline="0" noProof="0" dirty="0">
                <a:ln>
                  <a:noFill/>
                </a:ln>
                <a:solidFill>
                  <a:srgbClr val="333766"/>
                </a:solidFill>
                <a:effectLst/>
                <a:uLnTx/>
                <a:uFillTx/>
                <a:latin typeface="Calibri" panose="020F0502020204030204" pitchFamily="34" charset="0"/>
                <a:cs typeface="+mn-cs"/>
              </a:rPr>
              <a:t>-</a:t>
            </a:r>
            <a:r>
              <a:rPr kumimoji="0" lang="en-US" altLang="fr-FR" sz="3200" b="1" i="0" u="none" strike="noStrike" kern="0" cap="none" spc="0" normalizeH="0" baseline="0" noProof="0" dirty="0" err="1">
                <a:ln>
                  <a:noFill/>
                </a:ln>
                <a:solidFill>
                  <a:srgbClr val="333766"/>
                </a:solidFill>
                <a:effectLst/>
                <a:uLnTx/>
                <a:uFillTx/>
                <a:latin typeface="Calibri" panose="020F0502020204030204" pitchFamily="34" charset="0"/>
                <a:cs typeface="+mn-cs"/>
              </a:rPr>
              <a:t>ait</a:t>
            </a:r>
            <a:r>
              <a:rPr kumimoji="0" lang="en-US" altLang="fr-FR" sz="3200" b="1" i="0" u="none" strike="noStrike" kern="0" cap="none" spc="0" normalizeH="0" baseline="0" noProof="0" dirty="0">
                <a:ln>
                  <a:noFill/>
                </a:ln>
                <a:solidFill>
                  <a:srgbClr val="333766"/>
                </a:solidFill>
                <a:effectLst/>
                <a:uLnTx/>
                <a:uFillTx/>
                <a:latin typeface="Calibri" panose="020F0502020204030204" pitchFamily="34" charset="0"/>
                <a:cs typeface="+mn-cs"/>
              </a:rPr>
              <a:t>	-</a:t>
            </a:r>
            <a:r>
              <a:rPr kumimoji="0" lang="en-US" altLang="fr-FR" sz="3200" b="1" i="0" u="none" strike="noStrike" kern="0" cap="none" spc="0" normalizeH="0" baseline="0" noProof="0" dirty="0" err="1">
                <a:ln>
                  <a:noFill/>
                </a:ln>
                <a:solidFill>
                  <a:srgbClr val="333766"/>
                </a:solidFill>
                <a:effectLst/>
                <a:uLnTx/>
                <a:uFillTx/>
                <a:latin typeface="Calibri" panose="020F0502020204030204" pitchFamily="34" charset="0"/>
                <a:cs typeface="+mn-cs"/>
              </a:rPr>
              <a:t>aient</a:t>
            </a:r>
            <a:endParaRPr kumimoji="0" lang="en-US" altLang="fr-FR" sz="3200" b="0" i="0" u="none" strike="noStrike" kern="0" cap="none" spc="0" normalizeH="0" baseline="0" noProof="0" dirty="0">
              <a:ln>
                <a:noFill/>
              </a:ln>
              <a:solidFill>
                <a:srgbClr val="333766"/>
              </a:solidFill>
              <a:effectLst/>
              <a:uLnTx/>
              <a:uFillTx/>
              <a:latin typeface="Arial" panose="020B0604020202020204" pitchFamily="34" charset="0"/>
              <a:cs typeface="+mn-cs"/>
            </a:endParaRPr>
          </a:p>
        </p:txBody>
      </p:sp>
      <p:sp>
        <p:nvSpPr>
          <p:cNvPr id="29" name="Rectangle 28">
            <a:extLst>
              <a:ext uri="{FF2B5EF4-FFF2-40B4-BE49-F238E27FC236}">
                <a16:creationId xmlns:a16="http://schemas.microsoft.com/office/drawing/2014/main" id="{C9E1A3CF-C7EA-E06F-4002-203A64284F75}"/>
              </a:ext>
            </a:extLst>
          </p:cNvPr>
          <p:cNvSpPr>
            <a:spLocks noChangeArrowheads="1"/>
          </p:cNvSpPr>
          <p:nvPr/>
        </p:nvSpPr>
        <p:spPr bwMode="auto">
          <a:xfrm>
            <a:off x="3660775" y="1670644"/>
            <a:ext cx="29498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terminaisons de l’imparfait</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endPar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0" name="Rectangle 29">
            <a:extLst>
              <a:ext uri="{FF2B5EF4-FFF2-40B4-BE49-F238E27FC236}">
                <a16:creationId xmlns:a16="http://schemas.microsoft.com/office/drawing/2014/main" id="{C2A230E5-CFA5-0169-A559-F85DCFE7E043}"/>
              </a:ext>
            </a:extLst>
          </p:cNvPr>
          <p:cNvSpPr/>
          <p:nvPr/>
        </p:nvSpPr>
        <p:spPr>
          <a:xfrm>
            <a:off x="8337268" y="1879600"/>
            <a:ext cx="2662520" cy="1876426"/>
          </a:xfrm>
          <a:prstGeom prst="rect">
            <a:avLst/>
          </a:prstGeom>
          <a:solidFill>
            <a:srgbClr val="CAE2FF"/>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2000" b="0" i="0" u="none" strike="noStrike" kern="0" cap="none" spc="0" normalizeH="0" baseline="0" noProof="0" dirty="0">
                <a:ln>
                  <a:noFill/>
                </a:ln>
                <a:solidFill>
                  <a:srgbClr val="C00000"/>
                </a:solidFill>
                <a:effectLst/>
                <a:uLnTx/>
                <a:uFillTx/>
                <a:latin typeface="Arial"/>
                <a:ea typeface="+mn-ea"/>
                <a:cs typeface="+mn-cs"/>
              </a:rPr>
              <a:t> Mais: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CA" sz="400" b="0" i="0" u="none" strike="noStrike" kern="0" cap="none" spc="0" normalizeH="0" baseline="0" noProof="0" dirty="0">
              <a:ln>
                <a:noFill/>
              </a:ln>
              <a:solidFill>
                <a:srgbClr val="C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3200" b="0" i="0" u="none" strike="noStrike" kern="0" cap="none" spc="0" normalizeH="0" baseline="0" noProof="0" dirty="0">
                <a:ln>
                  <a:noFill/>
                </a:ln>
                <a:solidFill>
                  <a:srgbClr val="333766"/>
                </a:solidFill>
                <a:effectLst/>
                <a:uLnTx/>
                <a:uFillTx/>
                <a:latin typeface="Arial"/>
                <a:ea typeface="+mn-ea"/>
                <a:cs typeface="+mn-cs"/>
              </a:rPr>
              <a:t>être - </a:t>
            </a:r>
            <a:r>
              <a:rPr kumimoji="0" lang="fr-CA" sz="3200" b="1" i="0" u="none" strike="noStrike" kern="0" cap="none" spc="0" normalizeH="0" baseline="0" noProof="0" dirty="0" err="1">
                <a:ln>
                  <a:noFill/>
                </a:ln>
                <a:solidFill>
                  <a:srgbClr val="333766"/>
                </a:solidFill>
                <a:effectLst/>
                <a:uLnTx/>
                <a:uFillTx/>
                <a:latin typeface="Arial"/>
                <a:ea typeface="+mn-ea"/>
                <a:cs typeface="+mn-cs"/>
              </a:rPr>
              <a:t>ét</a:t>
            </a:r>
            <a:r>
              <a:rPr kumimoji="0" lang="fr-CA" sz="3200" b="0" i="0" u="none" strike="noStrike" kern="0" cap="none" spc="0" normalizeH="0" baseline="0" noProof="0" dirty="0">
                <a:ln>
                  <a:noFill/>
                </a:ln>
                <a:solidFill>
                  <a:srgbClr val="333766"/>
                </a:solidFill>
                <a:effectLst/>
                <a:uLnTx/>
                <a:uFillTx/>
                <a:latin typeface="Arial"/>
                <a:ea typeface="+mn-ea"/>
                <a:cs typeface="+mn-cs"/>
              </a:rPr>
              <a:t>…</a:t>
            </a:r>
          </a:p>
        </p:txBody>
      </p:sp>
      <p:sp>
        <p:nvSpPr>
          <p:cNvPr id="31" name="Freeform 20">
            <a:extLst>
              <a:ext uri="{FF2B5EF4-FFF2-40B4-BE49-F238E27FC236}">
                <a16:creationId xmlns:a16="http://schemas.microsoft.com/office/drawing/2014/main" id="{39D01F64-FD30-022E-E610-0F63FA0B5539}"/>
              </a:ext>
            </a:extLst>
          </p:cNvPr>
          <p:cNvSpPr/>
          <p:nvPr/>
        </p:nvSpPr>
        <p:spPr>
          <a:xfrm>
            <a:off x="2663507" y="5065238"/>
            <a:ext cx="1813719" cy="769937"/>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rgbClr val="0B435B"/>
          </a:solidFill>
          <a:ln>
            <a:noFill/>
          </a:ln>
        </p:spPr>
        <p:style>
          <a:lnRef idx="0">
            <a:scrgbClr r="0" g="0" b="0"/>
          </a:lnRef>
          <a:fillRef idx="0">
            <a:scrgbClr r="0" g="0" b="0"/>
          </a:fillRef>
          <a:effectRef idx="0">
            <a:scrgbClr r="0" g="0" b="0"/>
          </a:effectRef>
          <a:fontRef idx="minor">
            <a:schemeClr val="lt1"/>
          </a:fontRef>
        </p:style>
        <p:txBody>
          <a:bodyPr lIns="401217" tIns="24003" rIns="353210" bIns="24003" spcCol="1270" anchor="ctr"/>
          <a:lstStyle/>
          <a:p>
            <a:pPr marL="0" marR="0" lvl="0" indent="0" algn="ctr" defTabSz="800100" eaLnBrk="1" fontAlgn="auto" latinLnBrk="0" hangingPunct="1">
              <a:lnSpc>
                <a:spcPct val="90000"/>
              </a:lnSpc>
              <a:spcBef>
                <a:spcPts val="0"/>
              </a:spcBef>
              <a:spcAft>
                <a:spcPct val="35000"/>
              </a:spcAft>
              <a:buClrTx/>
              <a:buSzTx/>
              <a:buFontTx/>
              <a:buNone/>
              <a:tabLst/>
              <a:defRPr/>
            </a:pPr>
            <a:r>
              <a:rPr kumimoji="0" lang="fr-CA" sz="2000" b="0" i="0" u="none" strike="noStrike" kern="0" cap="none" spc="0" normalizeH="0" baseline="0" noProof="0" dirty="0">
                <a:ln>
                  <a:noFill/>
                </a:ln>
                <a:solidFill>
                  <a:schemeClr val="bg1"/>
                </a:solidFill>
                <a:effectLst/>
                <a:uLnTx/>
                <a:uFillTx/>
                <a:latin typeface="Arial"/>
                <a:ea typeface="+mn-ea"/>
                <a:cs typeface="+mn-cs"/>
              </a:rPr>
              <a:t>verbe</a:t>
            </a:r>
          </a:p>
        </p:txBody>
      </p:sp>
      <p:sp>
        <p:nvSpPr>
          <p:cNvPr id="32" name="Freeform 21">
            <a:extLst>
              <a:ext uri="{FF2B5EF4-FFF2-40B4-BE49-F238E27FC236}">
                <a16:creationId xmlns:a16="http://schemas.microsoft.com/office/drawing/2014/main" id="{EEA776E3-5004-58FB-A600-AD8F3744A3B8}"/>
              </a:ext>
            </a:extLst>
          </p:cNvPr>
          <p:cNvSpPr/>
          <p:nvPr/>
        </p:nvSpPr>
        <p:spPr>
          <a:xfrm>
            <a:off x="4593638" y="5065238"/>
            <a:ext cx="1813718" cy="769937"/>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rgbClr val="106588"/>
          </a:solidFill>
          <a:ln>
            <a:noFill/>
          </a:ln>
          <a:effectLst>
            <a:outerShdw blurRad="40000" dist="23000" dir="5400000" rotWithShape="0">
              <a:srgbClr val="000000">
                <a:alpha val="35000"/>
              </a:srgbClr>
            </a:outerShdw>
          </a:effectLst>
        </p:spPr>
        <p:txBody>
          <a:bodyPr lIns="409218" tIns="26670" rIns="355877" bIns="26670" spcCol="1270" anchor="ct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fr-CA" sz="2400" b="0" i="0" u="none" strike="noStrike" kern="0" cap="none" spc="0" normalizeH="0" baseline="0" noProof="0" dirty="0">
                <a:ln>
                  <a:noFill/>
                </a:ln>
                <a:solidFill>
                  <a:schemeClr val="bg1"/>
                </a:solidFill>
                <a:effectLst/>
                <a:uLnTx/>
                <a:uFillTx/>
                <a:latin typeface="Arial"/>
                <a:ea typeface="+mn-ea"/>
                <a:cs typeface="+mn-cs"/>
              </a:rPr>
              <a:t>nous </a:t>
            </a:r>
            <a:r>
              <a:rPr kumimoji="0" lang="fr-CA" sz="1800" b="0" i="0" u="none" strike="noStrike" kern="0" cap="none" spc="0" normalizeH="0" baseline="0" noProof="0" dirty="0">
                <a:ln>
                  <a:noFill/>
                </a:ln>
                <a:solidFill>
                  <a:schemeClr val="bg1"/>
                </a:solidFill>
                <a:effectLst/>
                <a:uLnTx/>
                <a:uFillTx/>
                <a:latin typeface="Arial"/>
                <a:ea typeface="+mn-ea"/>
                <a:cs typeface="+mn-cs"/>
              </a:rPr>
              <a:t>(présent)</a:t>
            </a:r>
          </a:p>
        </p:txBody>
      </p:sp>
      <p:sp>
        <p:nvSpPr>
          <p:cNvPr id="33" name="Freeform 23">
            <a:extLst>
              <a:ext uri="{FF2B5EF4-FFF2-40B4-BE49-F238E27FC236}">
                <a16:creationId xmlns:a16="http://schemas.microsoft.com/office/drawing/2014/main" id="{A95EE9CC-F3E5-E7F9-1CD9-E5547E797457}"/>
              </a:ext>
            </a:extLst>
          </p:cNvPr>
          <p:cNvSpPr/>
          <p:nvPr/>
        </p:nvSpPr>
        <p:spPr>
          <a:xfrm>
            <a:off x="6523768" y="5065772"/>
            <a:ext cx="1813500" cy="769472"/>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rgbClr val="1997CB"/>
          </a:solidFill>
          <a:ln>
            <a:noFill/>
          </a:ln>
          <a:effectLst>
            <a:outerShdw blurRad="40000" dist="23000" dir="5400000" rotWithShape="0">
              <a:srgbClr val="000000">
                <a:alpha val="35000"/>
              </a:srgbClr>
            </a:outerShdw>
          </a:effectLst>
        </p:spPr>
        <p:txBody>
          <a:bodyPr lIns="441222" tIns="37338" rIns="366545" bIns="37338" spcCol="1270" anchor="ctr"/>
          <a:lstStyle/>
          <a:p>
            <a:pPr marL="0" marR="0" lvl="0" indent="0" algn="ctr" defTabSz="1244600" eaLnBrk="1" fontAlgn="auto" latinLnBrk="0" hangingPunct="1">
              <a:lnSpc>
                <a:spcPct val="90000"/>
              </a:lnSpc>
              <a:spcBef>
                <a:spcPts val="0"/>
              </a:spcBef>
              <a:spcAft>
                <a:spcPct val="35000"/>
              </a:spcAft>
              <a:buClrTx/>
              <a:buSzTx/>
              <a:buFontTx/>
              <a:buNone/>
              <a:tabLst/>
              <a:defRPr/>
            </a:pPr>
            <a:r>
              <a:rPr kumimoji="0" lang="fr-CA" sz="3200" b="0" i="0" u="none" strike="sngStrike" kern="0" cap="none" spc="0" normalizeH="0" baseline="0" noProof="0" dirty="0">
                <a:ln>
                  <a:noFill/>
                </a:ln>
                <a:solidFill>
                  <a:schemeClr val="bg1"/>
                </a:solidFill>
                <a:effectLst/>
                <a:uLnTx/>
                <a:uFillTx/>
                <a:latin typeface="Arial"/>
                <a:ea typeface="+mn-ea"/>
                <a:cs typeface="+mn-cs"/>
              </a:rPr>
              <a:t>-</a:t>
            </a:r>
            <a:r>
              <a:rPr kumimoji="0" lang="fr-CA" sz="3200" b="0" i="0" u="none" strike="sngStrike" kern="0" cap="none" spc="0" normalizeH="0" baseline="0" noProof="0" dirty="0" err="1">
                <a:ln>
                  <a:noFill/>
                </a:ln>
                <a:solidFill>
                  <a:schemeClr val="bg1"/>
                </a:solidFill>
                <a:effectLst/>
                <a:uLnTx/>
                <a:uFillTx/>
                <a:latin typeface="Arial"/>
                <a:ea typeface="+mn-ea"/>
                <a:cs typeface="+mn-cs"/>
              </a:rPr>
              <a:t>ons</a:t>
            </a:r>
            <a:r>
              <a:rPr kumimoji="0" lang="fr-CA" sz="3200" b="0" i="0" u="none" strike="noStrike" kern="0" cap="none" spc="0" normalizeH="0" baseline="0" noProof="0" dirty="0">
                <a:ln>
                  <a:noFill/>
                </a:ln>
                <a:solidFill>
                  <a:schemeClr val="bg1"/>
                </a:solidFill>
                <a:effectLst/>
                <a:uLnTx/>
                <a:uFillTx/>
                <a:latin typeface="Arial"/>
                <a:ea typeface="+mn-ea"/>
                <a:cs typeface="+mn-cs"/>
              </a:rPr>
              <a:t> </a:t>
            </a:r>
          </a:p>
        </p:txBody>
      </p:sp>
      <p:sp>
        <p:nvSpPr>
          <p:cNvPr id="34" name="Freeform 24">
            <a:extLst>
              <a:ext uri="{FF2B5EF4-FFF2-40B4-BE49-F238E27FC236}">
                <a16:creationId xmlns:a16="http://schemas.microsoft.com/office/drawing/2014/main" id="{DE6DCC19-1AE8-4E53-DDA6-B06BA2A0AFE3}"/>
              </a:ext>
            </a:extLst>
          </p:cNvPr>
          <p:cNvSpPr/>
          <p:nvPr/>
        </p:nvSpPr>
        <p:spPr>
          <a:xfrm>
            <a:off x="8453679" y="5065772"/>
            <a:ext cx="1813718" cy="769937"/>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rgbClr val="5BC0EB"/>
          </a:solidFill>
          <a:ln>
            <a:noFill/>
          </a:ln>
          <a:effectLst>
            <a:outerShdw blurRad="40000" dist="23000" dir="5400000" rotWithShape="0">
              <a:srgbClr val="000000">
                <a:alpha val="35000"/>
              </a:srgbClr>
            </a:outerShdw>
          </a:effectLst>
        </p:spPr>
        <p:txBody>
          <a:bodyPr lIns="401217" tIns="24003" rIns="353210" bIns="24003" spcCol="1270" anchor="ctr"/>
          <a:lstStyle/>
          <a:p>
            <a:pPr marL="0" marR="0" lvl="0" indent="0" algn="ctr" defTabSz="800100" eaLnBrk="1" fontAlgn="auto" latinLnBrk="0" hangingPunct="1">
              <a:lnSpc>
                <a:spcPct val="90000"/>
              </a:lnSpc>
              <a:spcBef>
                <a:spcPts val="0"/>
              </a:spcBef>
              <a:spcAft>
                <a:spcPct val="35000"/>
              </a:spcAft>
              <a:buClrTx/>
              <a:buSzTx/>
              <a:buFontTx/>
              <a:buNone/>
              <a:tabLst/>
              <a:defRPr/>
            </a:pPr>
            <a:r>
              <a:rPr kumimoji="0" lang="fr-CA" sz="2000" b="0" i="0" u="none" strike="noStrike" kern="0" cap="none" spc="0" normalizeH="0" baseline="0" noProof="0" dirty="0">
                <a:ln>
                  <a:noFill/>
                </a:ln>
                <a:solidFill>
                  <a:schemeClr val="bg1"/>
                </a:solidFill>
                <a:effectLst/>
                <a:uLnTx/>
                <a:uFillTx/>
                <a:latin typeface="Arial"/>
                <a:ea typeface="+mn-ea"/>
                <a:cs typeface="+mn-cs"/>
              </a:rPr>
              <a:t>Imparfait</a:t>
            </a:r>
          </a:p>
        </p:txBody>
      </p:sp>
    </p:spTree>
    <p:custDataLst>
      <p:tags r:id="rId1"/>
    </p:custDataLst>
    <p:extLst>
      <p:ext uri="{BB962C8B-B14F-4D97-AF65-F5344CB8AC3E}">
        <p14:creationId xmlns:p14="http://schemas.microsoft.com/office/powerpoint/2010/main" val="8077467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fade">
                                      <p:cBhvr>
                                        <p:cTn id="9" dur="1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4"/>
                                        </p:tgtEl>
                                        <p:attrNameLst>
                                          <p:attrName>ppt_x</p:attrName>
                                        </p:attrNameLst>
                                      </p:cBhvr>
                                      <p:tavLst>
                                        <p:tav tm="0">
                                          <p:val>
                                            <p:strVal val="ppt_x"/>
                                          </p:val>
                                        </p:tav>
                                        <p:tav tm="100000">
                                          <p:val>
                                            <p:strVal val="ppt_x"/>
                                          </p:val>
                                        </p:tav>
                                      </p:tavLst>
                                    </p:anim>
                                    <p:anim calcmode="lin" valueType="num">
                                      <p:cBhvr additive="base">
                                        <p:cTn id="35" dur="500"/>
                                        <p:tgtEl>
                                          <p:spTgt spid="24"/>
                                        </p:tgtEl>
                                        <p:attrNameLst>
                                          <p:attrName>ppt_y</p:attrName>
                                        </p:attrNameLst>
                                      </p:cBhvr>
                                      <p:tavLst>
                                        <p:tav tm="0">
                                          <p:val>
                                            <p:strVal val="ppt_y"/>
                                          </p:val>
                                        </p:tav>
                                        <p:tav tm="100000">
                                          <p:val>
                                            <p:strVal val="1+ppt_h/2"/>
                                          </p:val>
                                        </p:tav>
                                      </p:tavLst>
                                    </p:anim>
                                    <p:set>
                                      <p:cBhvr>
                                        <p:cTn id="36" dur="1" fill="hold">
                                          <p:stCondLst>
                                            <p:cond delay="499"/>
                                          </p:stCondLst>
                                        </p:cTn>
                                        <p:tgtEl>
                                          <p:spTgt spid="2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childTnLst>
                                </p:cTn>
                              </p:par>
                              <p:par>
                                <p:cTn id="40" presetID="10" presetClass="exit" presetSubtype="0" fill="hold" nodeType="with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1+#ppt_w/2"/>
                                          </p:val>
                                        </p:tav>
                                        <p:tav tm="100000">
                                          <p:val>
                                            <p:strVal val="#ppt_x"/>
                                          </p:val>
                                        </p:tav>
                                      </p:tavLst>
                                    </p:anim>
                                    <p:anim calcmode="lin" valueType="num">
                                      <p:cBhvr additive="base">
                                        <p:cTn id="61"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4" grpId="0"/>
      <p:bldP spid="25" grpId="0"/>
      <p:bldP spid="25" grpId="1"/>
      <p:bldP spid="26" grpId="0" animBg="1"/>
      <p:bldP spid="28" grpId="0" animBg="1"/>
      <p:bldP spid="29" grpId="0"/>
      <p:bldP spid="30" grpId="0" animBg="1"/>
      <p:bldP spid="31" grpId="0" animBg="1"/>
      <p:bldP spid="32"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59EA-0BCE-4332-BDD7-168340E1BE8B}"/>
              </a:ext>
            </a:extLst>
          </p:cNvPr>
          <p:cNvSpPr>
            <a:spLocks noGrp="1"/>
          </p:cNvSpPr>
          <p:nvPr>
            <p:ph type="title"/>
          </p:nvPr>
        </p:nvSpPr>
        <p:spPr/>
        <p:txBody>
          <a:bodyPr/>
          <a:lstStyle/>
          <a:p>
            <a:r>
              <a:rPr lang="fr-FR" altLang="fr-FR" sz="2800" dirty="0"/>
              <a:t> Conjugaison</a:t>
            </a:r>
            <a:endParaRPr lang="fr-CA" dirty="0"/>
          </a:p>
        </p:txBody>
      </p:sp>
      <p:sp>
        <p:nvSpPr>
          <p:cNvPr id="7" name="Freeform 20">
            <a:extLst>
              <a:ext uri="{FF2B5EF4-FFF2-40B4-BE49-F238E27FC236}">
                <a16:creationId xmlns:a16="http://schemas.microsoft.com/office/drawing/2014/main" id="{63965B8C-2BAC-3AD0-0D15-07030562A342}"/>
              </a:ext>
            </a:extLst>
          </p:cNvPr>
          <p:cNvSpPr/>
          <p:nvPr/>
        </p:nvSpPr>
        <p:spPr>
          <a:xfrm>
            <a:off x="2549207" y="6055838"/>
            <a:ext cx="1813719" cy="769937"/>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rgbClr val="0B435B"/>
          </a:solidFill>
          <a:ln>
            <a:noFill/>
          </a:ln>
        </p:spPr>
        <p:style>
          <a:lnRef idx="0">
            <a:scrgbClr r="0" g="0" b="0"/>
          </a:lnRef>
          <a:fillRef idx="0">
            <a:scrgbClr r="0" g="0" b="0"/>
          </a:fillRef>
          <a:effectRef idx="0">
            <a:scrgbClr r="0" g="0" b="0"/>
          </a:effectRef>
          <a:fontRef idx="minor">
            <a:schemeClr val="lt1"/>
          </a:fontRef>
        </p:style>
        <p:txBody>
          <a:bodyPr lIns="401217" tIns="24003" rIns="353210" bIns="24003" spcCol="1270" anchor="ctr"/>
          <a:lstStyle/>
          <a:p>
            <a:pPr marL="0" marR="0" lvl="0" indent="0" algn="ctr" defTabSz="800100" eaLnBrk="1" fontAlgn="auto" latinLnBrk="0" hangingPunct="1">
              <a:lnSpc>
                <a:spcPct val="90000"/>
              </a:lnSpc>
              <a:spcBef>
                <a:spcPts val="0"/>
              </a:spcBef>
              <a:spcAft>
                <a:spcPct val="35000"/>
              </a:spcAft>
              <a:buClrTx/>
              <a:buSzTx/>
              <a:buFontTx/>
              <a:buNone/>
              <a:tabLst/>
              <a:defRPr/>
            </a:pPr>
            <a:r>
              <a:rPr kumimoji="0" lang="fr-CA" sz="2000" b="0" i="0" u="none" strike="noStrike" kern="0" cap="none" spc="0" normalizeH="0" baseline="0" noProof="0" dirty="0">
                <a:ln>
                  <a:noFill/>
                </a:ln>
                <a:solidFill>
                  <a:schemeClr val="bg1"/>
                </a:solidFill>
                <a:effectLst/>
                <a:uLnTx/>
                <a:uFillTx/>
                <a:latin typeface="Arial"/>
                <a:ea typeface="+mn-ea"/>
                <a:cs typeface="+mn-cs"/>
              </a:rPr>
              <a:t>verbe</a:t>
            </a:r>
          </a:p>
        </p:txBody>
      </p:sp>
      <p:sp>
        <p:nvSpPr>
          <p:cNvPr id="8" name="Freeform 21">
            <a:extLst>
              <a:ext uri="{FF2B5EF4-FFF2-40B4-BE49-F238E27FC236}">
                <a16:creationId xmlns:a16="http://schemas.microsoft.com/office/drawing/2014/main" id="{ECDC6487-C3FF-8F32-BB80-DA477970B8E1}"/>
              </a:ext>
            </a:extLst>
          </p:cNvPr>
          <p:cNvSpPr/>
          <p:nvPr/>
        </p:nvSpPr>
        <p:spPr>
          <a:xfrm>
            <a:off x="4479338" y="6055838"/>
            <a:ext cx="1813718" cy="769937"/>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rgbClr val="106588"/>
          </a:solidFill>
          <a:ln>
            <a:noFill/>
          </a:ln>
          <a:effectLst>
            <a:outerShdw blurRad="40000" dist="23000" dir="5400000" rotWithShape="0">
              <a:srgbClr val="000000">
                <a:alpha val="35000"/>
              </a:srgbClr>
            </a:outerShdw>
          </a:effectLst>
        </p:spPr>
        <p:txBody>
          <a:bodyPr lIns="409218" tIns="26670" rIns="355877" bIns="26670" spcCol="1270" anchor="ct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fr-CA" sz="2400" b="0" i="0" u="none" strike="noStrike" kern="0" cap="none" spc="0" normalizeH="0" baseline="0" noProof="0" dirty="0">
                <a:ln>
                  <a:noFill/>
                </a:ln>
                <a:solidFill>
                  <a:schemeClr val="bg1"/>
                </a:solidFill>
                <a:effectLst/>
                <a:uLnTx/>
                <a:uFillTx/>
                <a:latin typeface="Arial"/>
                <a:ea typeface="+mn-ea"/>
                <a:cs typeface="+mn-cs"/>
              </a:rPr>
              <a:t>nous </a:t>
            </a:r>
            <a:r>
              <a:rPr kumimoji="0" lang="fr-CA" sz="1800" b="0" i="0" u="none" strike="noStrike" kern="0" cap="none" spc="0" normalizeH="0" baseline="0" noProof="0" dirty="0">
                <a:ln>
                  <a:noFill/>
                </a:ln>
                <a:solidFill>
                  <a:schemeClr val="bg1"/>
                </a:solidFill>
                <a:effectLst/>
                <a:uLnTx/>
                <a:uFillTx/>
                <a:latin typeface="Arial"/>
                <a:ea typeface="+mn-ea"/>
                <a:cs typeface="+mn-cs"/>
              </a:rPr>
              <a:t>(présent)</a:t>
            </a:r>
          </a:p>
        </p:txBody>
      </p:sp>
      <p:sp>
        <p:nvSpPr>
          <p:cNvPr id="9" name="Freeform 23">
            <a:extLst>
              <a:ext uri="{FF2B5EF4-FFF2-40B4-BE49-F238E27FC236}">
                <a16:creationId xmlns:a16="http://schemas.microsoft.com/office/drawing/2014/main" id="{C0A76AAD-9629-84C9-9398-2412355D54B0}"/>
              </a:ext>
            </a:extLst>
          </p:cNvPr>
          <p:cNvSpPr/>
          <p:nvPr/>
        </p:nvSpPr>
        <p:spPr>
          <a:xfrm>
            <a:off x="6409468" y="6056372"/>
            <a:ext cx="1813500" cy="769472"/>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rgbClr val="1997CB"/>
          </a:solidFill>
          <a:ln>
            <a:noFill/>
          </a:ln>
          <a:effectLst>
            <a:outerShdw blurRad="40000" dist="23000" dir="5400000" rotWithShape="0">
              <a:srgbClr val="000000">
                <a:alpha val="35000"/>
              </a:srgbClr>
            </a:outerShdw>
          </a:effectLst>
        </p:spPr>
        <p:txBody>
          <a:bodyPr lIns="441222" tIns="37338" rIns="366545" bIns="37338" spcCol="1270" anchor="ctr"/>
          <a:lstStyle/>
          <a:p>
            <a:pPr marL="0" marR="0" lvl="0" indent="0" algn="ctr" defTabSz="1244600" eaLnBrk="1" fontAlgn="auto" latinLnBrk="0" hangingPunct="1">
              <a:lnSpc>
                <a:spcPct val="90000"/>
              </a:lnSpc>
              <a:spcBef>
                <a:spcPts val="0"/>
              </a:spcBef>
              <a:spcAft>
                <a:spcPct val="35000"/>
              </a:spcAft>
              <a:buClrTx/>
              <a:buSzTx/>
              <a:buFontTx/>
              <a:buNone/>
              <a:tabLst/>
              <a:defRPr/>
            </a:pPr>
            <a:r>
              <a:rPr kumimoji="0" lang="fr-CA" sz="3200" b="0" i="0" u="none" strike="sngStrike" kern="0" cap="none" spc="0" normalizeH="0" baseline="0" noProof="0" dirty="0">
                <a:ln>
                  <a:noFill/>
                </a:ln>
                <a:solidFill>
                  <a:schemeClr val="bg1"/>
                </a:solidFill>
                <a:effectLst/>
                <a:uLnTx/>
                <a:uFillTx/>
                <a:latin typeface="Arial"/>
                <a:ea typeface="+mn-ea"/>
                <a:cs typeface="+mn-cs"/>
              </a:rPr>
              <a:t>-</a:t>
            </a:r>
            <a:r>
              <a:rPr kumimoji="0" lang="fr-CA" sz="3200" b="0" i="0" u="none" strike="sngStrike" kern="0" cap="none" spc="0" normalizeH="0" baseline="0" noProof="0" dirty="0" err="1">
                <a:ln>
                  <a:noFill/>
                </a:ln>
                <a:solidFill>
                  <a:schemeClr val="bg1"/>
                </a:solidFill>
                <a:effectLst/>
                <a:uLnTx/>
                <a:uFillTx/>
                <a:latin typeface="Arial"/>
                <a:ea typeface="+mn-ea"/>
                <a:cs typeface="+mn-cs"/>
              </a:rPr>
              <a:t>ons</a:t>
            </a:r>
            <a:r>
              <a:rPr kumimoji="0" lang="fr-CA" sz="3200" b="0" i="0" u="none" strike="noStrike" kern="0" cap="none" spc="0" normalizeH="0" baseline="0" noProof="0" dirty="0">
                <a:ln>
                  <a:noFill/>
                </a:ln>
                <a:solidFill>
                  <a:schemeClr val="bg1"/>
                </a:solidFill>
                <a:effectLst/>
                <a:uLnTx/>
                <a:uFillTx/>
                <a:latin typeface="Arial"/>
                <a:ea typeface="+mn-ea"/>
                <a:cs typeface="+mn-cs"/>
              </a:rPr>
              <a:t> </a:t>
            </a:r>
          </a:p>
        </p:txBody>
      </p:sp>
      <p:sp>
        <p:nvSpPr>
          <p:cNvPr id="10" name="Freeform 24">
            <a:extLst>
              <a:ext uri="{FF2B5EF4-FFF2-40B4-BE49-F238E27FC236}">
                <a16:creationId xmlns:a16="http://schemas.microsoft.com/office/drawing/2014/main" id="{70C49A6B-A3F2-9CA1-48E0-1869F1614760}"/>
              </a:ext>
            </a:extLst>
          </p:cNvPr>
          <p:cNvSpPr/>
          <p:nvPr/>
        </p:nvSpPr>
        <p:spPr>
          <a:xfrm>
            <a:off x="8339379" y="6056372"/>
            <a:ext cx="1813718" cy="769937"/>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rgbClr val="5BC0EB"/>
          </a:solidFill>
          <a:ln>
            <a:noFill/>
          </a:ln>
          <a:effectLst>
            <a:outerShdw blurRad="40000" dist="23000" dir="5400000" rotWithShape="0">
              <a:srgbClr val="000000">
                <a:alpha val="35000"/>
              </a:srgbClr>
            </a:outerShdw>
          </a:effectLst>
        </p:spPr>
        <p:txBody>
          <a:bodyPr lIns="401217" tIns="24003" rIns="353210" bIns="24003" spcCol="1270" anchor="ctr"/>
          <a:lstStyle/>
          <a:p>
            <a:pPr marL="0" marR="0" lvl="0" indent="0" algn="ctr" defTabSz="800100" eaLnBrk="1" fontAlgn="auto" latinLnBrk="0" hangingPunct="1">
              <a:lnSpc>
                <a:spcPct val="90000"/>
              </a:lnSpc>
              <a:spcBef>
                <a:spcPts val="0"/>
              </a:spcBef>
              <a:spcAft>
                <a:spcPct val="35000"/>
              </a:spcAft>
              <a:buClrTx/>
              <a:buSzTx/>
              <a:buFontTx/>
              <a:buNone/>
              <a:tabLst/>
              <a:defRPr/>
            </a:pPr>
            <a:r>
              <a:rPr kumimoji="0" lang="fr-CA" sz="2000" b="0" i="0" u="none" strike="noStrike" kern="0" cap="none" spc="0" normalizeH="0" baseline="0" noProof="0" dirty="0">
                <a:ln>
                  <a:noFill/>
                </a:ln>
                <a:solidFill>
                  <a:schemeClr val="bg1"/>
                </a:solidFill>
                <a:effectLst/>
                <a:uLnTx/>
                <a:uFillTx/>
                <a:latin typeface="Arial"/>
                <a:ea typeface="+mn-ea"/>
                <a:cs typeface="+mn-cs"/>
              </a:rPr>
              <a:t>Imparfait</a:t>
            </a:r>
          </a:p>
        </p:txBody>
      </p:sp>
      <p:sp>
        <p:nvSpPr>
          <p:cNvPr id="33" name="TextBox 32">
            <a:extLst>
              <a:ext uri="{FF2B5EF4-FFF2-40B4-BE49-F238E27FC236}">
                <a16:creationId xmlns:a16="http://schemas.microsoft.com/office/drawing/2014/main" id="{CFA7B5F0-7551-70D9-FFC6-F31626417FC8}"/>
              </a:ext>
            </a:extLst>
          </p:cNvPr>
          <p:cNvSpPr txBox="1">
            <a:spLocks noChangeArrowheads="1"/>
          </p:cNvSpPr>
          <p:nvPr/>
        </p:nvSpPr>
        <p:spPr bwMode="auto">
          <a:xfrm>
            <a:off x="2797175" y="1484836"/>
            <a:ext cx="10937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4400" b="0" i="0" u="none" strike="noStrike" kern="0" cap="none" spc="0" normalizeH="0" baseline="0" noProof="0">
                <a:ln>
                  <a:noFill/>
                </a:ln>
                <a:solidFill>
                  <a:srgbClr val="000000"/>
                </a:solidFill>
                <a:effectLst/>
                <a:uLnTx/>
                <a:uFillTx/>
                <a:latin typeface="Arial" panose="020B0604020202020204" pitchFamily="34" charset="0"/>
                <a:cs typeface="+mn-cs"/>
              </a:rPr>
              <a:t>finir</a:t>
            </a:r>
          </a:p>
        </p:txBody>
      </p:sp>
      <p:sp>
        <p:nvSpPr>
          <p:cNvPr id="34" name="Rectangle 33">
            <a:extLst>
              <a:ext uri="{FF2B5EF4-FFF2-40B4-BE49-F238E27FC236}">
                <a16:creationId xmlns:a16="http://schemas.microsoft.com/office/drawing/2014/main" id="{F1DBFF24-555A-A640-36AE-2EBE5BDB39A5}"/>
              </a:ext>
            </a:extLst>
          </p:cNvPr>
          <p:cNvSpPr/>
          <p:nvPr/>
        </p:nvSpPr>
        <p:spPr>
          <a:xfrm>
            <a:off x="2459038" y="1484836"/>
            <a:ext cx="2709862" cy="769937"/>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D84ADB83-4C7C-B06B-AF34-53EA1369E42D}"/>
              </a:ext>
            </a:extLst>
          </p:cNvPr>
          <p:cNvSpPr>
            <a:spLocks noChangeArrowheads="1"/>
          </p:cNvSpPr>
          <p:nvPr/>
        </p:nvSpPr>
        <p:spPr bwMode="auto">
          <a:xfrm>
            <a:off x="2797175" y="1484836"/>
            <a:ext cx="14700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400" b="0" i="0" u="none" strike="noStrike" kern="0" cap="none" spc="0" normalizeH="0" baseline="0" noProof="0">
                <a:ln>
                  <a:noFill/>
                </a:ln>
                <a:solidFill>
                  <a:srgbClr val="000000"/>
                </a:solidFill>
                <a:effectLst/>
                <a:uLnTx/>
                <a:uFillTx/>
                <a:latin typeface="Arial" panose="020B0604020202020204" pitchFamily="34" charset="0"/>
                <a:cs typeface="+mn-cs"/>
              </a:rPr>
              <a:t>finiss</a:t>
            </a:r>
            <a:endParaRPr kumimoji="0" lang="fr-CA" altLang="fr-FR" sz="44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36" name="Rectangle 35">
            <a:extLst>
              <a:ext uri="{FF2B5EF4-FFF2-40B4-BE49-F238E27FC236}">
                <a16:creationId xmlns:a16="http://schemas.microsoft.com/office/drawing/2014/main" id="{F5315223-74BC-A019-9CBA-7DD5D114BDEB}"/>
              </a:ext>
            </a:extLst>
          </p:cNvPr>
          <p:cNvSpPr>
            <a:spLocks noChangeArrowheads="1"/>
          </p:cNvSpPr>
          <p:nvPr/>
        </p:nvSpPr>
        <p:spPr bwMode="auto">
          <a:xfrm>
            <a:off x="4071938" y="1484836"/>
            <a:ext cx="1252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400" b="1" i="0" u="none" strike="noStrike" kern="0" cap="none" spc="0" normalizeH="0" baseline="0" noProof="0">
                <a:ln>
                  <a:noFill/>
                </a:ln>
                <a:solidFill>
                  <a:srgbClr val="333766"/>
                </a:solidFill>
                <a:effectLst/>
                <a:uLnTx/>
                <a:uFillTx/>
                <a:latin typeface="Arial" panose="020B0604020202020204" pitchFamily="34" charset="0"/>
                <a:cs typeface="+mn-cs"/>
              </a:rPr>
              <a:t>ons</a:t>
            </a:r>
            <a:r>
              <a:rPr kumimoji="0" lang="fr-FR" altLang="fr-FR" sz="1800" b="1" i="0" u="none" strike="noStrike" kern="0" cap="none" spc="0" normalizeH="0" baseline="0" noProof="0">
                <a:ln>
                  <a:noFill/>
                </a:ln>
                <a:solidFill>
                  <a:srgbClr val="000000"/>
                </a:solidFill>
                <a:effectLst/>
                <a:uLnTx/>
                <a:uFillTx/>
                <a:latin typeface="Arial" panose="020B0604020202020204" pitchFamily="34" charset="0"/>
                <a:cs typeface="+mn-cs"/>
              </a:rPr>
              <a:t> </a:t>
            </a:r>
            <a:endParaRPr kumimoji="0" lang="fr-CA" altLang="fr-FR" sz="1800" b="1"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37" name="Rectangle 36">
            <a:extLst>
              <a:ext uri="{FF2B5EF4-FFF2-40B4-BE49-F238E27FC236}">
                <a16:creationId xmlns:a16="http://schemas.microsoft.com/office/drawing/2014/main" id="{5D7FC42C-E4B2-1527-0D5F-92BC69628CA2}"/>
              </a:ext>
            </a:extLst>
          </p:cNvPr>
          <p:cNvSpPr>
            <a:spLocks noChangeArrowheads="1"/>
          </p:cNvSpPr>
          <p:nvPr/>
        </p:nvSpPr>
        <p:spPr bwMode="auto">
          <a:xfrm>
            <a:off x="1371600" y="1484836"/>
            <a:ext cx="15668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400" b="0" i="0" u="none" strike="noStrike" kern="0" cap="none" spc="0" normalizeH="0" baseline="0" noProof="0">
                <a:ln>
                  <a:noFill/>
                </a:ln>
                <a:solidFill>
                  <a:srgbClr val="000000"/>
                </a:solidFill>
                <a:effectLst/>
                <a:uLnTx/>
                <a:uFillTx/>
                <a:latin typeface="Arial" panose="020B0604020202020204" pitchFamily="34" charset="0"/>
                <a:cs typeface="+mn-cs"/>
              </a:rPr>
              <a:t>nous </a:t>
            </a:r>
            <a:endParaRPr kumimoji="0" lang="fr-CA" altLang="fr-FR" sz="44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38" name="Rectangle 37">
            <a:extLst>
              <a:ext uri="{FF2B5EF4-FFF2-40B4-BE49-F238E27FC236}">
                <a16:creationId xmlns:a16="http://schemas.microsoft.com/office/drawing/2014/main" id="{3287A9FD-6686-E161-6779-D1FC25AE5C07}"/>
              </a:ext>
            </a:extLst>
          </p:cNvPr>
          <p:cNvSpPr/>
          <p:nvPr/>
        </p:nvSpPr>
        <p:spPr>
          <a:xfrm>
            <a:off x="1501775" y="1484836"/>
            <a:ext cx="1295400" cy="769937"/>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A3857CDA-CC84-C401-874A-11971FA4EEB1}"/>
              </a:ext>
            </a:extLst>
          </p:cNvPr>
          <p:cNvSpPr/>
          <p:nvPr/>
        </p:nvSpPr>
        <p:spPr>
          <a:xfrm>
            <a:off x="4178300" y="1637236"/>
            <a:ext cx="990600" cy="769937"/>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BC7ABFFD-FF4F-E88A-5919-8D5DAAF63DF6}"/>
              </a:ext>
            </a:extLst>
          </p:cNvPr>
          <p:cNvSpPr>
            <a:spLocks noChangeArrowheads="1"/>
          </p:cNvSpPr>
          <p:nvPr/>
        </p:nvSpPr>
        <p:spPr bwMode="auto">
          <a:xfrm>
            <a:off x="1752600" y="2194448"/>
            <a:ext cx="3505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0" i="0" u="none" strike="noStrike" kern="0" cap="none" spc="0" normalizeH="0" baseline="0" noProof="0">
                <a:ln>
                  <a:noFill/>
                </a:ln>
                <a:solidFill>
                  <a:srgbClr val="000000"/>
                </a:solidFill>
                <a:effectLst/>
                <a:uLnTx/>
                <a:uFillTx/>
                <a:latin typeface="Arial" panose="020B0604020202020204" pitchFamily="34" charset="0"/>
                <a:cs typeface="+mn-cs"/>
              </a:rPr>
              <a:t>je 	</a:t>
            </a:r>
            <a:r>
              <a:rPr kumimoji="0" lang="fr-FR" altLang="fr-FR" sz="3200" b="0" i="0" u="none" strike="noStrike" kern="0" cap="none" spc="0" normalizeH="0" baseline="0" noProof="0">
                <a:ln>
                  <a:noFill/>
                </a:ln>
                <a:solidFill>
                  <a:srgbClr val="000000"/>
                </a:solidFill>
                <a:effectLst/>
                <a:uLnTx/>
                <a:uFillTx/>
                <a:latin typeface="Arial" panose="020B0604020202020204" pitchFamily="34" charset="0"/>
                <a:cs typeface="+mn-cs"/>
              </a:rPr>
              <a:t>finiss</a:t>
            </a:r>
            <a:r>
              <a:rPr kumimoji="0" lang="fr-FR" altLang="fr-FR" sz="3200" b="0" i="0" u="none" strike="noStrike" kern="0" cap="none" spc="0" normalizeH="0" baseline="0" noProof="0">
                <a:ln>
                  <a:noFill/>
                </a:ln>
                <a:solidFill>
                  <a:srgbClr val="C00000"/>
                </a:solidFill>
                <a:effectLst/>
                <a:uLnTx/>
                <a:uFillTx/>
                <a:latin typeface="Arial" panose="020B0604020202020204" pitchFamily="34" charset="0"/>
                <a:cs typeface="+mn-cs"/>
              </a:rPr>
              <a:t>ais</a:t>
            </a:r>
            <a:endParaRPr kumimoji="0" lang="en-US" altLang="fr-FR" sz="1800" b="0" i="0" u="none" strike="noStrike" kern="0" cap="none" spc="0" normalizeH="0" baseline="0" noProof="0">
              <a:ln>
                <a:noFill/>
              </a:ln>
              <a:solidFill>
                <a:srgbClr val="C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0" i="0" u="none" strike="noStrike" kern="0" cap="none" spc="0" normalizeH="0" baseline="0" noProof="0">
                <a:ln>
                  <a:noFill/>
                </a:ln>
                <a:solidFill>
                  <a:srgbClr val="000000"/>
                </a:solidFill>
                <a:effectLst/>
                <a:uLnTx/>
                <a:uFillTx/>
                <a:latin typeface="Arial" panose="020B0604020202020204" pitchFamily="34" charset="0"/>
                <a:cs typeface="+mn-cs"/>
              </a:rPr>
              <a:t>tu 	</a:t>
            </a:r>
            <a:r>
              <a:rPr kumimoji="0" lang="fr-FR" altLang="fr-FR" sz="3200" b="0" i="0" u="none" strike="noStrike" kern="0" cap="none" spc="0" normalizeH="0" baseline="0" noProof="0">
                <a:ln>
                  <a:noFill/>
                </a:ln>
                <a:solidFill>
                  <a:srgbClr val="000000"/>
                </a:solidFill>
                <a:effectLst/>
                <a:uLnTx/>
                <a:uFillTx/>
                <a:latin typeface="Arial" panose="020B0604020202020204" pitchFamily="34" charset="0"/>
                <a:cs typeface="+mn-cs"/>
              </a:rPr>
              <a:t>finiss</a:t>
            </a:r>
            <a:r>
              <a:rPr kumimoji="0" lang="fr-FR" altLang="fr-FR" sz="3200" b="0" i="0" u="none" strike="noStrike" kern="0" cap="none" spc="0" normalizeH="0" baseline="0" noProof="0">
                <a:ln>
                  <a:noFill/>
                </a:ln>
                <a:solidFill>
                  <a:srgbClr val="C00000"/>
                </a:solidFill>
                <a:effectLst/>
                <a:uLnTx/>
                <a:uFillTx/>
                <a:latin typeface="Arial" panose="020B0604020202020204" pitchFamily="34" charset="0"/>
                <a:cs typeface="+mn-cs"/>
              </a:rPr>
              <a:t>ais</a:t>
            </a:r>
            <a:endParaRPr kumimoji="0" lang="en-US" altLang="fr-FR" sz="1800" b="0" i="0" u="none" strike="noStrike" kern="0" cap="none" spc="0" normalizeH="0" baseline="0" noProof="0">
              <a:ln>
                <a:noFill/>
              </a:ln>
              <a:solidFill>
                <a:srgbClr val="C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0" i="0" u="none" strike="noStrike" kern="0" cap="none" spc="0" normalizeH="0" baseline="0" noProof="0">
                <a:ln>
                  <a:noFill/>
                </a:ln>
                <a:solidFill>
                  <a:srgbClr val="000000"/>
                </a:solidFill>
                <a:effectLst/>
                <a:uLnTx/>
                <a:uFillTx/>
                <a:latin typeface="Arial" panose="020B0604020202020204" pitchFamily="34" charset="0"/>
                <a:cs typeface="+mn-cs"/>
              </a:rPr>
              <a:t>il/elle/on </a:t>
            </a:r>
            <a:r>
              <a:rPr kumimoji="0" lang="fr-FR" altLang="fr-FR" sz="3200" b="0" i="0" u="none" strike="noStrike" kern="0" cap="none" spc="0" normalizeH="0" baseline="0" noProof="0">
                <a:ln>
                  <a:noFill/>
                </a:ln>
                <a:solidFill>
                  <a:srgbClr val="000000"/>
                </a:solidFill>
                <a:effectLst/>
                <a:uLnTx/>
                <a:uFillTx/>
                <a:latin typeface="Arial" panose="020B0604020202020204" pitchFamily="34" charset="0"/>
                <a:cs typeface="+mn-cs"/>
              </a:rPr>
              <a:t>finiss</a:t>
            </a:r>
            <a:r>
              <a:rPr kumimoji="0" lang="fr-FR" altLang="fr-FR" sz="3200" b="0" i="0" u="none" strike="noStrike" kern="0" cap="none" spc="0" normalizeH="0" baseline="0" noProof="0">
                <a:ln>
                  <a:noFill/>
                </a:ln>
                <a:solidFill>
                  <a:srgbClr val="C00000"/>
                </a:solidFill>
                <a:effectLst/>
                <a:uLnTx/>
                <a:uFillTx/>
                <a:latin typeface="Arial" panose="020B0604020202020204" pitchFamily="34" charset="0"/>
                <a:cs typeface="+mn-cs"/>
              </a:rPr>
              <a:t>ait</a:t>
            </a:r>
            <a:endParaRPr kumimoji="0" lang="en-US" altLang="fr-FR" sz="1800" b="0" i="0" u="none" strike="noStrike" kern="0" cap="none" spc="0" normalizeH="0" baseline="0" noProof="0">
              <a:ln>
                <a:noFill/>
              </a:ln>
              <a:solidFill>
                <a:srgbClr val="C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0" i="0" u="none" strike="noStrike" kern="0" cap="none" spc="0" normalizeH="0" baseline="0" noProof="0">
                <a:ln>
                  <a:noFill/>
                </a:ln>
                <a:solidFill>
                  <a:srgbClr val="000000"/>
                </a:solidFill>
                <a:effectLst/>
                <a:uLnTx/>
                <a:uFillTx/>
                <a:latin typeface="Arial" panose="020B0604020202020204" pitchFamily="34" charset="0"/>
                <a:cs typeface="+mn-cs"/>
              </a:rPr>
              <a:t>nous 	</a:t>
            </a:r>
            <a:r>
              <a:rPr kumimoji="0" lang="fr-FR" altLang="fr-FR" sz="3200" b="0" i="0" u="none" strike="noStrike" kern="0" cap="none" spc="0" normalizeH="0" baseline="0" noProof="0">
                <a:ln>
                  <a:noFill/>
                </a:ln>
                <a:solidFill>
                  <a:srgbClr val="000000"/>
                </a:solidFill>
                <a:effectLst/>
                <a:uLnTx/>
                <a:uFillTx/>
                <a:latin typeface="Arial" panose="020B0604020202020204" pitchFamily="34" charset="0"/>
                <a:cs typeface="+mn-cs"/>
              </a:rPr>
              <a:t>finiss</a:t>
            </a:r>
            <a:r>
              <a:rPr kumimoji="0" lang="fr-FR" altLang="fr-FR" sz="3200" b="0" i="0" u="none" strike="noStrike" kern="0" cap="none" spc="0" normalizeH="0" baseline="0" noProof="0">
                <a:ln>
                  <a:noFill/>
                </a:ln>
                <a:solidFill>
                  <a:srgbClr val="C00000"/>
                </a:solidFill>
                <a:effectLst/>
                <a:uLnTx/>
                <a:uFillTx/>
                <a:latin typeface="Arial" panose="020B0604020202020204" pitchFamily="34" charset="0"/>
                <a:cs typeface="+mn-cs"/>
              </a:rPr>
              <a:t>ions</a:t>
            </a:r>
            <a:endParaRPr kumimoji="0" lang="en-US" altLang="fr-FR" sz="1800" b="0" i="0" u="none" strike="noStrike" kern="0" cap="none" spc="0" normalizeH="0" baseline="0" noProof="0">
              <a:ln>
                <a:noFill/>
              </a:ln>
              <a:solidFill>
                <a:srgbClr val="C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0" i="0" u="none" strike="noStrike" kern="0" cap="none" spc="0" normalizeH="0" baseline="0" noProof="0">
                <a:ln>
                  <a:noFill/>
                </a:ln>
                <a:solidFill>
                  <a:srgbClr val="000000"/>
                </a:solidFill>
                <a:effectLst/>
                <a:uLnTx/>
                <a:uFillTx/>
                <a:latin typeface="Arial" panose="020B0604020202020204" pitchFamily="34" charset="0"/>
                <a:cs typeface="+mn-cs"/>
              </a:rPr>
              <a:t>vous 	</a:t>
            </a:r>
            <a:r>
              <a:rPr kumimoji="0" lang="fr-FR" altLang="fr-FR" sz="3200" b="0" i="0" u="none" strike="noStrike" kern="0" cap="none" spc="0" normalizeH="0" baseline="0" noProof="0">
                <a:ln>
                  <a:noFill/>
                </a:ln>
                <a:solidFill>
                  <a:srgbClr val="000000"/>
                </a:solidFill>
                <a:effectLst/>
                <a:uLnTx/>
                <a:uFillTx/>
                <a:latin typeface="Arial" panose="020B0604020202020204" pitchFamily="34" charset="0"/>
                <a:cs typeface="+mn-cs"/>
              </a:rPr>
              <a:t>finiss</a:t>
            </a:r>
            <a:r>
              <a:rPr kumimoji="0" lang="fr-FR" altLang="fr-FR" sz="3200" b="0" i="0" u="none" strike="noStrike" kern="0" cap="none" spc="0" normalizeH="0" baseline="0" noProof="0">
                <a:ln>
                  <a:noFill/>
                </a:ln>
                <a:solidFill>
                  <a:srgbClr val="C00000"/>
                </a:solidFill>
                <a:effectLst/>
                <a:uLnTx/>
                <a:uFillTx/>
                <a:latin typeface="Arial" panose="020B0604020202020204" pitchFamily="34" charset="0"/>
                <a:cs typeface="+mn-cs"/>
              </a:rPr>
              <a:t>iez</a:t>
            </a:r>
            <a:endParaRPr kumimoji="0" lang="en-US" altLang="fr-FR" sz="1800" b="0" i="0" u="none" strike="noStrike" kern="0" cap="none" spc="0" normalizeH="0" baseline="0" noProof="0">
              <a:ln>
                <a:noFill/>
              </a:ln>
              <a:solidFill>
                <a:srgbClr val="C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0" i="0" u="none" strike="noStrike" kern="0" cap="none" spc="0" normalizeH="0" baseline="0" noProof="0">
                <a:ln>
                  <a:noFill/>
                </a:ln>
                <a:solidFill>
                  <a:srgbClr val="000000"/>
                </a:solidFill>
                <a:effectLst/>
                <a:uLnTx/>
                <a:uFillTx/>
                <a:latin typeface="Arial" panose="020B0604020202020204" pitchFamily="34" charset="0"/>
                <a:cs typeface="+mn-cs"/>
              </a:rPr>
              <a:t>ils/elles 	</a:t>
            </a:r>
            <a:r>
              <a:rPr kumimoji="0" lang="fr-FR" altLang="fr-FR" sz="3200" b="0" i="0" u="none" strike="noStrike" kern="0" cap="none" spc="0" normalizeH="0" baseline="0" noProof="0">
                <a:ln>
                  <a:noFill/>
                </a:ln>
                <a:solidFill>
                  <a:srgbClr val="000000"/>
                </a:solidFill>
                <a:effectLst/>
                <a:uLnTx/>
                <a:uFillTx/>
                <a:latin typeface="Arial" panose="020B0604020202020204" pitchFamily="34" charset="0"/>
                <a:cs typeface="+mn-cs"/>
              </a:rPr>
              <a:t>finiss</a:t>
            </a:r>
            <a:r>
              <a:rPr kumimoji="0" lang="fr-FR" altLang="fr-FR" sz="3200" b="0" i="0" u="none" strike="noStrike" kern="0" cap="none" spc="0" normalizeH="0" baseline="0" noProof="0">
                <a:ln>
                  <a:noFill/>
                </a:ln>
                <a:solidFill>
                  <a:srgbClr val="C00000"/>
                </a:solidFill>
                <a:effectLst/>
                <a:uLnTx/>
                <a:uFillTx/>
                <a:latin typeface="Arial" panose="020B0604020202020204" pitchFamily="34" charset="0"/>
                <a:cs typeface="+mn-cs"/>
              </a:rPr>
              <a:t>aient</a:t>
            </a:r>
            <a:endParaRPr kumimoji="0" lang="en-US" altLang="fr-FR" sz="1800" b="0" i="0" u="none" strike="noStrike" kern="0" cap="none" spc="0" normalizeH="0" baseline="0" noProof="0">
              <a:ln>
                <a:noFill/>
              </a:ln>
              <a:solidFill>
                <a:srgbClr val="C00000"/>
              </a:solidFill>
              <a:effectLst/>
              <a:uLnTx/>
              <a:uFillTx/>
              <a:latin typeface="Arial" panose="020B0604020202020204" pitchFamily="34" charset="0"/>
              <a:cs typeface="+mn-cs"/>
            </a:endParaRPr>
          </a:p>
        </p:txBody>
      </p:sp>
      <p:sp>
        <p:nvSpPr>
          <p:cNvPr id="41" name="Rectangle 40">
            <a:extLst>
              <a:ext uri="{FF2B5EF4-FFF2-40B4-BE49-F238E27FC236}">
                <a16:creationId xmlns:a16="http://schemas.microsoft.com/office/drawing/2014/main" id="{39BD40D0-B7E4-E22D-F3F4-B2183B112FA8}"/>
              </a:ext>
            </a:extLst>
          </p:cNvPr>
          <p:cNvSpPr/>
          <p:nvPr/>
        </p:nvSpPr>
        <p:spPr>
          <a:xfrm>
            <a:off x="2286000" y="1484836"/>
            <a:ext cx="2112963" cy="769937"/>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4400" b="0" i="0" u="none" strike="noStrike" kern="0" cap="none" spc="0" normalizeH="0" baseline="0" noProof="0" dirty="0">
                <a:ln>
                  <a:noFill/>
                </a:ln>
                <a:solidFill>
                  <a:srgbClr val="333766"/>
                </a:solidFill>
                <a:effectLst/>
                <a:uLnTx/>
                <a:uFillTx/>
                <a:latin typeface="Arial"/>
                <a:ea typeface="+mn-ea"/>
                <a:cs typeface="+mn-cs"/>
              </a:rPr>
              <a:t>FINIR</a:t>
            </a:r>
          </a:p>
        </p:txBody>
      </p:sp>
      <p:sp>
        <p:nvSpPr>
          <p:cNvPr id="42" name="Rectangle 41">
            <a:extLst>
              <a:ext uri="{FF2B5EF4-FFF2-40B4-BE49-F238E27FC236}">
                <a16:creationId xmlns:a16="http://schemas.microsoft.com/office/drawing/2014/main" id="{1E6AFBBF-B825-E32E-2E45-15F9035CE1FA}"/>
              </a:ext>
            </a:extLst>
          </p:cNvPr>
          <p:cNvSpPr>
            <a:spLocks noChangeArrowheads="1"/>
          </p:cNvSpPr>
          <p:nvPr/>
        </p:nvSpPr>
        <p:spPr bwMode="auto">
          <a:xfrm>
            <a:off x="8056562" y="2194448"/>
            <a:ext cx="3505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0" i="0" u="none" strike="noStrike" kern="0" cap="none" spc="0" normalizeH="0" baseline="0" noProof="0">
                <a:ln>
                  <a:noFill/>
                </a:ln>
                <a:solidFill>
                  <a:srgbClr val="000000"/>
                </a:solidFill>
                <a:effectLst/>
                <a:uLnTx/>
                <a:uFillTx/>
                <a:latin typeface="Arial" panose="020B0604020202020204" pitchFamily="34" charset="0"/>
                <a:cs typeface="+mn-cs"/>
              </a:rPr>
              <a:t>je 	</a:t>
            </a:r>
            <a:r>
              <a:rPr kumimoji="0" lang="fr-FR" altLang="fr-FR" sz="3200" b="0" i="0" u="none" strike="noStrike" kern="0" cap="none" spc="0" normalizeH="0" baseline="0" noProof="0">
                <a:ln>
                  <a:noFill/>
                </a:ln>
                <a:solidFill>
                  <a:srgbClr val="000000"/>
                </a:solidFill>
                <a:effectLst/>
                <a:uLnTx/>
                <a:uFillTx/>
                <a:latin typeface="Arial" panose="020B0604020202020204" pitchFamily="34" charset="0"/>
                <a:cs typeface="+mn-cs"/>
              </a:rPr>
              <a:t>buv</a:t>
            </a:r>
            <a:r>
              <a:rPr kumimoji="0" lang="fr-FR" altLang="fr-FR" sz="3200" b="0" i="0" u="none" strike="noStrike" kern="0" cap="none" spc="0" normalizeH="0" baseline="0" noProof="0">
                <a:ln>
                  <a:noFill/>
                </a:ln>
                <a:solidFill>
                  <a:srgbClr val="C00000"/>
                </a:solidFill>
                <a:effectLst/>
                <a:uLnTx/>
                <a:uFillTx/>
                <a:latin typeface="Arial" panose="020B0604020202020204" pitchFamily="34" charset="0"/>
                <a:cs typeface="+mn-cs"/>
              </a:rPr>
              <a:t>ais</a:t>
            </a:r>
            <a:endParaRPr kumimoji="0" lang="en-US" altLang="fr-FR" sz="1800" b="0" i="0" u="none" strike="noStrike" kern="0" cap="none" spc="0" normalizeH="0" baseline="0" noProof="0">
              <a:ln>
                <a:noFill/>
              </a:ln>
              <a:solidFill>
                <a:srgbClr val="C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0" i="0" u="none" strike="noStrike" kern="0" cap="none" spc="0" normalizeH="0" baseline="0" noProof="0">
                <a:ln>
                  <a:noFill/>
                </a:ln>
                <a:solidFill>
                  <a:srgbClr val="000000"/>
                </a:solidFill>
                <a:effectLst/>
                <a:uLnTx/>
                <a:uFillTx/>
                <a:latin typeface="Arial" panose="020B0604020202020204" pitchFamily="34" charset="0"/>
                <a:cs typeface="+mn-cs"/>
              </a:rPr>
              <a:t>tu 	</a:t>
            </a:r>
            <a:r>
              <a:rPr kumimoji="0" lang="fr-FR" altLang="fr-FR" sz="3200" b="0" i="0" u="none" strike="noStrike" kern="0" cap="none" spc="0" normalizeH="0" baseline="0" noProof="0">
                <a:ln>
                  <a:noFill/>
                </a:ln>
                <a:solidFill>
                  <a:srgbClr val="000000"/>
                </a:solidFill>
                <a:effectLst/>
                <a:uLnTx/>
                <a:uFillTx/>
                <a:latin typeface="Arial" panose="020B0604020202020204" pitchFamily="34" charset="0"/>
                <a:cs typeface="+mn-cs"/>
              </a:rPr>
              <a:t>buv</a:t>
            </a:r>
            <a:r>
              <a:rPr kumimoji="0" lang="fr-FR" altLang="fr-FR" sz="3200" b="0" i="0" u="none" strike="noStrike" kern="0" cap="none" spc="0" normalizeH="0" baseline="0" noProof="0">
                <a:ln>
                  <a:noFill/>
                </a:ln>
                <a:solidFill>
                  <a:srgbClr val="C00000"/>
                </a:solidFill>
                <a:effectLst/>
                <a:uLnTx/>
                <a:uFillTx/>
                <a:latin typeface="Arial" panose="020B0604020202020204" pitchFamily="34" charset="0"/>
                <a:cs typeface="+mn-cs"/>
              </a:rPr>
              <a:t>ais</a:t>
            </a:r>
            <a:endParaRPr kumimoji="0" lang="en-US" altLang="fr-FR" sz="1800" b="0" i="0" u="none" strike="noStrike" kern="0" cap="none" spc="0" normalizeH="0" baseline="0" noProof="0">
              <a:ln>
                <a:noFill/>
              </a:ln>
              <a:solidFill>
                <a:srgbClr val="C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0" i="0" u="none" strike="noStrike" kern="0" cap="none" spc="0" normalizeH="0" baseline="0" noProof="0">
                <a:ln>
                  <a:noFill/>
                </a:ln>
                <a:solidFill>
                  <a:srgbClr val="000000"/>
                </a:solidFill>
                <a:effectLst/>
                <a:uLnTx/>
                <a:uFillTx/>
                <a:latin typeface="Arial" panose="020B0604020202020204" pitchFamily="34" charset="0"/>
                <a:cs typeface="+mn-cs"/>
              </a:rPr>
              <a:t>il/elle/on </a:t>
            </a:r>
            <a:r>
              <a:rPr kumimoji="0" lang="fr-FR" altLang="fr-FR" sz="3200" b="0" i="0" u="none" strike="noStrike" kern="0" cap="none" spc="0" normalizeH="0" baseline="0" noProof="0">
                <a:ln>
                  <a:noFill/>
                </a:ln>
                <a:solidFill>
                  <a:srgbClr val="000000"/>
                </a:solidFill>
                <a:effectLst/>
                <a:uLnTx/>
                <a:uFillTx/>
                <a:latin typeface="Arial" panose="020B0604020202020204" pitchFamily="34" charset="0"/>
                <a:cs typeface="+mn-cs"/>
              </a:rPr>
              <a:t>buv</a:t>
            </a:r>
            <a:r>
              <a:rPr kumimoji="0" lang="fr-FR" altLang="fr-FR" sz="3200" b="0" i="0" u="none" strike="noStrike" kern="0" cap="none" spc="0" normalizeH="0" baseline="0" noProof="0">
                <a:ln>
                  <a:noFill/>
                </a:ln>
                <a:solidFill>
                  <a:srgbClr val="C00000"/>
                </a:solidFill>
                <a:effectLst/>
                <a:uLnTx/>
                <a:uFillTx/>
                <a:latin typeface="Arial" panose="020B0604020202020204" pitchFamily="34" charset="0"/>
                <a:cs typeface="+mn-cs"/>
              </a:rPr>
              <a:t>ait</a:t>
            </a:r>
            <a:endParaRPr kumimoji="0" lang="en-US" altLang="fr-FR" sz="1800" b="0" i="0" u="none" strike="noStrike" kern="0" cap="none" spc="0" normalizeH="0" baseline="0" noProof="0">
              <a:ln>
                <a:noFill/>
              </a:ln>
              <a:solidFill>
                <a:srgbClr val="C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0" i="0" u="none" strike="noStrike" kern="0" cap="none" spc="0" normalizeH="0" baseline="0" noProof="0">
                <a:ln>
                  <a:noFill/>
                </a:ln>
                <a:solidFill>
                  <a:srgbClr val="000000"/>
                </a:solidFill>
                <a:effectLst/>
                <a:uLnTx/>
                <a:uFillTx/>
                <a:latin typeface="Arial" panose="020B0604020202020204" pitchFamily="34" charset="0"/>
                <a:cs typeface="+mn-cs"/>
              </a:rPr>
              <a:t>nous 	</a:t>
            </a:r>
            <a:r>
              <a:rPr kumimoji="0" lang="fr-FR" altLang="fr-FR" sz="3200" b="0" i="0" u="none" strike="noStrike" kern="0" cap="none" spc="0" normalizeH="0" baseline="0" noProof="0">
                <a:ln>
                  <a:noFill/>
                </a:ln>
                <a:solidFill>
                  <a:srgbClr val="000000"/>
                </a:solidFill>
                <a:effectLst/>
                <a:uLnTx/>
                <a:uFillTx/>
                <a:latin typeface="Arial" panose="020B0604020202020204" pitchFamily="34" charset="0"/>
                <a:cs typeface="+mn-cs"/>
              </a:rPr>
              <a:t>buv</a:t>
            </a:r>
            <a:r>
              <a:rPr kumimoji="0" lang="fr-FR" altLang="fr-FR" sz="3200" b="0" i="0" u="none" strike="noStrike" kern="0" cap="none" spc="0" normalizeH="0" baseline="0" noProof="0">
                <a:ln>
                  <a:noFill/>
                </a:ln>
                <a:solidFill>
                  <a:srgbClr val="C00000"/>
                </a:solidFill>
                <a:effectLst/>
                <a:uLnTx/>
                <a:uFillTx/>
                <a:latin typeface="Arial" panose="020B0604020202020204" pitchFamily="34" charset="0"/>
                <a:cs typeface="+mn-cs"/>
              </a:rPr>
              <a:t>ions</a:t>
            </a:r>
            <a:endParaRPr kumimoji="0" lang="en-US" altLang="fr-FR" sz="1800" b="0" i="0" u="none" strike="noStrike" kern="0" cap="none" spc="0" normalizeH="0" baseline="0" noProof="0">
              <a:ln>
                <a:noFill/>
              </a:ln>
              <a:solidFill>
                <a:srgbClr val="C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0" i="0" u="none" strike="noStrike" kern="0" cap="none" spc="0" normalizeH="0" baseline="0" noProof="0">
                <a:ln>
                  <a:noFill/>
                </a:ln>
                <a:solidFill>
                  <a:srgbClr val="000000"/>
                </a:solidFill>
                <a:effectLst/>
                <a:uLnTx/>
                <a:uFillTx/>
                <a:latin typeface="Arial" panose="020B0604020202020204" pitchFamily="34" charset="0"/>
                <a:cs typeface="+mn-cs"/>
              </a:rPr>
              <a:t>vous 	</a:t>
            </a:r>
            <a:r>
              <a:rPr kumimoji="0" lang="fr-FR" altLang="fr-FR" sz="3200" b="0" i="0" u="none" strike="noStrike" kern="0" cap="none" spc="0" normalizeH="0" baseline="0" noProof="0">
                <a:ln>
                  <a:noFill/>
                </a:ln>
                <a:solidFill>
                  <a:srgbClr val="000000"/>
                </a:solidFill>
                <a:effectLst/>
                <a:uLnTx/>
                <a:uFillTx/>
                <a:latin typeface="Arial" panose="020B0604020202020204" pitchFamily="34" charset="0"/>
                <a:cs typeface="+mn-cs"/>
              </a:rPr>
              <a:t>buv</a:t>
            </a:r>
            <a:r>
              <a:rPr kumimoji="0" lang="fr-FR" altLang="fr-FR" sz="3200" b="0" i="0" u="none" strike="noStrike" kern="0" cap="none" spc="0" normalizeH="0" baseline="0" noProof="0">
                <a:ln>
                  <a:noFill/>
                </a:ln>
                <a:solidFill>
                  <a:srgbClr val="C00000"/>
                </a:solidFill>
                <a:effectLst/>
                <a:uLnTx/>
                <a:uFillTx/>
                <a:latin typeface="Arial" panose="020B0604020202020204" pitchFamily="34" charset="0"/>
                <a:cs typeface="+mn-cs"/>
              </a:rPr>
              <a:t>iez</a:t>
            </a:r>
            <a:endParaRPr kumimoji="0" lang="en-US" altLang="fr-FR" sz="1800" b="0" i="0" u="none" strike="noStrike" kern="0" cap="none" spc="0" normalizeH="0" baseline="0" noProof="0">
              <a:ln>
                <a:noFill/>
              </a:ln>
              <a:solidFill>
                <a:srgbClr val="C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0" i="0" u="none" strike="noStrike" kern="0" cap="none" spc="0" normalizeH="0" baseline="0" noProof="0">
                <a:ln>
                  <a:noFill/>
                </a:ln>
                <a:solidFill>
                  <a:srgbClr val="000000"/>
                </a:solidFill>
                <a:effectLst/>
                <a:uLnTx/>
                <a:uFillTx/>
                <a:latin typeface="Arial" panose="020B0604020202020204" pitchFamily="34" charset="0"/>
                <a:cs typeface="+mn-cs"/>
              </a:rPr>
              <a:t>ils/elles 	</a:t>
            </a:r>
            <a:r>
              <a:rPr kumimoji="0" lang="fr-FR" altLang="fr-FR" sz="3200" b="0" i="0" u="none" strike="noStrike" kern="0" cap="none" spc="0" normalizeH="0" baseline="0" noProof="0">
                <a:ln>
                  <a:noFill/>
                </a:ln>
                <a:solidFill>
                  <a:srgbClr val="000000"/>
                </a:solidFill>
                <a:effectLst/>
                <a:uLnTx/>
                <a:uFillTx/>
                <a:latin typeface="Arial" panose="020B0604020202020204" pitchFamily="34" charset="0"/>
                <a:cs typeface="+mn-cs"/>
              </a:rPr>
              <a:t>buv</a:t>
            </a:r>
            <a:r>
              <a:rPr kumimoji="0" lang="fr-FR" altLang="fr-FR" sz="3200" b="0" i="0" u="none" strike="noStrike" kern="0" cap="none" spc="0" normalizeH="0" baseline="0" noProof="0">
                <a:ln>
                  <a:noFill/>
                </a:ln>
                <a:solidFill>
                  <a:srgbClr val="C00000"/>
                </a:solidFill>
                <a:effectLst/>
                <a:uLnTx/>
                <a:uFillTx/>
                <a:latin typeface="Arial" panose="020B0604020202020204" pitchFamily="34" charset="0"/>
                <a:cs typeface="+mn-cs"/>
              </a:rPr>
              <a:t>aient</a:t>
            </a:r>
            <a:endParaRPr kumimoji="0" lang="en-US" altLang="fr-FR" sz="1800" b="0" i="0" u="none" strike="noStrike" kern="0" cap="none" spc="0" normalizeH="0" baseline="0" noProof="0">
              <a:ln>
                <a:noFill/>
              </a:ln>
              <a:solidFill>
                <a:srgbClr val="C00000"/>
              </a:solidFill>
              <a:effectLst/>
              <a:uLnTx/>
              <a:uFillTx/>
              <a:latin typeface="Arial" panose="020B0604020202020204" pitchFamily="34" charset="0"/>
              <a:cs typeface="+mn-cs"/>
            </a:endParaRPr>
          </a:p>
        </p:txBody>
      </p:sp>
      <p:sp>
        <p:nvSpPr>
          <p:cNvPr id="43" name="TextBox 42">
            <a:extLst>
              <a:ext uri="{FF2B5EF4-FFF2-40B4-BE49-F238E27FC236}">
                <a16:creationId xmlns:a16="http://schemas.microsoft.com/office/drawing/2014/main" id="{371B02F0-F86A-CCE7-599B-7EEA4851371A}"/>
              </a:ext>
            </a:extLst>
          </p:cNvPr>
          <p:cNvSpPr txBox="1">
            <a:spLocks noChangeArrowheads="1"/>
          </p:cNvSpPr>
          <p:nvPr/>
        </p:nvSpPr>
        <p:spPr bwMode="auto">
          <a:xfrm>
            <a:off x="8666162" y="1484836"/>
            <a:ext cx="14398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4400" b="0" i="0" u="none" strike="noStrike" kern="0" cap="none" spc="0" normalizeH="0" baseline="0" noProof="0">
                <a:ln>
                  <a:noFill/>
                </a:ln>
                <a:solidFill>
                  <a:srgbClr val="000000"/>
                </a:solidFill>
                <a:effectLst/>
                <a:uLnTx/>
                <a:uFillTx/>
                <a:latin typeface="Arial" panose="020B0604020202020204" pitchFamily="34" charset="0"/>
                <a:cs typeface="+mn-cs"/>
              </a:rPr>
              <a:t>boire</a:t>
            </a:r>
          </a:p>
        </p:txBody>
      </p:sp>
      <p:sp>
        <p:nvSpPr>
          <p:cNvPr id="44" name="Rectangle 43">
            <a:extLst>
              <a:ext uri="{FF2B5EF4-FFF2-40B4-BE49-F238E27FC236}">
                <a16:creationId xmlns:a16="http://schemas.microsoft.com/office/drawing/2014/main" id="{7F440770-5FD6-C15E-1D67-AA808BFC9D6A}"/>
              </a:ext>
            </a:extLst>
          </p:cNvPr>
          <p:cNvSpPr/>
          <p:nvPr/>
        </p:nvSpPr>
        <p:spPr>
          <a:xfrm>
            <a:off x="8556625" y="1500711"/>
            <a:ext cx="2709862" cy="769937"/>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8109BBB0-43F5-791A-072C-B666BE4CC388}"/>
              </a:ext>
            </a:extLst>
          </p:cNvPr>
          <p:cNvSpPr>
            <a:spLocks noChangeArrowheads="1"/>
          </p:cNvSpPr>
          <p:nvPr/>
        </p:nvSpPr>
        <p:spPr bwMode="auto">
          <a:xfrm>
            <a:off x="9094787" y="1484836"/>
            <a:ext cx="10953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400" b="0" i="0" u="none" strike="noStrike" kern="0" cap="none" spc="0" normalizeH="0" baseline="0" noProof="0">
                <a:ln>
                  <a:noFill/>
                </a:ln>
                <a:solidFill>
                  <a:srgbClr val="000000"/>
                </a:solidFill>
                <a:effectLst/>
                <a:uLnTx/>
                <a:uFillTx/>
                <a:latin typeface="Arial" panose="020B0604020202020204" pitchFamily="34" charset="0"/>
                <a:cs typeface="+mn-cs"/>
              </a:rPr>
              <a:t>buv</a:t>
            </a:r>
            <a:endParaRPr kumimoji="0" lang="fr-CA" altLang="fr-FR" sz="44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46" name="Rectangle 45">
            <a:extLst>
              <a:ext uri="{FF2B5EF4-FFF2-40B4-BE49-F238E27FC236}">
                <a16:creationId xmlns:a16="http://schemas.microsoft.com/office/drawing/2014/main" id="{26F4148E-5436-1881-B249-F9ECFC7C7530}"/>
              </a:ext>
            </a:extLst>
          </p:cNvPr>
          <p:cNvSpPr>
            <a:spLocks noChangeArrowheads="1"/>
          </p:cNvSpPr>
          <p:nvPr/>
        </p:nvSpPr>
        <p:spPr bwMode="auto">
          <a:xfrm>
            <a:off x="10080625" y="1484836"/>
            <a:ext cx="1252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400" b="1" i="0" u="none" strike="noStrike" kern="0" cap="none" spc="0" normalizeH="0" baseline="0" noProof="0">
                <a:ln>
                  <a:noFill/>
                </a:ln>
                <a:solidFill>
                  <a:srgbClr val="333766"/>
                </a:solidFill>
                <a:effectLst/>
                <a:uLnTx/>
                <a:uFillTx/>
                <a:latin typeface="Arial" panose="020B0604020202020204" pitchFamily="34" charset="0"/>
                <a:cs typeface="+mn-cs"/>
              </a:rPr>
              <a:t>ons</a:t>
            </a:r>
            <a:r>
              <a:rPr kumimoji="0" lang="fr-FR" altLang="fr-FR" sz="1800" b="1" i="0" u="none" strike="noStrike" kern="0" cap="none" spc="0" normalizeH="0" baseline="0" noProof="0">
                <a:ln>
                  <a:noFill/>
                </a:ln>
                <a:solidFill>
                  <a:srgbClr val="000000"/>
                </a:solidFill>
                <a:effectLst/>
                <a:uLnTx/>
                <a:uFillTx/>
                <a:latin typeface="Arial" panose="020B0604020202020204" pitchFamily="34" charset="0"/>
                <a:cs typeface="+mn-cs"/>
              </a:rPr>
              <a:t> </a:t>
            </a:r>
            <a:endParaRPr kumimoji="0" lang="fr-CA" altLang="fr-FR" sz="1800" b="1"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47" name="Rectangle 46">
            <a:extLst>
              <a:ext uri="{FF2B5EF4-FFF2-40B4-BE49-F238E27FC236}">
                <a16:creationId xmlns:a16="http://schemas.microsoft.com/office/drawing/2014/main" id="{4D8C5DDE-D407-C9A3-EE7B-5D1D808A8296}"/>
              </a:ext>
            </a:extLst>
          </p:cNvPr>
          <p:cNvSpPr>
            <a:spLocks noChangeArrowheads="1"/>
          </p:cNvSpPr>
          <p:nvPr/>
        </p:nvSpPr>
        <p:spPr bwMode="auto">
          <a:xfrm>
            <a:off x="7527925" y="1484836"/>
            <a:ext cx="15668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400" b="0" i="0" u="none" strike="noStrike" kern="0" cap="none" spc="0" normalizeH="0" baseline="0" noProof="0">
                <a:ln>
                  <a:noFill/>
                </a:ln>
                <a:solidFill>
                  <a:srgbClr val="000000"/>
                </a:solidFill>
                <a:effectLst/>
                <a:uLnTx/>
                <a:uFillTx/>
                <a:latin typeface="Arial" panose="020B0604020202020204" pitchFamily="34" charset="0"/>
                <a:cs typeface="+mn-cs"/>
              </a:rPr>
              <a:t>nous </a:t>
            </a:r>
            <a:endParaRPr kumimoji="0" lang="fr-CA" altLang="fr-FR" sz="44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48" name="Rectangle 47">
            <a:extLst>
              <a:ext uri="{FF2B5EF4-FFF2-40B4-BE49-F238E27FC236}">
                <a16:creationId xmlns:a16="http://schemas.microsoft.com/office/drawing/2014/main" id="{4E43B09A-DE6C-C9C7-65D1-213639BE1745}"/>
              </a:ext>
            </a:extLst>
          </p:cNvPr>
          <p:cNvSpPr/>
          <p:nvPr/>
        </p:nvSpPr>
        <p:spPr>
          <a:xfrm>
            <a:off x="7599362" y="1484836"/>
            <a:ext cx="1295400" cy="769937"/>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1691EF9D-C641-ACDB-8F1E-EBBFC6042C6A}"/>
              </a:ext>
            </a:extLst>
          </p:cNvPr>
          <p:cNvSpPr/>
          <p:nvPr/>
        </p:nvSpPr>
        <p:spPr>
          <a:xfrm>
            <a:off x="10190162" y="1508648"/>
            <a:ext cx="990600" cy="769938"/>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FFA62E72-7731-F798-C781-46D7C4DD4F9E}"/>
              </a:ext>
            </a:extLst>
          </p:cNvPr>
          <p:cNvSpPr/>
          <p:nvPr/>
        </p:nvSpPr>
        <p:spPr>
          <a:xfrm>
            <a:off x="8239125" y="1500711"/>
            <a:ext cx="2852737" cy="769937"/>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4400" b="0" i="0" u="none" strike="noStrike" kern="0" cap="none" spc="0" normalizeH="0" baseline="0" noProof="0" dirty="0">
                <a:ln>
                  <a:noFill/>
                </a:ln>
                <a:solidFill>
                  <a:srgbClr val="333766"/>
                </a:solidFill>
                <a:effectLst/>
                <a:uLnTx/>
                <a:uFillTx/>
                <a:latin typeface="Arial"/>
                <a:ea typeface="+mn-ea"/>
                <a:cs typeface="+mn-cs"/>
              </a:rPr>
              <a:t>BOIRE</a:t>
            </a:r>
          </a:p>
        </p:txBody>
      </p:sp>
      <p:sp>
        <p:nvSpPr>
          <p:cNvPr id="51" name="Rectangle 50">
            <a:extLst>
              <a:ext uri="{FF2B5EF4-FFF2-40B4-BE49-F238E27FC236}">
                <a16:creationId xmlns:a16="http://schemas.microsoft.com/office/drawing/2014/main" id="{190AB460-EC81-D2B9-F2E6-154615C78BF0}"/>
              </a:ext>
            </a:extLst>
          </p:cNvPr>
          <p:cNvSpPr/>
          <p:nvPr/>
        </p:nvSpPr>
        <p:spPr>
          <a:xfrm>
            <a:off x="3657600" y="2278586"/>
            <a:ext cx="609600" cy="1363662"/>
          </a:xfrm>
          <a:prstGeom prst="rect">
            <a:avLst/>
          </a:prstGeom>
          <a:no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DB6A59F2-5EF9-D006-185D-0045F3926B93}"/>
              </a:ext>
            </a:extLst>
          </p:cNvPr>
          <p:cNvSpPr/>
          <p:nvPr/>
        </p:nvSpPr>
        <p:spPr>
          <a:xfrm>
            <a:off x="3657600" y="4709048"/>
            <a:ext cx="914400" cy="457200"/>
          </a:xfrm>
          <a:prstGeom prst="rect">
            <a:avLst/>
          </a:prstGeom>
          <a:no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41BE3252-AD85-3684-77DE-05CF87A81247}"/>
              </a:ext>
            </a:extLst>
          </p:cNvPr>
          <p:cNvSpPr/>
          <p:nvPr/>
        </p:nvSpPr>
        <p:spPr>
          <a:xfrm>
            <a:off x="9683750" y="2326211"/>
            <a:ext cx="609600" cy="1355725"/>
          </a:xfrm>
          <a:prstGeom prst="rect">
            <a:avLst/>
          </a:prstGeom>
          <a:no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74F54FD-2138-D957-B854-7365C7CFBC30}"/>
              </a:ext>
            </a:extLst>
          </p:cNvPr>
          <p:cNvSpPr/>
          <p:nvPr/>
        </p:nvSpPr>
        <p:spPr>
          <a:xfrm>
            <a:off x="9720262" y="4709048"/>
            <a:ext cx="914400" cy="457200"/>
          </a:xfrm>
          <a:prstGeom prst="rect">
            <a:avLst/>
          </a:prstGeom>
          <a:no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9348367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36"/>
                                        </p:tgtEl>
                                        <p:attrNameLst>
                                          <p:attrName>ppt_x</p:attrName>
                                        </p:attrNameLst>
                                      </p:cBhvr>
                                      <p:tavLst>
                                        <p:tav tm="0">
                                          <p:val>
                                            <p:strVal val="ppt_x"/>
                                          </p:val>
                                        </p:tav>
                                        <p:tav tm="100000">
                                          <p:val>
                                            <p:strVal val="ppt_x"/>
                                          </p:val>
                                        </p:tav>
                                      </p:tavLst>
                                    </p:anim>
                                    <p:anim calcmode="lin" valueType="num">
                                      <p:cBhvr additive="base">
                                        <p:cTn id="24" dur="500"/>
                                        <p:tgtEl>
                                          <p:spTgt spid="36"/>
                                        </p:tgtEl>
                                        <p:attrNameLst>
                                          <p:attrName>ppt_y</p:attrName>
                                        </p:attrNameLst>
                                      </p:cBhvr>
                                      <p:tavLst>
                                        <p:tav tm="0">
                                          <p:val>
                                            <p:strVal val="ppt_y"/>
                                          </p:val>
                                        </p:tav>
                                        <p:tav tm="100000">
                                          <p:val>
                                            <p:strVal val="1+ppt_h/2"/>
                                          </p:val>
                                        </p:tav>
                                      </p:tavLst>
                                    </p:anim>
                                    <p:set>
                                      <p:cBhvr>
                                        <p:cTn id="25" dur="1" fill="hold">
                                          <p:stCondLst>
                                            <p:cond delay="499"/>
                                          </p:stCondLst>
                                        </p:cTn>
                                        <p:tgtEl>
                                          <p:spTgt spid="3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7"/>
                                        </p:tgtEl>
                                      </p:cBhvr>
                                    </p:animEffect>
                                    <p:set>
                                      <p:cBhvr>
                                        <p:cTn id="28" dur="1" fill="hold">
                                          <p:stCondLst>
                                            <p:cond delay="499"/>
                                          </p:stCondLst>
                                        </p:cTn>
                                        <p:tgtEl>
                                          <p:spTgt spid="37"/>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20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10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5">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nodeType="clickEffect">
                                  <p:stCondLst>
                                    <p:cond delay="0"/>
                                  </p:stCondLst>
                                  <p:childTnLst>
                                    <p:anim calcmode="lin" valueType="num">
                                      <p:cBhvr additive="base">
                                        <p:cTn id="74" dur="500"/>
                                        <p:tgtEl>
                                          <p:spTgt spid="46"/>
                                        </p:tgtEl>
                                        <p:attrNameLst>
                                          <p:attrName>ppt_x</p:attrName>
                                        </p:attrNameLst>
                                      </p:cBhvr>
                                      <p:tavLst>
                                        <p:tav tm="0">
                                          <p:val>
                                            <p:strVal val="ppt_x"/>
                                          </p:val>
                                        </p:tav>
                                        <p:tav tm="100000">
                                          <p:val>
                                            <p:strVal val="ppt_x"/>
                                          </p:val>
                                        </p:tav>
                                      </p:tavLst>
                                    </p:anim>
                                    <p:anim calcmode="lin" valueType="num">
                                      <p:cBhvr additive="base">
                                        <p:cTn id="75" dur="500"/>
                                        <p:tgtEl>
                                          <p:spTgt spid="46"/>
                                        </p:tgtEl>
                                        <p:attrNameLst>
                                          <p:attrName>ppt_y</p:attrName>
                                        </p:attrNameLst>
                                      </p:cBhvr>
                                      <p:tavLst>
                                        <p:tav tm="0">
                                          <p:val>
                                            <p:strVal val="ppt_y"/>
                                          </p:val>
                                        </p:tav>
                                        <p:tav tm="100000">
                                          <p:val>
                                            <p:strVal val="1+ppt_h/2"/>
                                          </p:val>
                                        </p:tav>
                                      </p:tavLst>
                                    </p:anim>
                                    <p:set>
                                      <p:cBhvr>
                                        <p:cTn id="76" dur="1" fill="hold">
                                          <p:stCondLst>
                                            <p:cond delay="499"/>
                                          </p:stCondLst>
                                        </p:cTn>
                                        <p:tgtEl>
                                          <p:spTgt spid="46"/>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47"/>
                                        </p:tgtEl>
                                      </p:cBhvr>
                                    </p:animEffect>
                                    <p:set>
                                      <p:cBhvr>
                                        <p:cTn id="79" dur="1" fill="hold">
                                          <p:stCondLst>
                                            <p:cond delay="499"/>
                                          </p:stCondLst>
                                        </p:cTn>
                                        <p:tgtEl>
                                          <p:spTgt spid="47"/>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par>
                                <p:cTn id="83" presetID="10" presetClass="entr" presetSubtype="0" fill="hold"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42">
                                            <p:txEl>
                                              <p:pRg st="0" end="0"/>
                                            </p:txEl>
                                          </p:spTgt>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42">
                                            <p:txEl>
                                              <p:pRg st="1" end="1"/>
                                            </p:txEl>
                                          </p:spTgt>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42">
                                            <p:txEl>
                                              <p:pRg st="2" end="2"/>
                                            </p:txEl>
                                          </p:spTgt>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42">
                                            <p:txEl>
                                              <p:pRg st="3" end="3"/>
                                            </p:txEl>
                                          </p:spTgt>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42">
                                            <p:txEl>
                                              <p:pRg st="4" end="4"/>
                                            </p:txEl>
                                          </p:spTgt>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42">
                                            <p:txEl>
                                              <p:pRg st="5" end="5"/>
                                            </p:txEl>
                                          </p:spTgt>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2000"/>
                                        <p:tgtEl>
                                          <p:spTgt spid="50"/>
                                        </p:tgtEl>
                                      </p:cBhvr>
                                    </p:animEffect>
                                  </p:childTnLst>
                                </p:cTn>
                              </p:par>
                            </p:childTnLst>
                          </p:cTn>
                        </p:par>
                      </p:childTnLst>
                    </p:cTn>
                  </p:par>
                  <p:par>
                    <p:cTn id="105" fill="hold">
                      <p:stCondLst>
                        <p:cond delay="indefinite"/>
                      </p:stCondLst>
                      <p:childTnLst>
                        <p:par>
                          <p:cTn id="106" fill="hold">
                            <p:stCondLst>
                              <p:cond delay="0"/>
                            </p:stCondLst>
                            <p:childTnLst>
                              <p:par>
                                <p:cTn id="107" presetID="20" presetClass="entr" presetSubtype="0" fill="hold" nodeType="click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edge">
                                      <p:cBhvr>
                                        <p:cTn id="109" dur="1000"/>
                                        <p:tgtEl>
                                          <p:spTgt spid="51"/>
                                        </p:tgtEl>
                                      </p:cBhvr>
                                    </p:animEffect>
                                  </p:childTnLst>
                                </p:cTn>
                              </p:par>
                              <p:par>
                                <p:cTn id="110" presetID="20" presetClass="entr" presetSubtype="0" fill="hold" nodeType="withEffect">
                                  <p:stCondLst>
                                    <p:cond delay="0"/>
                                  </p:stCondLst>
                                  <p:childTnLst>
                                    <p:set>
                                      <p:cBhvr>
                                        <p:cTn id="111" dur="1" fill="hold">
                                          <p:stCondLst>
                                            <p:cond delay="0"/>
                                          </p:stCondLst>
                                        </p:cTn>
                                        <p:tgtEl>
                                          <p:spTgt spid="52"/>
                                        </p:tgtEl>
                                        <p:attrNameLst>
                                          <p:attrName>style.visibility</p:attrName>
                                        </p:attrNameLst>
                                      </p:cBhvr>
                                      <p:to>
                                        <p:strVal val="visible"/>
                                      </p:to>
                                    </p:set>
                                    <p:animEffect transition="in" filter="wedge">
                                      <p:cBhvr>
                                        <p:cTn id="112" dur="1000"/>
                                        <p:tgtEl>
                                          <p:spTgt spid="52"/>
                                        </p:tgtEl>
                                      </p:cBhvr>
                                    </p:animEffect>
                                  </p:childTnLst>
                                </p:cTn>
                              </p:par>
                              <p:par>
                                <p:cTn id="113" presetID="20" presetClass="entr" presetSubtype="0" fill="hold" nodeType="with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edge">
                                      <p:cBhvr>
                                        <p:cTn id="115" dur="1000"/>
                                        <p:tgtEl>
                                          <p:spTgt spid="53"/>
                                        </p:tgtEl>
                                      </p:cBhvr>
                                    </p:animEffect>
                                  </p:childTnLst>
                                </p:cTn>
                              </p:par>
                              <p:par>
                                <p:cTn id="116" presetID="20" presetClass="entr" presetSubtype="0" fill="hold"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wedge">
                                      <p:cBhvr>
                                        <p:cTn id="11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33" grpId="0"/>
      <p:bldP spid="34" grpId="0" animBg="1"/>
      <p:bldP spid="35" grpId="0" build="allAtOnce"/>
      <p:bldP spid="36" grpId="0"/>
      <p:bldP spid="36" grpId="1"/>
      <p:bldP spid="37" grpId="0"/>
      <p:bldP spid="37" grpId="1"/>
      <p:bldP spid="38" grpId="0" animBg="1"/>
      <p:bldP spid="39" grpId="0" animBg="1"/>
      <p:bldP spid="40" grpId="0" build="allAtOnce"/>
      <p:bldP spid="41" grpId="0" animBg="1"/>
      <p:bldP spid="42" grpId="0" build="allAtOnce"/>
      <p:bldP spid="43" grpId="0"/>
      <p:bldP spid="44" grpId="0" animBg="1"/>
      <p:bldP spid="45" grpId="0" build="allAtOnce"/>
      <p:bldP spid="46" grpId="0"/>
      <p:bldP spid="46" grpId="1"/>
      <p:bldP spid="47" grpId="0"/>
      <p:bldP spid="47" grpId="1"/>
      <p:bldP spid="48" grpId="0" animBg="1"/>
      <p:bldP spid="49" grpId="0" animBg="1"/>
      <p:bldP spid="50"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D0A8-6C41-9D3F-58D1-A948A348BD0D}"/>
              </a:ext>
            </a:extLst>
          </p:cNvPr>
          <p:cNvSpPr>
            <a:spLocks noGrp="1"/>
          </p:cNvSpPr>
          <p:nvPr>
            <p:ph type="title"/>
          </p:nvPr>
        </p:nvSpPr>
        <p:spPr/>
        <p:txBody>
          <a:bodyPr/>
          <a:lstStyle/>
          <a:p>
            <a:r>
              <a:rPr lang="fr-FR" altLang="fr-FR" sz="2800" dirty="0"/>
              <a:t> Changements orthographiques</a:t>
            </a:r>
            <a:endParaRPr lang="fr-CA" dirty="0"/>
          </a:p>
        </p:txBody>
      </p:sp>
      <p:pic>
        <p:nvPicPr>
          <p:cNvPr id="12" name="Picture 13" descr="\\artsfs\arts_home\ktsedryk\Enseignement\Waterloo\Distance\252\temps passes\images\c.png">
            <a:extLst>
              <a:ext uri="{FF2B5EF4-FFF2-40B4-BE49-F238E27FC236}">
                <a16:creationId xmlns:a16="http://schemas.microsoft.com/office/drawing/2014/main" id="{0728193E-9FFE-E83D-737B-5EAF98491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712" y="1337469"/>
            <a:ext cx="2413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artsfs\arts_home\ktsedryk\Enseignement\Waterloo\Distance\252\temps passes\images\g.png">
            <a:extLst>
              <a:ext uri="{FF2B5EF4-FFF2-40B4-BE49-F238E27FC236}">
                <a16:creationId xmlns:a16="http://schemas.microsoft.com/office/drawing/2014/main" id="{17B6A17F-0D82-337F-ACF0-3023B7C40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6712" y="3723481"/>
            <a:ext cx="2414588"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2F1DAE84-0B40-4CF1-512B-FF487899C7CB}"/>
              </a:ext>
            </a:extLst>
          </p:cNvPr>
          <p:cNvSpPr/>
          <p:nvPr/>
        </p:nvSpPr>
        <p:spPr>
          <a:xfrm rot="5400000">
            <a:off x="-317393" y="6484170"/>
            <a:ext cx="859531" cy="230832"/>
          </a:xfrm>
          <a:prstGeom prst="rect">
            <a:avLst/>
          </a:prstGeom>
        </p:spPr>
        <p:txBody>
          <a:bodyPr wrap="none">
            <a:spAutoFit/>
          </a:bodyPr>
          <a:lstStyle/>
          <a:p>
            <a:pPr>
              <a:defRPr/>
            </a:pPr>
            <a:r>
              <a:rPr lang="fr-CA" sz="900" dirty="0">
                <a:solidFill>
                  <a:srgbClr val="FFFFFF">
                    <a:lumMod val="50000"/>
                  </a:srgbClr>
                </a:solidFill>
                <a:latin typeface="Arial" charset="0"/>
                <a:cs typeface="+mn-cs"/>
              </a:rPr>
              <a:t>© clipart.com</a:t>
            </a:r>
          </a:p>
        </p:txBody>
      </p:sp>
      <p:sp>
        <p:nvSpPr>
          <p:cNvPr id="15" name="Rectangle 8">
            <a:extLst>
              <a:ext uri="{FF2B5EF4-FFF2-40B4-BE49-F238E27FC236}">
                <a16:creationId xmlns:a16="http://schemas.microsoft.com/office/drawing/2014/main" id="{D4DB886A-7339-C0BF-26C2-D8A93FD457FE}"/>
              </a:ext>
            </a:extLst>
          </p:cNvPr>
          <p:cNvSpPr>
            <a:spLocks noChangeArrowheads="1"/>
          </p:cNvSpPr>
          <p:nvPr/>
        </p:nvSpPr>
        <p:spPr bwMode="auto">
          <a:xfrm>
            <a:off x="5427974" y="2253456"/>
            <a:ext cx="2413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1000"/>
              </a:spcAft>
              <a:buClrTx/>
              <a:buSzTx/>
              <a:buFontTx/>
              <a:buNone/>
              <a:tabLst/>
              <a:defRPr/>
            </a:pPr>
            <a:r>
              <a:rPr kumimoji="0" lang="en-US" altLang="fr-FR" sz="5400" b="1" i="0" u="none" strike="noStrike" kern="0" cap="none" spc="0" normalizeH="0" baseline="0" noProof="0" dirty="0">
                <a:ln>
                  <a:noFill/>
                </a:ln>
                <a:solidFill>
                  <a:srgbClr val="333766"/>
                </a:solidFill>
                <a:effectLst/>
                <a:uLnTx/>
                <a:uFillTx/>
                <a:latin typeface="Calibri" panose="020F0502020204030204" pitchFamily="34" charset="0"/>
                <a:cs typeface="+mn-cs"/>
              </a:rPr>
              <a:t>-ais	</a:t>
            </a:r>
          </a:p>
          <a:p>
            <a:pPr marL="0" marR="0" lvl="0" indent="0" defTabSz="914400" eaLnBrk="1" fontAlgn="auto" latinLnBrk="0" hangingPunct="1">
              <a:lnSpc>
                <a:spcPct val="100000"/>
              </a:lnSpc>
              <a:spcBef>
                <a:spcPct val="0"/>
              </a:spcBef>
              <a:spcAft>
                <a:spcPts val="1000"/>
              </a:spcAft>
              <a:buClrTx/>
              <a:buSzTx/>
              <a:buFontTx/>
              <a:buNone/>
              <a:tabLst/>
              <a:defRPr/>
            </a:pPr>
            <a:r>
              <a:rPr kumimoji="0" lang="en-US" altLang="fr-FR" sz="5400" b="1" i="0" u="none" strike="noStrike" kern="0" cap="none" spc="0" normalizeH="0" baseline="0" noProof="0" dirty="0">
                <a:ln>
                  <a:noFill/>
                </a:ln>
                <a:solidFill>
                  <a:srgbClr val="333766"/>
                </a:solidFill>
                <a:effectLst/>
                <a:uLnTx/>
                <a:uFillTx/>
                <a:latin typeface="Calibri" panose="020F0502020204030204" pitchFamily="34" charset="0"/>
                <a:cs typeface="+mn-cs"/>
              </a:rPr>
              <a:t>-</a:t>
            </a:r>
            <a:r>
              <a:rPr kumimoji="0" lang="en-US" altLang="fr-FR" sz="5400" b="1" i="0" u="none" strike="noStrike" kern="0" cap="none" spc="0" normalizeH="0" baseline="0" noProof="0" dirty="0" err="1">
                <a:ln>
                  <a:noFill/>
                </a:ln>
                <a:solidFill>
                  <a:srgbClr val="333766"/>
                </a:solidFill>
                <a:effectLst/>
                <a:uLnTx/>
                <a:uFillTx/>
                <a:latin typeface="Calibri" panose="020F0502020204030204" pitchFamily="34" charset="0"/>
                <a:cs typeface="+mn-cs"/>
              </a:rPr>
              <a:t>ait</a:t>
            </a:r>
            <a:r>
              <a:rPr kumimoji="0" lang="en-US" altLang="fr-FR" sz="5400" b="1" i="0" u="none" strike="noStrike" kern="0" cap="none" spc="0" normalizeH="0" baseline="0" noProof="0" dirty="0">
                <a:ln>
                  <a:noFill/>
                </a:ln>
                <a:solidFill>
                  <a:srgbClr val="333766"/>
                </a:solidFill>
                <a:effectLst/>
                <a:uLnTx/>
                <a:uFillTx/>
                <a:latin typeface="Calibri" panose="020F0502020204030204" pitchFamily="34" charset="0"/>
                <a:cs typeface="+mn-cs"/>
              </a:rPr>
              <a:t>	</a:t>
            </a:r>
          </a:p>
          <a:p>
            <a:pPr marL="0" marR="0" lvl="0" indent="0" defTabSz="914400" eaLnBrk="1" fontAlgn="auto" latinLnBrk="0" hangingPunct="1">
              <a:lnSpc>
                <a:spcPct val="100000"/>
              </a:lnSpc>
              <a:spcBef>
                <a:spcPct val="0"/>
              </a:spcBef>
              <a:spcAft>
                <a:spcPts val="1000"/>
              </a:spcAft>
              <a:buClrTx/>
              <a:buSzTx/>
              <a:buFontTx/>
              <a:buNone/>
              <a:tabLst/>
              <a:defRPr/>
            </a:pPr>
            <a:r>
              <a:rPr kumimoji="0" lang="en-US" altLang="fr-FR" sz="5400" b="1" i="0" u="none" strike="noStrike" kern="0" cap="none" spc="0" normalizeH="0" baseline="0" noProof="0" dirty="0">
                <a:ln>
                  <a:noFill/>
                </a:ln>
                <a:solidFill>
                  <a:srgbClr val="333766"/>
                </a:solidFill>
                <a:effectLst/>
                <a:uLnTx/>
                <a:uFillTx/>
                <a:latin typeface="Calibri" panose="020F0502020204030204" pitchFamily="34" charset="0"/>
                <a:cs typeface="+mn-cs"/>
              </a:rPr>
              <a:t>-</a:t>
            </a:r>
            <a:r>
              <a:rPr kumimoji="0" lang="en-US" altLang="fr-FR" sz="5400" b="1" i="0" u="none" strike="noStrike" kern="0" cap="none" spc="0" normalizeH="0" baseline="0" noProof="0" dirty="0" err="1">
                <a:ln>
                  <a:noFill/>
                </a:ln>
                <a:solidFill>
                  <a:srgbClr val="333766"/>
                </a:solidFill>
                <a:effectLst/>
                <a:uLnTx/>
                <a:uFillTx/>
                <a:latin typeface="Calibri" panose="020F0502020204030204" pitchFamily="34" charset="0"/>
                <a:cs typeface="+mn-cs"/>
              </a:rPr>
              <a:t>aient</a:t>
            </a:r>
            <a:endParaRPr kumimoji="0" lang="en-US" altLang="fr-FR" sz="5400" b="0" i="0" u="none" strike="noStrike" kern="0" cap="none" spc="0" normalizeH="0" baseline="0" noProof="0" dirty="0">
              <a:ln>
                <a:noFill/>
              </a:ln>
              <a:solidFill>
                <a:srgbClr val="333766"/>
              </a:solidFill>
              <a:effectLst/>
              <a:uLnTx/>
              <a:uFillTx/>
              <a:cs typeface="+mn-cs"/>
            </a:endParaRPr>
          </a:p>
        </p:txBody>
      </p:sp>
      <p:sp>
        <p:nvSpPr>
          <p:cNvPr id="16" name="TextBox 15">
            <a:extLst>
              <a:ext uri="{FF2B5EF4-FFF2-40B4-BE49-F238E27FC236}">
                <a16:creationId xmlns:a16="http://schemas.microsoft.com/office/drawing/2014/main" id="{E283E6D6-7227-7018-ADE9-2470D0905216}"/>
              </a:ext>
            </a:extLst>
          </p:cNvPr>
          <p:cNvSpPr txBox="1"/>
          <p:nvPr/>
        </p:nvSpPr>
        <p:spPr>
          <a:xfrm>
            <a:off x="8649223" y="2718779"/>
            <a:ext cx="1678665" cy="2215991"/>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fr-CA" sz="13800" b="1" dirty="0">
                <a:ln>
                  <a:prstDash val="solid"/>
                </a:ln>
                <a:gradFill rotWithShape="1">
                  <a:gsLst>
                    <a:gs pos="0">
                      <a:srgbClr val="000000">
                        <a:tint val="70000"/>
                        <a:satMod val="200000"/>
                      </a:srgbClr>
                    </a:gs>
                    <a:gs pos="40000">
                      <a:srgbClr val="000000">
                        <a:tint val="90000"/>
                        <a:satMod val="130000"/>
                      </a:srgbClr>
                    </a:gs>
                    <a:gs pos="50000">
                      <a:srgbClr val="000000">
                        <a:tint val="90000"/>
                        <a:satMod val="130000"/>
                      </a:srgbClr>
                    </a:gs>
                    <a:gs pos="68000">
                      <a:srgbClr val="000000">
                        <a:tint val="90000"/>
                        <a:satMod val="130000"/>
                      </a:srgbClr>
                    </a:gs>
                    <a:gs pos="100000">
                      <a:srgbClr val="000000">
                        <a:tint val="70000"/>
                        <a:satMod val="200000"/>
                      </a:srgbClr>
                    </a:gs>
                  </a:gsLst>
                  <a:lin ang="5400000"/>
                </a:gradFill>
                <a:effectLst>
                  <a:outerShdw blurRad="88000" dist="50800" dir="5040000" algn="tl">
                    <a:srgbClr val="000000">
                      <a:tint val="80000"/>
                      <a:satMod val="250000"/>
                      <a:alpha val="45000"/>
                    </a:srgbClr>
                  </a:outerShdw>
                </a:effectLst>
                <a:latin typeface="Arial" panose="020B0604020202020204" pitchFamily="34" charset="0"/>
                <a:cs typeface="+mn-cs"/>
                <a:sym typeface="Wingdings" pitchFamily="2" charset="2"/>
              </a:rPr>
              <a:t></a:t>
            </a:r>
            <a:endParaRPr lang="fr-CA" sz="2800" b="1" dirty="0">
              <a:ln>
                <a:prstDash val="solid"/>
              </a:ln>
              <a:gradFill rotWithShape="1">
                <a:gsLst>
                  <a:gs pos="0">
                    <a:srgbClr val="000000">
                      <a:tint val="70000"/>
                      <a:satMod val="200000"/>
                    </a:srgbClr>
                  </a:gs>
                  <a:gs pos="40000">
                    <a:srgbClr val="000000">
                      <a:tint val="90000"/>
                      <a:satMod val="130000"/>
                    </a:srgbClr>
                  </a:gs>
                  <a:gs pos="50000">
                    <a:srgbClr val="000000">
                      <a:tint val="90000"/>
                      <a:satMod val="130000"/>
                    </a:srgbClr>
                  </a:gs>
                  <a:gs pos="68000">
                    <a:srgbClr val="000000">
                      <a:tint val="90000"/>
                      <a:satMod val="130000"/>
                    </a:srgbClr>
                  </a:gs>
                  <a:gs pos="100000">
                    <a:srgbClr val="000000">
                      <a:tint val="70000"/>
                      <a:satMod val="200000"/>
                    </a:srgbClr>
                  </a:gs>
                </a:gsLst>
                <a:lin ang="5400000"/>
              </a:gradFill>
              <a:effectLst>
                <a:outerShdw blurRad="88000" dist="50800" dir="5040000" algn="tl">
                  <a:srgbClr val="000000">
                    <a:tint val="80000"/>
                    <a:satMod val="250000"/>
                    <a:alpha val="45000"/>
                  </a:srgbClr>
                </a:outerShdw>
              </a:effectLst>
              <a:latin typeface="Arial" panose="020B0604020202020204" pitchFamily="34" charset="0"/>
              <a:cs typeface="+mn-cs"/>
            </a:endParaRPr>
          </a:p>
        </p:txBody>
      </p:sp>
      <p:sp>
        <p:nvSpPr>
          <p:cNvPr id="17" name="TextBox 16">
            <a:extLst>
              <a:ext uri="{FF2B5EF4-FFF2-40B4-BE49-F238E27FC236}">
                <a16:creationId xmlns:a16="http://schemas.microsoft.com/office/drawing/2014/main" id="{53FFE83C-364B-E87C-CF0D-CFACAB8E62AF}"/>
              </a:ext>
            </a:extLst>
          </p:cNvPr>
          <p:cNvSpPr txBox="1"/>
          <p:nvPr/>
        </p:nvSpPr>
        <p:spPr>
          <a:xfrm>
            <a:off x="3922712" y="3791443"/>
            <a:ext cx="1219200" cy="2215991"/>
          </a:xfrm>
          <a:prstGeom prst="rect">
            <a:avLst/>
          </a:prstGeom>
          <a:noFill/>
        </p:spPr>
        <p:txBody>
          <a:bodyPr>
            <a:spAutoFit/>
          </a:bodyPr>
          <a:lstStyle/>
          <a:p>
            <a:pPr>
              <a:defRPr/>
            </a:pPr>
            <a:r>
              <a:rPr lang="fr-CA" sz="13800" b="1" dirty="0">
                <a:ln w="1905"/>
                <a:solidFill>
                  <a:srgbClr val="1997CB"/>
                </a:solidFill>
                <a:effectLst>
                  <a:innerShdw blurRad="69850" dist="43180" dir="5400000">
                    <a:srgbClr val="000000">
                      <a:alpha val="65000"/>
                    </a:srgbClr>
                  </a:innerShdw>
                </a:effectLst>
                <a:latin typeface="Arial" panose="020B0604020202020204" pitchFamily="34" charset="0"/>
                <a:cs typeface="+mn-cs"/>
              </a:rPr>
              <a:t>e</a:t>
            </a:r>
          </a:p>
        </p:txBody>
      </p:sp>
      <p:cxnSp>
        <p:nvCxnSpPr>
          <p:cNvPr id="18" name="Straight Connector 17">
            <a:extLst>
              <a:ext uri="{FF2B5EF4-FFF2-40B4-BE49-F238E27FC236}">
                <a16:creationId xmlns:a16="http://schemas.microsoft.com/office/drawing/2014/main" id="{B8BC4052-8A69-4B96-DA22-CFA243C9D1B2}"/>
              </a:ext>
            </a:extLst>
          </p:cNvPr>
          <p:cNvCxnSpPr>
            <a:cxnSpLocks/>
          </p:cNvCxnSpPr>
          <p:nvPr/>
        </p:nvCxnSpPr>
        <p:spPr>
          <a:xfrm flipH="1">
            <a:off x="2263775" y="2504281"/>
            <a:ext cx="533399" cy="721687"/>
          </a:xfrm>
          <a:prstGeom prst="line">
            <a:avLst/>
          </a:prstGeom>
          <a:noFill/>
          <a:ln w="190500" cap="rnd" cmpd="sng" algn="ctr">
            <a:solidFill>
              <a:srgbClr val="1997CB"/>
            </a:solidFill>
            <a:prstDash val="solid"/>
          </a:ln>
          <a:effectLst>
            <a:outerShdw blurRad="40000" dist="20000" dir="5400000" rotWithShape="0">
              <a:srgbClr val="000000">
                <a:alpha val="38000"/>
              </a:srgbClr>
            </a:outerShdw>
          </a:effectLst>
          <a:scene3d>
            <a:camera prst="orthographicFront"/>
            <a:lightRig rig="threePt" dir="t"/>
          </a:scene3d>
          <a:sp3d>
            <a:bevelT/>
          </a:sp3d>
        </p:spPr>
      </p:cxnSp>
      <p:sp>
        <p:nvSpPr>
          <p:cNvPr id="19" name="TextBox 18">
            <a:extLst>
              <a:ext uri="{FF2B5EF4-FFF2-40B4-BE49-F238E27FC236}">
                <a16:creationId xmlns:a16="http://schemas.microsoft.com/office/drawing/2014/main" id="{48087931-AAF0-5D67-DBDF-70DABBAF930E}"/>
              </a:ext>
            </a:extLst>
          </p:cNvPr>
          <p:cNvSpPr txBox="1"/>
          <p:nvPr/>
        </p:nvSpPr>
        <p:spPr>
          <a:xfrm>
            <a:off x="8650073" y="2709678"/>
            <a:ext cx="1678665" cy="221599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fr-CA" sz="13800" b="1" cap="all" dirty="0">
                <a:ln w="0"/>
                <a:gradFill flip="none">
                  <a:gsLst>
                    <a:gs pos="0">
                      <a:srgbClr val="99CCFF">
                        <a:tint val="75000"/>
                        <a:shade val="75000"/>
                        <a:satMod val="170000"/>
                      </a:srgbClr>
                    </a:gs>
                    <a:gs pos="49000">
                      <a:srgbClr val="99CCFF">
                        <a:tint val="88000"/>
                        <a:shade val="65000"/>
                        <a:satMod val="172000"/>
                      </a:srgbClr>
                    </a:gs>
                    <a:gs pos="50000">
                      <a:srgbClr val="99CCFF">
                        <a:shade val="65000"/>
                        <a:satMod val="130000"/>
                      </a:srgbClr>
                    </a:gs>
                    <a:gs pos="92000">
                      <a:srgbClr val="99CCFF">
                        <a:shade val="50000"/>
                        <a:satMod val="120000"/>
                      </a:srgbClr>
                    </a:gs>
                    <a:gs pos="100000">
                      <a:srgbClr val="99CCFF">
                        <a:shade val="48000"/>
                        <a:satMod val="120000"/>
                      </a:srgbClr>
                    </a:gs>
                  </a:gsLst>
                  <a:lin ang="5400000"/>
                </a:gradFill>
                <a:effectLst>
                  <a:reflection blurRad="12700" stA="50000" endPos="50000" dist="5000" dir="5400000" sy="-100000" rotWithShape="0"/>
                </a:effectLst>
                <a:latin typeface="Arial" panose="020B0604020202020204" pitchFamily="34" charset="0"/>
                <a:cs typeface="+mn-cs"/>
                <a:sym typeface="Wingdings" pitchFamily="2" charset="2"/>
              </a:rPr>
              <a:t></a:t>
            </a:r>
            <a:endParaRPr lang="fr-CA" sz="13800" b="1" cap="all" dirty="0">
              <a:ln w="0"/>
              <a:gradFill flip="none">
                <a:gsLst>
                  <a:gs pos="0">
                    <a:srgbClr val="99CCFF">
                      <a:tint val="75000"/>
                      <a:shade val="75000"/>
                      <a:satMod val="170000"/>
                    </a:srgbClr>
                  </a:gs>
                  <a:gs pos="49000">
                    <a:srgbClr val="99CCFF">
                      <a:tint val="88000"/>
                      <a:shade val="65000"/>
                      <a:satMod val="172000"/>
                    </a:srgbClr>
                  </a:gs>
                  <a:gs pos="50000">
                    <a:srgbClr val="99CCFF">
                      <a:shade val="65000"/>
                      <a:satMod val="130000"/>
                    </a:srgbClr>
                  </a:gs>
                  <a:gs pos="92000">
                    <a:srgbClr val="99CCFF">
                      <a:shade val="50000"/>
                      <a:satMod val="120000"/>
                    </a:srgbClr>
                  </a:gs>
                  <a:gs pos="100000">
                    <a:srgbClr val="99CCFF">
                      <a:shade val="48000"/>
                      <a:satMod val="120000"/>
                    </a:srgbClr>
                  </a:gs>
                </a:gsLst>
                <a:lin ang="5400000"/>
              </a:gradFill>
              <a:effectLst>
                <a:reflection blurRad="12700" stA="50000" endPos="50000" dist="5000" dir="5400000" sy="-100000" rotWithShape="0"/>
              </a:effectLst>
              <a:latin typeface="Arial" panose="020B0604020202020204" pitchFamily="34" charset="0"/>
              <a:cs typeface="+mn-cs"/>
            </a:endParaRPr>
          </a:p>
        </p:txBody>
      </p:sp>
      <p:sp>
        <p:nvSpPr>
          <p:cNvPr id="20" name="Folded Corner 20">
            <a:extLst>
              <a:ext uri="{FF2B5EF4-FFF2-40B4-BE49-F238E27FC236}">
                <a16:creationId xmlns:a16="http://schemas.microsoft.com/office/drawing/2014/main" id="{361EAD63-DBE0-F89A-10EF-FC6F5EB331C3}"/>
              </a:ext>
            </a:extLst>
          </p:cNvPr>
          <p:cNvSpPr/>
          <p:nvPr/>
        </p:nvSpPr>
        <p:spPr>
          <a:xfrm>
            <a:off x="7574440" y="2088132"/>
            <a:ext cx="4484689" cy="3270697"/>
          </a:xfrm>
          <a:prstGeom prst="foldedCorner">
            <a:avLst/>
          </a:prstGeom>
          <a:solidFill>
            <a:srgbClr val="FFFFCC"/>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3600" b="1" i="0" u="none" strike="noStrike" kern="0" cap="none" spc="0" normalizeH="0" baseline="0" noProof="0" dirty="0">
              <a:ln>
                <a:noFill/>
              </a:ln>
              <a:solidFill>
                <a:srgbClr val="333766"/>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3600" b="1" i="0" u="none" strike="noStrike" kern="0" cap="none" spc="0" normalizeH="0" baseline="0" noProof="0" dirty="0">
                <a:ln>
                  <a:noFill/>
                </a:ln>
                <a:solidFill>
                  <a:srgbClr val="333766"/>
                </a:solidFill>
                <a:effectLst/>
                <a:uLnTx/>
                <a:uFillTx/>
                <a:latin typeface="Arial"/>
                <a:ea typeface="+mn-ea"/>
                <a:cs typeface="+mn-cs"/>
              </a:rPr>
              <a:t>avan</a:t>
            </a:r>
            <a:r>
              <a:rPr kumimoji="0" lang="fr-CA" sz="3600" b="1" i="0" u="none" strike="noStrike" kern="0" cap="none" spc="0" normalizeH="0" baseline="0" noProof="0" dirty="0">
                <a:ln>
                  <a:noFill/>
                </a:ln>
                <a:solidFill>
                  <a:srgbClr val="C00000"/>
                </a:solidFill>
                <a:effectLst/>
                <a:uLnTx/>
                <a:uFillTx/>
                <a:latin typeface="Arial"/>
                <a:ea typeface="+mn-ea"/>
                <a:cs typeface="+mn-cs"/>
              </a:rPr>
              <a:t>c</a:t>
            </a:r>
            <a:r>
              <a:rPr kumimoji="0" lang="fr-CA" sz="3600" b="0" i="0" u="none" strike="noStrike" kern="0" cap="none" spc="0" normalizeH="0" baseline="0" noProof="0" dirty="0">
                <a:ln>
                  <a:noFill/>
                </a:ln>
                <a:solidFill>
                  <a:srgbClr val="333766"/>
                </a:solidFill>
                <a:effectLst/>
                <a:uLnTx/>
                <a:uFillTx/>
                <a:latin typeface="Arial"/>
                <a:ea typeface="+mn-ea"/>
                <a:cs typeface="+mn-cs"/>
              </a:rPr>
              <a:t>er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3600" b="0" i="0" u="none" strike="noStrike" kern="0" cap="none" spc="0" normalizeH="0" baseline="0" noProof="0" dirty="0">
                <a:ln>
                  <a:noFill/>
                </a:ln>
                <a:solidFill>
                  <a:srgbClr val="333766"/>
                </a:solidFill>
                <a:effectLst/>
                <a:uLnTx/>
                <a:uFillTx/>
                <a:latin typeface="Arial"/>
                <a:ea typeface="+mn-ea"/>
                <a:cs typeface="+mn-cs"/>
              </a:rPr>
              <a:t>j’avan</a:t>
            </a:r>
            <a:r>
              <a:rPr kumimoji="0" lang="fr-CA" sz="4400" b="1" i="0" u="none" strike="noStrike" kern="0" cap="none" spc="0" normalizeH="0" baseline="0" noProof="0" dirty="0">
                <a:ln>
                  <a:noFill/>
                </a:ln>
                <a:solidFill>
                  <a:srgbClr val="C00000"/>
                </a:solidFill>
                <a:effectLst/>
                <a:uLnTx/>
                <a:uFillTx/>
                <a:latin typeface="Arial"/>
                <a:ea typeface="+mn-ea"/>
                <a:cs typeface="+mn-cs"/>
              </a:rPr>
              <a:t>ç</a:t>
            </a:r>
            <a:r>
              <a:rPr kumimoji="0" lang="fr-CA" sz="3600" b="0" i="0" u="none" strike="noStrike" kern="0" cap="none" spc="0" normalizeH="0" baseline="0" noProof="0" dirty="0">
                <a:ln>
                  <a:noFill/>
                </a:ln>
                <a:solidFill>
                  <a:srgbClr val="333766"/>
                </a:solidFill>
                <a:effectLst/>
                <a:uLnTx/>
                <a:uFillTx/>
                <a:latin typeface="Arial"/>
                <a:ea typeface="+mn-ea"/>
                <a:cs typeface="+mn-cs"/>
              </a:rPr>
              <a:t>ais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3600" b="0" i="0" u="none" strike="noStrike" kern="0" cap="none" spc="0" normalizeH="0" baseline="0" noProof="0" dirty="0">
              <a:ln>
                <a:noFill/>
              </a:ln>
              <a:solidFill>
                <a:srgbClr val="333766"/>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3600" b="1" i="0" u="none" strike="noStrike" kern="0" cap="none" spc="0" normalizeH="0" baseline="0" noProof="0" dirty="0">
                <a:ln>
                  <a:noFill/>
                </a:ln>
                <a:solidFill>
                  <a:srgbClr val="333766"/>
                </a:solidFill>
                <a:effectLst/>
                <a:uLnTx/>
                <a:uFillTx/>
                <a:latin typeface="Arial"/>
                <a:ea typeface="+mn-ea"/>
                <a:cs typeface="+mn-cs"/>
              </a:rPr>
              <a:t>chan</a:t>
            </a:r>
            <a:r>
              <a:rPr kumimoji="0" lang="fr-CA" sz="3600" b="1" i="0" u="none" strike="noStrike" kern="0" cap="none" spc="0" normalizeH="0" baseline="0" noProof="0" dirty="0">
                <a:ln>
                  <a:noFill/>
                </a:ln>
                <a:solidFill>
                  <a:srgbClr val="C00000"/>
                </a:solidFill>
                <a:effectLst/>
                <a:uLnTx/>
                <a:uFillTx/>
                <a:latin typeface="Arial"/>
                <a:ea typeface="+mn-ea"/>
                <a:cs typeface="+mn-cs"/>
              </a:rPr>
              <a:t>g</a:t>
            </a:r>
            <a:r>
              <a:rPr kumimoji="0" lang="fr-CA" sz="3600" b="0" i="0" u="none" strike="noStrike" kern="0" cap="none" spc="0" normalizeH="0" baseline="0" noProof="0" dirty="0">
                <a:ln>
                  <a:noFill/>
                </a:ln>
                <a:solidFill>
                  <a:srgbClr val="333766"/>
                </a:solidFill>
                <a:effectLst/>
                <a:uLnTx/>
                <a:uFillTx/>
                <a:latin typeface="Arial"/>
                <a:ea typeface="+mn-ea"/>
                <a:cs typeface="+mn-cs"/>
              </a:rPr>
              <a:t>er – </a:t>
            </a:r>
            <a:br>
              <a:rPr kumimoji="0" lang="fr-CA" sz="3600" b="0" i="0" u="none" strike="noStrike" kern="0" cap="none" spc="0" normalizeH="0" baseline="0" noProof="0" dirty="0">
                <a:ln>
                  <a:noFill/>
                </a:ln>
                <a:solidFill>
                  <a:srgbClr val="333766"/>
                </a:solidFill>
                <a:effectLst/>
                <a:uLnTx/>
                <a:uFillTx/>
                <a:latin typeface="Arial"/>
                <a:ea typeface="+mn-ea"/>
                <a:cs typeface="+mn-cs"/>
              </a:rPr>
            </a:br>
            <a:r>
              <a:rPr kumimoji="0" lang="fr-CA" sz="3600" b="0" i="0" u="none" strike="noStrike" kern="0" cap="none" spc="0" normalizeH="0" baseline="0" noProof="0" dirty="0">
                <a:ln>
                  <a:noFill/>
                </a:ln>
                <a:solidFill>
                  <a:srgbClr val="333766"/>
                </a:solidFill>
                <a:effectLst/>
                <a:uLnTx/>
                <a:uFillTx/>
                <a:latin typeface="Arial"/>
                <a:ea typeface="+mn-ea"/>
                <a:cs typeface="+mn-cs"/>
              </a:rPr>
              <a:t>elle chan</a:t>
            </a:r>
            <a:r>
              <a:rPr kumimoji="0" lang="fr-CA" sz="3600" b="0" i="0" u="none" strike="noStrike" kern="0" cap="none" spc="0" normalizeH="0" baseline="0" noProof="0" dirty="0">
                <a:ln>
                  <a:noFill/>
                </a:ln>
                <a:solidFill>
                  <a:srgbClr val="C00000"/>
                </a:solidFill>
                <a:effectLst/>
                <a:uLnTx/>
                <a:uFillTx/>
                <a:latin typeface="Arial"/>
                <a:ea typeface="+mn-ea"/>
                <a:cs typeface="+mn-cs"/>
              </a:rPr>
              <a:t>g</a:t>
            </a:r>
            <a:r>
              <a:rPr kumimoji="0" lang="fr-CA" sz="4400" b="1" i="0" u="none" strike="noStrike" kern="0" cap="none" spc="0" normalizeH="0" baseline="0" noProof="0" dirty="0">
                <a:ln>
                  <a:noFill/>
                </a:ln>
                <a:solidFill>
                  <a:srgbClr val="C00000"/>
                </a:solidFill>
                <a:effectLst/>
                <a:uLnTx/>
                <a:uFillTx/>
                <a:latin typeface="Arial"/>
                <a:ea typeface="+mn-ea"/>
                <a:cs typeface="+mn-cs"/>
              </a:rPr>
              <a:t>e</a:t>
            </a:r>
            <a:r>
              <a:rPr kumimoji="0" lang="fr-CA" sz="3600" b="0" i="0" u="none" strike="noStrike" kern="0" cap="none" spc="0" normalizeH="0" baseline="0" noProof="0" dirty="0">
                <a:ln>
                  <a:noFill/>
                </a:ln>
                <a:solidFill>
                  <a:srgbClr val="333766"/>
                </a:solidFill>
                <a:effectLst/>
                <a:uLnTx/>
                <a:uFillTx/>
                <a:latin typeface="Arial"/>
                <a:ea typeface="+mn-ea"/>
                <a:cs typeface="+mn-cs"/>
              </a:rPr>
              <a:t>ait</a:t>
            </a:r>
          </a:p>
        </p:txBody>
      </p:sp>
    </p:spTree>
    <p:custDataLst>
      <p:tags r:id="rId1"/>
    </p:custDataLst>
    <p:extLst>
      <p:ext uri="{BB962C8B-B14F-4D97-AF65-F5344CB8AC3E}">
        <p14:creationId xmlns:p14="http://schemas.microsoft.com/office/powerpoint/2010/main" val="10225488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1000"/>
                                        <p:tgtEl>
                                          <p:spTgt spid="16"/>
                                        </p:tgtEl>
                                      </p:cBhvr>
                                    </p:animEffect>
                                    <p:set>
                                      <p:cBhvr>
                                        <p:cTn id="45" dur="1" fill="hold">
                                          <p:stCondLst>
                                            <p:cond delay="999"/>
                                          </p:stCondLst>
                                        </p:cTn>
                                        <p:tgtEl>
                                          <p:spTgt spid="16"/>
                                        </p:tgtEl>
                                        <p:attrNameLst>
                                          <p:attrName>style.visibility</p:attrName>
                                        </p:attrNameLst>
                                      </p:cBhvr>
                                      <p:to>
                                        <p:strVal val="hidden"/>
                                      </p:to>
                                    </p:set>
                                  </p:childTnLst>
                                </p:cTn>
                              </p:par>
                            </p:childTnLst>
                          </p:cTn>
                        </p:par>
                        <p:par>
                          <p:cTn id="46" fill="hold">
                            <p:stCondLst>
                              <p:cond delay="1000"/>
                            </p:stCondLst>
                            <p:childTnLst>
                              <p:par>
                                <p:cTn id="47" presetID="2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1000"/>
                                        <p:tgtEl>
                                          <p:spTgt spid="19"/>
                                        </p:tgtEl>
                                      </p:cBhvr>
                                    </p:animEffect>
                                    <p:set>
                                      <p:cBhvr>
                                        <p:cTn id="55" dur="1" fill="hold">
                                          <p:stCondLst>
                                            <p:cond delay="999"/>
                                          </p:stCondLst>
                                        </p:cTn>
                                        <p:tgtEl>
                                          <p:spTgt spid="19"/>
                                        </p:tgtEl>
                                        <p:attrNameLst>
                                          <p:attrName>style.visibility</p:attrName>
                                        </p:attrNameLst>
                                      </p:cBhvr>
                                      <p:to>
                                        <p:strVal val="hidden"/>
                                      </p:to>
                                    </p:set>
                                  </p:childTnLst>
                                </p:cTn>
                              </p:par>
                            </p:childTnLst>
                          </p:cTn>
                        </p:par>
                        <p:par>
                          <p:cTn id="56" fill="hold">
                            <p:stCondLst>
                              <p:cond delay="1000"/>
                            </p:stCondLst>
                            <p:childTnLst>
                              <p:par>
                                <p:cTn id="57" presetID="54" presetClass="entr" presetSubtype="0" accel="10000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strVal val="#ppt_w*0.05"/>
                                          </p:val>
                                        </p:tav>
                                        <p:tav tm="100000">
                                          <p:val>
                                            <p:strVal val="#ppt_w"/>
                                          </p:val>
                                        </p:tav>
                                      </p:tavLst>
                                    </p:anim>
                                    <p:anim calcmode="lin" valueType="num">
                                      <p:cBhvr>
                                        <p:cTn id="60" dur="500" fill="hold"/>
                                        <p:tgtEl>
                                          <p:spTgt spid="20"/>
                                        </p:tgtEl>
                                        <p:attrNameLst>
                                          <p:attrName>ppt_h</p:attrName>
                                        </p:attrNameLst>
                                      </p:cBhvr>
                                      <p:tavLst>
                                        <p:tav tm="0">
                                          <p:val>
                                            <p:strVal val="#ppt_h"/>
                                          </p:val>
                                        </p:tav>
                                        <p:tav tm="100000">
                                          <p:val>
                                            <p:strVal val="#ppt_h"/>
                                          </p:val>
                                        </p:tav>
                                      </p:tavLst>
                                    </p:anim>
                                    <p:anim calcmode="lin" valueType="num">
                                      <p:cBhvr>
                                        <p:cTn id="61" dur="500" fill="hold"/>
                                        <p:tgtEl>
                                          <p:spTgt spid="20"/>
                                        </p:tgtEl>
                                        <p:attrNameLst>
                                          <p:attrName>ppt_x</p:attrName>
                                        </p:attrNameLst>
                                      </p:cBhvr>
                                      <p:tavLst>
                                        <p:tav tm="0">
                                          <p:val>
                                            <p:strVal val="#ppt_x-.2"/>
                                          </p:val>
                                        </p:tav>
                                        <p:tav tm="100000">
                                          <p:val>
                                            <p:strVal val="#ppt_x"/>
                                          </p:val>
                                        </p:tav>
                                      </p:tavLst>
                                    </p:anim>
                                    <p:anim calcmode="lin" valueType="num">
                                      <p:cBhvr>
                                        <p:cTn id="62" dur="500" fill="hold"/>
                                        <p:tgtEl>
                                          <p:spTgt spid="20"/>
                                        </p:tgtEl>
                                        <p:attrNameLst>
                                          <p:attrName>ppt_y</p:attrName>
                                        </p:attrNameLst>
                                      </p:cBhvr>
                                      <p:tavLst>
                                        <p:tav tm="0">
                                          <p:val>
                                            <p:strVal val="#ppt_y"/>
                                          </p:val>
                                        </p:tav>
                                        <p:tav tm="100000">
                                          <p:val>
                                            <p:strVal val="#ppt_y"/>
                                          </p:val>
                                        </p:tav>
                                      </p:tavLst>
                                    </p:anim>
                                    <p:animEffect transition="in" filter="fade">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9589-0A92-646F-3886-CA4ADB560832}"/>
              </a:ext>
            </a:extLst>
          </p:cNvPr>
          <p:cNvSpPr>
            <a:spLocks noGrp="1"/>
          </p:cNvSpPr>
          <p:nvPr>
            <p:ph type="title"/>
          </p:nvPr>
        </p:nvSpPr>
        <p:spPr/>
        <p:txBody>
          <a:bodyPr/>
          <a:lstStyle/>
          <a:p>
            <a:r>
              <a:rPr lang="fr-CA" altLang="fr-FR" sz="2800" dirty="0"/>
              <a:t> Emplois </a:t>
            </a:r>
            <a:r>
              <a:rPr lang="fr-CA" dirty="0"/>
              <a:t>(action habituelle/non achevée)</a:t>
            </a:r>
          </a:p>
        </p:txBody>
      </p:sp>
      <p:cxnSp>
        <p:nvCxnSpPr>
          <p:cNvPr id="14" name="Straight Arrow Connector 13">
            <a:extLst>
              <a:ext uri="{FF2B5EF4-FFF2-40B4-BE49-F238E27FC236}">
                <a16:creationId xmlns:a16="http://schemas.microsoft.com/office/drawing/2014/main" id="{839C5A20-5872-C435-1D96-BC099CED13E7}"/>
              </a:ext>
            </a:extLst>
          </p:cNvPr>
          <p:cNvCxnSpPr/>
          <p:nvPr/>
        </p:nvCxnSpPr>
        <p:spPr>
          <a:xfrm>
            <a:off x="1971675" y="1615966"/>
            <a:ext cx="7239000" cy="1588"/>
          </a:xfrm>
          <a:prstGeom prst="straightConnector1">
            <a:avLst/>
          </a:prstGeom>
          <a:noFill/>
          <a:ln w="38100" cap="flat" cmpd="sng" algn="ctr">
            <a:solidFill>
              <a:srgbClr val="FFFFFF">
                <a:lumMod val="65000"/>
              </a:srgbClr>
            </a:solidFill>
            <a:prstDash val="solid"/>
            <a:tailEnd type="arrow"/>
          </a:ln>
          <a:effectLst>
            <a:outerShdw blurRad="40000" dist="23000" dir="5400000" rotWithShape="0">
              <a:srgbClr val="000000">
                <a:alpha val="35000"/>
              </a:srgbClr>
            </a:outerShdw>
          </a:effectLst>
        </p:spPr>
      </p:cxnSp>
      <p:cxnSp>
        <p:nvCxnSpPr>
          <p:cNvPr id="15" name="Straight Connector 14">
            <a:extLst>
              <a:ext uri="{FF2B5EF4-FFF2-40B4-BE49-F238E27FC236}">
                <a16:creationId xmlns:a16="http://schemas.microsoft.com/office/drawing/2014/main" id="{CB6FA36F-4639-56C8-30EA-C06F52EC228F}"/>
              </a:ext>
            </a:extLst>
          </p:cNvPr>
          <p:cNvCxnSpPr/>
          <p:nvPr/>
        </p:nvCxnSpPr>
        <p:spPr>
          <a:xfrm rot="5400000">
            <a:off x="8105775" y="1654066"/>
            <a:ext cx="533400" cy="0"/>
          </a:xfrm>
          <a:prstGeom prst="line">
            <a:avLst/>
          </a:prstGeom>
          <a:noFill/>
          <a:ln w="76200" cap="flat" cmpd="sng" algn="ctr">
            <a:solidFill>
              <a:srgbClr val="04A078"/>
            </a:solidFill>
            <a:prstDash val="solid"/>
          </a:ln>
          <a:effectLst>
            <a:outerShdw blurRad="40000" dist="23000" dir="5400000" rotWithShape="0">
              <a:srgbClr val="000000">
                <a:alpha val="35000"/>
              </a:srgbClr>
            </a:outerShdw>
          </a:effectLst>
        </p:spPr>
      </p:cxnSp>
      <p:sp>
        <p:nvSpPr>
          <p:cNvPr id="16" name="TextBox 24">
            <a:extLst>
              <a:ext uri="{FF2B5EF4-FFF2-40B4-BE49-F238E27FC236}">
                <a16:creationId xmlns:a16="http://schemas.microsoft.com/office/drawing/2014/main" id="{61F6DB5D-0A1A-BADC-98A0-B16964DBC3E6}"/>
              </a:ext>
            </a:extLst>
          </p:cNvPr>
          <p:cNvSpPr txBox="1">
            <a:spLocks noChangeArrowheads="1"/>
          </p:cNvSpPr>
          <p:nvPr/>
        </p:nvSpPr>
        <p:spPr bwMode="auto">
          <a:xfrm>
            <a:off x="7915275" y="1058754"/>
            <a:ext cx="954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dirty="0">
                <a:ln>
                  <a:noFill/>
                </a:ln>
                <a:solidFill>
                  <a:srgbClr val="04A078"/>
                </a:solidFill>
                <a:effectLst/>
                <a:uLnTx/>
                <a:uFillTx/>
                <a:latin typeface="Arial" panose="020B0604020202020204" pitchFamily="34" charset="0"/>
                <a:cs typeface="+mn-cs"/>
              </a:rPr>
              <a:t>présent</a:t>
            </a:r>
          </a:p>
        </p:txBody>
      </p:sp>
      <p:cxnSp>
        <p:nvCxnSpPr>
          <p:cNvPr id="17" name="Straight Connector 16">
            <a:extLst>
              <a:ext uri="{FF2B5EF4-FFF2-40B4-BE49-F238E27FC236}">
                <a16:creationId xmlns:a16="http://schemas.microsoft.com/office/drawing/2014/main" id="{00939176-5CC3-816C-5B4B-27502FC0DC06}"/>
              </a:ext>
            </a:extLst>
          </p:cNvPr>
          <p:cNvCxnSpPr/>
          <p:nvPr/>
        </p:nvCxnSpPr>
        <p:spPr>
          <a:xfrm rot="5400000">
            <a:off x="4419600" y="1654066"/>
            <a:ext cx="533400" cy="0"/>
          </a:xfrm>
          <a:prstGeom prst="line">
            <a:avLst/>
          </a:prstGeom>
          <a:noFill/>
          <a:ln w="76200" cap="flat" cmpd="sng" algn="ctr">
            <a:solidFill>
              <a:srgbClr val="1997CB"/>
            </a:solidFill>
            <a:prstDash val="solid"/>
          </a:ln>
          <a:effectLst>
            <a:outerShdw blurRad="40000" dist="23000" dir="5400000" rotWithShape="0">
              <a:srgbClr val="000000">
                <a:alpha val="35000"/>
              </a:srgbClr>
            </a:outerShdw>
          </a:effectLst>
        </p:spPr>
      </p:cxnSp>
      <p:sp>
        <p:nvSpPr>
          <p:cNvPr id="18" name="TextBox 27">
            <a:extLst>
              <a:ext uri="{FF2B5EF4-FFF2-40B4-BE49-F238E27FC236}">
                <a16:creationId xmlns:a16="http://schemas.microsoft.com/office/drawing/2014/main" id="{BA069EF7-1B15-81BA-4D13-1D8D7007A4E5}"/>
              </a:ext>
            </a:extLst>
          </p:cNvPr>
          <p:cNvSpPr txBox="1">
            <a:spLocks noChangeArrowheads="1"/>
          </p:cNvSpPr>
          <p:nvPr/>
        </p:nvSpPr>
        <p:spPr bwMode="auto">
          <a:xfrm>
            <a:off x="3800475" y="1006366"/>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dirty="0">
                <a:ln>
                  <a:noFill/>
                </a:ln>
                <a:solidFill>
                  <a:srgbClr val="1997CB"/>
                </a:solidFill>
                <a:effectLst/>
                <a:uLnTx/>
                <a:uFillTx/>
                <a:latin typeface="Arial" panose="020B0604020202020204" pitchFamily="34" charset="0"/>
                <a:cs typeface="+mn-cs"/>
              </a:rPr>
              <a:t>passé composé</a:t>
            </a:r>
          </a:p>
        </p:txBody>
      </p:sp>
      <p:sp>
        <p:nvSpPr>
          <p:cNvPr id="19" name="Right Arrow 14">
            <a:extLst>
              <a:ext uri="{FF2B5EF4-FFF2-40B4-BE49-F238E27FC236}">
                <a16:creationId xmlns:a16="http://schemas.microsoft.com/office/drawing/2014/main" id="{7864B130-36B9-CA13-4DFA-C8F2C27B57A0}"/>
              </a:ext>
            </a:extLst>
          </p:cNvPr>
          <p:cNvSpPr/>
          <p:nvPr/>
        </p:nvSpPr>
        <p:spPr>
          <a:xfrm>
            <a:off x="3343275" y="1539766"/>
            <a:ext cx="2667000" cy="188913"/>
          </a:xfrm>
          <a:prstGeom prst="rightArrow">
            <a:avLst/>
          </a:prstGeom>
          <a:solidFill>
            <a:srgbClr val="7030A0">
              <a:alpha val="9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20" name="TextBox 27">
            <a:extLst>
              <a:ext uri="{FF2B5EF4-FFF2-40B4-BE49-F238E27FC236}">
                <a16:creationId xmlns:a16="http://schemas.microsoft.com/office/drawing/2014/main" id="{F7EAFDC4-29F0-7BC3-91DA-9073858341D3}"/>
              </a:ext>
            </a:extLst>
          </p:cNvPr>
          <p:cNvSpPr txBox="1">
            <a:spLocks noChangeArrowheads="1"/>
          </p:cNvSpPr>
          <p:nvPr/>
        </p:nvSpPr>
        <p:spPr bwMode="auto">
          <a:xfrm>
            <a:off x="4178300" y="1996966"/>
            <a:ext cx="1160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1" i="0" u="none" strike="noStrike" kern="0" cap="none" spc="0" normalizeH="0" baseline="0" noProof="0" dirty="0">
                <a:ln>
                  <a:noFill/>
                </a:ln>
                <a:solidFill>
                  <a:srgbClr val="7030A0"/>
                </a:solidFill>
                <a:effectLst/>
                <a:uLnTx/>
                <a:uFillTx/>
                <a:latin typeface="Arial" panose="020B0604020202020204" pitchFamily="34" charset="0"/>
                <a:cs typeface="+mn-cs"/>
              </a:rPr>
              <a:t>imparfait</a:t>
            </a:r>
          </a:p>
        </p:txBody>
      </p:sp>
      <p:sp>
        <p:nvSpPr>
          <p:cNvPr id="21" name="TextBox 20">
            <a:extLst>
              <a:ext uri="{FF2B5EF4-FFF2-40B4-BE49-F238E27FC236}">
                <a16:creationId xmlns:a16="http://schemas.microsoft.com/office/drawing/2014/main" id="{C8B2BD08-C199-9EAD-2EC7-F89328C83994}"/>
              </a:ext>
            </a:extLst>
          </p:cNvPr>
          <p:cNvSpPr txBox="1">
            <a:spLocks noChangeArrowheads="1"/>
          </p:cNvSpPr>
          <p:nvPr/>
        </p:nvSpPr>
        <p:spPr bwMode="auto">
          <a:xfrm>
            <a:off x="1525431" y="3211961"/>
            <a:ext cx="1122028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Blip>
                <a:blip r:embed="rId4"/>
              </a:buBlip>
              <a:tabLst/>
              <a:defRPr/>
            </a:pPr>
            <a:r>
              <a:rPr kumimoji="0" lang="fr-CA"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pour une action </a:t>
            </a:r>
            <a: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non achevée </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à un moment </a:t>
            </a:r>
            <a: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indéterminé</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du passé</a:t>
            </a:r>
            <a:r>
              <a:rPr kumimoji="0" lang="fr-CA" altLang="fr-FR" sz="2400" b="0" i="0" u="none" strike="noStrike" kern="0" cap="none" spc="0" normalizeH="0" noProof="0" dirty="0">
                <a:ln>
                  <a:noFill/>
                </a:ln>
                <a:solidFill>
                  <a:srgbClr val="000000"/>
                </a:solidFill>
                <a:effectLst/>
                <a:uLnTx/>
                <a:uFillTx/>
                <a:latin typeface="Arial" panose="020B0604020202020204" pitchFamily="34" charset="0"/>
                <a:cs typeface="+mn-cs"/>
              </a:rPr>
              <a:t> </a:t>
            </a:r>
          </a:p>
          <a:p>
            <a:pPr marL="0" marR="0" lvl="0" indent="0" defTabSz="914400" eaLnBrk="1" fontAlgn="auto" latinLnBrk="0" hangingPunct="1">
              <a:lnSpc>
                <a:spcPct val="100000"/>
              </a:lnSpc>
              <a:spcBef>
                <a:spcPct val="0"/>
              </a:spcBef>
              <a:spcAft>
                <a:spcPts val="0"/>
              </a:spcAft>
              <a:buClrTx/>
              <a:buSzTx/>
              <a:buNone/>
              <a:tabLst/>
              <a:defRPr/>
            </a:pPr>
            <a:r>
              <a:rPr lang="fr-CA" altLang="fr-FR" sz="2400" kern="0" dirty="0">
                <a:solidFill>
                  <a:srgbClr val="000000"/>
                </a:solidFill>
                <a:cs typeface="+mn-cs"/>
              </a:rPr>
              <a:t>   </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ou une action </a:t>
            </a:r>
            <a: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habituelle</a:t>
            </a:r>
            <a:endParaRPr kumimoji="0" lang="fr-CA" altLang="fr-FR" sz="2000" b="0" i="0" u="none" strike="noStrike" kern="0" cap="none" spc="0" normalizeH="0" baseline="0" noProof="0" dirty="0">
              <a:ln>
                <a:noFill/>
              </a:ln>
              <a:solidFill>
                <a:srgbClr val="0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1" i="0" u="none" strike="noStrike" kern="0" cap="none" spc="0" normalizeH="0" baseline="0" noProof="0" dirty="0">
              <a:ln>
                <a:noFill/>
              </a:ln>
              <a:solidFill>
                <a:srgbClr val="0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1" u="none" strike="noStrike" kern="0" cap="none" spc="0" normalizeH="0" baseline="0" noProof="0" dirty="0">
              <a:ln>
                <a:noFill/>
              </a:ln>
              <a:solidFill>
                <a:srgbClr val="333766"/>
              </a:solidFill>
              <a:effectLst/>
              <a:uLnTx/>
              <a:uFillTx/>
              <a:latin typeface="Arial" panose="020B0604020202020204" pitchFamily="34" charset="0"/>
              <a:cs typeface="+mn-cs"/>
            </a:endParaRPr>
          </a:p>
        </p:txBody>
      </p:sp>
      <p:cxnSp>
        <p:nvCxnSpPr>
          <p:cNvPr id="22" name="Straight Connector 21">
            <a:extLst>
              <a:ext uri="{FF2B5EF4-FFF2-40B4-BE49-F238E27FC236}">
                <a16:creationId xmlns:a16="http://schemas.microsoft.com/office/drawing/2014/main" id="{2AAD7729-1670-52D7-4AFD-47DA224390CA}"/>
              </a:ext>
            </a:extLst>
          </p:cNvPr>
          <p:cNvCxnSpPr>
            <a:cxnSpLocks/>
          </p:cNvCxnSpPr>
          <p:nvPr/>
        </p:nvCxnSpPr>
        <p:spPr>
          <a:xfrm>
            <a:off x="4071144" y="3588196"/>
            <a:ext cx="1840706" cy="0"/>
          </a:xfrm>
          <a:prstGeom prst="line">
            <a:avLst/>
          </a:prstGeom>
          <a:noFill/>
          <a:ln w="38100" cap="flat" cmpd="sng" algn="ctr">
            <a:solidFill>
              <a:srgbClr val="C00000"/>
            </a:solidFill>
            <a:prstDash val="solid"/>
          </a:ln>
          <a:effectLst/>
        </p:spPr>
      </p:cxnSp>
      <p:cxnSp>
        <p:nvCxnSpPr>
          <p:cNvPr id="23" name="Straight Connector 22">
            <a:extLst>
              <a:ext uri="{FF2B5EF4-FFF2-40B4-BE49-F238E27FC236}">
                <a16:creationId xmlns:a16="http://schemas.microsoft.com/office/drawing/2014/main" id="{D01DA372-1312-BAF6-6A5D-75EBF612BE37}"/>
              </a:ext>
            </a:extLst>
          </p:cNvPr>
          <p:cNvCxnSpPr/>
          <p:nvPr/>
        </p:nvCxnSpPr>
        <p:spPr>
          <a:xfrm>
            <a:off x="7843679" y="3594996"/>
            <a:ext cx="1737360" cy="0"/>
          </a:xfrm>
          <a:prstGeom prst="line">
            <a:avLst/>
          </a:prstGeom>
          <a:noFill/>
          <a:ln w="38100" cap="flat" cmpd="sng" algn="ctr">
            <a:solidFill>
              <a:srgbClr val="C00000"/>
            </a:solidFill>
            <a:prstDash val="solid"/>
          </a:ln>
          <a:effectLst/>
        </p:spPr>
      </p:cxnSp>
      <p:sp>
        <p:nvSpPr>
          <p:cNvPr id="24" name="Folded Corner 24">
            <a:extLst>
              <a:ext uri="{FF2B5EF4-FFF2-40B4-BE49-F238E27FC236}">
                <a16:creationId xmlns:a16="http://schemas.microsoft.com/office/drawing/2014/main" id="{F684C298-8783-937D-0BE7-761E87A9A87D}"/>
              </a:ext>
            </a:extLst>
          </p:cNvPr>
          <p:cNvSpPr/>
          <p:nvPr/>
        </p:nvSpPr>
        <p:spPr>
          <a:xfrm>
            <a:off x="7781212" y="4476759"/>
            <a:ext cx="3548939" cy="1882881"/>
          </a:xfrm>
          <a:prstGeom prst="foldedCorner">
            <a:avLst/>
          </a:prstGeom>
          <a:solidFill>
            <a:srgbClr val="FFFFCC"/>
          </a:solidFill>
          <a:ln w="25400" cap="flat" cmpd="sng" algn="ctr">
            <a:solidFill>
              <a:srgbClr val="FFFFFF">
                <a:lumMod val="9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6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400" b="0" i="0" u="none" strike="noStrike" kern="0" cap="none" spc="0" normalizeH="0" baseline="0" noProof="0" dirty="0">
                <a:ln>
                  <a:noFill/>
                </a:ln>
                <a:solidFill>
                  <a:srgbClr val="000000"/>
                </a:solidFill>
                <a:effectLst/>
                <a:uLnTx/>
                <a:uFillTx/>
                <a:latin typeface="Arial"/>
                <a:ea typeface="+mn-ea"/>
                <a:cs typeface="+mn-cs"/>
              </a:rPr>
              <a:t>d’habitude, rarement,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400" b="0" i="0" u="none" strike="noStrike" kern="0" cap="none" spc="0" normalizeH="0" baseline="0" noProof="0" dirty="0">
                <a:ln>
                  <a:noFill/>
                </a:ln>
                <a:solidFill>
                  <a:srgbClr val="000000"/>
                </a:solidFill>
                <a:effectLst/>
                <a:uLnTx/>
                <a:uFillTx/>
                <a:latin typeface="Arial"/>
                <a:ea typeface="+mn-ea"/>
                <a:cs typeface="+mn-cs"/>
              </a:rPr>
              <a:t>d’ordinaire, chaque jour, tous les jours,  </a:t>
            </a:r>
            <a:r>
              <a:rPr kumimoji="0" lang="fr-CA" sz="2400" b="1" i="0" u="none" strike="noStrike" kern="0" cap="none" spc="0" normalizeH="0" baseline="0" noProof="0" dirty="0">
                <a:ln>
                  <a:noFill/>
                </a:ln>
                <a:solidFill>
                  <a:srgbClr val="000000"/>
                </a:solidFill>
                <a:effectLst/>
                <a:uLnTx/>
                <a:uFillTx/>
                <a:latin typeface="Arial"/>
                <a:ea typeface="+mn-ea"/>
                <a:cs typeface="+mn-cs"/>
              </a:rPr>
              <a:t>le</a:t>
            </a:r>
            <a:r>
              <a:rPr kumimoji="0" lang="fr-CA" sz="2400" b="0" i="0" u="none" strike="noStrike" kern="0" cap="none" spc="0" normalizeH="0" baseline="0" noProof="0" dirty="0">
                <a:ln>
                  <a:noFill/>
                </a:ln>
                <a:solidFill>
                  <a:srgbClr val="000000"/>
                </a:solidFill>
                <a:effectLst/>
                <a:uLnTx/>
                <a:uFillTx/>
                <a:latin typeface="Arial"/>
                <a:ea typeface="+mn-ea"/>
                <a:cs typeface="+mn-cs"/>
              </a:rPr>
              <a:t> mardi</a:t>
            </a:r>
          </a:p>
        </p:txBody>
      </p:sp>
      <p:sp>
        <p:nvSpPr>
          <p:cNvPr id="28" name="TextBox 27">
            <a:extLst>
              <a:ext uri="{FF2B5EF4-FFF2-40B4-BE49-F238E27FC236}">
                <a16:creationId xmlns:a16="http://schemas.microsoft.com/office/drawing/2014/main" id="{2204AA87-85A7-20E7-E52F-B5C6F2513DA7}"/>
              </a:ext>
            </a:extLst>
          </p:cNvPr>
          <p:cNvSpPr txBox="1"/>
          <p:nvPr/>
        </p:nvSpPr>
        <p:spPr>
          <a:xfrm>
            <a:off x="1573760" y="4635223"/>
            <a:ext cx="6253654" cy="1200329"/>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Elle </a:t>
            </a:r>
            <a:r>
              <a:rPr kumimoji="0" lang="fr-CA" altLang="fr-FR" sz="2400" b="1" i="0" u="sng"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aimait</a:t>
            </a:r>
            <a:r>
              <a:rPr kumimoji="0" lang="fr-CA" altLang="fr-FR" sz="2400" b="0" i="0" u="sng"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 </a:t>
            </a:r>
            <a:r>
              <a:rPr kumimoji="0" lang="fr-CA" altLang="fr-FR" sz="2400" b="0" i="0" u="none"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les fleurs.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Tous les jours il </a:t>
            </a:r>
            <a:r>
              <a:rPr kumimoji="0" lang="fr-CA" altLang="fr-FR" sz="2400" b="1" i="0" u="sng"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jouait</a:t>
            </a:r>
            <a:r>
              <a:rPr kumimoji="0" lang="fr-CA" altLang="fr-FR" sz="2400" b="1" i="0" u="none"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 </a:t>
            </a:r>
            <a:r>
              <a:rPr kumimoji="0" lang="fr-CA" altLang="fr-FR" sz="2400" b="0" i="0" u="none"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au football.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Le mardi nous </a:t>
            </a:r>
            <a:r>
              <a:rPr kumimoji="0" lang="fr-CA" altLang="fr-FR" sz="2400" b="1" i="0" u="sng"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allions</a:t>
            </a:r>
            <a:r>
              <a:rPr kumimoji="0" lang="fr-CA" altLang="fr-FR" sz="2400" b="0" i="0" u="none"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 au cinéma.</a:t>
            </a:r>
          </a:p>
        </p:txBody>
      </p:sp>
    </p:spTree>
    <p:custDataLst>
      <p:tags r:id="rId1"/>
    </p:custDataLst>
    <p:extLst>
      <p:ext uri="{BB962C8B-B14F-4D97-AF65-F5344CB8AC3E}">
        <p14:creationId xmlns:p14="http://schemas.microsoft.com/office/powerpoint/2010/main" val="8882752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from="(-#ppt_w/2)" to="(#ppt_x)" calcmode="lin" valueType="num">
                                      <p:cBhvr>
                                        <p:cTn id="12" dur="600" fill="hold">
                                          <p:stCondLst>
                                            <p:cond delay="0"/>
                                          </p:stCondLst>
                                        </p:cTn>
                                        <p:tgtEl>
                                          <p:spTgt spid="15"/>
                                        </p:tgtEl>
                                        <p:attrNameLst>
                                          <p:attrName>ppt_x</p:attrName>
                                        </p:attrNameLst>
                                      </p:cBhvr>
                                    </p:anim>
                                    <p:anim from="0" to="-1.0" calcmode="lin" valueType="num">
                                      <p:cBhvr>
                                        <p:cTn id="13" dur="200" decel="50000" autoRev="1" fill="hold">
                                          <p:stCondLst>
                                            <p:cond delay="600"/>
                                          </p:stCondLst>
                                        </p:cTn>
                                        <p:tgtEl>
                                          <p:spTgt spid="15"/>
                                        </p:tgtEl>
                                        <p:attrNameLst>
                                          <p:attrName>xshear</p:attrName>
                                        </p:attrNameLst>
                                      </p:cBhvr>
                                    </p:anim>
                                    <p:animScale>
                                      <p:cBhvr>
                                        <p:cTn id="14" dur="200" decel="100000" autoRev="1" fill="hold">
                                          <p:stCondLst>
                                            <p:cond delay="600"/>
                                          </p:stCondLst>
                                        </p:cTn>
                                        <p:tgtEl>
                                          <p:spTgt spid="15"/>
                                        </p:tgtEl>
                                      </p:cBhvr>
                                      <p:from x="100000" y="100000"/>
                                      <p:to x="80000" y="100000"/>
                                    </p:animScale>
                                    <p:anim by="(#ppt_h/3+#ppt_w*0.1)" calcmode="lin" valueType="num">
                                      <p:cBhvr additive="sum">
                                        <p:cTn id="15" dur="200" decel="100000" autoRev="1" fill="hold">
                                          <p:stCondLst>
                                            <p:cond delay="600"/>
                                          </p:stCondLst>
                                        </p:cTn>
                                        <p:tgtEl>
                                          <p:spTgt spid="15"/>
                                        </p:tgtEl>
                                        <p:attrNameLst>
                                          <p:attrName>ppt_x</p:attrName>
                                        </p:attrNameLst>
                                      </p:cBhvr>
                                    </p:anim>
                                  </p:childTnLst>
                                </p:cTn>
                              </p:par>
                              <p:par>
                                <p:cTn id="16" presetID="34"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from="(-#ppt_w/2)" to="(#ppt_x)" calcmode="lin" valueType="num">
                                      <p:cBhvr>
                                        <p:cTn id="18" dur="600" fill="hold">
                                          <p:stCondLst>
                                            <p:cond delay="0"/>
                                          </p:stCondLst>
                                        </p:cTn>
                                        <p:tgtEl>
                                          <p:spTgt spid="16"/>
                                        </p:tgtEl>
                                        <p:attrNameLst>
                                          <p:attrName>ppt_x</p:attrName>
                                        </p:attrNameLst>
                                      </p:cBhvr>
                                    </p:anim>
                                    <p:anim from="0" to="-1.0" calcmode="lin" valueType="num">
                                      <p:cBhvr>
                                        <p:cTn id="19" dur="200" decel="50000" autoRev="1" fill="hold">
                                          <p:stCondLst>
                                            <p:cond delay="600"/>
                                          </p:stCondLst>
                                        </p:cTn>
                                        <p:tgtEl>
                                          <p:spTgt spid="16"/>
                                        </p:tgtEl>
                                        <p:attrNameLst>
                                          <p:attrName>xshear</p:attrName>
                                        </p:attrNameLst>
                                      </p:cBhvr>
                                    </p:anim>
                                    <p:animScale>
                                      <p:cBhvr>
                                        <p:cTn id="20" dur="200" decel="100000" autoRev="1" fill="hold">
                                          <p:stCondLst>
                                            <p:cond delay="600"/>
                                          </p:stCondLst>
                                        </p:cTn>
                                        <p:tgtEl>
                                          <p:spTgt spid="16"/>
                                        </p:tgtEl>
                                      </p:cBhvr>
                                      <p:from x="100000" y="100000"/>
                                      <p:to x="80000" y="100000"/>
                                    </p:animScale>
                                    <p:anim by="(#ppt_h/3+#ppt_w*0.1)" calcmode="lin" valueType="num">
                                      <p:cBhvr additive="sum">
                                        <p:cTn id="21" dur="200" decel="100000" autoRev="1" fill="hold">
                                          <p:stCondLst>
                                            <p:cond delay="600"/>
                                          </p:stCondLst>
                                        </p:cTn>
                                        <p:tgtEl>
                                          <p:spTgt spid="16"/>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from="(-#ppt_w/2)" to="(#ppt_x)" calcmode="lin" valueType="num">
                                      <p:cBhvr>
                                        <p:cTn id="26" dur="600" fill="hold">
                                          <p:stCondLst>
                                            <p:cond delay="0"/>
                                          </p:stCondLst>
                                        </p:cTn>
                                        <p:tgtEl>
                                          <p:spTgt spid="17"/>
                                        </p:tgtEl>
                                        <p:attrNameLst>
                                          <p:attrName>ppt_x</p:attrName>
                                        </p:attrNameLst>
                                      </p:cBhvr>
                                    </p:anim>
                                    <p:anim from="0" to="-1.0" calcmode="lin" valueType="num">
                                      <p:cBhvr>
                                        <p:cTn id="27" dur="200" decel="50000" autoRev="1" fill="hold">
                                          <p:stCondLst>
                                            <p:cond delay="600"/>
                                          </p:stCondLst>
                                        </p:cTn>
                                        <p:tgtEl>
                                          <p:spTgt spid="17"/>
                                        </p:tgtEl>
                                        <p:attrNameLst>
                                          <p:attrName>xshear</p:attrName>
                                        </p:attrNameLst>
                                      </p:cBhvr>
                                    </p:anim>
                                    <p:animScale>
                                      <p:cBhvr>
                                        <p:cTn id="28" dur="200" decel="100000" autoRev="1" fill="hold">
                                          <p:stCondLst>
                                            <p:cond delay="600"/>
                                          </p:stCondLst>
                                        </p:cTn>
                                        <p:tgtEl>
                                          <p:spTgt spid="17"/>
                                        </p:tgtEl>
                                      </p:cBhvr>
                                      <p:from x="100000" y="100000"/>
                                      <p:to x="80000" y="100000"/>
                                    </p:animScale>
                                    <p:anim by="(#ppt_h/3+#ppt_w*0.1)" calcmode="lin" valueType="num">
                                      <p:cBhvr additive="sum">
                                        <p:cTn id="29" dur="200" decel="100000" autoRev="1" fill="hold">
                                          <p:stCondLst>
                                            <p:cond delay="600"/>
                                          </p:stCondLst>
                                        </p:cTn>
                                        <p:tgtEl>
                                          <p:spTgt spid="17"/>
                                        </p:tgtEl>
                                        <p:attrNameLst>
                                          <p:attrName>ppt_x</p:attrName>
                                        </p:attrNameLst>
                                      </p:cBhvr>
                                    </p:anim>
                                  </p:childTnLst>
                                </p:cTn>
                              </p:par>
                              <p:par>
                                <p:cTn id="30" presetID="34"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from="(-#ppt_w/2)" to="(#ppt_x)" calcmode="lin" valueType="num">
                                      <p:cBhvr>
                                        <p:cTn id="32" dur="600" fill="hold">
                                          <p:stCondLst>
                                            <p:cond delay="0"/>
                                          </p:stCondLst>
                                        </p:cTn>
                                        <p:tgtEl>
                                          <p:spTgt spid="18"/>
                                        </p:tgtEl>
                                        <p:attrNameLst>
                                          <p:attrName>ppt_x</p:attrName>
                                        </p:attrNameLst>
                                      </p:cBhvr>
                                    </p:anim>
                                    <p:anim from="0" to="-1.0" calcmode="lin" valueType="num">
                                      <p:cBhvr>
                                        <p:cTn id="33" dur="200" decel="50000" autoRev="1" fill="hold">
                                          <p:stCondLst>
                                            <p:cond delay="600"/>
                                          </p:stCondLst>
                                        </p:cTn>
                                        <p:tgtEl>
                                          <p:spTgt spid="18"/>
                                        </p:tgtEl>
                                        <p:attrNameLst>
                                          <p:attrName>xshear</p:attrName>
                                        </p:attrNameLst>
                                      </p:cBhvr>
                                    </p:anim>
                                    <p:animScale>
                                      <p:cBhvr>
                                        <p:cTn id="34" dur="200" decel="100000" autoRev="1" fill="hold">
                                          <p:stCondLst>
                                            <p:cond delay="600"/>
                                          </p:stCondLst>
                                        </p:cTn>
                                        <p:tgtEl>
                                          <p:spTgt spid="18"/>
                                        </p:tgtEl>
                                      </p:cBhvr>
                                      <p:from x="100000" y="100000"/>
                                      <p:to x="80000" y="100000"/>
                                    </p:animScale>
                                    <p:anim by="(#ppt_h/3+#ppt_w*0.1)" calcmode="lin" valueType="num">
                                      <p:cBhvr additive="sum">
                                        <p:cTn id="35" dur="200" decel="100000" autoRev="1" fill="hold">
                                          <p:stCondLst>
                                            <p:cond delay="600"/>
                                          </p:stCondLst>
                                        </p:cTn>
                                        <p:tgtEl>
                                          <p:spTgt spid="18"/>
                                        </p:tgtEl>
                                        <p:attrNameLst>
                                          <p:attrName>ppt_x</p:attrName>
                                        </p:attrNameLst>
                                      </p:cBhvr>
                                    </p:anim>
                                  </p:childTnLst>
                                </p:cTn>
                              </p:par>
                            </p:childTnLst>
                          </p:cTn>
                        </p:par>
                      </p:childTnLst>
                    </p:cTn>
                  </p:par>
                  <p:par>
                    <p:cTn id="36" fill="hold">
                      <p:stCondLst>
                        <p:cond delay="indefinite"/>
                      </p:stCondLst>
                      <p:childTnLst>
                        <p:par>
                          <p:cTn id="37" fill="hold">
                            <p:stCondLst>
                              <p:cond delay="0"/>
                            </p:stCondLst>
                            <p:childTnLst>
                              <p:par>
                                <p:cTn id="38" presetID="34"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from="(-#ppt_w/2)" to="(#ppt_x)" calcmode="lin" valueType="num">
                                      <p:cBhvr>
                                        <p:cTn id="40" dur="600" fill="hold">
                                          <p:stCondLst>
                                            <p:cond delay="0"/>
                                          </p:stCondLst>
                                        </p:cTn>
                                        <p:tgtEl>
                                          <p:spTgt spid="19"/>
                                        </p:tgtEl>
                                        <p:attrNameLst>
                                          <p:attrName>ppt_x</p:attrName>
                                        </p:attrNameLst>
                                      </p:cBhvr>
                                    </p:anim>
                                    <p:anim from="0" to="-1.0" calcmode="lin" valueType="num">
                                      <p:cBhvr>
                                        <p:cTn id="41" dur="200" decel="50000" autoRev="1" fill="hold">
                                          <p:stCondLst>
                                            <p:cond delay="600"/>
                                          </p:stCondLst>
                                        </p:cTn>
                                        <p:tgtEl>
                                          <p:spTgt spid="19"/>
                                        </p:tgtEl>
                                        <p:attrNameLst>
                                          <p:attrName>xshear</p:attrName>
                                        </p:attrNameLst>
                                      </p:cBhvr>
                                    </p:anim>
                                    <p:animScale>
                                      <p:cBhvr>
                                        <p:cTn id="42" dur="200" decel="100000" autoRev="1" fill="hold">
                                          <p:stCondLst>
                                            <p:cond delay="600"/>
                                          </p:stCondLst>
                                        </p:cTn>
                                        <p:tgtEl>
                                          <p:spTgt spid="19"/>
                                        </p:tgtEl>
                                      </p:cBhvr>
                                      <p:from x="100000" y="100000"/>
                                      <p:to x="80000" y="100000"/>
                                    </p:animScale>
                                    <p:anim by="(#ppt_h/3+#ppt_w*0.1)" calcmode="lin" valueType="num">
                                      <p:cBhvr additive="sum">
                                        <p:cTn id="43" dur="200" decel="100000" autoRev="1" fill="hold">
                                          <p:stCondLst>
                                            <p:cond delay="600"/>
                                          </p:stCondLst>
                                        </p:cTn>
                                        <p:tgtEl>
                                          <p:spTgt spid="19"/>
                                        </p:tgtEl>
                                        <p:attrNameLst>
                                          <p:attrName>ppt_x</p:attrName>
                                        </p:attrNameLst>
                                      </p:cBhvr>
                                    </p:anim>
                                  </p:childTnLst>
                                </p:cTn>
                              </p:par>
                              <p:par>
                                <p:cTn id="44" presetID="34"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 from="(-#ppt_w/2)" to="(#ppt_x)" calcmode="lin" valueType="num">
                                      <p:cBhvr>
                                        <p:cTn id="46" dur="600" fill="hold">
                                          <p:stCondLst>
                                            <p:cond delay="0"/>
                                          </p:stCondLst>
                                        </p:cTn>
                                        <p:tgtEl>
                                          <p:spTgt spid="20"/>
                                        </p:tgtEl>
                                        <p:attrNameLst>
                                          <p:attrName>ppt_x</p:attrName>
                                        </p:attrNameLst>
                                      </p:cBhvr>
                                    </p:anim>
                                    <p:anim from="0" to="-1.0" calcmode="lin" valueType="num">
                                      <p:cBhvr>
                                        <p:cTn id="47" dur="200" decel="50000" autoRev="1" fill="hold">
                                          <p:stCondLst>
                                            <p:cond delay="600"/>
                                          </p:stCondLst>
                                        </p:cTn>
                                        <p:tgtEl>
                                          <p:spTgt spid="20"/>
                                        </p:tgtEl>
                                        <p:attrNameLst>
                                          <p:attrName>xshear</p:attrName>
                                        </p:attrNameLst>
                                      </p:cBhvr>
                                    </p:anim>
                                    <p:animScale>
                                      <p:cBhvr>
                                        <p:cTn id="48" dur="200" decel="100000" autoRev="1" fill="hold">
                                          <p:stCondLst>
                                            <p:cond delay="600"/>
                                          </p:stCondLst>
                                        </p:cTn>
                                        <p:tgtEl>
                                          <p:spTgt spid="20"/>
                                        </p:tgtEl>
                                      </p:cBhvr>
                                      <p:from x="100000" y="100000"/>
                                      <p:to x="80000" y="100000"/>
                                    </p:animScale>
                                    <p:anim by="(#ppt_h/3+#ppt_w*0.1)" calcmode="lin" valueType="num">
                                      <p:cBhvr additive="sum">
                                        <p:cTn id="49" dur="200" decel="100000" autoRev="1" fill="hold">
                                          <p:stCondLst>
                                            <p:cond delay="600"/>
                                          </p:stCondLst>
                                        </p:cTn>
                                        <p:tgtEl>
                                          <p:spTgt spid="20"/>
                                        </p:tgtEl>
                                        <p:attrNameLst>
                                          <p:attrName>ppt_x</p:attrName>
                                        </p:attrNameLst>
                                      </p:cBhvr>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1">
                                            <p:txEl>
                                              <p:pRg st="0" end="0"/>
                                            </p:txEl>
                                          </p:spTgt>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par>
                                <p:cTn id="62" presetID="22" presetClass="entr" presetSubtype="8"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fill="hold"/>
                                        <p:tgtEl>
                                          <p:spTgt spid="24"/>
                                        </p:tgtEl>
                                        <p:attrNameLst>
                                          <p:attrName>ppt_x</p:attrName>
                                        </p:attrNameLst>
                                      </p:cBhvr>
                                      <p:tavLst>
                                        <p:tav tm="0">
                                          <p:val>
                                            <p:strVal val="#ppt_x"/>
                                          </p:val>
                                        </p:tav>
                                        <p:tav tm="100000">
                                          <p:val>
                                            <p:strVal val="#ppt_x"/>
                                          </p:val>
                                        </p:tav>
                                      </p:tavLst>
                                    </p:anim>
                                    <p:anim calcmode="lin" valueType="num">
                                      <p:cBhvr additive="base">
                                        <p:cTn id="7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animBg="1"/>
      <p:bldP spid="20" grpId="0"/>
      <p:bldP spid="24"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834F5-E5AD-4EE8-019F-235343321A72}"/>
              </a:ext>
            </a:extLst>
          </p:cNvPr>
          <p:cNvSpPr>
            <a:spLocks noGrp="1"/>
          </p:cNvSpPr>
          <p:nvPr>
            <p:ph type="title"/>
          </p:nvPr>
        </p:nvSpPr>
        <p:spPr/>
        <p:txBody>
          <a:bodyPr/>
          <a:lstStyle/>
          <a:p>
            <a:r>
              <a:rPr lang="fr-CA" altLang="fr-FR" dirty="0"/>
              <a:t> Emplois </a:t>
            </a:r>
            <a:r>
              <a:rPr lang="fr-CA" dirty="0"/>
              <a:t>(description)</a:t>
            </a:r>
          </a:p>
        </p:txBody>
      </p:sp>
      <p:sp>
        <p:nvSpPr>
          <p:cNvPr id="12" name="Rectangle 11">
            <a:extLst>
              <a:ext uri="{FF2B5EF4-FFF2-40B4-BE49-F238E27FC236}">
                <a16:creationId xmlns:a16="http://schemas.microsoft.com/office/drawing/2014/main" id="{06BA560A-1A37-ECC6-03CC-25461678CF05}"/>
              </a:ext>
            </a:extLst>
          </p:cNvPr>
          <p:cNvSpPr/>
          <p:nvPr/>
        </p:nvSpPr>
        <p:spPr>
          <a:xfrm>
            <a:off x="10674350" y="6627813"/>
            <a:ext cx="1487908" cy="230832"/>
          </a:xfrm>
          <a:prstGeom prst="rect">
            <a:avLst/>
          </a:prstGeom>
        </p:spPr>
        <p:txBody>
          <a:bodyPr wrap="none">
            <a:spAutoFit/>
          </a:bodyPr>
          <a:lstStyle/>
          <a:p>
            <a:pPr>
              <a:defRPr/>
            </a:pPr>
            <a:r>
              <a:rPr lang="fr-CA" sz="900" dirty="0">
                <a:solidFill>
                  <a:srgbClr val="FFFFFF">
                    <a:lumMod val="50000"/>
                  </a:srgbClr>
                </a:solidFill>
                <a:latin typeface="Arial" charset="0"/>
                <a:cs typeface="+mn-cs"/>
              </a:rPr>
              <a:t>© </a:t>
            </a:r>
            <a:r>
              <a:rPr lang="fr-CA" sz="900" dirty="0" err="1">
                <a:solidFill>
                  <a:srgbClr val="FFFFFF">
                    <a:lumMod val="50000"/>
                  </a:srgbClr>
                </a:solidFill>
                <a:latin typeface="Arial" charset="0"/>
                <a:cs typeface="+mn-cs"/>
              </a:rPr>
              <a:t>lambertwm</a:t>
            </a:r>
            <a:r>
              <a:rPr lang="fr-CA" sz="900" dirty="0">
                <a:solidFill>
                  <a:srgbClr val="FFFFFF">
                    <a:lumMod val="50000"/>
                  </a:srgbClr>
                </a:solidFill>
                <a:latin typeface="Arial" charset="0"/>
                <a:cs typeface="+mn-cs"/>
              </a:rPr>
              <a:t>, Flickr.com</a:t>
            </a:r>
          </a:p>
        </p:txBody>
      </p:sp>
      <p:cxnSp>
        <p:nvCxnSpPr>
          <p:cNvPr id="13" name="Straight Arrow Connector 12">
            <a:extLst>
              <a:ext uri="{FF2B5EF4-FFF2-40B4-BE49-F238E27FC236}">
                <a16:creationId xmlns:a16="http://schemas.microsoft.com/office/drawing/2014/main" id="{09034B70-CED4-6429-D335-522B0E2D5C21}"/>
              </a:ext>
            </a:extLst>
          </p:cNvPr>
          <p:cNvCxnSpPr/>
          <p:nvPr/>
        </p:nvCxnSpPr>
        <p:spPr>
          <a:xfrm>
            <a:off x="914400" y="2032000"/>
            <a:ext cx="7239000" cy="1588"/>
          </a:xfrm>
          <a:prstGeom prst="straightConnector1">
            <a:avLst/>
          </a:prstGeom>
          <a:noFill/>
          <a:ln w="38100" cap="flat" cmpd="sng" algn="ctr">
            <a:solidFill>
              <a:srgbClr val="FFFFFF">
                <a:lumMod val="65000"/>
              </a:srgbClr>
            </a:solidFill>
            <a:prstDash val="solid"/>
            <a:tailEnd type="arrow"/>
          </a:ln>
          <a:effectLst>
            <a:outerShdw blurRad="40000" dist="23000" dir="5400000" rotWithShape="0">
              <a:srgbClr val="000000">
                <a:alpha val="35000"/>
              </a:srgbClr>
            </a:outerShdw>
          </a:effectLst>
        </p:spPr>
      </p:cxnSp>
      <p:cxnSp>
        <p:nvCxnSpPr>
          <p:cNvPr id="14" name="Straight Connector 13">
            <a:extLst>
              <a:ext uri="{FF2B5EF4-FFF2-40B4-BE49-F238E27FC236}">
                <a16:creationId xmlns:a16="http://schemas.microsoft.com/office/drawing/2014/main" id="{505F783A-E87E-A209-F423-ABDBB77401AD}"/>
              </a:ext>
            </a:extLst>
          </p:cNvPr>
          <p:cNvCxnSpPr/>
          <p:nvPr/>
        </p:nvCxnSpPr>
        <p:spPr>
          <a:xfrm rot="5400000">
            <a:off x="7048500" y="2070100"/>
            <a:ext cx="533400" cy="0"/>
          </a:xfrm>
          <a:prstGeom prst="line">
            <a:avLst/>
          </a:prstGeom>
          <a:noFill/>
          <a:ln w="76200" cap="flat" cmpd="sng" algn="ctr">
            <a:solidFill>
              <a:srgbClr val="04A078"/>
            </a:solidFill>
            <a:prstDash val="solid"/>
          </a:ln>
          <a:effectLst>
            <a:outerShdw blurRad="40000" dist="23000" dir="5400000" rotWithShape="0">
              <a:srgbClr val="000000">
                <a:alpha val="35000"/>
              </a:srgbClr>
            </a:outerShdw>
          </a:effectLst>
        </p:spPr>
      </p:cxnSp>
      <p:sp>
        <p:nvSpPr>
          <p:cNvPr id="15" name="TextBox 24">
            <a:extLst>
              <a:ext uri="{FF2B5EF4-FFF2-40B4-BE49-F238E27FC236}">
                <a16:creationId xmlns:a16="http://schemas.microsoft.com/office/drawing/2014/main" id="{61A8F1B6-4668-20FF-D8F7-CACFB6836C70}"/>
              </a:ext>
            </a:extLst>
          </p:cNvPr>
          <p:cNvSpPr txBox="1">
            <a:spLocks noChangeArrowheads="1"/>
          </p:cNvSpPr>
          <p:nvPr/>
        </p:nvSpPr>
        <p:spPr bwMode="auto">
          <a:xfrm>
            <a:off x="6858000" y="1474788"/>
            <a:ext cx="954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dirty="0">
                <a:ln>
                  <a:noFill/>
                </a:ln>
                <a:solidFill>
                  <a:srgbClr val="04A078"/>
                </a:solidFill>
                <a:effectLst/>
                <a:uLnTx/>
                <a:uFillTx/>
                <a:latin typeface="Arial" panose="020B0604020202020204" pitchFamily="34" charset="0"/>
                <a:cs typeface="+mn-cs"/>
              </a:rPr>
              <a:t>présent</a:t>
            </a:r>
          </a:p>
        </p:txBody>
      </p:sp>
      <p:sp>
        <p:nvSpPr>
          <p:cNvPr id="16" name="Right Arrow 14">
            <a:extLst>
              <a:ext uri="{FF2B5EF4-FFF2-40B4-BE49-F238E27FC236}">
                <a16:creationId xmlns:a16="http://schemas.microsoft.com/office/drawing/2014/main" id="{21959C2F-FE2E-726B-6E34-147047C0EF3B}"/>
              </a:ext>
            </a:extLst>
          </p:cNvPr>
          <p:cNvSpPr/>
          <p:nvPr/>
        </p:nvSpPr>
        <p:spPr>
          <a:xfrm>
            <a:off x="2286000" y="1955800"/>
            <a:ext cx="2667000" cy="188913"/>
          </a:xfrm>
          <a:prstGeom prst="rightArrow">
            <a:avLst/>
          </a:prstGeom>
          <a:solidFill>
            <a:srgbClr val="7030A0">
              <a:alpha val="9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17" name="TextBox 27">
            <a:extLst>
              <a:ext uri="{FF2B5EF4-FFF2-40B4-BE49-F238E27FC236}">
                <a16:creationId xmlns:a16="http://schemas.microsoft.com/office/drawing/2014/main" id="{9999B266-B075-BE7C-126C-80C9ED67C8D7}"/>
              </a:ext>
            </a:extLst>
          </p:cNvPr>
          <p:cNvSpPr txBox="1">
            <a:spLocks noChangeArrowheads="1"/>
          </p:cNvSpPr>
          <p:nvPr/>
        </p:nvSpPr>
        <p:spPr bwMode="auto">
          <a:xfrm>
            <a:off x="3121025" y="2413000"/>
            <a:ext cx="1160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1" i="0" u="none" strike="noStrike" kern="0" cap="none" spc="0" normalizeH="0" baseline="0" noProof="0">
                <a:ln>
                  <a:noFill/>
                </a:ln>
                <a:solidFill>
                  <a:srgbClr val="7030A0"/>
                </a:solidFill>
                <a:effectLst/>
                <a:uLnTx/>
                <a:uFillTx/>
                <a:latin typeface="Arial" panose="020B0604020202020204" pitchFamily="34" charset="0"/>
                <a:cs typeface="+mn-cs"/>
              </a:rPr>
              <a:t>imparfait</a:t>
            </a:r>
          </a:p>
        </p:txBody>
      </p:sp>
      <p:sp>
        <p:nvSpPr>
          <p:cNvPr id="18" name="TextBox 17">
            <a:extLst>
              <a:ext uri="{FF2B5EF4-FFF2-40B4-BE49-F238E27FC236}">
                <a16:creationId xmlns:a16="http://schemas.microsoft.com/office/drawing/2014/main" id="{719FC342-E15F-8B72-8D73-D0702C67F742}"/>
              </a:ext>
            </a:extLst>
          </p:cNvPr>
          <p:cNvSpPr txBox="1">
            <a:spLocks noChangeArrowheads="1"/>
          </p:cNvSpPr>
          <p:nvPr/>
        </p:nvSpPr>
        <p:spPr bwMode="auto">
          <a:xfrm>
            <a:off x="1258921" y="3445173"/>
            <a:ext cx="41181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Blip>
                <a:blip r:embed="rId4"/>
              </a:buBlip>
              <a:tabLst/>
              <a:defRPr/>
            </a:pP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description</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dans le passé</a:t>
            </a:r>
            <a:r>
              <a:rPr kumimoji="0" lang="fr-CA" altLang="fr-FR" sz="1800" b="0" i="1" u="none" strike="noStrike" kern="0" cap="none" spc="0" normalizeH="0" baseline="0" noProof="0" dirty="0">
                <a:ln>
                  <a:noFill/>
                </a:ln>
                <a:solidFill>
                  <a:srgbClr val="333766"/>
                </a:solidFill>
                <a:effectLst/>
                <a:uLnTx/>
                <a:uFillTx/>
                <a:latin typeface="Arial" panose="020B0604020202020204" pitchFamily="34" charset="0"/>
                <a:cs typeface="+mn-cs"/>
              </a:rPr>
              <a:t> </a:t>
            </a:r>
          </a:p>
        </p:txBody>
      </p:sp>
      <p:cxnSp>
        <p:nvCxnSpPr>
          <p:cNvPr id="19" name="Straight Connector 18">
            <a:extLst>
              <a:ext uri="{FF2B5EF4-FFF2-40B4-BE49-F238E27FC236}">
                <a16:creationId xmlns:a16="http://schemas.microsoft.com/office/drawing/2014/main" id="{A9E97BB9-104E-3915-FD11-E888FD16864B}"/>
              </a:ext>
            </a:extLst>
          </p:cNvPr>
          <p:cNvCxnSpPr/>
          <p:nvPr/>
        </p:nvCxnSpPr>
        <p:spPr>
          <a:xfrm>
            <a:off x="1631983" y="3862685"/>
            <a:ext cx="1600200" cy="0"/>
          </a:xfrm>
          <a:prstGeom prst="line">
            <a:avLst/>
          </a:prstGeom>
          <a:noFill/>
          <a:ln w="38100" cap="flat" cmpd="sng" algn="ctr">
            <a:solidFill>
              <a:srgbClr val="C00000"/>
            </a:solidFill>
            <a:prstDash val="solid"/>
          </a:ln>
          <a:effectLst/>
        </p:spPr>
      </p:cxnSp>
      <p:pic>
        <p:nvPicPr>
          <p:cNvPr id="20" name="Picture 2" descr="\\artsfs\arts_home\ktsedryk\Enseignement\Waterloo\Distance\252\temps passes\images\winter.jpg">
            <a:extLst>
              <a:ext uri="{FF2B5EF4-FFF2-40B4-BE49-F238E27FC236}">
                <a16:creationId xmlns:a16="http://schemas.microsoft.com/office/drawing/2014/main" id="{1542A0FF-1D80-84B7-B20D-F61CDF802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7970" y="911723"/>
            <a:ext cx="3824288" cy="571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56D9CF25-C8AB-FF77-3B67-33B4752DCB40}"/>
              </a:ext>
            </a:extLst>
          </p:cNvPr>
          <p:cNvSpPr txBox="1"/>
          <p:nvPr/>
        </p:nvSpPr>
        <p:spPr>
          <a:xfrm>
            <a:off x="1739900" y="4510774"/>
            <a:ext cx="6254750" cy="156966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fr-FR" sz="2400" b="0" u="none" strike="noStrike" kern="1200" cap="none" spc="0" normalizeH="0" baseline="0" noProof="0" dirty="0">
                <a:ln>
                  <a:noFill/>
                </a:ln>
                <a:solidFill>
                  <a:srgbClr val="333766"/>
                </a:solidFill>
                <a:effectLst/>
                <a:uLnTx/>
                <a:uFillTx/>
                <a:latin typeface="Arial" panose="020B0604020202020204" pitchFamily="34" charset="0"/>
                <a:ea typeface="+mn-ea"/>
                <a:cs typeface="+mn-cs"/>
              </a:rPr>
              <a:t>Le paysage </a:t>
            </a:r>
            <a:r>
              <a:rPr kumimoji="0" lang="fr-CA" altLang="fr-FR" sz="2400" b="1" u="none" strike="noStrike" kern="1200" cap="none" spc="0" normalizeH="0" baseline="0" noProof="0" dirty="0">
                <a:ln>
                  <a:noFill/>
                </a:ln>
                <a:solidFill>
                  <a:srgbClr val="333766"/>
                </a:solidFill>
                <a:effectLst/>
                <a:uLnTx/>
                <a:uFillTx/>
                <a:latin typeface="Arial" panose="020B0604020202020204" pitchFamily="34" charset="0"/>
                <a:ea typeface="+mn-ea"/>
                <a:cs typeface="+mn-cs"/>
              </a:rPr>
              <a:t>était</a:t>
            </a:r>
            <a:r>
              <a:rPr kumimoji="0" lang="fr-CA" altLang="fr-FR" sz="2400" b="0" u="none" strike="noStrike" kern="1200" cap="none" spc="0" normalizeH="0" baseline="0" noProof="0" dirty="0">
                <a:ln>
                  <a:noFill/>
                </a:ln>
                <a:solidFill>
                  <a:srgbClr val="333766"/>
                </a:solidFill>
                <a:effectLst/>
                <a:uLnTx/>
                <a:uFillTx/>
                <a:latin typeface="Arial" panose="020B0604020202020204" pitchFamily="34" charset="0"/>
                <a:ea typeface="+mn-ea"/>
                <a:cs typeface="+mn-cs"/>
              </a:rPr>
              <a:t> sublime. </a:t>
            </a:r>
            <a:br>
              <a:rPr kumimoji="0" lang="fr-CA" altLang="fr-FR" sz="2400" b="0" u="none" strike="noStrike" kern="1200" cap="none" spc="0" normalizeH="0" baseline="0" noProof="0" dirty="0">
                <a:ln>
                  <a:noFill/>
                </a:ln>
                <a:solidFill>
                  <a:srgbClr val="333766"/>
                </a:solidFill>
                <a:effectLst/>
                <a:uLnTx/>
                <a:uFillTx/>
                <a:latin typeface="Arial" panose="020B0604020202020204" pitchFamily="34" charset="0"/>
                <a:ea typeface="+mn-ea"/>
                <a:cs typeface="+mn-cs"/>
              </a:rPr>
            </a:br>
            <a:r>
              <a:rPr kumimoji="0" lang="fr-CA" altLang="fr-FR" sz="2400" b="0" u="none" strike="noStrike" kern="1200" cap="none" spc="0" normalizeH="0" baseline="0" noProof="0" dirty="0">
                <a:ln>
                  <a:noFill/>
                </a:ln>
                <a:solidFill>
                  <a:srgbClr val="333766"/>
                </a:solidFill>
                <a:effectLst/>
                <a:uLnTx/>
                <a:uFillTx/>
                <a:latin typeface="Arial" panose="020B0604020202020204" pitchFamily="34" charset="0"/>
                <a:ea typeface="+mn-ea"/>
                <a:cs typeface="+mn-cs"/>
              </a:rPr>
              <a:t>La neige </a:t>
            </a:r>
            <a:r>
              <a:rPr kumimoji="0" lang="fr-CA" altLang="fr-FR" sz="2400" b="1" u="none" strike="noStrike" kern="1200" cap="none" spc="0" normalizeH="0" baseline="0" noProof="0" dirty="0">
                <a:ln>
                  <a:noFill/>
                </a:ln>
                <a:solidFill>
                  <a:srgbClr val="333766"/>
                </a:solidFill>
                <a:effectLst/>
                <a:uLnTx/>
                <a:uFillTx/>
                <a:latin typeface="Arial" panose="020B0604020202020204" pitchFamily="34" charset="0"/>
                <a:ea typeface="+mn-ea"/>
                <a:cs typeface="+mn-cs"/>
              </a:rPr>
              <a:t>brillait</a:t>
            </a:r>
            <a:r>
              <a:rPr kumimoji="0" lang="fr-CA" altLang="fr-FR" sz="2400" b="0" u="none" strike="noStrike" kern="1200" cap="none" spc="0" normalizeH="0" baseline="0" noProof="0" dirty="0">
                <a:ln>
                  <a:noFill/>
                </a:ln>
                <a:solidFill>
                  <a:srgbClr val="333766"/>
                </a:solidFill>
                <a:effectLst/>
                <a:uLnTx/>
                <a:uFillTx/>
                <a:latin typeface="Arial" panose="020B0604020202020204" pitchFamily="34" charset="0"/>
                <a:ea typeface="+mn-ea"/>
                <a:cs typeface="+mn-cs"/>
              </a:rPr>
              <a:t> dans les rayons du soleil.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fr-FR" sz="2400" b="0" u="none" strike="noStrike" kern="1200" cap="none" spc="0" normalizeH="0" baseline="0" noProof="0" dirty="0">
                <a:ln>
                  <a:noFill/>
                </a:ln>
                <a:solidFill>
                  <a:srgbClr val="333766"/>
                </a:solidFill>
                <a:effectLst/>
                <a:uLnTx/>
                <a:uFillTx/>
                <a:latin typeface="Arial" panose="020B0604020202020204" pitchFamily="34" charset="0"/>
                <a:ea typeface="+mn-ea"/>
                <a:cs typeface="+mn-cs"/>
              </a:rPr>
              <a:t>L’eau </a:t>
            </a:r>
            <a:r>
              <a:rPr kumimoji="0" lang="fr-CA" altLang="fr-FR" sz="2400" b="1" u="none" strike="noStrike" kern="1200" cap="none" spc="0" normalizeH="0" baseline="0" noProof="0" dirty="0">
                <a:ln>
                  <a:noFill/>
                </a:ln>
                <a:solidFill>
                  <a:srgbClr val="333766"/>
                </a:solidFill>
                <a:effectLst/>
                <a:uLnTx/>
                <a:uFillTx/>
                <a:latin typeface="Arial" panose="020B0604020202020204" pitchFamily="34" charset="0"/>
                <a:ea typeface="+mn-ea"/>
                <a:cs typeface="+mn-cs"/>
              </a:rPr>
              <a:t>était </a:t>
            </a:r>
            <a:r>
              <a:rPr kumimoji="0" lang="fr-CA" altLang="fr-FR" sz="2400" b="0" u="none" strike="noStrike" kern="1200" cap="none" spc="0" normalizeH="0" baseline="0" noProof="0" dirty="0">
                <a:ln>
                  <a:noFill/>
                </a:ln>
                <a:solidFill>
                  <a:srgbClr val="333766"/>
                </a:solidFill>
                <a:effectLst/>
                <a:uLnTx/>
                <a:uFillTx/>
                <a:latin typeface="Arial" panose="020B0604020202020204" pitchFamily="34" charset="0"/>
                <a:ea typeface="+mn-ea"/>
                <a:cs typeface="+mn-cs"/>
              </a:rPr>
              <a:t>calme et douce.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fr-FR" sz="2400" b="0" u="none" strike="noStrike" kern="1200" cap="none" spc="0" normalizeH="0" baseline="0" noProof="0" dirty="0">
                <a:ln>
                  <a:noFill/>
                </a:ln>
                <a:solidFill>
                  <a:srgbClr val="333766"/>
                </a:solidFill>
                <a:effectLst/>
                <a:uLnTx/>
                <a:uFillTx/>
                <a:latin typeface="Arial" panose="020B0604020202020204" pitchFamily="34" charset="0"/>
                <a:ea typeface="+mn-ea"/>
                <a:cs typeface="+mn-cs"/>
              </a:rPr>
              <a:t>Tout </a:t>
            </a:r>
            <a:r>
              <a:rPr kumimoji="0" lang="fr-CA" altLang="fr-FR" sz="2400" b="1" u="none" strike="noStrike" kern="1200" cap="none" spc="0" normalizeH="0" baseline="0" noProof="0" dirty="0">
                <a:ln>
                  <a:noFill/>
                </a:ln>
                <a:solidFill>
                  <a:srgbClr val="333766"/>
                </a:solidFill>
                <a:effectLst/>
                <a:uLnTx/>
                <a:uFillTx/>
                <a:latin typeface="Arial" panose="020B0604020202020204" pitchFamily="34" charset="0"/>
                <a:ea typeface="+mn-ea"/>
                <a:cs typeface="+mn-cs"/>
              </a:rPr>
              <a:t>dormait</a:t>
            </a:r>
            <a:r>
              <a:rPr kumimoji="0" lang="fr-CA" altLang="fr-FR" sz="2400" b="0" u="none" strike="noStrike" kern="1200" cap="none" spc="0" normalizeH="0" baseline="0" noProof="0" dirty="0">
                <a:ln>
                  <a:noFill/>
                </a:ln>
                <a:solidFill>
                  <a:srgbClr val="333766"/>
                </a:solidFill>
                <a:effectLst/>
                <a:uLnTx/>
                <a:uFillTx/>
                <a:latin typeface="Arial" panose="020B0604020202020204" pitchFamily="34" charset="0"/>
                <a:ea typeface="+mn-ea"/>
                <a:cs typeface="+mn-cs"/>
              </a:rPr>
              <a:t> sous la neige.</a:t>
            </a:r>
            <a:r>
              <a:rPr kumimoji="0" lang="fr-CA" altLang="fr-FR" sz="2000" b="0" u="none" strike="noStrike" kern="1200" cap="none" spc="0" normalizeH="0" baseline="0" noProof="0" dirty="0">
                <a:ln>
                  <a:noFill/>
                </a:ln>
                <a:solidFill>
                  <a:srgbClr val="333766"/>
                </a:solidFill>
                <a:effectLst/>
                <a:uLnTx/>
                <a:uFillTx/>
                <a:latin typeface="Arial" panose="020B0604020202020204" pitchFamily="34" charset="0"/>
                <a:ea typeface="+mn-ea"/>
                <a:cs typeface="+mn-cs"/>
              </a:rPr>
              <a:t>  </a:t>
            </a:r>
          </a:p>
        </p:txBody>
      </p:sp>
    </p:spTree>
    <p:custDataLst>
      <p:tags r:id="rId1"/>
    </p:custDataLst>
    <p:extLst>
      <p:ext uri="{BB962C8B-B14F-4D97-AF65-F5344CB8AC3E}">
        <p14:creationId xmlns:p14="http://schemas.microsoft.com/office/powerpoint/2010/main" val="19641437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000"/>
                                        <p:tgtEl>
                                          <p:spTgt spid="20"/>
                                        </p:tgtEl>
                                      </p:cBhvr>
                                    </p:animEffec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F3AE-2DD4-5D82-92A8-EF1B8A4D0E9D}"/>
              </a:ext>
            </a:extLst>
          </p:cNvPr>
          <p:cNvSpPr>
            <a:spLocks noGrp="1"/>
          </p:cNvSpPr>
          <p:nvPr>
            <p:ph type="title"/>
          </p:nvPr>
        </p:nvSpPr>
        <p:spPr/>
        <p:txBody>
          <a:bodyPr/>
          <a:lstStyle/>
          <a:p>
            <a:r>
              <a:rPr lang="fr-CA" dirty="0"/>
              <a:t>Emplois (état)</a:t>
            </a:r>
          </a:p>
        </p:txBody>
      </p:sp>
      <p:cxnSp>
        <p:nvCxnSpPr>
          <p:cNvPr id="3" name="Straight Arrow Connector 2">
            <a:extLst>
              <a:ext uri="{FF2B5EF4-FFF2-40B4-BE49-F238E27FC236}">
                <a16:creationId xmlns:a16="http://schemas.microsoft.com/office/drawing/2014/main" id="{E5325FAA-0273-2CC0-9986-D4CC90EF6B43}"/>
              </a:ext>
            </a:extLst>
          </p:cNvPr>
          <p:cNvCxnSpPr/>
          <p:nvPr/>
        </p:nvCxnSpPr>
        <p:spPr>
          <a:xfrm>
            <a:off x="914400" y="2032000"/>
            <a:ext cx="7239000" cy="1588"/>
          </a:xfrm>
          <a:prstGeom prst="straightConnector1">
            <a:avLst/>
          </a:prstGeom>
          <a:noFill/>
          <a:ln w="38100" cap="flat" cmpd="sng" algn="ctr">
            <a:solidFill>
              <a:srgbClr val="FFFFFF">
                <a:lumMod val="65000"/>
              </a:srgbClr>
            </a:solidFill>
            <a:prstDash val="solid"/>
            <a:tailEnd type="arrow"/>
          </a:ln>
          <a:effectLst>
            <a:outerShdw blurRad="40000" dist="23000" dir="5400000" rotWithShape="0">
              <a:srgbClr val="000000">
                <a:alpha val="35000"/>
              </a:srgbClr>
            </a:outerShdw>
          </a:effectLst>
        </p:spPr>
      </p:cxnSp>
      <p:cxnSp>
        <p:nvCxnSpPr>
          <p:cNvPr id="4" name="Straight Connector 3">
            <a:extLst>
              <a:ext uri="{FF2B5EF4-FFF2-40B4-BE49-F238E27FC236}">
                <a16:creationId xmlns:a16="http://schemas.microsoft.com/office/drawing/2014/main" id="{48578DC2-77F8-9187-E619-D1854BF5E0C8}"/>
              </a:ext>
            </a:extLst>
          </p:cNvPr>
          <p:cNvCxnSpPr/>
          <p:nvPr/>
        </p:nvCxnSpPr>
        <p:spPr>
          <a:xfrm rot="5400000">
            <a:off x="7048500" y="2070100"/>
            <a:ext cx="533400" cy="0"/>
          </a:xfrm>
          <a:prstGeom prst="line">
            <a:avLst/>
          </a:prstGeom>
          <a:noFill/>
          <a:ln w="76200" cap="flat" cmpd="sng" algn="ctr">
            <a:solidFill>
              <a:srgbClr val="04A078"/>
            </a:solidFill>
            <a:prstDash val="solid"/>
          </a:ln>
          <a:effectLst>
            <a:outerShdw blurRad="40000" dist="23000" dir="5400000" rotWithShape="0">
              <a:srgbClr val="000000">
                <a:alpha val="35000"/>
              </a:srgbClr>
            </a:outerShdw>
          </a:effectLst>
        </p:spPr>
      </p:cxnSp>
      <p:sp>
        <p:nvSpPr>
          <p:cNvPr id="5" name="TextBox 24">
            <a:extLst>
              <a:ext uri="{FF2B5EF4-FFF2-40B4-BE49-F238E27FC236}">
                <a16:creationId xmlns:a16="http://schemas.microsoft.com/office/drawing/2014/main" id="{03C35A97-72AF-8C81-D985-A963D75B73DE}"/>
              </a:ext>
            </a:extLst>
          </p:cNvPr>
          <p:cNvSpPr txBox="1">
            <a:spLocks noChangeArrowheads="1"/>
          </p:cNvSpPr>
          <p:nvPr/>
        </p:nvSpPr>
        <p:spPr bwMode="auto">
          <a:xfrm>
            <a:off x="6858000" y="1474788"/>
            <a:ext cx="954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dirty="0">
                <a:ln>
                  <a:noFill/>
                </a:ln>
                <a:solidFill>
                  <a:srgbClr val="04A078"/>
                </a:solidFill>
                <a:effectLst/>
                <a:uLnTx/>
                <a:uFillTx/>
                <a:latin typeface="Arial" panose="020B0604020202020204" pitchFamily="34" charset="0"/>
                <a:cs typeface="+mn-cs"/>
              </a:rPr>
              <a:t>présent</a:t>
            </a:r>
          </a:p>
        </p:txBody>
      </p:sp>
      <p:sp>
        <p:nvSpPr>
          <p:cNvPr id="6" name="Right Arrow 14">
            <a:extLst>
              <a:ext uri="{FF2B5EF4-FFF2-40B4-BE49-F238E27FC236}">
                <a16:creationId xmlns:a16="http://schemas.microsoft.com/office/drawing/2014/main" id="{22AE999E-D359-3139-306C-B30421290976}"/>
              </a:ext>
            </a:extLst>
          </p:cNvPr>
          <p:cNvSpPr/>
          <p:nvPr/>
        </p:nvSpPr>
        <p:spPr>
          <a:xfrm>
            <a:off x="2286000" y="1955800"/>
            <a:ext cx="2667000" cy="188913"/>
          </a:xfrm>
          <a:prstGeom prst="rightArrow">
            <a:avLst/>
          </a:prstGeom>
          <a:solidFill>
            <a:srgbClr val="7030A0">
              <a:alpha val="9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27">
            <a:extLst>
              <a:ext uri="{FF2B5EF4-FFF2-40B4-BE49-F238E27FC236}">
                <a16:creationId xmlns:a16="http://schemas.microsoft.com/office/drawing/2014/main" id="{CDECD9D4-EE57-FFDE-C1EC-BB3E34C04192}"/>
              </a:ext>
            </a:extLst>
          </p:cNvPr>
          <p:cNvSpPr txBox="1">
            <a:spLocks noChangeArrowheads="1"/>
          </p:cNvSpPr>
          <p:nvPr/>
        </p:nvSpPr>
        <p:spPr bwMode="auto">
          <a:xfrm>
            <a:off x="3121025" y="2413000"/>
            <a:ext cx="1160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1" i="0" u="none" strike="noStrike" kern="0" cap="none" spc="0" normalizeH="0" baseline="0" noProof="0">
                <a:ln>
                  <a:noFill/>
                </a:ln>
                <a:solidFill>
                  <a:srgbClr val="7030A0"/>
                </a:solidFill>
                <a:effectLst/>
                <a:uLnTx/>
                <a:uFillTx/>
                <a:latin typeface="Arial" panose="020B0604020202020204" pitchFamily="34" charset="0"/>
                <a:cs typeface="+mn-cs"/>
              </a:rPr>
              <a:t>imparfait</a:t>
            </a:r>
          </a:p>
        </p:txBody>
      </p:sp>
      <p:sp>
        <p:nvSpPr>
          <p:cNvPr id="12" name="Rectangle 11">
            <a:extLst>
              <a:ext uri="{FF2B5EF4-FFF2-40B4-BE49-F238E27FC236}">
                <a16:creationId xmlns:a16="http://schemas.microsoft.com/office/drawing/2014/main" id="{BD423EE2-C406-8B6D-1EA5-E01D7AFAA87D}"/>
              </a:ext>
            </a:extLst>
          </p:cNvPr>
          <p:cNvSpPr/>
          <p:nvPr/>
        </p:nvSpPr>
        <p:spPr>
          <a:xfrm>
            <a:off x="10271760" y="6414444"/>
            <a:ext cx="1584088" cy="230832"/>
          </a:xfrm>
          <a:prstGeom prst="rect">
            <a:avLst/>
          </a:prstGeom>
        </p:spPr>
        <p:txBody>
          <a:bodyPr wrap="none">
            <a:spAutoFit/>
          </a:bodyPr>
          <a:lstStyle/>
          <a:p>
            <a:pPr>
              <a:defRPr/>
            </a:pPr>
            <a:r>
              <a:rPr lang="fr-CA" sz="900" dirty="0">
                <a:solidFill>
                  <a:srgbClr val="FFFFFF">
                    <a:lumMod val="50000"/>
                  </a:srgbClr>
                </a:solidFill>
                <a:latin typeface="Arial" charset="0"/>
                <a:cs typeface="+mn-cs"/>
              </a:rPr>
              <a:t>© Ivan Makarov, Flickr.com</a:t>
            </a:r>
          </a:p>
        </p:txBody>
      </p:sp>
      <p:sp>
        <p:nvSpPr>
          <p:cNvPr id="13" name="TextBox 12">
            <a:extLst>
              <a:ext uri="{FF2B5EF4-FFF2-40B4-BE49-F238E27FC236}">
                <a16:creationId xmlns:a16="http://schemas.microsoft.com/office/drawing/2014/main" id="{631DE4A7-9174-A162-B42B-E5A6E0A86059}"/>
              </a:ext>
            </a:extLst>
          </p:cNvPr>
          <p:cNvSpPr txBox="1">
            <a:spLocks noChangeArrowheads="1"/>
          </p:cNvSpPr>
          <p:nvPr/>
        </p:nvSpPr>
        <p:spPr bwMode="auto">
          <a:xfrm>
            <a:off x="1265109" y="3382182"/>
            <a:ext cx="34634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Blip>
                <a:blip r:embed="rId4"/>
              </a:buBlip>
              <a:tabLst/>
              <a:defRPr/>
            </a:pP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exprime un état (</a:t>
            </a:r>
            <a: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être</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a:t>
            </a:r>
            <a:endPar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2400" b="0" i="1" u="none" strike="noStrike" kern="0" cap="none" spc="0" normalizeH="0" baseline="0" noProof="0" dirty="0">
              <a:ln>
                <a:noFill/>
              </a:ln>
              <a:solidFill>
                <a:srgbClr val="333766"/>
              </a:solidFill>
              <a:effectLst/>
              <a:uLnTx/>
              <a:uFillTx/>
              <a:latin typeface="Arial" panose="020B0604020202020204" pitchFamily="34" charset="0"/>
              <a:cs typeface="+mn-cs"/>
            </a:endParaRPr>
          </a:p>
        </p:txBody>
      </p:sp>
      <p:cxnSp>
        <p:nvCxnSpPr>
          <p:cNvPr id="14" name="Straight Connector 13">
            <a:extLst>
              <a:ext uri="{FF2B5EF4-FFF2-40B4-BE49-F238E27FC236}">
                <a16:creationId xmlns:a16="http://schemas.microsoft.com/office/drawing/2014/main" id="{2C657110-7AEA-A4E7-7B7A-F7025A3C38ED}"/>
              </a:ext>
            </a:extLst>
          </p:cNvPr>
          <p:cNvCxnSpPr/>
          <p:nvPr/>
        </p:nvCxnSpPr>
        <p:spPr>
          <a:xfrm>
            <a:off x="3155493" y="3783013"/>
            <a:ext cx="685800" cy="0"/>
          </a:xfrm>
          <a:prstGeom prst="line">
            <a:avLst/>
          </a:prstGeom>
          <a:noFill/>
          <a:ln w="38100" cap="flat" cmpd="sng" algn="ctr">
            <a:solidFill>
              <a:srgbClr val="C00000"/>
            </a:solidFill>
            <a:prstDash val="solid"/>
          </a:ln>
          <a:effectLst/>
        </p:spPr>
      </p:cxnSp>
      <p:pic>
        <p:nvPicPr>
          <p:cNvPr id="15" name="Picture 2" descr="\\artsfs\arts_home\ktsedryk\Enseignement\Waterloo\Distance\252\temps passes\images\winter.jpg">
            <a:extLst>
              <a:ext uri="{FF2B5EF4-FFF2-40B4-BE49-F238E27FC236}">
                <a16:creationId xmlns:a16="http://schemas.microsoft.com/office/drawing/2014/main" id="{976AA54D-5B6E-4EC4-9694-45DFF7EF79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900" y="2251076"/>
            <a:ext cx="41767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F132C357-8E4E-82BC-9559-32800BB31237}"/>
              </a:ext>
            </a:extLst>
          </p:cNvPr>
          <p:cNvSpPr txBox="1"/>
          <p:nvPr/>
        </p:nvSpPr>
        <p:spPr>
          <a:xfrm>
            <a:off x="1564446" y="4774598"/>
            <a:ext cx="6328228" cy="954107"/>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altLang="fr-FR" sz="2800" b="0" u="none"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Il était très content.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altLang="fr-FR" sz="2800" b="0" u="none"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Il était encore tout petit</a:t>
            </a:r>
            <a:r>
              <a:rPr kumimoji="0" lang="fr-CA" altLang="fr-FR" sz="2000" b="0" u="none"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 </a:t>
            </a:r>
          </a:p>
        </p:txBody>
      </p:sp>
    </p:spTree>
    <p:custDataLst>
      <p:tags r:id="rId1"/>
    </p:custDataLst>
    <p:extLst>
      <p:ext uri="{BB962C8B-B14F-4D97-AF65-F5344CB8AC3E}">
        <p14:creationId xmlns:p14="http://schemas.microsoft.com/office/powerpoint/2010/main" val="35528562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867E1-79AD-F249-91AD-8363267EFAB7}"/>
              </a:ext>
            </a:extLst>
          </p:cNvPr>
          <p:cNvSpPr>
            <a:spLocks noGrp="1"/>
          </p:cNvSpPr>
          <p:nvPr>
            <p:ph type="title"/>
          </p:nvPr>
        </p:nvSpPr>
        <p:spPr/>
        <p:txBody>
          <a:bodyPr/>
          <a:lstStyle/>
          <a:p>
            <a:r>
              <a:rPr lang="fr-CA" altLang="fr-FR" sz="2800" dirty="0"/>
              <a:t> Emplois </a:t>
            </a:r>
            <a:r>
              <a:rPr lang="fr-CA" dirty="0"/>
              <a:t>(actions parallèles)</a:t>
            </a:r>
          </a:p>
        </p:txBody>
      </p:sp>
      <p:cxnSp>
        <p:nvCxnSpPr>
          <p:cNvPr id="3" name="Straight Arrow Connector 2">
            <a:extLst>
              <a:ext uri="{FF2B5EF4-FFF2-40B4-BE49-F238E27FC236}">
                <a16:creationId xmlns:a16="http://schemas.microsoft.com/office/drawing/2014/main" id="{DD26FE1F-903F-6D9D-2232-3ABAE1F252FF}"/>
              </a:ext>
            </a:extLst>
          </p:cNvPr>
          <p:cNvCxnSpPr/>
          <p:nvPr/>
        </p:nvCxnSpPr>
        <p:spPr>
          <a:xfrm>
            <a:off x="914400" y="1574800"/>
            <a:ext cx="7239000" cy="1588"/>
          </a:xfrm>
          <a:prstGeom prst="straightConnector1">
            <a:avLst/>
          </a:prstGeom>
          <a:noFill/>
          <a:ln w="38100" cap="flat" cmpd="sng" algn="ctr">
            <a:solidFill>
              <a:srgbClr val="FFFFFF">
                <a:lumMod val="65000"/>
              </a:srgbClr>
            </a:solidFill>
            <a:prstDash val="solid"/>
            <a:tailEnd type="arrow"/>
          </a:ln>
          <a:effectLst>
            <a:outerShdw blurRad="40000" dist="23000" dir="5400000" rotWithShape="0">
              <a:srgbClr val="000000">
                <a:alpha val="35000"/>
              </a:srgbClr>
            </a:outerShdw>
          </a:effectLst>
        </p:spPr>
      </p:cxnSp>
      <p:cxnSp>
        <p:nvCxnSpPr>
          <p:cNvPr id="4" name="Straight Connector 3">
            <a:extLst>
              <a:ext uri="{FF2B5EF4-FFF2-40B4-BE49-F238E27FC236}">
                <a16:creationId xmlns:a16="http://schemas.microsoft.com/office/drawing/2014/main" id="{614F363A-5058-4251-0B1E-3EEFBC9628EE}"/>
              </a:ext>
            </a:extLst>
          </p:cNvPr>
          <p:cNvCxnSpPr/>
          <p:nvPr/>
        </p:nvCxnSpPr>
        <p:spPr>
          <a:xfrm rot="5400000">
            <a:off x="7048500" y="1612900"/>
            <a:ext cx="533400" cy="0"/>
          </a:xfrm>
          <a:prstGeom prst="line">
            <a:avLst/>
          </a:prstGeom>
          <a:noFill/>
          <a:ln w="76200" cap="flat" cmpd="sng" algn="ctr">
            <a:solidFill>
              <a:srgbClr val="04A078"/>
            </a:solidFill>
            <a:prstDash val="solid"/>
          </a:ln>
          <a:effectLst>
            <a:outerShdw blurRad="40000" dist="23000" dir="5400000" rotWithShape="0">
              <a:srgbClr val="000000">
                <a:alpha val="35000"/>
              </a:srgbClr>
            </a:outerShdw>
          </a:effectLst>
        </p:spPr>
      </p:cxnSp>
      <p:sp>
        <p:nvSpPr>
          <p:cNvPr id="5" name="TextBox 24">
            <a:extLst>
              <a:ext uri="{FF2B5EF4-FFF2-40B4-BE49-F238E27FC236}">
                <a16:creationId xmlns:a16="http://schemas.microsoft.com/office/drawing/2014/main" id="{3EDFA900-EB14-AE44-D1AC-0C051A714EA1}"/>
              </a:ext>
            </a:extLst>
          </p:cNvPr>
          <p:cNvSpPr txBox="1">
            <a:spLocks noChangeArrowheads="1"/>
          </p:cNvSpPr>
          <p:nvPr/>
        </p:nvSpPr>
        <p:spPr bwMode="auto">
          <a:xfrm>
            <a:off x="6858000" y="1017588"/>
            <a:ext cx="954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dirty="0">
                <a:ln>
                  <a:noFill/>
                </a:ln>
                <a:solidFill>
                  <a:srgbClr val="04A078"/>
                </a:solidFill>
                <a:effectLst/>
                <a:uLnTx/>
                <a:uFillTx/>
                <a:latin typeface="Arial" panose="020B0604020202020204" pitchFamily="34" charset="0"/>
                <a:cs typeface="+mn-cs"/>
              </a:rPr>
              <a:t>présent</a:t>
            </a:r>
          </a:p>
        </p:txBody>
      </p:sp>
      <p:sp>
        <p:nvSpPr>
          <p:cNvPr id="6" name="Right Arrow 14">
            <a:extLst>
              <a:ext uri="{FF2B5EF4-FFF2-40B4-BE49-F238E27FC236}">
                <a16:creationId xmlns:a16="http://schemas.microsoft.com/office/drawing/2014/main" id="{A49E018C-D00A-ACB5-AFC4-4DFED238C0F3}"/>
              </a:ext>
            </a:extLst>
          </p:cNvPr>
          <p:cNvSpPr/>
          <p:nvPr/>
        </p:nvSpPr>
        <p:spPr>
          <a:xfrm>
            <a:off x="2286000" y="1498600"/>
            <a:ext cx="2667000" cy="188913"/>
          </a:xfrm>
          <a:prstGeom prst="rightArrow">
            <a:avLst/>
          </a:prstGeom>
          <a:solidFill>
            <a:srgbClr val="7030A0">
              <a:alpha val="9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27">
            <a:extLst>
              <a:ext uri="{FF2B5EF4-FFF2-40B4-BE49-F238E27FC236}">
                <a16:creationId xmlns:a16="http://schemas.microsoft.com/office/drawing/2014/main" id="{49BF8869-CE78-8E5E-DC77-33C6D0631C3A}"/>
              </a:ext>
            </a:extLst>
          </p:cNvPr>
          <p:cNvSpPr txBox="1">
            <a:spLocks noChangeArrowheads="1"/>
          </p:cNvSpPr>
          <p:nvPr/>
        </p:nvSpPr>
        <p:spPr bwMode="auto">
          <a:xfrm>
            <a:off x="3121025" y="1955800"/>
            <a:ext cx="1160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1" i="0" u="none" strike="noStrike" kern="0" cap="none" spc="0" normalizeH="0" baseline="0" noProof="0">
                <a:ln>
                  <a:noFill/>
                </a:ln>
                <a:solidFill>
                  <a:srgbClr val="7030A0"/>
                </a:solidFill>
                <a:effectLst/>
                <a:uLnTx/>
                <a:uFillTx/>
                <a:latin typeface="Arial" panose="020B0604020202020204" pitchFamily="34" charset="0"/>
                <a:cs typeface="+mn-cs"/>
              </a:rPr>
              <a:t>imparfait</a:t>
            </a:r>
          </a:p>
        </p:txBody>
      </p:sp>
      <p:sp>
        <p:nvSpPr>
          <p:cNvPr id="8" name="Right Arrow 14">
            <a:extLst>
              <a:ext uri="{FF2B5EF4-FFF2-40B4-BE49-F238E27FC236}">
                <a16:creationId xmlns:a16="http://schemas.microsoft.com/office/drawing/2014/main" id="{70CE4ECB-FB72-86E5-1936-76B97A7D4A4A}"/>
              </a:ext>
            </a:extLst>
          </p:cNvPr>
          <p:cNvSpPr/>
          <p:nvPr/>
        </p:nvSpPr>
        <p:spPr>
          <a:xfrm>
            <a:off x="2286000" y="1750218"/>
            <a:ext cx="2667000" cy="188913"/>
          </a:xfrm>
          <a:prstGeom prst="rightArrow">
            <a:avLst/>
          </a:prstGeom>
          <a:solidFill>
            <a:srgbClr val="7030A0">
              <a:alpha val="9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pic>
        <p:nvPicPr>
          <p:cNvPr id="15" name="Picture 2" descr="\\artsfs\arts_home\ktsedryk\Enseignement\Waterloo\Distance\252\temps passes\images\winter.jpg">
            <a:extLst>
              <a:ext uri="{FF2B5EF4-FFF2-40B4-BE49-F238E27FC236}">
                <a16:creationId xmlns:a16="http://schemas.microsoft.com/office/drawing/2014/main" id="{BDFA2EB1-6924-A4E0-117C-82F475117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609" y="3707121"/>
            <a:ext cx="4883707" cy="32535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5DD48DCF-D428-06D5-F659-DA0CF412AFA8}"/>
              </a:ext>
            </a:extLst>
          </p:cNvPr>
          <p:cNvSpPr txBox="1">
            <a:spLocks noChangeArrowheads="1"/>
          </p:cNvSpPr>
          <p:nvPr/>
        </p:nvSpPr>
        <p:spPr bwMode="auto">
          <a:xfrm>
            <a:off x="2129531" y="2502693"/>
            <a:ext cx="7839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Blip>
                <a:blip r:embed="rId5"/>
              </a:buBlip>
              <a:tabLst/>
              <a:defRPr/>
            </a:pP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deux actions qui se passent en même temps au passé</a:t>
            </a:r>
            <a:endParaRPr kumimoji="0" lang="fr-CA" altLang="fr-FR" sz="18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7" name="Rectangle 16">
            <a:extLst>
              <a:ext uri="{FF2B5EF4-FFF2-40B4-BE49-F238E27FC236}">
                <a16:creationId xmlns:a16="http://schemas.microsoft.com/office/drawing/2014/main" id="{47F3C1EA-FA9B-1EF1-C8D7-9B1DE4D099CC}"/>
              </a:ext>
            </a:extLst>
          </p:cNvPr>
          <p:cNvSpPr/>
          <p:nvPr/>
        </p:nvSpPr>
        <p:spPr>
          <a:xfrm>
            <a:off x="7723634" y="6605256"/>
            <a:ext cx="859531" cy="230832"/>
          </a:xfrm>
          <a:prstGeom prst="rect">
            <a:avLst/>
          </a:prstGeom>
        </p:spPr>
        <p:txBody>
          <a:bodyPr wrap="none">
            <a:spAutoFit/>
          </a:bodyPr>
          <a:lstStyle/>
          <a:p>
            <a:pPr>
              <a:defRPr/>
            </a:pPr>
            <a:r>
              <a:rPr lang="fr-CA" sz="900" dirty="0">
                <a:solidFill>
                  <a:srgbClr val="FFFFFF">
                    <a:lumMod val="50000"/>
                  </a:srgbClr>
                </a:solidFill>
                <a:latin typeface="Arial" charset="0"/>
                <a:cs typeface="+mn-cs"/>
              </a:rPr>
              <a:t>© clipart.com</a:t>
            </a:r>
          </a:p>
        </p:txBody>
      </p:sp>
      <p:sp>
        <p:nvSpPr>
          <p:cNvPr id="18" name="TextBox 17">
            <a:extLst>
              <a:ext uri="{FF2B5EF4-FFF2-40B4-BE49-F238E27FC236}">
                <a16:creationId xmlns:a16="http://schemas.microsoft.com/office/drawing/2014/main" id="{17799C06-3D1B-0E48-3B93-46EED1DEB888}"/>
              </a:ext>
            </a:extLst>
          </p:cNvPr>
          <p:cNvSpPr txBox="1">
            <a:spLocks noChangeArrowheads="1"/>
          </p:cNvSpPr>
          <p:nvPr/>
        </p:nvSpPr>
        <p:spPr bwMode="auto">
          <a:xfrm>
            <a:off x="2387600" y="3130053"/>
            <a:ext cx="771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CA" altLang="fr-FR" sz="2400" b="0" u="none" strike="noStrike" kern="0" cap="none" spc="0" normalizeH="0" baseline="0" noProof="0" dirty="0">
                <a:ln>
                  <a:noFill/>
                </a:ln>
                <a:solidFill>
                  <a:srgbClr val="333766"/>
                </a:solidFill>
                <a:effectLst/>
                <a:uLnTx/>
                <a:uFillTx/>
                <a:latin typeface="Arial" panose="020B0604020202020204" pitchFamily="34" charset="0"/>
                <a:cs typeface="+mn-cs"/>
              </a:rPr>
              <a:t>Elle </a:t>
            </a:r>
            <a:r>
              <a:rPr kumimoji="0" lang="fr-CA" altLang="fr-FR" sz="2400" b="1" u="none" strike="noStrike" kern="0" cap="none" spc="0" normalizeH="0" baseline="0" noProof="0" dirty="0">
                <a:ln>
                  <a:noFill/>
                </a:ln>
                <a:solidFill>
                  <a:srgbClr val="333766"/>
                </a:solidFill>
                <a:effectLst/>
                <a:uLnTx/>
                <a:uFillTx/>
                <a:latin typeface="Arial" panose="020B0604020202020204" pitchFamily="34" charset="0"/>
                <a:cs typeface="+mn-cs"/>
              </a:rPr>
              <a:t>lisait</a:t>
            </a:r>
            <a:r>
              <a:rPr kumimoji="0" lang="fr-CA" altLang="fr-FR" sz="2400" b="0" u="none" strike="noStrike" kern="0" cap="none" spc="0" normalizeH="0" baseline="0" noProof="0" dirty="0">
                <a:ln>
                  <a:noFill/>
                </a:ln>
                <a:solidFill>
                  <a:srgbClr val="333766"/>
                </a:solidFill>
                <a:effectLst/>
                <a:uLnTx/>
                <a:uFillTx/>
                <a:latin typeface="Arial" panose="020B0604020202020204" pitchFamily="34" charset="0"/>
                <a:cs typeface="+mn-cs"/>
              </a:rPr>
              <a:t> un journal pendant qu’il </a:t>
            </a:r>
            <a:r>
              <a:rPr kumimoji="0" lang="fr-CA" altLang="fr-FR" sz="2400" b="1" u="none" strike="noStrike" kern="0" cap="none" spc="0" normalizeH="0" baseline="0" noProof="0" dirty="0">
                <a:ln>
                  <a:noFill/>
                </a:ln>
                <a:solidFill>
                  <a:srgbClr val="333766"/>
                </a:solidFill>
                <a:effectLst/>
                <a:uLnTx/>
                <a:uFillTx/>
                <a:latin typeface="Arial" panose="020B0604020202020204" pitchFamily="34" charset="0"/>
                <a:cs typeface="+mn-cs"/>
              </a:rPr>
              <a:t>parlait</a:t>
            </a:r>
            <a:r>
              <a:rPr kumimoji="0" lang="fr-CA" altLang="fr-FR" sz="2400" b="0" u="none" strike="noStrike" kern="0" cap="none" spc="0" normalizeH="0" baseline="0" noProof="0" dirty="0">
                <a:ln>
                  <a:noFill/>
                </a:ln>
                <a:solidFill>
                  <a:srgbClr val="333766"/>
                </a:solidFill>
                <a:effectLst/>
                <a:uLnTx/>
                <a:uFillTx/>
                <a:latin typeface="Arial" panose="020B0604020202020204" pitchFamily="34" charset="0"/>
                <a:cs typeface="+mn-cs"/>
              </a:rPr>
              <a:t> au téléphone.</a:t>
            </a:r>
          </a:p>
        </p:txBody>
      </p:sp>
      <p:cxnSp>
        <p:nvCxnSpPr>
          <p:cNvPr id="19" name="Straight Connector 18">
            <a:extLst>
              <a:ext uri="{FF2B5EF4-FFF2-40B4-BE49-F238E27FC236}">
                <a16:creationId xmlns:a16="http://schemas.microsoft.com/office/drawing/2014/main" id="{AA4D31F3-6A37-BA9E-650D-3AA3A202B9FF}"/>
              </a:ext>
            </a:extLst>
          </p:cNvPr>
          <p:cNvCxnSpPr/>
          <p:nvPr/>
        </p:nvCxnSpPr>
        <p:spPr>
          <a:xfrm>
            <a:off x="6296720" y="2883693"/>
            <a:ext cx="2194560" cy="0"/>
          </a:xfrm>
          <a:prstGeom prst="line">
            <a:avLst/>
          </a:prstGeom>
          <a:noFill/>
          <a:ln w="38100" cap="flat" cmpd="sng" algn="ctr">
            <a:solidFill>
              <a:srgbClr val="C00000"/>
            </a:solidFill>
            <a:prstDash val="solid"/>
          </a:ln>
          <a:effectLst/>
        </p:spPr>
      </p:cxnSp>
      <p:cxnSp>
        <p:nvCxnSpPr>
          <p:cNvPr id="20" name="Straight Connector 19">
            <a:extLst>
              <a:ext uri="{FF2B5EF4-FFF2-40B4-BE49-F238E27FC236}">
                <a16:creationId xmlns:a16="http://schemas.microsoft.com/office/drawing/2014/main" id="{0BC6139B-818D-9248-BE7F-3568B848489E}"/>
              </a:ext>
            </a:extLst>
          </p:cNvPr>
          <p:cNvCxnSpPr/>
          <p:nvPr/>
        </p:nvCxnSpPr>
        <p:spPr>
          <a:xfrm>
            <a:off x="5314950" y="3566318"/>
            <a:ext cx="1554480" cy="0"/>
          </a:xfrm>
          <a:prstGeom prst="line">
            <a:avLst/>
          </a:prstGeom>
          <a:noFill/>
          <a:ln w="38100" cap="flat" cmpd="sng" algn="ctr">
            <a:solidFill>
              <a:srgbClr val="7E44A9"/>
            </a:solidFill>
            <a:prstDash val="solid"/>
          </a:ln>
          <a:effectLst>
            <a:outerShdw blurRad="40000" dist="23000" dir="5400000" rotWithShape="0">
              <a:srgbClr val="000000">
                <a:alpha val="35000"/>
              </a:srgbClr>
            </a:outerShdw>
          </a:effectLst>
        </p:spPr>
      </p:cxnSp>
    </p:spTree>
    <p:custDataLst>
      <p:tags r:id="rId1"/>
    </p:custDataLst>
    <p:extLst>
      <p:ext uri="{BB962C8B-B14F-4D97-AF65-F5344CB8AC3E}">
        <p14:creationId xmlns:p14="http://schemas.microsoft.com/office/powerpoint/2010/main" val="33018784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867E1-79AD-F249-91AD-8363267EFAB7}"/>
              </a:ext>
            </a:extLst>
          </p:cNvPr>
          <p:cNvSpPr>
            <a:spLocks noGrp="1"/>
          </p:cNvSpPr>
          <p:nvPr>
            <p:ph type="title"/>
          </p:nvPr>
        </p:nvSpPr>
        <p:spPr/>
        <p:txBody>
          <a:bodyPr/>
          <a:lstStyle/>
          <a:p>
            <a:r>
              <a:rPr lang="fr-CA" altLang="fr-FR" dirty="0"/>
              <a:t> Emplois (imparfait + passé composé)</a:t>
            </a:r>
            <a:endParaRPr lang="fr-CA" dirty="0"/>
          </a:p>
        </p:txBody>
      </p:sp>
      <p:cxnSp>
        <p:nvCxnSpPr>
          <p:cNvPr id="3" name="Straight Arrow Connector 2">
            <a:extLst>
              <a:ext uri="{FF2B5EF4-FFF2-40B4-BE49-F238E27FC236}">
                <a16:creationId xmlns:a16="http://schemas.microsoft.com/office/drawing/2014/main" id="{DD26FE1F-903F-6D9D-2232-3ABAE1F252FF}"/>
              </a:ext>
            </a:extLst>
          </p:cNvPr>
          <p:cNvCxnSpPr/>
          <p:nvPr/>
        </p:nvCxnSpPr>
        <p:spPr>
          <a:xfrm>
            <a:off x="914400" y="1574800"/>
            <a:ext cx="7239000" cy="1588"/>
          </a:xfrm>
          <a:prstGeom prst="straightConnector1">
            <a:avLst/>
          </a:prstGeom>
          <a:noFill/>
          <a:ln w="38100" cap="flat" cmpd="sng" algn="ctr">
            <a:solidFill>
              <a:srgbClr val="FFFFFF">
                <a:lumMod val="65000"/>
              </a:srgbClr>
            </a:solidFill>
            <a:prstDash val="solid"/>
            <a:tailEnd type="arrow"/>
          </a:ln>
          <a:effectLst>
            <a:outerShdw blurRad="40000" dist="23000" dir="5400000" rotWithShape="0">
              <a:srgbClr val="000000">
                <a:alpha val="35000"/>
              </a:srgbClr>
            </a:outerShdw>
          </a:effectLst>
        </p:spPr>
      </p:cxnSp>
      <p:cxnSp>
        <p:nvCxnSpPr>
          <p:cNvPr id="4" name="Straight Connector 3">
            <a:extLst>
              <a:ext uri="{FF2B5EF4-FFF2-40B4-BE49-F238E27FC236}">
                <a16:creationId xmlns:a16="http://schemas.microsoft.com/office/drawing/2014/main" id="{614F363A-5058-4251-0B1E-3EEFBC9628EE}"/>
              </a:ext>
            </a:extLst>
          </p:cNvPr>
          <p:cNvCxnSpPr/>
          <p:nvPr/>
        </p:nvCxnSpPr>
        <p:spPr>
          <a:xfrm rot="5400000">
            <a:off x="7048500" y="1612900"/>
            <a:ext cx="533400" cy="0"/>
          </a:xfrm>
          <a:prstGeom prst="line">
            <a:avLst/>
          </a:prstGeom>
          <a:noFill/>
          <a:ln w="76200" cap="flat" cmpd="sng" algn="ctr">
            <a:solidFill>
              <a:srgbClr val="04A078"/>
            </a:solidFill>
            <a:prstDash val="solid"/>
          </a:ln>
          <a:effectLst>
            <a:outerShdw blurRad="40000" dist="23000" dir="5400000" rotWithShape="0">
              <a:srgbClr val="000000">
                <a:alpha val="35000"/>
              </a:srgbClr>
            </a:outerShdw>
          </a:effectLst>
        </p:spPr>
      </p:cxnSp>
      <p:sp>
        <p:nvSpPr>
          <p:cNvPr id="5" name="TextBox 24">
            <a:extLst>
              <a:ext uri="{FF2B5EF4-FFF2-40B4-BE49-F238E27FC236}">
                <a16:creationId xmlns:a16="http://schemas.microsoft.com/office/drawing/2014/main" id="{3EDFA900-EB14-AE44-D1AC-0C051A714EA1}"/>
              </a:ext>
            </a:extLst>
          </p:cNvPr>
          <p:cNvSpPr txBox="1">
            <a:spLocks noChangeArrowheads="1"/>
          </p:cNvSpPr>
          <p:nvPr/>
        </p:nvSpPr>
        <p:spPr bwMode="auto">
          <a:xfrm>
            <a:off x="6858000" y="1017588"/>
            <a:ext cx="954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dirty="0">
                <a:ln>
                  <a:noFill/>
                </a:ln>
                <a:solidFill>
                  <a:srgbClr val="04A078"/>
                </a:solidFill>
                <a:effectLst/>
                <a:uLnTx/>
                <a:uFillTx/>
                <a:latin typeface="Arial" panose="020B0604020202020204" pitchFamily="34" charset="0"/>
                <a:cs typeface="+mn-cs"/>
              </a:rPr>
              <a:t>présent</a:t>
            </a:r>
          </a:p>
        </p:txBody>
      </p:sp>
      <p:sp>
        <p:nvSpPr>
          <p:cNvPr id="9" name="Rectangle 8">
            <a:extLst>
              <a:ext uri="{FF2B5EF4-FFF2-40B4-BE49-F238E27FC236}">
                <a16:creationId xmlns:a16="http://schemas.microsoft.com/office/drawing/2014/main" id="{51C6D752-CBE7-3234-C7D7-F1F5183948D0}"/>
              </a:ext>
            </a:extLst>
          </p:cNvPr>
          <p:cNvSpPr/>
          <p:nvPr/>
        </p:nvSpPr>
        <p:spPr>
          <a:xfrm>
            <a:off x="0" y="6627813"/>
            <a:ext cx="859531" cy="230832"/>
          </a:xfrm>
          <a:prstGeom prst="rect">
            <a:avLst/>
          </a:prstGeom>
        </p:spPr>
        <p:txBody>
          <a:bodyPr wrap="none">
            <a:spAutoFit/>
          </a:bodyPr>
          <a:lstStyle/>
          <a:p>
            <a:pPr eaLnBrk="1" hangingPunct="1">
              <a:defRPr/>
            </a:pPr>
            <a:r>
              <a:rPr lang="fr-CA" sz="900" dirty="0">
                <a:solidFill>
                  <a:schemeClr val="bg1">
                    <a:lumMod val="50000"/>
                  </a:schemeClr>
                </a:solidFill>
                <a:latin typeface="Arial" charset="0"/>
              </a:rPr>
              <a:t>© clipart.com</a:t>
            </a:r>
          </a:p>
        </p:txBody>
      </p:sp>
      <p:cxnSp>
        <p:nvCxnSpPr>
          <p:cNvPr id="10" name="Straight Connector 9">
            <a:extLst>
              <a:ext uri="{FF2B5EF4-FFF2-40B4-BE49-F238E27FC236}">
                <a16:creationId xmlns:a16="http://schemas.microsoft.com/office/drawing/2014/main" id="{166A214E-D830-D38C-1C78-E0C5250F1470}"/>
              </a:ext>
            </a:extLst>
          </p:cNvPr>
          <p:cNvCxnSpPr/>
          <p:nvPr/>
        </p:nvCxnSpPr>
        <p:spPr>
          <a:xfrm rot="5400000">
            <a:off x="4581525" y="1642905"/>
            <a:ext cx="533400" cy="0"/>
          </a:xfrm>
          <a:prstGeom prst="line">
            <a:avLst/>
          </a:prstGeom>
          <a:ln w="76200">
            <a:solidFill>
              <a:srgbClr val="0070C0"/>
            </a:solidFill>
          </a:ln>
        </p:spPr>
        <p:style>
          <a:lnRef idx="3">
            <a:schemeClr val="accent6"/>
          </a:lnRef>
          <a:fillRef idx="0">
            <a:schemeClr val="accent6"/>
          </a:fillRef>
          <a:effectRef idx="2">
            <a:schemeClr val="accent6"/>
          </a:effectRef>
          <a:fontRef idx="minor">
            <a:schemeClr val="tx1"/>
          </a:fontRef>
        </p:style>
      </p:cxnSp>
      <p:sp>
        <p:nvSpPr>
          <p:cNvPr id="11" name="Right Arrow 14">
            <a:extLst>
              <a:ext uri="{FF2B5EF4-FFF2-40B4-BE49-F238E27FC236}">
                <a16:creationId xmlns:a16="http://schemas.microsoft.com/office/drawing/2014/main" id="{ADE1796F-3A48-E206-EA82-26CE51C9BA13}"/>
              </a:ext>
            </a:extLst>
          </p:cNvPr>
          <p:cNvSpPr/>
          <p:nvPr/>
        </p:nvSpPr>
        <p:spPr>
          <a:xfrm>
            <a:off x="2181225" y="1510348"/>
            <a:ext cx="2667000" cy="188913"/>
          </a:xfrm>
          <a:prstGeom prst="rightArrow">
            <a:avLst/>
          </a:prstGeom>
          <a:solidFill>
            <a:srgbClr val="7030A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A"/>
          </a:p>
        </p:txBody>
      </p:sp>
      <p:sp>
        <p:nvSpPr>
          <p:cNvPr id="12" name="TextBox 27">
            <a:extLst>
              <a:ext uri="{FF2B5EF4-FFF2-40B4-BE49-F238E27FC236}">
                <a16:creationId xmlns:a16="http://schemas.microsoft.com/office/drawing/2014/main" id="{95B6BC93-68A8-1954-BADB-F5616433AE00}"/>
              </a:ext>
            </a:extLst>
          </p:cNvPr>
          <p:cNvSpPr txBox="1">
            <a:spLocks noChangeArrowheads="1"/>
          </p:cNvSpPr>
          <p:nvPr/>
        </p:nvSpPr>
        <p:spPr bwMode="auto">
          <a:xfrm>
            <a:off x="3094038" y="1615918"/>
            <a:ext cx="1160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CA" altLang="fr-FR" sz="1800" b="1" dirty="0">
                <a:solidFill>
                  <a:srgbClr val="7030A0"/>
                </a:solidFill>
              </a:rPr>
              <a:t>imparfait</a:t>
            </a:r>
          </a:p>
        </p:txBody>
      </p:sp>
      <p:pic>
        <p:nvPicPr>
          <p:cNvPr id="13" name="Picture 2" descr="\\artsfs\arts_home\ktsedryk\Enseignement\Waterloo\Distance\252\temps passes\images\winter.jpg">
            <a:extLst>
              <a:ext uri="{FF2B5EF4-FFF2-40B4-BE49-F238E27FC236}">
                <a16:creationId xmlns:a16="http://schemas.microsoft.com/office/drawing/2014/main" id="{ACC0E130-0093-BDB9-1C36-556666AD7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281" y="1510348"/>
            <a:ext cx="4727073" cy="489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7090D9E8-325E-E39D-4776-09647B963B7A}"/>
              </a:ext>
            </a:extLst>
          </p:cNvPr>
          <p:cNvSpPr txBox="1">
            <a:spLocks noChangeArrowheads="1"/>
          </p:cNvSpPr>
          <p:nvPr/>
        </p:nvSpPr>
        <p:spPr bwMode="auto">
          <a:xfrm>
            <a:off x="1289844" y="2683511"/>
            <a:ext cx="44497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Blip>
                <a:blip r:embed="rId5"/>
              </a:buBlip>
            </a:pPr>
            <a:r>
              <a:rPr lang="fr-CA" altLang="fr-FR" sz="1800" dirty="0"/>
              <a:t> </a:t>
            </a:r>
            <a:r>
              <a:rPr lang="fr-FR" altLang="fr-FR" sz="2400" dirty="0"/>
              <a:t>action qui dure (imparfait) </a:t>
            </a:r>
            <a:br>
              <a:rPr lang="fr-FR" altLang="fr-FR" sz="2400" dirty="0"/>
            </a:br>
            <a:r>
              <a:rPr lang="fr-FR" altLang="fr-FR" sz="2400" dirty="0"/>
              <a:t>est interrompue par une autre action  (passé composé)</a:t>
            </a:r>
            <a:endParaRPr lang="fr-CA" altLang="fr-FR" sz="1800" b="1" dirty="0"/>
          </a:p>
          <a:p>
            <a:pPr eaLnBrk="1" hangingPunct="1">
              <a:spcBef>
                <a:spcPct val="0"/>
              </a:spcBef>
              <a:buFontTx/>
              <a:buNone/>
            </a:pPr>
            <a:endParaRPr lang="fr-CA" altLang="fr-FR" sz="1800" b="1" dirty="0"/>
          </a:p>
          <a:p>
            <a:pPr eaLnBrk="1" hangingPunct="1">
              <a:spcBef>
                <a:spcPct val="0"/>
              </a:spcBef>
              <a:buFontTx/>
              <a:buNone/>
            </a:pPr>
            <a:endParaRPr lang="fr-CA" altLang="fr-FR" sz="1800" i="1" dirty="0">
              <a:solidFill>
                <a:srgbClr val="333766"/>
              </a:solidFill>
            </a:endParaRPr>
          </a:p>
        </p:txBody>
      </p:sp>
      <p:sp>
        <p:nvSpPr>
          <p:cNvPr id="21" name="Rectangle 20">
            <a:extLst>
              <a:ext uri="{FF2B5EF4-FFF2-40B4-BE49-F238E27FC236}">
                <a16:creationId xmlns:a16="http://schemas.microsoft.com/office/drawing/2014/main" id="{A0B7F94C-152C-439A-FA10-9684C030FAFB}"/>
              </a:ext>
            </a:extLst>
          </p:cNvPr>
          <p:cNvSpPr>
            <a:spLocks noChangeArrowheads="1"/>
          </p:cNvSpPr>
          <p:nvPr/>
        </p:nvSpPr>
        <p:spPr bwMode="auto">
          <a:xfrm>
            <a:off x="3094038" y="4618038"/>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CA" altLang="fr-FR" sz="2400" dirty="0">
                <a:solidFill>
                  <a:srgbClr val="333766"/>
                </a:solidFill>
              </a:rPr>
              <a:t>Il </a:t>
            </a:r>
            <a:r>
              <a:rPr lang="fr-CA" altLang="fr-FR" sz="2400" b="1" dirty="0">
                <a:solidFill>
                  <a:srgbClr val="333766"/>
                </a:solidFill>
              </a:rPr>
              <a:t>descendait</a:t>
            </a:r>
            <a:r>
              <a:rPr lang="fr-CA" altLang="fr-FR" sz="2400" dirty="0">
                <a:solidFill>
                  <a:srgbClr val="333766"/>
                </a:solidFill>
              </a:rPr>
              <a:t> en parachute </a:t>
            </a:r>
          </a:p>
          <a:p>
            <a:pPr eaLnBrk="1" hangingPunct="1">
              <a:spcBef>
                <a:spcPct val="0"/>
              </a:spcBef>
              <a:buFontTx/>
              <a:buNone/>
            </a:pPr>
            <a:r>
              <a:rPr lang="fr-CA" altLang="fr-FR" sz="2400" dirty="0">
                <a:solidFill>
                  <a:srgbClr val="333766"/>
                </a:solidFill>
              </a:rPr>
              <a:t>quand il </a:t>
            </a:r>
            <a:r>
              <a:rPr lang="fr-CA" altLang="fr-FR" sz="2400" b="1" dirty="0">
                <a:solidFill>
                  <a:srgbClr val="333766"/>
                </a:solidFill>
              </a:rPr>
              <a:t>a vu </a:t>
            </a:r>
            <a:r>
              <a:rPr lang="fr-CA" altLang="fr-FR" sz="2400" dirty="0">
                <a:solidFill>
                  <a:srgbClr val="333766"/>
                </a:solidFill>
              </a:rPr>
              <a:t>le Père Noël. </a:t>
            </a:r>
            <a:endParaRPr lang="en-US" altLang="fr-FR" sz="2400" dirty="0">
              <a:solidFill>
                <a:srgbClr val="333766"/>
              </a:solidFill>
            </a:endParaRPr>
          </a:p>
        </p:txBody>
      </p:sp>
      <p:sp>
        <p:nvSpPr>
          <p:cNvPr id="22" name="TextBox 27">
            <a:extLst>
              <a:ext uri="{FF2B5EF4-FFF2-40B4-BE49-F238E27FC236}">
                <a16:creationId xmlns:a16="http://schemas.microsoft.com/office/drawing/2014/main" id="{DE6070A5-FA77-C732-2584-01B3D32B3E2F}"/>
              </a:ext>
            </a:extLst>
          </p:cNvPr>
          <p:cNvSpPr txBox="1">
            <a:spLocks noChangeArrowheads="1"/>
          </p:cNvSpPr>
          <p:nvPr/>
        </p:nvSpPr>
        <p:spPr bwMode="auto">
          <a:xfrm>
            <a:off x="3898900" y="1026161"/>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dirty="0">
                <a:ln>
                  <a:noFill/>
                </a:ln>
                <a:solidFill>
                  <a:srgbClr val="1997CB"/>
                </a:solidFill>
                <a:effectLst/>
                <a:uLnTx/>
                <a:uFillTx/>
                <a:latin typeface="Arial" panose="020B0604020202020204" pitchFamily="34" charset="0"/>
                <a:cs typeface="+mn-cs"/>
              </a:rPr>
              <a:t>passé composé</a:t>
            </a:r>
          </a:p>
        </p:txBody>
      </p:sp>
    </p:spTree>
    <p:custDataLst>
      <p:tags r:id="rId1"/>
    </p:custDataLst>
    <p:extLst>
      <p:ext uri="{BB962C8B-B14F-4D97-AF65-F5344CB8AC3E}">
        <p14:creationId xmlns:p14="http://schemas.microsoft.com/office/powerpoint/2010/main" val="13365843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4"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from="(-#ppt_w/2)" to="(#ppt_x)" calcmode="lin" valueType="num">
                                      <p:cBhvr>
                                        <p:cTn id="21" dur="600" fill="hold">
                                          <p:stCondLst>
                                            <p:cond delay="0"/>
                                          </p:stCondLst>
                                        </p:cTn>
                                        <p:tgtEl>
                                          <p:spTgt spid="22"/>
                                        </p:tgtEl>
                                        <p:attrNameLst>
                                          <p:attrName>ppt_x</p:attrName>
                                        </p:attrNameLst>
                                      </p:cBhvr>
                                    </p:anim>
                                    <p:anim from="0" to="-1.0" calcmode="lin" valueType="num">
                                      <p:cBhvr>
                                        <p:cTn id="22" dur="200" decel="50000" autoRev="1" fill="hold">
                                          <p:stCondLst>
                                            <p:cond delay="600"/>
                                          </p:stCondLst>
                                        </p:cTn>
                                        <p:tgtEl>
                                          <p:spTgt spid="22"/>
                                        </p:tgtEl>
                                        <p:attrNameLst>
                                          <p:attrName>xshear</p:attrName>
                                        </p:attrNameLst>
                                      </p:cBhvr>
                                    </p:anim>
                                    <p:animScale>
                                      <p:cBhvr>
                                        <p:cTn id="23" dur="200" decel="100000" autoRev="1" fill="hold">
                                          <p:stCondLst>
                                            <p:cond delay="600"/>
                                          </p:stCondLst>
                                        </p:cTn>
                                        <p:tgtEl>
                                          <p:spTgt spid="22"/>
                                        </p:tgtEl>
                                      </p:cBhvr>
                                      <p:from x="100000" y="100000"/>
                                      <p:to x="80000" y="100000"/>
                                    </p:animScale>
                                    <p:anim by="(#ppt_h/3+#ppt_w*0.1)" calcmode="lin" valueType="num">
                                      <p:cBhvr additive="sum">
                                        <p:cTn id="24" dur="200" decel="100000" autoRev="1" fill="hold">
                                          <p:stCondLst>
                                            <p:cond delay="600"/>
                                          </p:stCondLst>
                                        </p:cTn>
                                        <p:tgtEl>
                                          <p:spTgt spid="22"/>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childTnLst>
                          </p:cTn>
                        </p:par>
                        <p:par>
                          <p:cTn id="33" fill="hold">
                            <p:stCondLst>
                              <p:cond delay="1000"/>
                            </p:stCondLst>
                            <p:childTnLst>
                              <p:par>
                                <p:cTn id="34" presetID="1"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4"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85"/>
  <p:tag name="MMPROD_THEME_BG_IMAGE" val=""/>
  <p:tag name="MMPROD_DATA" val="&lt;object type=&quot;10002&quot; unique_id=&quot;901&quot;&gt;&lt;property id=&quot;10007&quot; value=&quot;Next&quot;/&gt;&lt;property id=&quot;10008&quot; value=&quot;Back&quot;/&gt;&lt;property id=&quot;10009&quot; value=&quot;Soumettre&quot;/&gt;&lt;property id=&quot;10012&quot; value=&quot;0&quot;/&gt;&lt;property id=&quot;10022&quot; value=&quot;Essayez encore une fois&quot;/&gt;&lt;property id=&quot;10068&quot; value=&quot;Correct - Cliquez pour continuer&quot;/&gt;&lt;property id=&quot;10069&quot; value=&quot;Incorrect - Cliquez pour continuer&quot;/&gt;&lt;property id=&quot;10124&quot; value=&quot;Click to continue&quot;/&gt;&lt;property id=&quot;10125&quot; value=&quot;Click to submit answer&quot;/&gt;&lt;property id=&quot;10126&quot; value=&quot;Click to go back&quot;/&gt;&lt;property id=&quot;10127&quot; value=&quot;Annule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Vous devez répondre aux questions avant de continuer&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Réussi&quot;/&gt;&lt;property id=&quot;10166&quot; value=&quot;Échoué&quot;/&gt;&lt;property id=&quot;10167&quot; value=&quot;FFFFFFFF&quot;/&gt;&lt;property id=&quot;10169&quot; value=&quot;Question %d of %d&quot;/&gt;&lt;property id=&quot;10170&quot; value=&quot;Send E-mail&quot;/&gt;&lt;property id=&quot;10171&quot; value=&quot;Vous avez répondu correctement!&quot;/&gt;&lt;property id=&quot;10172&quot; value=&quot;Vous n'avez pas répondu à la question&quot;/&gt;&lt;property id=&quot;10173&quot; value=&quot;Votre réponse&quot;/&gt;&lt;property id=&quot;10174&quot; value=&quot;La réponse correcte est:&quot;/&gt;&lt;object type=&quot;10050&quot; unique_id=&quot;10006&quot;&gt;&lt;property id=&quot;10020&quot; value=&quot;2&quot;/&gt;&lt;property id=&quot;10191&quot; value=&quot;-1&quot;/&gt;&lt;/object&gt;&lt;object type=&quot;10051&quot; unique_id=&quot;10007&quot;&gt;&lt;property id=&quot;10020&quot; value=&quot;2&quot;/&gt;&lt;property id=&quot;10191&quot; value=&quot;-1&quot;/&gt;&lt;/objec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0&quot;/&gt;&lt;/object&gt;&lt;/objec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gt;&#10;"/>
  <p:tag name="MMPROD_TAG_VCONFIG" val="PD94bWwgdmVyc2lvbj0iMS4wIj8+DQo8Y29uZmlndXJhdGlvbj4NCgk8Y29sb3JzPg0KCQk8dWljb2xvciBuYW1lPSJwcmltYXJ5IiB2YWx1ZT0iMHhBQUM4RDk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UwODZBMyIvPg0KCTwvY29sb3JzPg0KCTxsYXlvdXQ+DQoJCTx1aXNob3cgbmFtZT0icHJlc2VudGF0aW9udGl0bGUiIHZhbHVlPSJ0cnVlIi8+DQoJCTx1aXNob3cgbmFtZT0icHJlc2VudGVycGhvdG8iIHZhbHVlPSJmYWxzZSIvPg0KCQk8dWlzaG93IG5hbWU9InByZXNlbnRlcm5hbWUiIHZhbHVlPSJmYWxzZSIvPg0KCQk8dWlzaG93IG5hbWU9InByZXNlbnRlcnRpdGxlIiB2YWx1ZT0iZmFsc2UiLz4NCgkJPHVpc2hvdyBuYW1lPSJwcmVzZW50ZXJlbWFpbCIgdmFsdWU9ImZhbHNlIi8+DQoJCTx1aXNob3cgbmFtZT0icHJlc2VudGVyYmlvIiB2YWx1ZT0iZmFsc2UiLz4NCgkJPHVpc2hvdyBuYW1lPSJjb21wYW55bG9nbyIgdmFsdWU9ImZhbHNlIi8+DQoJCTx1aXNob3cgbmFtZT0ic2lkZWJhciIgdmFsdWU9InRydWUiLz4NCgkJPHVpc2hvdyBuYW1lPSJvdXRsaW5lIiB2YWx1ZT0idHJ1ZSIvPg0KCQk8dWlzaG93IG5hbWU9InRodW1ibmFpbCIgdmFsdWU9ImZhbHNlIi8+DQoJCTx1aXNob3cgbmFtZT0ibm90ZXMiIHZhbHVlPSJmYWxz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nNlYXJjaCIvPg0KCQk8dWlzaG93IG5hbWU9InF1aXoiIHZhbHVlPSJ0cnVlIi8+DQoJCTx1aXNob3cgbmFtZT0iY2N0ZXh0aGlnaGxpZ2h0aW5nIiB2YWx1ZT0idHJ1ZSIvPg0KCTwvbGF5b3V0Pg0KCTxsYW5ndWFnZSBpZD0iZW4iPg0KCQk8dWl0ZXh0IG5hbWU9IkFET0JFX1BSRVNFTlRFUiIgdmFsdWU9Ik15IG5hbWUgZ29pZXMgaGVyZS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8L2NvbmZpZ3VyYXRpb24+DQog"/>
  <p:tag name="MMPROD_UIDATA" val="&lt;database version=&quot;10.0&quot;&gt;&lt;object type=&quot;1&quot; unique_id=&quot;10001&quot;&gt;&lt;property id=&quot;20139&quot; value=&quot;%n. %s&quot;/&gt;&lt;property id=&quot;20141&quot; value=&quot;Le genre des noms (concept title)&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93&quot; value=&quot;-1&quot;/&gt;&lt;property id=&quot;20224&quot; value=&quot;\\artsfile.uwaterloo.ca\ktsedryk\My Documents\My Adobe Presentations\template&quot;/&gt;&lt;property id=&quot;20250&quot; value=&quot;0&quot;/&gt;&lt;property id=&quot;20251&quot; value=&quot;0&quot;/&gt;&lt;property id=&quot;20259&quot; value=&quot;0&quot;/&gt;&lt;object type=&quot;8&quot; unique_id=&quot;10777&quot;&gt;&lt;/object&gt;&lt;object type=&quot;2&quot; unique_id=&quot;10778&quot;&gt;&lt;object type=&quot;3&quot; unique_id=&quot;16090&quot;&gt;&lt;property id=&quot;20148&quot; value=&quot;5&quot;/&gt;&lt;property id=&quot;20300&quot; value=&quot;Slide 1&quot;/&gt;&lt;property id=&quot;20303&quot; value=&quot;-1&quot;/&gt;&lt;property id=&quot;20307&quot; value=&quot;347&quot;/&gt;&lt;property id=&quot;20309&quot; value=&quot;-1&quot;/&gt;&lt;/object&gt;&lt;object type=&quot;3&quot; unique_id=&quot;21677&quot;&gt;&lt;property id=&quot;20148&quot; value=&quot;5&quot;/&gt;&lt;property id=&quot;20300&quot; value=&quot;Slide 2&quot;/&gt;&lt;property id=&quot;20307&quot; value=&quot;348&quot;/&gt;&lt;/object&gt;&lt;object type=&quot;3&quot; unique_id=&quot;21694&quot;&gt;&lt;property id=&quot;20148&quot; value=&quot;5&quot;/&gt;&lt;property id=&quot;20300&quot; value=&quot;Slide 3&quot;/&gt;&lt;property id=&quot;20307&quot; value=&quot;349&quot;/&gt;&lt;/object&gt;&lt;/object&gt;&lt;object type=&quot;4&quot; unique_id=&quot;1306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10.7|3.3|6|9|6.6|6.5"/>
</p:tagLst>
</file>

<file path=ppt/tags/tag2.xml><?xml version="1.0" encoding="utf-8"?>
<p:tagLst xmlns:a="http://schemas.openxmlformats.org/drawingml/2006/main" xmlns:r="http://schemas.openxmlformats.org/officeDocument/2006/relationships" xmlns:p="http://schemas.openxmlformats.org/presentationml/2006/main">
  <p:tag name="TIMING" val="|3.8|2.3|1.8|2.2|4.8|4.9|24"/>
</p:tagLst>
</file>

<file path=ppt/tags/tag3.xml><?xml version="1.0" encoding="utf-8"?>
<p:tagLst xmlns:a="http://schemas.openxmlformats.org/drawingml/2006/main" xmlns:r="http://schemas.openxmlformats.org/officeDocument/2006/relationships" xmlns:p="http://schemas.openxmlformats.org/presentationml/2006/main">
  <p:tag name="TIMING" val="|1.3|9.1|1.4|4|3.9|2.5|14.5|7.5|1.7|5.6|5.5|1.2|10.8"/>
</p:tagLst>
</file>

<file path=ppt/tags/tag4.xml><?xml version="1.0" encoding="utf-8"?>
<p:tagLst xmlns:a="http://schemas.openxmlformats.org/drawingml/2006/main" xmlns:r="http://schemas.openxmlformats.org/officeDocument/2006/relationships" xmlns:p="http://schemas.openxmlformats.org/presentationml/2006/main">
  <p:tag name="TIMING" val="|0.5|1.9|6|2.2|7.7|2.8|2.1|3.4"/>
</p:tagLst>
</file>

<file path=ppt/tags/tag5.xml><?xml version="1.0" encoding="utf-8"?>
<p:tagLst xmlns:a="http://schemas.openxmlformats.org/drawingml/2006/main" xmlns:r="http://schemas.openxmlformats.org/officeDocument/2006/relationships" xmlns:p="http://schemas.openxmlformats.org/presentationml/2006/main">
  <p:tag name="TIMING" val="|9.1|4.7|4.6|21.5|20.6|10.4|1.5|43.1"/>
</p:tagLst>
</file>

<file path=ppt/tags/tag6.xml><?xml version="1.0" encoding="utf-8"?>
<p:tagLst xmlns:a="http://schemas.openxmlformats.org/drawingml/2006/main" xmlns:r="http://schemas.openxmlformats.org/officeDocument/2006/relationships" xmlns:p="http://schemas.openxmlformats.org/presentationml/2006/main">
  <p:tag name="TIMING" val="|1|0.6|4.8"/>
</p:tagLst>
</file>

<file path=ppt/tags/tag7.xml><?xml version="1.0" encoding="utf-8"?>
<p:tagLst xmlns:a="http://schemas.openxmlformats.org/drawingml/2006/main" xmlns:r="http://schemas.openxmlformats.org/officeDocument/2006/relationships" xmlns:p="http://schemas.openxmlformats.org/presentationml/2006/main">
  <p:tag name="TIMING" val="|0.4|1.6|5.2"/>
</p:tagLst>
</file>

<file path=ppt/tags/tag8.xml><?xml version="1.0" encoding="utf-8"?>
<p:tagLst xmlns:a="http://schemas.openxmlformats.org/drawingml/2006/main" xmlns:r="http://schemas.openxmlformats.org/officeDocument/2006/relationships" xmlns:p="http://schemas.openxmlformats.org/presentationml/2006/main">
  <p:tag name="TIMING" val="|2.2|1.3|1.7|4.7|2.6|8.1"/>
</p:tagLst>
</file>

<file path=ppt/tags/tag9.xml><?xml version="1.0" encoding="utf-8"?>
<p:tagLst xmlns:a="http://schemas.openxmlformats.org/drawingml/2006/main" xmlns:r="http://schemas.openxmlformats.org/officeDocument/2006/relationships" xmlns:p="http://schemas.openxmlformats.org/presentationml/2006/main">
  <p:tag name="TIMING" val="|3.3|2.7|16.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triangle" w="med" len="med"/>
        </a:ln>
      </a:spPr>
      <a:bodyPr anchor="ctr"/>
      <a:lstStyle>
        <a:defPPr algn="ctr">
          <a:defRPr/>
        </a:defPPr>
      </a:lstStyle>
      <a:style>
        <a:lnRef idx="2">
          <a:schemeClr val="accent4"/>
        </a:lnRef>
        <a:fillRef idx="1">
          <a:schemeClr val="lt1"/>
        </a:fillRef>
        <a:effectRef idx="0">
          <a:schemeClr val="accent4"/>
        </a:effectRef>
        <a:fontRef idx="minor">
          <a:schemeClr val="dk1"/>
        </a:fontRef>
      </a:style>
    </a:spDef>
    <a:lnDef>
      <a:spPr bwMode="auto">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3422</TotalTime>
  <Pages>0</Pages>
  <Words>1629</Words>
  <Characters>0</Characters>
  <Application>Microsoft Office PowerPoint</Application>
  <PresentationFormat>Custom</PresentationFormat>
  <Lines>0</Lines>
  <Paragraphs>183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Gill Sans</vt:lpstr>
      <vt:lpstr>Open Sans</vt:lpstr>
      <vt:lpstr>Title &amp; Bullets</vt:lpstr>
      <vt:lpstr>L'imparfait</vt:lpstr>
      <vt:lpstr> Formation</vt:lpstr>
      <vt:lpstr> Conjugaison</vt:lpstr>
      <vt:lpstr> Changements orthographiques</vt:lpstr>
      <vt:lpstr> Emplois (action habituelle/non achevée)</vt:lpstr>
      <vt:lpstr> Emplois (description)</vt:lpstr>
      <vt:lpstr>Emplois (état)</vt:lpstr>
      <vt:lpstr> Emplois (actions parallèles)</vt:lpstr>
      <vt:lpstr> Emplois (imparfait + passé composé)</vt:lpstr>
      <vt:lpstr> Emplois (si + imparfait)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L'imparfait</dc:title>
  <dc:creator>Tsedryk, Kanstantsin</dc:creator>
  <cp:keywords>FR252</cp:keywords>
  <cp:lastModifiedBy>KT</cp:lastModifiedBy>
  <cp:revision>461</cp:revision>
  <dcterms:modified xsi:type="dcterms:W3CDTF">2024-01-12T16:11:58Z</dcterms:modified>
</cp:coreProperties>
</file>