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8.xml" ContentType="application/vnd.openxmlformats-officedocument.presentationml.tags+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0"/>
  </p:notesMasterIdLst>
  <p:handoutMasterIdLst>
    <p:handoutMasterId r:id="rId11"/>
  </p:handoutMasterIdLst>
  <p:sldIdLst>
    <p:sldId id="347" r:id="rId2"/>
    <p:sldId id="348" r:id="rId3"/>
    <p:sldId id="349" r:id="rId4"/>
    <p:sldId id="350" r:id="rId5"/>
    <p:sldId id="351" r:id="rId6"/>
    <p:sldId id="352" r:id="rId7"/>
    <p:sldId id="353" r:id="rId8"/>
    <p:sldId id="354" r:id="rId9"/>
  </p:sldIdLst>
  <p:sldSz cx="12482513" cy="7021513"/>
  <p:notesSz cx="7023100" cy="9309100"/>
  <p:custDataLst>
    <p:tags r:id="rId12"/>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3940" userDrawn="1">
          <p15:clr>
            <a:srgbClr val="A4A3A4"/>
          </p15:clr>
        </p15:guide>
        <p15:guide id="3" pos="1340" userDrawn="1">
          <p15:clr>
            <a:srgbClr val="A4A3A4"/>
          </p15:clr>
        </p15:guide>
        <p15:guide id="4" pos="3943" userDrawn="1">
          <p15:clr>
            <a:srgbClr val="A4A3A4"/>
          </p15:clr>
        </p15:guide>
        <p15:guide id="5" pos="7100"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A078"/>
    <a:srgbClr val="333F50"/>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F4A333-D72F-47A0-A9DD-03D8FCCB98E0}" v="208" dt="2023-02-28T15:37:14.6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5" autoAdjust="0"/>
    <p:restoredTop sz="67266" autoAdjust="0"/>
  </p:normalViewPr>
  <p:slideViewPr>
    <p:cSldViewPr snapToGrid="0" snapToObjects="1" showGuides="1">
      <p:cViewPr varScale="1">
        <p:scale>
          <a:sx n="70" d="100"/>
          <a:sy n="70" d="100"/>
        </p:scale>
        <p:origin x="870" y="60"/>
      </p:cViewPr>
      <p:guideLst>
        <p:guide orient="horz" pos="486"/>
        <p:guide orient="horz" pos="3940"/>
        <p:guide pos="1340"/>
        <p:guide pos="3943"/>
        <p:guide pos="710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72" d="100"/>
          <a:sy n="72" d="100"/>
        </p:scale>
        <p:origin x="2616" y="39"/>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stantsin Tsedryk" userId="708e2d0a-1804-4a88-8649-0d6086050429" providerId="ADAL" clId="{61F4A333-D72F-47A0-A9DD-03D8FCCB98E0}"/>
    <pc:docChg chg="undo redo custSel addSld modSld">
      <pc:chgData name="Kanstantsin Tsedryk" userId="708e2d0a-1804-4a88-8649-0d6086050429" providerId="ADAL" clId="{61F4A333-D72F-47A0-A9DD-03D8FCCB98E0}" dt="2023-02-28T15:37:14.607" v="303" actId="20577"/>
      <pc:docMkLst>
        <pc:docMk/>
      </pc:docMkLst>
      <pc:sldChg chg="modSp mod">
        <pc:chgData name="Kanstantsin Tsedryk" userId="708e2d0a-1804-4a88-8649-0d6086050429" providerId="ADAL" clId="{61F4A333-D72F-47A0-A9DD-03D8FCCB98E0}" dt="2023-02-27T17:15:15.600" v="5" actId="20577"/>
        <pc:sldMkLst>
          <pc:docMk/>
          <pc:sldMk cId="0" sldId="347"/>
        </pc:sldMkLst>
        <pc:spChg chg="mod">
          <ac:chgData name="Kanstantsin Tsedryk" userId="708e2d0a-1804-4a88-8649-0d6086050429" providerId="ADAL" clId="{61F4A333-D72F-47A0-A9DD-03D8FCCB98E0}" dt="2023-02-27T17:15:15.600" v="5" actId="20577"/>
          <ac:spMkLst>
            <pc:docMk/>
            <pc:sldMk cId="0" sldId="347"/>
            <ac:spMk id="3" creationId="{1E7454D3-1E15-A1DC-4185-495AEC5E15C6}"/>
          </ac:spMkLst>
        </pc:spChg>
      </pc:sldChg>
      <pc:sldChg chg="addSp delSp modSp mod modAnim">
        <pc:chgData name="Kanstantsin Tsedryk" userId="708e2d0a-1804-4a88-8649-0d6086050429" providerId="ADAL" clId="{61F4A333-D72F-47A0-A9DD-03D8FCCB98E0}" dt="2023-02-27T17:27:17.872" v="72"/>
        <pc:sldMkLst>
          <pc:docMk/>
          <pc:sldMk cId="807746716" sldId="348"/>
        </pc:sldMkLst>
        <pc:spChg chg="mod">
          <ac:chgData name="Kanstantsin Tsedryk" userId="708e2d0a-1804-4a88-8649-0d6086050429" providerId="ADAL" clId="{61F4A333-D72F-47A0-A9DD-03D8FCCB98E0}" dt="2023-02-27T17:15:33.603" v="6"/>
          <ac:spMkLst>
            <pc:docMk/>
            <pc:sldMk cId="807746716" sldId="348"/>
            <ac:spMk id="2" creationId="{66143996-651D-4E60-972C-6F9FC358452C}"/>
          </ac:spMkLst>
        </pc:spChg>
        <pc:spChg chg="add del mod">
          <ac:chgData name="Kanstantsin Tsedryk" userId="708e2d0a-1804-4a88-8649-0d6086050429" providerId="ADAL" clId="{61F4A333-D72F-47A0-A9DD-03D8FCCB98E0}" dt="2023-02-27T17:15:42.939" v="10"/>
          <ac:spMkLst>
            <pc:docMk/>
            <pc:sldMk cId="807746716" sldId="348"/>
            <ac:spMk id="3" creationId="{0EF3EC3D-BC91-C00E-A27F-FADEDCE9F861}"/>
          </ac:spMkLst>
        </pc:spChg>
        <pc:spChg chg="add del mod">
          <ac:chgData name="Kanstantsin Tsedryk" userId="708e2d0a-1804-4a88-8649-0d6086050429" providerId="ADAL" clId="{61F4A333-D72F-47A0-A9DD-03D8FCCB98E0}" dt="2023-02-27T17:15:42.939" v="10"/>
          <ac:spMkLst>
            <pc:docMk/>
            <pc:sldMk cId="807746716" sldId="348"/>
            <ac:spMk id="5" creationId="{39B70D67-1A5A-A830-D602-5DD19C2448DC}"/>
          </ac:spMkLst>
        </pc:spChg>
        <pc:spChg chg="add del mod">
          <ac:chgData name="Kanstantsin Tsedryk" userId="708e2d0a-1804-4a88-8649-0d6086050429" providerId="ADAL" clId="{61F4A333-D72F-47A0-A9DD-03D8FCCB98E0}" dt="2023-02-27T17:15:42.939" v="10"/>
          <ac:spMkLst>
            <pc:docMk/>
            <pc:sldMk cId="807746716" sldId="348"/>
            <ac:spMk id="7" creationId="{34E7FF28-FDAB-40A0-A426-EDFA49150F8C}"/>
          </ac:spMkLst>
        </pc:spChg>
        <pc:spChg chg="add del mod">
          <ac:chgData name="Kanstantsin Tsedryk" userId="708e2d0a-1804-4a88-8649-0d6086050429" providerId="ADAL" clId="{61F4A333-D72F-47A0-A9DD-03D8FCCB98E0}" dt="2023-02-27T17:15:42.939" v="10"/>
          <ac:spMkLst>
            <pc:docMk/>
            <pc:sldMk cId="807746716" sldId="348"/>
            <ac:spMk id="10" creationId="{AEEC03BD-CCFA-2F89-127F-57FD6622B305}"/>
          </ac:spMkLst>
        </pc:spChg>
        <pc:spChg chg="add del mod">
          <ac:chgData name="Kanstantsin Tsedryk" userId="708e2d0a-1804-4a88-8649-0d6086050429" providerId="ADAL" clId="{61F4A333-D72F-47A0-A9DD-03D8FCCB98E0}" dt="2023-02-27T17:15:42.939" v="10"/>
          <ac:spMkLst>
            <pc:docMk/>
            <pc:sldMk cId="807746716" sldId="348"/>
            <ac:spMk id="11" creationId="{47B70A07-A211-8F43-0CDE-0C05DA487231}"/>
          </ac:spMkLst>
        </pc:spChg>
        <pc:spChg chg="add mod">
          <ac:chgData name="Kanstantsin Tsedryk" userId="708e2d0a-1804-4a88-8649-0d6086050429" providerId="ADAL" clId="{61F4A333-D72F-47A0-A9DD-03D8FCCB98E0}" dt="2023-02-27T17:26:39.764" v="68" actId="1038"/>
          <ac:spMkLst>
            <pc:docMk/>
            <pc:sldMk cId="807746716" sldId="348"/>
            <ac:spMk id="12" creationId="{783AB413-9C74-9EF9-9E54-70CC0E2550F9}"/>
          </ac:spMkLst>
        </pc:spChg>
        <pc:spChg chg="add mod">
          <ac:chgData name="Kanstantsin Tsedryk" userId="708e2d0a-1804-4a88-8649-0d6086050429" providerId="ADAL" clId="{61F4A333-D72F-47A0-A9DD-03D8FCCB98E0}" dt="2023-02-27T17:26:39.764" v="68" actId="1038"/>
          <ac:spMkLst>
            <pc:docMk/>
            <pc:sldMk cId="807746716" sldId="348"/>
            <ac:spMk id="13" creationId="{F7ABCCB0-9816-361C-0563-4AD16E95331A}"/>
          </ac:spMkLst>
        </pc:spChg>
        <pc:spChg chg="add mod">
          <ac:chgData name="Kanstantsin Tsedryk" userId="708e2d0a-1804-4a88-8649-0d6086050429" providerId="ADAL" clId="{61F4A333-D72F-47A0-A9DD-03D8FCCB98E0}" dt="2023-02-27T17:26:39.764" v="68" actId="1038"/>
          <ac:spMkLst>
            <pc:docMk/>
            <pc:sldMk cId="807746716" sldId="348"/>
            <ac:spMk id="14" creationId="{C44DFC05-5DBE-5EC5-8DAA-D6FF3B510EC0}"/>
          </ac:spMkLst>
        </pc:spChg>
        <pc:spChg chg="add mod">
          <ac:chgData name="Kanstantsin Tsedryk" userId="708e2d0a-1804-4a88-8649-0d6086050429" providerId="ADAL" clId="{61F4A333-D72F-47A0-A9DD-03D8FCCB98E0}" dt="2023-02-27T17:26:39.764" v="68" actId="1038"/>
          <ac:spMkLst>
            <pc:docMk/>
            <pc:sldMk cId="807746716" sldId="348"/>
            <ac:spMk id="15" creationId="{3186C58A-9FFC-C741-708D-D340972148D8}"/>
          </ac:spMkLst>
        </pc:spChg>
        <pc:spChg chg="add mod">
          <ac:chgData name="Kanstantsin Tsedryk" userId="708e2d0a-1804-4a88-8649-0d6086050429" providerId="ADAL" clId="{61F4A333-D72F-47A0-A9DD-03D8FCCB98E0}" dt="2023-02-27T17:26:39.764" v="68" actId="1038"/>
          <ac:spMkLst>
            <pc:docMk/>
            <pc:sldMk cId="807746716" sldId="348"/>
            <ac:spMk id="16" creationId="{2EBE8A81-F566-4FCE-27CC-1EA4F8976F91}"/>
          </ac:spMkLst>
        </pc:spChg>
      </pc:sldChg>
      <pc:sldChg chg="addSp delSp modSp mod modAnim">
        <pc:chgData name="Kanstantsin Tsedryk" userId="708e2d0a-1804-4a88-8649-0d6086050429" providerId="ADAL" clId="{61F4A333-D72F-47A0-A9DD-03D8FCCB98E0}" dt="2023-02-28T15:37:14.607" v="303" actId="20577"/>
        <pc:sldMkLst>
          <pc:docMk/>
          <pc:sldMk cId="934836785" sldId="349"/>
        </pc:sldMkLst>
        <pc:spChg chg="mod">
          <ac:chgData name="Kanstantsin Tsedryk" userId="708e2d0a-1804-4a88-8649-0d6086050429" providerId="ADAL" clId="{61F4A333-D72F-47A0-A9DD-03D8FCCB98E0}" dt="2023-02-27T17:30:02.134" v="73"/>
          <ac:spMkLst>
            <pc:docMk/>
            <pc:sldMk cId="934836785" sldId="349"/>
            <ac:spMk id="2" creationId="{E40459EA-0BCE-4332-BDD7-168340E1BE8B}"/>
          </ac:spMkLst>
        </pc:spChg>
        <pc:spChg chg="add del mod">
          <ac:chgData name="Kanstantsin Tsedryk" userId="708e2d0a-1804-4a88-8649-0d6086050429" providerId="ADAL" clId="{61F4A333-D72F-47A0-A9DD-03D8FCCB98E0}" dt="2023-02-27T17:30:13.557" v="75"/>
          <ac:spMkLst>
            <pc:docMk/>
            <pc:sldMk cId="934836785" sldId="349"/>
            <ac:spMk id="7" creationId="{033F3A57-D692-9690-5342-E79ECFEC8FF2}"/>
          </ac:spMkLst>
        </pc:spChg>
        <pc:spChg chg="add del mod">
          <ac:chgData name="Kanstantsin Tsedryk" userId="708e2d0a-1804-4a88-8649-0d6086050429" providerId="ADAL" clId="{61F4A333-D72F-47A0-A9DD-03D8FCCB98E0}" dt="2023-02-27T17:30:13.557" v="75"/>
          <ac:spMkLst>
            <pc:docMk/>
            <pc:sldMk cId="934836785" sldId="349"/>
            <ac:spMk id="8" creationId="{7D5B1F35-6537-5AA0-2D17-7CAFF2048A61}"/>
          </ac:spMkLst>
        </pc:spChg>
        <pc:spChg chg="add del mod">
          <ac:chgData name="Kanstantsin Tsedryk" userId="708e2d0a-1804-4a88-8649-0d6086050429" providerId="ADAL" clId="{61F4A333-D72F-47A0-A9DD-03D8FCCB98E0}" dt="2023-02-27T17:30:13.557" v="75"/>
          <ac:spMkLst>
            <pc:docMk/>
            <pc:sldMk cId="934836785" sldId="349"/>
            <ac:spMk id="9" creationId="{E73E7A8E-B17F-A503-E256-6CFC76D8E770}"/>
          </ac:spMkLst>
        </pc:spChg>
        <pc:spChg chg="add del mod">
          <ac:chgData name="Kanstantsin Tsedryk" userId="708e2d0a-1804-4a88-8649-0d6086050429" providerId="ADAL" clId="{61F4A333-D72F-47A0-A9DD-03D8FCCB98E0}" dt="2023-02-27T17:30:13.557" v="75"/>
          <ac:spMkLst>
            <pc:docMk/>
            <pc:sldMk cId="934836785" sldId="349"/>
            <ac:spMk id="10" creationId="{E3046FEE-7126-F299-424A-0360BF97CB2F}"/>
          </ac:spMkLst>
        </pc:spChg>
        <pc:spChg chg="add mod">
          <ac:chgData name="Kanstantsin Tsedryk" userId="708e2d0a-1804-4a88-8649-0d6086050429" providerId="ADAL" clId="{61F4A333-D72F-47A0-A9DD-03D8FCCB98E0}" dt="2023-02-27T17:30:26.746" v="78" actId="1076"/>
          <ac:spMkLst>
            <pc:docMk/>
            <pc:sldMk cId="934836785" sldId="349"/>
            <ac:spMk id="11" creationId="{46FE1EDA-72EF-C633-1937-F121B7A968AB}"/>
          </ac:spMkLst>
        </pc:spChg>
        <pc:spChg chg="add mod">
          <ac:chgData name="Kanstantsin Tsedryk" userId="708e2d0a-1804-4a88-8649-0d6086050429" providerId="ADAL" clId="{61F4A333-D72F-47A0-A9DD-03D8FCCB98E0}" dt="2023-02-28T15:37:14.607" v="303" actId="20577"/>
          <ac:spMkLst>
            <pc:docMk/>
            <pc:sldMk cId="934836785" sldId="349"/>
            <ac:spMk id="12" creationId="{9E037EB8-F1F0-7562-25C3-6FC925199F85}"/>
          </ac:spMkLst>
        </pc:spChg>
        <pc:spChg chg="add mod">
          <ac:chgData name="Kanstantsin Tsedryk" userId="708e2d0a-1804-4a88-8649-0d6086050429" providerId="ADAL" clId="{61F4A333-D72F-47A0-A9DD-03D8FCCB98E0}" dt="2023-02-27T17:33:27.648" v="85" actId="12789"/>
          <ac:spMkLst>
            <pc:docMk/>
            <pc:sldMk cId="934836785" sldId="349"/>
            <ac:spMk id="13" creationId="{46206A33-362B-8832-89E2-E0B990D34ACC}"/>
          </ac:spMkLst>
        </pc:spChg>
        <pc:spChg chg="add mod">
          <ac:chgData name="Kanstantsin Tsedryk" userId="708e2d0a-1804-4a88-8649-0d6086050429" providerId="ADAL" clId="{61F4A333-D72F-47A0-A9DD-03D8FCCB98E0}" dt="2023-02-27T17:33:27.648" v="85" actId="12789"/>
          <ac:spMkLst>
            <pc:docMk/>
            <pc:sldMk cId="934836785" sldId="349"/>
            <ac:spMk id="14" creationId="{3AC62785-F844-7C10-34F9-A5937B4AE834}"/>
          </ac:spMkLst>
        </pc:spChg>
      </pc:sldChg>
      <pc:sldChg chg="addSp modSp new mod modAnim">
        <pc:chgData name="Kanstantsin Tsedryk" userId="708e2d0a-1804-4a88-8649-0d6086050429" providerId="ADAL" clId="{61F4A333-D72F-47A0-A9DD-03D8FCCB98E0}" dt="2023-02-27T17:38:26.101" v="111" actId="208"/>
        <pc:sldMkLst>
          <pc:docMk/>
          <pc:sldMk cId="2246610530" sldId="350"/>
        </pc:sldMkLst>
        <pc:spChg chg="mod">
          <ac:chgData name="Kanstantsin Tsedryk" userId="708e2d0a-1804-4a88-8649-0d6086050429" providerId="ADAL" clId="{61F4A333-D72F-47A0-A9DD-03D8FCCB98E0}" dt="2023-02-27T17:34:13.536" v="87"/>
          <ac:spMkLst>
            <pc:docMk/>
            <pc:sldMk cId="2246610530" sldId="350"/>
            <ac:spMk id="2" creationId="{E55B2E61-F5CC-EA0F-B3B6-8B65ADF5CD56}"/>
          </ac:spMkLst>
        </pc:spChg>
        <pc:spChg chg="add mod">
          <ac:chgData name="Kanstantsin Tsedryk" userId="708e2d0a-1804-4a88-8649-0d6086050429" providerId="ADAL" clId="{61F4A333-D72F-47A0-A9DD-03D8FCCB98E0}" dt="2023-02-27T17:34:48.707" v="92" actId="1076"/>
          <ac:spMkLst>
            <pc:docMk/>
            <pc:sldMk cId="2246610530" sldId="350"/>
            <ac:spMk id="3" creationId="{12BD091E-E2B7-00B8-DA33-D6EC5A1ACB8A}"/>
          </ac:spMkLst>
        </pc:spChg>
        <pc:spChg chg="add mod">
          <ac:chgData name="Kanstantsin Tsedryk" userId="708e2d0a-1804-4a88-8649-0d6086050429" providerId="ADAL" clId="{61F4A333-D72F-47A0-A9DD-03D8FCCB98E0}" dt="2023-02-27T17:38:26.101" v="111" actId="208"/>
          <ac:spMkLst>
            <pc:docMk/>
            <pc:sldMk cId="2246610530" sldId="350"/>
            <ac:spMk id="4" creationId="{4493E2EC-0517-0AD8-CF34-4170776C0384}"/>
          </ac:spMkLst>
        </pc:spChg>
        <pc:spChg chg="add mod">
          <ac:chgData name="Kanstantsin Tsedryk" userId="708e2d0a-1804-4a88-8649-0d6086050429" providerId="ADAL" clId="{61F4A333-D72F-47A0-A9DD-03D8FCCB98E0}" dt="2023-02-27T17:36:50.331" v="108" actId="403"/>
          <ac:spMkLst>
            <pc:docMk/>
            <pc:sldMk cId="2246610530" sldId="350"/>
            <ac:spMk id="5" creationId="{850DCD5B-6A35-A020-9F41-BC6278EB20C9}"/>
          </ac:spMkLst>
        </pc:spChg>
        <pc:cxnChg chg="add mod">
          <ac:chgData name="Kanstantsin Tsedryk" userId="708e2d0a-1804-4a88-8649-0d6086050429" providerId="ADAL" clId="{61F4A333-D72F-47A0-A9DD-03D8FCCB98E0}" dt="2023-02-27T17:35:41.426" v="94" actId="1076"/>
          <ac:cxnSpMkLst>
            <pc:docMk/>
            <pc:sldMk cId="2246610530" sldId="350"/>
            <ac:cxnSpMk id="6" creationId="{8C90171D-745D-6B17-6FB4-FF24BE9D6586}"/>
          </ac:cxnSpMkLst>
        </pc:cxnChg>
        <pc:cxnChg chg="add mod">
          <ac:chgData name="Kanstantsin Tsedryk" userId="708e2d0a-1804-4a88-8649-0d6086050429" providerId="ADAL" clId="{61F4A333-D72F-47A0-A9DD-03D8FCCB98E0}" dt="2023-02-27T17:35:46.537" v="95" actId="1076"/>
          <ac:cxnSpMkLst>
            <pc:docMk/>
            <pc:sldMk cId="2246610530" sldId="350"/>
            <ac:cxnSpMk id="7" creationId="{D717424C-8C50-30DD-4814-3651422C0417}"/>
          </ac:cxnSpMkLst>
        </pc:cxnChg>
        <pc:cxnChg chg="add mod">
          <ac:chgData name="Kanstantsin Tsedryk" userId="708e2d0a-1804-4a88-8649-0d6086050429" providerId="ADAL" clId="{61F4A333-D72F-47A0-A9DD-03D8FCCB98E0}" dt="2023-02-27T17:36:21.455" v="98" actId="14100"/>
          <ac:cxnSpMkLst>
            <pc:docMk/>
            <pc:sldMk cId="2246610530" sldId="350"/>
            <ac:cxnSpMk id="8" creationId="{C40341CF-55AA-35D8-4EE7-6AF13D71FBB6}"/>
          </ac:cxnSpMkLst>
        </pc:cxnChg>
        <pc:cxnChg chg="add mod">
          <ac:chgData name="Kanstantsin Tsedryk" userId="708e2d0a-1804-4a88-8649-0d6086050429" providerId="ADAL" clId="{61F4A333-D72F-47A0-A9DD-03D8FCCB98E0}" dt="2023-02-27T17:36:29.058" v="103" actId="1037"/>
          <ac:cxnSpMkLst>
            <pc:docMk/>
            <pc:sldMk cId="2246610530" sldId="350"/>
            <ac:cxnSpMk id="9" creationId="{32BFB1BC-1EC7-A93E-7905-138CD6234313}"/>
          </ac:cxnSpMkLst>
        </pc:cxnChg>
      </pc:sldChg>
      <pc:sldChg chg="addSp delSp modSp new mod modAnim">
        <pc:chgData name="Kanstantsin Tsedryk" userId="708e2d0a-1804-4a88-8649-0d6086050429" providerId="ADAL" clId="{61F4A333-D72F-47A0-A9DD-03D8FCCB98E0}" dt="2023-02-27T18:26:05.203" v="259"/>
        <pc:sldMkLst>
          <pc:docMk/>
          <pc:sldMk cId="4062787433" sldId="351"/>
        </pc:sldMkLst>
        <pc:spChg chg="mod">
          <ac:chgData name="Kanstantsin Tsedryk" userId="708e2d0a-1804-4a88-8649-0d6086050429" providerId="ADAL" clId="{61F4A333-D72F-47A0-A9DD-03D8FCCB98E0}" dt="2023-02-27T18:26:05.203" v="259"/>
          <ac:spMkLst>
            <pc:docMk/>
            <pc:sldMk cId="4062787433" sldId="351"/>
            <ac:spMk id="2" creationId="{8CB016E1-9FEA-6E9A-636C-A173BCE95609}"/>
          </ac:spMkLst>
        </pc:spChg>
        <pc:spChg chg="add del mod">
          <ac:chgData name="Kanstantsin Tsedryk" userId="708e2d0a-1804-4a88-8649-0d6086050429" providerId="ADAL" clId="{61F4A333-D72F-47A0-A9DD-03D8FCCB98E0}" dt="2023-02-27T17:40:55.801" v="121"/>
          <ac:spMkLst>
            <pc:docMk/>
            <pc:sldMk cId="4062787433" sldId="351"/>
            <ac:spMk id="3" creationId="{16A6FFC7-EC24-82E4-4950-E089890B257F}"/>
          </ac:spMkLst>
        </pc:spChg>
        <pc:spChg chg="add del mod">
          <ac:chgData name="Kanstantsin Tsedryk" userId="708e2d0a-1804-4a88-8649-0d6086050429" providerId="ADAL" clId="{61F4A333-D72F-47A0-A9DD-03D8FCCB98E0}" dt="2023-02-27T17:40:55.801" v="121"/>
          <ac:spMkLst>
            <pc:docMk/>
            <pc:sldMk cId="4062787433" sldId="351"/>
            <ac:spMk id="4" creationId="{D5252DE9-96C9-9A95-1898-C8AE4770F1F7}"/>
          </ac:spMkLst>
        </pc:spChg>
        <pc:spChg chg="add del mod">
          <ac:chgData name="Kanstantsin Tsedryk" userId="708e2d0a-1804-4a88-8649-0d6086050429" providerId="ADAL" clId="{61F4A333-D72F-47A0-A9DD-03D8FCCB98E0}" dt="2023-02-27T17:40:55.801" v="121"/>
          <ac:spMkLst>
            <pc:docMk/>
            <pc:sldMk cId="4062787433" sldId="351"/>
            <ac:spMk id="5" creationId="{F0572266-CE31-9650-0DB9-CEB6E7E8518E}"/>
          </ac:spMkLst>
        </pc:spChg>
        <pc:spChg chg="add del mod">
          <ac:chgData name="Kanstantsin Tsedryk" userId="708e2d0a-1804-4a88-8649-0d6086050429" providerId="ADAL" clId="{61F4A333-D72F-47A0-A9DD-03D8FCCB98E0}" dt="2023-02-27T17:40:55.801" v="121"/>
          <ac:spMkLst>
            <pc:docMk/>
            <pc:sldMk cId="4062787433" sldId="351"/>
            <ac:spMk id="7" creationId="{5483EF86-6544-18F7-249C-E42F0679B18E}"/>
          </ac:spMkLst>
        </pc:spChg>
        <pc:spChg chg="add del mod">
          <ac:chgData name="Kanstantsin Tsedryk" userId="708e2d0a-1804-4a88-8649-0d6086050429" providerId="ADAL" clId="{61F4A333-D72F-47A0-A9DD-03D8FCCB98E0}" dt="2023-02-27T17:40:55.801" v="121"/>
          <ac:spMkLst>
            <pc:docMk/>
            <pc:sldMk cId="4062787433" sldId="351"/>
            <ac:spMk id="8" creationId="{29F03EB2-0CAD-6DC0-3EEA-74600BA2C139}"/>
          </ac:spMkLst>
        </pc:spChg>
        <pc:spChg chg="add mod">
          <ac:chgData name="Kanstantsin Tsedryk" userId="708e2d0a-1804-4a88-8649-0d6086050429" providerId="ADAL" clId="{61F4A333-D72F-47A0-A9DD-03D8FCCB98E0}" dt="2023-02-27T17:41:54.385" v="138" actId="1076"/>
          <ac:spMkLst>
            <pc:docMk/>
            <pc:sldMk cId="4062787433" sldId="351"/>
            <ac:spMk id="9" creationId="{C2FBFE06-3E4F-3416-7D1C-8043E961ACC0}"/>
          </ac:spMkLst>
        </pc:spChg>
        <pc:spChg chg="add mod">
          <ac:chgData name="Kanstantsin Tsedryk" userId="708e2d0a-1804-4a88-8649-0d6086050429" providerId="ADAL" clId="{61F4A333-D72F-47A0-A9DD-03D8FCCB98E0}" dt="2023-02-27T17:41:58.734" v="139" actId="1076"/>
          <ac:spMkLst>
            <pc:docMk/>
            <pc:sldMk cId="4062787433" sldId="351"/>
            <ac:spMk id="10" creationId="{B3F4CF27-6DFE-642E-F184-106B40CB093E}"/>
          </ac:spMkLst>
        </pc:spChg>
        <pc:spChg chg="add mod">
          <ac:chgData name="Kanstantsin Tsedryk" userId="708e2d0a-1804-4a88-8649-0d6086050429" providerId="ADAL" clId="{61F4A333-D72F-47A0-A9DD-03D8FCCB98E0}" dt="2023-02-27T17:49:08.208" v="145" actId="1076"/>
          <ac:spMkLst>
            <pc:docMk/>
            <pc:sldMk cId="4062787433" sldId="351"/>
            <ac:spMk id="11" creationId="{54DA9A49-C96D-95A0-D702-86F78047F670}"/>
          </ac:spMkLst>
        </pc:spChg>
        <pc:spChg chg="add mod">
          <ac:chgData name="Kanstantsin Tsedryk" userId="708e2d0a-1804-4a88-8649-0d6086050429" providerId="ADAL" clId="{61F4A333-D72F-47A0-A9DD-03D8FCCB98E0}" dt="2023-02-27T17:42:04.023" v="141" actId="1076"/>
          <ac:spMkLst>
            <pc:docMk/>
            <pc:sldMk cId="4062787433" sldId="351"/>
            <ac:spMk id="13" creationId="{F3DD915D-3580-37AA-9A11-6CDEFCAE21BC}"/>
          </ac:spMkLst>
        </pc:spChg>
        <pc:spChg chg="add mod">
          <ac:chgData name="Kanstantsin Tsedryk" userId="708e2d0a-1804-4a88-8649-0d6086050429" providerId="ADAL" clId="{61F4A333-D72F-47A0-A9DD-03D8FCCB98E0}" dt="2023-02-27T17:41:36.734" v="133" actId="1076"/>
          <ac:spMkLst>
            <pc:docMk/>
            <pc:sldMk cId="4062787433" sldId="351"/>
            <ac:spMk id="14" creationId="{BCBD09EE-DB25-04C5-C3D5-4915E3EA18CE}"/>
          </ac:spMkLst>
        </pc:spChg>
        <pc:picChg chg="add del mod">
          <ac:chgData name="Kanstantsin Tsedryk" userId="708e2d0a-1804-4a88-8649-0d6086050429" providerId="ADAL" clId="{61F4A333-D72F-47A0-A9DD-03D8FCCB98E0}" dt="2023-02-27T17:40:55.801" v="121"/>
          <ac:picMkLst>
            <pc:docMk/>
            <pc:sldMk cId="4062787433" sldId="351"/>
            <ac:picMk id="6" creationId="{6CA0EBB7-ABAB-8E30-F458-7D7B5E498ACC}"/>
          </ac:picMkLst>
        </pc:picChg>
        <pc:picChg chg="add mod">
          <ac:chgData name="Kanstantsin Tsedryk" userId="708e2d0a-1804-4a88-8649-0d6086050429" providerId="ADAL" clId="{61F4A333-D72F-47A0-A9DD-03D8FCCB98E0}" dt="2023-02-27T17:42:04.979" v="142" actId="1076"/>
          <ac:picMkLst>
            <pc:docMk/>
            <pc:sldMk cId="4062787433" sldId="351"/>
            <ac:picMk id="12" creationId="{419765C4-2918-9924-A8CA-3EEA7B1B1D69}"/>
          </ac:picMkLst>
        </pc:picChg>
      </pc:sldChg>
      <pc:sldChg chg="addSp delSp modSp new mod modAnim">
        <pc:chgData name="Kanstantsin Tsedryk" userId="708e2d0a-1804-4a88-8649-0d6086050429" providerId="ADAL" clId="{61F4A333-D72F-47A0-A9DD-03D8FCCB98E0}" dt="2023-02-27T18:26:21.296" v="263"/>
        <pc:sldMkLst>
          <pc:docMk/>
          <pc:sldMk cId="1352887928" sldId="352"/>
        </pc:sldMkLst>
        <pc:spChg chg="mod">
          <ac:chgData name="Kanstantsin Tsedryk" userId="708e2d0a-1804-4a88-8649-0d6086050429" providerId="ADAL" clId="{61F4A333-D72F-47A0-A9DD-03D8FCCB98E0}" dt="2023-02-27T18:26:21.296" v="263"/>
          <ac:spMkLst>
            <pc:docMk/>
            <pc:sldMk cId="1352887928" sldId="352"/>
            <ac:spMk id="2" creationId="{54B29D6D-9946-0430-7742-B378505022E9}"/>
          </ac:spMkLst>
        </pc:spChg>
        <pc:spChg chg="add del mod">
          <ac:chgData name="Kanstantsin Tsedryk" userId="708e2d0a-1804-4a88-8649-0d6086050429" providerId="ADAL" clId="{61F4A333-D72F-47A0-A9DD-03D8FCCB98E0}" dt="2023-02-27T17:49:52.559" v="152"/>
          <ac:spMkLst>
            <pc:docMk/>
            <pc:sldMk cId="1352887928" sldId="352"/>
            <ac:spMk id="3" creationId="{0FD92E4B-0CB8-3A55-1EA0-2E93C2E278E0}"/>
          </ac:spMkLst>
        </pc:spChg>
        <pc:spChg chg="add del mod">
          <ac:chgData name="Kanstantsin Tsedryk" userId="708e2d0a-1804-4a88-8649-0d6086050429" providerId="ADAL" clId="{61F4A333-D72F-47A0-A9DD-03D8FCCB98E0}" dt="2023-02-27T17:49:52.559" v="152"/>
          <ac:spMkLst>
            <pc:docMk/>
            <pc:sldMk cId="1352887928" sldId="352"/>
            <ac:spMk id="4" creationId="{E09136EF-A8DD-9ED3-7779-2815DFE4DB2F}"/>
          </ac:spMkLst>
        </pc:spChg>
        <pc:spChg chg="add del mod">
          <ac:chgData name="Kanstantsin Tsedryk" userId="708e2d0a-1804-4a88-8649-0d6086050429" providerId="ADAL" clId="{61F4A333-D72F-47A0-A9DD-03D8FCCB98E0}" dt="2023-02-27T17:49:52.559" v="152"/>
          <ac:spMkLst>
            <pc:docMk/>
            <pc:sldMk cId="1352887928" sldId="352"/>
            <ac:spMk id="5" creationId="{11A93095-8A77-CA5D-6C4D-28F3721326E8}"/>
          </ac:spMkLst>
        </pc:spChg>
        <pc:spChg chg="add del mod">
          <ac:chgData name="Kanstantsin Tsedryk" userId="708e2d0a-1804-4a88-8649-0d6086050429" providerId="ADAL" clId="{61F4A333-D72F-47A0-A9DD-03D8FCCB98E0}" dt="2023-02-27T17:49:52.559" v="152"/>
          <ac:spMkLst>
            <pc:docMk/>
            <pc:sldMk cId="1352887928" sldId="352"/>
            <ac:spMk id="7" creationId="{039BA0E8-1720-E7AF-2BE4-27306880F326}"/>
          </ac:spMkLst>
        </pc:spChg>
        <pc:spChg chg="add del mod">
          <ac:chgData name="Kanstantsin Tsedryk" userId="708e2d0a-1804-4a88-8649-0d6086050429" providerId="ADAL" clId="{61F4A333-D72F-47A0-A9DD-03D8FCCB98E0}" dt="2023-02-27T17:49:52.559" v="152"/>
          <ac:spMkLst>
            <pc:docMk/>
            <pc:sldMk cId="1352887928" sldId="352"/>
            <ac:spMk id="8" creationId="{4CE20A67-4D26-62FA-EAFF-0BF9293BC27E}"/>
          </ac:spMkLst>
        </pc:spChg>
        <pc:spChg chg="add del">
          <ac:chgData name="Kanstantsin Tsedryk" userId="708e2d0a-1804-4a88-8649-0d6086050429" providerId="ADAL" clId="{61F4A333-D72F-47A0-A9DD-03D8FCCB98E0}" dt="2023-02-27T17:49:54.615" v="154" actId="22"/>
          <ac:spMkLst>
            <pc:docMk/>
            <pc:sldMk cId="1352887928" sldId="352"/>
            <ac:spMk id="13" creationId="{00B80CE4-1547-24DA-B438-FE7F209BBCD0}"/>
          </ac:spMkLst>
        </pc:spChg>
        <pc:spChg chg="add del mod">
          <ac:chgData name="Kanstantsin Tsedryk" userId="708e2d0a-1804-4a88-8649-0d6086050429" providerId="ADAL" clId="{61F4A333-D72F-47A0-A9DD-03D8FCCB98E0}" dt="2023-02-27T17:50:08.666" v="157"/>
          <ac:spMkLst>
            <pc:docMk/>
            <pc:sldMk cId="1352887928" sldId="352"/>
            <ac:spMk id="14" creationId="{70FE44AE-1DC4-D052-470F-F3B062E12CD3}"/>
          </ac:spMkLst>
        </pc:spChg>
        <pc:spChg chg="add del mod">
          <ac:chgData name="Kanstantsin Tsedryk" userId="708e2d0a-1804-4a88-8649-0d6086050429" providerId="ADAL" clId="{61F4A333-D72F-47A0-A9DD-03D8FCCB98E0}" dt="2023-02-27T17:50:08.666" v="157"/>
          <ac:spMkLst>
            <pc:docMk/>
            <pc:sldMk cId="1352887928" sldId="352"/>
            <ac:spMk id="15" creationId="{F58E1842-3695-CA34-71BE-7D597AEF0C52}"/>
          </ac:spMkLst>
        </pc:spChg>
        <pc:spChg chg="add del mod">
          <ac:chgData name="Kanstantsin Tsedryk" userId="708e2d0a-1804-4a88-8649-0d6086050429" providerId="ADAL" clId="{61F4A333-D72F-47A0-A9DD-03D8FCCB98E0}" dt="2023-02-27T17:50:08.666" v="157"/>
          <ac:spMkLst>
            <pc:docMk/>
            <pc:sldMk cId="1352887928" sldId="352"/>
            <ac:spMk id="17" creationId="{F0268312-377E-6A20-E00F-1D5FD7B7D609}"/>
          </ac:spMkLst>
        </pc:spChg>
        <pc:spChg chg="add del mod">
          <ac:chgData name="Kanstantsin Tsedryk" userId="708e2d0a-1804-4a88-8649-0d6086050429" providerId="ADAL" clId="{61F4A333-D72F-47A0-A9DD-03D8FCCB98E0}" dt="2023-02-27T17:50:08.666" v="157"/>
          <ac:spMkLst>
            <pc:docMk/>
            <pc:sldMk cId="1352887928" sldId="352"/>
            <ac:spMk id="18" creationId="{C36F4F33-4914-F722-03F8-96868B89A22A}"/>
          </ac:spMkLst>
        </pc:spChg>
        <pc:spChg chg="add mod">
          <ac:chgData name="Kanstantsin Tsedryk" userId="708e2d0a-1804-4a88-8649-0d6086050429" providerId="ADAL" clId="{61F4A333-D72F-47A0-A9DD-03D8FCCB98E0}" dt="2023-02-27T18:09:23.015" v="172" actId="1036"/>
          <ac:spMkLst>
            <pc:docMk/>
            <pc:sldMk cId="1352887928" sldId="352"/>
            <ac:spMk id="22" creationId="{824A8E2A-2585-C2E1-5DD5-85E49CF4F74A}"/>
          </ac:spMkLst>
        </pc:spChg>
        <pc:spChg chg="add mod">
          <ac:chgData name="Kanstantsin Tsedryk" userId="708e2d0a-1804-4a88-8649-0d6086050429" providerId="ADAL" clId="{61F4A333-D72F-47A0-A9DD-03D8FCCB98E0}" dt="2023-02-27T18:09:35.124" v="174" actId="1076"/>
          <ac:spMkLst>
            <pc:docMk/>
            <pc:sldMk cId="1352887928" sldId="352"/>
            <ac:spMk id="23" creationId="{4BC9AFF0-F428-FEB9-7AE7-68BC792C51D7}"/>
          </ac:spMkLst>
        </pc:spChg>
        <pc:spChg chg="add mod">
          <ac:chgData name="Kanstantsin Tsedryk" userId="708e2d0a-1804-4a88-8649-0d6086050429" providerId="ADAL" clId="{61F4A333-D72F-47A0-A9DD-03D8FCCB98E0}" dt="2023-02-27T18:13:41.475" v="197" actId="1037"/>
          <ac:spMkLst>
            <pc:docMk/>
            <pc:sldMk cId="1352887928" sldId="352"/>
            <ac:spMk id="25" creationId="{91DE4C4E-2357-B2D3-BFD6-F79295F37039}"/>
          </ac:spMkLst>
        </pc:spChg>
        <pc:spChg chg="add mod">
          <ac:chgData name="Kanstantsin Tsedryk" userId="708e2d0a-1804-4a88-8649-0d6086050429" providerId="ADAL" clId="{61F4A333-D72F-47A0-A9DD-03D8FCCB98E0}" dt="2023-02-27T17:58:11.752" v="160" actId="1076"/>
          <ac:spMkLst>
            <pc:docMk/>
            <pc:sldMk cId="1352887928" sldId="352"/>
            <ac:spMk id="26" creationId="{57CFBEFF-7062-98F9-6566-40C13FB20135}"/>
          </ac:spMkLst>
        </pc:spChg>
        <pc:picChg chg="add del mod">
          <ac:chgData name="Kanstantsin Tsedryk" userId="708e2d0a-1804-4a88-8649-0d6086050429" providerId="ADAL" clId="{61F4A333-D72F-47A0-A9DD-03D8FCCB98E0}" dt="2023-02-27T17:49:52.559" v="152"/>
          <ac:picMkLst>
            <pc:docMk/>
            <pc:sldMk cId="1352887928" sldId="352"/>
            <ac:picMk id="6" creationId="{C6C3BEF1-7594-6FDD-9F8C-76FB98374813}"/>
          </ac:picMkLst>
        </pc:picChg>
        <pc:picChg chg="add del mod">
          <ac:chgData name="Kanstantsin Tsedryk" userId="708e2d0a-1804-4a88-8649-0d6086050429" providerId="ADAL" clId="{61F4A333-D72F-47A0-A9DD-03D8FCCB98E0}" dt="2023-02-27T17:49:52.559" v="152"/>
          <ac:picMkLst>
            <pc:docMk/>
            <pc:sldMk cId="1352887928" sldId="352"/>
            <ac:picMk id="10" creationId="{8503B3F1-EA5E-5FC6-A7A6-A66DE014EF54}"/>
          </ac:picMkLst>
        </pc:picChg>
        <pc:picChg chg="add del mod">
          <ac:chgData name="Kanstantsin Tsedryk" userId="708e2d0a-1804-4a88-8649-0d6086050429" providerId="ADAL" clId="{61F4A333-D72F-47A0-A9DD-03D8FCCB98E0}" dt="2023-02-27T17:50:08.666" v="157"/>
          <ac:picMkLst>
            <pc:docMk/>
            <pc:sldMk cId="1352887928" sldId="352"/>
            <ac:picMk id="16" creationId="{B76A4E9B-5769-6C30-82A4-89513FBD27D7}"/>
          </ac:picMkLst>
        </pc:picChg>
        <pc:picChg chg="add del mod">
          <ac:chgData name="Kanstantsin Tsedryk" userId="708e2d0a-1804-4a88-8649-0d6086050429" providerId="ADAL" clId="{61F4A333-D72F-47A0-A9DD-03D8FCCB98E0}" dt="2023-02-27T17:50:08.666" v="157"/>
          <ac:picMkLst>
            <pc:docMk/>
            <pc:sldMk cId="1352887928" sldId="352"/>
            <ac:picMk id="20" creationId="{54AE946D-8064-8BC0-2100-817F0310981C}"/>
          </ac:picMkLst>
        </pc:picChg>
        <pc:picChg chg="add mod">
          <ac:chgData name="Kanstantsin Tsedryk" userId="708e2d0a-1804-4a88-8649-0d6086050429" providerId="ADAL" clId="{61F4A333-D72F-47A0-A9DD-03D8FCCB98E0}" dt="2023-02-27T18:13:41.475" v="197" actId="1037"/>
          <ac:picMkLst>
            <pc:docMk/>
            <pc:sldMk cId="1352887928" sldId="352"/>
            <ac:picMk id="24" creationId="{778EFE6F-9B15-FF66-DD6E-70EBE9DB0E06}"/>
          </ac:picMkLst>
        </pc:picChg>
        <pc:picChg chg="add mod">
          <ac:chgData name="Kanstantsin Tsedryk" userId="708e2d0a-1804-4a88-8649-0d6086050429" providerId="ADAL" clId="{61F4A333-D72F-47A0-A9DD-03D8FCCB98E0}" dt="2023-02-27T18:13:47.176" v="200" actId="1076"/>
          <ac:picMkLst>
            <pc:docMk/>
            <pc:sldMk cId="1352887928" sldId="352"/>
            <ac:picMk id="28" creationId="{85288EB7-528C-0486-CA62-944274E83F20}"/>
          </ac:picMkLst>
        </pc:picChg>
        <pc:cxnChg chg="add del mod">
          <ac:chgData name="Kanstantsin Tsedryk" userId="708e2d0a-1804-4a88-8649-0d6086050429" providerId="ADAL" clId="{61F4A333-D72F-47A0-A9DD-03D8FCCB98E0}" dt="2023-02-27T17:49:52.559" v="152"/>
          <ac:cxnSpMkLst>
            <pc:docMk/>
            <pc:sldMk cId="1352887928" sldId="352"/>
            <ac:cxnSpMk id="9" creationId="{7C8B8CA8-E3AD-7648-5B0F-2C30AC216B38}"/>
          </ac:cxnSpMkLst>
        </pc:cxnChg>
        <pc:cxnChg chg="add del mod">
          <ac:chgData name="Kanstantsin Tsedryk" userId="708e2d0a-1804-4a88-8649-0d6086050429" providerId="ADAL" clId="{61F4A333-D72F-47A0-A9DD-03D8FCCB98E0}" dt="2023-02-27T17:49:52.559" v="152"/>
          <ac:cxnSpMkLst>
            <pc:docMk/>
            <pc:sldMk cId="1352887928" sldId="352"/>
            <ac:cxnSpMk id="11" creationId="{B8D7B6B8-177C-058E-64BA-6CE1518C5142}"/>
          </ac:cxnSpMkLst>
        </pc:cxnChg>
        <pc:cxnChg chg="add del mod">
          <ac:chgData name="Kanstantsin Tsedryk" userId="708e2d0a-1804-4a88-8649-0d6086050429" providerId="ADAL" clId="{61F4A333-D72F-47A0-A9DD-03D8FCCB98E0}" dt="2023-02-27T17:50:08.666" v="157"/>
          <ac:cxnSpMkLst>
            <pc:docMk/>
            <pc:sldMk cId="1352887928" sldId="352"/>
            <ac:cxnSpMk id="19" creationId="{19AB2126-A4A4-7923-02D1-DF12D2518C2D}"/>
          </ac:cxnSpMkLst>
        </pc:cxnChg>
        <pc:cxnChg chg="add del mod">
          <ac:chgData name="Kanstantsin Tsedryk" userId="708e2d0a-1804-4a88-8649-0d6086050429" providerId="ADAL" clId="{61F4A333-D72F-47A0-A9DD-03D8FCCB98E0}" dt="2023-02-27T17:50:08.666" v="157"/>
          <ac:cxnSpMkLst>
            <pc:docMk/>
            <pc:sldMk cId="1352887928" sldId="352"/>
            <ac:cxnSpMk id="21" creationId="{F9AE301A-5270-C2A7-83FC-95C59ED7EB39}"/>
          </ac:cxnSpMkLst>
        </pc:cxnChg>
        <pc:cxnChg chg="add mod">
          <ac:chgData name="Kanstantsin Tsedryk" userId="708e2d0a-1804-4a88-8649-0d6086050429" providerId="ADAL" clId="{61F4A333-D72F-47A0-A9DD-03D8FCCB98E0}" dt="2023-02-27T17:58:30.176" v="164" actId="1076"/>
          <ac:cxnSpMkLst>
            <pc:docMk/>
            <pc:sldMk cId="1352887928" sldId="352"/>
            <ac:cxnSpMk id="27" creationId="{896C5CBF-437D-E130-3CAA-3F79B9E8DB59}"/>
          </ac:cxnSpMkLst>
        </pc:cxnChg>
        <pc:cxnChg chg="add mod">
          <ac:chgData name="Kanstantsin Tsedryk" userId="708e2d0a-1804-4a88-8649-0d6086050429" providerId="ADAL" clId="{61F4A333-D72F-47A0-A9DD-03D8FCCB98E0}" dt="2023-02-27T18:09:40.299" v="180" actId="1037"/>
          <ac:cxnSpMkLst>
            <pc:docMk/>
            <pc:sldMk cId="1352887928" sldId="352"/>
            <ac:cxnSpMk id="29" creationId="{47BBD535-15CD-3CD4-D5FC-918F7E190DEA}"/>
          </ac:cxnSpMkLst>
        </pc:cxnChg>
      </pc:sldChg>
      <pc:sldChg chg="addSp delSp modSp new mod modAnim">
        <pc:chgData name="Kanstantsin Tsedryk" userId="708e2d0a-1804-4a88-8649-0d6086050429" providerId="ADAL" clId="{61F4A333-D72F-47A0-A9DD-03D8FCCB98E0}" dt="2023-02-27T18:26:37.572" v="267"/>
        <pc:sldMkLst>
          <pc:docMk/>
          <pc:sldMk cId="2407666813" sldId="353"/>
        </pc:sldMkLst>
        <pc:spChg chg="mod">
          <ac:chgData name="Kanstantsin Tsedryk" userId="708e2d0a-1804-4a88-8649-0d6086050429" providerId="ADAL" clId="{61F4A333-D72F-47A0-A9DD-03D8FCCB98E0}" dt="2023-02-27T18:26:37.572" v="267"/>
          <ac:spMkLst>
            <pc:docMk/>
            <pc:sldMk cId="2407666813" sldId="353"/>
            <ac:spMk id="2" creationId="{2D562548-5C9A-E8C7-5E61-9C639AF8BC9D}"/>
          </ac:spMkLst>
        </pc:spChg>
        <pc:spChg chg="add del mod">
          <ac:chgData name="Kanstantsin Tsedryk" userId="708e2d0a-1804-4a88-8649-0d6086050429" providerId="ADAL" clId="{61F4A333-D72F-47A0-A9DD-03D8FCCB98E0}" dt="2023-02-27T18:17:24.539" v="208"/>
          <ac:spMkLst>
            <pc:docMk/>
            <pc:sldMk cId="2407666813" sldId="353"/>
            <ac:spMk id="3" creationId="{B98A162A-1175-F565-97C6-E76EBD2B958B}"/>
          </ac:spMkLst>
        </pc:spChg>
        <pc:spChg chg="add del mod">
          <ac:chgData name="Kanstantsin Tsedryk" userId="708e2d0a-1804-4a88-8649-0d6086050429" providerId="ADAL" clId="{61F4A333-D72F-47A0-A9DD-03D8FCCB98E0}" dt="2023-02-27T18:17:24.539" v="208"/>
          <ac:spMkLst>
            <pc:docMk/>
            <pc:sldMk cId="2407666813" sldId="353"/>
            <ac:spMk id="4" creationId="{5BF6002C-F206-27D9-3C73-6861907C4AF8}"/>
          </ac:spMkLst>
        </pc:spChg>
        <pc:spChg chg="add del mod">
          <ac:chgData name="Kanstantsin Tsedryk" userId="708e2d0a-1804-4a88-8649-0d6086050429" providerId="ADAL" clId="{61F4A333-D72F-47A0-A9DD-03D8FCCB98E0}" dt="2023-02-27T18:17:24.539" v="208"/>
          <ac:spMkLst>
            <pc:docMk/>
            <pc:sldMk cId="2407666813" sldId="353"/>
            <ac:spMk id="11" creationId="{BF40EAB0-9B7D-B96C-49F4-DBC1A8C9ACAF}"/>
          </ac:spMkLst>
        </pc:spChg>
        <pc:spChg chg="add del mod">
          <ac:chgData name="Kanstantsin Tsedryk" userId="708e2d0a-1804-4a88-8649-0d6086050429" providerId="ADAL" clId="{61F4A333-D72F-47A0-A9DD-03D8FCCB98E0}" dt="2023-02-27T18:17:24.539" v="208"/>
          <ac:spMkLst>
            <pc:docMk/>
            <pc:sldMk cId="2407666813" sldId="353"/>
            <ac:spMk id="12" creationId="{AD7E7EAC-DC9E-EEB6-33CA-F00DE7B4D03E}"/>
          </ac:spMkLst>
        </pc:spChg>
        <pc:spChg chg="add del mod">
          <ac:chgData name="Kanstantsin Tsedryk" userId="708e2d0a-1804-4a88-8649-0d6086050429" providerId="ADAL" clId="{61F4A333-D72F-47A0-A9DD-03D8FCCB98E0}" dt="2023-02-27T18:17:24.539" v="208"/>
          <ac:spMkLst>
            <pc:docMk/>
            <pc:sldMk cId="2407666813" sldId="353"/>
            <ac:spMk id="13" creationId="{59CA6FB7-AA83-2C9A-7799-D9BA3F286C25}"/>
          </ac:spMkLst>
        </pc:spChg>
        <pc:spChg chg="add del mod">
          <ac:chgData name="Kanstantsin Tsedryk" userId="708e2d0a-1804-4a88-8649-0d6086050429" providerId="ADAL" clId="{61F4A333-D72F-47A0-A9DD-03D8FCCB98E0}" dt="2023-02-27T18:17:24.539" v="208"/>
          <ac:spMkLst>
            <pc:docMk/>
            <pc:sldMk cId="2407666813" sldId="353"/>
            <ac:spMk id="14" creationId="{5E48D159-F358-9093-7A83-3E422F4827E3}"/>
          </ac:spMkLst>
        </pc:spChg>
        <pc:spChg chg="add del mod">
          <ac:chgData name="Kanstantsin Tsedryk" userId="708e2d0a-1804-4a88-8649-0d6086050429" providerId="ADAL" clId="{61F4A333-D72F-47A0-A9DD-03D8FCCB98E0}" dt="2023-02-27T18:17:24.539" v="208"/>
          <ac:spMkLst>
            <pc:docMk/>
            <pc:sldMk cId="2407666813" sldId="353"/>
            <ac:spMk id="15" creationId="{10BE1343-4D5F-1F46-8C62-F81F141DE5D4}"/>
          </ac:spMkLst>
        </pc:spChg>
        <pc:spChg chg="add mod">
          <ac:chgData name="Kanstantsin Tsedryk" userId="708e2d0a-1804-4a88-8649-0d6086050429" providerId="ADAL" clId="{61F4A333-D72F-47A0-A9DD-03D8FCCB98E0}" dt="2023-02-27T18:17:50.116" v="212" actId="1076"/>
          <ac:spMkLst>
            <pc:docMk/>
            <pc:sldMk cId="2407666813" sldId="353"/>
            <ac:spMk id="16" creationId="{FD17FC92-6D70-E9E4-3597-27F868C8709E}"/>
          </ac:spMkLst>
        </pc:spChg>
        <pc:spChg chg="add mod">
          <ac:chgData name="Kanstantsin Tsedryk" userId="708e2d0a-1804-4a88-8649-0d6086050429" providerId="ADAL" clId="{61F4A333-D72F-47A0-A9DD-03D8FCCB98E0}" dt="2023-02-27T18:17:56.933" v="213" actId="1076"/>
          <ac:spMkLst>
            <pc:docMk/>
            <pc:sldMk cId="2407666813" sldId="353"/>
            <ac:spMk id="17" creationId="{C97B6C9D-CE8B-8530-41D7-28BA8F90E65B}"/>
          </ac:spMkLst>
        </pc:spChg>
        <pc:spChg chg="add mod">
          <ac:chgData name="Kanstantsin Tsedryk" userId="708e2d0a-1804-4a88-8649-0d6086050429" providerId="ADAL" clId="{61F4A333-D72F-47A0-A9DD-03D8FCCB98E0}" dt="2023-02-27T18:23:56.459" v="245" actId="465"/>
          <ac:spMkLst>
            <pc:docMk/>
            <pc:sldMk cId="2407666813" sldId="353"/>
            <ac:spMk id="24" creationId="{2D74CB84-1417-6BCA-06C5-F10572C819C6}"/>
          </ac:spMkLst>
        </pc:spChg>
        <pc:spChg chg="add mod">
          <ac:chgData name="Kanstantsin Tsedryk" userId="708e2d0a-1804-4a88-8649-0d6086050429" providerId="ADAL" clId="{61F4A333-D72F-47A0-A9DD-03D8FCCB98E0}" dt="2023-02-27T18:23:56.459" v="245" actId="465"/>
          <ac:spMkLst>
            <pc:docMk/>
            <pc:sldMk cId="2407666813" sldId="353"/>
            <ac:spMk id="25" creationId="{4943C8C5-324D-7DFF-D280-0E60E738F45E}"/>
          </ac:spMkLst>
        </pc:spChg>
        <pc:spChg chg="add mod">
          <ac:chgData name="Kanstantsin Tsedryk" userId="708e2d0a-1804-4a88-8649-0d6086050429" providerId="ADAL" clId="{61F4A333-D72F-47A0-A9DD-03D8FCCB98E0}" dt="2023-02-27T18:23:56.459" v="245" actId="465"/>
          <ac:spMkLst>
            <pc:docMk/>
            <pc:sldMk cId="2407666813" sldId="353"/>
            <ac:spMk id="26" creationId="{BA975040-2566-52F6-FADA-DEE3F905D6C6}"/>
          </ac:spMkLst>
        </pc:spChg>
        <pc:spChg chg="add mod">
          <ac:chgData name="Kanstantsin Tsedryk" userId="708e2d0a-1804-4a88-8649-0d6086050429" providerId="ADAL" clId="{61F4A333-D72F-47A0-A9DD-03D8FCCB98E0}" dt="2023-02-27T18:23:56.459" v="245" actId="465"/>
          <ac:spMkLst>
            <pc:docMk/>
            <pc:sldMk cId="2407666813" sldId="353"/>
            <ac:spMk id="27" creationId="{4264FB7D-69F6-6FC4-0D0D-6751694D0257}"/>
          </ac:spMkLst>
        </pc:spChg>
        <pc:spChg chg="add mod">
          <ac:chgData name="Kanstantsin Tsedryk" userId="708e2d0a-1804-4a88-8649-0d6086050429" providerId="ADAL" clId="{61F4A333-D72F-47A0-A9DD-03D8FCCB98E0}" dt="2023-02-27T18:23:56.459" v="245" actId="465"/>
          <ac:spMkLst>
            <pc:docMk/>
            <pc:sldMk cId="2407666813" sldId="353"/>
            <ac:spMk id="28" creationId="{4771EC42-49E7-AFA4-CDCE-86D2B2B67A87}"/>
          </ac:spMkLst>
        </pc:spChg>
        <pc:graphicFrameChg chg="add mod">
          <ac:chgData name="Kanstantsin Tsedryk" userId="708e2d0a-1804-4a88-8649-0d6086050429" providerId="ADAL" clId="{61F4A333-D72F-47A0-A9DD-03D8FCCB98E0}" dt="2023-02-27T18:24:22.434" v="248" actId="1076"/>
          <ac:graphicFrameMkLst>
            <pc:docMk/>
            <pc:sldMk cId="2407666813" sldId="353"/>
            <ac:graphicFrameMk id="29" creationId="{F4ACDA03-7EDE-04CB-3406-7263535607F4}"/>
          </ac:graphicFrameMkLst>
        </pc:graphicFrameChg>
        <pc:picChg chg="add del mod">
          <ac:chgData name="Kanstantsin Tsedryk" userId="708e2d0a-1804-4a88-8649-0d6086050429" providerId="ADAL" clId="{61F4A333-D72F-47A0-A9DD-03D8FCCB98E0}" dt="2023-02-27T18:17:24.539" v="208"/>
          <ac:picMkLst>
            <pc:docMk/>
            <pc:sldMk cId="2407666813" sldId="353"/>
            <ac:picMk id="6" creationId="{AAEDB785-7240-D939-4A56-2015A777FDB1}"/>
          </ac:picMkLst>
        </pc:picChg>
        <pc:picChg chg="add del mod">
          <ac:chgData name="Kanstantsin Tsedryk" userId="708e2d0a-1804-4a88-8649-0d6086050429" providerId="ADAL" clId="{61F4A333-D72F-47A0-A9DD-03D8FCCB98E0}" dt="2023-02-27T18:17:24.539" v="208"/>
          <ac:picMkLst>
            <pc:docMk/>
            <pc:sldMk cId="2407666813" sldId="353"/>
            <ac:picMk id="7" creationId="{874B6DA1-E3D8-1825-1EE9-06A9CE6E723A}"/>
          </ac:picMkLst>
        </pc:picChg>
        <pc:picChg chg="add del mod">
          <ac:chgData name="Kanstantsin Tsedryk" userId="708e2d0a-1804-4a88-8649-0d6086050429" providerId="ADAL" clId="{61F4A333-D72F-47A0-A9DD-03D8FCCB98E0}" dt="2023-02-27T18:17:24.539" v="208"/>
          <ac:picMkLst>
            <pc:docMk/>
            <pc:sldMk cId="2407666813" sldId="353"/>
            <ac:picMk id="8" creationId="{6E5B000D-DDC4-E7D0-E567-68B295D0DE68}"/>
          </ac:picMkLst>
        </pc:picChg>
        <pc:picChg chg="add del mod">
          <ac:chgData name="Kanstantsin Tsedryk" userId="708e2d0a-1804-4a88-8649-0d6086050429" providerId="ADAL" clId="{61F4A333-D72F-47A0-A9DD-03D8FCCB98E0}" dt="2023-02-27T18:17:24.539" v="208"/>
          <ac:picMkLst>
            <pc:docMk/>
            <pc:sldMk cId="2407666813" sldId="353"/>
            <ac:picMk id="9" creationId="{BC940073-7F5E-03DA-D3B1-D2915525EDF6}"/>
          </ac:picMkLst>
        </pc:picChg>
        <pc:picChg chg="add del mod">
          <ac:chgData name="Kanstantsin Tsedryk" userId="708e2d0a-1804-4a88-8649-0d6086050429" providerId="ADAL" clId="{61F4A333-D72F-47A0-A9DD-03D8FCCB98E0}" dt="2023-02-27T18:17:24.539" v="208"/>
          <ac:picMkLst>
            <pc:docMk/>
            <pc:sldMk cId="2407666813" sldId="353"/>
            <ac:picMk id="10" creationId="{C80D3152-1D29-B2F0-8B7C-0236AED23136}"/>
          </ac:picMkLst>
        </pc:picChg>
        <pc:picChg chg="add mod">
          <ac:chgData name="Kanstantsin Tsedryk" userId="708e2d0a-1804-4a88-8649-0d6086050429" providerId="ADAL" clId="{61F4A333-D72F-47A0-A9DD-03D8FCCB98E0}" dt="2023-02-27T18:25:16.892" v="255" actId="408"/>
          <ac:picMkLst>
            <pc:docMk/>
            <pc:sldMk cId="2407666813" sldId="353"/>
            <ac:picMk id="19" creationId="{61FB4331-9F1D-1C9C-2533-15693C420AD4}"/>
          </ac:picMkLst>
        </pc:picChg>
        <pc:picChg chg="add mod">
          <ac:chgData name="Kanstantsin Tsedryk" userId="708e2d0a-1804-4a88-8649-0d6086050429" providerId="ADAL" clId="{61F4A333-D72F-47A0-A9DD-03D8FCCB98E0}" dt="2023-02-27T18:25:16.892" v="255" actId="408"/>
          <ac:picMkLst>
            <pc:docMk/>
            <pc:sldMk cId="2407666813" sldId="353"/>
            <ac:picMk id="20" creationId="{4B7FFC0D-1558-1BB0-837F-28730F06C546}"/>
          </ac:picMkLst>
        </pc:picChg>
        <pc:picChg chg="add mod">
          <ac:chgData name="Kanstantsin Tsedryk" userId="708e2d0a-1804-4a88-8649-0d6086050429" providerId="ADAL" clId="{61F4A333-D72F-47A0-A9DD-03D8FCCB98E0}" dt="2023-02-27T18:25:16.892" v="255" actId="408"/>
          <ac:picMkLst>
            <pc:docMk/>
            <pc:sldMk cId="2407666813" sldId="353"/>
            <ac:picMk id="21" creationId="{22D1FC89-87BF-B210-3CBF-57E88CC435BD}"/>
          </ac:picMkLst>
        </pc:picChg>
        <pc:picChg chg="add del mod">
          <ac:chgData name="Kanstantsin Tsedryk" userId="708e2d0a-1804-4a88-8649-0d6086050429" providerId="ADAL" clId="{61F4A333-D72F-47A0-A9DD-03D8FCCB98E0}" dt="2023-02-27T18:19:22.978" v="224" actId="478"/>
          <ac:picMkLst>
            <pc:docMk/>
            <pc:sldMk cId="2407666813" sldId="353"/>
            <ac:picMk id="22" creationId="{6AB811CB-4132-B9BA-428B-E93FEDAEB7A8}"/>
          </ac:picMkLst>
        </pc:picChg>
        <pc:picChg chg="add del mod">
          <ac:chgData name="Kanstantsin Tsedryk" userId="708e2d0a-1804-4a88-8649-0d6086050429" providerId="ADAL" clId="{61F4A333-D72F-47A0-A9DD-03D8FCCB98E0}" dt="2023-02-27T18:19:20.260" v="222" actId="478"/>
          <ac:picMkLst>
            <pc:docMk/>
            <pc:sldMk cId="2407666813" sldId="353"/>
            <ac:picMk id="23" creationId="{179D641F-0B14-1989-2F7E-D7DFC63E1391}"/>
          </ac:picMkLst>
        </pc:picChg>
        <pc:picChg chg="add del mod">
          <ac:chgData name="Kanstantsin Tsedryk" userId="708e2d0a-1804-4a88-8649-0d6086050429" providerId="ADAL" clId="{61F4A333-D72F-47A0-A9DD-03D8FCCB98E0}" dt="2023-02-27T18:19:28.286" v="228" actId="478"/>
          <ac:picMkLst>
            <pc:docMk/>
            <pc:sldMk cId="2407666813" sldId="353"/>
            <ac:picMk id="30" creationId="{B10456E7-43B3-EEFD-BD4C-48405A05FABA}"/>
          </ac:picMkLst>
        </pc:picChg>
        <pc:picChg chg="add del mod">
          <ac:chgData name="Kanstantsin Tsedryk" userId="708e2d0a-1804-4a88-8649-0d6086050429" providerId="ADAL" clId="{61F4A333-D72F-47A0-A9DD-03D8FCCB98E0}" dt="2023-02-27T18:19:26.081" v="226" actId="478"/>
          <ac:picMkLst>
            <pc:docMk/>
            <pc:sldMk cId="2407666813" sldId="353"/>
            <ac:picMk id="31" creationId="{3BF0C68A-6EF9-5EB8-0DD3-3C9D154F1003}"/>
          </ac:picMkLst>
        </pc:picChg>
        <pc:picChg chg="add mod">
          <ac:chgData name="Kanstantsin Tsedryk" userId="708e2d0a-1804-4a88-8649-0d6086050429" providerId="ADAL" clId="{61F4A333-D72F-47A0-A9DD-03D8FCCB98E0}" dt="2023-02-27T18:25:16.892" v="255" actId="408"/>
          <ac:picMkLst>
            <pc:docMk/>
            <pc:sldMk cId="2407666813" sldId="353"/>
            <ac:picMk id="32" creationId="{346D71D9-9CAB-B4B3-86BC-D7248955B58C}"/>
          </ac:picMkLst>
        </pc:picChg>
        <pc:picChg chg="add mod">
          <ac:chgData name="Kanstantsin Tsedryk" userId="708e2d0a-1804-4a88-8649-0d6086050429" providerId="ADAL" clId="{61F4A333-D72F-47A0-A9DD-03D8FCCB98E0}" dt="2023-02-27T18:25:16.892" v="255" actId="408"/>
          <ac:picMkLst>
            <pc:docMk/>
            <pc:sldMk cId="2407666813" sldId="353"/>
            <ac:picMk id="33" creationId="{33C311EB-10D8-2761-26FE-CEE8551C4FE1}"/>
          </ac:picMkLst>
        </pc:picChg>
        <pc:cxnChg chg="add del mod">
          <ac:chgData name="Kanstantsin Tsedryk" userId="708e2d0a-1804-4a88-8649-0d6086050429" providerId="ADAL" clId="{61F4A333-D72F-47A0-A9DD-03D8FCCB98E0}" dt="2023-02-27T18:17:24.539" v="208"/>
          <ac:cxnSpMkLst>
            <pc:docMk/>
            <pc:sldMk cId="2407666813" sldId="353"/>
            <ac:cxnSpMk id="5" creationId="{1DE17DA6-E3A2-6706-B92C-1D0C551FC929}"/>
          </ac:cxnSpMkLst>
        </pc:cxnChg>
        <pc:cxnChg chg="add mod">
          <ac:chgData name="Kanstantsin Tsedryk" userId="708e2d0a-1804-4a88-8649-0d6086050429" providerId="ADAL" clId="{61F4A333-D72F-47A0-A9DD-03D8FCCB98E0}" dt="2023-02-27T18:17:50.116" v="212" actId="1076"/>
          <ac:cxnSpMkLst>
            <pc:docMk/>
            <pc:sldMk cId="2407666813" sldId="353"/>
            <ac:cxnSpMk id="18" creationId="{78AE05A7-F875-7B57-75A8-7E5ECA29A47B}"/>
          </ac:cxnSpMkLst>
        </pc:cxnChg>
      </pc:sldChg>
      <pc:sldChg chg="addSp delSp modSp new mod modAnim">
        <pc:chgData name="Kanstantsin Tsedryk" userId="708e2d0a-1804-4a88-8649-0d6086050429" providerId="ADAL" clId="{61F4A333-D72F-47A0-A9DD-03D8FCCB98E0}" dt="2023-02-27T18:46:27.556" v="291" actId="14100"/>
        <pc:sldMkLst>
          <pc:docMk/>
          <pc:sldMk cId="3281416314" sldId="354"/>
        </pc:sldMkLst>
        <pc:spChg chg="mod">
          <ac:chgData name="Kanstantsin Tsedryk" userId="708e2d0a-1804-4a88-8649-0d6086050429" providerId="ADAL" clId="{61F4A333-D72F-47A0-A9DD-03D8FCCB98E0}" dt="2023-02-27T18:27:34.057" v="271"/>
          <ac:spMkLst>
            <pc:docMk/>
            <pc:sldMk cId="3281416314" sldId="354"/>
            <ac:spMk id="2" creationId="{40586214-4F1A-B7ED-CD44-FB0579FA7D3E}"/>
          </ac:spMkLst>
        </pc:spChg>
        <pc:spChg chg="add del mod">
          <ac:chgData name="Kanstantsin Tsedryk" userId="708e2d0a-1804-4a88-8649-0d6086050429" providerId="ADAL" clId="{61F4A333-D72F-47A0-A9DD-03D8FCCB98E0}" dt="2023-02-27T18:27:46.455" v="273"/>
          <ac:spMkLst>
            <pc:docMk/>
            <pc:sldMk cId="3281416314" sldId="354"/>
            <ac:spMk id="3" creationId="{5936D709-859F-8271-77AF-876BA79B3CC8}"/>
          </ac:spMkLst>
        </pc:spChg>
        <pc:spChg chg="add del mod">
          <ac:chgData name="Kanstantsin Tsedryk" userId="708e2d0a-1804-4a88-8649-0d6086050429" providerId="ADAL" clId="{61F4A333-D72F-47A0-A9DD-03D8FCCB98E0}" dt="2023-02-27T18:27:46.455" v="273"/>
          <ac:spMkLst>
            <pc:docMk/>
            <pc:sldMk cId="3281416314" sldId="354"/>
            <ac:spMk id="4" creationId="{1BA26BB3-6FF3-4FF3-8533-33B4719711DD}"/>
          </ac:spMkLst>
        </pc:spChg>
        <pc:spChg chg="add del mod">
          <ac:chgData name="Kanstantsin Tsedryk" userId="708e2d0a-1804-4a88-8649-0d6086050429" providerId="ADAL" clId="{61F4A333-D72F-47A0-A9DD-03D8FCCB98E0}" dt="2023-02-27T18:27:46.455" v="273"/>
          <ac:spMkLst>
            <pc:docMk/>
            <pc:sldMk cId="3281416314" sldId="354"/>
            <ac:spMk id="6" creationId="{1A613C53-E55D-4A0C-4E5A-7231BFA24B30}"/>
          </ac:spMkLst>
        </pc:spChg>
        <pc:spChg chg="add del mod">
          <ac:chgData name="Kanstantsin Tsedryk" userId="708e2d0a-1804-4a88-8649-0d6086050429" providerId="ADAL" clId="{61F4A333-D72F-47A0-A9DD-03D8FCCB98E0}" dt="2023-02-27T18:27:46.455" v="273"/>
          <ac:spMkLst>
            <pc:docMk/>
            <pc:sldMk cId="3281416314" sldId="354"/>
            <ac:spMk id="12" creationId="{1F35D66C-AEE1-2A83-DC79-E464CB6F10BC}"/>
          </ac:spMkLst>
        </pc:spChg>
        <pc:spChg chg="add del mod">
          <ac:chgData name="Kanstantsin Tsedryk" userId="708e2d0a-1804-4a88-8649-0d6086050429" providerId="ADAL" clId="{61F4A333-D72F-47A0-A9DD-03D8FCCB98E0}" dt="2023-02-27T18:27:46.455" v="273"/>
          <ac:spMkLst>
            <pc:docMk/>
            <pc:sldMk cId="3281416314" sldId="354"/>
            <ac:spMk id="13" creationId="{D76B4231-2A61-05DA-6787-983EFBC2856C}"/>
          </ac:spMkLst>
        </pc:spChg>
        <pc:spChg chg="add mod">
          <ac:chgData name="Kanstantsin Tsedryk" userId="708e2d0a-1804-4a88-8649-0d6086050429" providerId="ADAL" clId="{61F4A333-D72F-47A0-A9DD-03D8FCCB98E0}" dt="2023-02-27T18:32:07.743" v="278"/>
          <ac:spMkLst>
            <pc:docMk/>
            <pc:sldMk cId="3281416314" sldId="354"/>
            <ac:spMk id="14" creationId="{95C7B239-FB9C-9D22-0023-23F39D3473BC}"/>
          </ac:spMkLst>
        </pc:spChg>
        <pc:spChg chg="add mod">
          <ac:chgData name="Kanstantsin Tsedryk" userId="708e2d0a-1804-4a88-8649-0d6086050429" providerId="ADAL" clId="{61F4A333-D72F-47A0-A9DD-03D8FCCB98E0}" dt="2023-02-27T18:46:11.908" v="288" actId="114"/>
          <ac:spMkLst>
            <pc:docMk/>
            <pc:sldMk cId="3281416314" sldId="354"/>
            <ac:spMk id="15" creationId="{C9016119-46E9-9DEB-6C3B-38AEEF30286D}"/>
          </ac:spMkLst>
        </pc:spChg>
        <pc:spChg chg="add mod">
          <ac:chgData name="Kanstantsin Tsedryk" userId="708e2d0a-1804-4a88-8649-0d6086050429" providerId="ADAL" clId="{61F4A333-D72F-47A0-A9DD-03D8FCCB98E0}" dt="2023-02-27T18:44:29.401" v="286" actId="1076"/>
          <ac:spMkLst>
            <pc:docMk/>
            <pc:sldMk cId="3281416314" sldId="354"/>
            <ac:spMk id="17" creationId="{8E0B0E07-D779-DF48-C647-3B7C02A9F234}"/>
          </ac:spMkLst>
        </pc:spChg>
        <pc:spChg chg="add mod">
          <ac:chgData name="Kanstantsin Tsedryk" userId="708e2d0a-1804-4a88-8649-0d6086050429" providerId="ADAL" clId="{61F4A333-D72F-47A0-A9DD-03D8FCCB98E0}" dt="2023-02-27T18:46:09.269" v="287" actId="1076"/>
          <ac:spMkLst>
            <pc:docMk/>
            <pc:sldMk cId="3281416314" sldId="354"/>
            <ac:spMk id="23" creationId="{F8D2E5F3-364E-1B74-824C-F31033CFB6E6}"/>
          </ac:spMkLst>
        </pc:spChg>
        <pc:spChg chg="add mod">
          <ac:chgData name="Kanstantsin Tsedryk" userId="708e2d0a-1804-4a88-8649-0d6086050429" providerId="ADAL" clId="{61F4A333-D72F-47A0-A9DD-03D8FCCB98E0}" dt="2023-02-27T18:46:09.269" v="287" actId="1076"/>
          <ac:spMkLst>
            <pc:docMk/>
            <pc:sldMk cId="3281416314" sldId="354"/>
            <ac:spMk id="24" creationId="{2B517B28-73FA-BE0E-043E-7A591717EF23}"/>
          </ac:spMkLst>
        </pc:spChg>
        <pc:spChg chg="add del mod">
          <ac:chgData name="Kanstantsin Tsedryk" userId="708e2d0a-1804-4a88-8649-0d6086050429" providerId="ADAL" clId="{61F4A333-D72F-47A0-A9DD-03D8FCCB98E0}" dt="2023-02-27T18:33:41.088" v="282" actId="478"/>
          <ac:spMkLst>
            <pc:docMk/>
            <pc:sldMk cId="3281416314" sldId="354"/>
            <ac:spMk id="26" creationId="{98E3AFA4-C966-C48A-0D29-464789CF818B}"/>
          </ac:spMkLst>
        </pc:spChg>
        <pc:picChg chg="add del mod">
          <ac:chgData name="Kanstantsin Tsedryk" userId="708e2d0a-1804-4a88-8649-0d6086050429" providerId="ADAL" clId="{61F4A333-D72F-47A0-A9DD-03D8FCCB98E0}" dt="2023-02-27T18:27:46.455" v="273"/>
          <ac:picMkLst>
            <pc:docMk/>
            <pc:sldMk cId="3281416314" sldId="354"/>
            <ac:picMk id="5" creationId="{64ED2665-3829-B25D-EA76-C3C9208FB51B}"/>
          </ac:picMkLst>
        </pc:picChg>
        <pc:picChg chg="add mod">
          <ac:chgData name="Kanstantsin Tsedryk" userId="708e2d0a-1804-4a88-8649-0d6086050429" providerId="ADAL" clId="{61F4A333-D72F-47A0-A9DD-03D8FCCB98E0}" dt="2023-02-27T18:44:23.720" v="285" actId="1076"/>
          <ac:picMkLst>
            <pc:docMk/>
            <pc:sldMk cId="3281416314" sldId="354"/>
            <ac:picMk id="16" creationId="{F5A04A48-02C3-A3C2-486B-79C5F44BD728}"/>
          </ac:picMkLst>
        </pc:picChg>
        <pc:cxnChg chg="add del mod">
          <ac:chgData name="Kanstantsin Tsedryk" userId="708e2d0a-1804-4a88-8649-0d6086050429" providerId="ADAL" clId="{61F4A333-D72F-47A0-A9DD-03D8FCCB98E0}" dt="2023-02-27T18:27:46.455" v="273"/>
          <ac:cxnSpMkLst>
            <pc:docMk/>
            <pc:sldMk cId="3281416314" sldId="354"/>
            <ac:cxnSpMk id="7" creationId="{6486BD24-6129-32C9-3B88-DFFAD33FDE7E}"/>
          </ac:cxnSpMkLst>
        </pc:cxnChg>
        <pc:cxnChg chg="add del mod">
          <ac:chgData name="Kanstantsin Tsedryk" userId="708e2d0a-1804-4a88-8649-0d6086050429" providerId="ADAL" clId="{61F4A333-D72F-47A0-A9DD-03D8FCCB98E0}" dt="2023-02-27T18:27:46.455" v="273"/>
          <ac:cxnSpMkLst>
            <pc:docMk/>
            <pc:sldMk cId="3281416314" sldId="354"/>
            <ac:cxnSpMk id="8" creationId="{7B235199-BBEE-D5F7-F805-27EFF08BC222}"/>
          </ac:cxnSpMkLst>
        </pc:cxnChg>
        <pc:cxnChg chg="add del mod">
          <ac:chgData name="Kanstantsin Tsedryk" userId="708e2d0a-1804-4a88-8649-0d6086050429" providerId="ADAL" clId="{61F4A333-D72F-47A0-A9DD-03D8FCCB98E0}" dt="2023-02-27T18:27:46.455" v="273"/>
          <ac:cxnSpMkLst>
            <pc:docMk/>
            <pc:sldMk cId="3281416314" sldId="354"/>
            <ac:cxnSpMk id="9" creationId="{AED54681-D1CC-85F2-F7E4-C259C03A6D4C}"/>
          </ac:cxnSpMkLst>
        </pc:cxnChg>
        <pc:cxnChg chg="add del mod">
          <ac:chgData name="Kanstantsin Tsedryk" userId="708e2d0a-1804-4a88-8649-0d6086050429" providerId="ADAL" clId="{61F4A333-D72F-47A0-A9DD-03D8FCCB98E0}" dt="2023-02-27T18:27:46.455" v="273"/>
          <ac:cxnSpMkLst>
            <pc:docMk/>
            <pc:sldMk cId="3281416314" sldId="354"/>
            <ac:cxnSpMk id="10" creationId="{425A302A-330A-5C93-B704-A5C0A90BA876}"/>
          </ac:cxnSpMkLst>
        </pc:cxnChg>
        <pc:cxnChg chg="add del mod">
          <ac:chgData name="Kanstantsin Tsedryk" userId="708e2d0a-1804-4a88-8649-0d6086050429" providerId="ADAL" clId="{61F4A333-D72F-47A0-A9DD-03D8FCCB98E0}" dt="2023-02-27T18:27:46.455" v="273"/>
          <ac:cxnSpMkLst>
            <pc:docMk/>
            <pc:sldMk cId="3281416314" sldId="354"/>
            <ac:cxnSpMk id="11" creationId="{76C05B9F-E686-0142-BFC4-FE25DC497C2D}"/>
          </ac:cxnSpMkLst>
        </pc:cxnChg>
        <pc:cxnChg chg="add mod">
          <ac:chgData name="Kanstantsin Tsedryk" userId="708e2d0a-1804-4a88-8649-0d6086050429" providerId="ADAL" clId="{61F4A333-D72F-47A0-A9DD-03D8FCCB98E0}" dt="2023-02-27T18:27:51.837" v="275" actId="1076"/>
          <ac:cxnSpMkLst>
            <pc:docMk/>
            <pc:sldMk cId="3281416314" sldId="354"/>
            <ac:cxnSpMk id="18" creationId="{4594583D-76E7-0B46-4F81-1F8BB5B2729A}"/>
          </ac:cxnSpMkLst>
        </pc:cxnChg>
        <pc:cxnChg chg="add mod">
          <ac:chgData name="Kanstantsin Tsedryk" userId="708e2d0a-1804-4a88-8649-0d6086050429" providerId="ADAL" clId="{61F4A333-D72F-47A0-A9DD-03D8FCCB98E0}" dt="2023-02-27T18:46:09.269" v="287" actId="1076"/>
          <ac:cxnSpMkLst>
            <pc:docMk/>
            <pc:sldMk cId="3281416314" sldId="354"/>
            <ac:cxnSpMk id="19" creationId="{29E0D6F0-C772-2C4E-F397-B64E3C186442}"/>
          </ac:cxnSpMkLst>
        </pc:cxnChg>
        <pc:cxnChg chg="add mod">
          <ac:chgData name="Kanstantsin Tsedryk" userId="708e2d0a-1804-4a88-8649-0d6086050429" providerId="ADAL" clId="{61F4A333-D72F-47A0-A9DD-03D8FCCB98E0}" dt="2023-02-27T18:27:51.837" v="275" actId="1076"/>
          <ac:cxnSpMkLst>
            <pc:docMk/>
            <pc:sldMk cId="3281416314" sldId="354"/>
            <ac:cxnSpMk id="20" creationId="{4CD60D6F-A289-B239-459F-0C997C3AFAA8}"/>
          </ac:cxnSpMkLst>
        </pc:cxnChg>
        <pc:cxnChg chg="add mod">
          <ac:chgData name="Kanstantsin Tsedryk" userId="708e2d0a-1804-4a88-8649-0d6086050429" providerId="ADAL" clId="{61F4A333-D72F-47A0-A9DD-03D8FCCB98E0}" dt="2023-02-27T18:46:27.556" v="291" actId="14100"/>
          <ac:cxnSpMkLst>
            <pc:docMk/>
            <pc:sldMk cId="3281416314" sldId="354"/>
            <ac:cxnSpMk id="21" creationId="{13945DD1-9006-5EC5-3359-E44FFD05FB66}"/>
          </ac:cxnSpMkLst>
        </pc:cxnChg>
        <pc:cxnChg chg="add mod">
          <ac:chgData name="Kanstantsin Tsedryk" userId="708e2d0a-1804-4a88-8649-0d6086050429" providerId="ADAL" clId="{61F4A333-D72F-47A0-A9DD-03D8FCCB98E0}" dt="2023-02-27T18:46:15.808" v="289" actId="14100"/>
          <ac:cxnSpMkLst>
            <pc:docMk/>
            <pc:sldMk cId="3281416314" sldId="354"/>
            <ac:cxnSpMk id="22" creationId="{CD964150-F10E-731A-45B4-BFA78F41F992}"/>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888CD0-D7D0-4A52-9C34-D2BAA2C4C61F}" type="doc">
      <dgm:prSet loTypeId="urn:microsoft.com/office/officeart/2005/8/layout/chevron1" loCatId="process" qsTypeId="urn:microsoft.com/office/officeart/2005/8/quickstyle/3d1" qsCatId="3D" csTypeId="urn:microsoft.com/office/officeart/2005/8/colors/accent6_3" csCatId="accent6" phldr="1"/>
      <dgm:spPr/>
    </dgm:pt>
    <dgm:pt modelId="{1040B897-5478-483A-AAA5-7725EB2F3FC4}">
      <dgm:prSet phldrT="[Text]"/>
      <dgm:spPr/>
      <dgm:t>
        <a:bodyPr/>
        <a:lstStyle/>
        <a:p>
          <a:r>
            <a:rPr lang="fr-CA" dirty="0"/>
            <a:t>action1</a:t>
          </a:r>
        </a:p>
      </dgm:t>
    </dgm:pt>
    <dgm:pt modelId="{11708FB5-26CE-4C54-B6DD-6481CCA12E0A}" type="parTrans" cxnId="{B9D42909-BD68-41F8-8D98-7C89BF579D4E}">
      <dgm:prSet/>
      <dgm:spPr/>
      <dgm:t>
        <a:bodyPr/>
        <a:lstStyle/>
        <a:p>
          <a:endParaRPr lang="fr-CA"/>
        </a:p>
      </dgm:t>
    </dgm:pt>
    <dgm:pt modelId="{F130AFF7-2321-4808-ACFF-ABA462158A82}" type="sibTrans" cxnId="{B9D42909-BD68-41F8-8D98-7C89BF579D4E}">
      <dgm:prSet/>
      <dgm:spPr/>
      <dgm:t>
        <a:bodyPr/>
        <a:lstStyle/>
        <a:p>
          <a:endParaRPr lang="fr-CA"/>
        </a:p>
      </dgm:t>
    </dgm:pt>
    <dgm:pt modelId="{7E67B8B7-DEE9-47CB-B10C-FA35117C3097}">
      <dgm:prSet phldrT="[Text]"/>
      <dgm:spPr/>
      <dgm:t>
        <a:bodyPr/>
        <a:lstStyle/>
        <a:p>
          <a:r>
            <a:rPr lang="fr-CA" dirty="0"/>
            <a:t>action2</a:t>
          </a:r>
        </a:p>
      </dgm:t>
    </dgm:pt>
    <dgm:pt modelId="{60493F3C-35F6-43BD-9E78-3F9F91BCCE7A}" type="parTrans" cxnId="{8DAEC598-8E0F-4E1D-A4B4-171D8BB28FA9}">
      <dgm:prSet/>
      <dgm:spPr/>
      <dgm:t>
        <a:bodyPr/>
        <a:lstStyle/>
        <a:p>
          <a:endParaRPr lang="fr-CA"/>
        </a:p>
      </dgm:t>
    </dgm:pt>
    <dgm:pt modelId="{9DD78702-59C1-484A-8413-05FCB1728616}" type="sibTrans" cxnId="{8DAEC598-8E0F-4E1D-A4B4-171D8BB28FA9}">
      <dgm:prSet/>
      <dgm:spPr/>
      <dgm:t>
        <a:bodyPr/>
        <a:lstStyle/>
        <a:p>
          <a:endParaRPr lang="fr-CA"/>
        </a:p>
      </dgm:t>
    </dgm:pt>
    <dgm:pt modelId="{CD74A558-A8E6-4836-91D5-1A08E5B05838}">
      <dgm:prSet phldrT="[Text]"/>
      <dgm:spPr/>
      <dgm:t>
        <a:bodyPr/>
        <a:lstStyle/>
        <a:p>
          <a:r>
            <a:rPr lang="fr-CA" dirty="0"/>
            <a:t>action3</a:t>
          </a:r>
        </a:p>
      </dgm:t>
    </dgm:pt>
    <dgm:pt modelId="{60B2B807-98D3-4D3C-B591-E71C7920D41E}" type="parTrans" cxnId="{E84703C9-6113-4478-AF8D-5CC84BEED5DB}">
      <dgm:prSet/>
      <dgm:spPr/>
      <dgm:t>
        <a:bodyPr/>
        <a:lstStyle/>
        <a:p>
          <a:endParaRPr lang="fr-CA"/>
        </a:p>
      </dgm:t>
    </dgm:pt>
    <dgm:pt modelId="{FB7B7D62-41FD-4FB8-821F-F298E667BBD8}" type="sibTrans" cxnId="{E84703C9-6113-4478-AF8D-5CC84BEED5DB}">
      <dgm:prSet/>
      <dgm:spPr/>
      <dgm:t>
        <a:bodyPr/>
        <a:lstStyle/>
        <a:p>
          <a:endParaRPr lang="fr-CA"/>
        </a:p>
      </dgm:t>
    </dgm:pt>
    <dgm:pt modelId="{2C6ACC5A-C811-4291-8F06-38261184448C}">
      <dgm:prSet phldrT="[Text]"/>
      <dgm:spPr/>
      <dgm:t>
        <a:bodyPr/>
        <a:lstStyle/>
        <a:p>
          <a:r>
            <a:rPr lang="fr-CA" dirty="0"/>
            <a:t>etc.</a:t>
          </a:r>
        </a:p>
      </dgm:t>
    </dgm:pt>
    <dgm:pt modelId="{08DF85EB-D792-45B0-9C10-250E7AD9E630}" type="parTrans" cxnId="{DD6219D6-775F-4707-A675-BBBBA05F5F60}">
      <dgm:prSet/>
      <dgm:spPr/>
      <dgm:t>
        <a:bodyPr/>
        <a:lstStyle/>
        <a:p>
          <a:endParaRPr lang="fr-CA"/>
        </a:p>
      </dgm:t>
    </dgm:pt>
    <dgm:pt modelId="{60249CB2-3A9E-4D20-94FE-4C5BD4CDA1CD}" type="sibTrans" cxnId="{DD6219D6-775F-4707-A675-BBBBA05F5F60}">
      <dgm:prSet/>
      <dgm:spPr/>
      <dgm:t>
        <a:bodyPr/>
        <a:lstStyle/>
        <a:p>
          <a:endParaRPr lang="fr-CA"/>
        </a:p>
      </dgm:t>
    </dgm:pt>
    <dgm:pt modelId="{66DE7F54-5D08-48E6-BCA5-02B5E53BED67}" type="pres">
      <dgm:prSet presAssocID="{40888CD0-D7D0-4A52-9C34-D2BAA2C4C61F}" presName="Name0" presStyleCnt="0">
        <dgm:presLayoutVars>
          <dgm:dir/>
          <dgm:animLvl val="lvl"/>
          <dgm:resizeHandles val="exact"/>
        </dgm:presLayoutVars>
      </dgm:prSet>
      <dgm:spPr/>
    </dgm:pt>
    <dgm:pt modelId="{94DE5FFB-2EDD-4039-84F2-AB068B2B0A85}" type="pres">
      <dgm:prSet presAssocID="{1040B897-5478-483A-AAA5-7725EB2F3FC4}" presName="parTxOnly" presStyleLbl="node1" presStyleIdx="0" presStyleCnt="4">
        <dgm:presLayoutVars>
          <dgm:chMax val="0"/>
          <dgm:chPref val="0"/>
          <dgm:bulletEnabled val="1"/>
        </dgm:presLayoutVars>
      </dgm:prSet>
      <dgm:spPr/>
    </dgm:pt>
    <dgm:pt modelId="{499D66B4-46E2-41B7-A9DD-841DAC2B9B3B}" type="pres">
      <dgm:prSet presAssocID="{F130AFF7-2321-4808-ACFF-ABA462158A82}" presName="parTxOnlySpace" presStyleCnt="0"/>
      <dgm:spPr/>
    </dgm:pt>
    <dgm:pt modelId="{A137DB8A-BF17-450A-92FD-881D7D8FB677}" type="pres">
      <dgm:prSet presAssocID="{7E67B8B7-DEE9-47CB-B10C-FA35117C3097}" presName="parTxOnly" presStyleLbl="node1" presStyleIdx="1" presStyleCnt="4">
        <dgm:presLayoutVars>
          <dgm:chMax val="0"/>
          <dgm:chPref val="0"/>
          <dgm:bulletEnabled val="1"/>
        </dgm:presLayoutVars>
      </dgm:prSet>
      <dgm:spPr/>
    </dgm:pt>
    <dgm:pt modelId="{1752D34E-18A0-4807-BCE5-8BD7AC9F6DDA}" type="pres">
      <dgm:prSet presAssocID="{9DD78702-59C1-484A-8413-05FCB1728616}" presName="parTxOnlySpace" presStyleCnt="0"/>
      <dgm:spPr/>
    </dgm:pt>
    <dgm:pt modelId="{D37CC8C5-3B8B-48DA-B095-3842887C3AF5}" type="pres">
      <dgm:prSet presAssocID="{CD74A558-A8E6-4836-91D5-1A08E5B05838}" presName="parTxOnly" presStyleLbl="node1" presStyleIdx="2" presStyleCnt="4">
        <dgm:presLayoutVars>
          <dgm:chMax val="0"/>
          <dgm:chPref val="0"/>
          <dgm:bulletEnabled val="1"/>
        </dgm:presLayoutVars>
      </dgm:prSet>
      <dgm:spPr/>
    </dgm:pt>
    <dgm:pt modelId="{CB3F02D0-9AA0-42C7-BF38-B6E676241573}" type="pres">
      <dgm:prSet presAssocID="{FB7B7D62-41FD-4FB8-821F-F298E667BBD8}" presName="parTxOnlySpace" presStyleCnt="0"/>
      <dgm:spPr/>
    </dgm:pt>
    <dgm:pt modelId="{CB0AF70E-2676-447D-A413-544045A4908E}" type="pres">
      <dgm:prSet presAssocID="{2C6ACC5A-C811-4291-8F06-38261184448C}" presName="parTxOnly" presStyleLbl="node1" presStyleIdx="3" presStyleCnt="4">
        <dgm:presLayoutVars>
          <dgm:chMax val="0"/>
          <dgm:chPref val="0"/>
          <dgm:bulletEnabled val="1"/>
        </dgm:presLayoutVars>
      </dgm:prSet>
      <dgm:spPr/>
    </dgm:pt>
  </dgm:ptLst>
  <dgm:cxnLst>
    <dgm:cxn modelId="{B9D42909-BD68-41F8-8D98-7C89BF579D4E}" srcId="{40888CD0-D7D0-4A52-9C34-D2BAA2C4C61F}" destId="{1040B897-5478-483A-AAA5-7725EB2F3FC4}" srcOrd="0" destOrd="0" parTransId="{11708FB5-26CE-4C54-B6DD-6481CCA12E0A}" sibTransId="{F130AFF7-2321-4808-ACFF-ABA462158A82}"/>
    <dgm:cxn modelId="{00B4D10F-F2AA-47B3-AB64-7F8C759739E1}" type="presOf" srcId="{2C6ACC5A-C811-4291-8F06-38261184448C}" destId="{CB0AF70E-2676-447D-A413-544045A4908E}" srcOrd="0" destOrd="0" presId="urn:microsoft.com/office/officeart/2005/8/layout/chevron1"/>
    <dgm:cxn modelId="{4D678742-FEE6-4354-B3B8-E9D188BA56A3}" type="presOf" srcId="{CD74A558-A8E6-4836-91D5-1A08E5B05838}" destId="{D37CC8C5-3B8B-48DA-B095-3842887C3AF5}" srcOrd="0" destOrd="0" presId="urn:microsoft.com/office/officeart/2005/8/layout/chevron1"/>
    <dgm:cxn modelId="{8DAEC598-8E0F-4E1D-A4B4-171D8BB28FA9}" srcId="{40888CD0-D7D0-4A52-9C34-D2BAA2C4C61F}" destId="{7E67B8B7-DEE9-47CB-B10C-FA35117C3097}" srcOrd="1" destOrd="0" parTransId="{60493F3C-35F6-43BD-9E78-3F9F91BCCE7A}" sibTransId="{9DD78702-59C1-484A-8413-05FCB1728616}"/>
    <dgm:cxn modelId="{9A16CDC2-6677-4BA6-B413-AA5C1DF96312}" type="presOf" srcId="{40888CD0-D7D0-4A52-9C34-D2BAA2C4C61F}" destId="{66DE7F54-5D08-48E6-BCA5-02B5E53BED67}" srcOrd="0" destOrd="0" presId="urn:microsoft.com/office/officeart/2005/8/layout/chevron1"/>
    <dgm:cxn modelId="{E84703C9-6113-4478-AF8D-5CC84BEED5DB}" srcId="{40888CD0-D7D0-4A52-9C34-D2BAA2C4C61F}" destId="{CD74A558-A8E6-4836-91D5-1A08E5B05838}" srcOrd="2" destOrd="0" parTransId="{60B2B807-98D3-4D3C-B591-E71C7920D41E}" sibTransId="{FB7B7D62-41FD-4FB8-821F-F298E667BBD8}"/>
    <dgm:cxn modelId="{E7CE9FD1-11DC-4316-8551-95373F4CDEB7}" type="presOf" srcId="{1040B897-5478-483A-AAA5-7725EB2F3FC4}" destId="{94DE5FFB-2EDD-4039-84F2-AB068B2B0A85}" srcOrd="0" destOrd="0" presId="urn:microsoft.com/office/officeart/2005/8/layout/chevron1"/>
    <dgm:cxn modelId="{1C1A36D2-0B3E-4C14-B022-12FFBACB0105}" type="presOf" srcId="{7E67B8B7-DEE9-47CB-B10C-FA35117C3097}" destId="{A137DB8A-BF17-450A-92FD-881D7D8FB677}" srcOrd="0" destOrd="0" presId="urn:microsoft.com/office/officeart/2005/8/layout/chevron1"/>
    <dgm:cxn modelId="{DD6219D6-775F-4707-A675-BBBBA05F5F60}" srcId="{40888CD0-D7D0-4A52-9C34-D2BAA2C4C61F}" destId="{2C6ACC5A-C811-4291-8F06-38261184448C}" srcOrd="3" destOrd="0" parTransId="{08DF85EB-D792-45B0-9C10-250E7AD9E630}" sibTransId="{60249CB2-3A9E-4D20-94FE-4C5BD4CDA1CD}"/>
    <dgm:cxn modelId="{FB480582-20E3-44EE-98C9-71A568B18811}" type="presParOf" srcId="{66DE7F54-5D08-48E6-BCA5-02B5E53BED67}" destId="{94DE5FFB-2EDD-4039-84F2-AB068B2B0A85}" srcOrd="0" destOrd="0" presId="urn:microsoft.com/office/officeart/2005/8/layout/chevron1"/>
    <dgm:cxn modelId="{75017374-2B26-491C-9829-C5F7B6DD31EA}" type="presParOf" srcId="{66DE7F54-5D08-48E6-BCA5-02B5E53BED67}" destId="{499D66B4-46E2-41B7-A9DD-841DAC2B9B3B}" srcOrd="1" destOrd="0" presId="urn:microsoft.com/office/officeart/2005/8/layout/chevron1"/>
    <dgm:cxn modelId="{D08C4766-A3F9-42CE-A7AA-564100FB15CD}" type="presParOf" srcId="{66DE7F54-5D08-48E6-BCA5-02B5E53BED67}" destId="{A137DB8A-BF17-450A-92FD-881D7D8FB677}" srcOrd="2" destOrd="0" presId="urn:microsoft.com/office/officeart/2005/8/layout/chevron1"/>
    <dgm:cxn modelId="{7A897419-6DF2-4285-B75D-8479948D710A}" type="presParOf" srcId="{66DE7F54-5D08-48E6-BCA5-02B5E53BED67}" destId="{1752D34E-18A0-4807-BCE5-8BD7AC9F6DDA}" srcOrd="3" destOrd="0" presId="urn:microsoft.com/office/officeart/2005/8/layout/chevron1"/>
    <dgm:cxn modelId="{0E7FBE9F-C6B3-4DA9-97CF-A7C9694902B3}" type="presParOf" srcId="{66DE7F54-5D08-48E6-BCA5-02B5E53BED67}" destId="{D37CC8C5-3B8B-48DA-B095-3842887C3AF5}" srcOrd="4" destOrd="0" presId="urn:microsoft.com/office/officeart/2005/8/layout/chevron1"/>
    <dgm:cxn modelId="{EFFE800A-A8BA-4130-ADDD-15EC0C7E908A}" type="presParOf" srcId="{66DE7F54-5D08-48E6-BCA5-02B5E53BED67}" destId="{CB3F02D0-9AA0-42C7-BF38-B6E676241573}" srcOrd="5" destOrd="0" presId="urn:microsoft.com/office/officeart/2005/8/layout/chevron1"/>
    <dgm:cxn modelId="{F13BD12D-3937-4FA5-9EF1-A25948070F4D}" type="presParOf" srcId="{66DE7F54-5D08-48E6-BCA5-02B5E53BED67}" destId="{CB0AF70E-2676-447D-A413-544045A4908E}" srcOrd="6" destOrd="0" presId="urn:microsoft.com/office/officeart/2005/8/layout/chevron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E5FFB-2EDD-4039-84F2-AB068B2B0A85}">
      <dsp:nvSpPr>
        <dsp:cNvPr id="0" name=""/>
        <dsp:cNvSpPr/>
      </dsp:nvSpPr>
      <dsp:spPr>
        <a:xfrm>
          <a:off x="2652" y="505609"/>
          <a:ext cx="1543894" cy="617557"/>
        </a:xfrm>
        <a:prstGeom prst="chevron">
          <a:avLst/>
        </a:prstGeom>
        <a:gradFill rotWithShape="0">
          <a:gsLst>
            <a:gs pos="0">
              <a:schemeClr val="accent6">
                <a:shade val="80000"/>
                <a:hueOff val="0"/>
                <a:satOff val="0"/>
                <a:lumOff val="0"/>
                <a:alphaOff val="0"/>
                <a:shade val="51000"/>
                <a:satMod val="130000"/>
              </a:schemeClr>
            </a:gs>
            <a:gs pos="80000">
              <a:schemeClr val="accent6">
                <a:shade val="80000"/>
                <a:hueOff val="0"/>
                <a:satOff val="0"/>
                <a:lumOff val="0"/>
                <a:alphaOff val="0"/>
                <a:shade val="93000"/>
                <a:satMod val="130000"/>
              </a:schemeClr>
            </a:gs>
            <a:gs pos="100000">
              <a:schemeClr val="accent6">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fr-CA" sz="2100" kern="1200" dirty="0"/>
            <a:t>action1</a:t>
          </a:r>
        </a:p>
      </dsp:txBody>
      <dsp:txXfrm>
        <a:off x="311431" y="505609"/>
        <a:ext cx="926337" cy="617557"/>
      </dsp:txXfrm>
    </dsp:sp>
    <dsp:sp modelId="{A137DB8A-BF17-450A-92FD-881D7D8FB677}">
      <dsp:nvSpPr>
        <dsp:cNvPr id="0" name=""/>
        <dsp:cNvSpPr/>
      </dsp:nvSpPr>
      <dsp:spPr>
        <a:xfrm>
          <a:off x="1392157" y="505609"/>
          <a:ext cx="1543894" cy="617557"/>
        </a:xfrm>
        <a:prstGeom prst="chevron">
          <a:avLst/>
        </a:prstGeom>
        <a:gradFill rotWithShape="0">
          <a:gsLst>
            <a:gs pos="0">
              <a:schemeClr val="accent6">
                <a:shade val="80000"/>
                <a:hueOff val="107093"/>
                <a:satOff val="-4303"/>
                <a:lumOff val="9209"/>
                <a:alphaOff val="0"/>
                <a:shade val="51000"/>
                <a:satMod val="130000"/>
              </a:schemeClr>
            </a:gs>
            <a:gs pos="80000">
              <a:schemeClr val="accent6">
                <a:shade val="80000"/>
                <a:hueOff val="107093"/>
                <a:satOff val="-4303"/>
                <a:lumOff val="9209"/>
                <a:alphaOff val="0"/>
                <a:shade val="93000"/>
                <a:satMod val="130000"/>
              </a:schemeClr>
            </a:gs>
            <a:gs pos="100000">
              <a:schemeClr val="accent6">
                <a:shade val="80000"/>
                <a:hueOff val="107093"/>
                <a:satOff val="-4303"/>
                <a:lumOff val="920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fr-CA" sz="2100" kern="1200" dirty="0"/>
            <a:t>action2</a:t>
          </a:r>
        </a:p>
      </dsp:txBody>
      <dsp:txXfrm>
        <a:off x="1700936" y="505609"/>
        <a:ext cx="926337" cy="617557"/>
      </dsp:txXfrm>
    </dsp:sp>
    <dsp:sp modelId="{D37CC8C5-3B8B-48DA-B095-3842887C3AF5}">
      <dsp:nvSpPr>
        <dsp:cNvPr id="0" name=""/>
        <dsp:cNvSpPr/>
      </dsp:nvSpPr>
      <dsp:spPr>
        <a:xfrm>
          <a:off x="2781662" y="505609"/>
          <a:ext cx="1543894" cy="617557"/>
        </a:xfrm>
        <a:prstGeom prst="chevron">
          <a:avLst/>
        </a:prstGeom>
        <a:gradFill rotWithShape="0">
          <a:gsLst>
            <a:gs pos="0">
              <a:schemeClr val="accent6">
                <a:shade val="80000"/>
                <a:hueOff val="214187"/>
                <a:satOff val="-8606"/>
                <a:lumOff val="18419"/>
                <a:alphaOff val="0"/>
                <a:shade val="51000"/>
                <a:satMod val="130000"/>
              </a:schemeClr>
            </a:gs>
            <a:gs pos="80000">
              <a:schemeClr val="accent6">
                <a:shade val="80000"/>
                <a:hueOff val="214187"/>
                <a:satOff val="-8606"/>
                <a:lumOff val="18419"/>
                <a:alphaOff val="0"/>
                <a:shade val="93000"/>
                <a:satMod val="130000"/>
              </a:schemeClr>
            </a:gs>
            <a:gs pos="100000">
              <a:schemeClr val="accent6">
                <a:shade val="80000"/>
                <a:hueOff val="214187"/>
                <a:satOff val="-8606"/>
                <a:lumOff val="184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fr-CA" sz="2100" kern="1200" dirty="0"/>
            <a:t>action3</a:t>
          </a:r>
        </a:p>
      </dsp:txBody>
      <dsp:txXfrm>
        <a:off x="3090441" y="505609"/>
        <a:ext cx="926337" cy="617557"/>
      </dsp:txXfrm>
    </dsp:sp>
    <dsp:sp modelId="{CB0AF70E-2676-447D-A413-544045A4908E}">
      <dsp:nvSpPr>
        <dsp:cNvPr id="0" name=""/>
        <dsp:cNvSpPr/>
      </dsp:nvSpPr>
      <dsp:spPr>
        <a:xfrm>
          <a:off x="4171167" y="505609"/>
          <a:ext cx="1543894" cy="617557"/>
        </a:xfrm>
        <a:prstGeom prst="chevron">
          <a:avLst/>
        </a:prstGeom>
        <a:gradFill rotWithShape="0">
          <a:gsLst>
            <a:gs pos="0">
              <a:schemeClr val="accent6">
                <a:shade val="80000"/>
                <a:hueOff val="321280"/>
                <a:satOff val="-12909"/>
                <a:lumOff val="27628"/>
                <a:alphaOff val="0"/>
                <a:shade val="51000"/>
                <a:satMod val="130000"/>
              </a:schemeClr>
            </a:gs>
            <a:gs pos="80000">
              <a:schemeClr val="accent6">
                <a:shade val="80000"/>
                <a:hueOff val="321280"/>
                <a:satOff val="-12909"/>
                <a:lumOff val="27628"/>
                <a:alphaOff val="0"/>
                <a:shade val="93000"/>
                <a:satMod val="130000"/>
              </a:schemeClr>
            </a:gs>
            <a:gs pos="100000">
              <a:schemeClr val="accent6">
                <a:shade val="80000"/>
                <a:hueOff val="321280"/>
                <a:satOff val="-12909"/>
                <a:lumOff val="27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marL="0" lvl="0" indent="0" algn="ctr" defTabSz="933450">
            <a:lnSpc>
              <a:spcPct val="90000"/>
            </a:lnSpc>
            <a:spcBef>
              <a:spcPct val="0"/>
            </a:spcBef>
            <a:spcAft>
              <a:spcPct val="35000"/>
            </a:spcAft>
            <a:buNone/>
          </a:pPr>
          <a:r>
            <a:rPr lang="fr-CA" sz="2100" kern="1200" dirty="0"/>
            <a:t>etc.</a:t>
          </a:r>
        </a:p>
      </dsp:txBody>
      <dsp:txXfrm>
        <a:off x="4479946" y="505609"/>
        <a:ext cx="926337" cy="61755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Le passé composé</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ce diaporama et les diaporamas suivants, nous allons examiner les différents temps passés plus en détails. Je vous recommande de visionner premièrement tous les diaporamas sur le choix de l'auxiliaire dans les temps passés ainsi que sur la formation et l'accord des participes passés, ces questions ne seront plus abordées dans ce qui suit.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commençons par le temps passé le plus souvent employé : le passé composé.</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1385096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passé composé, comme son nom nous l'indique, est un temps composé, il se compose du verbe avoir ou être conjugués au présent et d'un participe passé.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2003927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Conjuguons ensemble quelques verbes au passé composé:</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Parler:</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ai parlé, </a:t>
            </a:r>
            <a:r>
              <a:rPr lang="fr-CA" sz="1800" dirty="0">
                <a:effectLst/>
                <a:latin typeface="Open Sans" panose="020B0606030504020204" pitchFamily="34" charset="0"/>
                <a:ea typeface="Calibri" panose="020F0502020204030204" pitchFamily="34" charset="0"/>
                <a:cs typeface="Times New Roman" panose="02020603050405020304" pitchFamily="18" charset="0"/>
              </a:rPr>
              <a:t>tu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as parlé, </a:t>
            </a:r>
            <a:r>
              <a:rPr lang="fr-CA" sz="1800" dirty="0">
                <a:effectLst/>
                <a:latin typeface="Open Sans" panose="020B0606030504020204" pitchFamily="34" charset="0"/>
                <a:ea typeface="Calibri" panose="020F0502020204030204" pitchFamily="34" charset="0"/>
                <a:cs typeface="Times New Roman" panose="02020603050405020304" pitchFamily="18" charset="0"/>
              </a:rPr>
              <a:t>il, elle, on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 parlé, </a:t>
            </a: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avons parlé, </a:t>
            </a:r>
            <a:r>
              <a:rPr lang="fr-CA" sz="1800" dirty="0">
                <a:effectLst/>
                <a:latin typeface="Open Sans" panose="020B0606030504020204" pitchFamily="34" charset="0"/>
                <a:ea typeface="Calibri" panose="020F0502020204030204" pitchFamily="34" charset="0"/>
                <a:cs typeface="Times New Roman" panose="02020603050405020304" pitchFamily="18" charset="0"/>
              </a:rPr>
              <a:t>vous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avez parlé, </a:t>
            </a:r>
            <a:br>
              <a:rPr lang="fr-CA" sz="1800" b="1"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ils, elles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ont parlé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b="0" dirty="0">
                <a:effectLst/>
                <a:latin typeface="Open Sans" panose="020B0606030504020204" pitchFamily="34" charset="0"/>
                <a:ea typeface="Calibri" panose="020F0502020204030204" pitchFamily="34" charset="0"/>
                <a:cs typeface="Times New Roman" panose="02020603050405020304" pitchFamily="18" charset="0"/>
              </a:rPr>
              <a:t>Aller:</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suis allé(e),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tu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es allé(e),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il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est allé, </a:t>
            </a:r>
            <a:r>
              <a:rPr lang="fr-CA" sz="1800" dirty="0">
                <a:effectLst/>
                <a:latin typeface="Open Sans" panose="020B0606030504020204" pitchFamily="34" charset="0"/>
                <a:ea typeface="Calibri" panose="020F0502020204030204" pitchFamily="34" charset="0"/>
                <a:cs typeface="Times New Roman" panose="02020603050405020304" pitchFamily="18" charset="0"/>
              </a:rPr>
              <a:t>elle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est allée,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on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est allé(e)(s),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sommes allé(e)s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vous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êtes allé(e)(s),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ils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sont allés,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elles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sont allées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1281485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Les règles qui s'appliquent aux temps simples (négation, interrogation, place des pronoms objets et la place de la plupart des adverbes) s'appliquent généralement à l'auxiliaire, car c'est l'auxiliaire qui est conjugué dans la forme composée. </a:t>
            </a:r>
          </a:p>
          <a:p>
            <a:pPr marL="0" marR="0">
              <a:spcBef>
                <a:spcPts val="0"/>
              </a:spcBef>
              <a:spcAft>
                <a:spcPts val="400"/>
              </a:spcAft>
            </a:pPr>
            <a:r>
              <a:rPr lang="fr-CA" sz="1800" i="1" dirty="0">
                <a:effectLst/>
                <a:latin typeface="Open Sans" panose="020B0606030504020204" pitchFamily="34" charset="0"/>
                <a:ea typeface="Calibri" panose="020F0502020204030204" pitchFamily="34" charset="0"/>
                <a:cs typeface="Times New Roman" panose="02020603050405020304" pitchFamily="18" charset="0"/>
              </a:rPr>
              <a:t>la Négation</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Je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n</a:t>
            </a:r>
            <a:r>
              <a:rPr lang="fr-CA" sz="1800" dirty="0">
                <a:effectLst/>
                <a:latin typeface="Open Sans" panose="020B0606030504020204" pitchFamily="34" charset="0"/>
                <a:ea typeface="Calibri" panose="020F0502020204030204" pitchFamily="34" charset="0"/>
                <a:cs typeface="Times New Roman" panose="02020603050405020304" pitchFamily="18" charset="0"/>
              </a:rPr>
              <a:t>’ai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pas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vu ce film. </a:t>
            </a:r>
          </a:p>
          <a:p>
            <a:pPr marL="0" marR="0">
              <a:spcBef>
                <a:spcPts val="0"/>
              </a:spcBef>
              <a:spcAft>
                <a:spcPts val="400"/>
              </a:spcAft>
            </a:pPr>
            <a:r>
              <a:rPr lang="fr-CA" sz="1800" i="1" dirty="0">
                <a:effectLst/>
                <a:latin typeface="Open Sans" panose="020B0606030504020204" pitchFamily="34" charset="0"/>
                <a:ea typeface="Calibri" panose="020F0502020204030204" pitchFamily="34" charset="0"/>
                <a:cs typeface="Times New Roman" panose="02020603050405020304" pitchFamily="18" charset="0"/>
              </a:rPr>
              <a:t>l'Interrogation</a:t>
            </a:r>
            <a:br>
              <a:rPr lang="fr-CA" sz="1800" i="1"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As</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-tu</a:t>
            </a:r>
            <a:r>
              <a:rPr lang="fr-CA" sz="1800" dirty="0">
                <a:effectLst/>
                <a:latin typeface="Open Sans" panose="020B0606030504020204" pitchFamily="34" charset="0"/>
                <a:ea typeface="Calibri" panose="020F0502020204030204" pitchFamily="34" charset="0"/>
                <a:cs typeface="Times New Roman" panose="02020603050405020304" pitchFamily="18" charset="0"/>
              </a:rPr>
              <a:t> vu ce film?</a:t>
            </a:r>
          </a:p>
          <a:p>
            <a:pPr marL="0" marR="0">
              <a:spcBef>
                <a:spcPts val="0"/>
              </a:spcBef>
              <a:spcAft>
                <a:spcPts val="400"/>
              </a:spcAft>
            </a:pPr>
            <a:r>
              <a:rPr lang="fr-CA" sz="1800" i="1" dirty="0">
                <a:effectLst/>
                <a:latin typeface="Open Sans" panose="020B0606030504020204" pitchFamily="34" charset="0"/>
                <a:ea typeface="Calibri" panose="020F0502020204030204" pitchFamily="34" charset="0"/>
                <a:cs typeface="Times New Roman" panose="02020603050405020304" pitchFamily="18" charset="0"/>
              </a:rPr>
              <a:t>la place des pronoms</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le lui </a:t>
            </a:r>
            <a:r>
              <a:rPr lang="fr-CA" sz="1800" dirty="0">
                <a:effectLst/>
                <a:latin typeface="Open Sans" panose="020B0606030504020204" pitchFamily="34" charset="0"/>
                <a:ea typeface="Calibri" panose="020F0502020204030204" pitchFamily="34" charset="0"/>
                <a:cs typeface="Times New Roman" panose="02020603050405020304" pitchFamily="18" charset="0"/>
              </a:rPr>
              <a:t>avons raconté. </a:t>
            </a:r>
          </a:p>
          <a:p>
            <a:pPr marL="0" marR="0">
              <a:spcBef>
                <a:spcPts val="0"/>
              </a:spcBef>
              <a:spcAft>
                <a:spcPts val="400"/>
              </a:spcAft>
            </a:pPr>
            <a:r>
              <a:rPr lang="fr-CA" sz="1800" i="1" dirty="0">
                <a:effectLst/>
                <a:latin typeface="Open Sans" panose="020B0606030504020204" pitchFamily="34" charset="0"/>
                <a:ea typeface="Calibri" panose="020F0502020204030204" pitchFamily="34" charset="0"/>
                <a:cs typeface="Times New Roman" panose="02020603050405020304" pitchFamily="18" charset="0"/>
              </a:rPr>
              <a:t>la place de l’adverbe</a:t>
            </a:r>
            <a:br>
              <a:rPr lang="fr-CA" sz="1800" i="1"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On a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bien</a:t>
            </a:r>
            <a:r>
              <a:rPr lang="fr-CA" sz="1800" dirty="0">
                <a:effectLst/>
                <a:latin typeface="Open Sans" panose="020B0606030504020204" pitchFamily="34" charset="0"/>
                <a:ea typeface="Calibri" panose="020F0502020204030204" pitchFamily="34" charset="0"/>
                <a:cs typeface="Times New Roman" panose="02020603050405020304" pitchFamily="18" charset="0"/>
              </a:rPr>
              <a:t> mangé.</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4</a:t>
            </a:fld>
            <a:endParaRPr lang="en-CA" altLang="fr-FR"/>
          </a:p>
        </p:txBody>
      </p:sp>
    </p:spTree>
    <p:extLst>
      <p:ext uri="{BB962C8B-B14F-4D97-AF65-F5344CB8AC3E}">
        <p14:creationId xmlns:p14="http://schemas.microsoft.com/office/powerpoint/2010/main" val="3149123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Passons maintenant aux différents emplois du passé composé en français. J'attire votre attention à cette section, car il est important de comprendre l'emploi de chaque temps passé afin de bien les distinguer dans l'avenir.</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La valeur primaire du passé composé est de marquer une action passée qui est achevée (accomplie), donc il y a toujours un résultat.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Elle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a fini</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son travail.- </a:t>
            </a:r>
            <a:r>
              <a:rPr lang="fr-CA" sz="1800" dirty="0">
                <a:effectLst/>
                <a:latin typeface="Open Sans" panose="020B0606030504020204" pitchFamily="34" charset="0"/>
                <a:ea typeface="Calibri" panose="020F0502020204030204" pitchFamily="34" charset="0"/>
                <a:cs typeface="Times New Roman" panose="02020603050405020304" pitchFamily="18" charset="0"/>
              </a:rPr>
              <a:t>dans cet exemple nous voyons bien un résultat de l'action, donc il s'agit d'une action finie.</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5</a:t>
            </a:fld>
            <a:endParaRPr lang="en-CA" altLang="fr-FR"/>
          </a:p>
        </p:txBody>
      </p:sp>
    </p:spTree>
    <p:extLst>
      <p:ext uri="{BB962C8B-B14F-4D97-AF65-F5344CB8AC3E}">
        <p14:creationId xmlns:p14="http://schemas.microsoft.com/office/powerpoint/2010/main" val="2985421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passé composé peut renvoyer à l'action qui a duré une période de temps, mais qui ne dure plus, elle est terminée. Par exemple,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Il a travaillé toute la journée.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 "toute la journée" nous indique une période de temps, donc il s'agit d'une action terminée. En fait, une fois que nous avons une indication de temps, nous pouvons sans hésitation employer le passé composé dans la phrase.</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6</a:t>
            </a:fld>
            <a:endParaRPr lang="en-CA" altLang="fr-FR"/>
          </a:p>
        </p:txBody>
      </p:sp>
    </p:spTree>
    <p:extLst>
      <p:ext uri="{BB962C8B-B14F-4D97-AF65-F5344CB8AC3E}">
        <p14:creationId xmlns:p14="http://schemas.microsoft.com/office/powerpoint/2010/main" val="3742920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employons le passé composé quand il s'agit de la suite d’actions.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Elle s'est promenée. | Elle a travaillé au bureau</a:t>
            </a:r>
            <a:r>
              <a:rPr lang="fr-CA" sz="1800" kern="1200" dirty="0">
                <a:solidFill>
                  <a:srgbClr val="333766"/>
                </a:solidFill>
                <a:effectLst/>
                <a:latin typeface="Arial" panose="020B0604020202020204" pitchFamily="34" charset="0"/>
                <a:ea typeface="+mn-ea"/>
                <a:cs typeface="+mn-cs"/>
              </a:rPr>
              <a:t> | </a:t>
            </a:r>
            <a:r>
              <a:rPr lang="fr-CA" sz="1800" dirty="0">
                <a:effectLst/>
                <a:latin typeface="Open Sans" panose="020B0606030504020204" pitchFamily="34" charset="0"/>
                <a:ea typeface="Calibri" panose="020F0502020204030204" pitchFamily="34" charset="0"/>
                <a:cs typeface="Times New Roman" panose="02020603050405020304" pitchFamily="18" charset="0"/>
              </a:rPr>
              <a:t>ensuite elle a joué au football. | Après elle a fait la lessive | et finalement elle a pris son bain.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7</a:t>
            </a:fld>
            <a:endParaRPr lang="en-CA" altLang="fr-FR"/>
          </a:p>
        </p:txBody>
      </p:sp>
    </p:spTree>
    <p:extLst>
      <p:ext uri="{BB962C8B-B14F-4D97-AF65-F5344CB8AC3E}">
        <p14:creationId xmlns:p14="http://schemas.microsoft.com/office/powerpoint/2010/main" val="751593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Finalement, nous allons employer le passé composé pour marquer une action qui est répétée au passé mais qui est terminée.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Il m’a téléphoné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4 fois</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dans cette phrase,</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il s'agit d'une action qui est répétée, mais maintenant elle est terminée parce que nous avons un nombre concret de fois - "quatre".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Voilà, c’est tous les détails importants auxquels je voulais attirer votre attention en parlant de la formation et l'emploi du passé composé.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8</a:t>
            </a:fld>
            <a:endParaRPr lang="en-CA" altLang="fr-FR"/>
          </a:p>
        </p:txBody>
      </p:sp>
    </p:spTree>
    <p:extLst>
      <p:ext uri="{BB962C8B-B14F-4D97-AF65-F5344CB8AC3E}">
        <p14:creationId xmlns:p14="http://schemas.microsoft.com/office/powerpoint/2010/main" val="3207524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13" Type="http://schemas.microsoft.com/office/2007/relationships/diagramDrawing" Target="../diagrams/drawing1.xml"/><Relationship Id="rId3" Type="http://schemas.openxmlformats.org/officeDocument/2006/relationships/notesSlide" Target="../notesSlides/notesSlide7.xml"/><Relationship Id="rId7" Type="http://schemas.openxmlformats.org/officeDocument/2006/relationships/image" Target="../media/image12.png"/><Relationship Id="rId12"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11.png"/><Relationship Id="rId11" Type="http://schemas.openxmlformats.org/officeDocument/2006/relationships/diagramQuickStyle" Target="../diagrams/quickStyle1.xml"/><Relationship Id="rId5" Type="http://schemas.openxmlformats.org/officeDocument/2006/relationships/image" Target="../media/image10.svg"/><Relationship Id="rId15" Type="http://schemas.openxmlformats.org/officeDocument/2006/relationships/image" Target="../media/image15.png"/><Relationship Id="rId10" Type="http://schemas.openxmlformats.org/officeDocument/2006/relationships/diagramLayout" Target="../diagrams/layout1.xml"/><Relationship Id="rId4" Type="http://schemas.openxmlformats.org/officeDocument/2006/relationships/image" Target="../media/image9.png"/><Relationship Id="rId9" Type="http://schemas.openxmlformats.org/officeDocument/2006/relationships/diagramData" Target="../diagrams/data1.xml"/><Relationship Id="rId1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18.png"/><Relationship Id="rId5" Type="http://schemas.openxmlformats.org/officeDocument/2006/relationships/image" Target="../media/image17.sv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F7EF5D0-1EB5-3D9A-A1A0-71D75CE1EDC9}"/>
              </a:ext>
            </a:extLst>
          </p:cNvPr>
          <p:cNvSpPr>
            <a:spLocks noGrp="1"/>
          </p:cNvSpPr>
          <p:nvPr>
            <p:ph type="body" idx="1"/>
          </p:nvPr>
        </p:nvSpPr>
        <p:spPr>
          <a:xfrm>
            <a:off x="1106214" y="4281284"/>
            <a:ext cx="10300303" cy="600144"/>
          </a:xfrm>
        </p:spPr>
        <p:txBody>
          <a:bodyPr/>
          <a:lstStyle/>
          <a:p>
            <a:endParaRPr lang="fr-CA"/>
          </a:p>
        </p:txBody>
      </p:sp>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Le passé composé</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altLang="fr-FR" sz="2800" dirty="0"/>
              <a:t> Formation</a:t>
            </a:r>
            <a:endParaRPr lang="fr-CA" dirty="0"/>
          </a:p>
        </p:txBody>
      </p:sp>
      <p:sp>
        <p:nvSpPr>
          <p:cNvPr id="12" name="Rectangle 16">
            <a:extLst>
              <a:ext uri="{FF2B5EF4-FFF2-40B4-BE49-F238E27FC236}">
                <a16:creationId xmlns:a16="http://schemas.microsoft.com/office/drawing/2014/main" id="{783AB413-9C74-9EF9-9E54-70CC0E2550F9}"/>
              </a:ext>
            </a:extLst>
          </p:cNvPr>
          <p:cNvSpPr>
            <a:spLocks noChangeArrowheads="1"/>
          </p:cNvSpPr>
          <p:nvPr/>
        </p:nvSpPr>
        <p:spPr bwMode="auto">
          <a:xfrm>
            <a:off x="1827197" y="3481387"/>
            <a:ext cx="2255746" cy="1446550"/>
          </a:xfrm>
          <a:prstGeom prst="rect">
            <a:avLst/>
          </a:prstGeom>
          <a:noFill/>
          <a:ln w="9525">
            <a:noFill/>
            <a:miter lim="800000"/>
            <a:headEnd/>
            <a:tailEnd/>
          </a:ln>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defRPr/>
            </a:pPr>
            <a:r>
              <a:rPr lang="fr-FR"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rPr>
              <a:t>être</a:t>
            </a:r>
            <a:endParaRPr lang="fr-CA"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endParaRPr>
          </a:p>
        </p:txBody>
      </p:sp>
      <p:sp>
        <p:nvSpPr>
          <p:cNvPr id="13" name="Rectangle 17">
            <a:extLst>
              <a:ext uri="{FF2B5EF4-FFF2-40B4-BE49-F238E27FC236}">
                <a16:creationId xmlns:a16="http://schemas.microsoft.com/office/drawing/2014/main" id="{F7ABCCB0-9816-361C-0563-4AD16E95331A}"/>
              </a:ext>
            </a:extLst>
          </p:cNvPr>
          <p:cNvSpPr>
            <a:spLocks noChangeArrowheads="1"/>
          </p:cNvSpPr>
          <p:nvPr/>
        </p:nvSpPr>
        <p:spPr bwMode="auto">
          <a:xfrm>
            <a:off x="1827197" y="1887198"/>
            <a:ext cx="2884123" cy="1446550"/>
          </a:xfrm>
          <a:prstGeom prst="rect">
            <a:avLst/>
          </a:prstGeom>
          <a:noFill/>
          <a:ln w="9525">
            <a:noFill/>
            <a:miter lim="800000"/>
            <a:headEnd/>
            <a:tailEnd/>
          </a:ln>
        </p:spPr>
        <p:txBody>
          <a:bodyPr wrap="none">
            <a:spAutoFit/>
          </a:bodyPr>
          <a:lstStyle/>
          <a:p>
            <a:pPr>
              <a:defRPr/>
            </a:pPr>
            <a:r>
              <a:rPr lang="fr-FR"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rPr>
              <a:t>avoir</a:t>
            </a:r>
            <a:endParaRPr lang="fr-CA"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endParaRPr>
          </a:p>
        </p:txBody>
      </p:sp>
      <p:sp>
        <p:nvSpPr>
          <p:cNvPr id="14" name="Rectangle 18">
            <a:extLst>
              <a:ext uri="{FF2B5EF4-FFF2-40B4-BE49-F238E27FC236}">
                <a16:creationId xmlns:a16="http://schemas.microsoft.com/office/drawing/2014/main" id="{C44DFC05-5DBE-5EC5-8DAA-D6FF3B510EC0}"/>
              </a:ext>
            </a:extLst>
          </p:cNvPr>
          <p:cNvSpPr>
            <a:spLocks noChangeArrowheads="1"/>
          </p:cNvSpPr>
          <p:nvPr/>
        </p:nvSpPr>
        <p:spPr bwMode="auto">
          <a:xfrm>
            <a:off x="1909845" y="3228975"/>
            <a:ext cx="14970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2000" dirty="0">
                <a:solidFill>
                  <a:srgbClr val="333F50"/>
                </a:solidFill>
                <a:cs typeface="Arial" panose="020B0604020202020204" pitchFamily="34" charset="0"/>
              </a:rPr>
              <a:t>au présent</a:t>
            </a:r>
            <a:r>
              <a:rPr lang="fr-FR" altLang="fr-FR" sz="2400" dirty="0">
                <a:solidFill>
                  <a:srgbClr val="333F50"/>
                </a:solidFill>
                <a:latin typeface="Arial Black" panose="020B0A04020102020204" pitchFamily="34" charset="0"/>
                <a:cs typeface="+mn-cs"/>
              </a:rPr>
              <a:t> </a:t>
            </a:r>
            <a:endParaRPr lang="fr-CA" altLang="fr-FR" sz="2400" dirty="0">
              <a:solidFill>
                <a:srgbClr val="333F50"/>
              </a:solidFill>
              <a:latin typeface="Arial Black" panose="020B0A04020102020204" pitchFamily="34" charset="0"/>
              <a:cs typeface="+mn-cs"/>
            </a:endParaRPr>
          </a:p>
        </p:txBody>
      </p:sp>
      <p:sp>
        <p:nvSpPr>
          <p:cNvPr id="15" name="Plus 9">
            <a:extLst>
              <a:ext uri="{FF2B5EF4-FFF2-40B4-BE49-F238E27FC236}">
                <a16:creationId xmlns:a16="http://schemas.microsoft.com/office/drawing/2014/main" id="{3186C58A-9FFC-C741-708D-D340972148D8}"/>
              </a:ext>
            </a:extLst>
          </p:cNvPr>
          <p:cNvSpPr/>
          <p:nvPr/>
        </p:nvSpPr>
        <p:spPr>
          <a:xfrm>
            <a:off x="4856163" y="3098799"/>
            <a:ext cx="762000" cy="765175"/>
          </a:xfrm>
          <a:prstGeom prst="mathPlus">
            <a:avLst/>
          </a:prstGeom>
          <a:solidFill>
            <a:srgbClr val="04A07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627B9A"/>
              </a:solidFill>
              <a:effectLst/>
              <a:uLnTx/>
              <a:uFillTx/>
              <a:latin typeface="Arial"/>
              <a:ea typeface="+mn-ea"/>
              <a:cs typeface="+mn-cs"/>
            </a:endParaRPr>
          </a:p>
        </p:txBody>
      </p:sp>
      <p:sp>
        <p:nvSpPr>
          <p:cNvPr id="16" name="Rectangle 20">
            <a:extLst>
              <a:ext uri="{FF2B5EF4-FFF2-40B4-BE49-F238E27FC236}">
                <a16:creationId xmlns:a16="http://schemas.microsoft.com/office/drawing/2014/main" id="{2EBE8A81-F566-4FCE-27CC-1EA4F8976F91}"/>
              </a:ext>
            </a:extLst>
          </p:cNvPr>
          <p:cNvSpPr>
            <a:spLocks noChangeArrowheads="1"/>
          </p:cNvSpPr>
          <p:nvPr/>
        </p:nvSpPr>
        <p:spPr bwMode="auto">
          <a:xfrm>
            <a:off x="5763006" y="2352673"/>
            <a:ext cx="5062603" cy="2246769"/>
          </a:xfrm>
          <a:prstGeom prst="rect">
            <a:avLst/>
          </a:prstGeom>
          <a:noFill/>
          <a:ln w="9525">
            <a:noFill/>
            <a:miter lim="800000"/>
            <a:headEnd/>
            <a:tailEnd/>
          </a:ln>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lnSpc>
                <a:spcPts val="8400"/>
              </a:lnSpc>
              <a:defRPr/>
            </a:pPr>
            <a:r>
              <a:rPr lang="fr-FR"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rPr>
              <a:t>participe</a:t>
            </a:r>
            <a:r>
              <a:rPr lang="fr-FR" sz="4800" b="1" cap="all" dirty="0">
                <a:ln w="0"/>
                <a:gradFill flip="none">
                  <a:gsLst>
                    <a:gs pos="0">
                      <a:srgbClr val="99CCFF">
                        <a:tint val="75000"/>
                        <a:shade val="75000"/>
                        <a:satMod val="170000"/>
                      </a:srgbClr>
                    </a:gs>
                    <a:gs pos="49000">
                      <a:srgbClr val="99CCFF">
                        <a:tint val="88000"/>
                        <a:shade val="65000"/>
                        <a:satMod val="172000"/>
                      </a:srgbClr>
                    </a:gs>
                    <a:gs pos="50000">
                      <a:srgbClr val="99CCFF">
                        <a:shade val="65000"/>
                        <a:satMod val="130000"/>
                      </a:srgbClr>
                    </a:gs>
                    <a:gs pos="92000">
                      <a:srgbClr val="99CCFF">
                        <a:shade val="50000"/>
                        <a:satMod val="120000"/>
                      </a:srgbClr>
                    </a:gs>
                    <a:gs pos="100000">
                      <a:srgbClr val="99CCFF">
                        <a:shade val="48000"/>
                        <a:satMod val="120000"/>
                      </a:srgbClr>
                    </a:gs>
                  </a:gsLst>
                  <a:lin ang="5400000"/>
                </a:gradFill>
                <a:effectLst>
                  <a:reflection blurRad="12700" stA="50000" endPos="50000" dist="5000" dir="5400000" sy="-100000" rotWithShape="0"/>
                </a:effectLst>
                <a:latin typeface="Arial" charset="0"/>
                <a:cs typeface="+mn-cs"/>
              </a:rPr>
              <a:t> </a:t>
            </a:r>
            <a:br>
              <a:rPr lang="fr-FR" sz="4800" b="1" cap="all" dirty="0">
                <a:ln w="0"/>
                <a:gradFill flip="none">
                  <a:gsLst>
                    <a:gs pos="0">
                      <a:srgbClr val="99CCFF">
                        <a:tint val="75000"/>
                        <a:shade val="75000"/>
                        <a:satMod val="170000"/>
                      </a:srgbClr>
                    </a:gs>
                    <a:gs pos="49000">
                      <a:srgbClr val="99CCFF">
                        <a:tint val="88000"/>
                        <a:shade val="65000"/>
                        <a:satMod val="172000"/>
                      </a:srgbClr>
                    </a:gs>
                    <a:gs pos="50000">
                      <a:srgbClr val="99CCFF">
                        <a:shade val="65000"/>
                        <a:satMod val="130000"/>
                      </a:srgbClr>
                    </a:gs>
                    <a:gs pos="92000">
                      <a:srgbClr val="99CCFF">
                        <a:shade val="50000"/>
                        <a:satMod val="120000"/>
                      </a:srgbClr>
                    </a:gs>
                    <a:gs pos="100000">
                      <a:srgbClr val="99CCFF">
                        <a:shade val="48000"/>
                        <a:satMod val="120000"/>
                      </a:srgbClr>
                    </a:gs>
                  </a:gsLst>
                  <a:lin ang="5400000"/>
                </a:gradFill>
                <a:effectLst>
                  <a:reflection blurRad="12700" stA="50000" endPos="50000" dist="5000" dir="5400000" sy="-100000" rotWithShape="0"/>
                </a:effectLst>
                <a:latin typeface="Arial" charset="0"/>
                <a:cs typeface="+mn-cs"/>
              </a:rPr>
            </a:br>
            <a:r>
              <a:rPr lang="fr-FR"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rPr>
              <a:t>passé</a:t>
            </a:r>
            <a:endParaRPr lang="fr-CA"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endParaRPr>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0-#ppt_w/2"/>
                                          </p:val>
                                        </p:tav>
                                        <p:tav tm="100000">
                                          <p:val>
                                            <p:strVal val="#ppt_x"/>
                                          </p:val>
                                        </p:tav>
                                      </p:tavLst>
                                    </p:anim>
                                    <p:anim calcmode="lin" valueType="num">
                                      <p:cBhvr additive="base">
                                        <p:cTn id="13" dur="500" fill="hold"/>
                                        <p:tgtEl>
                                          <p:spTgt spid="1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500"/>
                                        <p:tgtEl>
                                          <p:spTgt spid="15"/>
                                        </p:tgtEl>
                                      </p:cBhvr>
                                    </p:animEffect>
                                  </p:childTnLst>
                                </p:cTn>
                              </p:par>
                            </p:childTnLst>
                          </p:cTn>
                        </p:par>
                        <p:par>
                          <p:cTn id="24" fill="hold">
                            <p:stCondLst>
                              <p:cond delay="500"/>
                            </p:stCondLst>
                            <p:childTnLst>
                              <p:par>
                                <p:cTn id="25" presetID="2" presetClass="entr" presetSubtype="2"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1+#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FR" altLang="fr-FR" sz="2800" dirty="0"/>
              <a:t> Conjugaison</a:t>
            </a:r>
            <a:endParaRPr lang="fr-CA" dirty="0"/>
          </a:p>
        </p:txBody>
      </p:sp>
      <p:sp>
        <p:nvSpPr>
          <p:cNvPr id="11" name="Content Placeholder 5">
            <a:extLst>
              <a:ext uri="{FF2B5EF4-FFF2-40B4-BE49-F238E27FC236}">
                <a16:creationId xmlns:a16="http://schemas.microsoft.com/office/drawing/2014/main" id="{46FE1EDA-72EF-C633-1937-F121B7A968AB}"/>
              </a:ext>
            </a:extLst>
          </p:cNvPr>
          <p:cNvSpPr txBox="1">
            <a:spLocks noChangeArrowheads="1"/>
          </p:cNvSpPr>
          <p:nvPr/>
        </p:nvSpPr>
        <p:spPr bwMode="auto">
          <a:xfrm>
            <a:off x="2006515" y="2236788"/>
            <a:ext cx="38862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400" b="0" i="0" u="none" strike="noStrike" kern="0" cap="none" spc="0" normalizeH="0" baseline="0" noProof="0" dirty="0">
                <a:ln>
                  <a:noFill/>
                </a:ln>
                <a:solidFill>
                  <a:srgbClr val="627B9A"/>
                </a:solidFill>
                <a:effectLst/>
                <a:uLnTx/>
                <a:uFillTx/>
                <a:latin typeface="Arial"/>
                <a:ea typeface="+mn-ea"/>
                <a:cs typeface="+mn-cs"/>
              </a:rPr>
              <a:t>j’</a:t>
            </a:r>
            <a:r>
              <a:rPr kumimoji="0" lang="fr-FR" altLang="fr-FR" sz="2800" b="1" i="0" u="none" strike="noStrike" kern="0" cap="none" spc="0" normalizeH="0" baseline="0" noProof="0" dirty="0">
                <a:ln>
                  <a:noFill/>
                </a:ln>
                <a:solidFill>
                  <a:srgbClr val="627B9A"/>
                </a:solidFill>
                <a:effectLst/>
                <a:uLnTx/>
                <a:uFillTx/>
                <a:latin typeface="Arial"/>
                <a:ea typeface="+mn-ea"/>
                <a:cs typeface="+mn-cs"/>
              </a:rPr>
              <a:t>ai parlé</a:t>
            </a:r>
            <a:endParaRPr kumimoji="0" lang="en-US" altLang="fr-FR" sz="24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tu </a:t>
            </a:r>
            <a:r>
              <a:rPr kumimoji="0" lang="fr-FR" altLang="fr-FR" sz="2800" b="1" i="0" u="none" strike="noStrike" kern="0" cap="none" spc="0" normalizeH="0" baseline="0" noProof="0" dirty="0">
                <a:ln>
                  <a:noFill/>
                </a:ln>
                <a:solidFill>
                  <a:srgbClr val="627B9A"/>
                </a:solidFill>
                <a:effectLst/>
                <a:uLnTx/>
                <a:uFillTx/>
                <a:latin typeface="Arial"/>
                <a:ea typeface="+mn-ea"/>
                <a:cs typeface="+mn-cs"/>
              </a:rPr>
              <a:t>as parlé</a:t>
            </a:r>
            <a:endParaRPr kumimoji="0" lang="en-US" altLang="fr-FR"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il, elle, on </a:t>
            </a:r>
            <a:r>
              <a:rPr kumimoji="0" lang="fr-FR" altLang="fr-FR" sz="2800" b="1" i="0" u="none" strike="noStrike" kern="0" cap="none" spc="0" normalizeH="0" baseline="0" noProof="0" dirty="0">
                <a:ln>
                  <a:noFill/>
                </a:ln>
                <a:solidFill>
                  <a:srgbClr val="627B9A"/>
                </a:solidFill>
                <a:effectLst/>
                <a:uLnTx/>
                <a:uFillTx/>
                <a:latin typeface="Arial"/>
                <a:ea typeface="+mn-ea"/>
                <a:cs typeface="+mn-cs"/>
              </a:rPr>
              <a:t>a parlé</a:t>
            </a:r>
            <a:endParaRPr kumimoji="0" lang="en-US" altLang="fr-FR"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nous </a:t>
            </a:r>
            <a:r>
              <a:rPr kumimoji="0" lang="fr-FR" altLang="fr-FR" sz="2800" b="1" i="0" u="none" strike="noStrike" kern="0" cap="none" spc="0" normalizeH="0" baseline="0" noProof="0" dirty="0">
                <a:ln>
                  <a:noFill/>
                </a:ln>
                <a:solidFill>
                  <a:srgbClr val="627B9A"/>
                </a:solidFill>
                <a:effectLst/>
                <a:uLnTx/>
                <a:uFillTx/>
                <a:latin typeface="Arial"/>
                <a:ea typeface="+mn-ea"/>
                <a:cs typeface="+mn-cs"/>
              </a:rPr>
              <a:t>avons parlé</a:t>
            </a:r>
            <a:endParaRPr kumimoji="0" lang="en-US" altLang="fr-FR"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vous </a:t>
            </a:r>
            <a:r>
              <a:rPr kumimoji="0" lang="fr-FR" altLang="fr-FR" sz="2800" b="1" i="0" u="none" strike="noStrike" kern="0" cap="none" spc="0" normalizeH="0" baseline="0" noProof="0" dirty="0">
                <a:ln>
                  <a:noFill/>
                </a:ln>
                <a:solidFill>
                  <a:srgbClr val="627B9A"/>
                </a:solidFill>
                <a:effectLst/>
                <a:uLnTx/>
                <a:uFillTx/>
                <a:latin typeface="Arial"/>
                <a:ea typeface="+mn-ea"/>
                <a:cs typeface="+mn-cs"/>
              </a:rPr>
              <a:t>avez parlé</a:t>
            </a:r>
            <a:endParaRPr kumimoji="0" lang="en-US" altLang="fr-FR"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ils, elles </a:t>
            </a:r>
            <a:r>
              <a:rPr kumimoji="0" lang="fr-FR" altLang="fr-FR" sz="2800" b="1" i="0" u="none" strike="noStrike" kern="0" cap="none" spc="0" normalizeH="0" baseline="0" noProof="0" dirty="0">
                <a:ln>
                  <a:noFill/>
                </a:ln>
                <a:solidFill>
                  <a:srgbClr val="627B9A"/>
                </a:solidFill>
                <a:effectLst/>
                <a:uLnTx/>
                <a:uFillTx/>
                <a:latin typeface="Arial"/>
                <a:ea typeface="+mn-ea"/>
                <a:cs typeface="+mn-cs"/>
              </a:rPr>
              <a:t>ont parlé</a:t>
            </a:r>
            <a:endParaRPr kumimoji="0" lang="en-US" altLang="fr-FR"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2000" b="0" i="0" u="none" strike="noStrike" kern="0" cap="none" spc="0" normalizeH="0" baseline="0" noProof="0" dirty="0">
              <a:ln>
                <a:noFill/>
              </a:ln>
              <a:solidFill>
                <a:srgbClr val="9DB6D7"/>
              </a:solidFill>
              <a:effectLst/>
              <a:uLnTx/>
              <a:uFillTx/>
              <a:latin typeface="Arial"/>
              <a:ea typeface="+mn-ea"/>
              <a:cs typeface="+mn-cs"/>
            </a:endParaRPr>
          </a:p>
        </p:txBody>
      </p:sp>
      <p:sp>
        <p:nvSpPr>
          <p:cNvPr id="12" name="Content Placeholder 5">
            <a:extLst>
              <a:ext uri="{FF2B5EF4-FFF2-40B4-BE49-F238E27FC236}">
                <a16:creationId xmlns:a16="http://schemas.microsoft.com/office/drawing/2014/main" id="{9E037EB8-F1F0-7562-25C3-6FC925199F85}"/>
              </a:ext>
            </a:extLst>
          </p:cNvPr>
          <p:cNvSpPr txBox="1">
            <a:spLocks/>
          </p:cNvSpPr>
          <p:nvPr/>
        </p:nvSpPr>
        <p:spPr bwMode="auto">
          <a:xfrm>
            <a:off x="6502315" y="2236788"/>
            <a:ext cx="47244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je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suis allé(e)</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tu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es allé(e)</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a:ln>
                  <a:noFill/>
                </a:ln>
                <a:solidFill>
                  <a:srgbClr val="627B9A"/>
                </a:solidFill>
                <a:effectLst/>
                <a:uLnTx/>
                <a:uFillTx/>
                <a:latin typeface="Arial" panose="020B0604020202020204" pitchFamily="34" charset="0"/>
                <a:cs typeface="+mn-cs"/>
              </a:rPr>
              <a:t>il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est allé</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elle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est allée </a:t>
            </a:r>
          </a:p>
          <a:p>
            <a:pPr marL="0" marR="0" lvl="0" indent="0" defTabSz="914400" eaLnBrk="1" fontAlgn="auto" latinLnBrk="0" hangingPunct="1">
              <a:lnSpc>
                <a:spcPct val="100000"/>
              </a:lnSpc>
              <a:spcBef>
                <a:spcPct val="0"/>
              </a:spcBef>
              <a:spcAft>
                <a:spcPts val="0"/>
              </a:spcAft>
              <a:buClrTx/>
              <a:buSzTx/>
              <a:buFontTx/>
              <a:buNone/>
              <a:tabLst/>
              <a:defRPr/>
            </a:pPr>
            <a:r>
              <a:rPr lang="fr-FR" altLang="fr-FR" sz="2800" kern="0" dirty="0">
                <a:solidFill>
                  <a:srgbClr val="627B9A"/>
                </a:solidFill>
              </a:rPr>
              <a:t>on </a:t>
            </a:r>
            <a:r>
              <a:rPr lang="fr-FR" altLang="fr-FR" sz="2800" b="1" kern="0" dirty="0">
                <a:solidFill>
                  <a:srgbClr val="627B9A"/>
                </a:solidFill>
              </a:rPr>
              <a:t>est allé(e)(s)</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nous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sommes allé(e)s</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vous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êtes allé(e)(s)</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ils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sont allés</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elles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sont allées</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a:t>
            </a:r>
            <a:endParaRPr kumimoji="0" lang="en-US"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13" name="Rectangle 12">
            <a:extLst>
              <a:ext uri="{FF2B5EF4-FFF2-40B4-BE49-F238E27FC236}">
                <a16:creationId xmlns:a16="http://schemas.microsoft.com/office/drawing/2014/main" id="{46206A33-362B-8832-89E2-E0B990D34ACC}"/>
              </a:ext>
            </a:extLst>
          </p:cNvPr>
          <p:cNvSpPr>
            <a:spLocks noChangeArrowheads="1"/>
          </p:cNvSpPr>
          <p:nvPr/>
        </p:nvSpPr>
        <p:spPr bwMode="auto">
          <a:xfrm>
            <a:off x="2019215" y="1504951"/>
            <a:ext cx="1347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3200" b="1" i="0" u="none" strike="noStrike" kern="0" cap="none" spc="0" normalizeH="0" baseline="0" noProof="0" dirty="0">
                <a:ln>
                  <a:noFill/>
                </a:ln>
                <a:solidFill>
                  <a:srgbClr val="333766"/>
                </a:solidFill>
                <a:effectLst/>
                <a:uLnTx/>
                <a:uFillTx/>
                <a:latin typeface="Arial" panose="020B0604020202020204" pitchFamily="34" charset="0"/>
                <a:cs typeface="+mn-cs"/>
              </a:rPr>
              <a:t>Parler</a:t>
            </a:r>
            <a:endParaRPr kumimoji="0" lang="fr-CA" altLang="fr-FR" sz="1800" b="1"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14" name="Rectangle 13">
            <a:extLst>
              <a:ext uri="{FF2B5EF4-FFF2-40B4-BE49-F238E27FC236}">
                <a16:creationId xmlns:a16="http://schemas.microsoft.com/office/drawing/2014/main" id="{3AC62785-F844-7C10-34F9-A5937B4AE834}"/>
              </a:ext>
            </a:extLst>
          </p:cNvPr>
          <p:cNvSpPr>
            <a:spLocks noChangeArrowheads="1"/>
          </p:cNvSpPr>
          <p:nvPr/>
        </p:nvSpPr>
        <p:spPr bwMode="auto">
          <a:xfrm>
            <a:off x="6502315" y="1504951"/>
            <a:ext cx="10969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3200" b="1" i="0" u="none" strike="noStrike" kern="0" cap="none" spc="0" normalizeH="0" baseline="0" noProof="0" dirty="0">
                <a:ln>
                  <a:noFill/>
                </a:ln>
                <a:solidFill>
                  <a:srgbClr val="333766"/>
                </a:solidFill>
                <a:effectLst/>
                <a:uLnTx/>
                <a:uFillTx/>
                <a:latin typeface="Arial" panose="020B0604020202020204" pitchFamily="34" charset="0"/>
                <a:cs typeface="+mn-cs"/>
              </a:rPr>
              <a:t>Aller</a:t>
            </a:r>
            <a:endParaRPr kumimoji="0" lang="fr-CA" altLang="fr-FR" sz="3200" b="1"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fade">
                                      <p:cBhvr>
                                        <p:cTn id="13" dur="500"/>
                                        <p:tgtEl>
                                          <p:spTgt spid="1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1">
                                            <p:txEl>
                                              <p:pRg st="1" end="1"/>
                                            </p:txEl>
                                          </p:spTgt>
                                        </p:tgtEl>
                                        <p:attrNameLst>
                                          <p:attrName>style.visibility</p:attrName>
                                        </p:attrNameLst>
                                      </p:cBhvr>
                                      <p:to>
                                        <p:strVal val="visible"/>
                                      </p:to>
                                    </p:set>
                                    <p:animEffect transition="in" filter="fade">
                                      <p:cBhvr>
                                        <p:cTn id="18" dur="500"/>
                                        <p:tgtEl>
                                          <p:spTgt spid="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animEffect transition="in" filter="fade">
                                      <p:cBhvr>
                                        <p:cTn id="23" dur="500"/>
                                        <p:tgtEl>
                                          <p:spTgt spid="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500"/>
                                        <p:tgtEl>
                                          <p:spTgt spid="1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1">
                                            <p:txEl>
                                              <p:pRg st="4" end="4"/>
                                            </p:txEl>
                                          </p:spTgt>
                                        </p:tgtEl>
                                        <p:attrNameLst>
                                          <p:attrName>style.visibility</p:attrName>
                                        </p:attrNameLst>
                                      </p:cBhvr>
                                      <p:to>
                                        <p:strVal val="visible"/>
                                      </p:to>
                                    </p:set>
                                    <p:animEffect transition="in" filter="fade">
                                      <p:cBhvr>
                                        <p:cTn id="33" dur="500"/>
                                        <p:tgtEl>
                                          <p:spTgt spid="11">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1">
                                            <p:txEl>
                                              <p:pRg st="5" end="5"/>
                                            </p:txEl>
                                          </p:spTgt>
                                        </p:tgtEl>
                                        <p:attrNameLst>
                                          <p:attrName>style.visibility</p:attrName>
                                        </p:attrNameLst>
                                      </p:cBhvr>
                                      <p:to>
                                        <p:strVal val="visible"/>
                                      </p:to>
                                    </p:set>
                                    <p:animEffect transition="in" filter="fade">
                                      <p:cBhvr>
                                        <p:cTn id="38" dur="500"/>
                                        <p:tgtEl>
                                          <p:spTgt spid="11">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500" fill="hold"/>
                                        <p:tgtEl>
                                          <p:spTgt spid="14"/>
                                        </p:tgtEl>
                                        <p:attrNameLst>
                                          <p:attrName>ppt_w</p:attrName>
                                        </p:attrNameLst>
                                      </p:cBhvr>
                                      <p:tavLst>
                                        <p:tav tm="0">
                                          <p:val>
                                            <p:fltVal val="0"/>
                                          </p:val>
                                        </p:tav>
                                        <p:tav tm="100000">
                                          <p:val>
                                            <p:strVal val="#ppt_w"/>
                                          </p:val>
                                        </p:tav>
                                      </p:tavLst>
                                    </p:anim>
                                    <p:anim calcmode="lin" valueType="num">
                                      <p:cBhvr>
                                        <p:cTn id="44"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2">
                                            <p:txEl>
                                              <p:pRg st="0" end="0"/>
                                            </p:txEl>
                                          </p:spTgt>
                                        </p:tgtEl>
                                        <p:attrNameLst>
                                          <p:attrName>style.visibility</p:attrName>
                                        </p:attrNameLst>
                                      </p:cBhvr>
                                      <p:to>
                                        <p:strVal val="visible"/>
                                      </p:to>
                                    </p:set>
                                    <p:animEffect transition="in" filter="fade">
                                      <p:cBhvr>
                                        <p:cTn id="49" dur="500"/>
                                        <p:tgtEl>
                                          <p:spTgt spid="12">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2">
                                            <p:txEl>
                                              <p:pRg st="1" end="1"/>
                                            </p:txEl>
                                          </p:spTgt>
                                        </p:tgtEl>
                                        <p:attrNameLst>
                                          <p:attrName>style.visibility</p:attrName>
                                        </p:attrNameLst>
                                      </p:cBhvr>
                                      <p:to>
                                        <p:strVal val="visible"/>
                                      </p:to>
                                    </p:set>
                                    <p:animEffect transition="in" filter="fade">
                                      <p:cBhvr>
                                        <p:cTn id="54" dur="500"/>
                                        <p:tgtEl>
                                          <p:spTgt spid="12">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2">
                                            <p:txEl>
                                              <p:pRg st="2" end="2"/>
                                            </p:txEl>
                                          </p:spTgt>
                                        </p:tgtEl>
                                        <p:attrNameLst>
                                          <p:attrName>style.visibility</p:attrName>
                                        </p:attrNameLst>
                                      </p:cBhvr>
                                      <p:to>
                                        <p:strVal val="visible"/>
                                      </p:to>
                                    </p:set>
                                    <p:animEffect transition="in" filter="fade">
                                      <p:cBhvr>
                                        <p:cTn id="59" dur="500"/>
                                        <p:tgtEl>
                                          <p:spTgt spid="12">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2">
                                            <p:txEl>
                                              <p:pRg st="3" end="3"/>
                                            </p:txEl>
                                          </p:spTgt>
                                        </p:tgtEl>
                                        <p:attrNameLst>
                                          <p:attrName>style.visibility</p:attrName>
                                        </p:attrNameLst>
                                      </p:cBhvr>
                                      <p:to>
                                        <p:strVal val="visible"/>
                                      </p:to>
                                    </p:set>
                                    <p:animEffect transition="in" filter="fade">
                                      <p:cBhvr>
                                        <p:cTn id="64" dur="500"/>
                                        <p:tgtEl>
                                          <p:spTgt spid="12">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2">
                                            <p:txEl>
                                              <p:pRg st="4" end="4"/>
                                            </p:txEl>
                                          </p:spTgt>
                                        </p:tgtEl>
                                        <p:attrNameLst>
                                          <p:attrName>style.visibility</p:attrName>
                                        </p:attrNameLst>
                                      </p:cBhvr>
                                      <p:to>
                                        <p:strVal val="visible"/>
                                      </p:to>
                                    </p:set>
                                    <p:animEffect transition="in" filter="fade">
                                      <p:cBhvr>
                                        <p:cTn id="69" dur="500"/>
                                        <p:tgtEl>
                                          <p:spTgt spid="12">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12">
                                            <p:txEl>
                                              <p:pRg st="5" end="5"/>
                                            </p:txEl>
                                          </p:spTgt>
                                        </p:tgtEl>
                                        <p:attrNameLst>
                                          <p:attrName>style.visibility</p:attrName>
                                        </p:attrNameLst>
                                      </p:cBhvr>
                                      <p:to>
                                        <p:strVal val="visible"/>
                                      </p:to>
                                    </p:set>
                                    <p:animEffect transition="in" filter="fade">
                                      <p:cBhvr>
                                        <p:cTn id="74" dur="500"/>
                                        <p:tgtEl>
                                          <p:spTgt spid="12">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12">
                                            <p:txEl>
                                              <p:pRg st="6" end="6"/>
                                            </p:txEl>
                                          </p:spTgt>
                                        </p:tgtEl>
                                        <p:attrNameLst>
                                          <p:attrName>style.visibility</p:attrName>
                                        </p:attrNameLst>
                                      </p:cBhvr>
                                      <p:to>
                                        <p:strVal val="visible"/>
                                      </p:to>
                                    </p:set>
                                    <p:animEffect transition="in" filter="fade">
                                      <p:cBhvr>
                                        <p:cTn id="79" dur="500"/>
                                        <p:tgtEl>
                                          <p:spTgt spid="12">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12">
                                            <p:txEl>
                                              <p:pRg st="7" end="7"/>
                                            </p:txEl>
                                          </p:spTgt>
                                        </p:tgtEl>
                                        <p:attrNameLst>
                                          <p:attrName>style.visibility</p:attrName>
                                        </p:attrNameLst>
                                      </p:cBhvr>
                                      <p:to>
                                        <p:strVal val="visible"/>
                                      </p:to>
                                    </p:set>
                                    <p:animEffect transition="in" filter="fade">
                                      <p:cBhvr>
                                        <p:cTn id="84" dur="500"/>
                                        <p:tgtEl>
                                          <p:spTgt spid="12">
                                            <p:txEl>
                                              <p:pRg st="7" end="7"/>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12">
                                            <p:txEl>
                                              <p:pRg st="8" end="8"/>
                                            </p:txEl>
                                          </p:spTgt>
                                        </p:tgtEl>
                                        <p:attrNameLst>
                                          <p:attrName>style.visibility</p:attrName>
                                        </p:attrNameLst>
                                      </p:cBhvr>
                                      <p:to>
                                        <p:strVal val="visible"/>
                                      </p:to>
                                    </p:set>
                                    <p:animEffect transition="in" filter="fade">
                                      <p:cBhvr>
                                        <p:cTn id="89" dur="500"/>
                                        <p:tgtEl>
                                          <p:spTgt spid="1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B2E61-F5CC-EA0F-B3B6-8B65ADF5CD56}"/>
              </a:ext>
            </a:extLst>
          </p:cNvPr>
          <p:cNvSpPr>
            <a:spLocks noGrp="1"/>
          </p:cNvSpPr>
          <p:nvPr>
            <p:ph type="title"/>
          </p:nvPr>
        </p:nvSpPr>
        <p:spPr/>
        <p:txBody>
          <a:bodyPr/>
          <a:lstStyle/>
          <a:p>
            <a:r>
              <a:rPr lang="fr-FR" altLang="fr-FR" sz="2800" dirty="0"/>
              <a:t> Auxiliaire</a:t>
            </a:r>
            <a:endParaRPr lang="fr-CA" dirty="0"/>
          </a:p>
        </p:txBody>
      </p:sp>
      <p:sp>
        <p:nvSpPr>
          <p:cNvPr id="3" name="Rectangle 3">
            <a:extLst>
              <a:ext uri="{FF2B5EF4-FFF2-40B4-BE49-F238E27FC236}">
                <a16:creationId xmlns:a16="http://schemas.microsoft.com/office/drawing/2014/main" id="{12BD091E-E2B7-00B8-DA33-D6EC5A1ACB8A}"/>
              </a:ext>
            </a:extLst>
          </p:cNvPr>
          <p:cNvSpPr txBox="1">
            <a:spLocks noChangeArrowheads="1"/>
          </p:cNvSpPr>
          <p:nvPr/>
        </p:nvSpPr>
        <p:spPr bwMode="auto">
          <a:xfrm>
            <a:off x="1231900" y="1550511"/>
            <a:ext cx="8229600" cy="5105400"/>
          </a:xfrm>
          <a:prstGeom prst="rect">
            <a:avLst/>
          </a:prstGeom>
          <a:noFill/>
          <a:ln w="9525">
            <a:noFill/>
            <a:miter lim="800000"/>
            <a:headEnd/>
            <a:tailEnd/>
          </a:ln>
        </p:spPr>
        <p:txBody>
          <a:bodyPr/>
          <a:lstStyle/>
          <a:p>
            <a:pPr marL="342900" indent="-342900">
              <a:lnSpc>
                <a:spcPct val="90000"/>
              </a:lnSpc>
              <a:spcBef>
                <a:spcPct val="20000"/>
              </a:spcBef>
              <a:defRPr/>
            </a:pPr>
            <a:r>
              <a:rPr lang="fr-CA" sz="3600" i="1" kern="0" dirty="0">
                <a:solidFill>
                  <a:srgbClr val="333766"/>
                </a:solidFill>
                <a:latin typeface="+mn-lt"/>
              </a:rPr>
              <a:t>Négation</a:t>
            </a:r>
            <a:br>
              <a:rPr lang="fr-CA" sz="3600" kern="0" dirty="0">
                <a:latin typeface="+mn-lt"/>
              </a:rPr>
            </a:br>
            <a:r>
              <a:rPr lang="fr-CA" sz="3600" kern="0" dirty="0">
                <a:latin typeface="+mn-lt"/>
              </a:rPr>
              <a:t>Je </a:t>
            </a:r>
            <a:r>
              <a:rPr lang="fr-CA" sz="3600" b="1" kern="0" dirty="0">
                <a:latin typeface="+mn-lt"/>
              </a:rPr>
              <a:t>n</a:t>
            </a:r>
            <a:r>
              <a:rPr lang="fr-CA" sz="3600" kern="0" dirty="0">
                <a:latin typeface="+mn-lt"/>
              </a:rPr>
              <a:t>’ai </a:t>
            </a:r>
            <a:r>
              <a:rPr lang="fr-CA" sz="3600" b="1" kern="0" dirty="0">
                <a:latin typeface="+mn-lt"/>
              </a:rPr>
              <a:t>pas</a:t>
            </a:r>
            <a:r>
              <a:rPr lang="fr-CA" sz="3600" kern="0" dirty="0">
                <a:latin typeface="+mn-lt"/>
              </a:rPr>
              <a:t> vu ce film. </a:t>
            </a:r>
            <a:endParaRPr lang="fr-CA" sz="3600" kern="0" dirty="0">
              <a:solidFill>
                <a:schemeClr val="accent2"/>
              </a:solidFill>
              <a:latin typeface="+mn-lt"/>
            </a:endParaRPr>
          </a:p>
          <a:p>
            <a:pPr marL="342900" indent="-342900">
              <a:lnSpc>
                <a:spcPct val="90000"/>
              </a:lnSpc>
              <a:spcBef>
                <a:spcPct val="20000"/>
              </a:spcBef>
              <a:defRPr/>
            </a:pPr>
            <a:r>
              <a:rPr lang="fr-CA" sz="3600" i="1" kern="0" dirty="0">
                <a:solidFill>
                  <a:srgbClr val="333766"/>
                </a:solidFill>
                <a:latin typeface="+mn-lt"/>
              </a:rPr>
              <a:t>Interrogation</a:t>
            </a:r>
            <a:br>
              <a:rPr lang="fr-CA" sz="3600" i="1" kern="0" dirty="0">
                <a:solidFill>
                  <a:schemeClr val="accent2"/>
                </a:solidFill>
                <a:latin typeface="+mn-lt"/>
              </a:rPr>
            </a:br>
            <a:r>
              <a:rPr lang="fr-CA" sz="3600" kern="0" dirty="0">
                <a:latin typeface="+mn-lt"/>
              </a:rPr>
              <a:t>As</a:t>
            </a:r>
            <a:r>
              <a:rPr lang="fr-CA" sz="3600" b="1" kern="0" dirty="0">
                <a:latin typeface="+mn-lt"/>
              </a:rPr>
              <a:t>-tu</a:t>
            </a:r>
            <a:r>
              <a:rPr lang="fr-CA" sz="3600" kern="0" dirty="0">
                <a:latin typeface="+mn-lt"/>
              </a:rPr>
              <a:t> vu ce film?</a:t>
            </a:r>
          </a:p>
          <a:p>
            <a:pPr marL="342900" indent="-342900">
              <a:lnSpc>
                <a:spcPct val="90000"/>
              </a:lnSpc>
              <a:spcBef>
                <a:spcPct val="20000"/>
              </a:spcBef>
              <a:defRPr/>
            </a:pPr>
            <a:r>
              <a:rPr lang="fr-CA" sz="3600" i="1" kern="0" dirty="0">
                <a:solidFill>
                  <a:srgbClr val="333766"/>
                </a:solidFill>
                <a:latin typeface="+mn-lt"/>
              </a:rPr>
              <a:t>Place des pronoms</a:t>
            </a:r>
            <a:r>
              <a:rPr lang="fr-CA" sz="3600" kern="0" dirty="0">
                <a:solidFill>
                  <a:srgbClr val="333766"/>
                </a:solidFill>
                <a:latin typeface="+mn-lt"/>
              </a:rPr>
              <a:t> </a:t>
            </a:r>
            <a:br>
              <a:rPr lang="fr-CA" sz="3600" kern="0" dirty="0">
                <a:latin typeface="+mn-lt"/>
              </a:rPr>
            </a:br>
            <a:r>
              <a:rPr lang="fr-CA" sz="3600" kern="0" dirty="0">
                <a:latin typeface="+mn-lt"/>
              </a:rPr>
              <a:t>Nous </a:t>
            </a:r>
            <a:r>
              <a:rPr lang="fr-CA" sz="3600" b="1" kern="0" dirty="0">
                <a:latin typeface="+mn-lt"/>
              </a:rPr>
              <a:t>le lui </a:t>
            </a:r>
            <a:r>
              <a:rPr lang="fr-CA" sz="3600" kern="0" dirty="0">
                <a:latin typeface="+mn-lt"/>
              </a:rPr>
              <a:t>avons raconté.</a:t>
            </a:r>
          </a:p>
          <a:p>
            <a:pPr marL="342900" indent="-342900">
              <a:lnSpc>
                <a:spcPct val="90000"/>
              </a:lnSpc>
              <a:spcBef>
                <a:spcPct val="20000"/>
              </a:spcBef>
              <a:defRPr/>
            </a:pPr>
            <a:r>
              <a:rPr lang="fr-CA" sz="3600" i="1" kern="0" dirty="0">
                <a:solidFill>
                  <a:srgbClr val="333766"/>
                </a:solidFill>
                <a:latin typeface="+mn-lt"/>
              </a:rPr>
              <a:t>Place de l’adverbe</a:t>
            </a:r>
            <a:br>
              <a:rPr lang="fr-CA" sz="3600" i="1" kern="0" dirty="0">
                <a:solidFill>
                  <a:schemeClr val="accent2"/>
                </a:solidFill>
                <a:latin typeface="+mn-lt"/>
              </a:rPr>
            </a:br>
            <a:r>
              <a:rPr lang="fr-CA" sz="3600" kern="0" dirty="0">
                <a:latin typeface="+mn-lt"/>
              </a:rPr>
              <a:t>On a </a:t>
            </a:r>
            <a:r>
              <a:rPr lang="fr-CA" sz="3600" b="1" kern="0" dirty="0">
                <a:latin typeface="+mn-lt"/>
              </a:rPr>
              <a:t>bien</a:t>
            </a:r>
            <a:r>
              <a:rPr lang="fr-CA" sz="3600" kern="0" dirty="0">
                <a:latin typeface="+mn-lt"/>
              </a:rPr>
              <a:t> mangé. </a:t>
            </a:r>
            <a:br>
              <a:rPr lang="fr-CA" sz="3600" kern="0" dirty="0">
                <a:latin typeface="+mn-lt"/>
              </a:rPr>
            </a:br>
            <a:endParaRPr lang="fr-FR" sz="3600" kern="0" dirty="0">
              <a:latin typeface="+mn-lt"/>
            </a:endParaRPr>
          </a:p>
        </p:txBody>
      </p:sp>
      <p:sp>
        <p:nvSpPr>
          <p:cNvPr id="4" name="AutoShape 10">
            <a:extLst>
              <a:ext uri="{FF2B5EF4-FFF2-40B4-BE49-F238E27FC236}">
                <a16:creationId xmlns:a16="http://schemas.microsoft.com/office/drawing/2014/main" id="{4493E2EC-0517-0AD8-CF34-4170776C0384}"/>
              </a:ext>
            </a:extLst>
          </p:cNvPr>
          <p:cNvSpPr>
            <a:spLocks/>
          </p:cNvSpPr>
          <p:nvPr/>
        </p:nvSpPr>
        <p:spPr bwMode="auto">
          <a:xfrm>
            <a:off x="6502400" y="1550510"/>
            <a:ext cx="533400" cy="4515005"/>
          </a:xfrm>
          <a:prstGeom prst="rightBrace">
            <a:avLst>
              <a:gd name="adj1" fmla="val 74405"/>
              <a:gd name="adj2" fmla="val 50000"/>
            </a:avLst>
          </a:prstGeom>
          <a:ln>
            <a:solidFill>
              <a:srgbClr val="04A078"/>
            </a:solidFill>
            <a:headEnd/>
            <a:tailEnd/>
          </a:ln>
        </p:spPr>
        <p:style>
          <a:lnRef idx="3">
            <a:schemeClr val="accent6"/>
          </a:lnRef>
          <a:fillRef idx="0">
            <a:schemeClr val="accent6"/>
          </a:fillRef>
          <a:effectRef idx="2">
            <a:schemeClr val="accent6"/>
          </a:effectRef>
          <a:fontRef idx="minor">
            <a:schemeClr val="tx1"/>
          </a:fontRef>
        </p:style>
        <p:txBody>
          <a:bodyPr wrap="none" anchor="ctr"/>
          <a:lstStyle/>
          <a:p>
            <a:pPr eaLnBrk="1" hangingPunct="1">
              <a:defRPr/>
            </a:pPr>
            <a:endParaRPr lang="fr-CA"/>
          </a:p>
        </p:txBody>
      </p:sp>
      <p:sp>
        <p:nvSpPr>
          <p:cNvPr id="5" name="Rectangle 12">
            <a:extLst>
              <a:ext uri="{FF2B5EF4-FFF2-40B4-BE49-F238E27FC236}">
                <a16:creationId xmlns:a16="http://schemas.microsoft.com/office/drawing/2014/main" id="{850DCD5B-6A35-A020-9F41-BC6278EB20C9}"/>
              </a:ext>
            </a:extLst>
          </p:cNvPr>
          <p:cNvSpPr>
            <a:spLocks noChangeArrowheads="1"/>
          </p:cNvSpPr>
          <p:nvPr/>
        </p:nvSpPr>
        <p:spPr bwMode="auto">
          <a:xfrm>
            <a:off x="7315992" y="2588812"/>
            <a:ext cx="3415507" cy="2438400"/>
          </a:xfrm>
          <a:prstGeom prst="rect">
            <a:avLst/>
          </a:prstGeom>
          <a:solidFill>
            <a:srgbClr val="FFFFFF"/>
          </a:solidFill>
          <a:ln w="9525" algn="ctr">
            <a:noFill/>
            <a:miter lim="800000"/>
            <a:headEnd/>
            <a:tailEnd/>
          </a:ln>
        </p:spPr>
        <p:txBody>
          <a:bodyPr wrap="none" anchor="ctr"/>
          <a:lstStyle/>
          <a:p>
            <a:pPr eaLnBrk="1" hangingPunct="1">
              <a:defRPr/>
            </a:pPr>
            <a:r>
              <a:rPr lang="fr-FR" sz="3600" dirty="0">
                <a:latin typeface="Arial" charset="0"/>
              </a:rPr>
              <a:t>Toutes les règles</a:t>
            </a:r>
          </a:p>
          <a:p>
            <a:pPr eaLnBrk="1" hangingPunct="1">
              <a:defRPr/>
            </a:pPr>
            <a:r>
              <a:rPr lang="fr-FR" sz="3600" dirty="0">
                <a:latin typeface="Arial" charset="0"/>
              </a:rPr>
              <a:t>s'appliquent </a:t>
            </a:r>
          </a:p>
          <a:p>
            <a:pPr eaLnBrk="1" hangingPunct="1">
              <a:defRPr/>
            </a:pPr>
            <a:r>
              <a:rPr lang="fr-FR" sz="3600" dirty="0">
                <a:latin typeface="Arial" charset="0"/>
              </a:rPr>
              <a:t>à l'</a:t>
            </a:r>
            <a:r>
              <a:rPr lang="fr-FR" sz="3600" u="sng" dirty="0">
                <a:uFill>
                  <a:solidFill>
                    <a:srgbClr val="C00000"/>
                  </a:solidFill>
                </a:uFill>
                <a:latin typeface="Arial" charset="0"/>
              </a:rPr>
              <a:t>auxiliaire</a:t>
            </a:r>
          </a:p>
        </p:txBody>
      </p:sp>
      <p:cxnSp>
        <p:nvCxnSpPr>
          <p:cNvPr id="6" name="Straight Connector 5">
            <a:extLst>
              <a:ext uri="{FF2B5EF4-FFF2-40B4-BE49-F238E27FC236}">
                <a16:creationId xmlns:a16="http://schemas.microsoft.com/office/drawing/2014/main" id="{8C90171D-745D-6B17-6FB4-FF24BE9D6586}"/>
              </a:ext>
            </a:extLst>
          </p:cNvPr>
          <p:cNvCxnSpPr/>
          <p:nvPr/>
        </p:nvCxnSpPr>
        <p:spPr>
          <a:xfrm>
            <a:off x="2501900" y="2512060"/>
            <a:ext cx="304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717424C-8C50-30DD-4814-3651422C0417}"/>
              </a:ext>
            </a:extLst>
          </p:cNvPr>
          <p:cNvCxnSpPr/>
          <p:nvPr/>
        </p:nvCxnSpPr>
        <p:spPr>
          <a:xfrm>
            <a:off x="1649413" y="3606324"/>
            <a:ext cx="457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40341CF-55AA-35D8-4EE7-6AF13D71FBB6}"/>
              </a:ext>
            </a:extLst>
          </p:cNvPr>
          <p:cNvCxnSpPr/>
          <p:nvPr/>
        </p:nvCxnSpPr>
        <p:spPr>
          <a:xfrm>
            <a:off x="3746500" y="4711224"/>
            <a:ext cx="109728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2BFB1BC-1EC7-A93E-7905-138CD6234313}"/>
              </a:ext>
            </a:extLst>
          </p:cNvPr>
          <p:cNvCxnSpPr/>
          <p:nvPr/>
        </p:nvCxnSpPr>
        <p:spPr>
          <a:xfrm>
            <a:off x="2292350" y="5803424"/>
            <a:ext cx="2667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4661053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016E1-9FEA-6E9A-636C-A173BCE95609}"/>
              </a:ext>
            </a:extLst>
          </p:cNvPr>
          <p:cNvSpPr>
            <a:spLocks noGrp="1"/>
          </p:cNvSpPr>
          <p:nvPr>
            <p:ph type="title"/>
          </p:nvPr>
        </p:nvSpPr>
        <p:spPr/>
        <p:txBody>
          <a:bodyPr/>
          <a:lstStyle/>
          <a:p>
            <a:r>
              <a:rPr lang="fr-CA" dirty="0"/>
              <a:t> Emplois (action accomplie)</a:t>
            </a:r>
          </a:p>
        </p:txBody>
      </p:sp>
      <p:sp>
        <p:nvSpPr>
          <p:cNvPr id="9" name="Content Placeholder 9">
            <a:extLst>
              <a:ext uri="{FF2B5EF4-FFF2-40B4-BE49-F238E27FC236}">
                <a16:creationId xmlns:a16="http://schemas.microsoft.com/office/drawing/2014/main" id="{C2FBFE06-3E4F-3416-7D1C-8043E961ACC0}"/>
              </a:ext>
            </a:extLst>
          </p:cNvPr>
          <p:cNvSpPr txBox="1">
            <a:spLocks noChangeArrowheads="1"/>
          </p:cNvSpPr>
          <p:nvPr/>
        </p:nvSpPr>
        <p:spPr bwMode="auto">
          <a:xfrm>
            <a:off x="794121" y="9830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buBlip>
                <a:blip r:embed="rId4">
                  <a:extLst>
                    <a:ext uri="{96DAC541-7B7A-43D3-8B79-37D633B846F1}">
                      <asvg:svgBlip xmlns:asvg="http://schemas.microsoft.com/office/drawing/2016/SVG/main" r:embed="rId5"/>
                    </a:ext>
                  </a:extLst>
                </a:blip>
              </a:buBlip>
              <a:tabLst/>
              <a:defRPr/>
            </a:pPr>
            <a:r>
              <a:rPr kumimoji="0" lang="fr-FR" altLang="fr-FR" sz="3200" b="0" i="0" u="none" strike="noStrike" kern="0" cap="none" spc="0" normalizeH="0" baseline="0" noProof="0" dirty="0">
                <a:ln>
                  <a:noFill/>
                </a:ln>
                <a:solidFill>
                  <a:srgbClr val="000000"/>
                </a:solidFill>
                <a:effectLst/>
                <a:uLnTx/>
                <a:uFillTx/>
                <a:latin typeface="Arial"/>
                <a:ea typeface="+mn-ea"/>
                <a:cs typeface="+mn-cs"/>
              </a:rPr>
              <a:t>une action passée achevée (accomplie)</a:t>
            </a:r>
          </a:p>
        </p:txBody>
      </p:sp>
      <p:sp>
        <p:nvSpPr>
          <p:cNvPr id="10" name="Rectangle 9">
            <a:extLst>
              <a:ext uri="{FF2B5EF4-FFF2-40B4-BE49-F238E27FC236}">
                <a16:creationId xmlns:a16="http://schemas.microsoft.com/office/drawing/2014/main" id="{B3F4CF27-6DFE-642E-F184-106B40CB093E}"/>
              </a:ext>
            </a:extLst>
          </p:cNvPr>
          <p:cNvSpPr>
            <a:spLocks noChangeArrowheads="1"/>
          </p:cNvSpPr>
          <p:nvPr/>
        </p:nvSpPr>
        <p:spPr bwMode="auto">
          <a:xfrm>
            <a:off x="1251320" y="1580406"/>
            <a:ext cx="41830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333766"/>
                </a:solidFill>
                <a:effectLst/>
                <a:uLnTx/>
                <a:uFillTx/>
                <a:latin typeface="Arial" panose="020B0604020202020204" pitchFamily="34" charset="0"/>
                <a:cs typeface="+mn-cs"/>
              </a:rPr>
              <a:t>il y a toujours un résultat.</a:t>
            </a:r>
            <a:endParaRPr kumimoji="0" lang="fr-CA" altLang="fr-FR" sz="28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11" name="Rectangle 10">
            <a:extLst>
              <a:ext uri="{FF2B5EF4-FFF2-40B4-BE49-F238E27FC236}">
                <a16:creationId xmlns:a16="http://schemas.microsoft.com/office/drawing/2014/main" id="{54DA9A49-C96D-95A0-D702-86F78047F670}"/>
              </a:ext>
            </a:extLst>
          </p:cNvPr>
          <p:cNvSpPr/>
          <p:nvPr/>
        </p:nvSpPr>
        <p:spPr>
          <a:xfrm>
            <a:off x="4922969" y="2925763"/>
            <a:ext cx="4572000" cy="584200"/>
          </a:xfrm>
          <a:prstGeom prst="rect">
            <a:avLst/>
          </a:prstGeom>
        </p:spPr>
        <p:txBody>
          <a:bodyPr>
            <a:spAutoFit/>
          </a:bodyPr>
          <a:lstStyle/>
          <a:p>
            <a:pPr>
              <a:defRPr/>
            </a:pPr>
            <a:r>
              <a:rPr lang="fr-FR" sz="3200" dirty="0">
                <a:solidFill>
                  <a:srgbClr val="627B9A"/>
                </a:solidFill>
                <a:latin typeface="Arial" charset="0"/>
                <a:cs typeface="+mn-cs"/>
              </a:rPr>
              <a:t>Elle </a:t>
            </a:r>
            <a:r>
              <a:rPr lang="fr-FR" sz="3200" b="1" dirty="0">
                <a:solidFill>
                  <a:srgbClr val="627B9A"/>
                </a:solidFill>
                <a:latin typeface="Arial" charset="0"/>
                <a:cs typeface="+mn-cs"/>
              </a:rPr>
              <a:t>a fini</a:t>
            </a:r>
            <a:r>
              <a:rPr lang="fr-FR" sz="3200" dirty="0">
                <a:solidFill>
                  <a:srgbClr val="627B9A"/>
                </a:solidFill>
                <a:latin typeface="Arial" charset="0"/>
                <a:cs typeface="+mn-cs"/>
              </a:rPr>
              <a:t> son travail.</a:t>
            </a:r>
            <a:r>
              <a:rPr lang="fr-FR" sz="3200" cap="all" dirty="0">
                <a:solidFill>
                  <a:srgbClr val="627B9A"/>
                </a:solidFill>
                <a:latin typeface="Arial" charset="0"/>
                <a:cs typeface="+mn-cs"/>
              </a:rPr>
              <a:t> </a:t>
            </a:r>
            <a:endParaRPr lang="fr-CA" sz="3200" dirty="0">
              <a:solidFill>
                <a:srgbClr val="627B9A"/>
              </a:solidFill>
              <a:latin typeface="Arial" charset="0"/>
              <a:cs typeface="+mn-cs"/>
            </a:endParaRPr>
          </a:p>
        </p:txBody>
      </p:sp>
      <p:pic>
        <p:nvPicPr>
          <p:cNvPr id="12" name="Picture 2" descr="\\artsfs\arts_home\ktsedryk\Enseignement\Waterloo\Distance\252\temps passes\images\done.png">
            <a:extLst>
              <a:ext uri="{FF2B5EF4-FFF2-40B4-BE49-F238E27FC236}">
                <a16:creationId xmlns:a16="http://schemas.microsoft.com/office/drawing/2014/main" id="{419765C4-2918-9924-A8CA-3EEA7B1B1D6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1650" y="2243645"/>
            <a:ext cx="4859790" cy="4722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ight Arrow 11">
            <a:extLst>
              <a:ext uri="{FF2B5EF4-FFF2-40B4-BE49-F238E27FC236}">
                <a16:creationId xmlns:a16="http://schemas.microsoft.com/office/drawing/2014/main" id="{F3DD915D-3580-37AA-9A11-6CDEFCAE21BC}"/>
              </a:ext>
            </a:extLst>
          </p:cNvPr>
          <p:cNvSpPr/>
          <p:nvPr/>
        </p:nvSpPr>
        <p:spPr>
          <a:xfrm rot="2638382">
            <a:off x="298821" y="2344252"/>
            <a:ext cx="1447800" cy="786825"/>
          </a:xfrm>
          <a:prstGeom prst="rightArrow">
            <a:avLst/>
          </a:prstGeom>
          <a:solidFill>
            <a:srgbClr val="04A07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2400" b="0" i="0" u="none" strike="noStrike" kern="0" cap="none" spc="0" normalizeH="0" baseline="0" noProof="0" dirty="0">
                <a:ln>
                  <a:noFill/>
                </a:ln>
                <a:solidFill>
                  <a:schemeClr val="bg1"/>
                </a:solidFill>
                <a:effectLst/>
                <a:uLnTx/>
                <a:uFillTx/>
                <a:latin typeface="Arial"/>
                <a:ea typeface="+mn-ea"/>
                <a:cs typeface="+mn-cs"/>
              </a:rPr>
              <a:t>résultat</a:t>
            </a:r>
            <a:endParaRPr kumimoji="0" lang="fr-CA" sz="1800" b="0" i="0" u="none" strike="noStrike" kern="0" cap="none" spc="0" normalizeH="0" baseline="0" noProof="0" dirty="0">
              <a:ln>
                <a:noFill/>
              </a:ln>
              <a:solidFill>
                <a:schemeClr val="bg1"/>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BCBD09EE-DB25-04C5-C3D5-4915E3EA18CE}"/>
              </a:ext>
            </a:extLst>
          </p:cNvPr>
          <p:cNvSpPr/>
          <p:nvPr/>
        </p:nvSpPr>
        <p:spPr>
          <a:xfrm>
            <a:off x="-65410" y="6775768"/>
            <a:ext cx="859531" cy="230832"/>
          </a:xfrm>
          <a:prstGeom prst="rect">
            <a:avLst/>
          </a:prstGeom>
        </p:spPr>
        <p:txBody>
          <a:bodyPr wrap="none">
            <a:spAutoFit/>
          </a:bodyPr>
          <a:lstStyle/>
          <a:p>
            <a:pPr>
              <a:defRPr/>
            </a:pPr>
            <a:r>
              <a:rPr lang="fr-CA" sz="900" dirty="0">
                <a:solidFill>
                  <a:srgbClr val="FFFFFF">
                    <a:lumMod val="50000"/>
                  </a:srgbClr>
                </a:solidFill>
                <a:latin typeface="Arial" charset="0"/>
                <a:cs typeface="+mn-cs"/>
              </a:rPr>
              <a:t>© clipart.com</a:t>
            </a:r>
          </a:p>
        </p:txBody>
      </p:sp>
    </p:spTree>
    <p:custDataLst>
      <p:tags r:id="rId1"/>
    </p:custDataLst>
    <p:extLst>
      <p:ext uri="{BB962C8B-B14F-4D97-AF65-F5344CB8AC3E}">
        <p14:creationId xmlns:p14="http://schemas.microsoft.com/office/powerpoint/2010/main" val="40627874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0"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800" decel="100000"/>
                                        <p:tgtEl>
                                          <p:spTgt spid="10"/>
                                        </p:tgtEl>
                                      </p:cBhvr>
                                    </p:animEffect>
                                    <p:anim calcmode="lin" valueType="num">
                                      <p:cBhvr>
                                        <p:cTn id="12" dur="800" decel="100000" fill="hold"/>
                                        <p:tgtEl>
                                          <p:spTgt spid="10"/>
                                        </p:tgtEl>
                                        <p:attrNameLst>
                                          <p:attrName>style.rotation</p:attrName>
                                        </p:attrNameLst>
                                      </p:cBhvr>
                                      <p:tavLst>
                                        <p:tav tm="0">
                                          <p:val>
                                            <p:fltVal val="-90"/>
                                          </p:val>
                                        </p:tav>
                                        <p:tav tm="100000">
                                          <p:val>
                                            <p:fltVal val="0"/>
                                          </p:val>
                                        </p:tav>
                                      </p:tavLst>
                                    </p:anim>
                                    <p:anim calcmode="lin" valueType="num">
                                      <p:cBhvr>
                                        <p:cTn id="13" dur="800" decel="100000" fill="hold"/>
                                        <p:tgtEl>
                                          <p:spTgt spid="10"/>
                                        </p:tgtEl>
                                        <p:attrNameLst>
                                          <p:attrName>ppt_x</p:attrName>
                                        </p:attrNameLst>
                                      </p:cBhvr>
                                      <p:tavLst>
                                        <p:tav tm="0">
                                          <p:val>
                                            <p:strVal val="#ppt_x+0.4"/>
                                          </p:val>
                                        </p:tav>
                                        <p:tav tm="100000">
                                          <p:val>
                                            <p:strVal val="#ppt_x-0.05"/>
                                          </p:val>
                                        </p:tav>
                                      </p:tavLst>
                                    </p:anim>
                                    <p:anim calcmode="lin" valueType="num">
                                      <p:cBhvr>
                                        <p:cTn id="14" dur="800" decel="100000" fill="hold"/>
                                        <p:tgtEl>
                                          <p:spTgt spid="10"/>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2000"/>
                                        <p:tgtEl>
                                          <p:spTgt spid="12"/>
                                        </p:tgtEl>
                                      </p:cBhvr>
                                    </p:animEffect>
                                  </p:childTnLst>
                                </p:cTn>
                              </p:par>
                              <p:par>
                                <p:cTn id="22" presetID="10" presetClass="entr" presetSubtype="0"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34"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 from="(-#ppt_w/2)" to="(#ppt_x)" calcmode="lin" valueType="num">
                                      <p:cBhvr>
                                        <p:cTn id="29" dur="600" fill="hold">
                                          <p:stCondLst>
                                            <p:cond delay="0"/>
                                          </p:stCondLst>
                                        </p:cTn>
                                        <p:tgtEl>
                                          <p:spTgt spid="11"/>
                                        </p:tgtEl>
                                        <p:attrNameLst>
                                          <p:attrName>ppt_x</p:attrName>
                                        </p:attrNameLst>
                                      </p:cBhvr>
                                    </p:anim>
                                    <p:anim from="0" to="-1.0" calcmode="lin" valueType="num">
                                      <p:cBhvr>
                                        <p:cTn id="30" dur="200" decel="50000" autoRev="1" fill="hold">
                                          <p:stCondLst>
                                            <p:cond delay="600"/>
                                          </p:stCondLst>
                                        </p:cTn>
                                        <p:tgtEl>
                                          <p:spTgt spid="11"/>
                                        </p:tgtEl>
                                        <p:attrNameLst>
                                          <p:attrName>xshear</p:attrName>
                                        </p:attrNameLst>
                                      </p:cBhvr>
                                    </p:anim>
                                    <p:animScale>
                                      <p:cBhvr>
                                        <p:cTn id="31" dur="200" decel="100000" autoRev="1" fill="hold">
                                          <p:stCondLst>
                                            <p:cond delay="600"/>
                                          </p:stCondLst>
                                        </p:cTn>
                                        <p:tgtEl>
                                          <p:spTgt spid="11"/>
                                        </p:tgtEl>
                                      </p:cBhvr>
                                      <p:from x="100000" y="100000"/>
                                      <p:to x="80000" y="100000"/>
                                    </p:animScale>
                                    <p:anim by="(#ppt_h/3+#ppt_w*0.1)" calcmode="lin" valueType="num">
                                      <p:cBhvr additive="sum">
                                        <p:cTn id="32" dur="200" decel="100000" autoRev="1" fill="hold">
                                          <p:stCondLst>
                                            <p:cond delay="600"/>
                                          </p:stCondLst>
                                        </p:cTn>
                                        <p:tgtEl>
                                          <p:spTgt spid="11"/>
                                        </p:tgtEl>
                                        <p:attrNameLst>
                                          <p:attrName>ppt_x</p:attrName>
                                        </p:attrNameLst>
                                      </p:cBhvr>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0-#ppt_w/2"/>
                                          </p:val>
                                        </p:tav>
                                        <p:tav tm="100000">
                                          <p:val>
                                            <p:strVal val="#ppt_x"/>
                                          </p:val>
                                        </p:tav>
                                      </p:tavLst>
                                    </p:anim>
                                    <p:anim calcmode="lin" valueType="num">
                                      <p:cBhvr additive="base">
                                        <p:cTn id="38"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29D6D-9946-0430-7742-B378505022E9}"/>
              </a:ext>
            </a:extLst>
          </p:cNvPr>
          <p:cNvSpPr>
            <a:spLocks noGrp="1"/>
          </p:cNvSpPr>
          <p:nvPr>
            <p:ph type="title"/>
          </p:nvPr>
        </p:nvSpPr>
        <p:spPr/>
        <p:txBody>
          <a:bodyPr/>
          <a:lstStyle/>
          <a:p>
            <a:r>
              <a:rPr lang="fr-CA" dirty="0"/>
              <a:t> Emplois (durée limitée)</a:t>
            </a:r>
          </a:p>
        </p:txBody>
      </p:sp>
      <p:sp>
        <p:nvSpPr>
          <p:cNvPr id="22" name="Content Placeholder 9">
            <a:extLst>
              <a:ext uri="{FF2B5EF4-FFF2-40B4-BE49-F238E27FC236}">
                <a16:creationId xmlns:a16="http://schemas.microsoft.com/office/drawing/2014/main" id="{824A8E2A-2585-C2E1-5DD5-85E49CF4F74A}"/>
              </a:ext>
            </a:extLst>
          </p:cNvPr>
          <p:cNvSpPr txBox="1">
            <a:spLocks noChangeArrowheads="1"/>
          </p:cNvSpPr>
          <p:nvPr/>
        </p:nvSpPr>
        <p:spPr bwMode="auto">
          <a:xfrm>
            <a:off x="919955" y="1184275"/>
            <a:ext cx="866616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buBlip>
                <a:blip r:embed="rId4">
                  <a:extLst>
                    <a:ext uri="{96DAC541-7B7A-43D3-8B79-37D633B846F1}">
                      <asvg:svgBlip xmlns:asvg="http://schemas.microsoft.com/office/drawing/2016/SVG/main" r:embed="rId5"/>
                    </a:ext>
                  </a:extLst>
                </a:blip>
              </a:buBlip>
              <a:tabLst/>
              <a:defRPr/>
            </a:pPr>
            <a:r>
              <a:rPr kumimoji="0" lang="fr-FR" altLang="fr-FR" sz="3200" b="0" i="0" u="none" strike="noStrike" kern="0" cap="none" spc="0" normalizeH="0" baseline="0" noProof="0" dirty="0">
                <a:ln>
                  <a:noFill/>
                </a:ln>
                <a:solidFill>
                  <a:srgbClr val="000000"/>
                </a:solidFill>
                <a:effectLst/>
                <a:uLnTx/>
                <a:uFillTx/>
                <a:latin typeface="Arial"/>
                <a:ea typeface="+mn-ea"/>
                <a:cs typeface="+mn-cs"/>
              </a:rPr>
              <a:t>une action qui a duré une période de temps</a:t>
            </a:r>
          </a:p>
        </p:txBody>
      </p:sp>
      <p:sp>
        <p:nvSpPr>
          <p:cNvPr id="23" name="Rectangle 22">
            <a:extLst>
              <a:ext uri="{FF2B5EF4-FFF2-40B4-BE49-F238E27FC236}">
                <a16:creationId xmlns:a16="http://schemas.microsoft.com/office/drawing/2014/main" id="{4BC9AFF0-F428-FEB9-7AE7-68BC792C51D7}"/>
              </a:ext>
            </a:extLst>
          </p:cNvPr>
          <p:cNvSpPr/>
          <p:nvPr/>
        </p:nvSpPr>
        <p:spPr>
          <a:xfrm>
            <a:off x="5410200" y="3985568"/>
            <a:ext cx="5486400" cy="584200"/>
          </a:xfrm>
          <a:prstGeom prst="rect">
            <a:avLst/>
          </a:prstGeom>
        </p:spPr>
        <p:txBody>
          <a:bodyPr>
            <a:spAutoFit/>
          </a:bodyPr>
          <a:lstStyle/>
          <a:p>
            <a:pPr>
              <a:defRPr/>
            </a:pPr>
            <a:r>
              <a:rPr lang="fr-FR" sz="3200" i="1" dirty="0">
                <a:solidFill>
                  <a:srgbClr val="627B9A"/>
                </a:solidFill>
                <a:latin typeface="Arial" charset="0"/>
                <a:cs typeface="+mn-cs"/>
              </a:rPr>
              <a:t>Il a travaillé toute la journée.</a:t>
            </a:r>
            <a:r>
              <a:rPr lang="fr-FR" sz="3200" i="1" cap="all" dirty="0">
                <a:solidFill>
                  <a:srgbClr val="627B9A"/>
                </a:solidFill>
                <a:latin typeface="Arial" charset="0"/>
                <a:cs typeface="+mn-cs"/>
              </a:rPr>
              <a:t> </a:t>
            </a:r>
            <a:endParaRPr lang="fr-CA" sz="3200" i="1" dirty="0">
              <a:solidFill>
                <a:srgbClr val="627B9A"/>
              </a:solidFill>
              <a:latin typeface="Arial" charset="0"/>
              <a:cs typeface="+mn-cs"/>
            </a:endParaRPr>
          </a:p>
        </p:txBody>
      </p:sp>
      <p:pic>
        <p:nvPicPr>
          <p:cNvPr id="24" name="Picture 2" descr="\\artsfs\arts_home\ktsedryk\Enseignement\Waterloo\Distance\252\temps passes\images\done.png">
            <a:extLst>
              <a:ext uri="{FF2B5EF4-FFF2-40B4-BE49-F238E27FC236}">
                <a16:creationId xmlns:a16="http://schemas.microsoft.com/office/drawing/2014/main" id="{778EFE6F-9B15-FF66-DD6E-70EBE9DB0E0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92349" y="2756843"/>
            <a:ext cx="2531893" cy="4254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ight Arrow 11">
            <a:extLst>
              <a:ext uri="{FF2B5EF4-FFF2-40B4-BE49-F238E27FC236}">
                <a16:creationId xmlns:a16="http://schemas.microsoft.com/office/drawing/2014/main" id="{91DE4C4E-2357-B2D3-BFD6-F79295F37039}"/>
              </a:ext>
            </a:extLst>
          </p:cNvPr>
          <p:cNvSpPr/>
          <p:nvPr/>
        </p:nvSpPr>
        <p:spPr>
          <a:xfrm rot="1973524">
            <a:off x="1670050" y="2633909"/>
            <a:ext cx="1447800" cy="786825"/>
          </a:xfrm>
          <a:prstGeom prst="rightArrow">
            <a:avLst/>
          </a:prstGeom>
          <a:solidFill>
            <a:srgbClr val="04A07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CA" sz="2400" b="0" i="0" u="none" strike="noStrike" kern="0" cap="none" spc="0" normalizeH="0" baseline="0" noProof="0" dirty="0">
                <a:ln>
                  <a:noFill/>
                </a:ln>
                <a:solidFill>
                  <a:schemeClr val="bg1"/>
                </a:solidFill>
                <a:effectLst/>
                <a:uLnTx/>
                <a:uFillTx/>
                <a:latin typeface="Arial"/>
                <a:ea typeface="+mn-ea"/>
                <a:cs typeface="+mn-cs"/>
              </a:rPr>
              <a:t>temps</a:t>
            </a:r>
            <a:endParaRPr kumimoji="0" lang="fr-CA" sz="1800" b="0" i="0" u="none" strike="noStrike" kern="0" cap="none" spc="0" normalizeH="0" baseline="0" noProof="0" dirty="0">
              <a:ln>
                <a:noFill/>
              </a:ln>
              <a:solidFill>
                <a:schemeClr val="bg1"/>
              </a:solidFill>
              <a:effectLst/>
              <a:uLnTx/>
              <a:uFillTx/>
              <a:latin typeface="Arial"/>
              <a:ea typeface="+mn-ea"/>
              <a:cs typeface="+mn-cs"/>
            </a:endParaRPr>
          </a:p>
        </p:txBody>
      </p:sp>
      <p:sp>
        <p:nvSpPr>
          <p:cNvPr id="26" name="Rectangle 25">
            <a:extLst>
              <a:ext uri="{FF2B5EF4-FFF2-40B4-BE49-F238E27FC236}">
                <a16:creationId xmlns:a16="http://schemas.microsoft.com/office/drawing/2014/main" id="{57CFBEFF-7062-98F9-6566-40C13FB20135}"/>
              </a:ext>
            </a:extLst>
          </p:cNvPr>
          <p:cNvSpPr/>
          <p:nvPr/>
        </p:nvSpPr>
        <p:spPr>
          <a:xfrm>
            <a:off x="0" y="6814494"/>
            <a:ext cx="859531" cy="230832"/>
          </a:xfrm>
          <a:prstGeom prst="rect">
            <a:avLst/>
          </a:prstGeom>
        </p:spPr>
        <p:txBody>
          <a:bodyPr wrap="none">
            <a:spAutoFit/>
          </a:bodyPr>
          <a:lstStyle/>
          <a:p>
            <a:pPr>
              <a:defRPr/>
            </a:pPr>
            <a:r>
              <a:rPr lang="fr-CA" sz="900">
                <a:solidFill>
                  <a:srgbClr val="FFFFFF">
                    <a:lumMod val="50000"/>
                  </a:srgbClr>
                </a:solidFill>
                <a:latin typeface="Arial" charset="0"/>
                <a:cs typeface="+mn-cs"/>
              </a:rPr>
              <a:t>© clipart.com</a:t>
            </a:r>
            <a:endParaRPr lang="fr-CA" sz="900" dirty="0">
              <a:solidFill>
                <a:srgbClr val="FFFFFF">
                  <a:lumMod val="50000"/>
                </a:srgbClr>
              </a:solidFill>
              <a:latin typeface="Arial" charset="0"/>
              <a:cs typeface="+mn-cs"/>
            </a:endParaRPr>
          </a:p>
        </p:txBody>
      </p:sp>
      <p:cxnSp>
        <p:nvCxnSpPr>
          <p:cNvPr id="27" name="Straight Connector 26">
            <a:extLst>
              <a:ext uri="{FF2B5EF4-FFF2-40B4-BE49-F238E27FC236}">
                <a16:creationId xmlns:a16="http://schemas.microsoft.com/office/drawing/2014/main" id="{896C5CBF-437D-E130-3CAA-3F79B9E8DB59}"/>
              </a:ext>
            </a:extLst>
          </p:cNvPr>
          <p:cNvCxnSpPr/>
          <p:nvPr/>
        </p:nvCxnSpPr>
        <p:spPr>
          <a:xfrm>
            <a:off x="5253037" y="1735137"/>
            <a:ext cx="3886200" cy="0"/>
          </a:xfrm>
          <a:prstGeom prst="line">
            <a:avLst/>
          </a:prstGeom>
          <a:noFill/>
          <a:ln w="28575" cap="flat" cmpd="sng" algn="ctr">
            <a:solidFill>
              <a:srgbClr val="C00000"/>
            </a:solidFill>
            <a:prstDash val="solid"/>
          </a:ln>
          <a:effectLst/>
        </p:spPr>
      </p:cxnSp>
      <p:pic>
        <p:nvPicPr>
          <p:cNvPr id="28" name="Picture 2" descr="\\artsfs\arts_home\ktsedryk\Enseignement\Waterloo\Distance\252\temps passes\images\time.png">
            <a:extLst>
              <a:ext uri="{FF2B5EF4-FFF2-40B4-BE49-F238E27FC236}">
                <a16:creationId xmlns:a16="http://schemas.microsoft.com/office/drawing/2014/main" id="{85288EB7-528C-0486-CA62-944274E83F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852955">
            <a:off x="9477721" y="751387"/>
            <a:ext cx="890236" cy="1826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9" name="Straight Connector 28">
            <a:extLst>
              <a:ext uri="{FF2B5EF4-FFF2-40B4-BE49-F238E27FC236}">
                <a16:creationId xmlns:a16="http://schemas.microsoft.com/office/drawing/2014/main" id="{47BBD535-15CD-3CD4-D5FC-918F7E190DEA}"/>
              </a:ext>
            </a:extLst>
          </p:cNvPr>
          <p:cNvCxnSpPr/>
          <p:nvPr/>
        </p:nvCxnSpPr>
        <p:spPr>
          <a:xfrm>
            <a:off x="7670800" y="4518968"/>
            <a:ext cx="2819400" cy="0"/>
          </a:xfrm>
          <a:prstGeom prst="line">
            <a:avLst/>
          </a:prstGeom>
          <a:noFill/>
          <a:ln w="28575" cap="flat" cmpd="sng" algn="ctr">
            <a:solidFill>
              <a:srgbClr val="C00000"/>
            </a:solidFill>
            <a:prstDash val="solid"/>
          </a:ln>
          <a:effectLst/>
        </p:spPr>
      </p:cxnSp>
    </p:spTree>
    <p:custDataLst>
      <p:tags r:id="rId1"/>
    </p:custDataLst>
    <p:extLst>
      <p:ext uri="{BB962C8B-B14F-4D97-AF65-F5344CB8AC3E}">
        <p14:creationId xmlns:p14="http://schemas.microsoft.com/office/powerpoint/2010/main" val="13528879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500"/>
                                        <p:tgtEl>
                                          <p:spTgt spid="27"/>
                                        </p:tgtEl>
                                      </p:cBhvr>
                                    </p:animEffect>
                                  </p:childTnLst>
                                </p:cTn>
                              </p:par>
                              <p:par>
                                <p:cTn id="12" presetID="2" presetClass="entr" presetSubtype="1" fill="hold" nodeType="withEffect">
                                  <p:stCondLst>
                                    <p:cond delay="0"/>
                                  </p:stCondLst>
                                  <p:childTnLst>
                                    <p:set>
                                      <p:cBhvr>
                                        <p:cTn id="13" dur="1" fill="hold">
                                          <p:stCondLst>
                                            <p:cond delay="0"/>
                                          </p:stCondLst>
                                        </p:cTn>
                                        <p:tgtEl>
                                          <p:spTgt spid="28"/>
                                        </p:tgtEl>
                                        <p:attrNameLst>
                                          <p:attrName>style.visibility</p:attrName>
                                        </p:attrNameLst>
                                      </p:cBhvr>
                                      <p:to>
                                        <p:strVal val="visible"/>
                                      </p:to>
                                    </p:set>
                                    <p:anim calcmode="lin" valueType="num">
                                      <p:cBhvr additive="base">
                                        <p:cTn id="14" dur="500" fill="hold"/>
                                        <p:tgtEl>
                                          <p:spTgt spid="28"/>
                                        </p:tgtEl>
                                        <p:attrNameLst>
                                          <p:attrName>ppt_x</p:attrName>
                                        </p:attrNameLst>
                                      </p:cBhvr>
                                      <p:tavLst>
                                        <p:tav tm="0">
                                          <p:val>
                                            <p:strVal val="#ppt_x"/>
                                          </p:val>
                                        </p:tav>
                                        <p:tav tm="100000">
                                          <p:val>
                                            <p:strVal val="#ppt_x"/>
                                          </p:val>
                                        </p:tav>
                                      </p:tavLst>
                                    </p:anim>
                                    <p:anim calcmode="lin" valueType="num">
                                      <p:cBhvr additive="base">
                                        <p:cTn id="15" dur="500" fill="hold"/>
                                        <p:tgtEl>
                                          <p:spTgt spid="28"/>
                                        </p:tgtEl>
                                        <p:attrNameLst>
                                          <p:attrName>ppt_y</p:attrName>
                                        </p:attrNameLst>
                                      </p:cBhvr>
                                      <p:tavLst>
                                        <p:tav tm="0">
                                          <p:val>
                                            <p:strVal val="0-#ppt_h/2"/>
                                          </p:val>
                                        </p:tav>
                                        <p:tav tm="100000">
                                          <p:val>
                                            <p:strVal val="#ppt_y"/>
                                          </p:val>
                                        </p:tav>
                                      </p:tavLst>
                                    </p:anim>
                                  </p:childTnLst>
                                </p:cTn>
                              </p:par>
                              <p:par>
                                <p:cTn id="16" presetID="10" presetClass="entr" presetSubtype="0" fill="hold"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500"/>
                                        <p:tgtEl>
                                          <p:spTgt spid="2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20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1000"/>
                                        <p:tgtEl>
                                          <p:spTgt spid="23"/>
                                        </p:tgtEl>
                                      </p:cBhvr>
                                    </p:animEffect>
                                    <p:anim calcmode="lin" valueType="num">
                                      <p:cBhvr>
                                        <p:cTn id="29" dur="1000" fill="hold"/>
                                        <p:tgtEl>
                                          <p:spTgt spid="23"/>
                                        </p:tgtEl>
                                        <p:attrNameLst>
                                          <p:attrName>ppt_x</p:attrName>
                                        </p:attrNameLst>
                                      </p:cBhvr>
                                      <p:tavLst>
                                        <p:tav tm="0">
                                          <p:val>
                                            <p:strVal val="#ppt_x"/>
                                          </p:val>
                                        </p:tav>
                                        <p:tav tm="100000">
                                          <p:val>
                                            <p:strVal val="#ppt_x"/>
                                          </p:val>
                                        </p:tav>
                                      </p:tavLst>
                                    </p:anim>
                                    <p:anim calcmode="lin" valueType="num">
                                      <p:cBhvr>
                                        <p:cTn id="30"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additive="base">
                                        <p:cTn id="35" dur="500" fill="hold"/>
                                        <p:tgtEl>
                                          <p:spTgt spid="25"/>
                                        </p:tgtEl>
                                        <p:attrNameLst>
                                          <p:attrName>ppt_x</p:attrName>
                                        </p:attrNameLst>
                                      </p:cBhvr>
                                      <p:tavLst>
                                        <p:tav tm="0">
                                          <p:val>
                                            <p:strVal val="0-#ppt_w/2"/>
                                          </p:val>
                                        </p:tav>
                                        <p:tav tm="100000">
                                          <p:val>
                                            <p:strVal val="#ppt_x"/>
                                          </p:val>
                                        </p:tav>
                                      </p:tavLst>
                                    </p:anim>
                                    <p:anim calcmode="lin" valueType="num">
                                      <p:cBhvr additive="base">
                                        <p:cTn id="36" dur="500" fill="hold"/>
                                        <p:tgtEl>
                                          <p:spTgt spid="25"/>
                                        </p:tgtEl>
                                        <p:attrNameLst>
                                          <p:attrName>ppt_y</p:attrName>
                                        </p:attrNameLst>
                                      </p:cBhvr>
                                      <p:tavLst>
                                        <p:tav tm="0">
                                          <p:val>
                                            <p:strVal val="#ppt_y"/>
                                          </p:val>
                                        </p:tav>
                                        <p:tav tm="100000">
                                          <p:val>
                                            <p:strVal val="#ppt_y"/>
                                          </p:val>
                                        </p:tav>
                                      </p:tavLst>
                                    </p:anim>
                                  </p:childTnLst>
                                </p:cTn>
                              </p:par>
                              <p:par>
                                <p:cTn id="37" presetID="22" presetClass="entr" presetSubtype="8" fill="hold" nodeType="with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wipe(left)">
                                      <p:cBhvr>
                                        <p:cTn id="3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62548-5C9A-E8C7-5E61-9C639AF8BC9D}"/>
              </a:ext>
            </a:extLst>
          </p:cNvPr>
          <p:cNvSpPr>
            <a:spLocks noGrp="1"/>
          </p:cNvSpPr>
          <p:nvPr>
            <p:ph type="title"/>
          </p:nvPr>
        </p:nvSpPr>
        <p:spPr/>
        <p:txBody>
          <a:bodyPr/>
          <a:lstStyle/>
          <a:p>
            <a:r>
              <a:rPr lang="fr-CA" dirty="0"/>
              <a:t> Emplois (suite d’actions)</a:t>
            </a:r>
          </a:p>
        </p:txBody>
      </p:sp>
      <p:sp>
        <p:nvSpPr>
          <p:cNvPr id="16" name="Content Placeholder 9">
            <a:extLst>
              <a:ext uri="{FF2B5EF4-FFF2-40B4-BE49-F238E27FC236}">
                <a16:creationId xmlns:a16="http://schemas.microsoft.com/office/drawing/2014/main" id="{FD17FC92-6D70-E9E4-3597-27F868C8709E}"/>
              </a:ext>
            </a:extLst>
          </p:cNvPr>
          <p:cNvSpPr txBox="1">
            <a:spLocks noChangeArrowheads="1"/>
          </p:cNvSpPr>
          <p:nvPr/>
        </p:nvSpPr>
        <p:spPr bwMode="auto">
          <a:xfrm>
            <a:off x="1000918" y="1014415"/>
            <a:ext cx="866616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buBlip>
                <a:blip r:embed="rId4">
                  <a:extLst>
                    <a:ext uri="{96DAC541-7B7A-43D3-8B79-37D633B846F1}">
                      <asvg:svgBlip xmlns:asvg="http://schemas.microsoft.com/office/drawing/2016/SVG/main" r:embed="rId5"/>
                    </a:ext>
                  </a:extLst>
                </a:blip>
              </a:buBlip>
              <a:tabLst/>
              <a:defRPr/>
            </a:pPr>
            <a:r>
              <a:rPr kumimoji="0" lang="en-US" altLang="fr-FR" sz="3200" b="0" i="0" u="none" strike="noStrike" kern="0" cap="none" spc="0" normalizeH="0" baseline="0" noProof="0" dirty="0" err="1">
                <a:ln>
                  <a:noFill/>
                </a:ln>
                <a:solidFill>
                  <a:srgbClr val="000000"/>
                </a:solidFill>
                <a:effectLst/>
                <a:uLnTx/>
                <a:uFillTx/>
                <a:latin typeface="Arial"/>
                <a:ea typeface="+mn-ea"/>
                <a:cs typeface="+mn-cs"/>
              </a:rPr>
              <a:t>une</a:t>
            </a:r>
            <a:r>
              <a:rPr kumimoji="0" lang="en-US" altLang="fr-FR" sz="3200" b="0" i="0" u="none" strike="noStrike" kern="0" cap="none" spc="0" normalizeH="0" baseline="0" noProof="0" dirty="0">
                <a:ln>
                  <a:noFill/>
                </a:ln>
                <a:solidFill>
                  <a:srgbClr val="000000"/>
                </a:solidFill>
                <a:effectLst/>
                <a:uLnTx/>
                <a:uFillTx/>
                <a:latin typeface="Arial"/>
                <a:ea typeface="+mn-ea"/>
                <a:cs typeface="+mn-cs"/>
              </a:rPr>
              <a:t> suite </a:t>
            </a:r>
            <a:r>
              <a:rPr kumimoji="0" lang="en-US" altLang="fr-FR" sz="3200" b="0" i="0" u="none" strike="noStrike" kern="0" cap="none" spc="0" normalizeH="0" baseline="0" noProof="0" dirty="0" err="1">
                <a:ln>
                  <a:noFill/>
                </a:ln>
                <a:solidFill>
                  <a:srgbClr val="000000"/>
                </a:solidFill>
                <a:effectLst/>
                <a:uLnTx/>
                <a:uFillTx/>
                <a:latin typeface="Arial"/>
                <a:ea typeface="+mn-ea"/>
                <a:cs typeface="+mn-cs"/>
              </a:rPr>
              <a:t>d'actions</a:t>
            </a:r>
            <a:r>
              <a:rPr kumimoji="0" lang="en-US" altLang="fr-FR" sz="3200" b="0" i="0" u="none" strike="noStrike" kern="0" cap="none" spc="0" normalizeH="0" baseline="0" noProof="0" dirty="0">
                <a:ln>
                  <a:noFill/>
                </a:ln>
                <a:solidFill>
                  <a:srgbClr val="000000"/>
                </a:solidFill>
                <a:effectLst/>
                <a:uLnTx/>
                <a:uFillTx/>
                <a:latin typeface="Arial"/>
                <a:ea typeface="+mn-ea"/>
                <a:cs typeface="+mn-cs"/>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fr-FR" altLang="fr-FR" sz="3200" b="0" i="0" u="none" strike="noStrike" kern="0" cap="none" spc="0" normalizeH="0" baseline="0" noProof="0" dirty="0">
              <a:ln>
                <a:noFill/>
              </a:ln>
              <a:solidFill>
                <a:srgbClr val="000000"/>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C97B6C9D-CE8B-8530-41D7-28BA8F90E65B}"/>
              </a:ext>
            </a:extLst>
          </p:cNvPr>
          <p:cNvSpPr/>
          <p:nvPr/>
        </p:nvSpPr>
        <p:spPr>
          <a:xfrm>
            <a:off x="11622982" y="6780679"/>
            <a:ext cx="859531" cy="230832"/>
          </a:xfrm>
          <a:prstGeom prst="rect">
            <a:avLst/>
          </a:prstGeom>
        </p:spPr>
        <p:txBody>
          <a:bodyPr wrap="none">
            <a:spAutoFit/>
          </a:bodyPr>
          <a:lstStyle/>
          <a:p>
            <a:pPr>
              <a:defRPr/>
            </a:pPr>
            <a:r>
              <a:rPr lang="fr-CA" sz="900" dirty="0">
                <a:solidFill>
                  <a:srgbClr val="FFFFFF">
                    <a:lumMod val="50000"/>
                  </a:srgbClr>
                </a:solidFill>
                <a:latin typeface="Arial" charset="0"/>
                <a:cs typeface="+mn-cs"/>
              </a:rPr>
              <a:t>© clipart.com</a:t>
            </a:r>
          </a:p>
        </p:txBody>
      </p:sp>
      <p:cxnSp>
        <p:nvCxnSpPr>
          <p:cNvPr id="18" name="Straight Connector 17">
            <a:extLst>
              <a:ext uri="{FF2B5EF4-FFF2-40B4-BE49-F238E27FC236}">
                <a16:creationId xmlns:a16="http://schemas.microsoft.com/office/drawing/2014/main" id="{78AE05A7-F875-7B57-75A8-7E5ECA29A47B}"/>
              </a:ext>
            </a:extLst>
          </p:cNvPr>
          <p:cNvCxnSpPr/>
          <p:nvPr/>
        </p:nvCxnSpPr>
        <p:spPr>
          <a:xfrm>
            <a:off x="2251868" y="1501777"/>
            <a:ext cx="806450" cy="0"/>
          </a:xfrm>
          <a:prstGeom prst="line">
            <a:avLst/>
          </a:prstGeom>
          <a:noFill/>
          <a:ln w="28575" cap="flat" cmpd="sng" algn="ctr">
            <a:solidFill>
              <a:srgbClr val="C00000"/>
            </a:solidFill>
            <a:prstDash val="solid"/>
          </a:ln>
          <a:effectLst/>
        </p:spPr>
      </p:cxnSp>
      <p:pic>
        <p:nvPicPr>
          <p:cNvPr id="19" name="Picture 2" descr="\\artsfs\arts_home\ktsedryk\Enseignement\Waterloo\Distance\252\temps passes\images\LEISURE2.png">
            <a:extLst>
              <a:ext uri="{FF2B5EF4-FFF2-40B4-BE49-F238E27FC236}">
                <a16:creationId xmlns:a16="http://schemas.microsoft.com/office/drawing/2014/main" id="{61FB4331-9F1D-1C9C-2533-15693C420AD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4817" y="4569618"/>
            <a:ext cx="155257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3" descr="\\artsfs\arts_home\ktsedryk\Enseignement\Waterloo\Distance\252\temps passes\images\work2.png">
            <a:extLst>
              <a:ext uri="{FF2B5EF4-FFF2-40B4-BE49-F238E27FC236}">
                <a16:creationId xmlns:a16="http://schemas.microsoft.com/office/drawing/2014/main" id="{4B7FFC0D-1558-1BB0-837F-28730F06C54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1130" y="4466430"/>
            <a:ext cx="1668463"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4" descr="\\artsfs\arts_home\ktsedryk\Enseignement\Waterloo\Distance\252\temps passes\images\football.png">
            <a:extLst>
              <a:ext uri="{FF2B5EF4-FFF2-40B4-BE49-F238E27FC236}">
                <a16:creationId xmlns:a16="http://schemas.microsoft.com/office/drawing/2014/main" id="{22D1FC89-87BF-B210-3CBF-57E88CC435B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63331" y="4668043"/>
            <a:ext cx="1630362"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ectangle 23">
            <a:extLst>
              <a:ext uri="{FF2B5EF4-FFF2-40B4-BE49-F238E27FC236}">
                <a16:creationId xmlns:a16="http://schemas.microsoft.com/office/drawing/2014/main" id="{2D74CB84-1417-6BCA-06C5-F10572C819C6}"/>
              </a:ext>
            </a:extLst>
          </p:cNvPr>
          <p:cNvSpPr>
            <a:spLocks noChangeArrowheads="1"/>
          </p:cNvSpPr>
          <p:nvPr/>
        </p:nvSpPr>
        <p:spPr bwMode="auto">
          <a:xfrm>
            <a:off x="8534400" y="4145200"/>
            <a:ext cx="401915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000" b="0" i="0" u="none" strike="noStrike" kern="0" cap="none" spc="0" normalizeH="0" baseline="0" noProof="0" dirty="0">
                <a:ln>
                  <a:noFill/>
                </a:ln>
                <a:solidFill>
                  <a:srgbClr val="333766"/>
                </a:solidFill>
                <a:effectLst/>
                <a:uLnTx/>
                <a:uFillTx/>
                <a:latin typeface="Arial" panose="020B0604020202020204" pitchFamily="34" charset="0"/>
                <a:cs typeface="+mn-cs"/>
              </a:rPr>
              <a:t>et finalement elle a pris son bain. </a:t>
            </a:r>
            <a:endParaRPr kumimoji="0" lang="en-US" altLang="fr-FR" sz="2000" b="0" i="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25" name="Rectangle 24">
            <a:extLst>
              <a:ext uri="{FF2B5EF4-FFF2-40B4-BE49-F238E27FC236}">
                <a16:creationId xmlns:a16="http://schemas.microsoft.com/office/drawing/2014/main" id="{4943C8C5-324D-7DFF-D280-0E60E738F45E}"/>
              </a:ext>
            </a:extLst>
          </p:cNvPr>
          <p:cNvSpPr>
            <a:spLocks noChangeArrowheads="1"/>
          </p:cNvSpPr>
          <p:nvPr/>
        </p:nvSpPr>
        <p:spPr bwMode="auto">
          <a:xfrm>
            <a:off x="357980" y="1831666"/>
            <a:ext cx="25699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000" b="0" i="0" u="none" strike="noStrike" kern="0" cap="none" spc="0" normalizeH="0" baseline="0" noProof="0" dirty="0">
                <a:ln>
                  <a:noFill/>
                </a:ln>
                <a:solidFill>
                  <a:srgbClr val="333766"/>
                </a:solidFill>
                <a:effectLst/>
                <a:uLnTx/>
                <a:uFillTx/>
                <a:latin typeface="Arial" panose="020B0604020202020204" pitchFamily="34" charset="0"/>
                <a:cs typeface="+mn-cs"/>
              </a:rPr>
              <a:t>Elle s'est promenée. </a:t>
            </a:r>
          </a:p>
        </p:txBody>
      </p:sp>
      <p:sp>
        <p:nvSpPr>
          <p:cNvPr id="26" name="Rectangle 25">
            <a:extLst>
              <a:ext uri="{FF2B5EF4-FFF2-40B4-BE49-F238E27FC236}">
                <a16:creationId xmlns:a16="http://schemas.microsoft.com/office/drawing/2014/main" id="{BA975040-2566-52F6-FADA-DEE3F905D6C6}"/>
              </a:ext>
            </a:extLst>
          </p:cNvPr>
          <p:cNvSpPr>
            <a:spLocks noChangeArrowheads="1"/>
          </p:cNvSpPr>
          <p:nvPr/>
        </p:nvSpPr>
        <p:spPr bwMode="auto">
          <a:xfrm>
            <a:off x="1878704" y="2410049"/>
            <a:ext cx="300755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000" b="0" i="0" u="none" strike="noStrike" kern="0" cap="none" spc="0" normalizeH="0" baseline="0" noProof="0" dirty="0">
                <a:ln>
                  <a:noFill/>
                </a:ln>
                <a:solidFill>
                  <a:srgbClr val="333766"/>
                </a:solidFill>
                <a:effectLst/>
                <a:uLnTx/>
                <a:uFillTx/>
                <a:latin typeface="Arial" panose="020B0604020202020204" pitchFamily="34" charset="0"/>
                <a:cs typeface="+mn-cs"/>
              </a:rPr>
              <a:t>Elle a travaillé au bureau</a:t>
            </a:r>
          </a:p>
        </p:txBody>
      </p:sp>
      <p:sp>
        <p:nvSpPr>
          <p:cNvPr id="27" name="Rectangle 26">
            <a:extLst>
              <a:ext uri="{FF2B5EF4-FFF2-40B4-BE49-F238E27FC236}">
                <a16:creationId xmlns:a16="http://schemas.microsoft.com/office/drawing/2014/main" id="{4264FB7D-69F6-6FC4-0D0D-6751694D0257}"/>
              </a:ext>
            </a:extLst>
          </p:cNvPr>
          <p:cNvSpPr>
            <a:spLocks noChangeArrowheads="1"/>
          </p:cNvSpPr>
          <p:nvPr/>
        </p:nvSpPr>
        <p:spPr bwMode="auto">
          <a:xfrm>
            <a:off x="3837049" y="2988432"/>
            <a:ext cx="364715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000" b="0" i="0" u="none" strike="noStrike" kern="0" cap="none" spc="0" normalizeH="0" baseline="0" noProof="0" dirty="0">
                <a:ln>
                  <a:noFill/>
                </a:ln>
                <a:solidFill>
                  <a:srgbClr val="333766"/>
                </a:solidFill>
                <a:effectLst/>
                <a:uLnTx/>
                <a:uFillTx/>
                <a:latin typeface="Arial" panose="020B0604020202020204" pitchFamily="34" charset="0"/>
                <a:cs typeface="+mn-cs"/>
              </a:rPr>
              <a:t>ensuite elle a joué au football.</a:t>
            </a:r>
            <a:r>
              <a:rPr kumimoji="0" lang="fr-CA"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a:t>
            </a:r>
          </a:p>
        </p:txBody>
      </p:sp>
      <p:sp>
        <p:nvSpPr>
          <p:cNvPr id="28" name="Rectangle 27">
            <a:extLst>
              <a:ext uri="{FF2B5EF4-FFF2-40B4-BE49-F238E27FC236}">
                <a16:creationId xmlns:a16="http://schemas.microsoft.com/office/drawing/2014/main" id="{4771EC42-49E7-AFA4-CDCE-86D2B2B67A87}"/>
              </a:ext>
            </a:extLst>
          </p:cNvPr>
          <p:cNvSpPr>
            <a:spLocks noChangeArrowheads="1"/>
          </p:cNvSpPr>
          <p:nvPr/>
        </p:nvSpPr>
        <p:spPr bwMode="auto">
          <a:xfrm>
            <a:off x="6434991" y="3566815"/>
            <a:ext cx="314861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000" b="0" i="0" u="none" strike="noStrike" kern="0" cap="none" spc="0" normalizeH="0" baseline="0" noProof="0" dirty="0">
                <a:ln>
                  <a:noFill/>
                </a:ln>
                <a:solidFill>
                  <a:srgbClr val="333766"/>
                </a:solidFill>
                <a:effectLst/>
                <a:uLnTx/>
                <a:uFillTx/>
                <a:latin typeface="Arial" panose="020B0604020202020204" pitchFamily="34" charset="0"/>
                <a:cs typeface="+mn-cs"/>
              </a:rPr>
              <a:t>Après elle a fait la lessive </a:t>
            </a:r>
          </a:p>
        </p:txBody>
      </p:sp>
      <p:graphicFrame>
        <p:nvGraphicFramePr>
          <p:cNvPr id="29" name="Diagram 28">
            <a:extLst>
              <a:ext uri="{FF2B5EF4-FFF2-40B4-BE49-F238E27FC236}">
                <a16:creationId xmlns:a16="http://schemas.microsoft.com/office/drawing/2014/main" id="{F4ACDA03-7EDE-04CB-3406-7263535607F4}"/>
              </a:ext>
            </a:extLst>
          </p:cNvPr>
          <p:cNvGraphicFramePr/>
          <p:nvPr>
            <p:extLst>
              <p:ext uri="{D42A27DB-BD31-4B8C-83A1-F6EECF244321}">
                <p14:modId xmlns:p14="http://schemas.microsoft.com/office/powerpoint/2010/main" val="3569618678"/>
              </p:ext>
            </p:extLst>
          </p:nvPr>
        </p:nvGraphicFramePr>
        <p:xfrm>
          <a:off x="6434991" y="521177"/>
          <a:ext cx="5717714" cy="162877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32" name="Picture 5" descr="\\artsfs\arts_home\ktsedryk\Enseignement\Waterloo\Distance\252\temps passes\images\laudry.png">
            <a:extLst>
              <a:ext uri="{FF2B5EF4-FFF2-40B4-BE49-F238E27FC236}">
                <a16:creationId xmlns:a16="http://schemas.microsoft.com/office/drawing/2014/main" id="{346D71D9-9CAB-B4B3-86BC-D7248955B58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87431" y="4761706"/>
            <a:ext cx="1717675" cy="157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6" descr="\\artsfs\arts_home\ktsedryk\Enseignement\Waterloo\Distance\251\futur simple\bath.png">
            <a:extLst>
              <a:ext uri="{FF2B5EF4-FFF2-40B4-BE49-F238E27FC236}">
                <a16:creationId xmlns:a16="http://schemas.microsoft.com/office/drawing/2014/main" id="{33C311EB-10D8-2761-26FE-CEE8551C4FE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798845" y="4668043"/>
            <a:ext cx="1703388"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40766681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5"/>
                                        </p:tgtEl>
                                        <p:attrNameLst>
                                          <p:attrName>style.visibility</p:attrName>
                                        </p:attrNameLst>
                                      </p:cBhvr>
                                      <p:to>
                                        <p:strVal val="visible"/>
                                      </p:to>
                                    </p:set>
                                  </p:childTnLst>
                                </p:cTn>
                              </p:par>
                              <p:par>
                                <p:cTn id="16" presetID="50" presetClass="entr" presetSubtype="0" decel="10000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1000" fill="hold"/>
                                        <p:tgtEl>
                                          <p:spTgt spid="19"/>
                                        </p:tgtEl>
                                        <p:attrNameLst>
                                          <p:attrName>ppt_w</p:attrName>
                                        </p:attrNameLst>
                                      </p:cBhvr>
                                      <p:tavLst>
                                        <p:tav tm="0">
                                          <p:val>
                                            <p:strVal val="#ppt_w+.3"/>
                                          </p:val>
                                        </p:tav>
                                        <p:tav tm="100000">
                                          <p:val>
                                            <p:strVal val="#ppt_w"/>
                                          </p:val>
                                        </p:tav>
                                      </p:tavLst>
                                    </p:anim>
                                    <p:anim calcmode="lin" valueType="num">
                                      <p:cBhvr>
                                        <p:cTn id="19" dur="1000" fill="hold"/>
                                        <p:tgtEl>
                                          <p:spTgt spid="19"/>
                                        </p:tgtEl>
                                        <p:attrNameLst>
                                          <p:attrName>ppt_h</p:attrName>
                                        </p:attrNameLst>
                                      </p:cBhvr>
                                      <p:tavLst>
                                        <p:tav tm="0">
                                          <p:val>
                                            <p:strVal val="#ppt_h"/>
                                          </p:val>
                                        </p:tav>
                                        <p:tav tm="100000">
                                          <p:val>
                                            <p:strVal val="#ppt_h"/>
                                          </p:val>
                                        </p:tav>
                                      </p:tavLst>
                                    </p:anim>
                                    <p:animEffect transition="in" filter="fade">
                                      <p:cBhvr>
                                        <p:cTn id="20" dur="1000"/>
                                        <p:tgtEl>
                                          <p:spTgt spid="19"/>
                                        </p:tgtEl>
                                      </p:cBhvr>
                                    </p:animEffect>
                                  </p:childTnLst>
                                </p:cTn>
                              </p:par>
                              <p:par>
                                <p:cTn id="21" presetID="10"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34" presetClass="entr" presetSubtype="0" fill="hold" nodeType="clickEffect">
                                  <p:stCondLst>
                                    <p:cond delay="0"/>
                                  </p:stCondLst>
                                  <p:childTnLst>
                                    <p:set>
                                      <p:cBhvr>
                                        <p:cTn id="27" dur="1" fill="hold">
                                          <p:stCondLst>
                                            <p:cond delay="0"/>
                                          </p:stCondLst>
                                        </p:cTn>
                                        <p:tgtEl>
                                          <p:spTgt spid="20"/>
                                        </p:tgtEl>
                                        <p:attrNameLst>
                                          <p:attrName>style.visibility</p:attrName>
                                        </p:attrNameLst>
                                      </p:cBhvr>
                                      <p:to>
                                        <p:strVal val="visible"/>
                                      </p:to>
                                    </p:set>
                                    <p:anim from="(-#ppt_w/2)" to="(#ppt_x)" calcmode="lin" valueType="num">
                                      <p:cBhvr>
                                        <p:cTn id="28" dur="600" fill="hold">
                                          <p:stCondLst>
                                            <p:cond delay="0"/>
                                          </p:stCondLst>
                                        </p:cTn>
                                        <p:tgtEl>
                                          <p:spTgt spid="20"/>
                                        </p:tgtEl>
                                        <p:attrNameLst>
                                          <p:attrName>ppt_x</p:attrName>
                                        </p:attrNameLst>
                                      </p:cBhvr>
                                    </p:anim>
                                    <p:anim from="0" to="-1.0" calcmode="lin" valueType="num">
                                      <p:cBhvr>
                                        <p:cTn id="29" dur="200" decel="50000" autoRev="1" fill="hold">
                                          <p:stCondLst>
                                            <p:cond delay="600"/>
                                          </p:stCondLst>
                                        </p:cTn>
                                        <p:tgtEl>
                                          <p:spTgt spid="20"/>
                                        </p:tgtEl>
                                        <p:attrNameLst>
                                          <p:attrName>xshear</p:attrName>
                                        </p:attrNameLst>
                                      </p:cBhvr>
                                    </p:anim>
                                    <p:animScale>
                                      <p:cBhvr>
                                        <p:cTn id="30" dur="200" decel="100000" autoRev="1" fill="hold">
                                          <p:stCondLst>
                                            <p:cond delay="600"/>
                                          </p:stCondLst>
                                        </p:cTn>
                                        <p:tgtEl>
                                          <p:spTgt spid="20"/>
                                        </p:tgtEl>
                                      </p:cBhvr>
                                      <p:from x="100000" y="100000"/>
                                      <p:to x="80000" y="100000"/>
                                    </p:animScale>
                                    <p:anim by="(#ppt_h/3+#ppt_w*0.1)" calcmode="lin" valueType="num">
                                      <p:cBhvr additive="sum">
                                        <p:cTn id="31" dur="200" decel="100000" autoRev="1" fill="hold">
                                          <p:stCondLst>
                                            <p:cond delay="600"/>
                                          </p:stCondLst>
                                        </p:cTn>
                                        <p:tgtEl>
                                          <p:spTgt spid="20"/>
                                        </p:tgtEl>
                                        <p:attrNameLst>
                                          <p:attrName>ppt_x</p:attrName>
                                        </p:attrNameLst>
                                      </p:cBhvr>
                                    </p:anim>
                                  </p:childTnLst>
                                </p:cTn>
                              </p:par>
                              <p:par>
                                <p:cTn id="32" presetID="1" presetClass="entr" presetSubtype="0" fill="hold" nodeType="withEffect">
                                  <p:stCondLst>
                                    <p:cond delay="0"/>
                                  </p:stCondLst>
                                  <p:childTnLst>
                                    <p:set>
                                      <p:cBhvr>
                                        <p:cTn id="33" dur="1" fill="hold">
                                          <p:stCondLst>
                                            <p:cond delay="0"/>
                                          </p:stCondLst>
                                        </p:cTn>
                                        <p:tgtEl>
                                          <p:spTgt spid="2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7"/>
                                        </p:tgtEl>
                                        <p:attrNameLst>
                                          <p:attrName>style.visibility</p:attrName>
                                        </p:attrNameLst>
                                      </p:cBhvr>
                                      <p:to>
                                        <p:strVal val="visible"/>
                                      </p:to>
                                    </p:set>
                                  </p:childTnLst>
                                </p:cTn>
                              </p:par>
                              <p:par>
                                <p:cTn id="38" presetID="2" presetClass="entr" presetSubtype="4"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500" fill="hold"/>
                                        <p:tgtEl>
                                          <p:spTgt spid="21"/>
                                        </p:tgtEl>
                                        <p:attrNameLst>
                                          <p:attrName>ppt_x</p:attrName>
                                        </p:attrNameLst>
                                      </p:cBhvr>
                                      <p:tavLst>
                                        <p:tav tm="0">
                                          <p:val>
                                            <p:strVal val="#ppt_x"/>
                                          </p:val>
                                        </p:tav>
                                        <p:tav tm="100000">
                                          <p:val>
                                            <p:strVal val="#ppt_x"/>
                                          </p:val>
                                        </p:tav>
                                      </p:tavLst>
                                    </p:anim>
                                    <p:anim calcmode="lin" valueType="num">
                                      <p:cBhvr additive="base">
                                        <p:cTn id="4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8"/>
                                        </p:tgtEl>
                                        <p:attrNameLst>
                                          <p:attrName>style.visibility</p:attrName>
                                        </p:attrNameLst>
                                      </p:cBhvr>
                                      <p:to>
                                        <p:strVal val="visible"/>
                                      </p:to>
                                    </p:set>
                                  </p:childTnLst>
                                </p:cTn>
                              </p:par>
                              <p:par>
                                <p:cTn id="46" presetID="10" presetClass="entr" presetSubtype="0" fill="hold" nodeType="with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fade">
                                      <p:cBhvr>
                                        <p:cTn id="48" dur="1000"/>
                                        <p:tgtEl>
                                          <p:spTgt spid="32"/>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par>
                                <p:cTn id="53" presetID="22" presetClass="entr" presetSubtype="8"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animEffect transition="in" filter="wipe(left)">
                                      <p:cBhvr>
                                        <p:cTn id="55" dur="3000"/>
                                        <p:tgtEl>
                                          <p:spTgt spid="29"/>
                                        </p:tgtEl>
                                      </p:cBhvr>
                                    </p:animEffect>
                                  </p:childTnLst>
                                </p:cTn>
                              </p:par>
                              <p:par>
                                <p:cTn id="56" presetID="2" presetClass="entr" presetSubtype="2" fill="hold" nodeType="withEffect">
                                  <p:stCondLst>
                                    <p:cond delay="0"/>
                                  </p:stCondLst>
                                  <p:childTnLst>
                                    <p:set>
                                      <p:cBhvr>
                                        <p:cTn id="57" dur="1" fill="hold">
                                          <p:stCondLst>
                                            <p:cond delay="0"/>
                                          </p:stCondLst>
                                        </p:cTn>
                                        <p:tgtEl>
                                          <p:spTgt spid="33"/>
                                        </p:tgtEl>
                                        <p:attrNameLst>
                                          <p:attrName>style.visibility</p:attrName>
                                        </p:attrNameLst>
                                      </p:cBhvr>
                                      <p:to>
                                        <p:strVal val="visible"/>
                                      </p:to>
                                    </p:set>
                                    <p:anim calcmode="lin" valueType="num">
                                      <p:cBhvr additive="base">
                                        <p:cTn id="58" dur="500" fill="hold"/>
                                        <p:tgtEl>
                                          <p:spTgt spid="33"/>
                                        </p:tgtEl>
                                        <p:attrNameLst>
                                          <p:attrName>ppt_x</p:attrName>
                                        </p:attrNameLst>
                                      </p:cBhvr>
                                      <p:tavLst>
                                        <p:tav tm="0">
                                          <p:val>
                                            <p:strVal val="1+#ppt_w/2"/>
                                          </p:val>
                                        </p:tav>
                                        <p:tav tm="100000">
                                          <p:val>
                                            <p:strVal val="#ppt_x"/>
                                          </p:val>
                                        </p:tav>
                                      </p:tavLst>
                                    </p:anim>
                                    <p:anim calcmode="lin" valueType="num">
                                      <p:cBhvr additive="base">
                                        <p:cTn id="59"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4" grpId="0"/>
      <p:bldP spid="25" grpId="0"/>
      <p:bldP spid="26" grpId="0"/>
      <p:bldP spid="27" grpId="0"/>
      <p:bldP spid="28" grpId="0"/>
      <p:bldGraphic spid="29"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86214-4F1A-B7ED-CD44-FB0579FA7D3E}"/>
              </a:ext>
            </a:extLst>
          </p:cNvPr>
          <p:cNvSpPr>
            <a:spLocks noGrp="1"/>
          </p:cNvSpPr>
          <p:nvPr>
            <p:ph type="title"/>
          </p:nvPr>
        </p:nvSpPr>
        <p:spPr/>
        <p:txBody>
          <a:bodyPr/>
          <a:lstStyle/>
          <a:p>
            <a:r>
              <a:rPr lang="fr-CA" dirty="0"/>
              <a:t>Emplois (action répétée terminée)</a:t>
            </a:r>
          </a:p>
        </p:txBody>
      </p:sp>
      <p:sp>
        <p:nvSpPr>
          <p:cNvPr id="14" name="Content Placeholder 9">
            <a:extLst>
              <a:ext uri="{FF2B5EF4-FFF2-40B4-BE49-F238E27FC236}">
                <a16:creationId xmlns:a16="http://schemas.microsoft.com/office/drawing/2014/main" id="{95C7B239-FB9C-9D22-0023-23F39D3473BC}"/>
              </a:ext>
            </a:extLst>
          </p:cNvPr>
          <p:cNvSpPr txBox="1">
            <a:spLocks noChangeArrowheads="1"/>
          </p:cNvSpPr>
          <p:nvPr/>
        </p:nvSpPr>
        <p:spPr bwMode="auto">
          <a:xfrm>
            <a:off x="1320800" y="1247775"/>
            <a:ext cx="866616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buBlip>
                <a:blip r:embed="rId4">
                  <a:extLst>
                    <a:ext uri="{96DAC541-7B7A-43D3-8B79-37D633B846F1}">
                      <asvg:svgBlip xmlns:asvg="http://schemas.microsoft.com/office/drawing/2016/SVG/main" r:embed="rId5"/>
                    </a:ext>
                  </a:extLst>
                </a:blip>
              </a:buBlip>
              <a:tabLst/>
              <a:defRPr/>
            </a:pPr>
            <a:r>
              <a:rPr lang="fr-CA" altLang="fr-FR" kern="0" dirty="0">
                <a:solidFill>
                  <a:srgbClr val="000000"/>
                </a:solidFill>
                <a:latin typeface="Arial"/>
              </a:rPr>
              <a:t>un</a:t>
            </a:r>
            <a:r>
              <a:rPr kumimoji="0" lang="fr-CA" altLang="fr-FR" sz="3200" b="0" i="0" u="none" strike="noStrike" kern="0" cap="none" spc="0" normalizeH="0" baseline="0" noProof="0" dirty="0">
                <a:ln>
                  <a:noFill/>
                </a:ln>
                <a:solidFill>
                  <a:srgbClr val="000000"/>
                </a:solidFill>
                <a:effectLst/>
                <a:uLnTx/>
                <a:uFillTx/>
                <a:latin typeface="Arial"/>
                <a:ea typeface="+mn-ea"/>
                <a:cs typeface="+mn-cs"/>
              </a:rPr>
              <a:t>e action qui est répétée au passé mais  qui est terminée.</a:t>
            </a:r>
            <a:endParaRPr kumimoji="0" lang="en-US" altLang="fr-FR" sz="3200" b="0" i="0" u="none" strike="noStrike" kern="0" cap="none" spc="0" normalizeH="0" baseline="0" noProof="0" dirty="0">
              <a:ln>
                <a:noFill/>
              </a:ln>
              <a:solidFill>
                <a:srgbClr val="000000"/>
              </a:solidFill>
              <a:effectLst/>
              <a:uLnTx/>
              <a:uFillTx/>
              <a:latin typeface="Arial"/>
              <a:ea typeface="+mn-ea"/>
              <a:cs typeface="+mn-cs"/>
            </a:endParaRPr>
          </a:p>
        </p:txBody>
      </p:sp>
      <p:sp>
        <p:nvSpPr>
          <p:cNvPr id="15" name="Rectangle 14">
            <a:extLst>
              <a:ext uri="{FF2B5EF4-FFF2-40B4-BE49-F238E27FC236}">
                <a16:creationId xmlns:a16="http://schemas.microsoft.com/office/drawing/2014/main" id="{C9016119-46E9-9DEB-6C3B-38AEEF30286D}"/>
              </a:ext>
            </a:extLst>
          </p:cNvPr>
          <p:cNvSpPr/>
          <p:nvPr/>
        </p:nvSpPr>
        <p:spPr>
          <a:xfrm>
            <a:off x="5549900" y="3754437"/>
            <a:ext cx="5486400" cy="584200"/>
          </a:xfrm>
          <a:prstGeom prst="rect">
            <a:avLst/>
          </a:prstGeom>
        </p:spPr>
        <p:txBody>
          <a:bodyPr>
            <a:spAutoFit/>
          </a:bodyPr>
          <a:lstStyle/>
          <a:p>
            <a:pPr algn="ctr">
              <a:defRPr/>
            </a:pPr>
            <a:r>
              <a:rPr lang="fr-FR" sz="3200" dirty="0">
                <a:solidFill>
                  <a:srgbClr val="627B9A"/>
                </a:solidFill>
                <a:latin typeface="Arial" charset="0"/>
                <a:cs typeface="+mn-cs"/>
              </a:rPr>
              <a:t>Il m’a téléphoné </a:t>
            </a:r>
            <a:r>
              <a:rPr lang="fr-FR" sz="3200" b="1" dirty="0">
                <a:solidFill>
                  <a:srgbClr val="627B9A"/>
                </a:solidFill>
                <a:latin typeface="Arial" charset="0"/>
                <a:cs typeface="+mn-cs"/>
              </a:rPr>
              <a:t>4 fois</a:t>
            </a:r>
            <a:r>
              <a:rPr lang="fr-FR" sz="3200" dirty="0">
                <a:solidFill>
                  <a:srgbClr val="627B9A"/>
                </a:solidFill>
                <a:latin typeface="Arial" charset="0"/>
                <a:cs typeface="+mn-cs"/>
              </a:rPr>
              <a:t>.</a:t>
            </a:r>
            <a:r>
              <a:rPr lang="fr-FR" sz="3200" cap="all" dirty="0">
                <a:solidFill>
                  <a:srgbClr val="627B9A"/>
                </a:solidFill>
                <a:latin typeface="Arial" charset="0"/>
                <a:cs typeface="+mn-cs"/>
              </a:rPr>
              <a:t> </a:t>
            </a:r>
            <a:endParaRPr lang="fr-CA" sz="3200" dirty="0">
              <a:solidFill>
                <a:srgbClr val="627B9A"/>
              </a:solidFill>
              <a:latin typeface="Arial" charset="0"/>
              <a:cs typeface="+mn-cs"/>
            </a:endParaRPr>
          </a:p>
        </p:txBody>
      </p:sp>
      <p:pic>
        <p:nvPicPr>
          <p:cNvPr id="16" name="Picture 2" descr="\\artsfs\arts_home\ktsedryk\Enseignement\Waterloo\Distance\252\temps passes\images\done.png">
            <a:extLst>
              <a:ext uri="{FF2B5EF4-FFF2-40B4-BE49-F238E27FC236}">
                <a16:creationId xmlns:a16="http://schemas.microsoft.com/office/drawing/2014/main" id="{F5A04A48-02C3-A3C2-486B-79C5F44BD72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6452" y="2611437"/>
            <a:ext cx="4665296" cy="4140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a:extLst>
              <a:ext uri="{FF2B5EF4-FFF2-40B4-BE49-F238E27FC236}">
                <a16:creationId xmlns:a16="http://schemas.microsoft.com/office/drawing/2014/main" id="{8E0B0E07-D779-DF48-C647-3B7C02A9F234}"/>
              </a:ext>
            </a:extLst>
          </p:cNvPr>
          <p:cNvSpPr/>
          <p:nvPr/>
        </p:nvSpPr>
        <p:spPr>
          <a:xfrm>
            <a:off x="101600" y="6747517"/>
            <a:ext cx="859531" cy="230832"/>
          </a:xfrm>
          <a:prstGeom prst="rect">
            <a:avLst/>
          </a:prstGeom>
        </p:spPr>
        <p:txBody>
          <a:bodyPr wrap="none">
            <a:spAutoFit/>
          </a:bodyPr>
          <a:lstStyle/>
          <a:p>
            <a:pPr>
              <a:defRPr/>
            </a:pPr>
            <a:r>
              <a:rPr lang="fr-CA" sz="900" dirty="0">
                <a:solidFill>
                  <a:srgbClr val="FFFFFF">
                    <a:lumMod val="50000"/>
                  </a:srgbClr>
                </a:solidFill>
                <a:latin typeface="Arial" charset="0"/>
                <a:cs typeface="+mn-cs"/>
              </a:rPr>
              <a:t>© clipart.com</a:t>
            </a:r>
          </a:p>
        </p:txBody>
      </p:sp>
      <p:cxnSp>
        <p:nvCxnSpPr>
          <p:cNvPr id="18" name="Straight Connector 17">
            <a:extLst>
              <a:ext uri="{FF2B5EF4-FFF2-40B4-BE49-F238E27FC236}">
                <a16:creationId xmlns:a16="http://schemas.microsoft.com/office/drawing/2014/main" id="{4594583D-76E7-0B46-4F81-1F8BB5B2729A}"/>
              </a:ext>
            </a:extLst>
          </p:cNvPr>
          <p:cNvCxnSpPr/>
          <p:nvPr/>
        </p:nvCxnSpPr>
        <p:spPr>
          <a:xfrm>
            <a:off x="5016500" y="1735137"/>
            <a:ext cx="1409700" cy="0"/>
          </a:xfrm>
          <a:prstGeom prst="line">
            <a:avLst/>
          </a:prstGeom>
          <a:noFill/>
          <a:ln w="28575" cap="flat" cmpd="sng" algn="ctr">
            <a:solidFill>
              <a:srgbClr val="C00000"/>
            </a:solidFill>
            <a:prstDash val="solid"/>
          </a:ln>
          <a:effectLst/>
        </p:spPr>
      </p:cxnSp>
      <p:cxnSp>
        <p:nvCxnSpPr>
          <p:cNvPr id="19" name="Straight Connector 18">
            <a:extLst>
              <a:ext uri="{FF2B5EF4-FFF2-40B4-BE49-F238E27FC236}">
                <a16:creationId xmlns:a16="http://schemas.microsoft.com/office/drawing/2014/main" id="{29E0D6F0-C772-2C4E-F397-B64E3C186442}"/>
              </a:ext>
            </a:extLst>
          </p:cNvPr>
          <p:cNvCxnSpPr/>
          <p:nvPr/>
        </p:nvCxnSpPr>
        <p:spPr>
          <a:xfrm>
            <a:off x="9131300" y="4414837"/>
            <a:ext cx="1066800" cy="0"/>
          </a:xfrm>
          <a:prstGeom prst="line">
            <a:avLst/>
          </a:prstGeom>
          <a:noFill/>
          <a:ln w="28575" cap="flat" cmpd="sng" algn="ctr">
            <a:solidFill>
              <a:srgbClr val="C00000"/>
            </a:solidFill>
            <a:prstDash val="solid"/>
          </a:ln>
          <a:effectLst/>
        </p:spPr>
      </p:cxnSp>
      <p:cxnSp>
        <p:nvCxnSpPr>
          <p:cNvPr id="20" name="Straight Connector 19">
            <a:extLst>
              <a:ext uri="{FF2B5EF4-FFF2-40B4-BE49-F238E27FC236}">
                <a16:creationId xmlns:a16="http://schemas.microsoft.com/office/drawing/2014/main" id="{4CD60D6F-A289-B239-459F-0C997C3AFAA8}"/>
              </a:ext>
            </a:extLst>
          </p:cNvPr>
          <p:cNvCxnSpPr/>
          <p:nvPr/>
        </p:nvCxnSpPr>
        <p:spPr>
          <a:xfrm>
            <a:off x="4178300" y="2284412"/>
            <a:ext cx="1562100" cy="0"/>
          </a:xfrm>
          <a:prstGeom prst="line">
            <a:avLst/>
          </a:prstGeom>
          <a:noFill/>
          <a:ln w="28575" cap="flat" cmpd="sng" algn="ctr">
            <a:solidFill>
              <a:srgbClr val="C00000"/>
            </a:solidFill>
            <a:prstDash val="solid"/>
          </a:ln>
          <a:effectLst/>
        </p:spPr>
      </p:cxnSp>
      <p:cxnSp>
        <p:nvCxnSpPr>
          <p:cNvPr id="21" name="Straight Arrow Connector 20">
            <a:extLst>
              <a:ext uri="{FF2B5EF4-FFF2-40B4-BE49-F238E27FC236}">
                <a16:creationId xmlns:a16="http://schemas.microsoft.com/office/drawing/2014/main" id="{13945DD1-9006-5EC5-3359-E44FFD05FB66}"/>
              </a:ext>
            </a:extLst>
          </p:cNvPr>
          <p:cNvCxnSpPr>
            <a:cxnSpLocks/>
          </p:cNvCxnSpPr>
          <p:nvPr/>
        </p:nvCxnSpPr>
        <p:spPr>
          <a:xfrm>
            <a:off x="5816600" y="1811337"/>
            <a:ext cx="3920943" cy="1869123"/>
          </a:xfrm>
          <a:prstGeom prst="straightConnector1">
            <a:avLst/>
          </a:prstGeom>
          <a:noFill/>
          <a:ln w="38100" cap="flat" cmpd="sng" algn="ctr">
            <a:solidFill>
              <a:srgbClr val="B9B9E7"/>
            </a:solidFill>
            <a:prstDash val="sysDot"/>
            <a:tailEnd type="arrow"/>
          </a:ln>
          <a:effectLst>
            <a:outerShdw blurRad="40000" dist="23000" dir="5400000" rotWithShape="0">
              <a:srgbClr val="000000">
                <a:alpha val="35000"/>
              </a:srgbClr>
            </a:outerShdw>
          </a:effectLst>
        </p:spPr>
      </p:cxnSp>
      <p:cxnSp>
        <p:nvCxnSpPr>
          <p:cNvPr id="22" name="Straight Arrow Connector 21">
            <a:extLst>
              <a:ext uri="{FF2B5EF4-FFF2-40B4-BE49-F238E27FC236}">
                <a16:creationId xmlns:a16="http://schemas.microsoft.com/office/drawing/2014/main" id="{CD964150-F10E-731A-45B4-BFA78F41F992}"/>
              </a:ext>
            </a:extLst>
          </p:cNvPr>
          <p:cNvCxnSpPr>
            <a:cxnSpLocks/>
          </p:cNvCxnSpPr>
          <p:nvPr/>
        </p:nvCxnSpPr>
        <p:spPr>
          <a:xfrm>
            <a:off x="5016500" y="2344737"/>
            <a:ext cx="4026695" cy="1480661"/>
          </a:xfrm>
          <a:prstGeom prst="straightConnector1">
            <a:avLst/>
          </a:prstGeom>
          <a:noFill/>
          <a:ln w="38100" cap="flat" cmpd="sng" algn="ctr">
            <a:solidFill>
              <a:srgbClr val="99CCFF"/>
            </a:solidFill>
            <a:prstDash val="sysDot"/>
            <a:tailEnd type="arrow"/>
          </a:ln>
          <a:effectLst>
            <a:outerShdw blurRad="40000" dist="23000" dir="5400000" rotWithShape="0">
              <a:srgbClr val="000000">
                <a:alpha val="35000"/>
              </a:srgbClr>
            </a:outerShdw>
          </a:effectLst>
        </p:spPr>
      </p:cxnSp>
      <p:sp>
        <p:nvSpPr>
          <p:cNvPr id="23" name="Rectangle 22">
            <a:extLst>
              <a:ext uri="{FF2B5EF4-FFF2-40B4-BE49-F238E27FC236}">
                <a16:creationId xmlns:a16="http://schemas.microsoft.com/office/drawing/2014/main" id="{F8D2E5F3-364E-1B74-824C-F31033CFB6E6}"/>
              </a:ext>
            </a:extLst>
          </p:cNvPr>
          <p:cNvSpPr/>
          <p:nvPr/>
        </p:nvSpPr>
        <p:spPr>
          <a:xfrm>
            <a:off x="9104313" y="3754437"/>
            <a:ext cx="304800" cy="584200"/>
          </a:xfrm>
          <a:prstGeom prst="rect">
            <a:avLst/>
          </a:prstGeom>
          <a:noFill/>
          <a:ln w="25400" cap="flat" cmpd="sng" algn="ctr">
            <a:solidFill>
              <a:srgbClr val="00B05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24" name="Rectangle 23">
            <a:extLst>
              <a:ext uri="{FF2B5EF4-FFF2-40B4-BE49-F238E27FC236}">
                <a16:creationId xmlns:a16="http://schemas.microsoft.com/office/drawing/2014/main" id="{2B517B28-73FA-BE0E-043E-7A591717EF23}"/>
              </a:ext>
            </a:extLst>
          </p:cNvPr>
          <p:cNvSpPr/>
          <p:nvPr/>
        </p:nvSpPr>
        <p:spPr>
          <a:xfrm>
            <a:off x="9451975" y="3754437"/>
            <a:ext cx="762000" cy="584200"/>
          </a:xfrm>
          <a:prstGeom prst="rect">
            <a:avLst/>
          </a:prstGeom>
          <a:noFill/>
          <a:ln w="25400" cap="flat" cmpd="sng" algn="ctr">
            <a:solidFill>
              <a:srgbClr val="00B0F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28141631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par>
                                <p:cTn id="12" presetID="22" presetClass="entr" presetSubtype="8" fill="hold" nodeType="with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wipe(left)">
                                      <p:cBhvr>
                                        <p:cTn id="14" dur="500"/>
                                        <p:tgtEl>
                                          <p:spTgt spid="2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22" presetClass="entr" presetSubtype="8"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par>
                                <p:cTn id="25" presetID="10"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up)">
                                      <p:cBhvr>
                                        <p:cTn id="32" dur="500"/>
                                        <p:tgtEl>
                                          <p:spTgt spid="21"/>
                                        </p:tgtEl>
                                      </p:cBhvr>
                                    </p:animEffect>
                                  </p:childTnLst>
                                </p:cTn>
                              </p:par>
                              <p:par>
                                <p:cTn id="33" presetID="20"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edge">
                                      <p:cBhvr>
                                        <p:cTn id="35" dur="10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20" presetClass="entr" presetSubtype="0" fill="hold"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edge">
                                      <p:cBhvr>
                                        <p:cTn id="40" dur="10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wipe(up)">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3" grpId="0" animBg="1"/>
      <p:bldP spid="2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4.9|4.9"/>
</p:tagLst>
</file>

<file path=ppt/tags/tag3.xml><?xml version="1.0" encoding="utf-8"?>
<p:tagLst xmlns:a="http://schemas.openxmlformats.org/drawingml/2006/main" xmlns:r="http://schemas.openxmlformats.org/officeDocument/2006/relationships" xmlns:p="http://schemas.openxmlformats.org/presentationml/2006/main">
  <p:tag name="TIMING" val="|3.9|1.7|1.4|1.3|3.5|2.1|1.6|3.8|3.1|1.7|1.7|1.9|1.5|1.5|1.4|1.9|3.4"/>
</p:tagLst>
</file>

<file path=ppt/tags/tag4.xml><?xml version="1.0" encoding="utf-8"?>
<p:tagLst xmlns:a="http://schemas.openxmlformats.org/drawingml/2006/main" xmlns:r="http://schemas.openxmlformats.org/officeDocument/2006/relationships" xmlns:p="http://schemas.openxmlformats.org/presentationml/2006/main">
  <p:tag name="TIMING" val="|17.2|4.6|1.6|0.5|1.5|2.3|4|1.7"/>
</p:tagLst>
</file>

<file path=ppt/tags/tag5.xml><?xml version="1.0" encoding="utf-8"?>
<p:tagLst xmlns:a="http://schemas.openxmlformats.org/drawingml/2006/main" xmlns:r="http://schemas.openxmlformats.org/officeDocument/2006/relationships" xmlns:p="http://schemas.openxmlformats.org/presentationml/2006/main">
  <p:tag name="TIMING" val="|18.5|9.1|3.8|1.5|3.6"/>
</p:tagLst>
</file>

<file path=ppt/tags/tag6.xml><?xml version="1.0" encoding="utf-8"?>
<p:tagLst xmlns:a="http://schemas.openxmlformats.org/drawingml/2006/main" xmlns:r="http://schemas.openxmlformats.org/officeDocument/2006/relationships" xmlns:p="http://schemas.openxmlformats.org/presentationml/2006/main">
  <p:tag name="TIMING" val="|1.4|4.7|4.6|1.2|5"/>
</p:tagLst>
</file>

<file path=ppt/tags/tag7.xml><?xml version="1.0" encoding="utf-8"?>
<p:tagLst xmlns:a="http://schemas.openxmlformats.org/drawingml/2006/main" xmlns:r="http://schemas.openxmlformats.org/officeDocument/2006/relationships" xmlns:p="http://schemas.openxmlformats.org/presentationml/2006/main">
  <p:tag name="TIMING" val="|1.3|2.5|1.8|3.4|1.8|2.7|3.5"/>
</p:tagLst>
</file>

<file path=ppt/tags/tag8.xml><?xml version="1.0" encoding="utf-8"?>
<p:tagLst xmlns:a="http://schemas.openxmlformats.org/drawingml/2006/main" xmlns:r="http://schemas.openxmlformats.org/officeDocument/2006/relationships" xmlns:p="http://schemas.openxmlformats.org/presentationml/2006/main">
  <p:tag name="TIMING" val="|0.3|5.1|3.2|4.3|4.4|1.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2325</TotalTime>
  <Pages>0</Pages>
  <Words>882</Words>
  <Characters>0</Characters>
  <Application>Microsoft Office PowerPoint</Application>
  <PresentationFormat>Custom</PresentationFormat>
  <Lines>0</Lines>
  <Paragraphs>112</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Gill Sans</vt:lpstr>
      <vt:lpstr>Open Sans</vt:lpstr>
      <vt:lpstr>Title &amp; Bullets</vt:lpstr>
      <vt:lpstr>Le passé composé</vt:lpstr>
      <vt:lpstr> Formation</vt:lpstr>
      <vt:lpstr> Conjugaison</vt:lpstr>
      <vt:lpstr> Auxiliaire</vt:lpstr>
      <vt:lpstr> Emplois (action accomplie)</vt:lpstr>
      <vt:lpstr> Emplois (durée limitée)</vt:lpstr>
      <vt:lpstr> Emplois (suite d’actions)</vt:lpstr>
      <vt:lpstr>Emplois (action répétée terminée)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passé composé</dc:title>
  <dc:creator>Tsedryk, Kanstantsin</dc:creator>
  <cp:keywords>FR252</cp:keywords>
  <cp:lastModifiedBy>KT</cp:lastModifiedBy>
  <cp:revision>467</cp:revision>
  <dcterms:modified xsi:type="dcterms:W3CDTF">2024-01-12T16:11:43Z</dcterms:modified>
</cp:coreProperties>
</file>