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tags/tag12.xml" ContentType="application/vnd.openxmlformats-officedocument.presentationml.tags+xml"/>
  <Override PartName="/ppt/notesSlides/notesSlide12.xml" ContentType="application/vnd.openxmlformats-officedocument.presentationml.notesSlide+xml"/>
  <Override PartName="/ppt/tags/tag13.xml" ContentType="application/vnd.openxmlformats-officedocument.presentationml.tags+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15"/>
  </p:notesMasterIdLst>
  <p:handoutMasterIdLst>
    <p:handoutMasterId r:id="rId16"/>
  </p:handoutMasterIdLst>
  <p:sldIdLst>
    <p:sldId id="347" r:id="rId2"/>
    <p:sldId id="348" r:id="rId3"/>
    <p:sldId id="349" r:id="rId4"/>
    <p:sldId id="351" r:id="rId5"/>
    <p:sldId id="352" r:id="rId6"/>
    <p:sldId id="350" r:id="rId7"/>
    <p:sldId id="353" r:id="rId8"/>
    <p:sldId id="354" r:id="rId9"/>
    <p:sldId id="355" r:id="rId10"/>
    <p:sldId id="356" r:id="rId11"/>
    <p:sldId id="357" r:id="rId12"/>
    <p:sldId id="358" r:id="rId13"/>
    <p:sldId id="359" r:id="rId14"/>
  </p:sldIdLst>
  <p:sldSz cx="12482513" cy="7021513"/>
  <p:notesSz cx="7023100" cy="9309100"/>
  <p:custDataLst>
    <p:tags r:id="rId17"/>
  </p:custDataLst>
  <p:defaultTextStyle>
    <a:defPPr>
      <a:defRPr lang="en-US"/>
    </a:defPPr>
    <a:lvl1pPr algn="l" rtl="0" fontAlgn="base">
      <a:spcBef>
        <a:spcPct val="0"/>
      </a:spcBef>
      <a:spcAft>
        <a:spcPct val="0"/>
      </a:spcAft>
      <a:defRPr sz="3000" kern="1200">
        <a:solidFill>
          <a:srgbClr val="000000"/>
        </a:solidFill>
        <a:latin typeface="Gill Sans" charset="0"/>
        <a:ea typeface="+mn-ea"/>
        <a:cs typeface="ヒラギノ角ゴ ProN W3" charset="0"/>
        <a:sym typeface="Gill Sans" charset="0"/>
      </a:defRPr>
    </a:lvl1pPr>
    <a:lvl2pPr marL="322263" indent="131763" algn="l" rtl="0" fontAlgn="base">
      <a:spcBef>
        <a:spcPct val="0"/>
      </a:spcBef>
      <a:spcAft>
        <a:spcPct val="0"/>
      </a:spcAft>
      <a:defRPr sz="3000" kern="1200">
        <a:solidFill>
          <a:srgbClr val="000000"/>
        </a:solidFill>
        <a:latin typeface="Gill Sans" charset="0"/>
        <a:ea typeface="+mn-ea"/>
        <a:cs typeface="ヒラギノ角ゴ ProN W3" charset="0"/>
        <a:sym typeface="Gill Sans" charset="0"/>
      </a:defRPr>
    </a:lvl2pPr>
    <a:lvl3pPr marL="647700" indent="263525" algn="l" rtl="0" fontAlgn="base">
      <a:spcBef>
        <a:spcPct val="0"/>
      </a:spcBef>
      <a:spcAft>
        <a:spcPct val="0"/>
      </a:spcAft>
      <a:defRPr sz="3000" kern="1200">
        <a:solidFill>
          <a:srgbClr val="000000"/>
        </a:solidFill>
        <a:latin typeface="Gill Sans" charset="0"/>
        <a:ea typeface="+mn-ea"/>
        <a:cs typeface="ヒラギノ角ゴ ProN W3" charset="0"/>
        <a:sym typeface="Gill Sans" charset="0"/>
      </a:defRPr>
    </a:lvl3pPr>
    <a:lvl4pPr marL="971550" indent="396875" algn="l" rtl="0" fontAlgn="base">
      <a:spcBef>
        <a:spcPct val="0"/>
      </a:spcBef>
      <a:spcAft>
        <a:spcPct val="0"/>
      </a:spcAft>
      <a:defRPr sz="3000" kern="1200">
        <a:solidFill>
          <a:srgbClr val="000000"/>
        </a:solidFill>
        <a:latin typeface="Gill Sans" charset="0"/>
        <a:ea typeface="+mn-ea"/>
        <a:cs typeface="ヒラギノ角ゴ ProN W3" charset="0"/>
        <a:sym typeface="Gill Sans" charset="0"/>
      </a:defRPr>
    </a:lvl4pPr>
    <a:lvl5pPr marL="1296988" indent="528638" algn="l" rtl="0" fontAlgn="base">
      <a:spcBef>
        <a:spcPct val="0"/>
      </a:spcBef>
      <a:spcAft>
        <a:spcPct val="0"/>
      </a:spcAft>
      <a:defRPr sz="3000" kern="1200">
        <a:solidFill>
          <a:srgbClr val="000000"/>
        </a:solidFill>
        <a:latin typeface="Gill Sans" charset="0"/>
        <a:ea typeface="+mn-ea"/>
        <a:cs typeface="ヒラギノ角ゴ ProN W3" charset="0"/>
        <a:sym typeface="Gill Sans" charset="0"/>
      </a:defRPr>
    </a:lvl5pPr>
    <a:lvl6pPr marL="2286000" algn="l" defTabSz="914400" rtl="0" eaLnBrk="1" latinLnBrk="0" hangingPunct="1">
      <a:defRPr sz="3000" kern="1200">
        <a:solidFill>
          <a:srgbClr val="000000"/>
        </a:solidFill>
        <a:latin typeface="Gill Sans" charset="0"/>
        <a:ea typeface="+mn-ea"/>
        <a:cs typeface="ヒラギノ角ゴ ProN W3" charset="0"/>
        <a:sym typeface="Gill Sans" charset="0"/>
      </a:defRPr>
    </a:lvl6pPr>
    <a:lvl7pPr marL="2743200" algn="l" defTabSz="914400" rtl="0" eaLnBrk="1" latinLnBrk="0" hangingPunct="1">
      <a:defRPr sz="3000" kern="1200">
        <a:solidFill>
          <a:srgbClr val="000000"/>
        </a:solidFill>
        <a:latin typeface="Gill Sans" charset="0"/>
        <a:ea typeface="+mn-ea"/>
        <a:cs typeface="ヒラギノ角ゴ ProN W3" charset="0"/>
        <a:sym typeface="Gill Sans" charset="0"/>
      </a:defRPr>
    </a:lvl7pPr>
    <a:lvl8pPr marL="3200400" algn="l" defTabSz="914400" rtl="0" eaLnBrk="1" latinLnBrk="0" hangingPunct="1">
      <a:defRPr sz="3000" kern="1200">
        <a:solidFill>
          <a:srgbClr val="000000"/>
        </a:solidFill>
        <a:latin typeface="Gill Sans" charset="0"/>
        <a:ea typeface="+mn-ea"/>
        <a:cs typeface="ヒラギノ角ゴ ProN W3" charset="0"/>
        <a:sym typeface="Gill Sans" charset="0"/>
      </a:defRPr>
    </a:lvl8pPr>
    <a:lvl9pPr marL="3657600" algn="l" defTabSz="914400" rtl="0" eaLnBrk="1" latinLnBrk="0" hangingPunct="1">
      <a:defRPr sz="3000" kern="1200">
        <a:solidFill>
          <a:srgbClr val="000000"/>
        </a:solidFill>
        <a:latin typeface="Gill Sans" charset="0"/>
        <a:ea typeface="+mn-ea"/>
        <a:cs typeface="ヒラギノ角ゴ ProN W3" charset="0"/>
        <a:sym typeface="Gill Sans" charset="0"/>
      </a:defRPr>
    </a:lvl9pPr>
  </p:defaultTextStyle>
  <p:extLst>
    <p:ext uri="{EFAFB233-063F-42B5-8137-9DF3F51BA10A}">
      <p15:sldGuideLst xmlns:p15="http://schemas.microsoft.com/office/powerpoint/2012/main">
        <p15:guide id="1" orient="horz" pos="1350" userDrawn="1">
          <p15:clr>
            <a:srgbClr val="A4A3A4"/>
          </p15:clr>
        </p15:guide>
        <p15:guide id="2" orient="horz" pos="2892" userDrawn="1">
          <p15:clr>
            <a:srgbClr val="A4A3A4"/>
          </p15:clr>
        </p15:guide>
        <p15:guide id="3" pos="860" userDrawn="1">
          <p15:clr>
            <a:srgbClr val="A4A3A4"/>
          </p15:clr>
        </p15:guide>
        <p15:guide id="4" pos="1074" userDrawn="1">
          <p15:clr>
            <a:srgbClr val="A4A3A4"/>
          </p15:clr>
        </p15:guide>
        <p15:guide id="5" pos="3841" userDrawn="1">
          <p15:clr>
            <a:srgbClr val="A4A3A4"/>
          </p15:clr>
        </p15:guide>
        <p15:guide id="6" pos="1346" userDrawn="1">
          <p15:clr>
            <a:srgbClr val="A4A3A4"/>
          </p15:clr>
        </p15:guide>
      </p15:sldGuideLst>
    </p:ext>
    <p:ext uri="{2D200454-40CA-4A62-9FC3-DE9A4176ACB9}">
      <p15:notesGuideLst xmlns:p15="http://schemas.microsoft.com/office/powerpoint/2012/main">
        <p15:guide id="1" orient="horz" pos="2932">
          <p15:clr>
            <a:srgbClr val="A4A3A4"/>
          </p15:clr>
        </p15:guide>
        <p15:guide id="2" pos="221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A078"/>
    <a:srgbClr val="106588"/>
    <a:srgbClr val="333766"/>
    <a:srgbClr val="036B50"/>
    <a:srgbClr val="9296C8"/>
    <a:srgbClr val="6F2A0B"/>
    <a:srgbClr val="3E5E28"/>
    <a:srgbClr val="679192"/>
    <a:srgbClr val="D8E5ED"/>
    <a:srgbClr val="ADC8D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67" autoAdjust="0"/>
    <p:restoredTop sz="70983" autoAdjust="0"/>
  </p:normalViewPr>
  <p:slideViewPr>
    <p:cSldViewPr snapToGrid="0" snapToObjects="1" showGuides="1">
      <p:cViewPr varScale="1">
        <p:scale>
          <a:sx n="74" d="100"/>
          <a:sy n="74" d="100"/>
        </p:scale>
        <p:origin x="1020" y="60"/>
      </p:cViewPr>
      <p:guideLst>
        <p:guide orient="horz" pos="1350"/>
        <p:guide orient="horz" pos="2892"/>
        <p:guide pos="860"/>
        <p:guide pos="1074"/>
        <p:guide pos="3841"/>
        <p:guide pos="1346"/>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showGuides="1">
      <p:cViewPr varScale="1">
        <p:scale>
          <a:sx n="81" d="100"/>
          <a:sy n="81" d="100"/>
        </p:scale>
        <p:origin x="3858" y="120"/>
      </p:cViewPr>
      <p:guideLst>
        <p:guide orient="horz" pos="2932"/>
        <p:guide pos="221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Header Placeholder 2">
            <a:extLst>
              <a:ext uri="{FF2B5EF4-FFF2-40B4-BE49-F238E27FC236}">
                <a16:creationId xmlns:a16="http://schemas.microsoft.com/office/drawing/2014/main" id="{A4FAA37D-BD83-F4EC-6A41-6B63072334BB}"/>
              </a:ext>
            </a:extLst>
          </p:cNvPr>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r>
              <a:rPr lang="fr-CA" dirty="0"/>
              <a:t>L’emploi du subjonctif</a:t>
            </a: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dt="0"/>
  <p:extLst>
    <p:ext uri="{56416CCD-93CA-4268-BC5B-53C4BB910035}">
      <p15:sldGuideLst xmlns:p15="http://schemas.microsoft.com/office/powerpoint/2012/main">
        <p15:guide id="1" orient="horz" pos="2932" userDrawn="1">
          <p15:clr>
            <a:srgbClr val="F26B43"/>
          </p15:clr>
        </p15:guide>
        <p15:guide id="2" pos="2212"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9D0DC45-13C5-4377-98AD-0C9A4D2CE5FF}"/>
              </a:ext>
            </a:extLst>
          </p:cNvPr>
          <p:cNvSpPr>
            <a:spLocks noGrp="1"/>
          </p:cNvSpPr>
          <p:nvPr>
            <p:ph type="hdr" sz="quarter"/>
          </p:nvPr>
        </p:nvSpPr>
        <p:spPr>
          <a:xfrm>
            <a:off x="0" y="0"/>
            <a:ext cx="3043238" cy="465138"/>
          </a:xfrm>
          <a:prstGeom prst="rect">
            <a:avLst/>
          </a:prstGeom>
        </p:spPr>
        <p:txBody>
          <a:bodyPr vert="horz" lIns="93324" tIns="46662" rIns="93324" bIns="46662" rtlCol="0"/>
          <a:lstStyle>
            <a:lvl1pPr algn="l">
              <a:defRPr sz="1200">
                <a:latin typeface="Gill Sans" charset="0"/>
                <a:ea typeface="ヒラギノ角ゴ ProN W3" charset="0"/>
                <a:cs typeface="ヒラギノ角ゴ ProN W3" charset="0"/>
                <a:sym typeface="Gill Sans" charset="0"/>
              </a:defRPr>
            </a:lvl1pPr>
          </a:lstStyle>
          <a:p>
            <a:pPr>
              <a:defRPr/>
            </a:pPr>
            <a:r>
              <a:rPr lang="en-CA"/>
              <a:t>Titre</a:t>
            </a:r>
          </a:p>
        </p:txBody>
      </p:sp>
      <p:sp>
        <p:nvSpPr>
          <p:cNvPr id="4" name="Slide Image Placeholder 3">
            <a:extLst>
              <a:ext uri="{FF2B5EF4-FFF2-40B4-BE49-F238E27FC236}">
                <a16:creationId xmlns:a16="http://schemas.microsoft.com/office/drawing/2014/main" id="{1C52AA63-6471-41F4-A435-687AF3E8B988}"/>
              </a:ext>
            </a:extLst>
          </p:cNvPr>
          <p:cNvSpPr>
            <a:spLocks noGrp="1" noRot="1" noChangeAspect="1"/>
          </p:cNvSpPr>
          <p:nvPr>
            <p:ph type="sldImg" idx="2"/>
          </p:nvPr>
        </p:nvSpPr>
        <p:spPr>
          <a:xfrm>
            <a:off x="409575" y="698500"/>
            <a:ext cx="6203950" cy="3490913"/>
          </a:xfrm>
          <a:prstGeom prst="rect">
            <a:avLst/>
          </a:prstGeom>
          <a:noFill/>
          <a:ln w="12700">
            <a:solidFill>
              <a:prstClr val="black"/>
            </a:solidFill>
          </a:ln>
        </p:spPr>
        <p:txBody>
          <a:bodyPr vert="horz" lIns="93324" tIns="46662" rIns="93324" bIns="46662" rtlCol="0" anchor="ctr"/>
          <a:lstStyle/>
          <a:p>
            <a:pPr lvl="0"/>
            <a:endParaRPr lang="en-CA" noProof="0"/>
          </a:p>
        </p:txBody>
      </p:sp>
      <p:sp>
        <p:nvSpPr>
          <p:cNvPr id="5" name="Notes Placeholder 4">
            <a:extLst>
              <a:ext uri="{FF2B5EF4-FFF2-40B4-BE49-F238E27FC236}">
                <a16:creationId xmlns:a16="http://schemas.microsoft.com/office/drawing/2014/main" id="{8D06B235-3C54-4590-97C8-BC161EBC4973}"/>
              </a:ext>
            </a:extLst>
          </p:cNvPr>
          <p:cNvSpPr>
            <a:spLocks noGrp="1"/>
          </p:cNvSpPr>
          <p:nvPr>
            <p:ph type="body" sz="quarter" idx="3"/>
          </p:nvPr>
        </p:nvSpPr>
        <p:spPr>
          <a:xfrm>
            <a:off x="701675" y="4421188"/>
            <a:ext cx="5619750" cy="4189412"/>
          </a:xfrm>
          <a:prstGeom prst="rect">
            <a:avLst/>
          </a:prstGeom>
        </p:spPr>
        <p:txBody>
          <a:bodyPr vert="horz" lIns="93324" tIns="46662" rIns="93324" bIns="46662"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a:p>
        </p:txBody>
      </p:sp>
      <p:sp>
        <p:nvSpPr>
          <p:cNvPr id="7" name="Slide Number Placeholder 6">
            <a:extLst>
              <a:ext uri="{FF2B5EF4-FFF2-40B4-BE49-F238E27FC236}">
                <a16:creationId xmlns:a16="http://schemas.microsoft.com/office/drawing/2014/main" id="{464F6E43-1F00-477A-AA0E-2167945B1DB6}"/>
              </a:ext>
            </a:extLst>
          </p:cNvPr>
          <p:cNvSpPr>
            <a:spLocks noGrp="1"/>
          </p:cNvSpPr>
          <p:nvPr>
            <p:ph type="sldNum" sz="quarter" idx="5"/>
          </p:nvPr>
        </p:nvSpPr>
        <p:spPr>
          <a:xfrm>
            <a:off x="3978275" y="8842375"/>
            <a:ext cx="3043238" cy="465138"/>
          </a:xfrm>
          <a:prstGeom prst="rect">
            <a:avLst/>
          </a:prstGeom>
        </p:spPr>
        <p:txBody>
          <a:bodyPr vert="horz" wrap="square" lIns="93324" tIns="46662" rIns="93324" bIns="46662" numCol="1" anchor="b" anchorCtr="0" compatLnSpc="1">
            <a:prstTxWarp prst="textNoShape">
              <a:avLst/>
            </a:prstTxWarp>
          </a:bodyPr>
          <a:lstStyle>
            <a:lvl1pPr algn="r">
              <a:defRPr sz="1200"/>
            </a:lvl1pPr>
          </a:lstStyle>
          <a:p>
            <a:fld id="{FAD5B01B-8261-413B-B4A6-6EF9DC32D8C9}" type="slidenum">
              <a:rPr lang="en-CA" altLang="fr-FR"/>
              <a:pPr/>
              <a:t>‹#›</a:t>
            </a:fld>
            <a:endParaRPr lang="en-CA" altLang="fr-FR"/>
          </a:p>
        </p:txBody>
      </p:sp>
    </p:spTree>
  </p:cSld>
  <p:clrMap bg1="lt1" tx1="dk1" bg2="lt2" tx2="dk2" accent1="accent1" accent2="accent2" accent3="accent3" accent4="accent4" accent5="accent5" accent6="accent6" hlink="hlink" folHlink="folHlink"/>
  <p:hf dt="0"/>
  <p:notesStyle>
    <a:lvl1pPr algn="l" defTabSz="647700" rtl="0" eaLnBrk="0" fontAlgn="base" hangingPunct="0">
      <a:spcBef>
        <a:spcPct val="30000"/>
      </a:spcBef>
      <a:spcAft>
        <a:spcPct val="0"/>
      </a:spcAft>
      <a:defRPr sz="900" kern="1200">
        <a:solidFill>
          <a:schemeClr val="tx1"/>
        </a:solidFill>
        <a:latin typeface="+mn-lt"/>
        <a:ea typeface="+mn-ea"/>
        <a:cs typeface="+mn-cs"/>
      </a:defRPr>
    </a:lvl1pPr>
    <a:lvl2pPr marL="322263" algn="l" defTabSz="647700" rtl="0" eaLnBrk="0" fontAlgn="base" hangingPunct="0">
      <a:spcBef>
        <a:spcPct val="30000"/>
      </a:spcBef>
      <a:spcAft>
        <a:spcPct val="0"/>
      </a:spcAft>
      <a:defRPr sz="900" kern="1200">
        <a:solidFill>
          <a:schemeClr val="tx1"/>
        </a:solidFill>
        <a:latin typeface="+mn-lt"/>
        <a:ea typeface="+mn-ea"/>
        <a:cs typeface="+mn-cs"/>
      </a:defRPr>
    </a:lvl2pPr>
    <a:lvl3pPr marL="647700" algn="l" defTabSz="647700" rtl="0" eaLnBrk="0" fontAlgn="base" hangingPunct="0">
      <a:spcBef>
        <a:spcPct val="30000"/>
      </a:spcBef>
      <a:spcAft>
        <a:spcPct val="0"/>
      </a:spcAft>
      <a:defRPr sz="900" kern="1200">
        <a:solidFill>
          <a:schemeClr val="tx1"/>
        </a:solidFill>
        <a:latin typeface="+mn-lt"/>
        <a:ea typeface="+mn-ea"/>
        <a:cs typeface="+mn-cs"/>
      </a:defRPr>
    </a:lvl3pPr>
    <a:lvl4pPr marL="971550" algn="l" defTabSz="647700" rtl="0" eaLnBrk="0" fontAlgn="base" hangingPunct="0">
      <a:spcBef>
        <a:spcPct val="30000"/>
      </a:spcBef>
      <a:spcAft>
        <a:spcPct val="0"/>
      </a:spcAft>
      <a:defRPr sz="900" kern="1200">
        <a:solidFill>
          <a:schemeClr val="tx1"/>
        </a:solidFill>
        <a:latin typeface="+mn-lt"/>
        <a:ea typeface="+mn-ea"/>
        <a:cs typeface="+mn-cs"/>
      </a:defRPr>
    </a:lvl4pPr>
    <a:lvl5pPr marL="1296988" algn="l" defTabSz="647700" rtl="0" eaLnBrk="0" fontAlgn="base" hangingPunct="0">
      <a:spcBef>
        <a:spcPct val="30000"/>
      </a:spcBef>
      <a:spcAft>
        <a:spcPct val="0"/>
      </a:spcAft>
      <a:defRPr sz="900" kern="1200">
        <a:solidFill>
          <a:schemeClr val="tx1"/>
        </a:solidFill>
        <a:latin typeface="+mn-lt"/>
        <a:ea typeface="+mn-ea"/>
        <a:cs typeface="+mn-cs"/>
      </a:defRPr>
    </a:lvl5pPr>
    <a:lvl6pPr marL="1623573" algn="l" defTabSz="649429" rtl="0" eaLnBrk="1" latinLnBrk="0" hangingPunct="1">
      <a:defRPr sz="900" kern="1200">
        <a:solidFill>
          <a:schemeClr val="tx1"/>
        </a:solidFill>
        <a:latin typeface="+mn-lt"/>
        <a:ea typeface="+mn-ea"/>
        <a:cs typeface="+mn-cs"/>
      </a:defRPr>
    </a:lvl6pPr>
    <a:lvl7pPr marL="1948289" algn="l" defTabSz="649429" rtl="0" eaLnBrk="1" latinLnBrk="0" hangingPunct="1">
      <a:defRPr sz="900" kern="1200">
        <a:solidFill>
          <a:schemeClr val="tx1"/>
        </a:solidFill>
        <a:latin typeface="+mn-lt"/>
        <a:ea typeface="+mn-ea"/>
        <a:cs typeface="+mn-cs"/>
      </a:defRPr>
    </a:lvl7pPr>
    <a:lvl8pPr marL="2273003" algn="l" defTabSz="649429" rtl="0" eaLnBrk="1" latinLnBrk="0" hangingPunct="1">
      <a:defRPr sz="900" kern="1200">
        <a:solidFill>
          <a:schemeClr val="tx1"/>
        </a:solidFill>
        <a:latin typeface="+mn-lt"/>
        <a:ea typeface="+mn-ea"/>
        <a:cs typeface="+mn-cs"/>
      </a:defRPr>
    </a:lvl8pPr>
    <a:lvl9pPr marL="2597718" algn="l" defTabSz="649429" rtl="0" eaLnBrk="1" latinLnBrk="0" hangingPunct="1">
      <a:defRPr sz="9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932" userDrawn="1">
          <p15:clr>
            <a:srgbClr val="F26B43"/>
          </p15:clr>
        </p15:guide>
        <p15:guide id="2" pos="2212"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47700" rtl="0" eaLnBrk="0" fontAlgn="base" latinLnBrk="0" hangingPunct="0">
              <a:lnSpc>
                <a:spcPct val="100000"/>
              </a:lnSpc>
              <a:spcBef>
                <a:spcPct val="30000"/>
              </a:spcBef>
              <a:spcAft>
                <a:spcPct val="0"/>
              </a:spcAft>
              <a:buClrTx/>
              <a:buSzTx/>
              <a:buFontTx/>
              <a:buNone/>
              <a:tabLst/>
              <a:defRPr/>
            </a:pPr>
            <a:r>
              <a:rPr lang="fr-CA" sz="1800" dirty="0">
                <a:effectLst/>
                <a:latin typeface="Open Sans" panose="020B0606030504020204" pitchFamily="34" charset="0"/>
                <a:ea typeface="Calibri" panose="020F0502020204030204" pitchFamily="34" charset="0"/>
                <a:cs typeface="Times New Roman" panose="02020603050405020304" pitchFamily="18" charset="0"/>
              </a:rPr>
              <a:t>Considérons maintenant la question la plus importante et la plus épineuse concernant le subjonctif, c’est l’emploi de ce mode dans la langue française. </a:t>
            </a:r>
          </a:p>
          <a:p>
            <a:endParaRPr lang="fr-CA" dirty="0"/>
          </a:p>
        </p:txBody>
      </p:sp>
      <p:sp>
        <p:nvSpPr>
          <p:cNvPr id="4" name="Header Placeholder 3"/>
          <p:cNvSpPr>
            <a:spLocks noGrp="1"/>
          </p:cNvSpPr>
          <p:nvPr>
            <p:ph type="hdr" sz="quarter"/>
          </p:nvPr>
        </p:nvSpPr>
        <p:spPr/>
        <p:txBody>
          <a:bodyPr/>
          <a:lstStyle/>
          <a:p>
            <a:pPr>
              <a:defRPr/>
            </a:pPr>
            <a:r>
              <a:rPr lang="en-CA"/>
              <a:t>Titre</a:t>
            </a:r>
          </a:p>
        </p:txBody>
      </p:sp>
      <p:sp>
        <p:nvSpPr>
          <p:cNvPr id="5" name="Slide Number Placeholder 4"/>
          <p:cNvSpPr>
            <a:spLocks noGrp="1"/>
          </p:cNvSpPr>
          <p:nvPr>
            <p:ph type="sldNum" sz="quarter" idx="5"/>
          </p:nvPr>
        </p:nvSpPr>
        <p:spPr/>
        <p:txBody>
          <a:bodyPr/>
          <a:lstStyle/>
          <a:p>
            <a:fld id="{FAD5B01B-8261-413B-B4A6-6EF9DC32D8C9}" type="slidenum">
              <a:rPr lang="en-CA" altLang="fr-FR" smtClean="0"/>
              <a:pPr/>
              <a:t>1</a:t>
            </a:fld>
            <a:endParaRPr lang="en-CA" altLang="fr-FR"/>
          </a:p>
        </p:txBody>
      </p:sp>
    </p:spTree>
    <p:extLst>
      <p:ext uri="{BB962C8B-B14F-4D97-AF65-F5344CB8AC3E}">
        <p14:creationId xmlns:p14="http://schemas.microsoft.com/office/powerpoint/2010/main" val="39137740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Alors, dans la subordonnée relative le verbe peut être  à l’indicatif ou au subjonctif suivant le sens. Comme toujours, nous employons le subjonctif pour exprimer un désir, un souhait, une intention. Notre attitude est subjective. </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Un indice formel qui pourrait nous aider à déterminer s’il s’agit d’un fait réel (=l’indicatif) ou d’un fait subjectif (le subjonctif), est un article indéfini devant un antécédent. </a:t>
            </a:r>
          </a:p>
          <a:p>
            <a:pPr marL="22860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Recommandez-moi </a:t>
            </a:r>
            <a:r>
              <a:rPr lang="fr-CA" sz="1800" u="sng" dirty="0">
                <a:effectLst/>
                <a:latin typeface="Open Sans" panose="020B0606030504020204" pitchFamily="34" charset="0"/>
                <a:ea typeface="Calibri" panose="020F0502020204030204" pitchFamily="34" charset="0"/>
                <a:cs typeface="Times New Roman" panose="02020603050405020304" pitchFamily="18" charset="0"/>
              </a:rPr>
              <a:t>un</a:t>
            </a:r>
            <a:r>
              <a:rPr lang="fr-CA" sz="1800" dirty="0">
                <a:effectLst/>
                <a:latin typeface="Open Sans" panose="020B0606030504020204" pitchFamily="34" charset="0"/>
                <a:ea typeface="Calibri" panose="020F0502020204030204" pitchFamily="34" charset="0"/>
                <a:cs typeface="Times New Roman" panose="02020603050405020304" pitchFamily="18" charset="0"/>
              </a:rPr>
              <a:t> interprète qui connaisse le malgache.  </a:t>
            </a:r>
          </a:p>
          <a:p>
            <a:pPr marL="22860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(=le verbe est au subjonctif « connaisse », car le fait exprimé n’est pas certain, mais qu’il est souhaité, c’est très souvent l’article indéfini devant l’antécédent (un interprète) qui va nous révéler cette attitude subjective. </a:t>
            </a:r>
          </a:p>
          <a:p>
            <a:pPr marL="22860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 </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Nous allons aussi employer le subjonctif si l’antécédent est exprimé par un pronom indéfini « quelqu’un ». Par exemple, </a:t>
            </a:r>
          </a:p>
          <a:p>
            <a:pPr marL="22860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Je cherche </a:t>
            </a:r>
            <a:r>
              <a:rPr lang="fr-CA" sz="1800" u="sng" dirty="0">
                <a:effectLst/>
                <a:latin typeface="Open Sans" panose="020B0606030504020204" pitchFamily="34" charset="0"/>
                <a:ea typeface="Calibri" panose="020F0502020204030204" pitchFamily="34" charset="0"/>
                <a:cs typeface="Times New Roman" panose="02020603050405020304" pitchFamily="18" charset="0"/>
              </a:rPr>
              <a:t>quelqu’un</a:t>
            </a:r>
            <a:r>
              <a:rPr lang="fr-CA" sz="1800" dirty="0">
                <a:effectLst/>
                <a:latin typeface="Open Sans" panose="020B0606030504020204" pitchFamily="34" charset="0"/>
                <a:ea typeface="Calibri" panose="020F0502020204030204" pitchFamily="34" charset="0"/>
                <a:cs typeface="Times New Roman" panose="02020603050405020304" pitchFamily="18" charset="0"/>
              </a:rPr>
              <a:t> qui veuille s’en occuper. </a:t>
            </a:r>
          </a:p>
          <a:p>
            <a:endParaRPr lang="fr-CA" dirty="0"/>
          </a:p>
        </p:txBody>
      </p:sp>
      <p:sp>
        <p:nvSpPr>
          <p:cNvPr id="4" name="Header Placeholder 3"/>
          <p:cNvSpPr>
            <a:spLocks noGrp="1"/>
          </p:cNvSpPr>
          <p:nvPr>
            <p:ph type="hdr" sz="quarter"/>
          </p:nvPr>
        </p:nvSpPr>
        <p:spPr/>
        <p:txBody>
          <a:bodyPr/>
          <a:lstStyle/>
          <a:p>
            <a:pPr>
              <a:defRPr/>
            </a:pPr>
            <a:r>
              <a:rPr lang="en-CA"/>
              <a:t>Titre</a:t>
            </a:r>
          </a:p>
        </p:txBody>
      </p:sp>
      <p:sp>
        <p:nvSpPr>
          <p:cNvPr id="5" name="Slide Number Placeholder 4"/>
          <p:cNvSpPr>
            <a:spLocks noGrp="1"/>
          </p:cNvSpPr>
          <p:nvPr>
            <p:ph type="sldNum" sz="quarter" idx="5"/>
          </p:nvPr>
        </p:nvSpPr>
        <p:spPr/>
        <p:txBody>
          <a:bodyPr/>
          <a:lstStyle/>
          <a:p>
            <a:fld id="{FAD5B01B-8261-413B-B4A6-6EF9DC32D8C9}" type="slidenum">
              <a:rPr lang="en-CA" altLang="fr-FR" smtClean="0"/>
              <a:pPr/>
              <a:t>10</a:t>
            </a:fld>
            <a:endParaRPr lang="en-CA" altLang="fr-FR"/>
          </a:p>
        </p:txBody>
      </p:sp>
    </p:spTree>
    <p:extLst>
      <p:ext uri="{BB962C8B-B14F-4D97-AF65-F5344CB8AC3E}">
        <p14:creationId xmlns:p14="http://schemas.microsoft.com/office/powerpoint/2010/main" val="8793194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Nous employons le subjonctif quand l’antécédent est un superlatif ou bien l’antécédent est représenté par les mots superlatifs comme : le seul, l’unique, le premier, le dernier. </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Dans ce cas le subjonctif apporte une nuance subjective, une idée d’incertitude. </a:t>
            </a:r>
          </a:p>
          <a:p>
            <a:pPr marL="22860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Tu es le seul qui me comprenne. </a:t>
            </a:r>
          </a:p>
          <a:p>
            <a:pPr marL="22860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C’est le garçon le plus intelligent que j’aie jamais connu.  </a:t>
            </a:r>
          </a:p>
          <a:p>
            <a:endParaRPr lang="fr-CA" dirty="0"/>
          </a:p>
        </p:txBody>
      </p:sp>
      <p:sp>
        <p:nvSpPr>
          <p:cNvPr id="4" name="Header Placeholder 3"/>
          <p:cNvSpPr>
            <a:spLocks noGrp="1"/>
          </p:cNvSpPr>
          <p:nvPr>
            <p:ph type="hdr" sz="quarter"/>
          </p:nvPr>
        </p:nvSpPr>
        <p:spPr/>
        <p:txBody>
          <a:bodyPr/>
          <a:lstStyle/>
          <a:p>
            <a:pPr>
              <a:defRPr/>
            </a:pPr>
            <a:r>
              <a:rPr lang="en-CA"/>
              <a:t>Titre</a:t>
            </a:r>
          </a:p>
        </p:txBody>
      </p:sp>
      <p:sp>
        <p:nvSpPr>
          <p:cNvPr id="5" name="Slide Number Placeholder 4"/>
          <p:cNvSpPr>
            <a:spLocks noGrp="1"/>
          </p:cNvSpPr>
          <p:nvPr>
            <p:ph type="sldNum" sz="quarter" idx="5"/>
          </p:nvPr>
        </p:nvSpPr>
        <p:spPr/>
        <p:txBody>
          <a:bodyPr/>
          <a:lstStyle/>
          <a:p>
            <a:fld id="{FAD5B01B-8261-413B-B4A6-6EF9DC32D8C9}" type="slidenum">
              <a:rPr lang="en-CA" altLang="fr-FR" smtClean="0"/>
              <a:pPr/>
              <a:t>11</a:t>
            </a:fld>
            <a:endParaRPr lang="en-CA" altLang="fr-FR"/>
          </a:p>
        </p:txBody>
      </p:sp>
    </p:spTree>
    <p:extLst>
      <p:ext uri="{BB962C8B-B14F-4D97-AF65-F5344CB8AC3E}">
        <p14:creationId xmlns:p14="http://schemas.microsoft.com/office/powerpoint/2010/main" val="41815471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Et finalement, nous employons le subjonctif, si nous avons une proposition principale à la forme négative ou interrogative, et l’antécédent du pronom relatif est un pronom négatif : rien, personne, aucun; ou l’antécédent est accompagné de l’adjectif « aucun ». Par exemple, </a:t>
            </a:r>
          </a:p>
          <a:p>
            <a:pPr marL="0" marR="0" indent="45720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Il n’y a personne qui veuille m’aider.</a:t>
            </a:r>
          </a:p>
          <a:p>
            <a:pPr marL="0" marR="0" indent="45720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Je ne vois aucune voiture que je puisse acheter. </a:t>
            </a:r>
          </a:p>
          <a:p>
            <a:endParaRPr lang="fr-CA" dirty="0"/>
          </a:p>
        </p:txBody>
      </p:sp>
      <p:sp>
        <p:nvSpPr>
          <p:cNvPr id="4" name="Header Placeholder 3"/>
          <p:cNvSpPr>
            <a:spLocks noGrp="1"/>
          </p:cNvSpPr>
          <p:nvPr>
            <p:ph type="hdr" sz="quarter"/>
          </p:nvPr>
        </p:nvSpPr>
        <p:spPr/>
        <p:txBody>
          <a:bodyPr/>
          <a:lstStyle/>
          <a:p>
            <a:pPr>
              <a:defRPr/>
            </a:pPr>
            <a:r>
              <a:rPr lang="en-CA"/>
              <a:t>Titre</a:t>
            </a:r>
          </a:p>
        </p:txBody>
      </p:sp>
      <p:sp>
        <p:nvSpPr>
          <p:cNvPr id="5" name="Slide Number Placeholder 4"/>
          <p:cNvSpPr>
            <a:spLocks noGrp="1"/>
          </p:cNvSpPr>
          <p:nvPr>
            <p:ph type="sldNum" sz="quarter" idx="5"/>
          </p:nvPr>
        </p:nvSpPr>
        <p:spPr/>
        <p:txBody>
          <a:bodyPr/>
          <a:lstStyle/>
          <a:p>
            <a:fld id="{FAD5B01B-8261-413B-B4A6-6EF9DC32D8C9}" type="slidenum">
              <a:rPr lang="en-CA" altLang="fr-FR" smtClean="0"/>
              <a:pPr/>
              <a:t>12</a:t>
            </a:fld>
            <a:endParaRPr lang="en-CA" altLang="fr-FR"/>
          </a:p>
        </p:txBody>
      </p:sp>
    </p:spTree>
    <p:extLst>
      <p:ext uri="{BB962C8B-B14F-4D97-AF65-F5344CB8AC3E}">
        <p14:creationId xmlns:p14="http://schemas.microsoft.com/office/powerpoint/2010/main" val="17354593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 Jusqu’au présent nous avons surtout observé avec vous l’emploi du subjonctif dans des propositions subordonnées. Notons que nous pouvons également retrouver le subjonctif dans des propositions indépendantes (c’est-à-dire des phrases simples autonomes) :</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 </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Dans la proposition indépendante le subjonctif sert à exprimer un ordre à la troisième personne avec le sens de l’impératif.  Par exemple,  </a:t>
            </a:r>
          </a:p>
          <a:p>
            <a:pPr marL="228600" marR="0" indent="22860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Qu’il revienne tout de suite ! </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 </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Le subjonctif peut également exprimer un souhait, un désir ou une prière dans une proposition indépendante, comme dans les exemples suivants :  </a:t>
            </a:r>
          </a:p>
          <a:p>
            <a:pPr marL="45720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Vive la liberté !</a:t>
            </a:r>
            <a:br>
              <a:rPr lang="fr-CA" sz="1800" dirty="0">
                <a:effectLst/>
                <a:latin typeface="Open Sans" panose="020B0606030504020204" pitchFamily="34" charset="0"/>
                <a:ea typeface="Calibri" panose="020F0502020204030204" pitchFamily="34" charset="0"/>
                <a:cs typeface="Times New Roman" panose="02020603050405020304" pitchFamily="18" charset="0"/>
              </a:rPr>
            </a:br>
            <a:r>
              <a:rPr lang="fr-CA" sz="1800" dirty="0">
                <a:effectLst/>
                <a:latin typeface="Open Sans" panose="020B0606030504020204" pitchFamily="34" charset="0"/>
                <a:ea typeface="Calibri" panose="020F0502020204030204" pitchFamily="34" charset="0"/>
                <a:cs typeface="Times New Roman" panose="02020603050405020304" pitchFamily="18" charset="0"/>
              </a:rPr>
              <a:t>Que Dieu vous bénisse !</a:t>
            </a:r>
          </a:p>
          <a:p>
            <a:endParaRPr lang="fr-CA" dirty="0"/>
          </a:p>
        </p:txBody>
      </p:sp>
      <p:sp>
        <p:nvSpPr>
          <p:cNvPr id="4" name="Header Placeholder 3"/>
          <p:cNvSpPr>
            <a:spLocks noGrp="1"/>
          </p:cNvSpPr>
          <p:nvPr>
            <p:ph type="hdr" sz="quarter"/>
          </p:nvPr>
        </p:nvSpPr>
        <p:spPr/>
        <p:txBody>
          <a:bodyPr/>
          <a:lstStyle/>
          <a:p>
            <a:pPr>
              <a:defRPr/>
            </a:pPr>
            <a:r>
              <a:rPr lang="en-CA"/>
              <a:t>Titre</a:t>
            </a:r>
          </a:p>
        </p:txBody>
      </p:sp>
      <p:sp>
        <p:nvSpPr>
          <p:cNvPr id="5" name="Slide Number Placeholder 4"/>
          <p:cNvSpPr>
            <a:spLocks noGrp="1"/>
          </p:cNvSpPr>
          <p:nvPr>
            <p:ph type="sldNum" sz="quarter" idx="5"/>
          </p:nvPr>
        </p:nvSpPr>
        <p:spPr/>
        <p:txBody>
          <a:bodyPr/>
          <a:lstStyle/>
          <a:p>
            <a:fld id="{FAD5B01B-8261-413B-B4A6-6EF9DC32D8C9}" type="slidenum">
              <a:rPr lang="en-CA" altLang="fr-FR" smtClean="0"/>
              <a:pPr/>
              <a:t>13</a:t>
            </a:fld>
            <a:endParaRPr lang="en-CA" altLang="fr-FR"/>
          </a:p>
        </p:txBody>
      </p:sp>
    </p:spTree>
    <p:extLst>
      <p:ext uri="{BB962C8B-B14F-4D97-AF65-F5344CB8AC3E}">
        <p14:creationId xmlns:p14="http://schemas.microsoft.com/office/powerpoint/2010/main" val="4022253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Le subjonctif dans les propositions subordonnées conjonctives complétives.</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 </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Dans la plupart des cas nous rencontrons le subjonctif dans des propositions subordonnées complétives introduites par la conjonction </a:t>
            </a:r>
            <a:r>
              <a:rPr lang="fr-CA" sz="1800" b="1" dirty="0">
                <a:effectLst/>
                <a:latin typeface="Open Sans" panose="020B0606030504020204" pitchFamily="34" charset="0"/>
                <a:ea typeface="Calibri" panose="020F0502020204030204" pitchFamily="34" charset="0"/>
                <a:cs typeface="Times New Roman" panose="02020603050405020304" pitchFamily="18" charset="0"/>
              </a:rPr>
              <a:t>que</a:t>
            </a:r>
            <a:r>
              <a:rPr lang="fr-CA" sz="1800" dirty="0">
                <a:effectLst/>
                <a:latin typeface="Open Sans" panose="020B0606030504020204" pitchFamily="34" charset="0"/>
                <a:ea typeface="Calibri" panose="020F0502020204030204" pitchFamily="34" charset="0"/>
                <a:cs typeface="Times New Roman" panose="02020603050405020304" pitchFamily="18" charset="0"/>
              </a:rPr>
              <a:t>. Une proposition subordonnée complétive représente un complément du verbe dans la principale. C’est pour cette raison que l’emploi du subjonctif ou de l’indicatif est lié au verbe dans la proposition principale :</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Considérons la phrase suivante : </a:t>
            </a:r>
          </a:p>
          <a:p>
            <a:pPr marL="0" marR="0" indent="45720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Il est content qu’elle soit venue. </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 il est content » - est une proposition principale, avec un verbe qui exprime un sentiment, ainsi ce verbe influence le choix du mode dans la proposition subordonnée complétive « qu’elle soit venue ». </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Pour pouvoir utiliser correctement le subjonctif il faut analyser la proposition principale et voir si c’est un verbe subjectif ou pas (c’est-à-dire si ce verbe exprime une volonté, un doute, un sentiment, une possibilité ou un jugement, nous allons employer le subjonctif, sinon l’indicatif).</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 </a:t>
            </a:r>
          </a:p>
          <a:p>
            <a:endParaRPr lang="fr-CA" dirty="0"/>
          </a:p>
        </p:txBody>
      </p:sp>
      <p:sp>
        <p:nvSpPr>
          <p:cNvPr id="4" name="Header Placeholder 3"/>
          <p:cNvSpPr>
            <a:spLocks noGrp="1"/>
          </p:cNvSpPr>
          <p:nvPr>
            <p:ph type="hdr" sz="quarter"/>
          </p:nvPr>
        </p:nvSpPr>
        <p:spPr/>
        <p:txBody>
          <a:bodyPr/>
          <a:lstStyle/>
          <a:p>
            <a:pPr>
              <a:defRPr/>
            </a:pPr>
            <a:r>
              <a:rPr lang="en-CA"/>
              <a:t>Titre</a:t>
            </a:r>
          </a:p>
        </p:txBody>
      </p:sp>
      <p:sp>
        <p:nvSpPr>
          <p:cNvPr id="5" name="Slide Number Placeholder 4"/>
          <p:cNvSpPr>
            <a:spLocks noGrp="1"/>
          </p:cNvSpPr>
          <p:nvPr>
            <p:ph type="sldNum" sz="quarter" idx="5"/>
          </p:nvPr>
        </p:nvSpPr>
        <p:spPr/>
        <p:txBody>
          <a:bodyPr/>
          <a:lstStyle/>
          <a:p>
            <a:fld id="{FAD5B01B-8261-413B-B4A6-6EF9DC32D8C9}" type="slidenum">
              <a:rPr lang="en-CA" altLang="fr-FR" smtClean="0"/>
              <a:pPr/>
              <a:t>2</a:t>
            </a:fld>
            <a:endParaRPr lang="en-CA" altLang="fr-FR"/>
          </a:p>
        </p:txBody>
      </p:sp>
    </p:spTree>
    <p:extLst>
      <p:ext uri="{BB962C8B-B14F-4D97-AF65-F5344CB8AC3E}">
        <p14:creationId xmlns:p14="http://schemas.microsoft.com/office/powerpoint/2010/main" val="6138153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Considérons maintenant les verbes et les expressions après lesquels nous employons le subjonctif : </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Le premier groupe de verbes qui exige l’emploi du subjonctif comprend les verbes de </a:t>
            </a:r>
            <a:r>
              <a:rPr lang="fr-CA" sz="1800" b="1" dirty="0">
                <a:effectLst/>
                <a:latin typeface="Open Sans" panose="020B0606030504020204" pitchFamily="34" charset="0"/>
                <a:ea typeface="Calibri" panose="020F0502020204030204" pitchFamily="34" charset="0"/>
                <a:cs typeface="Times New Roman" panose="02020603050405020304" pitchFamily="18" charset="0"/>
              </a:rPr>
              <a:t>volonté</a:t>
            </a:r>
            <a:r>
              <a:rPr lang="fr-CA" sz="1800" dirty="0">
                <a:effectLst/>
                <a:latin typeface="Open Sans" panose="020B0606030504020204" pitchFamily="34" charset="0"/>
                <a:ea typeface="Calibri" panose="020F0502020204030204" pitchFamily="34" charset="0"/>
                <a:cs typeface="Times New Roman" panose="02020603050405020304" pitchFamily="18" charset="0"/>
              </a:rPr>
              <a:t> ou de </a:t>
            </a:r>
            <a:r>
              <a:rPr lang="fr-CA" sz="1800" b="1" dirty="0">
                <a:effectLst/>
                <a:latin typeface="Open Sans" panose="020B0606030504020204" pitchFamily="34" charset="0"/>
                <a:ea typeface="Calibri" panose="020F0502020204030204" pitchFamily="34" charset="0"/>
                <a:cs typeface="Times New Roman" panose="02020603050405020304" pitchFamily="18" charset="0"/>
              </a:rPr>
              <a:t>désir. </a:t>
            </a:r>
            <a:r>
              <a:rPr lang="fr-CA" sz="1800" dirty="0">
                <a:effectLst/>
                <a:latin typeface="Open Sans" panose="020B0606030504020204" pitchFamily="34" charset="0"/>
                <a:ea typeface="Calibri" panose="020F0502020204030204" pitchFamily="34" charset="0"/>
                <a:cs typeface="Times New Roman" panose="02020603050405020304" pitchFamily="18" charset="0"/>
              </a:rPr>
              <a:t>Ce sont des verbes comme : vouloir, exiger, défendre, proposer, insister, interdire, souhaiter, permettre, etc.) Ces verbes expriment d’habitude </a:t>
            </a:r>
            <a:r>
              <a:rPr lang="fr-CA" sz="1800" b="1" dirty="0">
                <a:effectLst/>
                <a:latin typeface="Open Sans" panose="020B0606030504020204" pitchFamily="34" charset="0"/>
                <a:ea typeface="Calibri" panose="020F0502020204030204" pitchFamily="34" charset="0"/>
                <a:cs typeface="Times New Roman" panose="02020603050405020304" pitchFamily="18" charset="0"/>
              </a:rPr>
              <a:t>un ordre </a:t>
            </a:r>
            <a:r>
              <a:rPr lang="fr-CA" sz="1800" dirty="0">
                <a:effectLst/>
                <a:latin typeface="Open Sans" panose="020B0606030504020204" pitchFamily="34" charset="0"/>
                <a:ea typeface="Calibri" panose="020F0502020204030204" pitchFamily="34" charset="0"/>
                <a:cs typeface="Times New Roman" panose="02020603050405020304" pitchFamily="18" charset="0"/>
              </a:rPr>
              <a:t>ou</a:t>
            </a:r>
            <a:r>
              <a:rPr lang="fr-CA" sz="1800" b="1" dirty="0">
                <a:effectLst/>
                <a:latin typeface="Open Sans" panose="020B0606030504020204" pitchFamily="34" charset="0"/>
                <a:ea typeface="Calibri" panose="020F0502020204030204" pitchFamily="34" charset="0"/>
                <a:cs typeface="Times New Roman" panose="02020603050405020304" pitchFamily="18" charset="0"/>
              </a:rPr>
              <a:t> un souhait : </a:t>
            </a:r>
            <a:r>
              <a:rPr lang="fr-CA" sz="1800" dirty="0">
                <a:effectLst/>
                <a:latin typeface="Open Sans" panose="020B0606030504020204" pitchFamily="34" charset="0"/>
                <a:ea typeface="Calibri" panose="020F0502020204030204" pitchFamily="34" charset="0"/>
                <a:cs typeface="Times New Roman" panose="02020603050405020304" pitchFamily="18" charset="0"/>
              </a:rPr>
              <a:t> </a:t>
            </a:r>
            <a:br>
              <a:rPr lang="fr-CA" sz="1800" dirty="0">
                <a:effectLst/>
                <a:latin typeface="Open Sans" panose="020B0606030504020204" pitchFamily="34" charset="0"/>
                <a:ea typeface="Calibri" panose="020F0502020204030204" pitchFamily="34" charset="0"/>
                <a:cs typeface="Times New Roman" panose="02020603050405020304" pitchFamily="18" charset="0"/>
              </a:rPr>
            </a:br>
            <a:r>
              <a:rPr lang="fr-CA" sz="1800" dirty="0">
                <a:effectLst/>
                <a:latin typeface="Open Sans" panose="020B0606030504020204" pitchFamily="34" charset="0"/>
                <a:ea typeface="Calibri" panose="020F0502020204030204" pitchFamily="34" charset="0"/>
                <a:cs typeface="Times New Roman" panose="02020603050405020304" pitchFamily="18" charset="0"/>
              </a:rPr>
              <a:t>Par exemple, Les parents de René souhaitent que leur fils grandisse plus vite. </a:t>
            </a:r>
          </a:p>
          <a:p>
            <a:endParaRPr lang="fr-CA" dirty="0"/>
          </a:p>
        </p:txBody>
      </p:sp>
      <p:sp>
        <p:nvSpPr>
          <p:cNvPr id="4" name="Header Placeholder 3"/>
          <p:cNvSpPr>
            <a:spLocks noGrp="1"/>
          </p:cNvSpPr>
          <p:nvPr>
            <p:ph type="hdr" sz="quarter"/>
          </p:nvPr>
        </p:nvSpPr>
        <p:spPr/>
        <p:txBody>
          <a:bodyPr/>
          <a:lstStyle/>
          <a:p>
            <a:pPr>
              <a:defRPr/>
            </a:pPr>
            <a:r>
              <a:rPr lang="en-CA"/>
              <a:t>Titre</a:t>
            </a:r>
          </a:p>
        </p:txBody>
      </p:sp>
      <p:sp>
        <p:nvSpPr>
          <p:cNvPr id="5" name="Slide Number Placeholder 4"/>
          <p:cNvSpPr>
            <a:spLocks noGrp="1"/>
          </p:cNvSpPr>
          <p:nvPr>
            <p:ph type="sldNum" sz="quarter" idx="5"/>
          </p:nvPr>
        </p:nvSpPr>
        <p:spPr/>
        <p:txBody>
          <a:bodyPr/>
          <a:lstStyle/>
          <a:p>
            <a:fld id="{FAD5B01B-8261-413B-B4A6-6EF9DC32D8C9}" type="slidenum">
              <a:rPr lang="en-CA" altLang="fr-FR" smtClean="0"/>
              <a:pPr/>
              <a:t>3</a:t>
            </a:fld>
            <a:endParaRPr lang="en-CA" altLang="fr-FR"/>
          </a:p>
        </p:txBody>
      </p:sp>
    </p:spTree>
    <p:extLst>
      <p:ext uri="{BB962C8B-B14F-4D97-AF65-F5344CB8AC3E}">
        <p14:creationId xmlns:p14="http://schemas.microsoft.com/office/powerpoint/2010/main" val="38753478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47700" rtl="0" eaLnBrk="0" fontAlgn="base" latinLnBrk="0" hangingPunct="0">
              <a:lnSpc>
                <a:spcPct val="100000"/>
              </a:lnSpc>
              <a:spcBef>
                <a:spcPct val="30000"/>
              </a:spcBef>
              <a:spcAft>
                <a:spcPct val="0"/>
              </a:spcAft>
              <a:buClrTx/>
              <a:buSzTx/>
              <a:buFontTx/>
              <a:buNone/>
              <a:tabLst/>
              <a:defRPr/>
            </a:pPr>
            <a:r>
              <a:rPr lang="fr-CA" sz="1800" dirty="0">
                <a:effectLst/>
                <a:latin typeface="Open Sans" panose="020B0606030504020204" pitchFamily="34" charset="0"/>
                <a:ea typeface="Calibri" panose="020F0502020204030204" pitchFamily="34" charset="0"/>
                <a:cs typeface="Times New Roman" panose="02020603050405020304" pitchFamily="18" charset="0"/>
              </a:rPr>
              <a:t>Le subjonctif s’emploie aussi après les verbes et les expressions de </a:t>
            </a:r>
            <a:r>
              <a:rPr lang="fr-CA" sz="1800" b="1" dirty="0">
                <a:effectLst/>
                <a:latin typeface="Open Sans" panose="020B0606030504020204" pitchFamily="34" charset="0"/>
                <a:ea typeface="Calibri" panose="020F0502020204030204" pitchFamily="34" charset="0"/>
                <a:cs typeface="Times New Roman" panose="02020603050405020304" pitchFamily="18" charset="0"/>
              </a:rPr>
              <a:t>doute</a:t>
            </a:r>
            <a:r>
              <a:rPr lang="fr-CA" sz="1800" dirty="0">
                <a:effectLst/>
                <a:latin typeface="Open Sans" panose="020B0606030504020204" pitchFamily="34" charset="0"/>
                <a:ea typeface="Calibri" panose="020F0502020204030204" pitchFamily="34" charset="0"/>
                <a:cs typeface="Times New Roman" panose="02020603050405020304" pitchFamily="18" charset="0"/>
              </a:rPr>
              <a:t> et d’</a:t>
            </a:r>
            <a:r>
              <a:rPr lang="fr-CA" sz="1800" b="1" dirty="0">
                <a:effectLst/>
                <a:latin typeface="Open Sans" panose="020B0606030504020204" pitchFamily="34" charset="0"/>
                <a:ea typeface="Calibri" panose="020F0502020204030204" pitchFamily="34" charset="0"/>
                <a:cs typeface="Times New Roman" panose="02020603050405020304" pitchFamily="18" charset="0"/>
              </a:rPr>
              <a:t>improbabilité </a:t>
            </a:r>
            <a:r>
              <a:rPr lang="fr-CA" sz="1800" dirty="0">
                <a:effectLst/>
                <a:latin typeface="Open Sans" panose="020B0606030504020204" pitchFamily="34" charset="0"/>
                <a:ea typeface="Calibri" panose="020F0502020204030204" pitchFamily="34" charset="0"/>
                <a:cs typeface="Times New Roman" panose="02020603050405020304" pitchFamily="18" charset="0"/>
              </a:rPr>
              <a:t>: douter, il est douteux, il semble, il est peu probable, il est improbable.</a:t>
            </a:r>
            <a:br>
              <a:rPr lang="fr-CA" sz="1800" dirty="0">
                <a:effectLst/>
                <a:latin typeface="Open Sans" panose="020B0606030504020204" pitchFamily="34" charset="0"/>
                <a:ea typeface="Calibri" panose="020F0502020204030204" pitchFamily="34" charset="0"/>
                <a:cs typeface="Times New Roman" panose="02020603050405020304" pitchFamily="18" charset="0"/>
              </a:rPr>
            </a:br>
            <a:r>
              <a:rPr lang="fr-CA" sz="1800" dirty="0">
                <a:effectLst/>
                <a:latin typeface="Open Sans" panose="020B0606030504020204" pitchFamily="34" charset="0"/>
                <a:ea typeface="Calibri" panose="020F0502020204030204" pitchFamily="34" charset="0"/>
                <a:cs typeface="Times New Roman" panose="02020603050405020304" pitchFamily="18" charset="0"/>
              </a:rPr>
              <a:t>Par exemple,</a:t>
            </a:r>
            <a:r>
              <a:rPr lang="fr-CA" sz="1800" kern="1200" dirty="0">
                <a:solidFill>
                  <a:srgbClr val="000000"/>
                </a:solidFill>
                <a:effectLst/>
                <a:latin typeface="Arial" panose="020B0604020202020204" pitchFamily="34" charset="0"/>
                <a:ea typeface="+mn-ea"/>
                <a:cs typeface="+mn-cs"/>
              </a:rPr>
              <a:t> </a:t>
            </a:r>
            <a:r>
              <a:rPr lang="fr-CA" sz="1800" dirty="0">
                <a:effectLst/>
                <a:latin typeface="Open Sans" panose="020B0606030504020204" pitchFamily="34" charset="0"/>
                <a:ea typeface="Calibri" panose="020F0502020204030204" pitchFamily="34" charset="0"/>
                <a:cs typeface="Times New Roman" panose="02020603050405020304" pitchFamily="18" charset="0"/>
              </a:rPr>
              <a:t>Jean doute que vous teniez votre parole.</a:t>
            </a:r>
          </a:p>
          <a:p>
            <a:endParaRPr lang="fr-CA" dirty="0"/>
          </a:p>
        </p:txBody>
      </p:sp>
      <p:sp>
        <p:nvSpPr>
          <p:cNvPr id="4" name="Header Placeholder 3"/>
          <p:cNvSpPr>
            <a:spLocks noGrp="1"/>
          </p:cNvSpPr>
          <p:nvPr>
            <p:ph type="hdr" sz="quarter"/>
          </p:nvPr>
        </p:nvSpPr>
        <p:spPr/>
        <p:txBody>
          <a:bodyPr/>
          <a:lstStyle/>
          <a:p>
            <a:pPr>
              <a:defRPr/>
            </a:pPr>
            <a:r>
              <a:rPr lang="en-CA"/>
              <a:t>Titre</a:t>
            </a:r>
          </a:p>
        </p:txBody>
      </p:sp>
      <p:sp>
        <p:nvSpPr>
          <p:cNvPr id="5" name="Slide Number Placeholder 4"/>
          <p:cNvSpPr>
            <a:spLocks noGrp="1"/>
          </p:cNvSpPr>
          <p:nvPr>
            <p:ph type="sldNum" sz="quarter" idx="5"/>
          </p:nvPr>
        </p:nvSpPr>
        <p:spPr/>
        <p:txBody>
          <a:bodyPr/>
          <a:lstStyle/>
          <a:p>
            <a:fld id="{FAD5B01B-8261-413B-B4A6-6EF9DC32D8C9}" type="slidenum">
              <a:rPr lang="en-CA" altLang="fr-FR" smtClean="0"/>
              <a:pPr/>
              <a:t>4</a:t>
            </a:fld>
            <a:endParaRPr lang="en-CA" altLang="fr-FR"/>
          </a:p>
        </p:txBody>
      </p:sp>
    </p:spTree>
    <p:extLst>
      <p:ext uri="{BB962C8B-B14F-4D97-AF65-F5344CB8AC3E}">
        <p14:creationId xmlns:p14="http://schemas.microsoft.com/office/powerpoint/2010/main" val="10872006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Les verbes qui expriment des </a:t>
            </a:r>
            <a:r>
              <a:rPr lang="fr-CA" sz="1800" b="1" dirty="0">
                <a:effectLst/>
                <a:latin typeface="Open Sans" panose="020B0606030504020204" pitchFamily="34" charset="0"/>
                <a:ea typeface="Calibri" panose="020F0502020204030204" pitchFamily="34" charset="0"/>
                <a:cs typeface="Times New Roman" panose="02020603050405020304" pitchFamily="18" charset="0"/>
              </a:rPr>
              <a:t>sentiments </a:t>
            </a:r>
            <a:r>
              <a:rPr lang="fr-CA" sz="1800" dirty="0">
                <a:effectLst/>
                <a:latin typeface="Open Sans" panose="020B0606030504020204" pitchFamily="34" charset="0"/>
                <a:ea typeface="Calibri" panose="020F0502020204030204" pitchFamily="34" charset="0"/>
                <a:cs typeface="Times New Roman" panose="02020603050405020304" pitchFamily="18" charset="0"/>
              </a:rPr>
              <a:t>ou des </a:t>
            </a:r>
            <a:r>
              <a:rPr lang="fr-CA" sz="1800" b="1" dirty="0">
                <a:effectLst/>
                <a:latin typeface="Open Sans" panose="020B0606030504020204" pitchFamily="34" charset="0"/>
                <a:ea typeface="Calibri" panose="020F0502020204030204" pitchFamily="34" charset="0"/>
                <a:cs typeface="Times New Roman" panose="02020603050405020304" pitchFamily="18" charset="0"/>
              </a:rPr>
              <a:t>émotions </a:t>
            </a:r>
            <a:r>
              <a:rPr lang="fr-CA" sz="1800" dirty="0">
                <a:effectLst/>
                <a:latin typeface="Open Sans" panose="020B0606030504020204" pitchFamily="34" charset="0"/>
                <a:ea typeface="Calibri" panose="020F0502020204030204" pitchFamily="34" charset="0"/>
                <a:cs typeface="Times New Roman" panose="02020603050405020304" pitchFamily="18" charset="0"/>
              </a:rPr>
              <a:t>exigent aussi l’emploi du subjonctif. En voici quelques exemples de ces verbes : regretter, aimer, préférer, s’étonner, être content, être triste, être désolé, être fier, craindre (+ne), avoir peur (+ne) </a:t>
            </a:r>
            <a:br>
              <a:rPr lang="fr-CA" sz="1800" dirty="0">
                <a:effectLst/>
                <a:latin typeface="Open Sans" panose="020B0606030504020204" pitchFamily="34" charset="0"/>
                <a:ea typeface="Calibri" panose="020F0502020204030204" pitchFamily="34" charset="0"/>
                <a:cs typeface="Times New Roman" panose="02020603050405020304" pitchFamily="18" charset="0"/>
              </a:rPr>
            </a:br>
            <a:r>
              <a:rPr lang="fr-CA" sz="1800" dirty="0">
                <a:effectLst/>
                <a:latin typeface="Open Sans" panose="020B0606030504020204" pitchFamily="34" charset="0"/>
                <a:ea typeface="Calibri" panose="020F0502020204030204" pitchFamily="34" charset="0"/>
                <a:cs typeface="Times New Roman" panose="02020603050405020304" pitchFamily="18" charset="0"/>
              </a:rPr>
              <a:t>Notons qu’après les verbes craindre et avoir peur nous allons aussi ajouter un « ne » explétif, ce « ne » n’a pas de valeur négative. </a:t>
            </a:r>
            <a:br>
              <a:rPr lang="fr-CA" sz="1800" dirty="0">
                <a:effectLst/>
                <a:latin typeface="Open Sans" panose="020B0606030504020204" pitchFamily="34" charset="0"/>
                <a:ea typeface="Calibri" panose="020F0502020204030204" pitchFamily="34" charset="0"/>
                <a:cs typeface="Times New Roman" panose="02020603050405020304" pitchFamily="18" charset="0"/>
              </a:rPr>
            </a:br>
            <a:r>
              <a:rPr lang="fr-CA" sz="1800" dirty="0">
                <a:effectLst/>
                <a:latin typeface="Open Sans" panose="020B0606030504020204" pitchFamily="34" charset="0"/>
                <a:ea typeface="Calibri" panose="020F0502020204030204" pitchFamily="34" charset="0"/>
                <a:cs typeface="Times New Roman" panose="02020603050405020304" pitchFamily="18" charset="0"/>
              </a:rPr>
              <a:t>Par exemple,  </a:t>
            </a:r>
            <a:br>
              <a:rPr lang="fr-CA" sz="1800" dirty="0">
                <a:effectLst/>
                <a:latin typeface="Open Sans" panose="020B0606030504020204" pitchFamily="34" charset="0"/>
                <a:ea typeface="Calibri" panose="020F0502020204030204" pitchFamily="34" charset="0"/>
                <a:cs typeface="Times New Roman" panose="02020603050405020304" pitchFamily="18" charset="0"/>
              </a:rPr>
            </a:br>
            <a:r>
              <a:rPr lang="fr-CA" sz="1800" dirty="0" err="1">
                <a:effectLst/>
                <a:latin typeface="Open Sans" panose="020B0606030504020204" pitchFamily="34" charset="0"/>
                <a:ea typeface="Calibri" panose="020F0502020204030204" pitchFamily="34" charset="0"/>
                <a:cs typeface="Times New Roman" panose="02020603050405020304" pitchFamily="18" charset="0"/>
              </a:rPr>
              <a:t>M.Patin</a:t>
            </a:r>
            <a:r>
              <a:rPr lang="fr-CA" sz="1800" dirty="0">
                <a:effectLst/>
                <a:latin typeface="Open Sans" panose="020B0606030504020204" pitchFamily="34" charset="0"/>
                <a:ea typeface="Calibri" panose="020F0502020204030204" pitchFamily="34" charset="0"/>
                <a:cs typeface="Times New Roman" panose="02020603050405020304" pitchFamily="18" charset="0"/>
              </a:rPr>
              <a:t> </a:t>
            </a:r>
            <a:r>
              <a:rPr lang="fr-CA" sz="1800" u="sng" dirty="0">
                <a:effectLst/>
                <a:latin typeface="Open Sans" panose="020B0606030504020204" pitchFamily="34" charset="0"/>
                <a:ea typeface="Calibri" panose="020F0502020204030204" pitchFamily="34" charset="0"/>
                <a:cs typeface="Times New Roman" panose="02020603050405020304" pitchFamily="18" charset="0"/>
              </a:rPr>
              <a:t>a peur</a:t>
            </a:r>
            <a:r>
              <a:rPr lang="fr-CA" sz="1800" dirty="0">
                <a:effectLst/>
                <a:latin typeface="Open Sans" panose="020B0606030504020204" pitchFamily="34" charset="0"/>
                <a:ea typeface="Calibri" panose="020F0502020204030204" pitchFamily="34" charset="0"/>
                <a:cs typeface="Times New Roman" panose="02020603050405020304" pitchFamily="18" charset="0"/>
              </a:rPr>
              <a:t> qu’il </a:t>
            </a:r>
            <a:r>
              <a:rPr lang="fr-CA" sz="1800" b="1" dirty="0">
                <a:effectLst/>
                <a:latin typeface="Open Sans" panose="020B0606030504020204" pitchFamily="34" charset="0"/>
                <a:ea typeface="Calibri" panose="020F0502020204030204" pitchFamily="34" charset="0"/>
                <a:cs typeface="Times New Roman" panose="02020603050405020304" pitchFamily="18" charset="0"/>
              </a:rPr>
              <a:t>ne</a:t>
            </a:r>
            <a:r>
              <a:rPr lang="fr-CA" sz="1800" dirty="0">
                <a:effectLst/>
                <a:latin typeface="Open Sans" panose="020B0606030504020204" pitchFamily="34" charset="0"/>
                <a:ea typeface="Calibri" panose="020F0502020204030204" pitchFamily="34" charset="0"/>
                <a:cs typeface="Times New Roman" panose="02020603050405020304" pitchFamily="18" charset="0"/>
              </a:rPr>
              <a:t> </a:t>
            </a:r>
            <a:r>
              <a:rPr lang="fr-CA" sz="1800" b="1" dirty="0">
                <a:effectLst/>
                <a:latin typeface="Open Sans" panose="020B0606030504020204" pitchFamily="34" charset="0"/>
                <a:ea typeface="Calibri" panose="020F0502020204030204" pitchFamily="34" charset="0"/>
                <a:cs typeface="Times New Roman" panose="02020603050405020304" pitchFamily="18" charset="0"/>
              </a:rPr>
              <a:t>soit</a:t>
            </a:r>
            <a:r>
              <a:rPr lang="fr-CA" sz="1800" dirty="0">
                <a:effectLst/>
                <a:latin typeface="Open Sans" panose="020B0606030504020204" pitchFamily="34" charset="0"/>
                <a:ea typeface="Calibri" panose="020F0502020204030204" pitchFamily="34" charset="0"/>
                <a:cs typeface="Times New Roman" panose="02020603050405020304" pitchFamily="18" charset="0"/>
              </a:rPr>
              <a:t> en retard pour son premier rendez-vous. </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 </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Mais attention! Il n’y a pas de subjonctif après le verbe « espérer », bien que ce soit un verbe de sentiment.  </a:t>
            </a:r>
          </a:p>
          <a:p>
            <a:pPr marL="45720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J’espère que vous me téléphonerez. – « vous me téléphonerez » c’est le futur simple, c’est l’indicatif.</a:t>
            </a:r>
          </a:p>
          <a:p>
            <a:endParaRPr lang="fr-CA" dirty="0"/>
          </a:p>
        </p:txBody>
      </p:sp>
      <p:sp>
        <p:nvSpPr>
          <p:cNvPr id="4" name="Header Placeholder 3"/>
          <p:cNvSpPr>
            <a:spLocks noGrp="1"/>
          </p:cNvSpPr>
          <p:nvPr>
            <p:ph type="hdr" sz="quarter"/>
          </p:nvPr>
        </p:nvSpPr>
        <p:spPr/>
        <p:txBody>
          <a:bodyPr/>
          <a:lstStyle/>
          <a:p>
            <a:pPr>
              <a:defRPr/>
            </a:pPr>
            <a:r>
              <a:rPr lang="en-CA"/>
              <a:t>Titre</a:t>
            </a:r>
          </a:p>
        </p:txBody>
      </p:sp>
      <p:sp>
        <p:nvSpPr>
          <p:cNvPr id="5" name="Slide Number Placeholder 4"/>
          <p:cNvSpPr>
            <a:spLocks noGrp="1"/>
          </p:cNvSpPr>
          <p:nvPr>
            <p:ph type="sldNum" sz="quarter" idx="5"/>
          </p:nvPr>
        </p:nvSpPr>
        <p:spPr/>
        <p:txBody>
          <a:bodyPr/>
          <a:lstStyle/>
          <a:p>
            <a:fld id="{FAD5B01B-8261-413B-B4A6-6EF9DC32D8C9}" type="slidenum">
              <a:rPr lang="en-CA" altLang="fr-FR" smtClean="0"/>
              <a:pPr/>
              <a:t>5</a:t>
            </a:fld>
            <a:endParaRPr lang="en-CA" altLang="fr-FR"/>
          </a:p>
        </p:txBody>
      </p:sp>
    </p:spTree>
    <p:extLst>
      <p:ext uri="{BB962C8B-B14F-4D97-AF65-F5344CB8AC3E}">
        <p14:creationId xmlns:p14="http://schemas.microsoft.com/office/powerpoint/2010/main" val="12089666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Le subjonctif s’emploie après les locutions impersonnelles qui expriment une volonté, un doute, une possibilité, une nécessité ou un sentiment :</a:t>
            </a:r>
          </a:p>
          <a:p>
            <a:pPr marL="45720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Il faut que vous écriviez cette lettre. (« Il faut que » exprime une nécessité)</a:t>
            </a:r>
          </a:p>
          <a:p>
            <a:pPr marL="45720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Il est possible qu’il fasse beau demain. (La locution impersonnelle « Il est possible que » représente un doute)</a:t>
            </a:r>
          </a:p>
          <a:p>
            <a:pPr marL="45720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Il est désirable que tu lises davantage. (« il est désirable que » exprime une suggestion) </a:t>
            </a:r>
          </a:p>
          <a:p>
            <a:endParaRPr lang="fr-CA" dirty="0"/>
          </a:p>
        </p:txBody>
      </p:sp>
      <p:sp>
        <p:nvSpPr>
          <p:cNvPr id="4" name="Header Placeholder 3"/>
          <p:cNvSpPr>
            <a:spLocks noGrp="1"/>
          </p:cNvSpPr>
          <p:nvPr>
            <p:ph type="hdr" sz="quarter"/>
          </p:nvPr>
        </p:nvSpPr>
        <p:spPr/>
        <p:txBody>
          <a:bodyPr/>
          <a:lstStyle/>
          <a:p>
            <a:pPr>
              <a:defRPr/>
            </a:pPr>
            <a:r>
              <a:rPr lang="en-CA"/>
              <a:t>Titre</a:t>
            </a:r>
          </a:p>
        </p:txBody>
      </p:sp>
      <p:sp>
        <p:nvSpPr>
          <p:cNvPr id="5" name="Slide Number Placeholder 4"/>
          <p:cNvSpPr>
            <a:spLocks noGrp="1"/>
          </p:cNvSpPr>
          <p:nvPr>
            <p:ph type="sldNum" sz="quarter" idx="5"/>
          </p:nvPr>
        </p:nvSpPr>
        <p:spPr/>
        <p:txBody>
          <a:bodyPr/>
          <a:lstStyle/>
          <a:p>
            <a:fld id="{FAD5B01B-8261-413B-B4A6-6EF9DC32D8C9}" type="slidenum">
              <a:rPr lang="en-CA" altLang="fr-FR" smtClean="0"/>
              <a:pPr/>
              <a:t>6</a:t>
            </a:fld>
            <a:endParaRPr lang="en-CA" altLang="fr-FR"/>
          </a:p>
        </p:txBody>
      </p:sp>
    </p:spTree>
    <p:extLst>
      <p:ext uri="{BB962C8B-B14F-4D97-AF65-F5344CB8AC3E}">
        <p14:creationId xmlns:p14="http://schemas.microsoft.com/office/powerpoint/2010/main" val="24840470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Certains verbes peuvent exiger l’emploi du subjonctif ou bien de l’indicatif. Il s’agit des verbes de pensée ou de déclaration comme : penser, trouver, affirmer, paraitre, sembler, être sûr, etc. Ces verbes sont d’habitude suivis de l’indicatif :</a:t>
            </a:r>
          </a:p>
          <a:p>
            <a:pPr marL="22860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 </a:t>
            </a:r>
          </a:p>
          <a:p>
            <a:pPr marL="22860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Je crois que vous avez raison. </a:t>
            </a:r>
          </a:p>
          <a:p>
            <a:pPr marL="22860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 </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Mais quand ils sont employés à la forme négative ou interrogative et ils expriment l’incertitude ou le doute, </a:t>
            </a:r>
            <a:r>
              <a:rPr lang="fr-CA" sz="1800" dirty="0">
                <a:effectLst/>
                <a:highlight>
                  <a:srgbClr val="FFFF00"/>
                </a:highlight>
                <a:latin typeface="Open Sans" panose="020B0606030504020204" pitchFamily="34" charset="0"/>
                <a:ea typeface="Calibri" panose="020F0502020204030204" pitchFamily="34" charset="0"/>
                <a:cs typeface="Times New Roman" panose="02020603050405020304" pitchFamily="18" charset="0"/>
              </a:rPr>
              <a:t>[</a:t>
            </a:r>
            <a:r>
              <a:rPr lang="fr-CA" sz="1800" dirty="0">
                <a:effectLst/>
                <a:latin typeface="Open Sans" panose="020B0606030504020204" pitchFamily="34" charset="0"/>
                <a:ea typeface="Calibri" panose="020F0502020204030204" pitchFamily="34" charset="0"/>
                <a:cs typeface="Times New Roman" panose="02020603050405020304" pitchFamily="18" charset="0"/>
              </a:rPr>
              <a:t>] alors nous employons le subjonctif après ces verbes :</a:t>
            </a:r>
          </a:p>
          <a:p>
            <a:pPr marL="22860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 </a:t>
            </a:r>
          </a:p>
          <a:p>
            <a:pPr marL="22860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Je ne crois pas que vous ayez raison. – nous employons le subjonctif après la négation, car le verbe « croire » à la forme négative exprime une nuance de doute.  </a:t>
            </a:r>
          </a:p>
          <a:p>
            <a:pPr marL="22860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Pensez-vous qu’il puisse les aider ? – nous employons le subjonctif après l’interrogation avec une inversion qui ajoute une nuance d’incertitude dans cette phrase.</a:t>
            </a:r>
          </a:p>
          <a:p>
            <a:endParaRPr lang="fr-CA" dirty="0"/>
          </a:p>
        </p:txBody>
      </p:sp>
      <p:sp>
        <p:nvSpPr>
          <p:cNvPr id="4" name="Header Placeholder 3"/>
          <p:cNvSpPr>
            <a:spLocks noGrp="1"/>
          </p:cNvSpPr>
          <p:nvPr>
            <p:ph type="hdr" sz="quarter"/>
          </p:nvPr>
        </p:nvSpPr>
        <p:spPr/>
        <p:txBody>
          <a:bodyPr/>
          <a:lstStyle/>
          <a:p>
            <a:pPr>
              <a:defRPr/>
            </a:pPr>
            <a:r>
              <a:rPr lang="en-CA"/>
              <a:t>Titre</a:t>
            </a:r>
          </a:p>
        </p:txBody>
      </p:sp>
      <p:sp>
        <p:nvSpPr>
          <p:cNvPr id="5" name="Slide Number Placeholder 4"/>
          <p:cNvSpPr>
            <a:spLocks noGrp="1"/>
          </p:cNvSpPr>
          <p:nvPr>
            <p:ph type="sldNum" sz="quarter" idx="5"/>
          </p:nvPr>
        </p:nvSpPr>
        <p:spPr/>
        <p:txBody>
          <a:bodyPr/>
          <a:lstStyle/>
          <a:p>
            <a:fld id="{FAD5B01B-8261-413B-B4A6-6EF9DC32D8C9}" type="slidenum">
              <a:rPr lang="en-CA" altLang="fr-FR" smtClean="0"/>
              <a:pPr/>
              <a:t>7</a:t>
            </a:fld>
            <a:endParaRPr lang="en-CA" altLang="fr-FR"/>
          </a:p>
        </p:txBody>
      </p:sp>
    </p:spTree>
    <p:extLst>
      <p:ext uri="{BB962C8B-B14F-4D97-AF65-F5344CB8AC3E}">
        <p14:creationId xmlns:p14="http://schemas.microsoft.com/office/powerpoint/2010/main" val="16086742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Nous employons le subjonctif non seulement après certains verbes qui expriment des sentiments, des doutes, etc., mais aussi après certaines conjonctions. Je vous rappelle qu’une conjonction est un mot-outil qui sert à relier deux phrases. </a:t>
            </a:r>
          </a:p>
          <a:p>
            <a:pPr marL="22860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 </a:t>
            </a:r>
          </a:p>
          <a:p>
            <a:pPr marL="22860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Les conjonctions les plus souvent utilisées sont :</a:t>
            </a:r>
          </a:p>
          <a:p>
            <a:pPr marL="45720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pour que, afin que, de peur que (+ne), de manière que, à moins que, sans que, à condition que, pourvu que, avant que (+ne), en attendant que, jusqu’à ce que, bien que, quoique. </a:t>
            </a:r>
          </a:p>
          <a:p>
            <a:pPr marL="22860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 </a:t>
            </a:r>
          </a:p>
          <a:p>
            <a:pPr marL="22860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Notez que ces conjonctions comprennent toutes un « que » </a:t>
            </a:r>
          </a:p>
          <a:p>
            <a:pPr marL="22860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 </a:t>
            </a:r>
          </a:p>
          <a:p>
            <a:pPr marL="45720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Je ferai tout mon possible pour qu’il réussisse. </a:t>
            </a:r>
          </a:p>
          <a:p>
            <a:pPr marL="45720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Réfléchissez avant qu’il ne soit pas trop tard. </a:t>
            </a:r>
          </a:p>
          <a:p>
            <a:pPr marL="45720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En attendant que le nouveau pont soit construit, on utilise le vieux. </a:t>
            </a:r>
          </a:p>
          <a:p>
            <a:endParaRPr lang="fr-CA" dirty="0"/>
          </a:p>
        </p:txBody>
      </p:sp>
      <p:sp>
        <p:nvSpPr>
          <p:cNvPr id="4" name="Header Placeholder 3"/>
          <p:cNvSpPr>
            <a:spLocks noGrp="1"/>
          </p:cNvSpPr>
          <p:nvPr>
            <p:ph type="hdr" sz="quarter"/>
          </p:nvPr>
        </p:nvSpPr>
        <p:spPr/>
        <p:txBody>
          <a:bodyPr/>
          <a:lstStyle/>
          <a:p>
            <a:pPr>
              <a:defRPr/>
            </a:pPr>
            <a:r>
              <a:rPr lang="en-CA"/>
              <a:t>Titre</a:t>
            </a:r>
          </a:p>
        </p:txBody>
      </p:sp>
      <p:sp>
        <p:nvSpPr>
          <p:cNvPr id="5" name="Slide Number Placeholder 4"/>
          <p:cNvSpPr>
            <a:spLocks noGrp="1"/>
          </p:cNvSpPr>
          <p:nvPr>
            <p:ph type="sldNum" sz="quarter" idx="5"/>
          </p:nvPr>
        </p:nvSpPr>
        <p:spPr/>
        <p:txBody>
          <a:bodyPr/>
          <a:lstStyle/>
          <a:p>
            <a:fld id="{FAD5B01B-8261-413B-B4A6-6EF9DC32D8C9}" type="slidenum">
              <a:rPr lang="en-CA" altLang="fr-FR" smtClean="0"/>
              <a:pPr/>
              <a:t>8</a:t>
            </a:fld>
            <a:endParaRPr lang="en-CA" altLang="fr-FR"/>
          </a:p>
        </p:txBody>
      </p:sp>
    </p:spTree>
    <p:extLst>
      <p:ext uri="{BB962C8B-B14F-4D97-AF65-F5344CB8AC3E}">
        <p14:creationId xmlns:p14="http://schemas.microsoft.com/office/powerpoint/2010/main" val="21366833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Jusqu’à présent nous avons parlé du subjonctif dans des subordonnées complétives et après certaines conjonctions. Nous pouvons également trouver le subjonctif dans des propositions relatives. Vous allez peut-être  me demander quelle est la différence entre les propositions complétives et les propositions relatives. Rappelons-nous qu’une proposition subordonnée complétive représente un complément du verbe de la proposition principale. </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Par exemple, 	</a:t>
            </a:r>
          </a:p>
          <a:p>
            <a:pPr marL="457200" marR="0" indent="457200">
              <a:spcBef>
                <a:spcPts val="0"/>
              </a:spcBef>
              <a:spcAft>
                <a:spcPts val="400"/>
              </a:spcAft>
            </a:pPr>
            <a:r>
              <a:rPr lang="fr-CA" sz="1800" u="dbl" dirty="0">
                <a:effectLst/>
                <a:latin typeface="Open Sans" panose="020B0606030504020204" pitchFamily="34" charset="0"/>
                <a:ea typeface="Calibri" panose="020F0502020204030204" pitchFamily="34" charset="0"/>
                <a:cs typeface="Times New Roman" panose="02020603050405020304" pitchFamily="18" charset="0"/>
              </a:rPr>
              <a:t>M. Radin dit [</a:t>
            </a:r>
            <a:r>
              <a:rPr lang="fr-CA" sz="1800" u="dashHeavy" dirty="0">
                <a:effectLst/>
                <a:latin typeface="Open Sans" panose="020B0606030504020204" pitchFamily="34" charset="0"/>
                <a:ea typeface="Calibri" panose="020F0502020204030204" pitchFamily="34" charset="0"/>
                <a:cs typeface="Times New Roman" panose="02020603050405020304" pitchFamily="18" charset="0"/>
              </a:rPr>
              <a:t>qu’elle est partie]</a:t>
            </a:r>
            <a:r>
              <a:rPr lang="fr-CA" sz="1800" dirty="0">
                <a:effectLst/>
                <a:latin typeface="Open Sans" panose="020B0606030504020204" pitchFamily="34" charset="0"/>
                <a:ea typeface="Calibri" panose="020F0502020204030204" pitchFamily="34" charset="0"/>
                <a:cs typeface="Times New Roman" panose="02020603050405020304" pitchFamily="18" charset="0"/>
              </a:rPr>
              <a:t>. </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qu’elle est partie – c’est une proposition subordonnée complétive parce qu’elle est  complément du verbe « dire » : Qu’est-ce que </a:t>
            </a:r>
            <a:r>
              <a:rPr lang="fr-CA" sz="1800" dirty="0" err="1">
                <a:effectLst/>
                <a:latin typeface="Open Sans" panose="020B0606030504020204" pitchFamily="34" charset="0"/>
                <a:ea typeface="Calibri" panose="020F0502020204030204" pitchFamily="34" charset="0"/>
                <a:cs typeface="Times New Roman" panose="02020603050405020304" pitchFamily="18" charset="0"/>
              </a:rPr>
              <a:t>M.Radin</a:t>
            </a:r>
            <a:r>
              <a:rPr lang="fr-CA" sz="1800" dirty="0">
                <a:effectLst/>
                <a:latin typeface="Open Sans" panose="020B0606030504020204" pitchFamily="34" charset="0"/>
                <a:ea typeface="Calibri" panose="020F0502020204030204" pitchFamily="34" charset="0"/>
                <a:cs typeface="Times New Roman" panose="02020603050405020304" pitchFamily="18" charset="0"/>
              </a:rPr>
              <a:t> dit ? qu’elle est partie. </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 </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Pour ce qui est de la subordonnée relative, elle sert d’un complément d’un nom ou d’un pronom qui la précède.  </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Par exemple, </a:t>
            </a:r>
          </a:p>
          <a:p>
            <a:pPr marL="45720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Voici </a:t>
            </a:r>
            <a:r>
              <a:rPr lang="fr-CA" sz="1800" u="sng" dirty="0">
                <a:effectLst/>
                <a:latin typeface="Open Sans" panose="020B0606030504020204" pitchFamily="34" charset="0"/>
                <a:ea typeface="Calibri" panose="020F0502020204030204" pitchFamily="34" charset="0"/>
                <a:cs typeface="Times New Roman" panose="02020603050405020304" pitchFamily="18" charset="0"/>
              </a:rPr>
              <a:t>les livres</a:t>
            </a:r>
            <a:r>
              <a:rPr lang="fr-CA" sz="1800" dirty="0">
                <a:effectLst/>
                <a:latin typeface="Open Sans" panose="020B0606030504020204" pitchFamily="34" charset="0"/>
                <a:ea typeface="Calibri" panose="020F0502020204030204" pitchFamily="34" charset="0"/>
                <a:cs typeface="Times New Roman" panose="02020603050405020304" pitchFamily="18" charset="0"/>
              </a:rPr>
              <a:t> [que j’ai cherchés].  – les livres est un complément de « j’ai cherchés » et dans la grammaire nous l’appelons un antécédent. </a:t>
            </a:r>
          </a:p>
          <a:p>
            <a:endParaRPr lang="fr-CA" dirty="0"/>
          </a:p>
        </p:txBody>
      </p:sp>
      <p:sp>
        <p:nvSpPr>
          <p:cNvPr id="4" name="Header Placeholder 3"/>
          <p:cNvSpPr>
            <a:spLocks noGrp="1"/>
          </p:cNvSpPr>
          <p:nvPr>
            <p:ph type="hdr" sz="quarter"/>
          </p:nvPr>
        </p:nvSpPr>
        <p:spPr/>
        <p:txBody>
          <a:bodyPr/>
          <a:lstStyle/>
          <a:p>
            <a:pPr>
              <a:defRPr/>
            </a:pPr>
            <a:r>
              <a:rPr lang="en-CA"/>
              <a:t>Titre</a:t>
            </a:r>
          </a:p>
        </p:txBody>
      </p:sp>
      <p:sp>
        <p:nvSpPr>
          <p:cNvPr id="5" name="Slide Number Placeholder 4"/>
          <p:cNvSpPr>
            <a:spLocks noGrp="1"/>
          </p:cNvSpPr>
          <p:nvPr>
            <p:ph type="sldNum" sz="quarter" idx="5"/>
          </p:nvPr>
        </p:nvSpPr>
        <p:spPr/>
        <p:txBody>
          <a:bodyPr/>
          <a:lstStyle/>
          <a:p>
            <a:fld id="{FAD5B01B-8261-413B-B4A6-6EF9DC32D8C9}" type="slidenum">
              <a:rPr lang="en-CA" altLang="fr-FR" smtClean="0"/>
              <a:pPr/>
              <a:t>9</a:t>
            </a:fld>
            <a:endParaRPr lang="en-CA" altLang="fr-FR"/>
          </a:p>
        </p:txBody>
      </p:sp>
    </p:spTree>
    <p:extLst>
      <p:ext uri="{BB962C8B-B14F-4D97-AF65-F5344CB8AC3E}">
        <p14:creationId xmlns:p14="http://schemas.microsoft.com/office/powerpoint/2010/main" val="21725062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 name="Slide Number Placeholder 9">
            <a:extLst>
              <a:ext uri="{FF2B5EF4-FFF2-40B4-BE49-F238E27FC236}">
                <a16:creationId xmlns:a16="http://schemas.microsoft.com/office/drawing/2014/main" id="{DE79CEFA-2D76-4688-AD2D-E2C450F326D9}"/>
              </a:ext>
            </a:extLst>
          </p:cNvPr>
          <p:cNvSpPr txBox="1">
            <a:spLocks/>
          </p:cNvSpPr>
          <p:nvPr userDrawn="1"/>
        </p:nvSpPr>
        <p:spPr bwMode="auto">
          <a:xfrm>
            <a:off x="2383" y="3175"/>
            <a:ext cx="12481560" cy="527050"/>
          </a:xfrm>
          <a:prstGeom prst="rect">
            <a:avLst/>
          </a:prstGeom>
          <a:solidFill>
            <a:schemeClr val="tx1"/>
          </a:solidFill>
          <a:ln>
            <a:solidFill>
              <a:schemeClr val="tx1"/>
            </a:solidFill>
          </a:ln>
        </p:spPr>
        <p:txBody>
          <a:bodyPr lIns="91430" tIns="45715" rIns="91430" bIns="45715" anchor="ctr"/>
          <a:lstStyle>
            <a:lvl1pPr eaLnBrk="0" hangingPunct="0">
              <a:defRPr sz="3000">
                <a:solidFill>
                  <a:srgbClr val="000000"/>
                </a:solidFill>
                <a:latin typeface="Gill Sans" charset="0"/>
                <a:cs typeface="ヒラギノ角ゴ ProN W3" charset="0"/>
                <a:sym typeface="Gill Sans" charset="0"/>
              </a:defRPr>
            </a:lvl1pPr>
            <a:lvl2pPr marL="742950" indent="-285750" eaLnBrk="0" hangingPunct="0">
              <a:defRPr sz="3000">
                <a:solidFill>
                  <a:srgbClr val="000000"/>
                </a:solidFill>
                <a:latin typeface="Gill Sans" charset="0"/>
                <a:cs typeface="ヒラギノ角ゴ ProN W3" charset="0"/>
                <a:sym typeface="Gill Sans" charset="0"/>
              </a:defRPr>
            </a:lvl2pPr>
            <a:lvl3pPr marL="1143000" indent="-228600" eaLnBrk="0" hangingPunct="0">
              <a:defRPr sz="3000">
                <a:solidFill>
                  <a:srgbClr val="000000"/>
                </a:solidFill>
                <a:latin typeface="Gill Sans" charset="0"/>
                <a:cs typeface="ヒラギノ角ゴ ProN W3" charset="0"/>
                <a:sym typeface="Gill Sans" charset="0"/>
              </a:defRPr>
            </a:lvl3pPr>
            <a:lvl4pPr marL="1600200" indent="-228600" eaLnBrk="0" hangingPunct="0">
              <a:defRPr sz="3000">
                <a:solidFill>
                  <a:srgbClr val="000000"/>
                </a:solidFill>
                <a:latin typeface="Gill Sans" charset="0"/>
                <a:cs typeface="ヒラギノ角ゴ ProN W3" charset="0"/>
                <a:sym typeface="Gill Sans" charset="0"/>
              </a:defRPr>
            </a:lvl4pPr>
            <a:lvl5pPr marL="2057400" indent="-228600" eaLnBrk="0" hangingPunct="0">
              <a:defRPr sz="3000">
                <a:solidFill>
                  <a:srgbClr val="000000"/>
                </a:solidFill>
                <a:latin typeface="Gill Sans"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cs typeface="ヒラギノ角ゴ ProN W3" charset="0"/>
                <a:sym typeface="Gill Sans" charset="0"/>
              </a:defRPr>
            </a:lvl9pPr>
          </a:lstStyle>
          <a:p>
            <a:pPr marL="114300" indent="0" algn="l" eaLnBrk="1" hangingPunct="1"/>
            <a:endParaRPr lang="en-CA" altLang="fr-FR" sz="1800" dirty="0">
              <a:solidFill>
                <a:srgbClr val="E7DED1"/>
              </a:solidFill>
              <a:latin typeface="Arial" panose="020B0604020202020204" pitchFamily="34" charset="0"/>
              <a:cs typeface="Arial" panose="020B0604020202020204" pitchFamily="34" charset="0"/>
            </a:endParaRPr>
          </a:p>
        </p:txBody>
      </p:sp>
      <p:cxnSp>
        <p:nvCxnSpPr>
          <p:cNvPr id="6" name="Straight Connector 7">
            <a:extLst>
              <a:ext uri="{FF2B5EF4-FFF2-40B4-BE49-F238E27FC236}">
                <a16:creationId xmlns:a16="http://schemas.microsoft.com/office/drawing/2014/main" id="{2DEFA06B-589B-4D17-ABB4-D5F4AEAF1907}"/>
              </a:ext>
            </a:extLst>
          </p:cNvPr>
          <p:cNvCxnSpPr>
            <a:cxnSpLocks noChangeShapeType="1"/>
          </p:cNvCxnSpPr>
          <p:nvPr userDrawn="1"/>
        </p:nvCxnSpPr>
        <p:spPr bwMode="auto">
          <a:xfrm>
            <a:off x="-2382" y="546100"/>
            <a:ext cx="12490704" cy="0"/>
          </a:xfrm>
          <a:prstGeom prst="line">
            <a:avLst/>
          </a:prstGeom>
          <a:noFill/>
          <a:ln w="25400" algn="ctr">
            <a:solidFill>
              <a:schemeClr val="bg1">
                <a:lumMod val="65000"/>
              </a:schemeClr>
            </a:solidFill>
            <a:round/>
            <a:headEnd/>
            <a:tailEnd/>
          </a:ln>
          <a:extLst>
            <a:ext uri="{909E8E84-426E-40DD-AFC4-6F175D3DCCD1}">
              <a14:hiddenFill xmlns:a14="http://schemas.microsoft.com/office/drawing/2010/main">
                <a:noFill/>
              </a14:hiddenFill>
            </a:ext>
          </a:extLst>
        </p:spPr>
      </p:cxnSp>
      <p:sp>
        <p:nvSpPr>
          <p:cNvPr id="3" name="Text Placeholder 2"/>
          <p:cNvSpPr>
            <a:spLocks noGrp="1"/>
          </p:cNvSpPr>
          <p:nvPr>
            <p:ph type="body" idx="1"/>
          </p:nvPr>
        </p:nvSpPr>
        <p:spPr>
          <a:xfrm>
            <a:off x="1106214" y="3588563"/>
            <a:ext cx="10300303" cy="600144"/>
          </a:xfrm>
        </p:spPr>
        <p:txBody>
          <a:bodyPr anchor="b"/>
          <a:lstStyle>
            <a:lvl1pPr marL="0" indent="0" algn="ctr">
              <a:buNone/>
              <a:defRPr sz="3200">
                <a:solidFill>
                  <a:schemeClr val="tx2">
                    <a:lumMod val="60000"/>
                    <a:lumOff val="40000"/>
                  </a:schemeClr>
                </a:solidFill>
              </a:defRPr>
            </a:lvl1pPr>
            <a:lvl2pPr marL="324714" indent="0">
              <a:buNone/>
              <a:defRPr sz="1300"/>
            </a:lvl2pPr>
            <a:lvl3pPr marL="649429" indent="0">
              <a:buNone/>
              <a:defRPr sz="1100"/>
            </a:lvl3pPr>
            <a:lvl4pPr marL="974143" indent="0">
              <a:buNone/>
              <a:defRPr sz="1000"/>
            </a:lvl4pPr>
            <a:lvl5pPr marL="1298859" indent="0">
              <a:buNone/>
              <a:defRPr sz="1000"/>
            </a:lvl5pPr>
            <a:lvl6pPr marL="1623573" indent="0">
              <a:buNone/>
              <a:defRPr sz="1000"/>
            </a:lvl6pPr>
            <a:lvl7pPr marL="1948289" indent="0">
              <a:buNone/>
              <a:defRPr sz="1000"/>
            </a:lvl7pPr>
            <a:lvl8pPr marL="2273003" indent="0">
              <a:buNone/>
              <a:defRPr sz="1000"/>
            </a:lvl8pPr>
            <a:lvl9pPr marL="2597718" indent="0">
              <a:buNone/>
              <a:defRPr sz="1000"/>
            </a:lvl9pPr>
          </a:lstStyle>
          <a:p>
            <a:pPr lvl="0"/>
            <a:r>
              <a:rPr lang="fr-CA" noProof="0" dirty="0"/>
              <a:t>Click to </a:t>
            </a:r>
            <a:r>
              <a:rPr lang="fr-CA" noProof="0" dirty="0" err="1"/>
              <a:t>edit</a:t>
            </a:r>
            <a:r>
              <a:rPr lang="fr-CA" noProof="0" dirty="0"/>
              <a:t> Master </a:t>
            </a:r>
            <a:r>
              <a:rPr lang="fr-CA" noProof="0" dirty="0" err="1"/>
              <a:t>text</a:t>
            </a:r>
            <a:r>
              <a:rPr lang="fr-CA" noProof="0" dirty="0"/>
              <a:t> styles</a:t>
            </a:r>
          </a:p>
        </p:txBody>
      </p:sp>
      <p:sp>
        <p:nvSpPr>
          <p:cNvPr id="8" name="Title 7"/>
          <p:cNvSpPr>
            <a:spLocks noGrp="1"/>
          </p:cNvSpPr>
          <p:nvPr>
            <p:ph type="title"/>
          </p:nvPr>
        </p:nvSpPr>
        <p:spPr>
          <a:xfrm>
            <a:off x="1105346" y="1832791"/>
            <a:ext cx="10300303" cy="1755775"/>
          </a:xfrm>
        </p:spPr>
        <p:txBody>
          <a:bodyPr/>
          <a:lstStyle>
            <a:lvl1pPr algn="ctr">
              <a:defRPr sz="5400" b="1">
                <a:solidFill>
                  <a:schemeClr val="accent1">
                    <a:lumMod val="50000"/>
                  </a:schemeClr>
                </a:solidFill>
                <a:effectLst>
                  <a:outerShdw blurRad="50800" dist="38100" dir="2700000" algn="tl" rotWithShape="0">
                    <a:prstClr val="black">
                      <a:alpha val="40000"/>
                    </a:prstClr>
                  </a:outerShdw>
                </a:effectLst>
                <a:latin typeface="Open Sans" panose="020B0606030504020204" pitchFamily="34" charset="0"/>
                <a:ea typeface="Open Sans" panose="020B0606030504020204" pitchFamily="34" charset="0"/>
                <a:cs typeface="Open Sans" panose="020B0606030504020204" pitchFamily="34" charset="0"/>
              </a:defRPr>
            </a:lvl1pPr>
          </a:lstStyle>
          <a:p>
            <a:r>
              <a:rPr lang="fr-CA" noProof="0" dirty="0"/>
              <a:t>Click to </a:t>
            </a:r>
            <a:r>
              <a:rPr lang="fr-CA" noProof="0" dirty="0" err="1"/>
              <a:t>edit</a:t>
            </a:r>
            <a:r>
              <a:rPr lang="fr-CA" noProof="0" dirty="0"/>
              <a:t> Master </a:t>
            </a:r>
            <a:r>
              <a:rPr lang="fr-CA" noProof="0" dirty="0" err="1"/>
              <a:t>title</a:t>
            </a:r>
            <a:r>
              <a:rPr lang="fr-CA" noProof="0" dirty="0"/>
              <a:t> style</a:t>
            </a:r>
          </a:p>
        </p:txBody>
      </p:sp>
    </p:spTree>
    <p:extLst>
      <p:ext uri="{BB962C8B-B14F-4D97-AF65-F5344CB8AC3E}">
        <p14:creationId xmlns:p14="http://schemas.microsoft.com/office/powerpoint/2010/main" val="1245608222"/>
      </p:ext>
    </p:extLst>
  </p:cSld>
  <p:clrMapOvr>
    <a:masterClrMapping/>
  </p:clrMapOvr>
  <p:transition/>
  <p:extLst>
    <p:ext uri="{DCECCB84-F9BA-43D5-87BE-67443E8EF086}">
      <p15:sldGuideLst xmlns:p15="http://schemas.microsoft.com/office/powerpoint/2012/main">
        <p15:guide id="1" orient="horz" pos="2211" userDrawn="1">
          <p15:clr>
            <a:srgbClr val="FBAE40"/>
          </p15:clr>
        </p15:guide>
        <p15:guide id="2" pos="3931"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hidden="1">
            <a:extLst>
              <a:ext uri="{FF2B5EF4-FFF2-40B4-BE49-F238E27FC236}">
                <a16:creationId xmlns:a16="http://schemas.microsoft.com/office/drawing/2014/main" id="{C9884451-B965-44E7-8CA0-2D148555CABA}"/>
              </a:ext>
            </a:extLst>
          </p:cNvPr>
          <p:cNvSpPr>
            <a:spLocks noChangeArrowheads="1"/>
          </p:cNvSpPr>
          <p:nvPr userDrawn="1"/>
        </p:nvSpPr>
        <p:spPr bwMode="auto">
          <a:xfrm>
            <a:off x="734523" y="0"/>
            <a:ext cx="11747992" cy="5461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nchor="ctr"/>
          <a:lstStyle>
            <a:lvl1pPr marL="90488" eaLnBrk="0" hangingPunct="0">
              <a:defRPr sz="3000">
                <a:solidFill>
                  <a:srgbClr val="000000"/>
                </a:solidFill>
                <a:latin typeface="Gill Sans" charset="0"/>
                <a:cs typeface="ヒラギノ角ゴ ProN W3" charset="0"/>
                <a:sym typeface="Gill Sans" charset="0"/>
              </a:defRPr>
            </a:lvl1pPr>
            <a:lvl2pPr marL="742950" indent="-285750" eaLnBrk="0" hangingPunct="0">
              <a:defRPr sz="3000">
                <a:solidFill>
                  <a:srgbClr val="000000"/>
                </a:solidFill>
                <a:latin typeface="Gill Sans" charset="0"/>
                <a:cs typeface="ヒラギノ角ゴ ProN W3" charset="0"/>
                <a:sym typeface="Gill Sans" charset="0"/>
              </a:defRPr>
            </a:lvl2pPr>
            <a:lvl3pPr marL="1143000" indent="-228600" eaLnBrk="0" hangingPunct="0">
              <a:defRPr sz="3000">
                <a:solidFill>
                  <a:srgbClr val="000000"/>
                </a:solidFill>
                <a:latin typeface="Gill Sans" charset="0"/>
                <a:cs typeface="ヒラギノ角ゴ ProN W3" charset="0"/>
                <a:sym typeface="Gill Sans" charset="0"/>
              </a:defRPr>
            </a:lvl3pPr>
            <a:lvl4pPr marL="1600200" indent="-228600" eaLnBrk="0" hangingPunct="0">
              <a:defRPr sz="3000">
                <a:solidFill>
                  <a:srgbClr val="000000"/>
                </a:solidFill>
                <a:latin typeface="Gill Sans" charset="0"/>
                <a:cs typeface="ヒラギノ角ゴ ProN W3" charset="0"/>
                <a:sym typeface="Gill Sans" charset="0"/>
              </a:defRPr>
            </a:lvl4pPr>
            <a:lvl5pPr marL="2057400" indent="-228600" eaLnBrk="0" hangingPunct="0">
              <a:defRPr sz="3000">
                <a:solidFill>
                  <a:srgbClr val="000000"/>
                </a:solidFill>
                <a:latin typeface="Gill Sans"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cs typeface="ヒラギノ角ゴ ProN W3" charset="0"/>
                <a:sym typeface="Gill Sans" charset="0"/>
              </a:defRPr>
            </a:lvl9pPr>
          </a:lstStyle>
          <a:p>
            <a:pPr eaLnBrk="1" hangingPunct="1"/>
            <a:endParaRPr lang="en-CA" altLang="fr-FR" sz="2000" b="1">
              <a:solidFill>
                <a:schemeClr val="bg1"/>
              </a:solidFill>
              <a:latin typeface="Arial" panose="020B0604020202020204" pitchFamily="34" charset="0"/>
              <a:cs typeface="Arial" panose="020B0604020202020204" pitchFamily="34" charset="0"/>
            </a:endParaRPr>
          </a:p>
        </p:txBody>
      </p:sp>
      <p:sp>
        <p:nvSpPr>
          <p:cNvPr id="8" name="Slide Number Placeholder 9">
            <a:extLst>
              <a:ext uri="{FF2B5EF4-FFF2-40B4-BE49-F238E27FC236}">
                <a16:creationId xmlns:a16="http://schemas.microsoft.com/office/drawing/2014/main" id="{A4F16698-043D-4F64-ACD6-D3D2C341ED36}"/>
              </a:ext>
            </a:extLst>
          </p:cNvPr>
          <p:cNvSpPr txBox="1">
            <a:spLocks/>
          </p:cNvSpPr>
          <p:nvPr userDrawn="1"/>
        </p:nvSpPr>
        <p:spPr bwMode="auto">
          <a:xfrm>
            <a:off x="2" y="3175"/>
            <a:ext cx="12482511" cy="527050"/>
          </a:xfrm>
          <a:prstGeom prst="rect">
            <a:avLst/>
          </a:prstGeom>
          <a:solidFill>
            <a:schemeClr val="tx1"/>
          </a:solidFill>
          <a:ln>
            <a:solidFill>
              <a:schemeClr val="tx1"/>
            </a:solidFill>
          </a:ln>
        </p:spPr>
        <p:txBody>
          <a:bodyPr lIns="91430" tIns="45715" rIns="91430" bIns="45715" anchor="ctr"/>
          <a:lstStyle>
            <a:lvl1pPr eaLnBrk="0" hangingPunct="0">
              <a:defRPr sz="3000">
                <a:solidFill>
                  <a:srgbClr val="000000"/>
                </a:solidFill>
                <a:latin typeface="Gill Sans" charset="0"/>
                <a:cs typeface="ヒラギノ角ゴ ProN W3" charset="0"/>
                <a:sym typeface="Gill Sans" charset="0"/>
              </a:defRPr>
            </a:lvl1pPr>
            <a:lvl2pPr marL="742950" indent="-285750" eaLnBrk="0" hangingPunct="0">
              <a:defRPr sz="3000">
                <a:solidFill>
                  <a:srgbClr val="000000"/>
                </a:solidFill>
                <a:latin typeface="Gill Sans" charset="0"/>
                <a:cs typeface="ヒラギノ角ゴ ProN W3" charset="0"/>
                <a:sym typeface="Gill Sans" charset="0"/>
              </a:defRPr>
            </a:lvl2pPr>
            <a:lvl3pPr marL="1143000" indent="-228600" eaLnBrk="0" hangingPunct="0">
              <a:defRPr sz="3000">
                <a:solidFill>
                  <a:srgbClr val="000000"/>
                </a:solidFill>
                <a:latin typeface="Gill Sans" charset="0"/>
                <a:cs typeface="ヒラギノ角ゴ ProN W3" charset="0"/>
                <a:sym typeface="Gill Sans" charset="0"/>
              </a:defRPr>
            </a:lvl3pPr>
            <a:lvl4pPr marL="1600200" indent="-228600" eaLnBrk="0" hangingPunct="0">
              <a:defRPr sz="3000">
                <a:solidFill>
                  <a:srgbClr val="000000"/>
                </a:solidFill>
                <a:latin typeface="Gill Sans" charset="0"/>
                <a:cs typeface="ヒラギノ角ゴ ProN W3" charset="0"/>
                <a:sym typeface="Gill Sans" charset="0"/>
              </a:defRPr>
            </a:lvl4pPr>
            <a:lvl5pPr marL="2057400" indent="-228600" eaLnBrk="0" hangingPunct="0">
              <a:defRPr sz="3000">
                <a:solidFill>
                  <a:srgbClr val="000000"/>
                </a:solidFill>
                <a:latin typeface="Gill Sans"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cs typeface="ヒラギノ角ゴ ProN W3" charset="0"/>
                <a:sym typeface="Gill Sans" charset="0"/>
              </a:defRPr>
            </a:lvl9pPr>
          </a:lstStyle>
          <a:p>
            <a:pPr marL="114300" indent="0" algn="l" eaLnBrk="1" hangingPunct="1"/>
            <a:fld id="{9AF3920E-325C-49B2-ADF6-7433734FB2B9}" type="slidenum">
              <a:rPr lang="en-CA" altLang="fr-FR" sz="1800">
                <a:solidFill>
                  <a:srgbClr val="E7DED1"/>
                </a:solidFill>
                <a:latin typeface="Arial" panose="020B0604020202020204" pitchFamily="34" charset="0"/>
                <a:cs typeface="Arial" panose="020B0604020202020204" pitchFamily="34" charset="0"/>
              </a:rPr>
              <a:pPr marL="114300" indent="0" algn="l" eaLnBrk="1" hangingPunct="1"/>
              <a:t>‹#›</a:t>
            </a:fld>
            <a:endParaRPr lang="en-CA" altLang="fr-FR" sz="1800" dirty="0">
              <a:solidFill>
                <a:srgbClr val="E7DED1"/>
              </a:solidFill>
              <a:latin typeface="Arial" panose="020B0604020202020204" pitchFamily="34" charset="0"/>
              <a:cs typeface="Arial" panose="020B0604020202020204" pitchFamily="34" charset="0"/>
            </a:endParaRPr>
          </a:p>
        </p:txBody>
      </p:sp>
      <p:cxnSp>
        <p:nvCxnSpPr>
          <p:cNvPr id="9" name="Straight Connector 7">
            <a:extLst>
              <a:ext uri="{FF2B5EF4-FFF2-40B4-BE49-F238E27FC236}">
                <a16:creationId xmlns:a16="http://schemas.microsoft.com/office/drawing/2014/main" id="{17C2E182-9094-492E-8C8C-BDB4202A9A57}"/>
              </a:ext>
            </a:extLst>
          </p:cNvPr>
          <p:cNvCxnSpPr>
            <a:cxnSpLocks noChangeShapeType="1"/>
          </p:cNvCxnSpPr>
          <p:nvPr userDrawn="1"/>
        </p:nvCxnSpPr>
        <p:spPr bwMode="auto">
          <a:xfrm>
            <a:off x="-4763" y="546100"/>
            <a:ext cx="12490704" cy="0"/>
          </a:xfrm>
          <a:prstGeom prst="line">
            <a:avLst/>
          </a:prstGeom>
          <a:noFill/>
          <a:ln w="25400" algn="ctr">
            <a:solidFill>
              <a:schemeClr val="bg1">
                <a:lumMod val="65000"/>
              </a:schemeClr>
            </a:solidFill>
            <a:round/>
            <a:headEnd/>
            <a:tailEnd/>
          </a:ln>
          <a:extLst>
            <a:ext uri="{909E8E84-426E-40DD-AFC4-6F175D3DCCD1}">
              <a14:hiddenFill xmlns:a14="http://schemas.microsoft.com/office/drawing/2010/main">
                <a:noFill/>
              </a14:hiddenFill>
            </a:ext>
          </a:extLst>
        </p:spPr>
      </p:cxnSp>
      <p:sp>
        <p:nvSpPr>
          <p:cNvPr id="2" name="Title 1"/>
          <p:cNvSpPr>
            <a:spLocks noGrp="1"/>
          </p:cNvSpPr>
          <p:nvPr>
            <p:ph type="title" hasCustomPrompt="1"/>
          </p:nvPr>
        </p:nvSpPr>
        <p:spPr>
          <a:xfrm>
            <a:off x="558527" y="10002"/>
            <a:ext cx="11745827" cy="511175"/>
          </a:xfrm>
          <a:noFill/>
          <a:ln>
            <a:noFill/>
          </a:ln>
        </p:spPr>
        <p:txBody>
          <a:bodyPr/>
          <a:lstStyle>
            <a:lvl1pPr algn="l">
              <a:defRPr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fr-CA" noProof="0" dirty="0"/>
              <a:t>Click to </a:t>
            </a:r>
            <a:r>
              <a:rPr lang="fr-CA" noProof="0" dirty="0" err="1"/>
              <a:t>edit</a:t>
            </a:r>
            <a:r>
              <a:rPr lang="fr-CA" noProof="0" dirty="0"/>
              <a:t> Master </a:t>
            </a:r>
            <a:r>
              <a:rPr lang="fr-CA" noProof="0" dirty="0" err="1"/>
              <a:t>title</a:t>
            </a:r>
            <a:r>
              <a:rPr lang="fr-CA" noProof="0" dirty="0"/>
              <a:t> style1</a:t>
            </a:r>
          </a:p>
        </p:txBody>
      </p:sp>
    </p:spTree>
    <p:extLst>
      <p:ext uri="{BB962C8B-B14F-4D97-AF65-F5344CB8AC3E}">
        <p14:creationId xmlns:p14="http://schemas.microsoft.com/office/powerpoint/2010/main" val="9204901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extLst>
    <p:ext uri="{DCECCB84-F9BA-43D5-87BE-67443E8EF086}">
      <p15:sldGuideLst xmlns:p15="http://schemas.microsoft.com/office/powerpoint/2012/main">
        <p15:guide id="1" orient="horz" pos="2211" userDrawn="1">
          <p15:clr>
            <a:srgbClr val="FBAE40"/>
          </p15:clr>
        </p15:guide>
        <p15:guide id="2" pos="3931"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9060CFF8-BD1B-4549-9D1F-8B416F17A051}"/>
              </a:ext>
            </a:extLst>
          </p:cNvPr>
          <p:cNvSpPr>
            <a:spLocks noGrp="1" noChangeArrowheads="1"/>
          </p:cNvSpPr>
          <p:nvPr>
            <p:ph type="title"/>
          </p:nvPr>
        </p:nvSpPr>
        <p:spPr bwMode="auto">
          <a:xfrm>
            <a:off x="0" y="182566"/>
            <a:ext cx="12482513"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36079" tIns="36079" rIns="36079" bIns="36079" numCol="1" anchor="ctr" anchorCtr="0" compatLnSpc="1">
            <a:prstTxWarp prst="textNoShape">
              <a:avLst/>
            </a:prstTxWarp>
          </a:bodyPr>
          <a:lstStyle/>
          <a:p>
            <a:pPr lvl="0"/>
            <a:r>
              <a:rPr lang="en-US" altLang="fr-FR">
                <a:sym typeface="Gill Sans" charset="0"/>
              </a:rPr>
              <a:t>Click to edit Master title style</a:t>
            </a:r>
          </a:p>
        </p:txBody>
      </p:sp>
      <p:sp>
        <p:nvSpPr>
          <p:cNvPr id="1027" name="Rectangle 2">
            <a:extLst>
              <a:ext uri="{FF2B5EF4-FFF2-40B4-BE49-F238E27FC236}">
                <a16:creationId xmlns:a16="http://schemas.microsoft.com/office/drawing/2014/main" id="{44059F20-EB8F-4F40-9991-37A700CCACAC}"/>
              </a:ext>
            </a:extLst>
          </p:cNvPr>
          <p:cNvSpPr>
            <a:spLocks noGrp="1" noChangeArrowheads="1"/>
          </p:cNvSpPr>
          <p:nvPr>
            <p:ph type="body" idx="1"/>
          </p:nvPr>
        </p:nvSpPr>
        <p:spPr bwMode="auto">
          <a:xfrm>
            <a:off x="1219868" y="1992313"/>
            <a:ext cx="10042777"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36079" tIns="36079" rIns="36079" bIns="36079" numCol="1" anchor="ctr" anchorCtr="0" compatLnSpc="1">
            <a:prstTxWarp prst="textNoShape">
              <a:avLst/>
            </a:prstTxWarp>
          </a:bodyPr>
          <a:lstStyle/>
          <a:p>
            <a:pPr lvl="0"/>
            <a:r>
              <a:rPr lang="en-US" altLang="fr-FR">
                <a:sym typeface="Gill Sans" charset="0"/>
              </a:rPr>
              <a:t>Click to edit Master text styles</a:t>
            </a:r>
          </a:p>
          <a:p>
            <a:pPr lvl="1"/>
            <a:r>
              <a:rPr lang="en-US" altLang="fr-FR">
                <a:sym typeface="Gill Sans" charset="0"/>
              </a:rPr>
              <a:t>Second level</a:t>
            </a:r>
          </a:p>
          <a:p>
            <a:pPr lvl="2"/>
            <a:r>
              <a:rPr lang="en-US" altLang="fr-FR">
                <a:sym typeface="Gill Sans" charset="0"/>
              </a:rPr>
              <a:t>Third level</a:t>
            </a:r>
          </a:p>
          <a:p>
            <a:pPr lvl="3"/>
            <a:r>
              <a:rPr lang="en-US" altLang="fr-FR">
                <a:sym typeface="Gill Sans" charset="0"/>
              </a:rPr>
              <a:t>Fourth level</a:t>
            </a:r>
          </a:p>
          <a:p>
            <a:pPr lvl="4"/>
            <a:r>
              <a:rPr lang="en-US" altLang="fr-FR">
                <a:sym typeface="Gill Sans" charset="0"/>
              </a:rPr>
              <a:t>Fifth level</a:t>
            </a:r>
          </a:p>
        </p:txBody>
      </p:sp>
    </p:spTree>
  </p:cSld>
  <p:clrMap bg1="lt1" tx1="dk1" bg2="lt2" tx2="dk2" accent1="accent1" accent2="accent2" accent3="accent3" accent4="accent4" accent5="accent5" accent6="accent6" hlink="hlink" folHlink="folHlink"/>
  <p:sldLayoutIdLst>
    <p:sldLayoutId id="2147484173" r:id="rId1"/>
    <p:sldLayoutId id="2147484174" r:id="rId2"/>
  </p:sldLayoutIdLst>
  <p:transition/>
  <p:hf hdr="0" ftr="0" dt="0"/>
  <p:txStyles>
    <p:titleStyle>
      <a:lvl1pPr algn="l" rtl="0" eaLnBrk="0" fontAlgn="base" hangingPunct="0">
        <a:spcBef>
          <a:spcPct val="0"/>
        </a:spcBef>
        <a:spcAft>
          <a:spcPct val="0"/>
        </a:spcAft>
        <a:defRPr sz="2800" b="0" i="0" u="none">
          <a:solidFill>
            <a:schemeClr val="tx1"/>
          </a:solidFill>
          <a:latin typeface="Arial" pitchFamily="34" charset="0"/>
          <a:ea typeface="+mj-ea"/>
          <a:cs typeface="Arial" pitchFamily="34" charset="0"/>
          <a:sym typeface="Gill Sans" charset="0"/>
        </a:defRPr>
      </a:lvl1pPr>
      <a:lvl2pPr algn="l" rtl="0" eaLnBrk="0" fontAlgn="base" hangingPunct="0">
        <a:spcBef>
          <a:spcPct val="0"/>
        </a:spcBef>
        <a:spcAft>
          <a:spcPct val="0"/>
        </a:spcAft>
        <a:defRPr sz="2800">
          <a:solidFill>
            <a:schemeClr val="tx1"/>
          </a:solidFill>
          <a:latin typeface="Arial" pitchFamily="34" charset="0"/>
          <a:ea typeface="ヒラギノ角ゴ ProN W3" charset="0"/>
          <a:cs typeface="Arial" pitchFamily="34" charset="0"/>
          <a:sym typeface="Gill Sans" charset="0"/>
        </a:defRPr>
      </a:lvl2pPr>
      <a:lvl3pPr algn="l" rtl="0" eaLnBrk="0" fontAlgn="base" hangingPunct="0">
        <a:spcBef>
          <a:spcPct val="0"/>
        </a:spcBef>
        <a:spcAft>
          <a:spcPct val="0"/>
        </a:spcAft>
        <a:defRPr sz="2800">
          <a:solidFill>
            <a:schemeClr val="tx1"/>
          </a:solidFill>
          <a:latin typeface="Arial" pitchFamily="34" charset="0"/>
          <a:ea typeface="ヒラギノ角ゴ ProN W3" charset="0"/>
          <a:cs typeface="Arial" pitchFamily="34" charset="0"/>
          <a:sym typeface="Gill Sans" charset="0"/>
        </a:defRPr>
      </a:lvl3pPr>
      <a:lvl4pPr algn="l" rtl="0" eaLnBrk="0" fontAlgn="base" hangingPunct="0">
        <a:spcBef>
          <a:spcPct val="0"/>
        </a:spcBef>
        <a:spcAft>
          <a:spcPct val="0"/>
        </a:spcAft>
        <a:defRPr sz="2800">
          <a:solidFill>
            <a:schemeClr val="tx1"/>
          </a:solidFill>
          <a:latin typeface="Arial" pitchFamily="34" charset="0"/>
          <a:ea typeface="ヒラギノ角ゴ ProN W3" charset="0"/>
          <a:cs typeface="Arial" pitchFamily="34" charset="0"/>
          <a:sym typeface="Gill Sans" charset="0"/>
        </a:defRPr>
      </a:lvl4pPr>
      <a:lvl5pPr algn="l" rtl="0" eaLnBrk="0" fontAlgn="base" hangingPunct="0">
        <a:spcBef>
          <a:spcPct val="0"/>
        </a:spcBef>
        <a:spcAft>
          <a:spcPct val="0"/>
        </a:spcAft>
        <a:defRPr sz="2800">
          <a:solidFill>
            <a:schemeClr val="tx1"/>
          </a:solidFill>
          <a:latin typeface="Arial" pitchFamily="34" charset="0"/>
          <a:ea typeface="ヒラギノ角ゴ ProN W3" charset="0"/>
          <a:cs typeface="Arial" pitchFamily="34" charset="0"/>
          <a:sym typeface="Gill Sans" charset="0"/>
        </a:defRPr>
      </a:lvl5pPr>
      <a:lvl6pPr marL="324714" algn="ctr" rtl="0" fontAlgn="base">
        <a:spcBef>
          <a:spcPct val="0"/>
        </a:spcBef>
        <a:spcAft>
          <a:spcPct val="0"/>
        </a:spcAft>
        <a:defRPr sz="6000">
          <a:solidFill>
            <a:schemeClr val="tx1"/>
          </a:solidFill>
          <a:latin typeface="Gill Sans" charset="0"/>
          <a:ea typeface="ヒラギノ角ゴ ProN W3" charset="0"/>
          <a:cs typeface="ヒラギノ角ゴ ProN W3" charset="0"/>
          <a:sym typeface="Gill Sans" charset="0"/>
        </a:defRPr>
      </a:lvl6pPr>
      <a:lvl7pPr marL="649429" algn="ctr" rtl="0" fontAlgn="base">
        <a:spcBef>
          <a:spcPct val="0"/>
        </a:spcBef>
        <a:spcAft>
          <a:spcPct val="0"/>
        </a:spcAft>
        <a:defRPr sz="6000">
          <a:solidFill>
            <a:schemeClr val="tx1"/>
          </a:solidFill>
          <a:latin typeface="Gill Sans" charset="0"/>
          <a:ea typeface="ヒラギノ角ゴ ProN W3" charset="0"/>
          <a:cs typeface="ヒラギノ角ゴ ProN W3" charset="0"/>
          <a:sym typeface="Gill Sans" charset="0"/>
        </a:defRPr>
      </a:lvl7pPr>
      <a:lvl8pPr marL="974143" algn="ctr" rtl="0" fontAlgn="base">
        <a:spcBef>
          <a:spcPct val="0"/>
        </a:spcBef>
        <a:spcAft>
          <a:spcPct val="0"/>
        </a:spcAft>
        <a:defRPr sz="6000">
          <a:solidFill>
            <a:schemeClr val="tx1"/>
          </a:solidFill>
          <a:latin typeface="Gill Sans" charset="0"/>
          <a:ea typeface="ヒラギノ角ゴ ProN W3" charset="0"/>
          <a:cs typeface="ヒラギノ角ゴ ProN W3" charset="0"/>
          <a:sym typeface="Gill Sans" charset="0"/>
        </a:defRPr>
      </a:lvl8pPr>
      <a:lvl9pPr marL="1298859" algn="ctr" rtl="0" fontAlgn="base">
        <a:spcBef>
          <a:spcPct val="0"/>
        </a:spcBef>
        <a:spcAft>
          <a:spcPct val="0"/>
        </a:spcAft>
        <a:defRPr sz="6000">
          <a:solidFill>
            <a:schemeClr val="tx1"/>
          </a:solidFill>
          <a:latin typeface="Gill Sans" charset="0"/>
          <a:ea typeface="ヒラギノ角ゴ ProN W3" charset="0"/>
          <a:cs typeface="ヒラギノ角ゴ ProN W3" charset="0"/>
          <a:sym typeface="Gill Sans" charset="0"/>
        </a:defRPr>
      </a:lvl9pPr>
    </p:titleStyle>
    <p:bodyStyle>
      <a:lvl1pPr marL="593725" indent="-403225" algn="l" rtl="0" eaLnBrk="0" fontAlgn="base" hangingPunct="0">
        <a:spcBef>
          <a:spcPts val="1700"/>
        </a:spcBef>
        <a:spcAft>
          <a:spcPct val="0"/>
        </a:spcAft>
        <a:buSzPct val="171000"/>
        <a:buFont typeface="Gill Sans" charset="0"/>
        <a:buChar char="•"/>
        <a:defRPr sz="2000">
          <a:solidFill>
            <a:schemeClr val="tx1"/>
          </a:solidFill>
          <a:latin typeface="+mn-lt"/>
          <a:ea typeface="+mn-ea"/>
          <a:cs typeface="+mn-cs"/>
          <a:sym typeface="Gill Sans" charset="0"/>
        </a:defRPr>
      </a:lvl1pPr>
      <a:lvl2pPr marL="908050" indent="-403225" algn="l" rtl="0" eaLnBrk="0" fontAlgn="base" hangingPunct="0">
        <a:spcBef>
          <a:spcPts val="1700"/>
        </a:spcBef>
        <a:spcAft>
          <a:spcPct val="0"/>
        </a:spcAft>
        <a:buSzPct val="171000"/>
        <a:buFont typeface="Gill Sans" charset="0"/>
        <a:buChar char="•"/>
        <a:defRPr sz="2000" b="0" i="0" u="none">
          <a:solidFill>
            <a:schemeClr val="tx1"/>
          </a:solidFill>
          <a:latin typeface="+mn-lt"/>
          <a:ea typeface="+mn-ea"/>
          <a:cs typeface="+mn-cs"/>
          <a:sym typeface="Gill Sans" charset="0"/>
        </a:defRPr>
      </a:lvl2pPr>
      <a:lvl3pPr marL="1223963" indent="-403225" algn="l" rtl="0" eaLnBrk="0" fontAlgn="base" hangingPunct="0">
        <a:spcBef>
          <a:spcPts val="1700"/>
        </a:spcBef>
        <a:spcAft>
          <a:spcPct val="0"/>
        </a:spcAft>
        <a:buSzPct val="171000"/>
        <a:buFont typeface="Gill Sans" charset="0"/>
        <a:buChar char="•"/>
        <a:defRPr sz="2000">
          <a:solidFill>
            <a:schemeClr val="tx1"/>
          </a:solidFill>
          <a:latin typeface="+mn-lt"/>
          <a:ea typeface="+mn-ea"/>
          <a:cs typeface="+mn-cs"/>
          <a:sym typeface="Gill Sans" charset="0"/>
        </a:defRPr>
      </a:lvl3pPr>
      <a:lvl4pPr marL="1539875" indent="-403225" algn="l" rtl="0" eaLnBrk="0" fontAlgn="base" hangingPunct="0">
        <a:spcBef>
          <a:spcPts val="1700"/>
        </a:spcBef>
        <a:spcAft>
          <a:spcPct val="0"/>
        </a:spcAft>
        <a:buSzPct val="171000"/>
        <a:buFont typeface="Gill Sans" charset="0"/>
        <a:buChar char="•"/>
        <a:defRPr sz="2000">
          <a:solidFill>
            <a:schemeClr val="tx1"/>
          </a:solidFill>
          <a:latin typeface="+mn-lt"/>
          <a:ea typeface="+mn-ea"/>
          <a:cs typeface="+mn-cs"/>
          <a:sym typeface="Gill Sans" charset="0"/>
        </a:defRPr>
      </a:lvl4pPr>
      <a:lvl5pPr marL="1855788" indent="-403225" algn="l" rtl="0" eaLnBrk="0" fontAlgn="base" hangingPunct="0">
        <a:spcBef>
          <a:spcPts val="1700"/>
        </a:spcBef>
        <a:spcAft>
          <a:spcPct val="0"/>
        </a:spcAft>
        <a:buSzPct val="171000"/>
        <a:buFont typeface="Gill Sans" charset="0"/>
        <a:buChar char="•"/>
        <a:defRPr sz="2000">
          <a:solidFill>
            <a:schemeClr val="tx1"/>
          </a:solidFill>
          <a:latin typeface="+mn-lt"/>
          <a:ea typeface="+mn-ea"/>
          <a:cs typeface="+mn-cs"/>
          <a:sym typeface="Gill Sans" charset="0"/>
        </a:defRPr>
      </a:lvl5pPr>
      <a:lvl6pPr marL="2182805" indent="-405893" algn="l" rtl="0" fontAlgn="base">
        <a:spcBef>
          <a:spcPts val="1704"/>
        </a:spcBef>
        <a:spcAft>
          <a:spcPct val="0"/>
        </a:spcAft>
        <a:buSzPct val="171000"/>
        <a:buFont typeface="Gill Sans" charset="0"/>
        <a:buChar char="•"/>
        <a:defRPr sz="3000">
          <a:solidFill>
            <a:schemeClr val="tx1"/>
          </a:solidFill>
          <a:latin typeface="+mn-lt"/>
          <a:ea typeface="+mn-ea"/>
          <a:cs typeface="+mn-cs"/>
          <a:sym typeface="Gill Sans" charset="0"/>
        </a:defRPr>
      </a:lvl6pPr>
      <a:lvl7pPr marL="2507519" indent="-405893" algn="l" rtl="0" fontAlgn="base">
        <a:spcBef>
          <a:spcPts val="1704"/>
        </a:spcBef>
        <a:spcAft>
          <a:spcPct val="0"/>
        </a:spcAft>
        <a:buSzPct val="171000"/>
        <a:buFont typeface="Gill Sans" charset="0"/>
        <a:buChar char="•"/>
        <a:defRPr sz="3000">
          <a:solidFill>
            <a:schemeClr val="tx1"/>
          </a:solidFill>
          <a:latin typeface="+mn-lt"/>
          <a:ea typeface="+mn-ea"/>
          <a:cs typeface="+mn-cs"/>
          <a:sym typeface="Gill Sans" charset="0"/>
        </a:defRPr>
      </a:lvl7pPr>
      <a:lvl8pPr marL="2832234" indent="-405893" algn="l" rtl="0" fontAlgn="base">
        <a:spcBef>
          <a:spcPts val="1704"/>
        </a:spcBef>
        <a:spcAft>
          <a:spcPct val="0"/>
        </a:spcAft>
        <a:buSzPct val="171000"/>
        <a:buFont typeface="Gill Sans" charset="0"/>
        <a:buChar char="•"/>
        <a:defRPr sz="3000">
          <a:solidFill>
            <a:schemeClr val="tx1"/>
          </a:solidFill>
          <a:latin typeface="+mn-lt"/>
          <a:ea typeface="+mn-ea"/>
          <a:cs typeface="+mn-cs"/>
          <a:sym typeface="Gill Sans" charset="0"/>
        </a:defRPr>
      </a:lvl8pPr>
      <a:lvl9pPr marL="3156949" indent="-405893" algn="l" rtl="0" fontAlgn="base">
        <a:spcBef>
          <a:spcPts val="1704"/>
        </a:spcBef>
        <a:spcAft>
          <a:spcPct val="0"/>
        </a:spcAft>
        <a:buSzPct val="171000"/>
        <a:buFont typeface="Gill Sans" charset="0"/>
        <a:buChar char="•"/>
        <a:defRPr sz="3000">
          <a:solidFill>
            <a:schemeClr val="tx1"/>
          </a:solidFill>
          <a:latin typeface="+mn-lt"/>
          <a:ea typeface="+mn-ea"/>
          <a:cs typeface="+mn-cs"/>
          <a:sym typeface="Gill Sans" charset="0"/>
        </a:defRPr>
      </a:lvl9pPr>
    </p:bodyStyle>
    <p:otherStyle>
      <a:defPPr>
        <a:defRPr lang="en-US"/>
      </a:defPPr>
      <a:lvl1pPr marL="0" algn="l" defTabSz="649429" rtl="0" eaLnBrk="1" latinLnBrk="0" hangingPunct="1">
        <a:defRPr sz="1300" kern="1200">
          <a:solidFill>
            <a:schemeClr val="tx1"/>
          </a:solidFill>
          <a:latin typeface="+mn-lt"/>
          <a:ea typeface="+mn-ea"/>
          <a:cs typeface="+mn-cs"/>
        </a:defRPr>
      </a:lvl1pPr>
      <a:lvl2pPr marL="324714" algn="l" defTabSz="649429" rtl="0" eaLnBrk="1" latinLnBrk="0" hangingPunct="1">
        <a:defRPr sz="1300" kern="1200">
          <a:solidFill>
            <a:schemeClr val="tx1"/>
          </a:solidFill>
          <a:latin typeface="+mn-lt"/>
          <a:ea typeface="+mn-ea"/>
          <a:cs typeface="+mn-cs"/>
        </a:defRPr>
      </a:lvl2pPr>
      <a:lvl3pPr marL="649429" algn="l" defTabSz="649429" rtl="0" eaLnBrk="1" latinLnBrk="0" hangingPunct="1">
        <a:defRPr sz="1300" kern="1200">
          <a:solidFill>
            <a:schemeClr val="tx1"/>
          </a:solidFill>
          <a:latin typeface="+mn-lt"/>
          <a:ea typeface="+mn-ea"/>
          <a:cs typeface="+mn-cs"/>
        </a:defRPr>
      </a:lvl3pPr>
      <a:lvl4pPr marL="974143" algn="l" defTabSz="649429" rtl="0" eaLnBrk="1" latinLnBrk="0" hangingPunct="1">
        <a:defRPr sz="1300" kern="1200">
          <a:solidFill>
            <a:schemeClr val="tx1"/>
          </a:solidFill>
          <a:latin typeface="+mn-lt"/>
          <a:ea typeface="+mn-ea"/>
          <a:cs typeface="+mn-cs"/>
        </a:defRPr>
      </a:lvl4pPr>
      <a:lvl5pPr marL="1298859" algn="l" defTabSz="649429" rtl="0" eaLnBrk="1" latinLnBrk="0" hangingPunct="1">
        <a:defRPr sz="1300" kern="1200">
          <a:solidFill>
            <a:schemeClr val="tx1"/>
          </a:solidFill>
          <a:latin typeface="+mn-lt"/>
          <a:ea typeface="+mn-ea"/>
          <a:cs typeface="+mn-cs"/>
        </a:defRPr>
      </a:lvl5pPr>
      <a:lvl6pPr marL="1623573" algn="l" defTabSz="649429" rtl="0" eaLnBrk="1" latinLnBrk="0" hangingPunct="1">
        <a:defRPr sz="1300" kern="1200">
          <a:solidFill>
            <a:schemeClr val="tx1"/>
          </a:solidFill>
          <a:latin typeface="+mn-lt"/>
          <a:ea typeface="+mn-ea"/>
          <a:cs typeface="+mn-cs"/>
        </a:defRPr>
      </a:lvl6pPr>
      <a:lvl7pPr marL="1948289" algn="l" defTabSz="649429" rtl="0" eaLnBrk="1" latinLnBrk="0" hangingPunct="1">
        <a:defRPr sz="1300" kern="1200">
          <a:solidFill>
            <a:schemeClr val="tx1"/>
          </a:solidFill>
          <a:latin typeface="+mn-lt"/>
          <a:ea typeface="+mn-ea"/>
          <a:cs typeface="+mn-cs"/>
        </a:defRPr>
      </a:lvl7pPr>
      <a:lvl8pPr marL="2273003" algn="l" defTabSz="649429" rtl="0" eaLnBrk="1" latinLnBrk="0" hangingPunct="1">
        <a:defRPr sz="1300" kern="1200">
          <a:solidFill>
            <a:schemeClr val="tx1"/>
          </a:solidFill>
          <a:latin typeface="+mn-lt"/>
          <a:ea typeface="+mn-ea"/>
          <a:cs typeface="+mn-cs"/>
        </a:defRPr>
      </a:lvl8pPr>
      <a:lvl9pPr marL="2597718" algn="l" defTabSz="649429" rtl="0" eaLnBrk="1" latinLnBrk="0" hangingPunct="1">
        <a:defRPr sz="13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211" userDrawn="1">
          <p15:clr>
            <a:srgbClr val="F26B43"/>
          </p15:clr>
        </p15:guide>
        <p15:guide id="2" pos="393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3.xml"/><Relationship Id="rId5" Type="http://schemas.openxmlformats.org/officeDocument/2006/relationships/image" Target="../media/image12.png"/><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7454D3-1E15-A1DC-4185-495AEC5E15C6}"/>
              </a:ext>
            </a:extLst>
          </p:cNvPr>
          <p:cNvSpPr>
            <a:spLocks noGrp="1"/>
          </p:cNvSpPr>
          <p:nvPr>
            <p:ph type="title"/>
          </p:nvPr>
        </p:nvSpPr>
        <p:spPr>
          <a:xfrm>
            <a:off x="1105346" y="2525512"/>
            <a:ext cx="10300303" cy="1755775"/>
          </a:xfrm>
        </p:spPr>
        <p:txBody>
          <a:bodyPr/>
          <a:lstStyle/>
          <a:p>
            <a:r>
              <a:rPr lang="fr-CA" dirty="0"/>
              <a:t>L’emploi du subjonctif</a:t>
            </a: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BEC56-6A1B-008C-05F2-5B2D707B33E8}"/>
              </a:ext>
            </a:extLst>
          </p:cNvPr>
          <p:cNvSpPr>
            <a:spLocks noGrp="1"/>
          </p:cNvSpPr>
          <p:nvPr>
            <p:ph type="title"/>
          </p:nvPr>
        </p:nvSpPr>
        <p:spPr/>
        <p:txBody>
          <a:bodyPr/>
          <a:lstStyle/>
          <a:p>
            <a:r>
              <a:rPr lang="fr-FR" altLang="fr-FR" sz="2800" dirty="0"/>
              <a:t> III) Propositions relatives</a:t>
            </a:r>
            <a:endParaRPr lang="fr-CA" dirty="0"/>
          </a:p>
        </p:txBody>
      </p:sp>
      <p:sp>
        <p:nvSpPr>
          <p:cNvPr id="12" name="Rectangle 11">
            <a:extLst>
              <a:ext uri="{FF2B5EF4-FFF2-40B4-BE49-F238E27FC236}">
                <a16:creationId xmlns:a16="http://schemas.microsoft.com/office/drawing/2014/main" id="{F0ECD31C-65BE-B008-88C6-8FB2D8FE14AC}"/>
              </a:ext>
            </a:extLst>
          </p:cNvPr>
          <p:cNvSpPr>
            <a:spLocks noChangeArrowheads="1"/>
          </p:cNvSpPr>
          <p:nvPr/>
        </p:nvSpPr>
        <p:spPr bwMode="auto">
          <a:xfrm>
            <a:off x="1265238" y="1074737"/>
            <a:ext cx="827246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fr-FR" altLang="fr-FR" b="0" i="0" u="none" strike="noStrike" kern="0" cap="none" spc="0" normalizeH="0" baseline="0" noProof="0" dirty="0">
                <a:ln>
                  <a:noFill/>
                </a:ln>
                <a:solidFill>
                  <a:srgbClr val="333766"/>
                </a:solidFill>
                <a:effectLst/>
                <a:uLnTx/>
                <a:uFillTx/>
                <a:latin typeface="Arial" panose="020B0604020202020204" pitchFamily="34" charset="0"/>
                <a:cs typeface="+mn-cs"/>
              </a:rPr>
              <a:t>Indicatif ou subjonctif ?</a:t>
            </a:r>
            <a:endParaRPr kumimoji="0" lang="fr-CA" altLang="fr-FR" b="0" i="0" u="none" strike="noStrike" kern="0" cap="none" spc="0" normalizeH="0" baseline="0" noProof="0" dirty="0">
              <a:ln>
                <a:noFill/>
              </a:ln>
              <a:solidFill>
                <a:srgbClr val="333766"/>
              </a:solidFill>
              <a:effectLst/>
              <a:uLnTx/>
              <a:uFillTx/>
              <a:latin typeface="Arial" panose="020B0604020202020204" pitchFamily="34" charset="0"/>
              <a:cs typeface="+mn-cs"/>
            </a:endParaRPr>
          </a:p>
        </p:txBody>
      </p:sp>
      <p:sp>
        <p:nvSpPr>
          <p:cNvPr id="13" name="Rectangle 12">
            <a:extLst>
              <a:ext uri="{FF2B5EF4-FFF2-40B4-BE49-F238E27FC236}">
                <a16:creationId xmlns:a16="http://schemas.microsoft.com/office/drawing/2014/main" id="{5DCF003E-28B6-BBB1-E1DA-A2E0AD75C0A1}"/>
              </a:ext>
            </a:extLst>
          </p:cNvPr>
          <p:cNvSpPr>
            <a:spLocks noChangeArrowheads="1"/>
          </p:cNvSpPr>
          <p:nvPr/>
        </p:nvSpPr>
        <p:spPr bwMode="auto">
          <a:xfrm>
            <a:off x="1265238" y="1911350"/>
            <a:ext cx="973696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fr-FR" altLang="fr-FR" sz="2800" b="0" i="0" u="none" strike="noStrike" kern="0" cap="none" spc="0" normalizeH="0" baseline="0" noProof="0" dirty="0">
                <a:ln>
                  <a:noFill/>
                </a:ln>
                <a:solidFill>
                  <a:srgbClr val="000000"/>
                </a:solidFill>
                <a:effectLst/>
                <a:uLnTx/>
                <a:uFillTx/>
                <a:latin typeface="Arial" panose="020B0604020202020204" pitchFamily="34" charset="0"/>
                <a:cs typeface="+mn-cs"/>
              </a:rPr>
              <a:t>Subjonctif - désir, souhait, intention. Attitude est </a:t>
            </a:r>
            <a:r>
              <a:rPr kumimoji="0" lang="fr-FR" altLang="fr-FR" sz="2800" b="1" i="0" u="none" strike="noStrike" kern="0" cap="none" spc="0" normalizeH="0" baseline="0" noProof="0" dirty="0">
                <a:ln>
                  <a:noFill/>
                </a:ln>
                <a:solidFill>
                  <a:srgbClr val="000000"/>
                </a:solidFill>
                <a:effectLst/>
                <a:uLnTx/>
                <a:uFillTx/>
                <a:latin typeface="Arial" panose="020B0604020202020204" pitchFamily="34" charset="0"/>
                <a:cs typeface="+mn-cs"/>
              </a:rPr>
              <a:t>subjective</a:t>
            </a:r>
            <a:r>
              <a:rPr kumimoji="0" lang="fr-FR" altLang="fr-FR" sz="2800" b="0" i="0" u="none" strike="noStrike" kern="0" cap="none" spc="0" normalizeH="0" baseline="0" noProof="0" dirty="0">
                <a:ln>
                  <a:noFill/>
                </a:ln>
                <a:solidFill>
                  <a:srgbClr val="000000"/>
                </a:solidFill>
                <a:effectLst/>
                <a:uLnTx/>
                <a:uFillTx/>
                <a:latin typeface="Arial" panose="020B0604020202020204" pitchFamily="34" charset="0"/>
                <a:cs typeface="+mn-cs"/>
              </a:rPr>
              <a:t>.</a:t>
            </a:r>
            <a:endParaRPr kumimoji="0" lang="fr-CA" altLang="fr-FR" sz="2800" b="1" i="0" u="none" strike="noStrike" kern="0" cap="none" spc="0" normalizeH="0" baseline="0" noProof="0" dirty="0">
              <a:ln>
                <a:noFill/>
              </a:ln>
              <a:solidFill>
                <a:srgbClr val="000000"/>
              </a:solidFill>
              <a:effectLst/>
              <a:uLnTx/>
              <a:uFillTx/>
              <a:latin typeface="Arial" panose="020B0604020202020204" pitchFamily="34" charset="0"/>
              <a:cs typeface="+mn-cs"/>
            </a:endParaRPr>
          </a:p>
        </p:txBody>
      </p:sp>
      <p:sp>
        <p:nvSpPr>
          <p:cNvPr id="14" name="Rectangle 13">
            <a:extLst>
              <a:ext uri="{FF2B5EF4-FFF2-40B4-BE49-F238E27FC236}">
                <a16:creationId xmlns:a16="http://schemas.microsoft.com/office/drawing/2014/main" id="{C63DE980-7BEA-E432-3FAD-BF9929E2C8C8}"/>
              </a:ext>
            </a:extLst>
          </p:cNvPr>
          <p:cNvSpPr>
            <a:spLocks noChangeArrowheads="1"/>
          </p:cNvSpPr>
          <p:nvPr/>
        </p:nvSpPr>
        <p:spPr bwMode="auto">
          <a:xfrm>
            <a:off x="1341438" y="2722562"/>
            <a:ext cx="83820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fr-FR" altLang="fr-FR" sz="2400" b="0" i="0" u="none" strike="noStrike" kern="0" cap="none" spc="0" normalizeH="0" baseline="0" noProof="0" dirty="0">
              <a:ln>
                <a:noFill/>
              </a:ln>
              <a:solidFill>
                <a:srgbClr val="333766"/>
              </a:solidFill>
              <a:effectLst/>
              <a:uLnTx/>
              <a:uFillTx/>
              <a:latin typeface="Arial" panose="020B0604020202020204" pitchFamily="34" charset="0"/>
              <a:cs typeface="+mn-cs"/>
            </a:endParaRPr>
          </a:p>
          <a:p>
            <a:pPr marL="0" marR="0" lvl="0" indent="0" defTabSz="914400" eaLnBrk="1" fontAlgn="auto" latinLnBrk="0" hangingPunct="1">
              <a:lnSpc>
                <a:spcPct val="100000"/>
              </a:lnSpc>
              <a:spcBef>
                <a:spcPct val="0"/>
              </a:spcBef>
              <a:spcAft>
                <a:spcPts val="0"/>
              </a:spcAft>
              <a:buClrTx/>
              <a:buSzTx/>
              <a:buFontTx/>
              <a:buNone/>
              <a:tabLst/>
              <a:defRPr/>
            </a:pPr>
            <a:r>
              <a:rPr kumimoji="0" lang="fr-FR" altLang="fr-FR" sz="2800" b="0" i="0" u="none" strike="noStrike" kern="0" cap="none" spc="0" normalizeH="0" baseline="0" noProof="0" dirty="0">
                <a:ln>
                  <a:noFill/>
                </a:ln>
                <a:solidFill>
                  <a:srgbClr val="333766"/>
                </a:solidFill>
                <a:effectLst/>
                <a:uLnTx/>
                <a:uFillTx/>
                <a:latin typeface="Arial" panose="020B0604020202020204" pitchFamily="34" charset="0"/>
                <a:cs typeface="+mn-cs"/>
              </a:rPr>
              <a:t>fait </a:t>
            </a:r>
            <a:r>
              <a:rPr kumimoji="0" lang="fr-FR" altLang="fr-FR" sz="2800" b="1" i="0" u="none" strike="noStrike" kern="0" cap="none" spc="0" normalizeH="0" baseline="0" noProof="0" dirty="0">
                <a:ln>
                  <a:noFill/>
                </a:ln>
                <a:solidFill>
                  <a:srgbClr val="333766"/>
                </a:solidFill>
                <a:effectLst/>
                <a:uLnTx/>
                <a:uFillTx/>
                <a:latin typeface="Arial" panose="020B0604020202020204" pitchFamily="34" charset="0"/>
                <a:cs typeface="+mn-cs"/>
              </a:rPr>
              <a:t>subjectif</a:t>
            </a:r>
            <a:r>
              <a:rPr kumimoji="0" lang="fr-FR" altLang="fr-FR" sz="2800" b="0" i="0" u="none" strike="noStrike" kern="0" cap="none" spc="0" normalizeH="0" baseline="0" noProof="0" dirty="0">
                <a:ln>
                  <a:noFill/>
                </a:ln>
                <a:solidFill>
                  <a:srgbClr val="333766"/>
                </a:solidFill>
                <a:effectLst/>
                <a:uLnTx/>
                <a:uFillTx/>
                <a:latin typeface="Arial" panose="020B0604020202020204" pitchFamily="34" charset="0"/>
                <a:cs typeface="+mn-cs"/>
              </a:rPr>
              <a:t> = </a:t>
            </a:r>
            <a:r>
              <a:rPr kumimoji="0" lang="fr-FR" altLang="fr-FR" sz="2800" b="1" i="0" u="none" strike="noStrike" kern="0" cap="none" spc="0" normalizeH="0" baseline="0" noProof="0" dirty="0">
                <a:ln>
                  <a:noFill/>
                </a:ln>
                <a:solidFill>
                  <a:srgbClr val="333766"/>
                </a:solidFill>
                <a:effectLst/>
                <a:uLnTx/>
                <a:uFillTx/>
                <a:latin typeface="Arial" panose="020B0604020202020204" pitchFamily="34" charset="0"/>
                <a:cs typeface="+mn-cs"/>
              </a:rPr>
              <a:t>subjonctif</a:t>
            </a:r>
            <a:endParaRPr kumimoji="0" lang="en-US" altLang="fr-FR" sz="2800" b="1" i="0" u="none" strike="noStrike" kern="0" cap="none" spc="0" normalizeH="0" baseline="0" noProof="0" dirty="0">
              <a:ln>
                <a:noFill/>
              </a:ln>
              <a:solidFill>
                <a:srgbClr val="333766"/>
              </a:solidFill>
              <a:effectLst/>
              <a:uLnTx/>
              <a:uFillTx/>
              <a:latin typeface="Arial" panose="020B0604020202020204" pitchFamily="34" charset="0"/>
              <a:cs typeface="+mn-cs"/>
            </a:endParaRPr>
          </a:p>
        </p:txBody>
      </p:sp>
      <p:sp>
        <p:nvSpPr>
          <p:cNvPr id="15" name="Right Arrow 26">
            <a:extLst>
              <a:ext uri="{FF2B5EF4-FFF2-40B4-BE49-F238E27FC236}">
                <a16:creationId xmlns:a16="http://schemas.microsoft.com/office/drawing/2014/main" id="{97C6F479-6553-F337-3D57-43E103EAA2BE}"/>
              </a:ext>
            </a:extLst>
          </p:cNvPr>
          <p:cNvSpPr/>
          <p:nvPr/>
        </p:nvSpPr>
        <p:spPr>
          <a:xfrm>
            <a:off x="2085590" y="3860489"/>
            <a:ext cx="304800" cy="152400"/>
          </a:xfrm>
          <a:prstGeom prst="rightArrow">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A" sz="2000" b="0" i="0" u="none" strike="noStrike" kern="0" cap="none" spc="0" normalizeH="0" baseline="0" noProof="0">
              <a:ln>
                <a:noFill/>
              </a:ln>
              <a:solidFill>
                <a:srgbClr val="FFFFFF"/>
              </a:solidFill>
              <a:effectLst/>
              <a:uLnTx/>
              <a:uFillTx/>
              <a:latin typeface="Arial"/>
              <a:ea typeface="+mn-ea"/>
              <a:cs typeface="+mn-cs"/>
            </a:endParaRPr>
          </a:p>
        </p:txBody>
      </p:sp>
      <p:grpSp>
        <p:nvGrpSpPr>
          <p:cNvPr id="16" name="Group 30">
            <a:extLst>
              <a:ext uri="{FF2B5EF4-FFF2-40B4-BE49-F238E27FC236}">
                <a16:creationId xmlns:a16="http://schemas.microsoft.com/office/drawing/2014/main" id="{17D76F56-BEDA-5F2A-E18B-237784583EA8}"/>
              </a:ext>
            </a:extLst>
          </p:cNvPr>
          <p:cNvGrpSpPr>
            <a:grpSpLocks/>
          </p:cNvGrpSpPr>
          <p:nvPr/>
        </p:nvGrpSpPr>
        <p:grpSpPr bwMode="auto">
          <a:xfrm>
            <a:off x="2091053" y="4858215"/>
            <a:ext cx="5712259" cy="523220"/>
            <a:chOff x="234802" y="5029200"/>
            <a:chExt cx="5712396" cy="523298"/>
          </a:xfrm>
        </p:grpSpPr>
        <p:sp>
          <p:nvSpPr>
            <p:cNvPr id="17" name="Rectangle 27">
              <a:extLst>
                <a:ext uri="{FF2B5EF4-FFF2-40B4-BE49-F238E27FC236}">
                  <a16:creationId xmlns:a16="http://schemas.microsoft.com/office/drawing/2014/main" id="{ABC260B4-B082-B2F2-EE45-EB06602E3735}"/>
                </a:ext>
              </a:extLst>
            </p:cNvPr>
            <p:cNvSpPr>
              <a:spLocks noChangeArrowheads="1"/>
            </p:cNvSpPr>
            <p:nvPr/>
          </p:nvSpPr>
          <p:spPr bwMode="auto">
            <a:xfrm>
              <a:off x="533400" y="5029200"/>
              <a:ext cx="5413798" cy="523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fr-FR" altLang="fr-FR" sz="2800" b="1" i="0" u="none" strike="noStrike" kern="0" cap="none" spc="0" normalizeH="0" baseline="0" noProof="0" dirty="0">
                  <a:ln>
                    <a:noFill/>
                  </a:ln>
                  <a:solidFill>
                    <a:srgbClr val="333766"/>
                  </a:solidFill>
                  <a:effectLst/>
                  <a:uLnTx/>
                  <a:uFillTx/>
                  <a:latin typeface="Arial" panose="020B0604020202020204" pitchFamily="34" charset="0"/>
                  <a:cs typeface="+mn-cs"/>
                </a:rPr>
                <a:t>pronom indéfini « quelqu’un » </a:t>
              </a:r>
              <a:endParaRPr kumimoji="0" lang="fr-CA" altLang="fr-FR" sz="2400" b="0" i="0" u="none" strike="noStrike" kern="0" cap="none" spc="0" normalizeH="0" baseline="0" noProof="0" dirty="0">
                <a:ln>
                  <a:noFill/>
                </a:ln>
                <a:solidFill>
                  <a:srgbClr val="000000"/>
                </a:solidFill>
                <a:effectLst/>
                <a:uLnTx/>
                <a:uFillTx/>
                <a:latin typeface="Arial" panose="020B0604020202020204" pitchFamily="34" charset="0"/>
                <a:cs typeface="+mn-cs"/>
              </a:endParaRPr>
            </a:p>
          </p:txBody>
        </p:sp>
        <p:sp>
          <p:nvSpPr>
            <p:cNvPr id="18" name="Right Arrow 28">
              <a:extLst>
                <a:ext uri="{FF2B5EF4-FFF2-40B4-BE49-F238E27FC236}">
                  <a16:creationId xmlns:a16="http://schemas.microsoft.com/office/drawing/2014/main" id="{7BF6F3A3-025F-C32B-0D01-506544B6B5B8}"/>
                </a:ext>
              </a:extLst>
            </p:cNvPr>
            <p:cNvSpPr/>
            <p:nvPr/>
          </p:nvSpPr>
          <p:spPr>
            <a:xfrm>
              <a:off x="234802" y="5248437"/>
              <a:ext cx="304800" cy="152400"/>
            </a:xfrm>
            <a:prstGeom prst="rightArrow">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A" sz="2000" b="0" i="0" u="none" strike="noStrike" kern="0" cap="none" spc="0" normalizeH="0" baseline="0" noProof="0">
                <a:ln>
                  <a:noFill/>
                </a:ln>
                <a:solidFill>
                  <a:srgbClr val="FFFFFF"/>
                </a:solidFill>
                <a:effectLst/>
                <a:uLnTx/>
                <a:uFillTx/>
                <a:latin typeface="Arial"/>
                <a:ea typeface="+mn-ea"/>
                <a:cs typeface="+mn-cs"/>
              </a:endParaRPr>
            </a:p>
          </p:txBody>
        </p:sp>
      </p:grpSp>
      <p:sp>
        <p:nvSpPr>
          <p:cNvPr id="19" name="Rectangle 18">
            <a:extLst>
              <a:ext uri="{FF2B5EF4-FFF2-40B4-BE49-F238E27FC236}">
                <a16:creationId xmlns:a16="http://schemas.microsoft.com/office/drawing/2014/main" id="{0680AEF9-75FB-3CE2-B581-3E82BA6D02E4}"/>
              </a:ext>
            </a:extLst>
          </p:cNvPr>
          <p:cNvSpPr>
            <a:spLocks noChangeArrowheads="1"/>
          </p:cNvSpPr>
          <p:nvPr/>
        </p:nvSpPr>
        <p:spPr bwMode="auto">
          <a:xfrm>
            <a:off x="2513050" y="5485111"/>
            <a:ext cx="81930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fr-FR" altLang="fr-FR" sz="2400" b="0" i="0" u="none" strike="noStrike" kern="0" cap="none" spc="0" normalizeH="0" baseline="0" noProof="0" dirty="0">
                <a:ln>
                  <a:noFill/>
                </a:ln>
                <a:solidFill>
                  <a:srgbClr val="000000"/>
                </a:solidFill>
                <a:effectLst/>
                <a:uLnTx/>
                <a:uFillTx/>
                <a:latin typeface="Arial" panose="020B0604020202020204" pitchFamily="34" charset="0"/>
                <a:cs typeface="+mn-cs"/>
              </a:rPr>
              <a:t>Je cherche </a:t>
            </a:r>
            <a:r>
              <a:rPr kumimoji="0" lang="fr-FR" altLang="fr-FR" sz="2800" b="1" i="0" u="sng" strike="noStrike" kern="0" cap="none" spc="0" normalizeH="0" baseline="0" noProof="0" dirty="0">
                <a:ln>
                  <a:noFill/>
                </a:ln>
                <a:solidFill>
                  <a:srgbClr val="C00000"/>
                </a:solidFill>
                <a:effectLst/>
                <a:uLnTx/>
                <a:uFillTx/>
                <a:latin typeface="Arial" panose="020B0604020202020204" pitchFamily="34" charset="0"/>
                <a:cs typeface="+mn-cs"/>
              </a:rPr>
              <a:t>quelqu’un</a:t>
            </a:r>
            <a:r>
              <a:rPr kumimoji="0" lang="fr-FR" altLang="fr-FR" sz="2400" b="0" i="0" u="none" strike="noStrike" kern="0" cap="none" spc="0" normalizeH="0" baseline="0" noProof="0" dirty="0">
                <a:ln>
                  <a:noFill/>
                </a:ln>
                <a:solidFill>
                  <a:srgbClr val="000000"/>
                </a:solidFill>
                <a:effectLst/>
                <a:uLnTx/>
                <a:uFillTx/>
                <a:latin typeface="Arial" panose="020B0604020202020204" pitchFamily="34" charset="0"/>
                <a:cs typeface="+mn-cs"/>
              </a:rPr>
              <a:t> qui </a:t>
            </a:r>
            <a:r>
              <a:rPr kumimoji="0" lang="fr-FR" altLang="fr-FR" sz="2400" b="1" i="0" u="none" strike="noStrike" kern="0" cap="none" spc="0" normalizeH="0" baseline="0" noProof="0" dirty="0">
                <a:ln>
                  <a:noFill/>
                </a:ln>
                <a:solidFill>
                  <a:srgbClr val="000000"/>
                </a:solidFill>
                <a:effectLst/>
                <a:uLnTx/>
                <a:uFillTx/>
                <a:latin typeface="Arial" panose="020B0604020202020204" pitchFamily="34" charset="0"/>
                <a:cs typeface="+mn-cs"/>
              </a:rPr>
              <a:t>veuille</a:t>
            </a:r>
            <a:r>
              <a:rPr kumimoji="0" lang="fr-FR" altLang="fr-FR" sz="2400" b="0" i="0" u="none" strike="noStrike" kern="0" cap="none" spc="0" normalizeH="0" baseline="0" noProof="0" dirty="0">
                <a:ln>
                  <a:noFill/>
                </a:ln>
                <a:solidFill>
                  <a:srgbClr val="000000"/>
                </a:solidFill>
                <a:effectLst/>
                <a:uLnTx/>
                <a:uFillTx/>
                <a:latin typeface="Arial" panose="020B0604020202020204" pitchFamily="34" charset="0"/>
                <a:cs typeface="+mn-cs"/>
              </a:rPr>
              <a:t> s’en occuper. </a:t>
            </a:r>
            <a:endParaRPr kumimoji="0" lang="en-US" altLang="fr-FR" sz="2400" b="0" i="0" u="none" strike="noStrike" kern="0" cap="none" spc="0" normalizeH="0" baseline="0" noProof="0" dirty="0">
              <a:ln>
                <a:noFill/>
              </a:ln>
              <a:solidFill>
                <a:srgbClr val="000000"/>
              </a:solidFill>
              <a:effectLst/>
              <a:uLnTx/>
              <a:uFillTx/>
              <a:latin typeface="Arial" panose="020B0604020202020204" pitchFamily="34" charset="0"/>
              <a:cs typeface="+mn-cs"/>
            </a:endParaRPr>
          </a:p>
        </p:txBody>
      </p:sp>
      <p:sp>
        <p:nvSpPr>
          <p:cNvPr id="20" name="Rectangle 19">
            <a:extLst>
              <a:ext uri="{FF2B5EF4-FFF2-40B4-BE49-F238E27FC236}">
                <a16:creationId xmlns:a16="http://schemas.microsoft.com/office/drawing/2014/main" id="{7F1EDC85-06A6-DCAE-207E-3EF580195FD5}"/>
              </a:ext>
            </a:extLst>
          </p:cNvPr>
          <p:cNvSpPr>
            <a:spLocks noChangeArrowheads="1"/>
          </p:cNvSpPr>
          <p:nvPr/>
        </p:nvSpPr>
        <p:spPr bwMode="auto">
          <a:xfrm>
            <a:off x="2390390" y="3656877"/>
            <a:ext cx="638027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fr-FR" altLang="fr-FR" sz="2800" b="1" i="0" u="none" strike="noStrike" kern="0" cap="none" spc="0" normalizeH="0" baseline="0" noProof="0" dirty="0">
                <a:ln>
                  <a:noFill/>
                </a:ln>
                <a:solidFill>
                  <a:srgbClr val="333766"/>
                </a:solidFill>
                <a:effectLst/>
                <a:uLnTx/>
                <a:uFillTx/>
                <a:latin typeface="Arial" panose="020B0604020202020204" pitchFamily="34" charset="0"/>
                <a:cs typeface="+mn-cs"/>
              </a:rPr>
              <a:t>article indéfini </a:t>
            </a:r>
            <a:r>
              <a:rPr kumimoji="0" lang="fr-FR" altLang="fr-FR" sz="2800" b="0" i="0" u="none" strike="noStrike" kern="0" cap="none" spc="0" normalizeH="0" baseline="0" noProof="0" dirty="0">
                <a:ln>
                  <a:noFill/>
                </a:ln>
                <a:solidFill>
                  <a:srgbClr val="333766"/>
                </a:solidFill>
                <a:effectLst/>
                <a:uLnTx/>
                <a:uFillTx/>
                <a:latin typeface="Arial" panose="020B0604020202020204" pitchFamily="34" charset="0"/>
                <a:cs typeface="+mn-cs"/>
              </a:rPr>
              <a:t>devant un antécédent. </a:t>
            </a:r>
            <a:endParaRPr kumimoji="0" lang="fr-FR" altLang="fr-FR" sz="2800" b="0" i="0" u="none" strike="noStrike" kern="0" cap="none" spc="0" normalizeH="0" baseline="0" noProof="0" dirty="0">
              <a:ln>
                <a:noFill/>
              </a:ln>
              <a:solidFill>
                <a:srgbClr val="000000"/>
              </a:solidFill>
              <a:effectLst/>
              <a:uLnTx/>
              <a:uFillTx/>
              <a:latin typeface="Arial" panose="020B0604020202020204" pitchFamily="34" charset="0"/>
              <a:cs typeface="+mn-cs"/>
            </a:endParaRPr>
          </a:p>
        </p:txBody>
      </p:sp>
      <p:sp>
        <p:nvSpPr>
          <p:cNvPr id="24" name="TextBox 23">
            <a:extLst>
              <a:ext uri="{FF2B5EF4-FFF2-40B4-BE49-F238E27FC236}">
                <a16:creationId xmlns:a16="http://schemas.microsoft.com/office/drawing/2014/main" id="{0BD3275F-BEB7-9EF9-24D0-486B02F40271}"/>
              </a:ext>
            </a:extLst>
          </p:cNvPr>
          <p:cNvSpPr txBox="1"/>
          <p:nvPr/>
        </p:nvSpPr>
        <p:spPr>
          <a:xfrm>
            <a:off x="1341438" y="2479154"/>
            <a:ext cx="6257924" cy="523220"/>
          </a:xfrm>
          <a:prstGeom prst="rect">
            <a:avLst/>
          </a:prstGeom>
          <a:noFill/>
        </p:spPr>
        <p:txBody>
          <a:bodyPr wrap="square">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altLang="fr-FR" sz="2800" b="0" i="0" u="none" strike="noStrike" kern="0" cap="none" spc="0" normalizeH="0" baseline="0" noProof="0" dirty="0">
                <a:ln>
                  <a:noFill/>
                </a:ln>
                <a:solidFill>
                  <a:srgbClr val="333766"/>
                </a:solidFill>
                <a:effectLst/>
                <a:uLnTx/>
                <a:uFillTx/>
                <a:latin typeface="Arial" panose="020B0604020202020204" pitchFamily="34" charset="0"/>
                <a:cs typeface="+mn-cs"/>
                <a:sym typeface="Gill Sans" charset="0"/>
              </a:rPr>
              <a:t>fait </a:t>
            </a:r>
            <a:r>
              <a:rPr kumimoji="0" lang="fr-FR" altLang="fr-FR" sz="2800" b="1" i="0" u="none" strike="noStrike" kern="0" cap="none" spc="0" normalizeH="0" baseline="0" noProof="0" dirty="0">
                <a:ln>
                  <a:noFill/>
                </a:ln>
                <a:solidFill>
                  <a:srgbClr val="333766"/>
                </a:solidFill>
                <a:effectLst/>
                <a:uLnTx/>
                <a:uFillTx/>
                <a:latin typeface="Arial" panose="020B0604020202020204" pitchFamily="34" charset="0"/>
                <a:cs typeface="+mn-cs"/>
                <a:sym typeface="Gill Sans" charset="0"/>
              </a:rPr>
              <a:t>réel</a:t>
            </a:r>
            <a:r>
              <a:rPr kumimoji="0" lang="fr-FR" altLang="fr-FR" sz="2800" b="0" i="0" u="none" strike="noStrike" kern="0" cap="none" spc="0" normalizeH="0" baseline="0" noProof="0" dirty="0">
                <a:ln>
                  <a:noFill/>
                </a:ln>
                <a:solidFill>
                  <a:srgbClr val="333766"/>
                </a:solidFill>
                <a:effectLst/>
                <a:uLnTx/>
                <a:uFillTx/>
                <a:latin typeface="Arial" panose="020B0604020202020204" pitchFamily="34" charset="0"/>
                <a:cs typeface="+mn-cs"/>
                <a:sym typeface="Gill Sans" charset="0"/>
              </a:rPr>
              <a:t> = </a:t>
            </a:r>
            <a:r>
              <a:rPr kumimoji="0" lang="fr-FR" altLang="fr-FR" sz="2800" b="1" i="0" u="none" strike="noStrike" kern="0" cap="none" spc="0" normalizeH="0" baseline="0" noProof="0" dirty="0">
                <a:ln>
                  <a:noFill/>
                </a:ln>
                <a:solidFill>
                  <a:srgbClr val="04A078"/>
                </a:solidFill>
                <a:effectLst/>
                <a:uLnTx/>
                <a:uFillTx/>
                <a:latin typeface="Arial" panose="020B0604020202020204" pitchFamily="34" charset="0"/>
                <a:cs typeface="+mn-cs"/>
                <a:sym typeface="Gill Sans" charset="0"/>
              </a:rPr>
              <a:t>indicatif</a:t>
            </a:r>
          </a:p>
        </p:txBody>
      </p:sp>
      <p:sp>
        <p:nvSpPr>
          <p:cNvPr id="28" name="TextBox 27">
            <a:extLst>
              <a:ext uri="{FF2B5EF4-FFF2-40B4-BE49-F238E27FC236}">
                <a16:creationId xmlns:a16="http://schemas.microsoft.com/office/drawing/2014/main" id="{6BFDDCF3-5B3C-F935-776A-F6867098AE69}"/>
              </a:ext>
            </a:extLst>
          </p:cNvPr>
          <p:cNvSpPr txBox="1"/>
          <p:nvPr/>
        </p:nvSpPr>
        <p:spPr>
          <a:xfrm>
            <a:off x="2510526" y="4231315"/>
            <a:ext cx="9008336" cy="523220"/>
          </a:xfrm>
          <a:prstGeom prst="rect">
            <a:avLst/>
          </a:prstGeom>
          <a:noFill/>
        </p:spPr>
        <p:txBody>
          <a:bodyPr wrap="square">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altLang="fr-FR" sz="2400" b="0" i="0" u="none" strike="noStrike" kern="0" cap="none" spc="0" normalizeH="0" baseline="0" noProof="0" dirty="0">
                <a:ln>
                  <a:noFill/>
                </a:ln>
                <a:solidFill>
                  <a:srgbClr val="000000"/>
                </a:solidFill>
                <a:effectLst/>
                <a:uLnTx/>
                <a:uFillTx/>
                <a:latin typeface="Arial" panose="020B0604020202020204" pitchFamily="34" charset="0"/>
                <a:cs typeface="+mn-cs"/>
                <a:sym typeface="Gill Sans" charset="0"/>
              </a:rPr>
              <a:t>Recommandez-moi </a:t>
            </a:r>
            <a:r>
              <a:rPr kumimoji="0" lang="fr-FR" altLang="fr-FR" sz="2800" b="1" i="0" u="sng" strike="noStrike" kern="0" cap="none" spc="0" normalizeH="0" baseline="0" noProof="0" dirty="0">
                <a:ln>
                  <a:noFill/>
                </a:ln>
                <a:solidFill>
                  <a:srgbClr val="C00000"/>
                </a:solidFill>
                <a:effectLst/>
                <a:uLnTx/>
                <a:uFillTx/>
                <a:latin typeface="Arial" panose="020B0604020202020204" pitchFamily="34" charset="0"/>
                <a:cs typeface="+mn-cs"/>
                <a:sym typeface="Gill Sans" charset="0"/>
              </a:rPr>
              <a:t>un</a:t>
            </a:r>
            <a:r>
              <a:rPr kumimoji="0" lang="fr-FR" altLang="fr-FR" sz="2400" b="0" i="0" u="none" strike="noStrike" kern="0" cap="none" spc="0" normalizeH="0" baseline="0" noProof="0" dirty="0">
                <a:ln>
                  <a:noFill/>
                </a:ln>
                <a:solidFill>
                  <a:srgbClr val="000000"/>
                </a:solidFill>
                <a:effectLst/>
                <a:uLnTx/>
                <a:uFillTx/>
                <a:latin typeface="Arial" panose="020B0604020202020204" pitchFamily="34" charset="0"/>
                <a:cs typeface="+mn-cs"/>
                <a:sym typeface="Gill Sans" charset="0"/>
              </a:rPr>
              <a:t> interprète qui </a:t>
            </a:r>
            <a:r>
              <a:rPr kumimoji="0" lang="fr-FR" altLang="fr-FR" sz="2400" b="1" i="0" u="none" strike="noStrike" kern="0" cap="none" spc="0" normalizeH="0" baseline="0" noProof="0" dirty="0">
                <a:ln>
                  <a:noFill/>
                </a:ln>
                <a:solidFill>
                  <a:srgbClr val="000000"/>
                </a:solidFill>
                <a:effectLst/>
                <a:uLnTx/>
                <a:uFillTx/>
                <a:latin typeface="Arial" panose="020B0604020202020204" pitchFamily="34" charset="0"/>
                <a:cs typeface="+mn-cs"/>
                <a:sym typeface="Gill Sans" charset="0"/>
              </a:rPr>
              <a:t>connaisse </a:t>
            </a:r>
            <a:r>
              <a:rPr kumimoji="0" lang="fr-FR" altLang="fr-FR" sz="2400" b="0" i="0" u="none" strike="noStrike" kern="0" cap="none" spc="0" normalizeH="0" baseline="0" noProof="0" dirty="0">
                <a:ln>
                  <a:noFill/>
                </a:ln>
                <a:solidFill>
                  <a:srgbClr val="000000"/>
                </a:solidFill>
                <a:effectLst/>
                <a:uLnTx/>
                <a:uFillTx/>
                <a:latin typeface="Arial" panose="020B0604020202020204" pitchFamily="34" charset="0"/>
                <a:cs typeface="+mn-cs"/>
                <a:sym typeface="Gill Sans" charset="0"/>
              </a:rPr>
              <a:t>le malgache.  </a:t>
            </a:r>
            <a:endParaRPr kumimoji="0" lang="en-US" altLang="fr-FR" sz="2400" b="0" i="0" u="none" strike="noStrike" kern="0" cap="none" spc="0" normalizeH="0" baseline="0" noProof="0" dirty="0">
              <a:ln>
                <a:noFill/>
              </a:ln>
              <a:solidFill>
                <a:srgbClr val="000000"/>
              </a:solidFill>
              <a:effectLst/>
              <a:uLnTx/>
              <a:uFillTx/>
              <a:latin typeface="Arial" panose="020B0604020202020204" pitchFamily="34" charset="0"/>
              <a:cs typeface="+mn-cs"/>
              <a:sym typeface="Gill Sans" charset="0"/>
            </a:endParaRPr>
          </a:p>
        </p:txBody>
      </p:sp>
    </p:spTree>
    <p:custDataLst>
      <p:tags r:id="rId1"/>
    </p:custDataLst>
    <p:extLst>
      <p:ext uri="{BB962C8B-B14F-4D97-AF65-F5344CB8AC3E}">
        <p14:creationId xmlns:p14="http://schemas.microsoft.com/office/powerpoint/2010/main" val="77004927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left)">
                                      <p:cBhvr>
                                        <p:cTn id="24" dur="500"/>
                                        <p:tgtEl>
                                          <p:spTgt spid="15"/>
                                        </p:tgtEl>
                                      </p:cBhvr>
                                    </p:animEffect>
                                  </p:childTnLst>
                                </p:cTn>
                              </p:par>
                            </p:childTnLst>
                          </p:cTn>
                        </p:par>
                        <p:par>
                          <p:cTn id="25" fill="hold">
                            <p:stCondLst>
                              <p:cond delay="500"/>
                            </p:stCondLst>
                            <p:childTnLst>
                              <p:par>
                                <p:cTn id="26" presetID="10" presetClass="entr" presetSubtype="0" fill="hold" grpId="1" nodeType="after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500"/>
                                        <p:tgtEl>
                                          <p:spTgt spid="20"/>
                                        </p:tgtEl>
                                      </p:cBhvr>
                                    </p:animEffect>
                                  </p:childTnLst>
                                </p:cTn>
                              </p:par>
                            </p:childTnLst>
                          </p:cTn>
                        </p:par>
                        <p:par>
                          <p:cTn id="29" fill="hold">
                            <p:stCondLst>
                              <p:cond delay="1000"/>
                            </p:stCondLst>
                            <p:childTnLst>
                              <p:par>
                                <p:cTn id="30" presetID="10" presetClass="entr" presetSubtype="0"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500"/>
                                        <p:tgtEl>
                                          <p:spTgt spid="2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childTnLst>
                          </p:cTn>
                        </p:par>
                        <p:par>
                          <p:cTn id="38" fill="hold">
                            <p:stCondLst>
                              <p:cond delay="500"/>
                            </p:stCondLst>
                            <p:childTnLst>
                              <p:par>
                                <p:cTn id="39" presetID="10" presetClass="entr" presetSubtype="0" fill="hold" grpId="1"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5" grpId="0" animBg="1"/>
      <p:bldP spid="19" grpId="0"/>
      <p:bldP spid="19" grpId="1"/>
      <p:bldP spid="20" grpId="0"/>
      <p:bldP spid="20" grpId="1"/>
      <p:bldP spid="24" grpId="0"/>
      <p:bldP spid="2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59180-6DCB-1F0D-C9DA-B14A0F80B33F}"/>
              </a:ext>
            </a:extLst>
          </p:cNvPr>
          <p:cNvSpPr>
            <a:spLocks noGrp="1"/>
          </p:cNvSpPr>
          <p:nvPr>
            <p:ph type="title"/>
          </p:nvPr>
        </p:nvSpPr>
        <p:spPr/>
        <p:txBody>
          <a:bodyPr/>
          <a:lstStyle/>
          <a:p>
            <a:r>
              <a:rPr lang="fr-FR" altLang="fr-FR" sz="2800" dirty="0"/>
              <a:t> III) Propositions relatives</a:t>
            </a:r>
            <a:endParaRPr lang="fr-CA" dirty="0"/>
          </a:p>
        </p:txBody>
      </p:sp>
      <p:pic>
        <p:nvPicPr>
          <p:cNvPr id="9" name="Picture 2" descr="C:\Documents and Settings\ktsedryk\My Documents\Enseignement\Waterloo\Distance\251\subjonctif\emotion\intelligence.jpg">
            <a:extLst>
              <a:ext uri="{FF2B5EF4-FFF2-40B4-BE49-F238E27FC236}">
                <a16:creationId xmlns:a16="http://schemas.microsoft.com/office/drawing/2014/main" id="{B7DBB3DD-69B6-19FB-6356-40DADE7FC1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37713" y="2312631"/>
            <a:ext cx="2838522" cy="471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6">
            <a:extLst>
              <a:ext uri="{FF2B5EF4-FFF2-40B4-BE49-F238E27FC236}">
                <a16:creationId xmlns:a16="http://schemas.microsoft.com/office/drawing/2014/main" id="{9844F877-F3B3-1956-A541-2F1E76AC65EF}"/>
              </a:ext>
            </a:extLst>
          </p:cNvPr>
          <p:cNvSpPr>
            <a:spLocks noChangeArrowheads="1"/>
          </p:cNvSpPr>
          <p:nvPr/>
        </p:nvSpPr>
        <p:spPr bwMode="auto">
          <a:xfrm>
            <a:off x="1250950" y="1108076"/>
            <a:ext cx="827246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fr-FR" altLang="fr-FR" b="0" i="0" u="none" strike="noStrike" kern="0" cap="none" spc="0" normalizeH="0" baseline="0" noProof="0" dirty="0">
                <a:ln>
                  <a:noFill/>
                </a:ln>
                <a:solidFill>
                  <a:srgbClr val="333766"/>
                </a:solidFill>
                <a:effectLst/>
                <a:uLnTx/>
                <a:uFillTx/>
                <a:latin typeface="Arial" panose="020B0604020202020204" pitchFamily="34" charset="0"/>
                <a:cs typeface="+mn-cs"/>
              </a:rPr>
              <a:t>Indicatif ou subjonctif ?</a:t>
            </a:r>
            <a:endParaRPr kumimoji="0" lang="fr-CA" altLang="fr-FR" b="0" i="0" u="none" strike="noStrike" kern="0" cap="none" spc="0" normalizeH="0" baseline="0" noProof="0" dirty="0">
              <a:ln>
                <a:noFill/>
              </a:ln>
              <a:solidFill>
                <a:srgbClr val="333766"/>
              </a:solidFill>
              <a:effectLst/>
              <a:uLnTx/>
              <a:uFillTx/>
              <a:latin typeface="Arial" panose="020B0604020202020204" pitchFamily="34" charset="0"/>
              <a:cs typeface="+mn-cs"/>
            </a:endParaRPr>
          </a:p>
        </p:txBody>
      </p:sp>
      <p:sp>
        <p:nvSpPr>
          <p:cNvPr id="11" name="Rectangle 10">
            <a:extLst>
              <a:ext uri="{FF2B5EF4-FFF2-40B4-BE49-F238E27FC236}">
                <a16:creationId xmlns:a16="http://schemas.microsoft.com/office/drawing/2014/main" id="{73E1152A-2F68-A686-F419-EDF0BAFC10C0}"/>
              </a:ext>
            </a:extLst>
          </p:cNvPr>
          <p:cNvSpPr>
            <a:spLocks noChangeArrowheads="1"/>
          </p:cNvSpPr>
          <p:nvPr/>
        </p:nvSpPr>
        <p:spPr bwMode="auto">
          <a:xfrm>
            <a:off x="1268054" y="2250733"/>
            <a:ext cx="11036300" cy="24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fr-FR" altLang="fr-FR" sz="2800" b="0" i="0" u="none" strike="noStrike" kern="0" cap="none" spc="0" normalizeH="0" baseline="0" noProof="0" dirty="0">
                <a:ln>
                  <a:noFill/>
                </a:ln>
                <a:solidFill>
                  <a:srgbClr val="333766"/>
                </a:solidFill>
                <a:effectLst/>
                <a:uLnTx/>
                <a:uFillTx/>
                <a:latin typeface="Arial" panose="020B0604020202020204" pitchFamily="34" charset="0"/>
                <a:cs typeface="+mn-cs"/>
              </a:rPr>
              <a:t>Subjonctif      </a:t>
            </a:r>
            <a:r>
              <a:rPr kumimoji="0" lang="fr-FR" altLang="fr-FR" sz="2800" b="0" i="0" u="none" strike="noStrike" kern="0" cap="none" spc="0" normalizeH="0" noProof="0" dirty="0">
                <a:ln>
                  <a:noFill/>
                </a:ln>
                <a:solidFill>
                  <a:srgbClr val="333766"/>
                </a:solidFill>
                <a:effectLst/>
                <a:uLnTx/>
                <a:uFillTx/>
                <a:latin typeface="Arial" panose="020B0604020202020204" pitchFamily="34" charset="0"/>
                <a:cs typeface="+mn-cs"/>
              </a:rPr>
              <a:t> </a:t>
            </a:r>
            <a:r>
              <a:rPr kumimoji="0" lang="fr-FR" altLang="fr-FR" sz="2800" b="0" i="0" u="none" strike="noStrike" kern="0" cap="none" spc="0" normalizeH="0" baseline="0" noProof="0" dirty="0">
                <a:ln>
                  <a:noFill/>
                </a:ln>
                <a:solidFill>
                  <a:srgbClr val="333766"/>
                </a:solidFill>
                <a:effectLst/>
                <a:uLnTx/>
                <a:uFillTx/>
                <a:latin typeface="Arial" panose="020B0604020202020204" pitchFamily="34" charset="0"/>
                <a:cs typeface="+mn-cs"/>
              </a:rPr>
              <a:t>antécédent est </a:t>
            </a:r>
            <a:r>
              <a:rPr kumimoji="0" lang="fr-FR" altLang="fr-FR" sz="2800" b="1" i="0" u="none" strike="noStrike" kern="0" cap="none" spc="0" normalizeH="0" baseline="0" noProof="0" dirty="0">
                <a:ln>
                  <a:noFill/>
                </a:ln>
                <a:solidFill>
                  <a:srgbClr val="333766"/>
                </a:solidFill>
                <a:effectLst/>
                <a:uLnTx/>
                <a:uFillTx/>
                <a:latin typeface="Arial" panose="020B0604020202020204" pitchFamily="34" charset="0"/>
                <a:cs typeface="+mn-cs"/>
              </a:rPr>
              <a:t>un superlatif </a:t>
            </a:r>
            <a:br>
              <a:rPr kumimoji="0" lang="fr-FR" altLang="fr-FR" sz="2800" b="1" i="0" u="none" strike="noStrike" kern="0" cap="none" spc="0" normalizeH="0" baseline="0" noProof="0" dirty="0">
                <a:ln>
                  <a:noFill/>
                </a:ln>
                <a:solidFill>
                  <a:srgbClr val="333766"/>
                </a:solidFill>
                <a:effectLst/>
                <a:uLnTx/>
                <a:uFillTx/>
                <a:latin typeface="Arial" panose="020B0604020202020204" pitchFamily="34" charset="0"/>
                <a:cs typeface="+mn-cs"/>
              </a:rPr>
            </a:br>
            <a:r>
              <a:rPr kumimoji="0" lang="fr-FR" altLang="fr-FR" sz="2800" b="1" i="0" u="none" strike="noStrike" kern="0" cap="none" spc="0" normalizeH="0" baseline="0" noProof="0" dirty="0">
                <a:ln>
                  <a:noFill/>
                </a:ln>
                <a:solidFill>
                  <a:srgbClr val="333766"/>
                </a:solidFill>
                <a:effectLst/>
                <a:uLnTx/>
                <a:uFillTx/>
                <a:latin typeface="Arial" panose="020B0604020202020204" pitchFamily="34" charset="0"/>
                <a:cs typeface="+mn-cs"/>
              </a:rPr>
              <a:t>	             </a:t>
            </a:r>
            <a:r>
              <a:rPr kumimoji="0" lang="fr-FR" altLang="fr-FR" sz="2800" b="0" i="0" u="none" strike="noStrike" kern="0" cap="none" spc="0" normalizeH="0" baseline="0" noProof="0" dirty="0">
                <a:ln>
                  <a:noFill/>
                </a:ln>
                <a:solidFill>
                  <a:srgbClr val="333766"/>
                </a:solidFill>
                <a:effectLst/>
                <a:uLnTx/>
                <a:uFillTx/>
                <a:latin typeface="Arial" panose="020B0604020202020204" pitchFamily="34" charset="0"/>
                <a:cs typeface="+mn-cs"/>
              </a:rPr>
              <a:t>ou </a:t>
            </a:r>
            <a:r>
              <a:rPr kumimoji="0" lang="fr-FR" altLang="fr-FR" sz="2800" b="1" i="0" u="none" strike="noStrike" kern="0" cap="none" spc="0" normalizeH="0" baseline="0" noProof="0" dirty="0">
                <a:ln>
                  <a:noFill/>
                </a:ln>
                <a:solidFill>
                  <a:srgbClr val="333766"/>
                </a:solidFill>
                <a:effectLst/>
                <a:uLnTx/>
                <a:uFillTx/>
                <a:latin typeface="Arial" panose="020B0604020202020204" pitchFamily="34" charset="0"/>
                <a:cs typeface="+mn-cs"/>
              </a:rPr>
              <a:t>le seul</a:t>
            </a:r>
            <a:r>
              <a:rPr kumimoji="0" lang="fr-FR" altLang="fr-FR" sz="2800" b="0" i="0" u="none" strike="noStrike" kern="0" cap="none" spc="0" normalizeH="0" baseline="0" noProof="0" dirty="0">
                <a:ln>
                  <a:noFill/>
                </a:ln>
                <a:solidFill>
                  <a:srgbClr val="333766"/>
                </a:solidFill>
                <a:effectLst/>
                <a:uLnTx/>
                <a:uFillTx/>
                <a:latin typeface="Arial" panose="020B0604020202020204" pitchFamily="34" charset="0"/>
                <a:cs typeface="+mn-cs"/>
              </a:rPr>
              <a:t>, </a:t>
            </a:r>
            <a:r>
              <a:rPr kumimoji="0" lang="fr-FR" altLang="fr-FR" sz="2800" b="1" i="0" u="none" strike="noStrike" kern="0" cap="none" spc="0" normalizeH="0" baseline="0" noProof="0" dirty="0">
                <a:ln>
                  <a:noFill/>
                </a:ln>
                <a:solidFill>
                  <a:srgbClr val="333766"/>
                </a:solidFill>
                <a:effectLst/>
                <a:uLnTx/>
                <a:uFillTx/>
                <a:latin typeface="Arial" panose="020B0604020202020204" pitchFamily="34" charset="0"/>
                <a:cs typeface="+mn-cs"/>
              </a:rPr>
              <a:t>l’unique</a:t>
            </a:r>
            <a:r>
              <a:rPr kumimoji="0" lang="fr-FR" altLang="fr-FR" sz="2800" b="0" i="0" u="none" strike="noStrike" kern="0" cap="none" spc="0" normalizeH="0" baseline="0" noProof="0" dirty="0">
                <a:ln>
                  <a:noFill/>
                </a:ln>
                <a:solidFill>
                  <a:srgbClr val="333766"/>
                </a:solidFill>
                <a:effectLst/>
                <a:uLnTx/>
                <a:uFillTx/>
                <a:latin typeface="Arial" panose="020B0604020202020204" pitchFamily="34" charset="0"/>
                <a:cs typeface="+mn-cs"/>
              </a:rPr>
              <a:t>, </a:t>
            </a:r>
            <a:r>
              <a:rPr kumimoji="0" lang="fr-FR" altLang="fr-FR" sz="2800" b="1" i="0" u="none" strike="noStrike" kern="0" cap="none" spc="0" normalizeH="0" baseline="0" noProof="0" dirty="0">
                <a:ln>
                  <a:noFill/>
                </a:ln>
                <a:solidFill>
                  <a:srgbClr val="333766"/>
                </a:solidFill>
                <a:effectLst/>
                <a:uLnTx/>
                <a:uFillTx/>
                <a:latin typeface="Arial" panose="020B0604020202020204" pitchFamily="34" charset="0"/>
                <a:cs typeface="+mn-cs"/>
              </a:rPr>
              <a:t>le premier</a:t>
            </a:r>
            <a:r>
              <a:rPr kumimoji="0" lang="fr-FR" altLang="fr-FR" sz="2800" b="0" i="0" u="none" strike="noStrike" kern="0" cap="none" spc="0" normalizeH="0" baseline="0" noProof="0" dirty="0">
                <a:ln>
                  <a:noFill/>
                </a:ln>
                <a:solidFill>
                  <a:srgbClr val="333766"/>
                </a:solidFill>
                <a:effectLst/>
                <a:uLnTx/>
                <a:uFillTx/>
                <a:latin typeface="Arial" panose="020B0604020202020204" pitchFamily="34" charset="0"/>
                <a:cs typeface="+mn-cs"/>
              </a:rPr>
              <a:t>, </a:t>
            </a:r>
            <a:r>
              <a:rPr kumimoji="0" lang="fr-FR" altLang="fr-FR" sz="2800" b="1" i="0" u="none" strike="noStrike" kern="0" cap="none" spc="0" normalizeH="0" baseline="0" noProof="0" dirty="0">
                <a:ln>
                  <a:noFill/>
                </a:ln>
                <a:solidFill>
                  <a:srgbClr val="333766"/>
                </a:solidFill>
                <a:effectLst/>
                <a:uLnTx/>
                <a:uFillTx/>
                <a:latin typeface="Arial" panose="020B0604020202020204" pitchFamily="34" charset="0"/>
                <a:cs typeface="+mn-cs"/>
              </a:rPr>
              <a:t>le dernier </a:t>
            </a:r>
            <a:endParaRPr kumimoji="0" lang="en-US" altLang="fr-FR" sz="2800" b="1" i="0" u="none" strike="noStrike" kern="0" cap="none" spc="0" normalizeH="0" baseline="0" noProof="0" dirty="0">
              <a:ln>
                <a:noFill/>
              </a:ln>
              <a:solidFill>
                <a:srgbClr val="333766"/>
              </a:solidFill>
              <a:effectLst/>
              <a:uLnTx/>
              <a:uFillTx/>
              <a:latin typeface="Arial" panose="020B0604020202020204" pitchFamily="34" charset="0"/>
              <a:cs typeface="+mn-cs"/>
            </a:endParaRPr>
          </a:p>
          <a:p>
            <a:pPr marL="0" marR="0" lvl="0" indent="0" defTabSz="914400" eaLnBrk="1" fontAlgn="auto" latinLnBrk="0" hangingPunct="1">
              <a:lnSpc>
                <a:spcPct val="100000"/>
              </a:lnSpc>
              <a:spcBef>
                <a:spcPct val="0"/>
              </a:spcBef>
              <a:spcAft>
                <a:spcPts val="0"/>
              </a:spcAft>
              <a:buClrTx/>
              <a:buSzTx/>
              <a:buFontTx/>
              <a:buNone/>
              <a:tabLst/>
              <a:defRPr/>
            </a:pPr>
            <a:endParaRPr kumimoji="0" lang="fr-FR" altLang="fr-FR" sz="2400" b="0" i="0" u="none" strike="noStrike" kern="0" cap="none" spc="0" normalizeH="0" baseline="0" noProof="0" dirty="0">
              <a:ln>
                <a:noFill/>
              </a:ln>
              <a:solidFill>
                <a:srgbClr val="000000"/>
              </a:solidFill>
              <a:effectLst/>
              <a:uLnTx/>
              <a:uFillTx/>
              <a:latin typeface="Arial" panose="020B0604020202020204" pitchFamily="34" charset="0"/>
              <a:cs typeface="+mn-cs"/>
            </a:endParaRPr>
          </a:p>
          <a:p>
            <a:pPr marL="0" marR="0" lvl="0" indent="0" defTabSz="914400" eaLnBrk="1" fontAlgn="auto" latinLnBrk="0" hangingPunct="1">
              <a:lnSpc>
                <a:spcPct val="100000"/>
              </a:lnSpc>
              <a:spcBef>
                <a:spcPct val="0"/>
              </a:spcBef>
              <a:spcAft>
                <a:spcPts val="0"/>
              </a:spcAft>
              <a:buClrTx/>
              <a:buSzTx/>
              <a:buFontTx/>
              <a:buNone/>
              <a:tabLst/>
              <a:defRPr/>
            </a:pPr>
            <a:endParaRPr kumimoji="0" lang="fr-FR" altLang="fr-FR" sz="2400" b="0" i="0" u="none" strike="noStrike" kern="0" cap="none" spc="0" normalizeH="0" baseline="0" noProof="0" dirty="0">
              <a:ln>
                <a:noFill/>
              </a:ln>
              <a:solidFill>
                <a:srgbClr val="000000"/>
              </a:solidFill>
              <a:effectLst/>
              <a:uLnTx/>
              <a:uFillTx/>
              <a:latin typeface="Arial" panose="020B0604020202020204" pitchFamily="34" charset="0"/>
              <a:cs typeface="+mn-cs"/>
            </a:endParaRPr>
          </a:p>
          <a:p>
            <a:pPr marL="0" marR="0" lvl="0" indent="0" defTabSz="914400" eaLnBrk="1" fontAlgn="auto" latinLnBrk="0" hangingPunct="1">
              <a:lnSpc>
                <a:spcPct val="100000"/>
              </a:lnSpc>
              <a:spcBef>
                <a:spcPct val="0"/>
              </a:spcBef>
              <a:spcAft>
                <a:spcPts val="0"/>
              </a:spcAft>
              <a:buClrTx/>
              <a:buSzTx/>
              <a:buFontTx/>
              <a:buNone/>
              <a:tabLst/>
              <a:defRPr/>
            </a:pPr>
            <a:endParaRPr kumimoji="0" lang="fr-FR" altLang="fr-FR" sz="2400" b="0" i="0" u="none" strike="noStrike" kern="0" cap="none" spc="0" normalizeH="0" baseline="0" noProof="0" dirty="0">
              <a:ln>
                <a:noFill/>
              </a:ln>
              <a:solidFill>
                <a:srgbClr val="000000"/>
              </a:solidFill>
              <a:effectLst/>
              <a:uLnTx/>
              <a:uFillTx/>
              <a:latin typeface="Arial" panose="020B0604020202020204" pitchFamily="34" charset="0"/>
              <a:cs typeface="+mn-cs"/>
            </a:endParaRPr>
          </a:p>
          <a:p>
            <a:pPr marL="0" marR="0" lvl="0" indent="0" defTabSz="914400" eaLnBrk="1" fontAlgn="auto" latinLnBrk="0" hangingPunct="1">
              <a:lnSpc>
                <a:spcPct val="100000"/>
              </a:lnSpc>
              <a:spcBef>
                <a:spcPct val="0"/>
              </a:spcBef>
              <a:spcAft>
                <a:spcPts val="0"/>
              </a:spcAft>
              <a:buClrTx/>
              <a:buSzTx/>
              <a:buFontTx/>
              <a:buNone/>
              <a:tabLst/>
              <a:defRPr/>
            </a:pPr>
            <a:endParaRPr kumimoji="0" lang="fr-FR" altLang="fr-FR" sz="2800" b="0" i="0" u="none" strike="noStrike" kern="0" cap="none" spc="0" normalizeH="0" baseline="0" noProof="0" dirty="0">
              <a:ln>
                <a:noFill/>
              </a:ln>
              <a:solidFill>
                <a:srgbClr val="000000"/>
              </a:solidFill>
              <a:effectLst/>
              <a:uLnTx/>
              <a:uFillTx/>
              <a:latin typeface="Arial" panose="020B0604020202020204" pitchFamily="34" charset="0"/>
              <a:cs typeface="+mn-cs"/>
            </a:endParaRPr>
          </a:p>
        </p:txBody>
      </p:sp>
      <p:sp>
        <p:nvSpPr>
          <p:cNvPr id="12" name="Right Arrow 26">
            <a:extLst>
              <a:ext uri="{FF2B5EF4-FFF2-40B4-BE49-F238E27FC236}">
                <a16:creationId xmlns:a16="http://schemas.microsoft.com/office/drawing/2014/main" id="{EAF6F79C-09BD-F7A7-BCCD-C4CBFB58E7DF}"/>
              </a:ext>
            </a:extLst>
          </p:cNvPr>
          <p:cNvSpPr/>
          <p:nvPr/>
        </p:nvSpPr>
        <p:spPr>
          <a:xfrm>
            <a:off x="3089234" y="2470125"/>
            <a:ext cx="304800" cy="152400"/>
          </a:xfrm>
          <a:prstGeom prst="rightArrow">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A" sz="2400" b="0" i="0" u="none" strike="noStrike" kern="0" cap="none" spc="0" normalizeH="0" baseline="0" noProof="0">
              <a:ln>
                <a:noFill/>
              </a:ln>
              <a:solidFill>
                <a:srgbClr val="FFFFFF"/>
              </a:solidFill>
              <a:effectLst/>
              <a:uLnTx/>
              <a:uFillTx/>
              <a:latin typeface="Arial"/>
              <a:ea typeface="+mn-ea"/>
              <a:cs typeface="+mn-cs"/>
            </a:endParaRPr>
          </a:p>
        </p:txBody>
      </p:sp>
      <p:sp>
        <p:nvSpPr>
          <p:cNvPr id="13" name="Rectangle 12">
            <a:extLst>
              <a:ext uri="{FF2B5EF4-FFF2-40B4-BE49-F238E27FC236}">
                <a16:creationId xmlns:a16="http://schemas.microsoft.com/office/drawing/2014/main" id="{53E1ADE5-8DA1-5BD0-7E8C-934954F6D6BD}"/>
              </a:ext>
            </a:extLst>
          </p:cNvPr>
          <p:cNvSpPr>
            <a:spLocks noChangeArrowheads="1"/>
          </p:cNvSpPr>
          <p:nvPr/>
        </p:nvSpPr>
        <p:spPr bwMode="auto">
          <a:xfrm>
            <a:off x="2674970" y="3909994"/>
            <a:ext cx="6045246" cy="523220"/>
          </a:xfrm>
          <a:prstGeom prst="rect">
            <a:avLst/>
          </a:prstGeom>
          <a:noFill/>
          <a:ln w="9525">
            <a:solidFill>
              <a:srgbClr val="00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fr-FR" altLang="fr-FR" sz="2800" b="0" i="1" u="none" strike="noStrike" kern="0" cap="none" spc="0" normalizeH="0" baseline="0" noProof="0" dirty="0">
                <a:ln>
                  <a:noFill/>
                </a:ln>
                <a:solidFill>
                  <a:srgbClr val="333766"/>
                </a:solidFill>
                <a:effectLst/>
                <a:uLnTx/>
                <a:uFillTx/>
                <a:latin typeface="Arial" panose="020B0604020202020204" pitchFamily="34" charset="0"/>
                <a:cs typeface="+mn-cs"/>
              </a:rPr>
              <a:t>Nuance subjective, idée d’incertitude</a:t>
            </a:r>
          </a:p>
        </p:txBody>
      </p:sp>
      <p:sp>
        <p:nvSpPr>
          <p:cNvPr id="14" name="TextBox 13">
            <a:extLst>
              <a:ext uri="{FF2B5EF4-FFF2-40B4-BE49-F238E27FC236}">
                <a16:creationId xmlns:a16="http://schemas.microsoft.com/office/drawing/2014/main" id="{91618967-4B00-DE60-3DB9-9C3370E4315A}"/>
              </a:ext>
            </a:extLst>
          </p:cNvPr>
          <p:cNvSpPr txBox="1"/>
          <p:nvPr/>
        </p:nvSpPr>
        <p:spPr>
          <a:xfrm>
            <a:off x="11493500" y="6767513"/>
            <a:ext cx="2209800" cy="254000"/>
          </a:xfrm>
          <a:prstGeom prst="rect">
            <a:avLst/>
          </a:prstGeom>
          <a:noFill/>
        </p:spPr>
        <p:txBody>
          <a:bodyPr>
            <a:spAutoFit/>
          </a:bodyPr>
          <a:lstStyle/>
          <a:p>
            <a:pPr>
              <a:defRPr/>
            </a:pPr>
            <a:r>
              <a:rPr lang="en-US" sz="1050" dirty="0">
                <a:solidFill>
                  <a:srgbClr val="FFFFFF">
                    <a:lumMod val="65000"/>
                  </a:srgbClr>
                </a:solidFill>
                <a:latin typeface="Arial" charset="0"/>
                <a:cs typeface="+mn-cs"/>
              </a:rPr>
              <a:t>© clipart.com</a:t>
            </a:r>
            <a:endParaRPr lang="fr-CA" sz="1800" dirty="0">
              <a:latin typeface="Arial" charset="0"/>
              <a:cs typeface="+mn-cs"/>
            </a:endParaRPr>
          </a:p>
        </p:txBody>
      </p:sp>
      <p:sp>
        <p:nvSpPr>
          <p:cNvPr id="18" name="TextBox 17">
            <a:extLst>
              <a:ext uri="{FF2B5EF4-FFF2-40B4-BE49-F238E27FC236}">
                <a16:creationId xmlns:a16="http://schemas.microsoft.com/office/drawing/2014/main" id="{D97635FB-FD41-B5F2-74A7-4CEAD212B1EE}"/>
              </a:ext>
            </a:extLst>
          </p:cNvPr>
          <p:cNvSpPr txBox="1"/>
          <p:nvPr/>
        </p:nvSpPr>
        <p:spPr>
          <a:xfrm>
            <a:off x="1630472" y="5222230"/>
            <a:ext cx="9045502" cy="954107"/>
          </a:xfrm>
          <a:prstGeom prst="rect">
            <a:avLst/>
          </a:prstGeom>
          <a:noFill/>
        </p:spPr>
        <p:txBody>
          <a:bodyPr wrap="square">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altLang="fr-FR" sz="2400" b="0" i="0" u="none" strike="noStrike" kern="0" cap="none" spc="0" normalizeH="0" baseline="0" noProof="0" dirty="0">
                <a:ln>
                  <a:noFill/>
                </a:ln>
                <a:solidFill>
                  <a:srgbClr val="000000"/>
                </a:solidFill>
                <a:effectLst/>
                <a:uLnTx/>
                <a:uFillTx/>
                <a:latin typeface="Arial" panose="020B0604020202020204" pitchFamily="34" charset="0"/>
                <a:cs typeface="+mn-cs"/>
                <a:sym typeface="Gill Sans" charset="0"/>
              </a:rPr>
              <a:t>Tu es </a:t>
            </a:r>
            <a:r>
              <a:rPr kumimoji="0" lang="fr-FR" altLang="fr-FR" sz="2800" b="0" i="0" u="none" strike="noStrike" kern="0" cap="none" spc="0" normalizeH="0" baseline="0" noProof="0" dirty="0">
                <a:ln>
                  <a:noFill/>
                </a:ln>
                <a:solidFill>
                  <a:srgbClr val="C00000"/>
                </a:solidFill>
                <a:effectLst/>
                <a:uLnTx/>
                <a:uFillTx/>
                <a:latin typeface="Arial" panose="020B0604020202020204" pitchFamily="34" charset="0"/>
                <a:cs typeface="+mn-cs"/>
                <a:sym typeface="Gill Sans" charset="0"/>
              </a:rPr>
              <a:t>le seul </a:t>
            </a:r>
            <a:r>
              <a:rPr kumimoji="0" lang="fr-FR" altLang="fr-FR" sz="2400" b="0" i="0" u="none" strike="noStrike" kern="0" cap="none" spc="0" normalizeH="0" baseline="0" noProof="0" dirty="0">
                <a:ln>
                  <a:noFill/>
                </a:ln>
                <a:solidFill>
                  <a:srgbClr val="000000"/>
                </a:solidFill>
                <a:effectLst/>
                <a:uLnTx/>
                <a:uFillTx/>
                <a:latin typeface="Arial" panose="020B0604020202020204" pitchFamily="34" charset="0"/>
                <a:cs typeface="+mn-cs"/>
                <a:sym typeface="Gill Sans" charset="0"/>
              </a:rPr>
              <a:t>qui me </a:t>
            </a:r>
            <a:r>
              <a:rPr kumimoji="0" lang="fr-FR" altLang="fr-FR" sz="2400" b="1" i="0" u="none" strike="noStrike" kern="0" cap="none" spc="0" normalizeH="0" baseline="0" noProof="0" dirty="0">
                <a:ln>
                  <a:noFill/>
                </a:ln>
                <a:solidFill>
                  <a:srgbClr val="000000"/>
                </a:solidFill>
                <a:effectLst/>
                <a:uLnTx/>
                <a:uFillTx/>
                <a:latin typeface="Arial" panose="020B0604020202020204" pitchFamily="34" charset="0"/>
                <a:cs typeface="+mn-cs"/>
                <a:sym typeface="Gill Sans" charset="0"/>
              </a:rPr>
              <a:t>comprenne</a:t>
            </a:r>
            <a:r>
              <a:rPr kumimoji="0" lang="fr-FR" altLang="fr-FR" sz="2400" b="0" i="0" u="none" strike="noStrike" kern="0" cap="none" spc="0" normalizeH="0" baseline="0" noProof="0" dirty="0">
                <a:ln>
                  <a:noFill/>
                </a:ln>
                <a:solidFill>
                  <a:srgbClr val="000000"/>
                </a:solidFill>
                <a:effectLst/>
                <a:uLnTx/>
                <a:uFillTx/>
                <a:latin typeface="Arial" panose="020B0604020202020204" pitchFamily="34" charset="0"/>
                <a:cs typeface="+mn-cs"/>
                <a:sym typeface="Gill Sans" charset="0"/>
              </a:rPr>
              <a:t>. </a:t>
            </a:r>
            <a:endParaRPr kumimoji="0" lang="en-US" altLang="fr-FR" sz="2400" b="0" i="0" u="none" strike="noStrike" kern="0" cap="none" spc="0" normalizeH="0" baseline="0" noProof="0" dirty="0">
              <a:ln>
                <a:noFill/>
              </a:ln>
              <a:solidFill>
                <a:srgbClr val="000000"/>
              </a:solidFill>
              <a:effectLst/>
              <a:uLnTx/>
              <a:uFillTx/>
              <a:latin typeface="Arial" panose="020B0604020202020204" pitchFamily="34" charset="0"/>
              <a:cs typeface="+mn-cs"/>
              <a:sym typeface="Gill Sans"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altLang="fr-FR" sz="2400" b="0" i="0" u="none" strike="noStrike" kern="0" cap="none" spc="0" normalizeH="0" baseline="0" noProof="0" dirty="0">
                <a:ln>
                  <a:noFill/>
                </a:ln>
                <a:solidFill>
                  <a:srgbClr val="000000"/>
                </a:solidFill>
                <a:effectLst/>
                <a:uLnTx/>
                <a:uFillTx/>
                <a:latin typeface="Arial" panose="020B0604020202020204" pitchFamily="34" charset="0"/>
                <a:cs typeface="+mn-cs"/>
                <a:sym typeface="Gill Sans" charset="0"/>
              </a:rPr>
              <a:t>C’est le garçon </a:t>
            </a:r>
            <a:r>
              <a:rPr kumimoji="0" lang="fr-FR" altLang="fr-FR" sz="2800" b="0" i="0" u="none" strike="noStrike" kern="0" cap="none" spc="0" normalizeH="0" baseline="0" noProof="0" dirty="0">
                <a:ln>
                  <a:noFill/>
                </a:ln>
                <a:solidFill>
                  <a:srgbClr val="C00000"/>
                </a:solidFill>
                <a:effectLst/>
                <a:uLnTx/>
                <a:uFillTx/>
                <a:latin typeface="Arial" panose="020B0604020202020204" pitchFamily="34" charset="0"/>
                <a:cs typeface="+mn-cs"/>
                <a:sym typeface="Gill Sans" charset="0"/>
              </a:rPr>
              <a:t>le plus intelligent </a:t>
            </a:r>
            <a:r>
              <a:rPr kumimoji="0" lang="fr-FR" altLang="fr-FR" sz="2400" b="0" i="0" u="none" strike="noStrike" kern="0" cap="none" spc="0" normalizeH="0" baseline="0" noProof="0" dirty="0">
                <a:ln>
                  <a:noFill/>
                </a:ln>
                <a:solidFill>
                  <a:srgbClr val="000000"/>
                </a:solidFill>
                <a:effectLst/>
                <a:uLnTx/>
                <a:uFillTx/>
                <a:latin typeface="Arial" panose="020B0604020202020204" pitchFamily="34" charset="0"/>
                <a:cs typeface="+mn-cs"/>
                <a:sym typeface="Gill Sans" charset="0"/>
              </a:rPr>
              <a:t>que j’</a:t>
            </a:r>
            <a:r>
              <a:rPr kumimoji="0" lang="fr-FR" altLang="fr-FR" sz="2400" b="1" i="0" u="none" strike="noStrike" kern="0" cap="none" spc="0" normalizeH="0" baseline="0" noProof="0" dirty="0">
                <a:ln>
                  <a:noFill/>
                </a:ln>
                <a:solidFill>
                  <a:srgbClr val="000000"/>
                </a:solidFill>
                <a:effectLst/>
                <a:uLnTx/>
                <a:uFillTx/>
                <a:latin typeface="Arial" panose="020B0604020202020204" pitchFamily="34" charset="0"/>
                <a:cs typeface="+mn-cs"/>
                <a:sym typeface="Gill Sans" charset="0"/>
              </a:rPr>
              <a:t>aie</a:t>
            </a:r>
            <a:r>
              <a:rPr kumimoji="0" lang="fr-FR" altLang="fr-FR" sz="2400" b="0" i="0" u="none" strike="noStrike" kern="0" cap="none" spc="0" normalizeH="0" baseline="0" noProof="0" dirty="0">
                <a:ln>
                  <a:noFill/>
                </a:ln>
                <a:solidFill>
                  <a:srgbClr val="000000"/>
                </a:solidFill>
                <a:effectLst/>
                <a:uLnTx/>
                <a:uFillTx/>
                <a:latin typeface="Arial" panose="020B0604020202020204" pitchFamily="34" charset="0"/>
                <a:cs typeface="+mn-cs"/>
                <a:sym typeface="Gill Sans" charset="0"/>
              </a:rPr>
              <a:t> jamais </a:t>
            </a:r>
            <a:r>
              <a:rPr kumimoji="0" lang="fr-FR" altLang="fr-FR" sz="2400" b="1" i="0" u="none" strike="noStrike" kern="0" cap="none" spc="0" normalizeH="0" baseline="0" noProof="0" dirty="0">
                <a:ln>
                  <a:noFill/>
                </a:ln>
                <a:solidFill>
                  <a:srgbClr val="000000"/>
                </a:solidFill>
                <a:effectLst/>
                <a:uLnTx/>
                <a:uFillTx/>
                <a:latin typeface="Arial" panose="020B0604020202020204" pitchFamily="34" charset="0"/>
                <a:cs typeface="+mn-cs"/>
                <a:sym typeface="Gill Sans" charset="0"/>
              </a:rPr>
              <a:t>connu</a:t>
            </a:r>
            <a:r>
              <a:rPr kumimoji="0" lang="fr-FR" altLang="fr-FR" sz="2400" b="0" i="0" u="none" strike="noStrike" kern="0" cap="none" spc="0" normalizeH="0" baseline="0" noProof="0" dirty="0">
                <a:ln>
                  <a:noFill/>
                </a:ln>
                <a:solidFill>
                  <a:srgbClr val="000000"/>
                </a:solidFill>
                <a:effectLst/>
                <a:uLnTx/>
                <a:uFillTx/>
                <a:latin typeface="Arial" panose="020B0604020202020204" pitchFamily="34" charset="0"/>
                <a:cs typeface="+mn-cs"/>
                <a:sym typeface="Gill Sans" charset="0"/>
              </a:rPr>
              <a:t>.  </a:t>
            </a:r>
            <a:endParaRPr kumimoji="0" lang="en-US" altLang="fr-FR" sz="2400" b="0" i="0" u="none" strike="noStrike" kern="0" cap="none" spc="0" normalizeH="0" baseline="0" noProof="0" dirty="0">
              <a:ln>
                <a:noFill/>
              </a:ln>
              <a:solidFill>
                <a:srgbClr val="000000"/>
              </a:solidFill>
              <a:effectLst/>
              <a:uLnTx/>
              <a:uFillTx/>
              <a:latin typeface="Arial" panose="020B0604020202020204" pitchFamily="34" charset="0"/>
              <a:cs typeface="+mn-cs"/>
              <a:sym typeface="Gill Sans" charset="0"/>
            </a:endParaRPr>
          </a:p>
        </p:txBody>
      </p:sp>
    </p:spTree>
    <p:custDataLst>
      <p:tags r:id="rId1"/>
    </p:custDataLst>
    <p:extLst>
      <p:ext uri="{BB962C8B-B14F-4D97-AF65-F5344CB8AC3E}">
        <p14:creationId xmlns:p14="http://schemas.microsoft.com/office/powerpoint/2010/main" val="326379913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8">
                                            <p:txEl>
                                              <p:pRg st="0" end="0"/>
                                            </p:txEl>
                                          </p:spTgt>
                                        </p:tgtEl>
                                        <p:attrNameLst>
                                          <p:attrName>style.visibility</p:attrName>
                                        </p:attrNameLst>
                                      </p:cBhvr>
                                      <p:to>
                                        <p:strVal val="visible"/>
                                      </p:to>
                                    </p:set>
                                    <p:animEffect transition="in" filter="fade">
                                      <p:cBhvr>
                                        <p:cTn id="19" dur="500"/>
                                        <p:tgtEl>
                                          <p:spTgt spid="18">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8">
                                            <p:txEl>
                                              <p:pRg st="1" end="1"/>
                                            </p:txEl>
                                          </p:spTgt>
                                        </p:tgtEl>
                                        <p:attrNameLst>
                                          <p:attrName>style.visibility</p:attrName>
                                        </p:attrNameLst>
                                      </p:cBhvr>
                                      <p:to>
                                        <p:strVal val="visible"/>
                                      </p:to>
                                    </p:set>
                                    <p:animEffect transition="in" filter="fade">
                                      <p:cBhvr>
                                        <p:cTn id="24" dur="500"/>
                                        <p:tgtEl>
                                          <p:spTgt spid="18">
                                            <p:txEl>
                                              <p:pRg st="1" end="1"/>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par>
                                <p:cTn id="28" presetID="10" presetClass="entr" presetSubtype="0" fill="hold"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8"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12F7E-9A32-C4A5-BDB7-976165AD3AEF}"/>
              </a:ext>
            </a:extLst>
          </p:cNvPr>
          <p:cNvSpPr>
            <a:spLocks noGrp="1"/>
          </p:cNvSpPr>
          <p:nvPr>
            <p:ph type="title"/>
          </p:nvPr>
        </p:nvSpPr>
        <p:spPr/>
        <p:txBody>
          <a:bodyPr/>
          <a:lstStyle/>
          <a:p>
            <a:r>
              <a:rPr lang="fr-FR" altLang="fr-FR" sz="2800" dirty="0"/>
              <a:t> III) Propositions relatives</a:t>
            </a:r>
            <a:endParaRPr lang="fr-CA" dirty="0"/>
          </a:p>
        </p:txBody>
      </p:sp>
      <p:pic>
        <p:nvPicPr>
          <p:cNvPr id="8" name="Picture 4" descr="C:\Documents and Settings\ktsedryk\My Documents\Enseignement\Waterloo\Distance\251\subjonctif\emotion\cars.jpg">
            <a:extLst>
              <a:ext uri="{FF2B5EF4-FFF2-40B4-BE49-F238E27FC236}">
                <a16:creationId xmlns:a16="http://schemas.microsoft.com/office/drawing/2014/main" id="{806B1B32-2619-A905-2B3D-3CDB86E7E1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5773" y="3440452"/>
            <a:ext cx="5011640" cy="3342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6">
            <a:extLst>
              <a:ext uri="{FF2B5EF4-FFF2-40B4-BE49-F238E27FC236}">
                <a16:creationId xmlns:a16="http://schemas.microsoft.com/office/drawing/2014/main" id="{F76C9DA5-F12D-9A13-3DBE-EC1E99379DFB}"/>
              </a:ext>
            </a:extLst>
          </p:cNvPr>
          <p:cNvSpPr>
            <a:spLocks noChangeArrowheads="1"/>
          </p:cNvSpPr>
          <p:nvPr/>
        </p:nvSpPr>
        <p:spPr bwMode="auto">
          <a:xfrm>
            <a:off x="1222375" y="1117600"/>
            <a:ext cx="827246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fr-FR" altLang="fr-FR" b="0" i="0" u="none" strike="noStrike" kern="0" cap="none" spc="0" normalizeH="0" baseline="0" noProof="0" dirty="0">
                <a:ln>
                  <a:noFill/>
                </a:ln>
                <a:solidFill>
                  <a:srgbClr val="333766"/>
                </a:solidFill>
                <a:effectLst/>
                <a:uLnTx/>
                <a:uFillTx/>
                <a:latin typeface="Arial" panose="020B0604020202020204" pitchFamily="34" charset="0"/>
                <a:cs typeface="+mn-cs"/>
              </a:rPr>
              <a:t>Indicatif ou subjonctif ?</a:t>
            </a:r>
            <a:endParaRPr kumimoji="0" lang="fr-CA" altLang="fr-FR" b="0" i="0" u="none" strike="noStrike" kern="0" cap="none" spc="0" normalizeH="0" baseline="0" noProof="0" dirty="0">
              <a:ln>
                <a:noFill/>
              </a:ln>
              <a:solidFill>
                <a:srgbClr val="333766"/>
              </a:solidFill>
              <a:effectLst/>
              <a:uLnTx/>
              <a:uFillTx/>
              <a:latin typeface="Arial" panose="020B0604020202020204" pitchFamily="34" charset="0"/>
              <a:cs typeface="+mn-cs"/>
            </a:endParaRPr>
          </a:p>
        </p:txBody>
      </p:sp>
      <p:sp>
        <p:nvSpPr>
          <p:cNvPr id="10" name="Rectangle 9">
            <a:extLst>
              <a:ext uri="{FF2B5EF4-FFF2-40B4-BE49-F238E27FC236}">
                <a16:creationId xmlns:a16="http://schemas.microsoft.com/office/drawing/2014/main" id="{2A33B6EE-6893-9354-3BA6-BBA470D8B5F2}"/>
              </a:ext>
            </a:extLst>
          </p:cNvPr>
          <p:cNvSpPr>
            <a:spLocks noChangeArrowheads="1"/>
          </p:cNvSpPr>
          <p:nvPr/>
        </p:nvSpPr>
        <p:spPr bwMode="auto">
          <a:xfrm>
            <a:off x="1262380" y="1923098"/>
            <a:ext cx="8382000"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90000"/>
              </a:lnSpc>
              <a:spcBef>
                <a:spcPct val="0"/>
              </a:spcBef>
              <a:spcAft>
                <a:spcPts val="0"/>
              </a:spcAft>
              <a:buClrTx/>
              <a:buSzTx/>
              <a:buFontTx/>
              <a:buNone/>
              <a:tabLst/>
              <a:defRPr/>
            </a:pPr>
            <a:r>
              <a:rPr kumimoji="0" lang="fr-FR" altLang="fr-FR" sz="2400" b="0" i="0" u="none" strike="noStrike" kern="0" cap="none" spc="0" normalizeH="0" baseline="0" noProof="0" dirty="0">
                <a:ln>
                  <a:noFill/>
                </a:ln>
                <a:solidFill>
                  <a:srgbClr val="333766"/>
                </a:solidFill>
                <a:effectLst/>
                <a:uLnTx/>
                <a:uFillTx/>
                <a:latin typeface="Arial" panose="020B0604020202020204" pitchFamily="34" charset="0"/>
                <a:cs typeface="+mn-cs"/>
              </a:rPr>
              <a:t>Subjonctif</a:t>
            </a:r>
            <a:endParaRPr kumimoji="0" lang="fr-FR" altLang="fr-FR" sz="2400" b="1" i="0" u="none" strike="noStrike" kern="0" cap="none" spc="0" normalizeH="0" baseline="0" noProof="0" dirty="0">
              <a:ln>
                <a:noFill/>
              </a:ln>
              <a:solidFill>
                <a:srgbClr val="333766"/>
              </a:solidFill>
              <a:effectLst/>
              <a:uLnTx/>
              <a:uFillTx/>
              <a:latin typeface="Arial" panose="020B0604020202020204" pitchFamily="34" charset="0"/>
              <a:cs typeface="+mn-cs"/>
            </a:endParaRPr>
          </a:p>
        </p:txBody>
      </p:sp>
      <p:sp>
        <p:nvSpPr>
          <p:cNvPr id="11" name="Right Arrow 26">
            <a:extLst>
              <a:ext uri="{FF2B5EF4-FFF2-40B4-BE49-F238E27FC236}">
                <a16:creationId xmlns:a16="http://schemas.microsoft.com/office/drawing/2014/main" id="{B63DE3C2-ACD9-A4E6-7F21-7426E2B1F155}"/>
              </a:ext>
            </a:extLst>
          </p:cNvPr>
          <p:cNvSpPr/>
          <p:nvPr/>
        </p:nvSpPr>
        <p:spPr>
          <a:xfrm>
            <a:off x="2834958" y="2069147"/>
            <a:ext cx="304800" cy="152400"/>
          </a:xfrm>
          <a:prstGeom prst="rightArrow">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A" sz="1800" b="0" i="0" u="none" strike="noStrike" kern="0" cap="none" spc="0" normalizeH="0" baseline="0" noProof="0">
              <a:ln>
                <a:noFill/>
              </a:ln>
              <a:solidFill>
                <a:srgbClr val="FFFFFF"/>
              </a:solidFill>
              <a:effectLst/>
              <a:uLnTx/>
              <a:uFillTx/>
              <a:latin typeface="Arial"/>
              <a:ea typeface="+mn-ea"/>
              <a:cs typeface="+mn-cs"/>
            </a:endParaRPr>
          </a:p>
        </p:txBody>
      </p:sp>
      <p:sp>
        <p:nvSpPr>
          <p:cNvPr id="12" name="TextBox 11">
            <a:extLst>
              <a:ext uri="{FF2B5EF4-FFF2-40B4-BE49-F238E27FC236}">
                <a16:creationId xmlns:a16="http://schemas.microsoft.com/office/drawing/2014/main" id="{C91E8450-98FB-4147-B0E9-667F0D4AA14A}"/>
              </a:ext>
            </a:extLst>
          </p:cNvPr>
          <p:cNvSpPr txBox="1"/>
          <p:nvPr/>
        </p:nvSpPr>
        <p:spPr>
          <a:xfrm>
            <a:off x="10107613" y="6757511"/>
            <a:ext cx="2209800" cy="254000"/>
          </a:xfrm>
          <a:prstGeom prst="rect">
            <a:avLst/>
          </a:prstGeom>
          <a:noFill/>
        </p:spPr>
        <p:txBody>
          <a:bodyPr>
            <a:spAutoFit/>
          </a:bodyPr>
          <a:lstStyle/>
          <a:p>
            <a:pPr algn="r">
              <a:defRPr/>
            </a:pPr>
            <a:r>
              <a:rPr lang="en-US" sz="1050" dirty="0">
                <a:solidFill>
                  <a:srgbClr val="FFFFFF">
                    <a:lumMod val="50000"/>
                  </a:srgbClr>
                </a:solidFill>
                <a:latin typeface="Arial" charset="0"/>
                <a:cs typeface="+mn-cs"/>
              </a:rPr>
              <a:t>© </a:t>
            </a:r>
            <a:r>
              <a:rPr lang="en-US" sz="1050" dirty="0" err="1">
                <a:solidFill>
                  <a:srgbClr val="FFFFFF">
                    <a:lumMod val="50000"/>
                  </a:srgbClr>
                </a:solidFill>
                <a:latin typeface="Arial" charset="0"/>
                <a:cs typeface="+mn-cs"/>
              </a:rPr>
              <a:t>Vandelizer</a:t>
            </a:r>
            <a:r>
              <a:rPr lang="en-US" sz="1050" dirty="0">
                <a:solidFill>
                  <a:srgbClr val="FFFFFF">
                    <a:lumMod val="50000"/>
                  </a:srgbClr>
                </a:solidFill>
                <a:latin typeface="Arial" charset="0"/>
                <a:cs typeface="+mn-cs"/>
              </a:rPr>
              <a:t>, Flickr.com</a:t>
            </a:r>
            <a:endParaRPr lang="fr-CA" sz="1800" dirty="0">
              <a:solidFill>
                <a:srgbClr val="FFFFFF">
                  <a:lumMod val="50000"/>
                </a:srgbClr>
              </a:solidFill>
              <a:latin typeface="Arial" charset="0"/>
              <a:cs typeface="+mn-cs"/>
            </a:endParaRPr>
          </a:p>
        </p:txBody>
      </p:sp>
      <p:sp>
        <p:nvSpPr>
          <p:cNvPr id="16" name="TextBox 15">
            <a:extLst>
              <a:ext uri="{FF2B5EF4-FFF2-40B4-BE49-F238E27FC236}">
                <a16:creationId xmlns:a16="http://schemas.microsoft.com/office/drawing/2014/main" id="{77634338-8D7E-8C84-C452-D5C52CE81DC3}"/>
              </a:ext>
            </a:extLst>
          </p:cNvPr>
          <p:cNvSpPr txBox="1"/>
          <p:nvPr/>
        </p:nvSpPr>
        <p:spPr>
          <a:xfrm>
            <a:off x="3236277" y="1889295"/>
            <a:ext cx="7917497" cy="1015663"/>
          </a:xfrm>
          <a:prstGeom prst="rect">
            <a:avLst/>
          </a:prstGeom>
          <a:noFill/>
        </p:spPr>
        <p:txBody>
          <a:bodyPr wrap="square">
            <a:spAutoFit/>
          </a:bodyPr>
          <a:lstStyle/>
          <a:p>
            <a:r>
              <a:rPr kumimoji="0" lang="fr-FR" altLang="fr-FR" sz="2400" b="0" i="0" u="none" strike="noStrike" kern="0" cap="none" spc="0" normalizeH="0" baseline="0" noProof="0" dirty="0">
                <a:ln>
                  <a:noFill/>
                </a:ln>
                <a:solidFill>
                  <a:srgbClr val="000000"/>
                </a:solidFill>
                <a:effectLst/>
                <a:uLnTx/>
                <a:uFillTx/>
                <a:latin typeface="Arial" panose="020B0604020202020204" pitchFamily="34" charset="0"/>
                <a:cs typeface="+mn-cs"/>
                <a:sym typeface="Gill Sans" charset="0"/>
              </a:rPr>
              <a:t>proposition principale à la forme </a:t>
            </a:r>
            <a:r>
              <a:rPr kumimoji="0" lang="fr-FR" altLang="fr-FR" sz="2400" b="1" i="0" u="none" strike="noStrike" kern="0" cap="none" spc="0" normalizeH="0" baseline="0" noProof="0" dirty="0">
                <a:ln>
                  <a:noFill/>
                </a:ln>
                <a:solidFill>
                  <a:srgbClr val="000000"/>
                </a:solidFill>
                <a:effectLst/>
                <a:uLnTx/>
                <a:uFillTx/>
                <a:latin typeface="Arial" panose="020B0604020202020204" pitchFamily="34" charset="0"/>
                <a:cs typeface="+mn-cs"/>
                <a:sym typeface="Gill Sans" charset="0"/>
              </a:rPr>
              <a:t>négative</a:t>
            </a:r>
            <a:r>
              <a:rPr kumimoji="0" lang="fr-FR" altLang="fr-FR" sz="2400" b="0" i="0" u="none" strike="noStrike" kern="0" cap="none" spc="0" normalizeH="0" baseline="0" noProof="0" dirty="0">
                <a:ln>
                  <a:noFill/>
                </a:ln>
                <a:solidFill>
                  <a:srgbClr val="000000"/>
                </a:solidFill>
                <a:effectLst/>
                <a:uLnTx/>
                <a:uFillTx/>
                <a:latin typeface="Arial" panose="020B0604020202020204" pitchFamily="34" charset="0"/>
                <a:cs typeface="+mn-cs"/>
                <a:sym typeface="Gill Sans" charset="0"/>
              </a:rPr>
              <a:t> ou  </a:t>
            </a:r>
            <a:r>
              <a:rPr kumimoji="0" lang="fr-FR" altLang="fr-FR" sz="2400" b="1" i="0" u="none" strike="noStrike" kern="0" cap="none" spc="0" normalizeH="0" baseline="0" noProof="0" dirty="0">
                <a:ln>
                  <a:noFill/>
                </a:ln>
                <a:solidFill>
                  <a:srgbClr val="000000"/>
                </a:solidFill>
                <a:effectLst/>
                <a:uLnTx/>
                <a:uFillTx/>
                <a:latin typeface="Arial" panose="020B0604020202020204" pitchFamily="34" charset="0"/>
                <a:cs typeface="+mn-cs"/>
                <a:sym typeface="Gill Sans" charset="0"/>
              </a:rPr>
              <a:t>interrogative</a:t>
            </a:r>
            <a:r>
              <a:rPr kumimoji="0" lang="fr-FR" altLang="fr-FR" sz="2400" b="1" i="0" u="none" strike="noStrike" kern="0" cap="none" spc="0" normalizeH="0" baseline="0" noProof="0" dirty="0">
                <a:ln>
                  <a:noFill/>
                </a:ln>
                <a:solidFill>
                  <a:srgbClr val="333766"/>
                </a:solidFill>
                <a:effectLst/>
                <a:uLnTx/>
                <a:uFillTx/>
                <a:latin typeface="Arial" panose="020B0604020202020204" pitchFamily="34" charset="0"/>
                <a:cs typeface="+mn-cs"/>
                <a:sym typeface="Gill Sans" charset="0"/>
              </a:rPr>
              <a:t>  +</a:t>
            </a:r>
            <a:r>
              <a:rPr kumimoji="0" lang="fr-FR" altLang="fr-FR" sz="3600" b="1" i="0" u="none" strike="noStrike" kern="0" cap="none" spc="0" normalizeH="0" baseline="0" noProof="0" dirty="0">
                <a:ln>
                  <a:noFill/>
                </a:ln>
                <a:solidFill>
                  <a:srgbClr val="333766"/>
                </a:solidFill>
                <a:effectLst/>
                <a:uLnTx/>
                <a:uFillTx/>
                <a:latin typeface="Arial" panose="020B0604020202020204" pitchFamily="34" charset="0"/>
                <a:cs typeface="+mn-cs"/>
                <a:sym typeface="Gill Sans" charset="0"/>
              </a:rPr>
              <a:t> </a:t>
            </a:r>
            <a:r>
              <a:rPr kumimoji="0" lang="fr-FR" altLang="fr-FR" sz="2400" b="0" i="0" u="none" strike="noStrike" kern="0" cap="none" spc="0" normalizeH="0" baseline="0" noProof="0" dirty="0">
                <a:ln>
                  <a:noFill/>
                </a:ln>
                <a:solidFill>
                  <a:srgbClr val="000000"/>
                </a:solidFill>
                <a:effectLst/>
                <a:uLnTx/>
                <a:uFillTx/>
                <a:latin typeface="Arial" panose="020B0604020202020204" pitchFamily="34" charset="0"/>
                <a:cs typeface="+mn-cs"/>
                <a:sym typeface="Gill Sans" charset="0"/>
              </a:rPr>
              <a:t>l’antécédent = </a:t>
            </a:r>
            <a:r>
              <a:rPr kumimoji="0" lang="fr-FR" altLang="fr-FR" sz="2400" b="1" i="0" u="none" strike="noStrike" kern="0" cap="none" spc="0" normalizeH="0" baseline="0" noProof="0" dirty="0">
                <a:ln>
                  <a:noFill/>
                </a:ln>
                <a:solidFill>
                  <a:srgbClr val="000000"/>
                </a:solidFill>
                <a:effectLst/>
                <a:uLnTx/>
                <a:uFillTx/>
                <a:latin typeface="Arial" panose="020B0604020202020204" pitchFamily="34" charset="0"/>
                <a:cs typeface="+mn-cs"/>
                <a:sym typeface="Gill Sans" charset="0"/>
              </a:rPr>
              <a:t>pronom négatif</a:t>
            </a:r>
            <a:r>
              <a:rPr kumimoji="0" lang="fr-FR" altLang="fr-FR" sz="2400" b="0" i="0" u="none" strike="noStrike" kern="0" cap="none" spc="0" normalizeH="0" baseline="0" noProof="0" dirty="0">
                <a:ln>
                  <a:noFill/>
                </a:ln>
                <a:solidFill>
                  <a:srgbClr val="000000"/>
                </a:solidFill>
                <a:effectLst/>
                <a:uLnTx/>
                <a:uFillTx/>
                <a:latin typeface="Arial" panose="020B0604020202020204" pitchFamily="34" charset="0"/>
                <a:cs typeface="+mn-cs"/>
                <a:sym typeface="Gill Sans" charset="0"/>
              </a:rPr>
              <a:t> / </a:t>
            </a:r>
            <a:r>
              <a:rPr kumimoji="0" lang="fr-FR" altLang="fr-FR" sz="2400" b="1" i="0" u="none" strike="noStrike" kern="0" cap="none" spc="0" normalizeH="0" baseline="0" noProof="0" dirty="0">
                <a:ln>
                  <a:noFill/>
                </a:ln>
                <a:solidFill>
                  <a:srgbClr val="000000"/>
                </a:solidFill>
                <a:effectLst/>
                <a:uLnTx/>
                <a:uFillTx/>
                <a:latin typeface="Arial" panose="020B0604020202020204" pitchFamily="34" charset="0"/>
                <a:cs typeface="+mn-cs"/>
                <a:sym typeface="Gill Sans" charset="0"/>
              </a:rPr>
              <a:t>aucun</a:t>
            </a:r>
            <a:endParaRPr lang="fr-CA" dirty="0"/>
          </a:p>
        </p:txBody>
      </p:sp>
      <p:sp>
        <p:nvSpPr>
          <p:cNvPr id="20" name="TextBox 19">
            <a:extLst>
              <a:ext uri="{FF2B5EF4-FFF2-40B4-BE49-F238E27FC236}">
                <a16:creationId xmlns:a16="http://schemas.microsoft.com/office/drawing/2014/main" id="{73185390-EA6E-65E9-0CE6-076D3A992FEE}"/>
              </a:ext>
            </a:extLst>
          </p:cNvPr>
          <p:cNvSpPr txBox="1"/>
          <p:nvPr/>
        </p:nvSpPr>
        <p:spPr>
          <a:xfrm>
            <a:off x="1432066" y="4097622"/>
            <a:ext cx="8964891" cy="1692771"/>
          </a:xfrm>
          <a:prstGeom prst="rect">
            <a:avLst/>
          </a:prstGeom>
          <a:noFill/>
        </p:spPr>
        <p:txBody>
          <a:bodyPr wrap="square">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altLang="fr-FR" sz="2400" b="0" i="0" u="none" strike="noStrike" kern="0" cap="none" spc="0" normalizeH="0" baseline="0" noProof="0" dirty="0">
                <a:ln>
                  <a:noFill/>
                </a:ln>
                <a:solidFill>
                  <a:srgbClr val="000000"/>
                </a:solidFill>
                <a:effectLst/>
                <a:uLnTx/>
                <a:uFillTx/>
                <a:latin typeface="Arial" panose="020B0604020202020204" pitchFamily="34" charset="0"/>
                <a:cs typeface="+mn-cs"/>
                <a:sym typeface="Gill Sans" charset="0"/>
              </a:rPr>
              <a:t>Il </a:t>
            </a:r>
            <a:r>
              <a:rPr kumimoji="0" lang="fr-FR" altLang="fr-FR" sz="2400" b="1" i="0" u="none" strike="noStrike" kern="0" cap="none" spc="0" normalizeH="0" baseline="0" noProof="0" dirty="0">
                <a:ln>
                  <a:noFill/>
                </a:ln>
                <a:solidFill>
                  <a:srgbClr val="000000"/>
                </a:solidFill>
                <a:effectLst/>
                <a:uLnTx/>
                <a:uFillTx/>
                <a:latin typeface="Arial" panose="020B0604020202020204" pitchFamily="34" charset="0"/>
                <a:cs typeface="+mn-cs"/>
                <a:sym typeface="Gill Sans" charset="0"/>
              </a:rPr>
              <a:t>n</a:t>
            </a:r>
            <a:r>
              <a:rPr kumimoji="0" lang="fr-FR" altLang="fr-FR" sz="2400" b="0" i="0" u="none" strike="noStrike" kern="0" cap="none" spc="0" normalizeH="0" baseline="0" noProof="0" dirty="0">
                <a:ln>
                  <a:noFill/>
                </a:ln>
                <a:solidFill>
                  <a:srgbClr val="000000"/>
                </a:solidFill>
                <a:effectLst/>
                <a:uLnTx/>
                <a:uFillTx/>
                <a:latin typeface="Arial" panose="020B0604020202020204" pitchFamily="34" charset="0"/>
                <a:cs typeface="+mn-cs"/>
                <a:sym typeface="Gill Sans" charset="0"/>
              </a:rPr>
              <a:t>’y a </a:t>
            </a:r>
            <a:r>
              <a:rPr kumimoji="0" lang="fr-FR" altLang="fr-FR" sz="2800" b="1" i="0" u="none" strike="noStrike" kern="0" cap="none" spc="0" normalizeH="0" baseline="0" noProof="0" dirty="0">
                <a:ln>
                  <a:noFill/>
                </a:ln>
                <a:solidFill>
                  <a:srgbClr val="C00000"/>
                </a:solidFill>
                <a:effectLst/>
                <a:uLnTx/>
                <a:uFillTx/>
                <a:latin typeface="Arial" panose="020B0604020202020204" pitchFamily="34" charset="0"/>
                <a:cs typeface="+mn-cs"/>
                <a:sym typeface="Gill Sans" charset="0"/>
              </a:rPr>
              <a:t>personne</a:t>
            </a:r>
            <a:r>
              <a:rPr kumimoji="0" lang="fr-FR" altLang="fr-FR" sz="2400" b="0" i="0" u="none" strike="noStrike" kern="0" cap="none" spc="0" normalizeH="0" baseline="0" noProof="0" dirty="0">
                <a:ln>
                  <a:noFill/>
                </a:ln>
                <a:solidFill>
                  <a:srgbClr val="000000"/>
                </a:solidFill>
                <a:effectLst/>
                <a:uLnTx/>
                <a:uFillTx/>
                <a:latin typeface="Arial" panose="020B0604020202020204" pitchFamily="34" charset="0"/>
                <a:cs typeface="+mn-cs"/>
                <a:sym typeface="Gill Sans" charset="0"/>
              </a:rPr>
              <a:t> qui </a:t>
            </a:r>
            <a:r>
              <a:rPr kumimoji="0" lang="fr-FR" altLang="fr-FR" sz="2400" b="1" i="0" u="none" strike="noStrike" kern="0" cap="none" spc="0" normalizeH="0" baseline="0" noProof="0" dirty="0">
                <a:ln>
                  <a:noFill/>
                </a:ln>
                <a:solidFill>
                  <a:srgbClr val="000000"/>
                </a:solidFill>
                <a:effectLst/>
                <a:uLnTx/>
                <a:uFillTx/>
                <a:latin typeface="Arial" panose="020B0604020202020204" pitchFamily="34" charset="0"/>
                <a:cs typeface="+mn-cs"/>
                <a:sym typeface="Gill Sans" charset="0"/>
              </a:rPr>
              <a:t>veuille</a:t>
            </a:r>
            <a:r>
              <a:rPr kumimoji="0" lang="fr-FR" altLang="fr-FR" sz="2400" b="0" i="0" u="none" strike="noStrike" kern="0" cap="none" spc="0" normalizeH="0" baseline="0" noProof="0" dirty="0">
                <a:ln>
                  <a:noFill/>
                </a:ln>
                <a:solidFill>
                  <a:srgbClr val="000000"/>
                </a:solidFill>
                <a:effectLst/>
                <a:uLnTx/>
                <a:uFillTx/>
                <a:latin typeface="Arial" panose="020B0604020202020204" pitchFamily="34" charset="0"/>
                <a:cs typeface="+mn-cs"/>
                <a:sym typeface="Gill Sans" charset="0"/>
              </a:rPr>
              <a:t> m’aider.</a:t>
            </a:r>
            <a:endParaRPr kumimoji="0" lang="en-US" altLang="fr-FR" sz="2400" b="0" i="0" u="none" strike="noStrike" kern="0" cap="none" spc="0" normalizeH="0" baseline="0" noProof="0" dirty="0">
              <a:ln>
                <a:noFill/>
              </a:ln>
              <a:solidFill>
                <a:srgbClr val="000000"/>
              </a:solidFill>
              <a:effectLst/>
              <a:uLnTx/>
              <a:uFillTx/>
              <a:latin typeface="Arial" panose="020B0604020202020204" pitchFamily="34" charset="0"/>
              <a:cs typeface="+mn-cs"/>
              <a:sym typeface="Gill Sans"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fr-FR" sz="2400" b="0" i="0" u="none" strike="noStrike" kern="0" cap="none" spc="0" normalizeH="0" baseline="0" noProof="0" dirty="0">
              <a:ln>
                <a:noFill/>
              </a:ln>
              <a:solidFill>
                <a:srgbClr val="000000"/>
              </a:solidFill>
              <a:effectLst/>
              <a:uLnTx/>
              <a:uFillTx/>
              <a:latin typeface="Arial" panose="020B0604020202020204" pitchFamily="34" charset="0"/>
              <a:cs typeface="+mn-cs"/>
              <a:sym typeface="Gill Sans"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altLang="fr-FR" sz="2400" b="0" i="0" u="none" strike="noStrike" kern="0" cap="none" spc="0" normalizeH="0" baseline="0" noProof="0" dirty="0">
                <a:ln>
                  <a:noFill/>
                </a:ln>
                <a:solidFill>
                  <a:srgbClr val="000000"/>
                </a:solidFill>
                <a:effectLst/>
                <a:uLnTx/>
                <a:uFillTx/>
                <a:latin typeface="Arial" panose="020B0604020202020204" pitchFamily="34" charset="0"/>
                <a:cs typeface="+mn-cs"/>
                <a:sym typeface="Gill Sans" charset="0"/>
              </a:rPr>
              <a:t>Je </a:t>
            </a:r>
            <a:r>
              <a:rPr kumimoji="0" lang="fr-FR" altLang="fr-FR" sz="2400" b="1" i="0" u="none" strike="noStrike" kern="0" cap="none" spc="0" normalizeH="0" baseline="0" noProof="0" dirty="0">
                <a:ln>
                  <a:noFill/>
                </a:ln>
                <a:solidFill>
                  <a:srgbClr val="000000"/>
                </a:solidFill>
                <a:effectLst/>
                <a:uLnTx/>
                <a:uFillTx/>
                <a:latin typeface="Arial" panose="020B0604020202020204" pitchFamily="34" charset="0"/>
                <a:cs typeface="+mn-cs"/>
                <a:sym typeface="Gill Sans" charset="0"/>
              </a:rPr>
              <a:t>ne </a:t>
            </a:r>
            <a:r>
              <a:rPr kumimoji="0" lang="fr-FR" altLang="fr-FR" sz="2400" b="0" i="0" u="none" strike="noStrike" kern="0" cap="none" spc="0" normalizeH="0" baseline="0" noProof="0" dirty="0">
                <a:ln>
                  <a:noFill/>
                </a:ln>
                <a:solidFill>
                  <a:srgbClr val="000000"/>
                </a:solidFill>
                <a:effectLst/>
                <a:uLnTx/>
                <a:uFillTx/>
                <a:latin typeface="Arial" panose="020B0604020202020204" pitchFamily="34" charset="0"/>
                <a:cs typeface="+mn-cs"/>
                <a:sym typeface="Gill Sans" charset="0"/>
              </a:rPr>
              <a:t>vois </a:t>
            </a:r>
            <a:r>
              <a:rPr kumimoji="0" lang="fr-FR" altLang="fr-FR" sz="2800" b="1" i="0" u="none" strike="noStrike" kern="0" cap="none" spc="0" normalizeH="0" baseline="0" noProof="0" dirty="0">
                <a:ln>
                  <a:noFill/>
                </a:ln>
                <a:solidFill>
                  <a:srgbClr val="C00000"/>
                </a:solidFill>
                <a:effectLst/>
                <a:uLnTx/>
                <a:uFillTx/>
                <a:latin typeface="Arial" panose="020B0604020202020204" pitchFamily="34" charset="0"/>
                <a:cs typeface="+mn-cs"/>
                <a:sym typeface="Gill Sans" charset="0"/>
              </a:rPr>
              <a:t>aucune</a:t>
            </a:r>
            <a:r>
              <a:rPr kumimoji="0" lang="fr-FR" altLang="fr-FR" sz="2400" b="0" i="0" u="none" strike="noStrike" kern="0" cap="none" spc="0" normalizeH="0" baseline="0" noProof="0" dirty="0">
                <a:ln>
                  <a:noFill/>
                </a:ln>
                <a:solidFill>
                  <a:srgbClr val="000000"/>
                </a:solidFill>
                <a:effectLst/>
                <a:uLnTx/>
                <a:uFillTx/>
                <a:latin typeface="Arial" panose="020B0604020202020204" pitchFamily="34" charset="0"/>
                <a:cs typeface="+mn-cs"/>
                <a:sym typeface="Gill Sans" charset="0"/>
              </a:rPr>
              <a:t> voiture que je </a:t>
            </a:r>
            <a:r>
              <a:rPr kumimoji="0" lang="fr-FR" altLang="fr-FR" sz="2400" b="1" i="0" u="none" strike="noStrike" kern="0" cap="none" spc="0" normalizeH="0" baseline="0" noProof="0" dirty="0">
                <a:ln>
                  <a:noFill/>
                </a:ln>
                <a:solidFill>
                  <a:srgbClr val="000000"/>
                </a:solidFill>
                <a:effectLst/>
                <a:uLnTx/>
                <a:uFillTx/>
                <a:latin typeface="Arial" panose="020B0604020202020204" pitchFamily="34" charset="0"/>
                <a:cs typeface="+mn-cs"/>
                <a:sym typeface="Gill Sans" charset="0"/>
              </a:rPr>
              <a:t>puisse</a:t>
            </a:r>
            <a:r>
              <a:rPr kumimoji="0" lang="fr-FR" altLang="fr-FR" sz="2400" b="0" i="0" u="none" strike="noStrike" kern="0" cap="none" spc="0" normalizeH="0" baseline="0" noProof="0" dirty="0">
                <a:ln>
                  <a:noFill/>
                </a:ln>
                <a:solidFill>
                  <a:srgbClr val="000000"/>
                </a:solidFill>
                <a:effectLst/>
                <a:uLnTx/>
                <a:uFillTx/>
                <a:latin typeface="Arial" panose="020B0604020202020204" pitchFamily="34" charset="0"/>
                <a:cs typeface="+mn-cs"/>
                <a:sym typeface="Gill Sans" charset="0"/>
              </a:rPr>
              <a:t> </a:t>
            </a:r>
            <a:br>
              <a:rPr kumimoji="0" lang="fr-FR" altLang="fr-FR" sz="2400" b="0" i="0" u="none" strike="noStrike" kern="0" cap="none" spc="0" normalizeH="0" baseline="0" noProof="0" dirty="0">
                <a:ln>
                  <a:noFill/>
                </a:ln>
                <a:solidFill>
                  <a:srgbClr val="000000"/>
                </a:solidFill>
                <a:effectLst/>
                <a:uLnTx/>
                <a:uFillTx/>
                <a:latin typeface="Arial" panose="020B0604020202020204" pitchFamily="34" charset="0"/>
                <a:cs typeface="+mn-cs"/>
                <a:sym typeface="Gill Sans" charset="0"/>
              </a:rPr>
            </a:br>
            <a:r>
              <a:rPr kumimoji="0" lang="fr-FR" altLang="fr-FR" sz="2400" b="0" i="0" u="none" strike="noStrike" kern="0" cap="none" spc="0" normalizeH="0" baseline="0" noProof="0" dirty="0">
                <a:ln>
                  <a:noFill/>
                </a:ln>
                <a:solidFill>
                  <a:srgbClr val="000000"/>
                </a:solidFill>
                <a:effectLst/>
                <a:uLnTx/>
                <a:uFillTx/>
                <a:latin typeface="Arial" panose="020B0604020202020204" pitchFamily="34" charset="0"/>
                <a:cs typeface="+mn-cs"/>
                <a:sym typeface="Gill Sans" charset="0"/>
              </a:rPr>
              <a:t>acheter. </a:t>
            </a:r>
          </a:p>
        </p:txBody>
      </p:sp>
    </p:spTree>
    <p:custDataLst>
      <p:tags r:id="rId1"/>
    </p:custDataLst>
    <p:extLst>
      <p:ext uri="{BB962C8B-B14F-4D97-AF65-F5344CB8AC3E}">
        <p14:creationId xmlns:p14="http://schemas.microsoft.com/office/powerpoint/2010/main" val="335743642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0">
                                            <p:txEl>
                                              <p:pRg st="0" end="0"/>
                                            </p:txEl>
                                          </p:spTgt>
                                        </p:tgtEl>
                                        <p:attrNameLst>
                                          <p:attrName>style.visibility</p:attrName>
                                        </p:attrNameLst>
                                      </p:cBhvr>
                                      <p:to>
                                        <p:strVal val="visible"/>
                                      </p:to>
                                    </p:set>
                                    <p:animEffect transition="in" filter="fade">
                                      <p:cBhvr>
                                        <p:cTn id="20" dur="500"/>
                                        <p:tgtEl>
                                          <p:spTgt spid="20">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0">
                                            <p:txEl>
                                              <p:pRg st="2" end="2"/>
                                            </p:txEl>
                                          </p:spTgt>
                                        </p:tgtEl>
                                        <p:attrNameLst>
                                          <p:attrName>style.visibility</p:attrName>
                                        </p:attrNameLst>
                                      </p:cBhvr>
                                      <p:to>
                                        <p:strVal val="visible"/>
                                      </p:to>
                                    </p:set>
                                    <p:animEffect transition="in" filter="fade">
                                      <p:cBhvr>
                                        <p:cTn id="25" dur="500"/>
                                        <p:tgtEl>
                                          <p:spTgt spid="20">
                                            <p:txEl>
                                              <p:pRg st="2" end="2"/>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par>
                                <p:cTn id="29" presetID="10"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2" grpId="0"/>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33C68-85DD-7903-E68F-D37752A7D58E}"/>
              </a:ext>
            </a:extLst>
          </p:cNvPr>
          <p:cNvSpPr>
            <a:spLocks noGrp="1"/>
          </p:cNvSpPr>
          <p:nvPr>
            <p:ph type="title"/>
          </p:nvPr>
        </p:nvSpPr>
        <p:spPr/>
        <p:txBody>
          <a:bodyPr/>
          <a:lstStyle/>
          <a:p>
            <a:r>
              <a:rPr lang="fr-FR" altLang="fr-FR" sz="2800" dirty="0"/>
              <a:t> IV) Propositions indépendantes</a:t>
            </a:r>
            <a:endParaRPr lang="fr-CA" dirty="0"/>
          </a:p>
        </p:txBody>
      </p:sp>
      <p:pic>
        <p:nvPicPr>
          <p:cNvPr id="8" name="Picture 3" descr="C:\Documents and Settings\ktsedryk\My Documents\Enseignement\Waterloo\Distance\251\subjonctif\emotion\marseillaise.jpg">
            <a:extLst>
              <a:ext uri="{FF2B5EF4-FFF2-40B4-BE49-F238E27FC236}">
                <a16:creationId xmlns:a16="http://schemas.microsoft.com/office/drawing/2014/main" id="{A0F926B0-BC7C-D07D-AE86-A0F8D47770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07300" y="3698281"/>
            <a:ext cx="4612402" cy="3077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09C29F06-FFD6-26AB-9CAE-75543E4C8831}"/>
              </a:ext>
            </a:extLst>
          </p:cNvPr>
          <p:cNvSpPr>
            <a:spLocks noChangeArrowheads="1"/>
          </p:cNvSpPr>
          <p:nvPr/>
        </p:nvSpPr>
        <p:spPr bwMode="auto">
          <a:xfrm>
            <a:off x="1193800" y="1236662"/>
            <a:ext cx="8272463"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fr-FR" altLang="fr-FR" sz="2800" b="0" i="0" u="none" strike="noStrike" kern="0" cap="none" spc="0" normalizeH="0" baseline="0" noProof="0" dirty="0">
                <a:ln>
                  <a:noFill/>
                </a:ln>
                <a:solidFill>
                  <a:srgbClr val="333766"/>
                </a:solidFill>
                <a:effectLst/>
                <a:uLnTx/>
                <a:uFillTx/>
                <a:latin typeface="Arial" panose="020B0604020202020204" pitchFamily="34" charset="0"/>
                <a:cs typeface="+mn-cs"/>
              </a:rPr>
              <a:t>    1) un </a:t>
            </a:r>
            <a:r>
              <a:rPr kumimoji="0" lang="fr-FR" altLang="fr-FR" sz="2800" b="1" i="0" u="none" strike="noStrike" kern="0" cap="none" spc="0" normalizeH="0" baseline="0" noProof="0" dirty="0">
                <a:ln>
                  <a:noFill/>
                </a:ln>
                <a:solidFill>
                  <a:srgbClr val="333766"/>
                </a:solidFill>
                <a:effectLst/>
                <a:uLnTx/>
                <a:uFillTx/>
                <a:latin typeface="Arial" panose="020B0604020202020204" pitchFamily="34" charset="0"/>
                <a:cs typeface="+mn-cs"/>
              </a:rPr>
              <a:t>ordre</a:t>
            </a:r>
            <a:r>
              <a:rPr kumimoji="0" lang="fr-FR" altLang="fr-FR" sz="2800" b="0" i="0" u="none" strike="noStrike" kern="0" cap="none" spc="0" normalizeH="0" baseline="0" noProof="0" dirty="0">
                <a:ln>
                  <a:noFill/>
                </a:ln>
                <a:solidFill>
                  <a:srgbClr val="333766"/>
                </a:solidFill>
                <a:effectLst/>
                <a:uLnTx/>
                <a:uFillTx/>
                <a:latin typeface="Arial" panose="020B0604020202020204" pitchFamily="34" charset="0"/>
                <a:cs typeface="+mn-cs"/>
              </a:rPr>
              <a:t> à la troisième personne </a:t>
            </a:r>
            <a:br>
              <a:rPr kumimoji="0" lang="fr-FR" altLang="fr-FR" sz="2800" b="0" i="0" u="none" strike="noStrike" kern="0" cap="none" spc="0" normalizeH="0" baseline="0" noProof="0" dirty="0">
                <a:ln>
                  <a:noFill/>
                </a:ln>
                <a:solidFill>
                  <a:srgbClr val="333766"/>
                </a:solidFill>
                <a:effectLst/>
                <a:uLnTx/>
                <a:uFillTx/>
                <a:latin typeface="Arial" panose="020B0604020202020204" pitchFamily="34" charset="0"/>
                <a:cs typeface="+mn-cs"/>
              </a:rPr>
            </a:br>
            <a:r>
              <a:rPr kumimoji="0" lang="fr-FR" altLang="fr-FR" sz="2800" b="0" i="0" u="none" strike="noStrike" kern="0" cap="none" spc="0" normalizeH="0" baseline="0" noProof="0" dirty="0">
                <a:ln>
                  <a:noFill/>
                </a:ln>
                <a:solidFill>
                  <a:srgbClr val="333766"/>
                </a:solidFill>
                <a:effectLst/>
                <a:uLnTx/>
                <a:uFillTx/>
                <a:latin typeface="Arial" panose="020B0604020202020204" pitchFamily="34" charset="0"/>
                <a:cs typeface="+mn-cs"/>
              </a:rPr>
              <a:t>        (sens impératif).   </a:t>
            </a:r>
            <a:br>
              <a:rPr kumimoji="0" lang="fr-FR" altLang="fr-FR" sz="2800" b="0" i="0" u="none" strike="noStrike" kern="0" cap="none" spc="0" normalizeH="0" baseline="0" noProof="0" dirty="0">
                <a:ln>
                  <a:noFill/>
                </a:ln>
                <a:solidFill>
                  <a:srgbClr val="000000"/>
                </a:solidFill>
                <a:effectLst/>
                <a:uLnTx/>
                <a:uFillTx/>
                <a:latin typeface="Arial" panose="020B0604020202020204" pitchFamily="34" charset="0"/>
                <a:cs typeface="+mn-cs"/>
              </a:rPr>
            </a:br>
            <a:endParaRPr kumimoji="0" lang="en-US" altLang="fr-FR" sz="2800" b="0" i="0" u="none" strike="noStrike" kern="0" cap="none" spc="0" normalizeH="0" baseline="0" noProof="0" dirty="0">
              <a:ln>
                <a:noFill/>
              </a:ln>
              <a:solidFill>
                <a:srgbClr val="000000"/>
              </a:solidFill>
              <a:effectLst/>
              <a:uLnTx/>
              <a:uFillTx/>
              <a:latin typeface="Arial" panose="020B0604020202020204" pitchFamily="34" charset="0"/>
              <a:cs typeface="+mn-cs"/>
            </a:endParaRPr>
          </a:p>
          <a:p>
            <a:pPr marL="0" marR="0" lvl="0" indent="0" defTabSz="914400" eaLnBrk="1" fontAlgn="auto" latinLnBrk="0" hangingPunct="1">
              <a:lnSpc>
                <a:spcPct val="100000"/>
              </a:lnSpc>
              <a:spcBef>
                <a:spcPct val="0"/>
              </a:spcBef>
              <a:spcAft>
                <a:spcPts val="0"/>
              </a:spcAft>
              <a:buClrTx/>
              <a:buSzTx/>
              <a:buFontTx/>
              <a:buNone/>
              <a:tabLst/>
              <a:defRPr/>
            </a:pPr>
            <a:r>
              <a:rPr kumimoji="0" lang="fr-FR" altLang="fr-FR" sz="2800" b="0" i="0" u="none" strike="noStrike" kern="0" cap="none" spc="0" normalizeH="0" baseline="0" noProof="0" dirty="0">
                <a:ln>
                  <a:noFill/>
                </a:ln>
                <a:solidFill>
                  <a:srgbClr val="000000"/>
                </a:solidFill>
                <a:effectLst/>
                <a:uLnTx/>
                <a:uFillTx/>
                <a:latin typeface="Arial" panose="020B0604020202020204" pitchFamily="34" charset="0"/>
                <a:cs typeface="+mn-cs"/>
              </a:rPr>
              <a:t>        Qu’il </a:t>
            </a:r>
            <a:r>
              <a:rPr kumimoji="0" lang="fr-FR" altLang="fr-FR" sz="2800" b="1" i="0" u="none" strike="noStrike" kern="0" cap="none" spc="0" normalizeH="0" baseline="0" noProof="0" dirty="0">
                <a:ln>
                  <a:noFill/>
                </a:ln>
                <a:solidFill>
                  <a:srgbClr val="000000"/>
                </a:solidFill>
                <a:effectLst/>
                <a:uLnTx/>
                <a:uFillTx/>
                <a:latin typeface="Arial" panose="020B0604020202020204" pitchFamily="34" charset="0"/>
                <a:cs typeface="+mn-cs"/>
              </a:rPr>
              <a:t>revienne</a:t>
            </a:r>
            <a:r>
              <a:rPr kumimoji="0" lang="fr-FR" altLang="fr-FR" sz="2800" b="0" i="0" u="none" strike="noStrike" kern="0" cap="none" spc="0" normalizeH="0" baseline="0" noProof="0" dirty="0">
                <a:ln>
                  <a:noFill/>
                </a:ln>
                <a:solidFill>
                  <a:srgbClr val="000000"/>
                </a:solidFill>
                <a:effectLst/>
                <a:uLnTx/>
                <a:uFillTx/>
                <a:latin typeface="Arial" panose="020B0604020202020204" pitchFamily="34" charset="0"/>
                <a:cs typeface="+mn-cs"/>
              </a:rPr>
              <a:t> tout de suite ! </a:t>
            </a:r>
            <a:endParaRPr kumimoji="0" lang="en-US" altLang="fr-FR" sz="2800" b="0" i="0" u="none" strike="noStrike" kern="0" cap="none" spc="0" normalizeH="0" baseline="0" noProof="0" dirty="0">
              <a:ln>
                <a:noFill/>
              </a:ln>
              <a:solidFill>
                <a:srgbClr val="000000"/>
              </a:solidFill>
              <a:effectLst/>
              <a:uLnTx/>
              <a:uFillTx/>
              <a:latin typeface="Arial" panose="020B0604020202020204" pitchFamily="34" charset="0"/>
              <a:cs typeface="+mn-cs"/>
            </a:endParaRPr>
          </a:p>
          <a:p>
            <a:pPr marL="0" marR="0" lvl="0" indent="0" defTabSz="914400" eaLnBrk="1" fontAlgn="auto" latinLnBrk="0" hangingPunct="1">
              <a:lnSpc>
                <a:spcPct val="100000"/>
              </a:lnSpc>
              <a:spcBef>
                <a:spcPct val="0"/>
              </a:spcBef>
              <a:spcAft>
                <a:spcPts val="0"/>
              </a:spcAft>
              <a:buClrTx/>
              <a:buSzTx/>
              <a:buFontTx/>
              <a:buNone/>
              <a:tabLst/>
              <a:defRPr/>
            </a:pPr>
            <a:r>
              <a:rPr kumimoji="0" lang="fr-FR" altLang="fr-FR" sz="2800" b="0" i="0" u="none" strike="noStrike" kern="0" cap="none" spc="0" normalizeH="0" baseline="0" noProof="0" dirty="0">
                <a:ln>
                  <a:noFill/>
                </a:ln>
                <a:solidFill>
                  <a:srgbClr val="000000"/>
                </a:solidFill>
                <a:effectLst/>
                <a:uLnTx/>
                <a:uFillTx/>
                <a:latin typeface="Arial" panose="020B0604020202020204" pitchFamily="34" charset="0"/>
                <a:cs typeface="+mn-cs"/>
              </a:rPr>
              <a:t> </a:t>
            </a:r>
          </a:p>
          <a:p>
            <a:pPr marL="0" marR="0" lvl="0" indent="0" defTabSz="914400" eaLnBrk="1" fontAlgn="auto" latinLnBrk="0" hangingPunct="1">
              <a:lnSpc>
                <a:spcPct val="100000"/>
              </a:lnSpc>
              <a:spcBef>
                <a:spcPct val="0"/>
              </a:spcBef>
              <a:spcAft>
                <a:spcPts val="0"/>
              </a:spcAft>
              <a:buClrTx/>
              <a:buSzTx/>
              <a:buFontTx/>
              <a:buNone/>
              <a:tabLst/>
              <a:defRPr/>
            </a:pPr>
            <a:endParaRPr lang="fr-FR" altLang="fr-FR" sz="2800" kern="0" dirty="0">
              <a:solidFill>
                <a:srgbClr val="000000"/>
              </a:solidFill>
              <a:cs typeface="+mn-cs"/>
            </a:endParaRPr>
          </a:p>
          <a:p>
            <a:pPr marL="0" marR="0" lvl="0" indent="0" defTabSz="914400" eaLnBrk="1" fontAlgn="auto" latinLnBrk="0" hangingPunct="1">
              <a:lnSpc>
                <a:spcPct val="100000"/>
              </a:lnSpc>
              <a:spcBef>
                <a:spcPct val="0"/>
              </a:spcBef>
              <a:spcAft>
                <a:spcPts val="0"/>
              </a:spcAft>
              <a:buClrTx/>
              <a:buSzTx/>
              <a:buFontTx/>
              <a:buNone/>
              <a:tabLst/>
              <a:defRPr/>
            </a:pPr>
            <a:endParaRPr kumimoji="0" lang="en-US" altLang="fr-FR" sz="2800" b="0" i="0" u="none" strike="noStrike" kern="0" cap="none" spc="0" normalizeH="0" baseline="0" noProof="0" dirty="0">
              <a:ln>
                <a:noFill/>
              </a:ln>
              <a:solidFill>
                <a:srgbClr val="000000"/>
              </a:solidFill>
              <a:effectLst/>
              <a:uLnTx/>
              <a:uFillTx/>
              <a:latin typeface="Arial" panose="020B0604020202020204" pitchFamily="34" charset="0"/>
              <a:cs typeface="+mn-cs"/>
            </a:endParaRPr>
          </a:p>
          <a:p>
            <a:pPr marL="0" marR="0" lvl="0" indent="0" defTabSz="914400" eaLnBrk="1" fontAlgn="auto" latinLnBrk="0" hangingPunct="1">
              <a:lnSpc>
                <a:spcPct val="100000"/>
              </a:lnSpc>
              <a:spcBef>
                <a:spcPct val="0"/>
              </a:spcBef>
              <a:spcAft>
                <a:spcPts val="0"/>
              </a:spcAft>
              <a:buClrTx/>
              <a:buSzTx/>
              <a:buFontTx/>
              <a:buNone/>
              <a:tabLst/>
              <a:defRPr/>
            </a:pPr>
            <a:r>
              <a:rPr kumimoji="0" lang="fr-FR" altLang="fr-FR" sz="2800" b="0" i="0" u="none" strike="noStrike" kern="0" cap="none" spc="0" normalizeH="0" baseline="0" noProof="0" dirty="0">
                <a:ln>
                  <a:noFill/>
                </a:ln>
                <a:solidFill>
                  <a:srgbClr val="333766"/>
                </a:solidFill>
                <a:effectLst/>
                <a:uLnTx/>
                <a:uFillTx/>
                <a:latin typeface="Arial" panose="020B0604020202020204" pitchFamily="34" charset="0"/>
                <a:cs typeface="+mn-cs"/>
              </a:rPr>
              <a:t>    2) </a:t>
            </a:r>
            <a:r>
              <a:rPr kumimoji="0" lang="fr-FR" altLang="fr-FR" sz="2800" b="1" i="0" u="none" strike="noStrike" kern="0" cap="none" spc="0" normalizeH="0" baseline="0" noProof="0" dirty="0">
                <a:ln>
                  <a:noFill/>
                </a:ln>
                <a:solidFill>
                  <a:srgbClr val="333766"/>
                </a:solidFill>
                <a:effectLst/>
                <a:uLnTx/>
                <a:uFillTx/>
                <a:latin typeface="Arial" panose="020B0604020202020204" pitchFamily="34" charset="0"/>
                <a:cs typeface="+mn-cs"/>
              </a:rPr>
              <a:t>un souhait, un désir, une prière</a:t>
            </a:r>
          </a:p>
          <a:p>
            <a:pPr marL="0" marR="0" lvl="0" indent="0" defTabSz="914400" eaLnBrk="1" fontAlgn="auto" latinLnBrk="0" hangingPunct="1">
              <a:lnSpc>
                <a:spcPct val="100000"/>
              </a:lnSpc>
              <a:spcBef>
                <a:spcPct val="0"/>
              </a:spcBef>
              <a:spcAft>
                <a:spcPts val="0"/>
              </a:spcAft>
              <a:buClrTx/>
              <a:buSzTx/>
              <a:buFontTx/>
              <a:buNone/>
              <a:tabLst/>
              <a:defRPr/>
            </a:pPr>
            <a:endParaRPr kumimoji="0" lang="en-US" altLang="fr-FR" sz="2800" b="0" i="0" u="none" strike="noStrike" kern="0" cap="none" spc="0" normalizeH="0" baseline="0" noProof="0" dirty="0">
              <a:ln>
                <a:noFill/>
              </a:ln>
              <a:solidFill>
                <a:srgbClr val="333766"/>
              </a:solidFill>
              <a:effectLst/>
              <a:uLnTx/>
              <a:uFillTx/>
              <a:latin typeface="Arial" panose="020B0604020202020204" pitchFamily="34" charset="0"/>
              <a:cs typeface="+mn-cs"/>
            </a:endParaRPr>
          </a:p>
          <a:p>
            <a:pPr marL="0" marR="0" lvl="0" indent="0" defTabSz="914400" eaLnBrk="1" fontAlgn="auto" latinLnBrk="0" hangingPunct="1">
              <a:lnSpc>
                <a:spcPct val="100000"/>
              </a:lnSpc>
              <a:spcBef>
                <a:spcPct val="0"/>
              </a:spcBef>
              <a:spcAft>
                <a:spcPts val="0"/>
              </a:spcAft>
              <a:buClrTx/>
              <a:buSzTx/>
              <a:buFontTx/>
              <a:buNone/>
              <a:tabLst/>
              <a:defRPr/>
            </a:pPr>
            <a:r>
              <a:rPr kumimoji="0" lang="fr-FR" altLang="fr-FR" sz="2800" b="0" i="0" u="none" strike="noStrike" kern="0" cap="none" spc="0" normalizeH="0" baseline="0" noProof="0" dirty="0">
                <a:ln>
                  <a:noFill/>
                </a:ln>
                <a:solidFill>
                  <a:srgbClr val="000000"/>
                </a:solidFill>
                <a:effectLst/>
                <a:uLnTx/>
                <a:uFillTx/>
                <a:latin typeface="Arial" panose="020B0604020202020204" pitchFamily="34" charset="0"/>
                <a:cs typeface="+mn-cs"/>
              </a:rPr>
              <a:t>        </a:t>
            </a:r>
            <a:r>
              <a:rPr kumimoji="0" lang="fr-FR" altLang="fr-FR" sz="2800" b="1" i="0" u="none" strike="noStrike" kern="0" cap="none" spc="0" normalizeH="0" baseline="0" noProof="0" dirty="0">
                <a:ln>
                  <a:noFill/>
                </a:ln>
                <a:solidFill>
                  <a:srgbClr val="000000"/>
                </a:solidFill>
                <a:effectLst/>
                <a:uLnTx/>
                <a:uFillTx/>
                <a:latin typeface="Arial" panose="020B0604020202020204" pitchFamily="34" charset="0"/>
                <a:cs typeface="+mn-cs"/>
              </a:rPr>
              <a:t>Vive</a:t>
            </a:r>
            <a:r>
              <a:rPr kumimoji="0" lang="fr-FR" altLang="fr-FR" sz="2800" b="0" i="0" u="none" strike="noStrike" kern="0" cap="none" spc="0" normalizeH="0" baseline="0" noProof="0" dirty="0">
                <a:ln>
                  <a:noFill/>
                </a:ln>
                <a:solidFill>
                  <a:srgbClr val="000000"/>
                </a:solidFill>
                <a:effectLst/>
                <a:uLnTx/>
                <a:uFillTx/>
                <a:latin typeface="Arial" panose="020B0604020202020204" pitchFamily="34" charset="0"/>
                <a:cs typeface="+mn-cs"/>
              </a:rPr>
              <a:t> la liberté !</a:t>
            </a:r>
          </a:p>
          <a:p>
            <a:pPr marL="0" marR="0" lvl="0" indent="0" defTabSz="914400" eaLnBrk="1" fontAlgn="auto" latinLnBrk="0" hangingPunct="1">
              <a:lnSpc>
                <a:spcPct val="100000"/>
              </a:lnSpc>
              <a:spcBef>
                <a:spcPct val="0"/>
              </a:spcBef>
              <a:spcAft>
                <a:spcPts val="0"/>
              </a:spcAft>
              <a:buClrTx/>
              <a:buSzTx/>
              <a:buFontTx/>
              <a:buNone/>
              <a:tabLst/>
              <a:defRPr/>
            </a:pPr>
            <a:r>
              <a:rPr kumimoji="0" lang="fr-FR" altLang="fr-FR" sz="2800" b="0" i="0" u="none" strike="noStrike" kern="0" cap="none" spc="0" normalizeH="0" baseline="0" noProof="0" dirty="0">
                <a:ln>
                  <a:noFill/>
                </a:ln>
                <a:solidFill>
                  <a:srgbClr val="000000"/>
                </a:solidFill>
                <a:effectLst/>
                <a:uLnTx/>
                <a:uFillTx/>
                <a:latin typeface="Arial" panose="020B0604020202020204" pitchFamily="34" charset="0"/>
                <a:cs typeface="+mn-cs"/>
              </a:rPr>
              <a:t>        Que Dieu vous </a:t>
            </a:r>
            <a:r>
              <a:rPr kumimoji="0" lang="fr-FR" altLang="fr-FR" sz="2800" b="1" i="0" u="none" strike="noStrike" kern="0" cap="none" spc="0" normalizeH="0" baseline="0" noProof="0" dirty="0">
                <a:ln>
                  <a:noFill/>
                </a:ln>
                <a:solidFill>
                  <a:srgbClr val="000000"/>
                </a:solidFill>
                <a:effectLst/>
                <a:uLnTx/>
                <a:uFillTx/>
                <a:latin typeface="Arial" panose="020B0604020202020204" pitchFamily="34" charset="0"/>
                <a:cs typeface="+mn-cs"/>
              </a:rPr>
              <a:t>bénisse</a:t>
            </a:r>
            <a:r>
              <a:rPr kumimoji="0" lang="fr-FR" altLang="fr-FR" sz="2800" b="0" i="0" u="none" strike="noStrike" kern="0" cap="none" spc="0" normalizeH="0" baseline="0" noProof="0" dirty="0">
                <a:ln>
                  <a:noFill/>
                </a:ln>
                <a:solidFill>
                  <a:srgbClr val="000000"/>
                </a:solidFill>
                <a:effectLst/>
                <a:uLnTx/>
                <a:uFillTx/>
                <a:latin typeface="Arial" panose="020B0604020202020204" pitchFamily="34" charset="0"/>
                <a:cs typeface="+mn-cs"/>
              </a:rPr>
              <a:t> !</a:t>
            </a:r>
            <a:endParaRPr kumimoji="0" lang="en-US" altLang="fr-FR" sz="2800" b="0" i="0" u="none" strike="noStrike" kern="0" cap="none" spc="0" normalizeH="0" baseline="0" noProof="0" dirty="0">
              <a:ln>
                <a:noFill/>
              </a:ln>
              <a:solidFill>
                <a:srgbClr val="000000"/>
              </a:solidFill>
              <a:effectLst/>
              <a:uLnTx/>
              <a:uFillTx/>
              <a:latin typeface="Arial" panose="020B0604020202020204" pitchFamily="34" charset="0"/>
              <a:cs typeface="+mn-cs"/>
            </a:endParaRPr>
          </a:p>
        </p:txBody>
      </p:sp>
      <p:pic>
        <p:nvPicPr>
          <p:cNvPr id="10" name="Picture 2" descr="C:\Documents and Settings\ktsedryk\My Documents\Enseignement\Waterloo\Distance\251\subjonctif\emotion\willpower2.png">
            <a:extLst>
              <a:ext uri="{FF2B5EF4-FFF2-40B4-BE49-F238E27FC236}">
                <a16:creationId xmlns:a16="http://schemas.microsoft.com/office/drawing/2014/main" id="{529E38DD-8A68-5CC5-45FF-232902DA7FB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4219" y="448315"/>
            <a:ext cx="3005138" cy="4675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86D16DFF-0153-6965-4903-00C88B376F17}"/>
              </a:ext>
            </a:extLst>
          </p:cNvPr>
          <p:cNvSpPr txBox="1"/>
          <p:nvPr/>
        </p:nvSpPr>
        <p:spPr>
          <a:xfrm rot="5400000">
            <a:off x="-977900" y="3878082"/>
            <a:ext cx="2209800" cy="254000"/>
          </a:xfrm>
          <a:prstGeom prst="rect">
            <a:avLst/>
          </a:prstGeom>
          <a:noFill/>
        </p:spPr>
        <p:txBody>
          <a:bodyPr>
            <a:spAutoFit/>
          </a:bodyPr>
          <a:lstStyle/>
          <a:p>
            <a:pPr>
              <a:defRPr/>
            </a:pPr>
            <a:r>
              <a:rPr lang="en-US" sz="1000" dirty="0">
                <a:solidFill>
                  <a:srgbClr val="FFFFFF">
                    <a:lumMod val="65000"/>
                  </a:srgbClr>
                </a:solidFill>
                <a:latin typeface="Arial" charset="0"/>
                <a:cs typeface="+mn-cs"/>
              </a:rPr>
              <a:t>© clipart.com</a:t>
            </a:r>
            <a:endParaRPr lang="fr-CA" sz="1000" dirty="0">
              <a:latin typeface="Arial" charset="0"/>
              <a:cs typeface="+mn-cs"/>
            </a:endParaRPr>
          </a:p>
        </p:txBody>
      </p:sp>
      <p:sp>
        <p:nvSpPr>
          <p:cNvPr id="12" name="Rectangle 11">
            <a:extLst>
              <a:ext uri="{FF2B5EF4-FFF2-40B4-BE49-F238E27FC236}">
                <a16:creationId xmlns:a16="http://schemas.microsoft.com/office/drawing/2014/main" id="{65CEB967-E0D2-B9B1-F7B0-D2AE2AD9A949}"/>
              </a:ext>
            </a:extLst>
          </p:cNvPr>
          <p:cNvSpPr/>
          <p:nvPr/>
        </p:nvSpPr>
        <p:spPr>
          <a:xfrm rot="5400000">
            <a:off x="11492819" y="5783183"/>
            <a:ext cx="1733167" cy="246221"/>
          </a:xfrm>
          <a:prstGeom prst="rect">
            <a:avLst/>
          </a:prstGeom>
        </p:spPr>
        <p:txBody>
          <a:bodyPr wrap="none">
            <a:spAutoFit/>
          </a:bodyPr>
          <a:lstStyle/>
          <a:p>
            <a:pPr algn="r">
              <a:defRPr/>
            </a:pPr>
            <a:r>
              <a:rPr lang="fr-CA" sz="1000" dirty="0">
                <a:solidFill>
                  <a:srgbClr val="FFFFFF">
                    <a:lumMod val="50000"/>
                  </a:srgbClr>
                </a:solidFill>
                <a:latin typeface="Arial" charset="0"/>
                <a:cs typeface="+mn-cs"/>
              </a:rPr>
              <a:t>©  </a:t>
            </a:r>
            <a:r>
              <a:rPr lang="fr-CA" sz="1000" dirty="0" err="1">
                <a:solidFill>
                  <a:srgbClr val="FFFFFF">
                    <a:lumMod val="50000"/>
                  </a:srgbClr>
                </a:solidFill>
                <a:latin typeface="Arial" charset="0"/>
                <a:cs typeface="+mn-cs"/>
              </a:rPr>
              <a:t>BaconStand</a:t>
            </a:r>
            <a:r>
              <a:rPr lang="fr-CA" sz="1000" dirty="0">
                <a:solidFill>
                  <a:srgbClr val="FFFFFF">
                    <a:lumMod val="50000"/>
                  </a:srgbClr>
                </a:solidFill>
                <a:latin typeface="Arial" charset="0"/>
                <a:cs typeface="+mn-cs"/>
              </a:rPr>
              <a:t>, Flickr.com</a:t>
            </a:r>
          </a:p>
        </p:txBody>
      </p:sp>
    </p:spTree>
    <p:custDataLst>
      <p:tags r:id="rId1"/>
    </p:custDataLst>
    <p:extLst>
      <p:ext uri="{BB962C8B-B14F-4D97-AF65-F5344CB8AC3E}">
        <p14:creationId xmlns:p14="http://schemas.microsoft.com/office/powerpoint/2010/main" val="168238123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animEffect transition="in" filter="fade">
                                      <p:cBhvr>
                                        <p:cTn id="19" dur="500"/>
                                        <p:tgtEl>
                                          <p:spTgt spid="9">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9">
                                            <p:txEl>
                                              <p:pRg st="5" end="5"/>
                                            </p:txEl>
                                          </p:spTgt>
                                        </p:tgtEl>
                                        <p:attrNameLst>
                                          <p:attrName>style.visibility</p:attrName>
                                        </p:attrNameLst>
                                      </p:cBhvr>
                                      <p:to>
                                        <p:strVal val="visible"/>
                                      </p:to>
                                    </p:set>
                                    <p:animEffect transition="in" filter="fade">
                                      <p:cBhvr>
                                        <p:cTn id="24" dur="500"/>
                                        <p:tgtEl>
                                          <p:spTgt spid="9">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9">
                                            <p:txEl>
                                              <p:pRg st="7" end="7"/>
                                            </p:txEl>
                                          </p:spTgt>
                                        </p:tgtEl>
                                        <p:attrNameLst>
                                          <p:attrName>style.visibility</p:attrName>
                                        </p:attrNameLst>
                                      </p:cBhvr>
                                      <p:to>
                                        <p:strVal val="visible"/>
                                      </p:to>
                                    </p:set>
                                    <p:animEffect transition="in" filter="fade">
                                      <p:cBhvr>
                                        <p:cTn id="29" dur="500"/>
                                        <p:tgtEl>
                                          <p:spTgt spid="9">
                                            <p:txEl>
                                              <p:pRg st="7" end="7"/>
                                            </p:txEl>
                                          </p:spTgt>
                                        </p:tgtEl>
                                      </p:cBhvr>
                                    </p:animEffect>
                                  </p:childTnLst>
                                </p:cTn>
                              </p:par>
                            </p:childTnLst>
                          </p:cTn>
                        </p:par>
                        <p:par>
                          <p:cTn id="30" fill="hold">
                            <p:stCondLst>
                              <p:cond delay="500"/>
                            </p:stCondLst>
                            <p:childTnLst>
                              <p:par>
                                <p:cTn id="31" presetID="10" presetClass="entr" presetSubtype="0"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par>
                                <p:cTn id="34" presetID="10" presetClass="entr" presetSubtype="0" fill="hold"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9">
                                            <p:txEl>
                                              <p:pRg st="8" end="8"/>
                                            </p:txEl>
                                          </p:spTgt>
                                        </p:tgtEl>
                                        <p:attrNameLst>
                                          <p:attrName>style.visibility</p:attrName>
                                        </p:attrNameLst>
                                      </p:cBhvr>
                                      <p:to>
                                        <p:strVal val="visible"/>
                                      </p:to>
                                    </p:set>
                                    <p:animEffect transition="in" filter="fade">
                                      <p:cBhvr>
                                        <p:cTn id="41" dur="500"/>
                                        <p:tgtEl>
                                          <p:spTgt spid="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p:bldP spid="11"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43996-651D-4E60-972C-6F9FC358452C}"/>
              </a:ext>
            </a:extLst>
          </p:cNvPr>
          <p:cNvSpPr>
            <a:spLocks noGrp="1"/>
          </p:cNvSpPr>
          <p:nvPr>
            <p:ph type="title"/>
          </p:nvPr>
        </p:nvSpPr>
        <p:spPr/>
        <p:txBody>
          <a:bodyPr/>
          <a:lstStyle/>
          <a:p>
            <a:r>
              <a:rPr lang="fr-CA" dirty="0"/>
              <a:t>I) Subordonnées complétives (que)</a:t>
            </a:r>
          </a:p>
        </p:txBody>
      </p:sp>
      <p:pic>
        <p:nvPicPr>
          <p:cNvPr id="24" name="Picture 7" descr="C:\Documents and Settings\ktsedryk\My Documents\Enseignement\Waterloo\Distance\251\subjonctif\emotion\all_emotions.png">
            <a:extLst>
              <a:ext uri="{FF2B5EF4-FFF2-40B4-BE49-F238E27FC236}">
                <a16:creationId xmlns:a16="http://schemas.microsoft.com/office/drawing/2014/main" id="{6E5CE38F-F216-CD58-BBA4-6CF992DF8C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0899" y="3920201"/>
            <a:ext cx="2616590" cy="2852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ectangle 24">
            <a:extLst>
              <a:ext uri="{FF2B5EF4-FFF2-40B4-BE49-F238E27FC236}">
                <a16:creationId xmlns:a16="http://schemas.microsoft.com/office/drawing/2014/main" id="{7B1BFCA2-F995-6873-6EE0-7ED53ACF456A}"/>
              </a:ext>
            </a:extLst>
          </p:cNvPr>
          <p:cNvSpPr>
            <a:spLocks noChangeArrowheads="1"/>
          </p:cNvSpPr>
          <p:nvPr/>
        </p:nvSpPr>
        <p:spPr bwMode="auto">
          <a:xfrm>
            <a:off x="1250949" y="902177"/>
            <a:ext cx="998537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fr-FR" altLang="fr-FR" b="0" i="0" u="none" strike="noStrike" kern="0" cap="none" spc="0" normalizeH="0" baseline="0" noProof="0" dirty="0">
                <a:ln>
                  <a:noFill/>
                </a:ln>
                <a:solidFill>
                  <a:srgbClr val="000000"/>
                </a:solidFill>
                <a:effectLst/>
                <a:uLnTx/>
                <a:uFillTx/>
                <a:latin typeface="Arial" panose="020B0604020202020204" pitchFamily="34" charset="0"/>
                <a:cs typeface="+mn-cs"/>
              </a:rPr>
              <a:t>Une proposition subordonnée complétive =</a:t>
            </a:r>
            <a:br>
              <a:rPr kumimoji="0" lang="fr-FR" altLang="fr-FR" b="0" i="0" u="none" strike="noStrike" kern="0" cap="none" spc="0" normalizeH="0" baseline="0" noProof="0" dirty="0">
                <a:ln>
                  <a:noFill/>
                </a:ln>
                <a:solidFill>
                  <a:srgbClr val="000000"/>
                </a:solidFill>
                <a:effectLst/>
                <a:uLnTx/>
                <a:uFillTx/>
                <a:latin typeface="Arial" panose="020B0604020202020204" pitchFamily="34" charset="0"/>
                <a:cs typeface="+mn-cs"/>
              </a:rPr>
            </a:br>
            <a:r>
              <a:rPr kumimoji="0" lang="fr-FR" altLang="fr-FR" b="0" i="0" u="none" strike="noStrike" kern="0" cap="none" spc="0" normalizeH="0" baseline="0" noProof="0" dirty="0">
                <a:ln>
                  <a:noFill/>
                </a:ln>
                <a:solidFill>
                  <a:srgbClr val="000000"/>
                </a:solidFill>
                <a:effectLst/>
                <a:uLnTx/>
                <a:uFillTx/>
                <a:latin typeface="Arial" panose="020B0604020202020204" pitchFamily="34" charset="0"/>
                <a:cs typeface="+mn-cs"/>
              </a:rPr>
              <a:t>un complément du verbe dans la principale. </a:t>
            </a:r>
            <a:endParaRPr kumimoji="0" lang="fr-CA" altLang="fr-FR" b="0" i="0" u="none" strike="noStrike" kern="0" cap="none" spc="0" normalizeH="0" baseline="0" noProof="0" dirty="0">
              <a:ln>
                <a:noFill/>
              </a:ln>
              <a:solidFill>
                <a:srgbClr val="000000"/>
              </a:solidFill>
              <a:effectLst/>
              <a:uLnTx/>
              <a:uFillTx/>
              <a:latin typeface="Arial" panose="020B0604020202020204" pitchFamily="34" charset="0"/>
              <a:cs typeface="+mn-cs"/>
            </a:endParaRPr>
          </a:p>
        </p:txBody>
      </p:sp>
      <p:sp>
        <p:nvSpPr>
          <p:cNvPr id="26" name="Rectangle 25">
            <a:extLst>
              <a:ext uri="{FF2B5EF4-FFF2-40B4-BE49-F238E27FC236}">
                <a16:creationId xmlns:a16="http://schemas.microsoft.com/office/drawing/2014/main" id="{E8479ABF-6749-361C-1FA0-2E8F71BDFC0D}"/>
              </a:ext>
            </a:extLst>
          </p:cNvPr>
          <p:cNvSpPr/>
          <p:nvPr/>
        </p:nvSpPr>
        <p:spPr>
          <a:xfrm>
            <a:off x="2708815" y="3026128"/>
            <a:ext cx="5300663" cy="523875"/>
          </a:xfrm>
          <a:prstGeom prst="rect">
            <a:avLst/>
          </a:prstGeom>
        </p:spPr>
        <p:txBody>
          <a:bodyPr wrap="none">
            <a:spAutoFit/>
          </a:bodyPr>
          <a:lstStyle/>
          <a:p>
            <a:pPr>
              <a:defRPr/>
            </a:pPr>
            <a:r>
              <a:rPr lang="fr-FR" sz="2800" u="dbl" dirty="0">
                <a:solidFill>
                  <a:srgbClr val="333766"/>
                </a:solidFill>
                <a:uFill>
                  <a:solidFill>
                    <a:srgbClr val="C00000"/>
                  </a:solidFill>
                </a:uFill>
                <a:latin typeface="Arial" charset="0"/>
                <a:cs typeface="+mn-cs"/>
              </a:rPr>
              <a:t>Il est content</a:t>
            </a:r>
            <a:r>
              <a:rPr lang="fr-FR" sz="2800" dirty="0">
                <a:solidFill>
                  <a:srgbClr val="333766"/>
                </a:solidFill>
                <a:latin typeface="Arial" charset="0"/>
                <a:cs typeface="+mn-cs"/>
              </a:rPr>
              <a:t> </a:t>
            </a:r>
            <a:r>
              <a:rPr lang="fr-FR" sz="2800" u="dashHeavy" dirty="0">
                <a:solidFill>
                  <a:srgbClr val="333766"/>
                </a:solidFill>
                <a:uFill>
                  <a:solidFill>
                    <a:srgbClr val="00B050"/>
                  </a:solidFill>
                </a:uFill>
                <a:latin typeface="Arial" charset="0"/>
                <a:cs typeface="+mn-cs"/>
              </a:rPr>
              <a:t>qu’elle soit venue</a:t>
            </a:r>
            <a:r>
              <a:rPr lang="fr-FR" sz="2800" dirty="0">
                <a:solidFill>
                  <a:srgbClr val="333766"/>
                </a:solidFill>
                <a:latin typeface="Arial" charset="0"/>
                <a:cs typeface="+mn-cs"/>
              </a:rPr>
              <a:t>. </a:t>
            </a:r>
            <a:endParaRPr lang="en-US" sz="2800" dirty="0">
              <a:solidFill>
                <a:srgbClr val="333766"/>
              </a:solidFill>
              <a:latin typeface="Arial" charset="0"/>
              <a:cs typeface="+mn-cs"/>
            </a:endParaRPr>
          </a:p>
        </p:txBody>
      </p:sp>
      <p:sp>
        <p:nvSpPr>
          <p:cNvPr id="27" name="Curved Down Arrow 10">
            <a:extLst>
              <a:ext uri="{FF2B5EF4-FFF2-40B4-BE49-F238E27FC236}">
                <a16:creationId xmlns:a16="http://schemas.microsoft.com/office/drawing/2014/main" id="{BBACBFBE-F9B6-E9F1-1C5B-8AAFE72F6F42}"/>
              </a:ext>
            </a:extLst>
          </p:cNvPr>
          <p:cNvSpPr/>
          <p:nvPr/>
        </p:nvSpPr>
        <p:spPr>
          <a:xfrm>
            <a:off x="3912140" y="2645128"/>
            <a:ext cx="2133600" cy="533400"/>
          </a:xfrm>
          <a:prstGeom prst="curvedDownArrow">
            <a:avLst>
              <a:gd name="adj1" fmla="val 25000"/>
              <a:gd name="adj2" fmla="val 94352"/>
              <a:gd name="adj3" fmla="val 25000"/>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A" sz="1800" b="0" i="0" u="none" strike="noStrike" kern="0" cap="none" spc="0" normalizeH="0" baseline="0" noProof="0">
              <a:ln>
                <a:noFill/>
              </a:ln>
              <a:solidFill>
                <a:srgbClr val="000000"/>
              </a:solidFill>
              <a:effectLst/>
              <a:uLnTx/>
              <a:uFillTx/>
              <a:latin typeface="Arial"/>
              <a:ea typeface="+mn-ea"/>
              <a:cs typeface="+mn-cs"/>
            </a:endParaRPr>
          </a:p>
        </p:txBody>
      </p:sp>
      <p:sp>
        <p:nvSpPr>
          <p:cNvPr id="28" name="Rectangle 27">
            <a:extLst>
              <a:ext uri="{FF2B5EF4-FFF2-40B4-BE49-F238E27FC236}">
                <a16:creationId xmlns:a16="http://schemas.microsoft.com/office/drawing/2014/main" id="{84880037-5808-257D-3779-6B35598220E9}"/>
              </a:ext>
            </a:extLst>
          </p:cNvPr>
          <p:cNvSpPr>
            <a:spLocks noChangeArrowheads="1"/>
          </p:cNvSpPr>
          <p:nvPr/>
        </p:nvSpPr>
        <p:spPr bwMode="auto">
          <a:xfrm>
            <a:off x="4216940" y="2275241"/>
            <a:ext cx="14414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fr-FR" altLang="fr-FR" sz="1800" b="0" i="0" u="none" strike="noStrike" kern="0" cap="none" spc="0" normalizeH="0" baseline="0" noProof="0" dirty="0">
                <a:ln>
                  <a:noFill/>
                </a:ln>
                <a:solidFill>
                  <a:srgbClr val="106588"/>
                </a:solidFill>
                <a:effectLst/>
                <a:uLnTx/>
                <a:uFillTx/>
                <a:latin typeface="Arial" panose="020B0604020202020204" pitchFamily="34" charset="0"/>
                <a:cs typeface="+mn-cs"/>
              </a:rPr>
              <a:t>complément</a:t>
            </a:r>
            <a:endParaRPr kumimoji="0" lang="fr-CA" altLang="fr-FR" sz="1800" b="0" i="0" u="none" strike="noStrike" kern="0" cap="none" spc="0" normalizeH="0" baseline="0" noProof="0" dirty="0">
              <a:ln>
                <a:noFill/>
              </a:ln>
              <a:solidFill>
                <a:srgbClr val="106588"/>
              </a:solidFill>
              <a:effectLst/>
              <a:uLnTx/>
              <a:uFillTx/>
              <a:latin typeface="Arial" panose="020B0604020202020204" pitchFamily="34" charset="0"/>
              <a:cs typeface="+mn-cs"/>
            </a:endParaRPr>
          </a:p>
        </p:txBody>
      </p:sp>
      <p:sp>
        <p:nvSpPr>
          <p:cNvPr id="29" name="Rectangle 28">
            <a:extLst>
              <a:ext uri="{FF2B5EF4-FFF2-40B4-BE49-F238E27FC236}">
                <a16:creationId xmlns:a16="http://schemas.microsoft.com/office/drawing/2014/main" id="{8C5859C9-492B-AE84-5D8D-6AF6C8DD6878}"/>
              </a:ext>
            </a:extLst>
          </p:cNvPr>
          <p:cNvSpPr>
            <a:spLocks noChangeArrowheads="1"/>
          </p:cNvSpPr>
          <p:nvPr/>
        </p:nvSpPr>
        <p:spPr bwMode="auto">
          <a:xfrm>
            <a:off x="4952843" y="3513485"/>
            <a:ext cx="395492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fr-FR" altLang="fr-FR" sz="1800" b="0" i="0" u="none" strike="noStrike" kern="0" cap="none" spc="0" normalizeH="0" baseline="0" noProof="0" dirty="0">
                <a:ln>
                  <a:noFill/>
                </a:ln>
                <a:solidFill>
                  <a:srgbClr val="000000"/>
                </a:solidFill>
                <a:effectLst/>
                <a:uLnTx/>
                <a:uFillTx/>
                <a:latin typeface="Arial" panose="020B0604020202020204" pitchFamily="34" charset="0"/>
                <a:cs typeface="+mn-cs"/>
              </a:rPr>
              <a:t>proposition subordonnée complétive </a:t>
            </a:r>
            <a:endParaRPr kumimoji="0" lang="fr-CA" altLang="fr-FR" sz="1800" b="0" i="0" u="none" strike="noStrike" kern="0" cap="none" spc="0" normalizeH="0" baseline="0" noProof="0" dirty="0">
              <a:ln>
                <a:noFill/>
              </a:ln>
              <a:solidFill>
                <a:srgbClr val="000000"/>
              </a:solidFill>
              <a:effectLst/>
              <a:uLnTx/>
              <a:uFillTx/>
              <a:latin typeface="Arial" panose="020B0604020202020204" pitchFamily="34" charset="0"/>
              <a:cs typeface="+mn-cs"/>
            </a:endParaRPr>
          </a:p>
        </p:txBody>
      </p:sp>
      <p:sp>
        <p:nvSpPr>
          <p:cNvPr id="30" name="Rectangle 29">
            <a:extLst>
              <a:ext uri="{FF2B5EF4-FFF2-40B4-BE49-F238E27FC236}">
                <a16:creationId xmlns:a16="http://schemas.microsoft.com/office/drawing/2014/main" id="{02DA96B6-0652-C81C-4785-1BB542BDC15D}"/>
              </a:ext>
            </a:extLst>
          </p:cNvPr>
          <p:cNvSpPr>
            <a:spLocks noChangeArrowheads="1"/>
          </p:cNvSpPr>
          <p:nvPr/>
        </p:nvSpPr>
        <p:spPr bwMode="auto">
          <a:xfrm>
            <a:off x="2638230" y="3476967"/>
            <a:ext cx="23647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fr-FR" altLang="fr-FR" sz="1800" b="0" i="0" u="none" strike="noStrike" kern="0" cap="none" spc="0" normalizeH="0" baseline="0" noProof="0" dirty="0">
                <a:ln>
                  <a:noFill/>
                </a:ln>
                <a:solidFill>
                  <a:srgbClr val="000000"/>
                </a:solidFill>
                <a:effectLst/>
                <a:uLnTx/>
                <a:uFillTx/>
                <a:latin typeface="Arial" panose="020B0604020202020204" pitchFamily="34" charset="0"/>
                <a:cs typeface="+mn-cs"/>
              </a:rPr>
              <a:t>proposition principale</a:t>
            </a:r>
            <a:endParaRPr kumimoji="0" lang="fr-CA" altLang="fr-FR" sz="2400" b="0" i="0" u="none" strike="noStrike" kern="0" cap="none" spc="0" normalizeH="0" baseline="0" noProof="0" dirty="0">
              <a:ln>
                <a:noFill/>
              </a:ln>
              <a:solidFill>
                <a:srgbClr val="000000"/>
              </a:solidFill>
              <a:effectLst/>
              <a:uLnTx/>
              <a:uFillTx/>
              <a:latin typeface="Arial" panose="020B0604020202020204" pitchFamily="34" charset="0"/>
              <a:cs typeface="+mn-cs"/>
            </a:endParaRPr>
          </a:p>
        </p:txBody>
      </p:sp>
      <p:sp>
        <p:nvSpPr>
          <p:cNvPr id="31" name="Rectangle 30">
            <a:extLst>
              <a:ext uri="{FF2B5EF4-FFF2-40B4-BE49-F238E27FC236}">
                <a16:creationId xmlns:a16="http://schemas.microsoft.com/office/drawing/2014/main" id="{584E71B2-32D6-2D03-6689-C4A9C6E03768}"/>
              </a:ext>
            </a:extLst>
          </p:cNvPr>
          <p:cNvSpPr>
            <a:spLocks noChangeArrowheads="1"/>
          </p:cNvSpPr>
          <p:nvPr/>
        </p:nvSpPr>
        <p:spPr bwMode="auto">
          <a:xfrm>
            <a:off x="3198229" y="4325028"/>
            <a:ext cx="1314784" cy="733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1" fontAlgn="auto" latinLnBrk="0" hangingPunct="1">
              <a:lnSpc>
                <a:spcPts val="2500"/>
              </a:lnSpc>
              <a:spcBef>
                <a:spcPct val="0"/>
              </a:spcBef>
              <a:spcAft>
                <a:spcPts val="0"/>
              </a:spcAft>
              <a:buClrTx/>
              <a:buSzTx/>
              <a:buFontTx/>
              <a:buNone/>
              <a:tabLst/>
              <a:defRPr/>
            </a:pPr>
            <a:r>
              <a:rPr kumimoji="0" lang="fr-FR" altLang="fr-FR" sz="2400" b="0" i="0" u="none" strike="noStrike" kern="0" cap="none" spc="0" normalizeH="0" baseline="0" noProof="0" dirty="0">
                <a:ln>
                  <a:noFill/>
                </a:ln>
                <a:solidFill>
                  <a:srgbClr val="000000"/>
                </a:solidFill>
                <a:effectLst/>
                <a:uLnTx/>
                <a:uFillTx/>
                <a:latin typeface="Arial" panose="020B0604020202020204" pitchFamily="34" charset="0"/>
                <a:cs typeface="+mn-cs"/>
              </a:rPr>
              <a:t>Verbe </a:t>
            </a:r>
            <a:br>
              <a:rPr kumimoji="0" lang="fr-FR" altLang="fr-FR" sz="2400" b="0" i="0" u="none" strike="noStrike" kern="0" cap="none" spc="0" normalizeH="0" baseline="0" noProof="0" dirty="0">
                <a:ln>
                  <a:noFill/>
                </a:ln>
                <a:solidFill>
                  <a:srgbClr val="000000"/>
                </a:solidFill>
                <a:effectLst/>
                <a:uLnTx/>
                <a:uFillTx/>
                <a:latin typeface="Arial" panose="020B0604020202020204" pitchFamily="34" charset="0"/>
                <a:cs typeface="+mn-cs"/>
              </a:rPr>
            </a:br>
            <a:r>
              <a:rPr kumimoji="0" lang="fr-FR" altLang="fr-FR" sz="2400" b="0" i="0" u="none" strike="noStrike" kern="0" cap="none" spc="0" normalizeH="0" baseline="0" noProof="0" dirty="0">
                <a:ln>
                  <a:noFill/>
                </a:ln>
                <a:solidFill>
                  <a:srgbClr val="000000"/>
                </a:solidFill>
                <a:effectLst/>
                <a:uLnTx/>
                <a:uFillTx/>
                <a:latin typeface="Arial" panose="020B0604020202020204" pitchFamily="34" charset="0"/>
                <a:cs typeface="+mn-cs"/>
              </a:rPr>
              <a:t>subjectif</a:t>
            </a:r>
            <a:endParaRPr kumimoji="0" lang="fr-CA" altLang="fr-FR" sz="2400" b="0" i="0" u="none" strike="noStrike" kern="0" cap="none" spc="0" normalizeH="0" baseline="0" noProof="0" dirty="0">
              <a:ln>
                <a:noFill/>
              </a:ln>
              <a:solidFill>
                <a:srgbClr val="000000"/>
              </a:solidFill>
              <a:effectLst/>
              <a:uLnTx/>
              <a:uFillTx/>
              <a:latin typeface="Arial" panose="020B0604020202020204" pitchFamily="34" charset="0"/>
              <a:cs typeface="+mn-cs"/>
            </a:endParaRPr>
          </a:p>
        </p:txBody>
      </p:sp>
      <p:sp>
        <p:nvSpPr>
          <p:cNvPr id="32" name="Down Arrow 15">
            <a:extLst>
              <a:ext uri="{FF2B5EF4-FFF2-40B4-BE49-F238E27FC236}">
                <a16:creationId xmlns:a16="http://schemas.microsoft.com/office/drawing/2014/main" id="{114AD609-924F-E4E0-0103-901E821FE929}"/>
              </a:ext>
            </a:extLst>
          </p:cNvPr>
          <p:cNvSpPr/>
          <p:nvPr/>
        </p:nvSpPr>
        <p:spPr>
          <a:xfrm>
            <a:off x="3716661" y="3866560"/>
            <a:ext cx="259809" cy="388204"/>
          </a:xfrm>
          <a:prstGeom prst="downArrow">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A" sz="1800" b="0" i="0" u="none" strike="noStrike" kern="0" cap="none" spc="0" normalizeH="0" baseline="0" noProof="0">
              <a:ln>
                <a:noFill/>
              </a:ln>
              <a:solidFill>
                <a:srgbClr val="FFFFFF"/>
              </a:solidFill>
              <a:effectLst/>
              <a:uLnTx/>
              <a:uFillTx/>
              <a:latin typeface="Arial"/>
              <a:ea typeface="+mn-ea"/>
              <a:cs typeface="+mn-cs"/>
            </a:endParaRPr>
          </a:p>
        </p:txBody>
      </p:sp>
      <p:sp>
        <p:nvSpPr>
          <p:cNvPr id="33" name="Rectangle 32">
            <a:extLst>
              <a:ext uri="{FF2B5EF4-FFF2-40B4-BE49-F238E27FC236}">
                <a16:creationId xmlns:a16="http://schemas.microsoft.com/office/drawing/2014/main" id="{77A7A1D8-8ACA-4A41-270B-540B3C595B2B}"/>
              </a:ext>
            </a:extLst>
          </p:cNvPr>
          <p:cNvSpPr>
            <a:spLocks noChangeArrowheads="1"/>
          </p:cNvSpPr>
          <p:nvPr/>
        </p:nvSpPr>
        <p:spPr bwMode="auto">
          <a:xfrm>
            <a:off x="4655090" y="4061178"/>
            <a:ext cx="17780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fr-FR" altLang="fr-FR" sz="2400" b="0" i="0" u="none" strike="noStrike" kern="0" cap="none" spc="0" normalizeH="0" baseline="0" noProof="0" dirty="0">
                <a:ln>
                  <a:noFill/>
                </a:ln>
                <a:solidFill>
                  <a:srgbClr val="000000"/>
                </a:solidFill>
                <a:effectLst/>
                <a:uLnTx/>
                <a:uFillTx/>
                <a:latin typeface="Arial" panose="020B0604020202020204" pitchFamily="34" charset="0"/>
                <a:cs typeface="+mn-cs"/>
              </a:rPr>
              <a:t>une volonté</a:t>
            </a:r>
            <a:endParaRPr kumimoji="0" lang="fr-CA" altLang="fr-FR" sz="2400" b="0" i="0" u="none" strike="noStrike" kern="0" cap="none" spc="0" normalizeH="0" baseline="0" noProof="0" dirty="0">
              <a:ln>
                <a:noFill/>
              </a:ln>
              <a:solidFill>
                <a:srgbClr val="000000"/>
              </a:solidFill>
              <a:effectLst/>
              <a:uLnTx/>
              <a:uFillTx/>
              <a:latin typeface="Arial" panose="020B0604020202020204" pitchFamily="34" charset="0"/>
              <a:cs typeface="+mn-cs"/>
            </a:endParaRPr>
          </a:p>
        </p:txBody>
      </p:sp>
      <p:sp>
        <p:nvSpPr>
          <p:cNvPr id="34" name="Rectangle 33">
            <a:extLst>
              <a:ext uri="{FF2B5EF4-FFF2-40B4-BE49-F238E27FC236}">
                <a16:creationId xmlns:a16="http://schemas.microsoft.com/office/drawing/2014/main" id="{C95051C3-C21D-02D2-5A5F-C737F402EA43}"/>
              </a:ext>
            </a:extLst>
          </p:cNvPr>
          <p:cNvSpPr>
            <a:spLocks noChangeArrowheads="1"/>
          </p:cNvSpPr>
          <p:nvPr/>
        </p:nvSpPr>
        <p:spPr bwMode="auto">
          <a:xfrm>
            <a:off x="4655090" y="4590549"/>
            <a:ext cx="13837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fr-FR" altLang="fr-FR" sz="2400" b="0" i="0" u="none" strike="noStrike" kern="0" cap="none" spc="0" normalizeH="0" baseline="0" noProof="0">
                <a:ln>
                  <a:noFill/>
                </a:ln>
                <a:solidFill>
                  <a:srgbClr val="000000"/>
                </a:solidFill>
                <a:effectLst/>
                <a:uLnTx/>
                <a:uFillTx/>
                <a:latin typeface="Arial" panose="020B0604020202020204" pitchFamily="34" charset="0"/>
                <a:cs typeface="+mn-cs"/>
              </a:rPr>
              <a:t>un doute</a:t>
            </a:r>
            <a:endParaRPr kumimoji="0" lang="fr-CA" altLang="fr-FR" sz="2400" b="0" i="0" u="none" strike="noStrike" kern="0" cap="none" spc="0" normalizeH="0" baseline="0" noProof="0">
              <a:ln>
                <a:noFill/>
              </a:ln>
              <a:solidFill>
                <a:srgbClr val="000000"/>
              </a:solidFill>
              <a:effectLst/>
              <a:uLnTx/>
              <a:uFillTx/>
              <a:latin typeface="Arial" panose="020B0604020202020204" pitchFamily="34" charset="0"/>
              <a:cs typeface="+mn-cs"/>
            </a:endParaRPr>
          </a:p>
        </p:txBody>
      </p:sp>
      <p:sp>
        <p:nvSpPr>
          <p:cNvPr id="35" name="Rectangle 34">
            <a:extLst>
              <a:ext uri="{FF2B5EF4-FFF2-40B4-BE49-F238E27FC236}">
                <a16:creationId xmlns:a16="http://schemas.microsoft.com/office/drawing/2014/main" id="{DBB57D12-C241-7566-A62E-78817F21E54A}"/>
              </a:ext>
            </a:extLst>
          </p:cNvPr>
          <p:cNvSpPr>
            <a:spLocks noChangeArrowheads="1"/>
          </p:cNvSpPr>
          <p:nvPr/>
        </p:nvSpPr>
        <p:spPr bwMode="auto">
          <a:xfrm>
            <a:off x="4655090" y="5119920"/>
            <a:ext cx="19479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fr-FR" altLang="fr-FR" sz="2400" b="0" i="0" u="none" strike="noStrike" kern="0" cap="none" spc="0" normalizeH="0" baseline="0" noProof="0" dirty="0">
                <a:ln>
                  <a:noFill/>
                </a:ln>
                <a:solidFill>
                  <a:srgbClr val="000000"/>
                </a:solidFill>
                <a:effectLst/>
                <a:uLnTx/>
                <a:uFillTx/>
                <a:latin typeface="Arial" panose="020B0604020202020204" pitchFamily="34" charset="0"/>
                <a:cs typeface="+mn-cs"/>
              </a:rPr>
              <a:t>un sentiment</a:t>
            </a:r>
            <a:endParaRPr kumimoji="0" lang="fr-CA" altLang="fr-FR" sz="2400" b="0" i="0" u="none" strike="noStrike" kern="0" cap="none" spc="0" normalizeH="0" baseline="0" noProof="0" dirty="0">
              <a:ln>
                <a:noFill/>
              </a:ln>
              <a:solidFill>
                <a:srgbClr val="000000"/>
              </a:solidFill>
              <a:effectLst/>
              <a:uLnTx/>
              <a:uFillTx/>
              <a:latin typeface="Arial" panose="020B0604020202020204" pitchFamily="34" charset="0"/>
              <a:cs typeface="+mn-cs"/>
            </a:endParaRPr>
          </a:p>
        </p:txBody>
      </p:sp>
      <p:sp>
        <p:nvSpPr>
          <p:cNvPr id="36" name="Rectangle 35">
            <a:extLst>
              <a:ext uri="{FF2B5EF4-FFF2-40B4-BE49-F238E27FC236}">
                <a16:creationId xmlns:a16="http://schemas.microsoft.com/office/drawing/2014/main" id="{613D1F12-0108-DAE1-1676-0F816175E44C}"/>
              </a:ext>
            </a:extLst>
          </p:cNvPr>
          <p:cNvSpPr>
            <a:spLocks noChangeArrowheads="1"/>
          </p:cNvSpPr>
          <p:nvPr/>
        </p:nvSpPr>
        <p:spPr bwMode="auto">
          <a:xfrm>
            <a:off x="4655090" y="5649291"/>
            <a:ext cx="222368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fr-FR" altLang="fr-FR" sz="2400" b="0" i="0" u="none" strike="noStrike" kern="0" cap="none" spc="0" normalizeH="0" baseline="0" noProof="0">
                <a:ln>
                  <a:noFill/>
                </a:ln>
                <a:solidFill>
                  <a:srgbClr val="000000"/>
                </a:solidFill>
                <a:effectLst/>
                <a:uLnTx/>
                <a:uFillTx/>
                <a:latin typeface="Arial" panose="020B0604020202020204" pitchFamily="34" charset="0"/>
                <a:cs typeface="+mn-cs"/>
              </a:rPr>
              <a:t>une possibilité </a:t>
            </a:r>
            <a:endParaRPr kumimoji="0" lang="fr-CA" altLang="fr-FR" sz="2400" b="0" i="0" u="none" strike="noStrike" kern="0" cap="none" spc="0" normalizeH="0" baseline="0" noProof="0">
              <a:ln>
                <a:noFill/>
              </a:ln>
              <a:solidFill>
                <a:srgbClr val="000000"/>
              </a:solidFill>
              <a:effectLst/>
              <a:uLnTx/>
              <a:uFillTx/>
              <a:latin typeface="Arial" panose="020B0604020202020204" pitchFamily="34" charset="0"/>
              <a:cs typeface="+mn-cs"/>
            </a:endParaRPr>
          </a:p>
        </p:txBody>
      </p:sp>
      <p:sp>
        <p:nvSpPr>
          <p:cNvPr id="37" name="Rectangle 36">
            <a:extLst>
              <a:ext uri="{FF2B5EF4-FFF2-40B4-BE49-F238E27FC236}">
                <a16:creationId xmlns:a16="http://schemas.microsoft.com/office/drawing/2014/main" id="{35805646-9758-3486-B1FB-4B290815F6FE}"/>
              </a:ext>
            </a:extLst>
          </p:cNvPr>
          <p:cNvSpPr>
            <a:spLocks noChangeArrowheads="1"/>
          </p:cNvSpPr>
          <p:nvPr/>
        </p:nvSpPr>
        <p:spPr bwMode="auto">
          <a:xfrm>
            <a:off x="4655090" y="6178660"/>
            <a:ext cx="18806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fr-FR" altLang="fr-FR" sz="2400" b="0" i="0" u="none" strike="noStrike" kern="0" cap="none" spc="0" normalizeH="0" baseline="0" noProof="0" dirty="0">
                <a:ln>
                  <a:noFill/>
                </a:ln>
                <a:solidFill>
                  <a:srgbClr val="000000"/>
                </a:solidFill>
                <a:effectLst/>
                <a:uLnTx/>
                <a:uFillTx/>
                <a:latin typeface="Arial" panose="020B0604020202020204" pitchFamily="34" charset="0"/>
                <a:cs typeface="+mn-cs"/>
              </a:rPr>
              <a:t>un jugement</a:t>
            </a:r>
            <a:endParaRPr kumimoji="0" lang="fr-CA" altLang="fr-FR" sz="2400" b="0" i="0" u="none" strike="noStrike" kern="0" cap="none" spc="0" normalizeH="0" baseline="0" noProof="0" dirty="0">
              <a:ln>
                <a:noFill/>
              </a:ln>
              <a:solidFill>
                <a:srgbClr val="000000"/>
              </a:solidFill>
              <a:effectLst/>
              <a:uLnTx/>
              <a:uFillTx/>
              <a:latin typeface="Arial" panose="020B0604020202020204" pitchFamily="34" charset="0"/>
              <a:cs typeface="+mn-cs"/>
            </a:endParaRPr>
          </a:p>
        </p:txBody>
      </p:sp>
      <p:sp>
        <p:nvSpPr>
          <p:cNvPr id="38" name="Right Brace 37">
            <a:extLst>
              <a:ext uri="{FF2B5EF4-FFF2-40B4-BE49-F238E27FC236}">
                <a16:creationId xmlns:a16="http://schemas.microsoft.com/office/drawing/2014/main" id="{8F3B20F8-FE0F-B992-6521-56F643C2B6DA}"/>
              </a:ext>
            </a:extLst>
          </p:cNvPr>
          <p:cNvSpPr/>
          <p:nvPr/>
        </p:nvSpPr>
        <p:spPr>
          <a:xfrm>
            <a:off x="8907772" y="4137813"/>
            <a:ext cx="457200" cy="2502511"/>
          </a:xfrm>
          <a:prstGeom prst="rightBrace">
            <a:avLst>
              <a:gd name="adj1" fmla="val 57313"/>
              <a:gd name="adj2" fmla="val 50000"/>
            </a:avLst>
          </a:prstGeom>
          <a:ln w="28575"/>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A" sz="1800" b="0" i="0" u="none" strike="noStrike" kern="0" cap="none" spc="0" normalizeH="0" baseline="0" noProof="0">
              <a:ln>
                <a:noFill/>
              </a:ln>
              <a:solidFill>
                <a:srgbClr val="000000"/>
              </a:solidFill>
              <a:effectLst/>
              <a:uLnTx/>
              <a:uFillTx/>
              <a:latin typeface="Arial"/>
              <a:ea typeface="+mn-ea"/>
              <a:cs typeface="+mn-cs"/>
            </a:endParaRPr>
          </a:p>
        </p:txBody>
      </p:sp>
      <p:sp>
        <p:nvSpPr>
          <p:cNvPr id="39" name="Rectangle 38">
            <a:extLst>
              <a:ext uri="{FF2B5EF4-FFF2-40B4-BE49-F238E27FC236}">
                <a16:creationId xmlns:a16="http://schemas.microsoft.com/office/drawing/2014/main" id="{133B5A4A-FA9B-E1CE-60E9-447D80FFB24D}"/>
              </a:ext>
            </a:extLst>
          </p:cNvPr>
          <p:cNvSpPr>
            <a:spLocks noChangeArrowheads="1"/>
          </p:cNvSpPr>
          <p:nvPr/>
        </p:nvSpPr>
        <p:spPr bwMode="auto">
          <a:xfrm>
            <a:off x="9502774" y="5146610"/>
            <a:ext cx="14859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fr-FR" altLang="fr-FR" sz="2400" b="0" i="0" u="none" strike="noStrike" kern="0" cap="none" spc="0" normalizeH="0" baseline="0" noProof="0" dirty="0">
                <a:ln>
                  <a:noFill/>
                </a:ln>
                <a:solidFill>
                  <a:srgbClr val="333766"/>
                </a:solidFill>
                <a:effectLst/>
                <a:uLnTx/>
                <a:uFillTx/>
                <a:latin typeface="Arial" panose="020B0604020202020204" pitchFamily="34" charset="0"/>
                <a:cs typeface="+mn-cs"/>
              </a:rPr>
              <a:t>subjonctif</a:t>
            </a:r>
            <a:endParaRPr kumimoji="0" lang="fr-CA" altLang="fr-FR" sz="2400" b="0" i="0" u="none" strike="noStrike" kern="0" cap="none" spc="0" normalizeH="0" baseline="0" noProof="0" dirty="0">
              <a:ln>
                <a:noFill/>
              </a:ln>
              <a:solidFill>
                <a:srgbClr val="333766"/>
              </a:solidFill>
              <a:effectLst/>
              <a:uLnTx/>
              <a:uFillTx/>
              <a:latin typeface="Arial" panose="020B0604020202020204" pitchFamily="34" charset="0"/>
              <a:cs typeface="+mn-cs"/>
            </a:endParaRPr>
          </a:p>
        </p:txBody>
      </p:sp>
      <p:sp>
        <p:nvSpPr>
          <p:cNvPr id="40" name="TextBox 39">
            <a:extLst>
              <a:ext uri="{FF2B5EF4-FFF2-40B4-BE49-F238E27FC236}">
                <a16:creationId xmlns:a16="http://schemas.microsoft.com/office/drawing/2014/main" id="{1389FB0A-73D8-13A7-B11E-526D04BE9708}"/>
              </a:ext>
            </a:extLst>
          </p:cNvPr>
          <p:cNvSpPr txBox="1"/>
          <p:nvPr/>
        </p:nvSpPr>
        <p:spPr>
          <a:xfrm>
            <a:off x="7237254" y="6812180"/>
            <a:ext cx="2209800" cy="254000"/>
          </a:xfrm>
          <a:prstGeom prst="rect">
            <a:avLst/>
          </a:prstGeom>
          <a:noFill/>
        </p:spPr>
        <p:txBody>
          <a:bodyPr>
            <a:spAutoFit/>
          </a:bodyPr>
          <a:lstStyle/>
          <a:p>
            <a:pPr>
              <a:defRPr/>
            </a:pPr>
            <a:r>
              <a:rPr lang="en-US" sz="1050" dirty="0">
                <a:solidFill>
                  <a:srgbClr val="FFFFFF">
                    <a:lumMod val="65000"/>
                  </a:srgbClr>
                </a:solidFill>
                <a:latin typeface="Arial" charset="0"/>
                <a:cs typeface="+mn-cs"/>
              </a:rPr>
              <a:t>© clipart.com</a:t>
            </a:r>
            <a:endParaRPr lang="fr-CA" sz="1800" dirty="0">
              <a:latin typeface="Arial" charset="0"/>
              <a:cs typeface="+mn-cs"/>
            </a:endParaRPr>
          </a:p>
        </p:txBody>
      </p:sp>
    </p:spTree>
    <p:custDataLst>
      <p:tags r:id="rId1"/>
    </p:custDataLst>
    <p:extLst>
      <p:ext uri="{BB962C8B-B14F-4D97-AF65-F5344CB8AC3E}">
        <p14:creationId xmlns:p14="http://schemas.microsoft.com/office/powerpoint/2010/main" val="80774671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anim calcmode="lin" valueType="num">
                                      <p:cBhvr>
                                        <p:cTn id="15" dur="500" fill="hold"/>
                                        <p:tgtEl>
                                          <p:spTgt spid="30"/>
                                        </p:tgtEl>
                                        <p:attrNameLst>
                                          <p:attrName>ppt_w</p:attrName>
                                        </p:attrNameLst>
                                      </p:cBhvr>
                                      <p:tavLst>
                                        <p:tav tm="0">
                                          <p:val>
                                            <p:fltVal val="0"/>
                                          </p:val>
                                        </p:tav>
                                        <p:tav tm="100000">
                                          <p:val>
                                            <p:strVal val="#ppt_w"/>
                                          </p:val>
                                        </p:tav>
                                      </p:tavLst>
                                    </p:anim>
                                    <p:anim calcmode="lin" valueType="num">
                                      <p:cBhvr>
                                        <p:cTn id="16" dur="500" fill="hold"/>
                                        <p:tgtEl>
                                          <p:spTgt spid="30"/>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nodeType="clickEffect">
                                  <p:stCondLst>
                                    <p:cond delay="0"/>
                                  </p:stCondLst>
                                  <p:childTnLst>
                                    <p:set>
                                      <p:cBhvr>
                                        <p:cTn id="20" dur="1" fill="hold">
                                          <p:stCondLst>
                                            <p:cond delay="0"/>
                                          </p:stCondLst>
                                        </p:cTn>
                                        <p:tgtEl>
                                          <p:spTgt spid="29"/>
                                        </p:tgtEl>
                                        <p:attrNameLst>
                                          <p:attrName>style.visibility</p:attrName>
                                        </p:attrNameLst>
                                      </p:cBhvr>
                                      <p:to>
                                        <p:strVal val="visible"/>
                                      </p:to>
                                    </p:set>
                                    <p:anim calcmode="lin" valueType="num">
                                      <p:cBhvr>
                                        <p:cTn id="21" dur="500" fill="hold"/>
                                        <p:tgtEl>
                                          <p:spTgt spid="29"/>
                                        </p:tgtEl>
                                        <p:attrNameLst>
                                          <p:attrName>ppt_w</p:attrName>
                                        </p:attrNameLst>
                                      </p:cBhvr>
                                      <p:tavLst>
                                        <p:tav tm="0">
                                          <p:val>
                                            <p:fltVal val="0"/>
                                          </p:val>
                                        </p:tav>
                                        <p:tav tm="100000">
                                          <p:val>
                                            <p:strVal val="#ppt_w"/>
                                          </p:val>
                                        </p:tav>
                                      </p:tavLst>
                                    </p:anim>
                                    <p:anim calcmode="lin" valueType="num">
                                      <p:cBhvr>
                                        <p:cTn id="22" dur="500" fill="hold"/>
                                        <p:tgtEl>
                                          <p:spTgt spid="29"/>
                                        </p:tgtEl>
                                        <p:attrNameLst>
                                          <p:attrName>ppt_h</p:attrName>
                                        </p:attrNameLst>
                                      </p:cBhvr>
                                      <p:tavLst>
                                        <p:tav tm="0">
                                          <p:val>
                                            <p:fltVal val="0"/>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wipe(left)">
                                      <p:cBhvr>
                                        <p:cTn id="27" dur="500"/>
                                        <p:tgtEl>
                                          <p:spTgt spid="27"/>
                                        </p:tgtEl>
                                      </p:cBhvr>
                                    </p:animEffect>
                                  </p:childTnLst>
                                </p:cTn>
                              </p:par>
                              <p:par>
                                <p:cTn id="28" presetID="10" presetClass="entr" presetSubtype="0" fill="hold" nodeType="with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fade">
                                      <p:cBhvr>
                                        <p:cTn id="30" dur="500"/>
                                        <p:tgtEl>
                                          <p:spTgt spid="2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wipe(up)">
                                      <p:cBhvr>
                                        <p:cTn id="35" dur="500"/>
                                        <p:tgtEl>
                                          <p:spTgt spid="32"/>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31"/>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33"/>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34"/>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35"/>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36"/>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37"/>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childTnLst>
                                </p:cTn>
                              </p:par>
                              <p:par>
                                <p:cTn id="65" presetID="10" presetClass="entr" presetSubtype="0" fill="hold" nodeType="with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fade">
                                      <p:cBhvr>
                                        <p:cTn id="67" dur="500"/>
                                        <p:tgtEl>
                                          <p:spTgt spid="40"/>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ipe(left)">
                                      <p:cBhvr>
                                        <p:cTn id="72" dur="500"/>
                                        <p:tgtEl>
                                          <p:spTgt spid="38"/>
                                        </p:tgtEl>
                                      </p:cBhvr>
                                    </p:animEffect>
                                  </p:childTnLst>
                                </p:cTn>
                              </p:par>
                            </p:childTnLst>
                          </p:cTn>
                        </p:par>
                      </p:childTnLst>
                    </p:cTn>
                  </p:par>
                  <p:par>
                    <p:cTn id="73" fill="hold">
                      <p:stCondLst>
                        <p:cond delay="indefinite"/>
                      </p:stCondLst>
                      <p:childTnLst>
                        <p:par>
                          <p:cTn id="74" fill="hold">
                            <p:stCondLst>
                              <p:cond delay="0"/>
                            </p:stCondLst>
                            <p:childTnLst>
                              <p:par>
                                <p:cTn id="75" presetID="2" presetClass="entr" presetSubtype="2" fill="hold" nodeType="click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additive="base">
                                        <p:cTn id="77" dur="500" fill="hold"/>
                                        <p:tgtEl>
                                          <p:spTgt spid="39"/>
                                        </p:tgtEl>
                                        <p:attrNameLst>
                                          <p:attrName>ppt_x</p:attrName>
                                        </p:attrNameLst>
                                      </p:cBhvr>
                                      <p:tavLst>
                                        <p:tav tm="0">
                                          <p:val>
                                            <p:strVal val="1+#ppt_w/2"/>
                                          </p:val>
                                        </p:tav>
                                        <p:tav tm="100000">
                                          <p:val>
                                            <p:strVal val="#ppt_x"/>
                                          </p:val>
                                        </p:tav>
                                      </p:tavLst>
                                    </p:anim>
                                    <p:anim calcmode="lin" valueType="num">
                                      <p:cBhvr additive="base">
                                        <p:cTn id="78" dur="500" fill="hold"/>
                                        <p:tgtEl>
                                          <p:spTgt spid="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animBg="1"/>
      <p:bldP spid="28" grpId="0"/>
      <p:bldP spid="29" grpId="0"/>
      <p:bldP spid="30" grpId="0"/>
      <p:bldP spid="31" grpId="0"/>
      <p:bldP spid="33" grpId="0"/>
      <p:bldP spid="34" grpId="0"/>
      <p:bldP spid="35" grpId="0"/>
      <p:bldP spid="36" grpId="0"/>
      <p:bldP spid="37" grpId="0"/>
      <p:bldP spid="38" grpId="0" animBg="1"/>
      <p:bldP spid="39" grpId="0"/>
      <p:bldP spid="4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459EA-0BCE-4332-BDD7-168340E1BE8B}"/>
              </a:ext>
            </a:extLst>
          </p:cNvPr>
          <p:cNvSpPr>
            <a:spLocks noGrp="1"/>
          </p:cNvSpPr>
          <p:nvPr>
            <p:ph type="title"/>
          </p:nvPr>
        </p:nvSpPr>
        <p:spPr/>
        <p:txBody>
          <a:bodyPr/>
          <a:lstStyle/>
          <a:p>
            <a:r>
              <a:rPr lang="fr-CA" dirty="0"/>
              <a:t>Verbes et expressions → subjonctif</a:t>
            </a:r>
          </a:p>
        </p:txBody>
      </p:sp>
      <p:sp>
        <p:nvSpPr>
          <p:cNvPr id="11" name="Content Placeholder 5">
            <a:extLst>
              <a:ext uri="{FF2B5EF4-FFF2-40B4-BE49-F238E27FC236}">
                <a16:creationId xmlns:a16="http://schemas.microsoft.com/office/drawing/2014/main" id="{79A8A9E7-6C02-58A3-923D-120AE2D140C0}"/>
              </a:ext>
            </a:extLst>
          </p:cNvPr>
          <p:cNvSpPr txBox="1">
            <a:spLocks noChangeArrowheads="1"/>
          </p:cNvSpPr>
          <p:nvPr/>
        </p:nvSpPr>
        <p:spPr bwMode="auto">
          <a:xfrm>
            <a:off x="1142999" y="831765"/>
            <a:ext cx="10093326" cy="416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514350" marR="0" lvl="0" indent="-514350" algn="l" defTabSz="914400" rtl="0" eaLnBrk="1" fontAlgn="base" latinLnBrk="0" hangingPunct="1">
              <a:lnSpc>
                <a:spcPct val="100000"/>
              </a:lnSpc>
              <a:spcBef>
                <a:spcPct val="20000"/>
              </a:spcBef>
              <a:spcAft>
                <a:spcPct val="0"/>
              </a:spcAft>
              <a:buClrTx/>
              <a:buSzTx/>
              <a:buFontTx/>
              <a:buAutoNum type="arabicParenR"/>
              <a:tabLst/>
              <a:defRPr/>
            </a:pPr>
            <a:r>
              <a:rPr kumimoji="0" lang="fr-FR" altLang="fr-FR" b="0" i="0" u="none" strike="noStrike" kern="0" cap="none" spc="0" normalizeH="0" baseline="0" noProof="0" dirty="0">
                <a:ln>
                  <a:noFill/>
                </a:ln>
                <a:solidFill>
                  <a:srgbClr val="333766"/>
                </a:solidFill>
                <a:effectLst/>
                <a:uLnTx/>
                <a:uFillTx/>
                <a:latin typeface="Arial"/>
                <a:ea typeface="+mn-ea"/>
                <a:cs typeface="+mn-cs"/>
              </a:rPr>
              <a:t>de </a:t>
            </a:r>
            <a:r>
              <a:rPr kumimoji="0" lang="fr-FR" altLang="fr-FR" b="1" i="0" u="none" strike="noStrike" kern="0" cap="none" spc="0" normalizeH="0" baseline="0" noProof="0" dirty="0">
                <a:ln>
                  <a:noFill/>
                </a:ln>
                <a:solidFill>
                  <a:srgbClr val="333766"/>
                </a:solidFill>
                <a:effectLst/>
                <a:uLnTx/>
                <a:uFillTx/>
                <a:latin typeface="Arial"/>
                <a:ea typeface="+mn-ea"/>
                <a:cs typeface="+mn-cs"/>
              </a:rPr>
              <a:t>volonté</a:t>
            </a:r>
            <a:r>
              <a:rPr kumimoji="0" lang="fr-FR" altLang="fr-FR" b="0" i="0" u="none" strike="noStrike" kern="0" cap="none" spc="0" normalizeH="0" baseline="0" noProof="0" dirty="0">
                <a:ln>
                  <a:noFill/>
                </a:ln>
                <a:solidFill>
                  <a:srgbClr val="333766"/>
                </a:solidFill>
                <a:effectLst/>
                <a:uLnTx/>
                <a:uFillTx/>
                <a:latin typeface="Arial"/>
                <a:ea typeface="+mn-ea"/>
                <a:cs typeface="+mn-cs"/>
              </a:rPr>
              <a:t>, de </a:t>
            </a:r>
            <a:r>
              <a:rPr kumimoji="0" lang="fr-FR" altLang="fr-FR" b="1" i="0" u="none" strike="noStrike" kern="0" cap="none" spc="0" normalizeH="0" baseline="0" noProof="0" dirty="0">
                <a:ln>
                  <a:noFill/>
                </a:ln>
                <a:solidFill>
                  <a:srgbClr val="333766"/>
                </a:solidFill>
                <a:effectLst/>
                <a:uLnTx/>
                <a:uFillTx/>
                <a:latin typeface="Arial"/>
                <a:ea typeface="+mn-ea"/>
                <a:cs typeface="+mn-cs"/>
              </a:rPr>
              <a:t>désir</a:t>
            </a:r>
            <a:r>
              <a:rPr kumimoji="0" lang="fr-FR" altLang="fr-FR" b="0" i="0" u="none" strike="noStrike" kern="0" cap="none" spc="0" normalizeH="0" baseline="0" noProof="0" dirty="0">
                <a:ln>
                  <a:noFill/>
                </a:ln>
                <a:solidFill>
                  <a:srgbClr val="333766"/>
                </a:solidFill>
                <a:effectLst/>
                <a:uLnTx/>
                <a:uFillTx/>
                <a:latin typeface="Arial"/>
                <a:ea typeface="+mn-ea"/>
                <a:cs typeface="+mn-cs"/>
              </a:rPr>
              <a:t> </a:t>
            </a:r>
            <a:br>
              <a:rPr kumimoji="0" lang="fr-FR" altLang="fr-FR" b="0" i="0" u="none" strike="noStrike" kern="0" cap="none" spc="0" normalizeH="0" baseline="0" noProof="0" dirty="0">
                <a:ln>
                  <a:noFill/>
                </a:ln>
                <a:solidFill>
                  <a:srgbClr val="333766"/>
                </a:solidFill>
                <a:effectLst/>
                <a:uLnTx/>
                <a:uFillTx/>
                <a:latin typeface="Arial"/>
                <a:ea typeface="+mn-ea"/>
                <a:cs typeface="+mn-cs"/>
              </a:rPr>
            </a:br>
            <a:r>
              <a:rPr kumimoji="0" lang="fr-FR" altLang="fr-FR" b="0" i="0" u="none" strike="noStrike" kern="0" cap="none" spc="0" normalizeH="0" baseline="0" noProof="0" dirty="0">
                <a:ln>
                  <a:noFill/>
                </a:ln>
                <a:solidFill>
                  <a:srgbClr val="333766"/>
                </a:solidFill>
                <a:effectLst/>
                <a:uLnTx/>
                <a:uFillTx/>
                <a:latin typeface="Arial"/>
                <a:ea typeface="+mn-ea"/>
                <a:cs typeface="+mn-cs"/>
              </a:rPr>
              <a:t>(= </a:t>
            </a:r>
            <a:r>
              <a:rPr kumimoji="0" lang="fr-FR" altLang="fr-FR" b="1" i="0" u="none" strike="noStrike" kern="0" cap="none" spc="0" normalizeH="0" baseline="0" noProof="0" dirty="0">
                <a:ln>
                  <a:noFill/>
                </a:ln>
                <a:solidFill>
                  <a:srgbClr val="333766"/>
                </a:solidFill>
                <a:effectLst/>
                <a:uLnTx/>
                <a:uFillTx/>
                <a:latin typeface="Arial"/>
                <a:ea typeface="+mn-ea"/>
                <a:cs typeface="+mn-cs"/>
              </a:rPr>
              <a:t>un ordre </a:t>
            </a:r>
            <a:r>
              <a:rPr kumimoji="0" lang="fr-FR" altLang="fr-FR" b="0" i="0" u="none" strike="noStrike" kern="0" cap="none" spc="0" normalizeH="0" baseline="0" noProof="0" dirty="0">
                <a:ln>
                  <a:noFill/>
                </a:ln>
                <a:solidFill>
                  <a:srgbClr val="333766"/>
                </a:solidFill>
                <a:effectLst/>
                <a:uLnTx/>
                <a:uFillTx/>
                <a:latin typeface="Arial"/>
                <a:ea typeface="+mn-ea"/>
                <a:cs typeface="+mn-cs"/>
              </a:rPr>
              <a:t>ou</a:t>
            </a:r>
            <a:r>
              <a:rPr kumimoji="0" lang="fr-FR" altLang="fr-FR" b="1" i="0" u="none" strike="noStrike" kern="0" cap="none" spc="0" normalizeH="0" baseline="0" noProof="0" dirty="0">
                <a:ln>
                  <a:noFill/>
                </a:ln>
                <a:solidFill>
                  <a:srgbClr val="333766"/>
                </a:solidFill>
                <a:effectLst/>
                <a:uLnTx/>
                <a:uFillTx/>
                <a:latin typeface="Arial"/>
                <a:ea typeface="+mn-ea"/>
                <a:cs typeface="+mn-cs"/>
              </a:rPr>
              <a:t> un souhait</a:t>
            </a:r>
            <a:r>
              <a:rPr kumimoji="0" lang="fr-FR" altLang="fr-FR" b="0" i="0" u="none" strike="noStrike" kern="0" cap="none" spc="0" normalizeH="0" baseline="0" noProof="0" dirty="0">
                <a:ln>
                  <a:noFill/>
                </a:ln>
                <a:solidFill>
                  <a:srgbClr val="333766"/>
                </a:solidFill>
                <a:effectLst/>
                <a:uLnTx/>
                <a:uFillTx/>
                <a:latin typeface="Arial"/>
                <a:ea typeface="+mn-ea"/>
                <a:cs typeface="+mn-cs"/>
              </a:rPr>
              <a:t>)</a:t>
            </a:r>
            <a:br>
              <a:rPr kumimoji="0" lang="fr-FR" altLang="fr-FR" b="0" i="0" u="none" strike="noStrike" kern="0" cap="none" spc="0" normalizeH="0" baseline="0" noProof="0" dirty="0">
                <a:ln>
                  <a:noFill/>
                </a:ln>
                <a:solidFill>
                  <a:srgbClr val="333766"/>
                </a:solidFill>
                <a:effectLst/>
                <a:uLnTx/>
                <a:uFillTx/>
                <a:latin typeface="Arial"/>
                <a:ea typeface="+mn-ea"/>
                <a:cs typeface="+mn-cs"/>
              </a:rPr>
            </a:br>
            <a:r>
              <a:rPr kumimoji="0" lang="fr-FR" altLang="fr-FR" b="0" i="0" u="none" strike="noStrike" kern="0" cap="none" spc="0" normalizeH="0" baseline="0" noProof="0" dirty="0">
                <a:ln>
                  <a:noFill/>
                </a:ln>
                <a:solidFill>
                  <a:srgbClr val="333766"/>
                </a:solidFill>
                <a:effectLst/>
                <a:uLnTx/>
                <a:uFillTx/>
                <a:latin typeface="Arial"/>
                <a:ea typeface="+mn-ea"/>
                <a:cs typeface="+mn-cs"/>
              </a:rPr>
              <a:t>(</a:t>
            </a:r>
            <a:r>
              <a:rPr kumimoji="0" lang="fr-FR" altLang="fr-FR" b="0" u="none" strike="noStrike" kern="0" cap="none" spc="0" normalizeH="0" baseline="0" noProof="0" dirty="0">
                <a:ln>
                  <a:noFill/>
                </a:ln>
                <a:solidFill>
                  <a:srgbClr val="333766"/>
                </a:solidFill>
                <a:effectLst/>
                <a:uLnTx/>
                <a:uFillTx/>
                <a:latin typeface="Arial"/>
                <a:ea typeface="+mn-ea"/>
                <a:cs typeface="+mn-cs"/>
              </a:rPr>
              <a:t>vouloir, exiger, défendre, proposer, insister, interdire, souhaiter, permettre, etc</a:t>
            </a:r>
            <a:r>
              <a:rPr kumimoji="0" lang="fr-FR" altLang="fr-FR" b="0" i="0" u="none" strike="noStrike" kern="0" cap="none" spc="0" normalizeH="0" baseline="0" noProof="0" dirty="0">
                <a:ln>
                  <a:noFill/>
                </a:ln>
                <a:solidFill>
                  <a:srgbClr val="333766"/>
                </a:solidFill>
                <a:effectLst/>
                <a:uLnTx/>
                <a:uFillTx/>
                <a:latin typeface="Arial"/>
                <a:ea typeface="+mn-ea"/>
                <a:cs typeface="+mn-cs"/>
              </a:rPr>
              <a:t>.) </a:t>
            </a:r>
            <a:br>
              <a:rPr kumimoji="0" lang="fr-FR" altLang="fr-FR" sz="2800" b="0" i="0" u="none" strike="noStrike" kern="0" cap="none" spc="0" normalizeH="0" baseline="0" noProof="0" dirty="0">
                <a:ln>
                  <a:noFill/>
                </a:ln>
                <a:solidFill>
                  <a:srgbClr val="333766"/>
                </a:solidFill>
                <a:effectLst/>
                <a:uLnTx/>
                <a:uFillTx/>
                <a:latin typeface="Arial"/>
                <a:ea typeface="+mn-ea"/>
                <a:cs typeface="+mn-cs"/>
              </a:rPr>
            </a:br>
            <a:r>
              <a:rPr kumimoji="0" lang="fr-FR" altLang="fr-FR" sz="2800" b="0" i="0" u="none" strike="noStrike" kern="0" cap="none" spc="0" normalizeH="0" baseline="0" noProof="0" dirty="0">
                <a:ln>
                  <a:noFill/>
                </a:ln>
                <a:solidFill>
                  <a:srgbClr val="333766"/>
                </a:solidFill>
                <a:effectLst/>
                <a:uLnTx/>
                <a:uFillTx/>
                <a:latin typeface="Arial"/>
                <a:ea typeface="+mn-ea"/>
                <a:cs typeface="+mn-cs"/>
              </a:rPr>
              <a:t> </a:t>
            </a:r>
            <a:br>
              <a:rPr kumimoji="0" lang="fr-FR" altLang="fr-FR" sz="2800" b="0" i="0" u="none" strike="noStrike" kern="0" cap="none" spc="0" normalizeH="0" baseline="0" noProof="0" dirty="0">
                <a:ln>
                  <a:noFill/>
                </a:ln>
                <a:solidFill>
                  <a:srgbClr val="000000"/>
                </a:solidFill>
                <a:effectLst/>
                <a:uLnTx/>
                <a:uFillTx/>
                <a:latin typeface="Arial"/>
                <a:ea typeface="+mn-ea"/>
                <a:cs typeface="+mn-cs"/>
              </a:rPr>
            </a:br>
            <a:endParaRPr kumimoji="0" lang="en-US" altLang="fr-FR" sz="2000" b="0" i="0" u="none" strike="noStrike" kern="0" cap="none" spc="0" normalizeH="0" baseline="0" noProof="0" dirty="0">
              <a:ln>
                <a:noFill/>
              </a:ln>
              <a:solidFill>
                <a:srgbClr val="333766"/>
              </a:solidFill>
              <a:effectLst/>
              <a:uLnTx/>
              <a:uFillTx/>
              <a:latin typeface="Arial"/>
              <a:ea typeface="+mn-ea"/>
              <a:cs typeface="+mn-cs"/>
            </a:endParaRPr>
          </a:p>
          <a:p>
            <a:pPr marL="514350" marR="0" lvl="0" indent="-514350" algn="l" defTabSz="914400" rtl="0" eaLnBrk="1" fontAlgn="base" latinLnBrk="0" hangingPunct="1">
              <a:lnSpc>
                <a:spcPct val="100000"/>
              </a:lnSpc>
              <a:spcBef>
                <a:spcPct val="20000"/>
              </a:spcBef>
              <a:spcAft>
                <a:spcPct val="0"/>
              </a:spcAft>
              <a:buClrTx/>
              <a:buSzTx/>
              <a:buFontTx/>
              <a:buNone/>
              <a:tabLst/>
              <a:defRPr/>
            </a:pPr>
            <a:endParaRPr kumimoji="0" lang="fr-CA" altLang="fr-FR" sz="3200" b="0" i="0" u="none" strike="noStrike" kern="0" cap="none" spc="0" normalizeH="0" baseline="0" noProof="0" dirty="0">
              <a:ln>
                <a:noFill/>
              </a:ln>
              <a:solidFill>
                <a:srgbClr val="000000"/>
              </a:solidFill>
              <a:effectLst/>
              <a:uLnTx/>
              <a:uFillTx/>
              <a:latin typeface="Arial"/>
              <a:ea typeface="+mn-ea"/>
              <a:cs typeface="+mn-cs"/>
            </a:endParaRPr>
          </a:p>
        </p:txBody>
      </p:sp>
      <p:pic>
        <p:nvPicPr>
          <p:cNvPr id="12" name="Picture 7" descr="C:\Documents and Settings\ktsedryk\My Documents\Enseignement\Waterloo\Distance\251\subjonctif\emotion\wish.png">
            <a:extLst>
              <a:ext uri="{FF2B5EF4-FFF2-40B4-BE49-F238E27FC236}">
                <a16:creationId xmlns:a16="http://schemas.microsoft.com/office/drawing/2014/main" id="{8B184C63-3D87-27DF-9219-901938F10E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3261" y="3028982"/>
            <a:ext cx="4681539" cy="399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a:extLst>
              <a:ext uri="{FF2B5EF4-FFF2-40B4-BE49-F238E27FC236}">
                <a16:creationId xmlns:a16="http://schemas.microsoft.com/office/drawing/2014/main" id="{39C4634E-5DEF-6169-85E1-C78CFAC91B7E}"/>
              </a:ext>
            </a:extLst>
          </p:cNvPr>
          <p:cNvSpPr/>
          <p:nvPr/>
        </p:nvSpPr>
        <p:spPr>
          <a:xfrm>
            <a:off x="5549899" y="4269390"/>
            <a:ext cx="7372353" cy="1077218"/>
          </a:xfrm>
          <a:prstGeom prst="rect">
            <a:avLst/>
          </a:prstGeom>
        </p:spPr>
        <p:txBody>
          <a:bodyPr wrap="square">
            <a:spAutoFit/>
          </a:bodyPr>
          <a:lstStyle/>
          <a:p>
            <a:pPr>
              <a:defRPr/>
            </a:pPr>
            <a:r>
              <a:rPr lang="fr-FR" sz="3200" dirty="0">
                <a:latin typeface="Arial" charset="0"/>
                <a:cs typeface="+mn-cs"/>
              </a:rPr>
              <a:t>Les parents de René </a:t>
            </a:r>
            <a:r>
              <a:rPr lang="fr-FR" sz="3200" u="sng" dirty="0">
                <a:uFill>
                  <a:solidFill>
                    <a:srgbClr val="C00000"/>
                  </a:solidFill>
                </a:uFill>
                <a:latin typeface="Arial" charset="0"/>
                <a:cs typeface="+mn-cs"/>
              </a:rPr>
              <a:t>souhaitent</a:t>
            </a:r>
            <a:r>
              <a:rPr lang="fr-FR" sz="3200" dirty="0">
                <a:latin typeface="Arial" charset="0"/>
                <a:cs typeface="+mn-cs"/>
              </a:rPr>
              <a:t> </a:t>
            </a:r>
            <a:br>
              <a:rPr lang="fr-FR" sz="3200" dirty="0">
                <a:latin typeface="Arial" charset="0"/>
                <a:cs typeface="+mn-cs"/>
              </a:rPr>
            </a:br>
            <a:r>
              <a:rPr lang="fr-FR" sz="3200" dirty="0">
                <a:latin typeface="Arial" charset="0"/>
                <a:cs typeface="+mn-cs"/>
              </a:rPr>
              <a:t>que leur fils </a:t>
            </a:r>
            <a:r>
              <a:rPr lang="fr-FR" sz="3200" b="1" dirty="0">
                <a:latin typeface="Arial" charset="0"/>
                <a:cs typeface="+mn-cs"/>
              </a:rPr>
              <a:t>grandisse </a:t>
            </a:r>
            <a:r>
              <a:rPr lang="fr-FR" sz="3200" dirty="0">
                <a:latin typeface="Arial" charset="0"/>
                <a:cs typeface="+mn-cs"/>
              </a:rPr>
              <a:t>plus vite. </a:t>
            </a:r>
            <a:endParaRPr lang="fr-CA" sz="3200" dirty="0">
              <a:latin typeface="Arial" charset="0"/>
              <a:cs typeface="+mn-cs"/>
            </a:endParaRPr>
          </a:p>
        </p:txBody>
      </p:sp>
      <p:sp>
        <p:nvSpPr>
          <p:cNvPr id="14" name="TextBox 13">
            <a:extLst>
              <a:ext uri="{FF2B5EF4-FFF2-40B4-BE49-F238E27FC236}">
                <a16:creationId xmlns:a16="http://schemas.microsoft.com/office/drawing/2014/main" id="{CC710518-92D4-146A-54C8-8C945B6D07B9}"/>
              </a:ext>
            </a:extLst>
          </p:cNvPr>
          <p:cNvSpPr txBox="1"/>
          <p:nvPr/>
        </p:nvSpPr>
        <p:spPr>
          <a:xfrm>
            <a:off x="38099" y="6769895"/>
            <a:ext cx="2209800" cy="254000"/>
          </a:xfrm>
          <a:prstGeom prst="rect">
            <a:avLst/>
          </a:prstGeom>
          <a:noFill/>
        </p:spPr>
        <p:txBody>
          <a:bodyPr>
            <a:spAutoFit/>
          </a:bodyPr>
          <a:lstStyle/>
          <a:p>
            <a:pPr>
              <a:defRPr/>
            </a:pPr>
            <a:r>
              <a:rPr lang="en-US" sz="1050" dirty="0">
                <a:solidFill>
                  <a:srgbClr val="FFFFFF">
                    <a:lumMod val="65000"/>
                  </a:srgbClr>
                </a:solidFill>
                <a:latin typeface="Arial" charset="0"/>
                <a:cs typeface="+mn-cs"/>
              </a:rPr>
              <a:t>© clipart.com</a:t>
            </a:r>
            <a:endParaRPr lang="fr-CA" sz="1800" dirty="0">
              <a:latin typeface="Arial" charset="0"/>
              <a:cs typeface="+mn-cs"/>
            </a:endParaRPr>
          </a:p>
        </p:txBody>
      </p:sp>
    </p:spTree>
    <p:custDataLst>
      <p:tags r:id="rId1"/>
    </p:custDataLst>
    <p:extLst>
      <p:ext uri="{BB962C8B-B14F-4D97-AF65-F5344CB8AC3E}">
        <p14:creationId xmlns:p14="http://schemas.microsoft.com/office/powerpoint/2010/main" val="93483678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childTnLst>
                                </p:cTn>
                              </p:par>
                              <p:par>
                                <p:cTn id="16" presetID="10"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459EA-0BCE-4332-BDD7-168340E1BE8B}"/>
              </a:ext>
            </a:extLst>
          </p:cNvPr>
          <p:cNvSpPr>
            <a:spLocks noGrp="1"/>
          </p:cNvSpPr>
          <p:nvPr>
            <p:ph type="title"/>
          </p:nvPr>
        </p:nvSpPr>
        <p:spPr/>
        <p:txBody>
          <a:bodyPr/>
          <a:lstStyle/>
          <a:p>
            <a:r>
              <a:rPr lang="fr-CA" dirty="0"/>
              <a:t>Verbes et expressions → subjonctif</a:t>
            </a:r>
          </a:p>
        </p:txBody>
      </p:sp>
      <p:sp>
        <p:nvSpPr>
          <p:cNvPr id="11" name="Content Placeholder 5">
            <a:extLst>
              <a:ext uri="{FF2B5EF4-FFF2-40B4-BE49-F238E27FC236}">
                <a16:creationId xmlns:a16="http://schemas.microsoft.com/office/drawing/2014/main" id="{79A8A9E7-6C02-58A3-923D-120AE2D140C0}"/>
              </a:ext>
            </a:extLst>
          </p:cNvPr>
          <p:cNvSpPr txBox="1">
            <a:spLocks noChangeArrowheads="1"/>
          </p:cNvSpPr>
          <p:nvPr/>
        </p:nvSpPr>
        <p:spPr bwMode="auto">
          <a:xfrm>
            <a:off x="1142999" y="831765"/>
            <a:ext cx="10093326" cy="416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514350" lvl="0" indent="-514350" eaLnBrk="1" hangingPunct="1">
              <a:buFont typeface="+mj-lt"/>
              <a:buAutoNum type="arabicParenR" startAt="2"/>
              <a:defRPr/>
            </a:pPr>
            <a:r>
              <a:rPr lang="fr-CA" altLang="fr-FR" kern="0" dirty="0">
                <a:solidFill>
                  <a:srgbClr val="333766"/>
                </a:solidFill>
                <a:latin typeface="Arial"/>
              </a:rPr>
              <a:t>de </a:t>
            </a:r>
            <a:r>
              <a:rPr lang="fr-CA" altLang="fr-FR" b="1" kern="0" dirty="0">
                <a:solidFill>
                  <a:srgbClr val="333766"/>
                </a:solidFill>
                <a:latin typeface="Arial"/>
              </a:rPr>
              <a:t>doute</a:t>
            </a:r>
            <a:r>
              <a:rPr lang="fr-CA" altLang="fr-FR" kern="0" dirty="0">
                <a:solidFill>
                  <a:srgbClr val="333766"/>
                </a:solidFill>
                <a:latin typeface="Arial"/>
              </a:rPr>
              <a:t>, d’</a:t>
            </a:r>
            <a:r>
              <a:rPr lang="fr-CA" altLang="fr-FR" b="1" kern="0" dirty="0">
                <a:solidFill>
                  <a:srgbClr val="333766"/>
                </a:solidFill>
                <a:latin typeface="Arial"/>
              </a:rPr>
              <a:t>improbabilité</a:t>
            </a:r>
            <a:r>
              <a:rPr lang="fr-CA" altLang="fr-FR" kern="0" dirty="0">
                <a:solidFill>
                  <a:srgbClr val="333766"/>
                </a:solidFill>
                <a:latin typeface="Arial"/>
              </a:rPr>
              <a:t> </a:t>
            </a:r>
            <a:br>
              <a:rPr lang="fr-CA" altLang="fr-FR" kern="0" dirty="0">
                <a:solidFill>
                  <a:srgbClr val="333766"/>
                </a:solidFill>
                <a:latin typeface="Arial"/>
              </a:rPr>
            </a:br>
            <a:r>
              <a:rPr lang="fr-CA" altLang="fr-FR" kern="0" dirty="0">
                <a:solidFill>
                  <a:srgbClr val="333766"/>
                </a:solidFill>
                <a:latin typeface="Arial"/>
              </a:rPr>
              <a:t>(douter, il est douteux, il semble, il est peu probable, il est improbable).</a:t>
            </a:r>
            <a:br>
              <a:rPr kumimoji="0" lang="fr-FR" altLang="fr-FR" sz="2800" b="0" i="0" u="none" strike="noStrike" kern="0" cap="none" spc="0" normalizeH="0" baseline="0" noProof="0" dirty="0">
                <a:ln>
                  <a:noFill/>
                </a:ln>
                <a:solidFill>
                  <a:srgbClr val="333766"/>
                </a:solidFill>
                <a:effectLst/>
                <a:uLnTx/>
                <a:uFillTx/>
                <a:latin typeface="Arial"/>
                <a:ea typeface="+mn-ea"/>
                <a:cs typeface="+mn-cs"/>
              </a:rPr>
            </a:br>
            <a:r>
              <a:rPr kumimoji="0" lang="fr-FR" altLang="fr-FR" sz="2800" b="0" i="0" u="none" strike="noStrike" kern="0" cap="none" spc="0" normalizeH="0" baseline="0" noProof="0" dirty="0">
                <a:ln>
                  <a:noFill/>
                </a:ln>
                <a:solidFill>
                  <a:srgbClr val="333766"/>
                </a:solidFill>
                <a:effectLst/>
                <a:uLnTx/>
                <a:uFillTx/>
                <a:latin typeface="Arial"/>
                <a:ea typeface="+mn-ea"/>
                <a:cs typeface="+mn-cs"/>
              </a:rPr>
              <a:t> </a:t>
            </a:r>
            <a:br>
              <a:rPr kumimoji="0" lang="fr-FR" altLang="fr-FR" sz="2800" b="0" i="0" u="none" strike="noStrike" kern="0" cap="none" spc="0" normalizeH="0" baseline="0" noProof="0" dirty="0">
                <a:ln>
                  <a:noFill/>
                </a:ln>
                <a:solidFill>
                  <a:srgbClr val="000000"/>
                </a:solidFill>
                <a:effectLst/>
                <a:uLnTx/>
                <a:uFillTx/>
                <a:latin typeface="Arial"/>
                <a:ea typeface="+mn-ea"/>
                <a:cs typeface="+mn-cs"/>
              </a:rPr>
            </a:br>
            <a:endParaRPr kumimoji="0" lang="en-US" altLang="fr-FR" sz="2000" b="0" i="0" u="none" strike="noStrike" kern="0" cap="none" spc="0" normalizeH="0" baseline="0" noProof="0" dirty="0">
              <a:ln>
                <a:noFill/>
              </a:ln>
              <a:solidFill>
                <a:srgbClr val="333766"/>
              </a:solidFill>
              <a:effectLst/>
              <a:uLnTx/>
              <a:uFillTx/>
              <a:latin typeface="Arial"/>
              <a:ea typeface="+mn-ea"/>
              <a:cs typeface="+mn-cs"/>
            </a:endParaRPr>
          </a:p>
          <a:p>
            <a:pPr marL="514350" marR="0" lvl="0" indent="-514350" algn="l" defTabSz="914400" rtl="0" eaLnBrk="1" fontAlgn="base" latinLnBrk="0" hangingPunct="1">
              <a:lnSpc>
                <a:spcPct val="100000"/>
              </a:lnSpc>
              <a:spcBef>
                <a:spcPct val="20000"/>
              </a:spcBef>
              <a:spcAft>
                <a:spcPct val="0"/>
              </a:spcAft>
              <a:buClrTx/>
              <a:buSzTx/>
              <a:buFontTx/>
              <a:buNone/>
              <a:tabLst/>
              <a:defRPr/>
            </a:pPr>
            <a:endParaRPr kumimoji="0" lang="fr-CA" altLang="fr-FR" sz="3200" b="0" i="0" u="none" strike="noStrike" kern="0" cap="none" spc="0" normalizeH="0" baseline="0" noProof="0" dirty="0">
              <a:ln>
                <a:noFill/>
              </a:ln>
              <a:solidFill>
                <a:srgbClr val="000000"/>
              </a:solidFill>
              <a:effectLst/>
              <a:uLnTx/>
              <a:uFillTx/>
              <a:latin typeface="Arial"/>
              <a:ea typeface="+mn-ea"/>
              <a:cs typeface="+mn-cs"/>
            </a:endParaRPr>
          </a:p>
        </p:txBody>
      </p:sp>
      <p:sp>
        <p:nvSpPr>
          <p:cNvPr id="13" name="Rectangle 12">
            <a:extLst>
              <a:ext uri="{FF2B5EF4-FFF2-40B4-BE49-F238E27FC236}">
                <a16:creationId xmlns:a16="http://schemas.microsoft.com/office/drawing/2014/main" id="{39C4634E-5DEF-6169-85E1-C78CFAC91B7E}"/>
              </a:ext>
            </a:extLst>
          </p:cNvPr>
          <p:cNvSpPr/>
          <p:nvPr/>
        </p:nvSpPr>
        <p:spPr>
          <a:xfrm>
            <a:off x="4805001" y="3963858"/>
            <a:ext cx="7372353" cy="1077218"/>
          </a:xfrm>
          <a:prstGeom prst="rect">
            <a:avLst/>
          </a:prstGeom>
        </p:spPr>
        <p:txBody>
          <a:bodyPr wrap="square">
            <a:spAutoFit/>
          </a:bodyPr>
          <a:lstStyle/>
          <a:p>
            <a:pPr eaLnBrk="1" hangingPunct="1">
              <a:defRPr/>
            </a:pPr>
            <a:r>
              <a:rPr lang="fr-FR" sz="3200" dirty="0">
                <a:latin typeface="Arial" charset="0"/>
              </a:rPr>
              <a:t>Jean </a:t>
            </a:r>
            <a:r>
              <a:rPr lang="fr-FR" sz="3200" u="sng" dirty="0">
                <a:uFill>
                  <a:solidFill>
                    <a:srgbClr val="C00000"/>
                  </a:solidFill>
                </a:uFill>
                <a:latin typeface="Arial" charset="0"/>
              </a:rPr>
              <a:t>doute</a:t>
            </a:r>
            <a:r>
              <a:rPr lang="fr-FR" sz="3200" dirty="0">
                <a:latin typeface="Arial" charset="0"/>
              </a:rPr>
              <a:t> que vous </a:t>
            </a:r>
            <a:r>
              <a:rPr lang="fr-FR" sz="3200" b="1" dirty="0">
                <a:latin typeface="Arial" charset="0"/>
              </a:rPr>
              <a:t>teniez</a:t>
            </a:r>
            <a:r>
              <a:rPr lang="fr-FR" sz="3200" dirty="0">
                <a:latin typeface="Arial" charset="0"/>
              </a:rPr>
              <a:t> </a:t>
            </a:r>
            <a:br>
              <a:rPr lang="fr-FR" sz="3200" dirty="0">
                <a:latin typeface="Arial" charset="0"/>
              </a:rPr>
            </a:br>
            <a:r>
              <a:rPr lang="fr-FR" sz="3200" dirty="0">
                <a:latin typeface="Arial" charset="0"/>
              </a:rPr>
              <a:t>votre parole. </a:t>
            </a:r>
            <a:endParaRPr lang="fr-CA" sz="3200" dirty="0">
              <a:latin typeface="Arial" charset="0"/>
            </a:endParaRPr>
          </a:p>
        </p:txBody>
      </p:sp>
      <p:sp>
        <p:nvSpPr>
          <p:cNvPr id="14" name="TextBox 13">
            <a:extLst>
              <a:ext uri="{FF2B5EF4-FFF2-40B4-BE49-F238E27FC236}">
                <a16:creationId xmlns:a16="http://schemas.microsoft.com/office/drawing/2014/main" id="{CC710518-92D4-146A-54C8-8C945B6D07B9}"/>
              </a:ext>
            </a:extLst>
          </p:cNvPr>
          <p:cNvSpPr txBox="1"/>
          <p:nvPr/>
        </p:nvSpPr>
        <p:spPr>
          <a:xfrm>
            <a:off x="38099" y="6769895"/>
            <a:ext cx="2209800" cy="254000"/>
          </a:xfrm>
          <a:prstGeom prst="rect">
            <a:avLst/>
          </a:prstGeom>
          <a:noFill/>
        </p:spPr>
        <p:txBody>
          <a:bodyPr>
            <a:spAutoFit/>
          </a:bodyPr>
          <a:lstStyle/>
          <a:p>
            <a:pPr>
              <a:defRPr/>
            </a:pPr>
            <a:r>
              <a:rPr lang="en-US" sz="1050" dirty="0">
                <a:solidFill>
                  <a:srgbClr val="FFFFFF">
                    <a:lumMod val="65000"/>
                  </a:srgbClr>
                </a:solidFill>
                <a:latin typeface="Arial" charset="0"/>
                <a:cs typeface="+mn-cs"/>
              </a:rPr>
              <a:t>© clipart.com</a:t>
            </a:r>
            <a:endParaRPr lang="fr-CA" sz="1800" dirty="0">
              <a:latin typeface="Arial" charset="0"/>
              <a:cs typeface="+mn-cs"/>
            </a:endParaRPr>
          </a:p>
        </p:txBody>
      </p:sp>
      <p:pic>
        <p:nvPicPr>
          <p:cNvPr id="7" name="Picture 7" descr="C:\Documents and Settings\ktsedryk\My Documents\Enseignement\Waterloo\Distance\251\subjonctif\emotion\wish.png">
            <a:extLst>
              <a:ext uri="{FF2B5EF4-FFF2-40B4-BE49-F238E27FC236}">
                <a16:creationId xmlns:a16="http://schemas.microsoft.com/office/drawing/2014/main" id="{9B73879E-BAE2-BA10-B207-BF3CEC1525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0163" y="2678675"/>
            <a:ext cx="2906076" cy="4345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428601671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750"/>
                                        <p:tgtEl>
                                          <p:spTgt spid="7"/>
                                        </p:tgtEl>
                                      </p:cBhvr>
                                    </p:animEffect>
                                  </p:childTnLst>
                                </p:cTn>
                              </p:par>
                              <p:par>
                                <p:cTn id="16" presetID="10"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459EA-0BCE-4332-BDD7-168340E1BE8B}"/>
              </a:ext>
            </a:extLst>
          </p:cNvPr>
          <p:cNvSpPr>
            <a:spLocks noGrp="1"/>
          </p:cNvSpPr>
          <p:nvPr>
            <p:ph type="title"/>
          </p:nvPr>
        </p:nvSpPr>
        <p:spPr/>
        <p:txBody>
          <a:bodyPr/>
          <a:lstStyle/>
          <a:p>
            <a:r>
              <a:rPr lang="fr-CA" dirty="0"/>
              <a:t>Verbes et expressions → subjonctif</a:t>
            </a:r>
          </a:p>
        </p:txBody>
      </p:sp>
      <p:pic>
        <p:nvPicPr>
          <p:cNvPr id="8" name="Picture 7" descr="C:\Documents and Settings\ktsedryk\My Documents\Enseignement\Waterloo\Distance\251\subjonctif\emotion\wish.png">
            <a:extLst>
              <a:ext uri="{FF2B5EF4-FFF2-40B4-BE49-F238E27FC236}">
                <a16:creationId xmlns:a16="http://schemas.microsoft.com/office/drawing/2014/main" id="{C05462FF-B909-C075-A5EB-57DB513855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9448" y="1333418"/>
            <a:ext cx="3658651" cy="507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ent Placeholder 5">
            <a:extLst>
              <a:ext uri="{FF2B5EF4-FFF2-40B4-BE49-F238E27FC236}">
                <a16:creationId xmlns:a16="http://schemas.microsoft.com/office/drawing/2014/main" id="{79A8A9E7-6C02-58A3-923D-120AE2D140C0}"/>
              </a:ext>
            </a:extLst>
          </p:cNvPr>
          <p:cNvSpPr txBox="1">
            <a:spLocks noChangeArrowheads="1"/>
          </p:cNvSpPr>
          <p:nvPr/>
        </p:nvSpPr>
        <p:spPr bwMode="auto">
          <a:xfrm>
            <a:off x="1142998" y="831765"/>
            <a:ext cx="11034355" cy="416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514350" lvl="0" indent="-514350" eaLnBrk="1" hangingPunct="1">
              <a:buFont typeface="+mj-lt"/>
              <a:buAutoNum type="arabicParenR" startAt="3"/>
              <a:defRPr/>
            </a:pPr>
            <a:r>
              <a:rPr lang="fr-CA" altLang="fr-FR" kern="0" dirty="0">
                <a:solidFill>
                  <a:srgbClr val="333766"/>
                </a:solidFill>
                <a:latin typeface="Arial"/>
              </a:rPr>
              <a:t>de </a:t>
            </a:r>
            <a:r>
              <a:rPr lang="fr-CA" altLang="fr-FR" b="1" kern="0" dirty="0">
                <a:solidFill>
                  <a:srgbClr val="333766"/>
                </a:solidFill>
                <a:latin typeface="Arial"/>
              </a:rPr>
              <a:t>sentiments</a:t>
            </a:r>
            <a:r>
              <a:rPr lang="fr-CA" altLang="fr-FR" kern="0" dirty="0">
                <a:solidFill>
                  <a:srgbClr val="333766"/>
                </a:solidFill>
                <a:latin typeface="Arial"/>
              </a:rPr>
              <a:t>, d’</a:t>
            </a:r>
            <a:r>
              <a:rPr lang="fr-CA" altLang="fr-FR" b="1" kern="0" dirty="0">
                <a:solidFill>
                  <a:srgbClr val="333766"/>
                </a:solidFill>
                <a:latin typeface="Arial"/>
              </a:rPr>
              <a:t>émotions</a:t>
            </a:r>
            <a:r>
              <a:rPr lang="fr-CA" altLang="fr-FR" kern="0" dirty="0">
                <a:solidFill>
                  <a:srgbClr val="333766"/>
                </a:solidFill>
                <a:latin typeface="Arial"/>
              </a:rPr>
              <a:t> </a:t>
            </a:r>
            <a:br>
              <a:rPr lang="fr-CA" altLang="fr-FR" kern="0" dirty="0">
                <a:solidFill>
                  <a:srgbClr val="333766"/>
                </a:solidFill>
                <a:latin typeface="Arial"/>
              </a:rPr>
            </a:br>
            <a:r>
              <a:rPr lang="fr-CA" altLang="fr-FR" kern="0" dirty="0">
                <a:solidFill>
                  <a:srgbClr val="333766"/>
                </a:solidFill>
                <a:latin typeface="Arial"/>
              </a:rPr>
              <a:t>(regretter, aimer, préférer, s’étonner, craindre </a:t>
            </a:r>
            <a:r>
              <a:rPr lang="fr-CA" altLang="fr-FR" kern="0" dirty="0">
                <a:solidFill>
                  <a:srgbClr val="9296C8"/>
                </a:solidFill>
                <a:latin typeface="Arial"/>
              </a:rPr>
              <a:t>(+ne)</a:t>
            </a:r>
            <a:r>
              <a:rPr lang="fr-CA" altLang="fr-FR" kern="0" dirty="0">
                <a:solidFill>
                  <a:srgbClr val="333766"/>
                </a:solidFill>
                <a:latin typeface="Arial"/>
              </a:rPr>
              <a:t>, </a:t>
            </a:r>
            <a:br>
              <a:rPr lang="fr-CA" altLang="fr-FR" kern="0" dirty="0">
                <a:solidFill>
                  <a:srgbClr val="333766"/>
                </a:solidFill>
                <a:latin typeface="Arial"/>
              </a:rPr>
            </a:br>
            <a:r>
              <a:rPr lang="fr-CA" altLang="fr-FR" kern="0" dirty="0">
                <a:solidFill>
                  <a:srgbClr val="333766"/>
                </a:solidFill>
                <a:latin typeface="Arial"/>
              </a:rPr>
              <a:t>avoir peur </a:t>
            </a:r>
            <a:r>
              <a:rPr lang="fr-CA" altLang="fr-FR" kern="0" dirty="0">
                <a:solidFill>
                  <a:srgbClr val="9296C8"/>
                </a:solidFill>
                <a:latin typeface="Arial"/>
              </a:rPr>
              <a:t>(+ne)</a:t>
            </a:r>
            <a:r>
              <a:rPr lang="fr-CA" altLang="fr-FR" kern="0" dirty="0">
                <a:solidFill>
                  <a:srgbClr val="333766"/>
                </a:solidFill>
                <a:latin typeface="Arial"/>
              </a:rPr>
              <a:t>, être content / triste / désolé / fier, etc.)</a:t>
            </a:r>
            <a:br>
              <a:rPr lang="fr-CA" altLang="fr-FR" kern="0" dirty="0">
                <a:solidFill>
                  <a:srgbClr val="333766"/>
                </a:solidFill>
                <a:latin typeface="Arial"/>
              </a:rPr>
            </a:br>
            <a:br>
              <a:rPr kumimoji="0" lang="fr-FR" altLang="fr-FR" sz="2800" b="0" i="0" u="none" strike="noStrike" kern="0" cap="none" spc="0" normalizeH="0" baseline="0" noProof="0" dirty="0">
                <a:ln>
                  <a:noFill/>
                </a:ln>
                <a:solidFill>
                  <a:srgbClr val="333766"/>
                </a:solidFill>
                <a:effectLst/>
                <a:uLnTx/>
                <a:uFillTx/>
                <a:latin typeface="Arial"/>
                <a:ea typeface="+mn-ea"/>
                <a:cs typeface="+mn-cs"/>
              </a:rPr>
            </a:br>
            <a:r>
              <a:rPr kumimoji="0" lang="fr-FR" altLang="fr-FR" sz="2800" b="0" i="0" u="none" strike="noStrike" kern="0" cap="none" spc="0" normalizeH="0" baseline="0" noProof="0" dirty="0">
                <a:ln>
                  <a:noFill/>
                </a:ln>
                <a:solidFill>
                  <a:srgbClr val="333766"/>
                </a:solidFill>
                <a:effectLst/>
                <a:uLnTx/>
                <a:uFillTx/>
                <a:latin typeface="Arial"/>
                <a:ea typeface="+mn-ea"/>
                <a:cs typeface="+mn-cs"/>
              </a:rPr>
              <a:t> </a:t>
            </a:r>
            <a:br>
              <a:rPr kumimoji="0" lang="fr-FR" altLang="fr-FR" sz="2800" b="0" i="0" u="none" strike="noStrike" kern="0" cap="none" spc="0" normalizeH="0" baseline="0" noProof="0" dirty="0">
                <a:ln>
                  <a:noFill/>
                </a:ln>
                <a:solidFill>
                  <a:srgbClr val="000000"/>
                </a:solidFill>
                <a:effectLst/>
                <a:uLnTx/>
                <a:uFillTx/>
                <a:latin typeface="Arial"/>
                <a:ea typeface="+mn-ea"/>
                <a:cs typeface="+mn-cs"/>
              </a:rPr>
            </a:br>
            <a:endParaRPr kumimoji="0" lang="en-US" altLang="fr-FR" sz="2000" b="0" i="0" u="none" strike="noStrike" kern="0" cap="none" spc="0" normalizeH="0" baseline="0" noProof="0" dirty="0">
              <a:ln>
                <a:noFill/>
              </a:ln>
              <a:solidFill>
                <a:srgbClr val="333766"/>
              </a:solidFill>
              <a:effectLst/>
              <a:uLnTx/>
              <a:uFillTx/>
              <a:latin typeface="Arial"/>
              <a:ea typeface="+mn-ea"/>
              <a:cs typeface="+mn-cs"/>
            </a:endParaRPr>
          </a:p>
          <a:p>
            <a:pPr marL="514350" marR="0" lvl="0" indent="-514350" algn="l" defTabSz="914400" rtl="0" eaLnBrk="1" fontAlgn="base" latinLnBrk="0" hangingPunct="1">
              <a:lnSpc>
                <a:spcPct val="100000"/>
              </a:lnSpc>
              <a:spcBef>
                <a:spcPct val="20000"/>
              </a:spcBef>
              <a:spcAft>
                <a:spcPct val="0"/>
              </a:spcAft>
              <a:buClrTx/>
              <a:buSzTx/>
              <a:buFontTx/>
              <a:buNone/>
              <a:tabLst/>
              <a:defRPr/>
            </a:pPr>
            <a:endParaRPr kumimoji="0" lang="fr-CA" altLang="fr-FR" sz="3200" b="0" i="0" u="none" strike="noStrike" kern="0" cap="none" spc="0" normalizeH="0" baseline="0" noProof="0" dirty="0">
              <a:ln>
                <a:noFill/>
              </a:ln>
              <a:solidFill>
                <a:srgbClr val="000000"/>
              </a:solidFill>
              <a:effectLst/>
              <a:uLnTx/>
              <a:uFillTx/>
              <a:latin typeface="Arial"/>
              <a:ea typeface="+mn-ea"/>
              <a:cs typeface="+mn-cs"/>
            </a:endParaRPr>
          </a:p>
        </p:txBody>
      </p:sp>
      <p:sp>
        <p:nvSpPr>
          <p:cNvPr id="13" name="Rectangle 12">
            <a:extLst>
              <a:ext uri="{FF2B5EF4-FFF2-40B4-BE49-F238E27FC236}">
                <a16:creationId xmlns:a16="http://schemas.microsoft.com/office/drawing/2014/main" id="{39C4634E-5DEF-6169-85E1-C78CFAC91B7E}"/>
              </a:ext>
            </a:extLst>
          </p:cNvPr>
          <p:cNvSpPr/>
          <p:nvPr/>
        </p:nvSpPr>
        <p:spPr>
          <a:xfrm>
            <a:off x="3736887" y="3049575"/>
            <a:ext cx="7372353" cy="1508105"/>
          </a:xfrm>
          <a:prstGeom prst="rect">
            <a:avLst/>
          </a:prstGeom>
        </p:spPr>
        <p:txBody>
          <a:bodyPr wrap="square">
            <a:spAutoFit/>
          </a:bodyPr>
          <a:lstStyle/>
          <a:p>
            <a:pPr eaLnBrk="1" hangingPunct="1">
              <a:defRPr/>
            </a:pPr>
            <a:r>
              <a:rPr lang="fr-FR" sz="3200" dirty="0">
                <a:latin typeface="Arial" charset="0"/>
              </a:rPr>
              <a:t>M. Patin </a:t>
            </a:r>
            <a:r>
              <a:rPr lang="fr-FR" sz="3200" u="sng" dirty="0">
                <a:uFill>
                  <a:solidFill>
                    <a:srgbClr val="C00000"/>
                  </a:solidFill>
                </a:uFill>
                <a:latin typeface="Arial" charset="0"/>
              </a:rPr>
              <a:t>a peur</a:t>
            </a:r>
            <a:r>
              <a:rPr lang="fr-FR" sz="3200" dirty="0">
                <a:latin typeface="Arial" charset="0"/>
              </a:rPr>
              <a:t> qu’il </a:t>
            </a:r>
            <a:r>
              <a:rPr lang="fr-FR" sz="3200" b="1" dirty="0">
                <a:solidFill>
                  <a:srgbClr val="2D0070"/>
                </a:solidFill>
                <a:latin typeface="Arial" charset="0"/>
              </a:rPr>
              <a:t>ne</a:t>
            </a:r>
            <a:r>
              <a:rPr lang="fr-FR" sz="3200" dirty="0">
                <a:latin typeface="Arial" charset="0"/>
              </a:rPr>
              <a:t> </a:t>
            </a:r>
            <a:r>
              <a:rPr lang="fr-FR" sz="3200" b="1" dirty="0">
                <a:latin typeface="Arial" charset="0"/>
              </a:rPr>
              <a:t>soit</a:t>
            </a:r>
            <a:r>
              <a:rPr lang="fr-FR" sz="3200" dirty="0">
                <a:latin typeface="Arial" charset="0"/>
              </a:rPr>
              <a:t> en retard pour son premier rendez-vous.</a:t>
            </a:r>
            <a:br>
              <a:rPr lang="fr-FR" sz="3200" dirty="0">
                <a:latin typeface="Arial" charset="0"/>
              </a:rPr>
            </a:br>
            <a:r>
              <a:rPr lang="fr-FR" sz="2800" dirty="0">
                <a:solidFill>
                  <a:schemeClr val="tx1">
                    <a:lumMod val="50000"/>
                    <a:lumOff val="50000"/>
                  </a:schemeClr>
                </a:solidFill>
                <a:latin typeface="Arial" charset="0"/>
              </a:rPr>
              <a:t>(=</a:t>
            </a:r>
            <a:r>
              <a:rPr lang="en-US" sz="2800" i="1" dirty="0">
                <a:solidFill>
                  <a:schemeClr val="tx1">
                    <a:lumMod val="50000"/>
                    <a:lumOff val="50000"/>
                  </a:schemeClr>
                </a:solidFill>
                <a:latin typeface="Arial" charset="0"/>
              </a:rPr>
              <a:t>M. </a:t>
            </a:r>
            <a:r>
              <a:rPr lang="en-US" sz="2800" i="1" dirty="0" err="1">
                <a:solidFill>
                  <a:schemeClr val="tx1">
                    <a:lumMod val="50000"/>
                    <a:lumOff val="50000"/>
                  </a:schemeClr>
                </a:solidFill>
                <a:latin typeface="Arial" charset="0"/>
              </a:rPr>
              <a:t>Patin</a:t>
            </a:r>
            <a:r>
              <a:rPr lang="en-US" sz="2800" i="1" dirty="0">
                <a:solidFill>
                  <a:schemeClr val="tx1">
                    <a:lumMod val="50000"/>
                    <a:lumOff val="50000"/>
                  </a:schemeClr>
                </a:solidFill>
                <a:latin typeface="Arial" charset="0"/>
              </a:rPr>
              <a:t> is afraid to be late</a:t>
            </a:r>
            <a:r>
              <a:rPr lang="fr-FR" sz="2800" dirty="0">
                <a:solidFill>
                  <a:schemeClr val="tx1">
                    <a:lumMod val="50000"/>
                    <a:lumOff val="50000"/>
                  </a:schemeClr>
                </a:solidFill>
                <a:latin typeface="Arial" charset="0"/>
              </a:rPr>
              <a:t>)</a:t>
            </a:r>
            <a:endParaRPr lang="fr-CA" sz="3200" dirty="0">
              <a:solidFill>
                <a:schemeClr val="tx1">
                  <a:lumMod val="50000"/>
                  <a:lumOff val="50000"/>
                </a:schemeClr>
              </a:solidFill>
              <a:latin typeface="Arial" charset="0"/>
            </a:endParaRPr>
          </a:p>
        </p:txBody>
      </p:sp>
      <p:sp>
        <p:nvSpPr>
          <p:cNvPr id="14" name="TextBox 13">
            <a:extLst>
              <a:ext uri="{FF2B5EF4-FFF2-40B4-BE49-F238E27FC236}">
                <a16:creationId xmlns:a16="http://schemas.microsoft.com/office/drawing/2014/main" id="{CC710518-92D4-146A-54C8-8C945B6D07B9}"/>
              </a:ext>
            </a:extLst>
          </p:cNvPr>
          <p:cNvSpPr txBox="1"/>
          <p:nvPr/>
        </p:nvSpPr>
        <p:spPr>
          <a:xfrm>
            <a:off x="38099" y="6769895"/>
            <a:ext cx="2209800" cy="254000"/>
          </a:xfrm>
          <a:prstGeom prst="rect">
            <a:avLst/>
          </a:prstGeom>
          <a:noFill/>
        </p:spPr>
        <p:txBody>
          <a:bodyPr>
            <a:spAutoFit/>
          </a:bodyPr>
          <a:lstStyle/>
          <a:p>
            <a:pPr>
              <a:defRPr/>
            </a:pPr>
            <a:r>
              <a:rPr lang="en-US" sz="1050" dirty="0">
                <a:solidFill>
                  <a:srgbClr val="FFFFFF">
                    <a:lumMod val="65000"/>
                  </a:srgbClr>
                </a:solidFill>
                <a:latin typeface="Arial" charset="0"/>
                <a:cs typeface="+mn-cs"/>
              </a:rPr>
              <a:t>© clipart.com</a:t>
            </a:r>
            <a:endParaRPr lang="fr-CA" sz="1800" dirty="0">
              <a:latin typeface="Arial" charset="0"/>
              <a:cs typeface="+mn-cs"/>
            </a:endParaRPr>
          </a:p>
        </p:txBody>
      </p:sp>
      <p:sp>
        <p:nvSpPr>
          <p:cNvPr id="20" name="Rectangle 19">
            <a:extLst>
              <a:ext uri="{FF2B5EF4-FFF2-40B4-BE49-F238E27FC236}">
                <a16:creationId xmlns:a16="http://schemas.microsoft.com/office/drawing/2014/main" id="{1055A12E-9CEC-F6BA-6154-CE70E40CD36E}"/>
              </a:ext>
            </a:extLst>
          </p:cNvPr>
          <p:cNvSpPr>
            <a:spLocks noChangeArrowheads="1"/>
          </p:cNvSpPr>
          <p:nvPr/>
        </p:nvSpPr>
        <p:spPr bwMode="auto">
          <a:xfrm>
            <a:off x="798513" y="5622925"/>
            <a:ext cx="386120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fr-FR" altLang="fr-FR" sz="4000" b="0" i="0" u="none" strike="noStrike" kern="0" cap="none" spc="0" normalizeH="0" baseline="0" noProof="0">
                <a:ln>
                  <a:noFill/>
                </a:ln>
                <a:solidFill>
                  <a:srgbClr val="333766"/>
                </a:solidFill>
                <a:effectLst/>
                <a:uLnTx/>
                <a:uFillTx/>
                <a:latin typeface="Arial" panose="020B0604020202020204" pitchFamily="34" charset="0"/>
                <a:cs typeface="+mn-cs"/>
              </a:rPr>
              <a:t>espérer</a:t>
            </a:r>
            <a:r>
              <a:rPr kumimoji="0" lang="fr-FR" altLang="fr-FR" b="0" i="0" u="none" strike="noStrike" kern="0" cap="none" spc="0" normalizeH="0" baseline="0" noProof="0">
                <a:ln>
                  <a:noFill/>
                </a:ln>
                <a:solidFill>
                  <a:srgbClr val="000000"/>
                </a:solidFill>
                <a:effectLst/>
                <a:uLnTx/>
                <a:uFillTx/>
                <a:latin typeface="Arial" panose="020B0604020202020204" pitchFamily="34" charset="0"/>
                <a:cs typeface="+mn-cs"/>
              </a:rPr>
              <a:t> </a:t>
            </a:r>
            <a:endParaRPr kumimoji="0" lang="fr-CA" altLang="fr-FR" b="0" i="0" u="none" strike="noStrike" kern="0" cap="none" spc="0" normalizeH="0" baseline="0" noProof="0">
              <a:ln>
                <a:noFill/>
              </a:ln>
              <a:solidFill>
                <a:srgbClr val="000000"/>
              </a:solidFill>
              <a:effectLst/>
              <a:uLnTx/>
              <a:uFillTx/>
              <a:latin typeface="Arial" panose="020B0604020202020204" pitchFamily="34" charset="0"/>
              <a:cs typeface="+mn-cs"/>
            </a:endParaRPr>
          </a:p>
        </p:txBody>
      </p:sp>
      <p:sp>
        <p:nvSpPr>
          <p:cNvPr id="21" name="Right Arrow 13">
            <a:extLst>
              <a:ext uri="{FF2B5EF4-FFF2-40B4-BE49-F238E27FC236}">
                <a16:creationId xmlns:a16="http://schemas.microsoft.com/office/drawing/2014/main" id="{383757D4-6C18-9721-8ECC-F3AE6BB61A30}"/>
              </a:ext>
            </a:extLst>
          </p:cNvPr>
          <p:cNvSpPr/>
          <p:nvPr/>
        </p:nvSpPr>
        <p:spPr>
          <a:xfrm>
            <a:off x="2735648" y="5946123"/>
            <a:ext cx="374427" cy="223340"/>
          </a:xfrm>
          <a:prstGeom prst="rightArrow">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A" sz="3200" b="0" i="0" u="none" strike="noStrike" kern="0" cap="none" spc="0" normalizeH="0" baseline="0" noProof="0">
              <a:ln>
                <a:noFill/>
              </a:ln>
              <a:solidFill>
                <a:srgbClr val="FFFFFF"/>
              </a:solidFill>
              <a:effectLst/>
              <a:uLnTx/>
              <a:uFillTx/>
              <a:latin typeface="Arial"/>
              <a:ea typeface="+mn-ea"/>
              <a:cs typeface="+mn-cs"/>
            </a:endParaRPr>
          </a:p>
        </p:txBody>
      </p:sp>
      <p:sp>
        <p:nvSpPr>
          <p:cNvPr id="23" name="Rectangle 12">
            <a:extLst>
              <a:ext uri="{FF2B5EF4-FFF2-40B4-BE49-F238E27FC236}">
                <a16:creationId xmlns:a16="http://schemas.microsoft.com/office/drawing/2014/main" id="{2FC400BE-F935-ACE4-8F0B-CE64EA2BDA99}"/>
              </a:ext>
            </a:extLst>
          </p:cNvPr>
          <p:cNvSpPr>
            <a:spLocks noChangeArrowheads="1"/>
          </p:cNvSpPr>
          <p:nvPr/>
        </p:nvSpPr>
        <p:spPr bwMode="auto">
          <a:xfrm>
            <a:off x="3205330" y="5729570"/>
            <a:ext cx="2209801"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fr-FR" altLang="fr-FR" b="0" i="0" u="none" strike="noStrike" kern="0" cap="none" spc="0" normalizeH="0" baseline="0" noProof="0" dirty="0">
                <a:ln>
                  <a:noFill/>
                </a:ln>
                <a:solidFill>
                  <a:srgbClr val="333766"/>
                </a:solidFill>
                <a:effectLst/>
                <a:uLnTx/>
                <a:uFillTx/>
                <a:latin typeface="Arial" panose="020B0604020202020204" pitchFamily="34" charset="0"/>
                <a:cs typeface="+mn-cs"/>
              </a:rPr>
              <a:t>subjonctif</a:t>
            </a:r>
            <a:endParaRPr kumimoji="0" lang="fr-CA" altLang="fr-FR" b="0" i="0" u="none" strike="noStrike" kern="0" cap="none" spc="0" normalizeH="0" baseline="0" noProof="0" dirty="0">
              <a:ln>
                <a:noFill/>
              </a:ln>
              <a:solidFill>
                <a:srgbClr val="333766"/>
              </a:solidFill>
              <a:effectLst/>
              <a:uLnTx/>
              <a:uFillTx/>
              <a:latin typeface="Arial" panose="020B0604020202020204" pitchFamily="34" charset="0"/>
              <a:cs typeface="+mn-cs"/>
            </a:endParaRPr>
          </a:p>
        </p:txBody>
      </p:sp>
      <p:cxnSp>
        <p:nvCxnSpPr>
          <p:cNvPr id="24" name="Straight Connector 23">
            <a:extLst>
              <a:ext uri="{FF2B5EF4-FFF2-40B4-BE49-F238E27FC236}">
                <a16:creationId xmlns:a16="http://schemas.microsoft.com/office/drawing/2014/main" id="{7788AD7C-1648-F11A-04A5-0971C48EAB62}"/>
              </a:ext>
            </a:extLst>
          </p:cNvPr>
          <p:cNvCxnSpPr>
            <a:cxnSpLocks/>
          </p:cNvCxnSpPr>
          <p:nvPr/>
        </p:nvCxnSpPr>
        <p:spPr bwMode="auto">
          <a:xfrm>
            <a:off x="3224927" y="6056644"/>
            <a:ext cx="1844774" cy="1587"/>
          </a:xfrm>
          <a:prstGeom prst="line">
            <a:avLst/>
          </a:prstGeom>
          <a:noFill/>
          <a:ln w="38100" cap="flat" cmpd="sng" algn="ctr">
            <a:solidFill>
              <a:srgbClr val="C00000"/>
            </a:solidFill>
            <a:prstDash val="solid"/>
          </a:ln>
          <a:effectLst/>
        </p:spPr>
      </p:cxnSp>
      <p:grpSp>
        <p:nvGrpSpPr>
          <p:cNvPr id="25" name="Group 28">
            <a:extLst>
              <a:ext uri="{FF2B5EF4-FFF2-40B4-BE49-F238E27FC236}">
                <a16:creationId xmlns:a16="http://schemas.microsoft.com/office/drawing/2014/main" id="{EA9BC569-EC50-AF47-9558-C86E3300C220}"/>
              </a:ext>
            </a:extLst>
          </p:cNvPr>
          <p:cNvGrpSpPr>
            <a:grpSpLocks/>
          </p:cNvGrpSpPr>
          <p:nvPr/>
        </p:nvGrpSpPr>
        <p:grpSpPr bwMode="auto">
          <a:xfrm>
            <a:off x="5890340" y="5726391"/>
            <a:ext cx="6221575" cy="809953"/>
            <a:chOff x="3733800" y="5669082"/>
            <a:chExt cx="3262647" cy="810318"/>
          </a:xfrm>
        </p:grpSpPr>
        <p:sp>
          <p:nvSpPr>
            <p:cNvPr id="26" name="Rectangle 25">
              <a:extLst>
                <a:ext uri="{FF2B5EF4-FFF2-40B4-BE49-F238E27FC236}">
                  <a16:creationId xmlns:a16="http://schemas.microsoft.com/office/drawing/2014/main" id="{AD17C3CC-EA34-7A4F-0169-4D2A2C50A0CD}"/>
                </a:ext>
              </a:extLst>
            </p:cNvPr>
            <p:cNvSpPr/>
            <p:nvPr/>
          </p:nvSpPr>
          <p:spPr>
            <a:xfrm>
              <a:off x="3733800" y="5669082"/>
              <a:ext cx="3262647" cy="52345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2800" b="0" i="0" u="none" strike="noStrike" kern="0" cap="none" spc="0" normalizeH="0" baseline="0" noProof="0" dirty="0">
                  <a:ln>
                    <a:noFill/>
                  </a:ln>
                  <a:solidFill>
                    <a:sysClr val="windowText" lastClr="000000"/>
                  </a:solidFill>
                  <a:effectLst/>
                  <a:uLnTx/>
                  <a:uFillTx/>
                  <a:latin typeface="Arial" charset="0"/>
                  <a:cs typeface="+mn-cs"/>
                </a:rPr>
                <a:t>J’</a:t>
              </a:r>
              <a:r>
                <a:rPr kumimoji="0" lang="fr-FR" sz="2800" b="0" i="0" u="sng" strike="noStrike" kern="0" cap="none" spc="0" normalizeH="0" baseline="0" noProof="0" dirty="0">
                  <a:ln>
                    <a:noFill/>
                  </a:ln>
                  <a:solidFill>
                    <a:sysClr val="windowText" lastClr="000000"/>
                  </a:solidFill>
                  <a:effectLst/>
                  <a:uLnTx/>
                  <a:uFill>
                    <a:solidFill>
                      <a:srgbClr val="C00000"/>
                    </a:solidFill>
                  </a:uFill>
                  <a:latin typeface="Arial" charset="0"/>
                  <a:cs typeface="+mn-cs"/>
                </a:rPr>
                <a:t>espère</a:t>
              </a:r>
              <a:r>
                <a:rPr kumimoji="0" lang="fr-FR" sz="2800" b="0" i="0" u="none" strike="noStrike" kern="0" cap="none" spc="0" normalizeH="0" baseline="0" noProof="0" dirty="0">
                  <a:ln>
                    <a:noFill/>
                  </a:ln>
                  <a:solidFill>
                    <a:sysClr val="windowText" lastClr="000000"/>
                  </a:solidFill>
                  <a:effectLst/>
                  <a:uLnTx/>
                  <a:uFillTx/>
                  <a:latin typeface="Arial" charset="0"/>
                  <a:cs typeface="+mn-cs"/>
                </a:rPr>
                <a:t> que vous me </a:t>
              </a:r>
              <a:r>
                <a:rPr kumimoji="0" lang="fr-FR" sz="2800" b="1" i="0" u="none" strike="noStrike" kern="0" cap="none" spc="0" normalizeH="0" baseline="0" noProof="0" dirty="0">
                  <a:ln>
                    <a:noFill/>
                  </a:ln>
                  <a:solidFill>
                    <a:srgbClr val="036B50"/>
                  </a:solidFill>
                  <a:effectLst/>
                  <a:uLnTx/>
                  <a:uFillTx/>
                  <a:latin typeface="Arial" charset="0"/>
                  <a:cs typeface="+mn-cs"/>
                </a:rPr>
                <a:t>téléphonerez</a:t>
              </a:r>
              <a:r>
                <a:rPr kumimoji="0" lang="fr-FR" sz="2800" b="0" i="0" u="none" strike="noStrike" kern="0" cap="none" spc="0" normalizeH="0" baseline="0" noProof="0" dirty="0">
                  <a:ln>
                    <a:noFill/>
                  </a:ln>
                  <a:solidFill>
                    <a:sysClr val="windowText" lastClr="000000"/>
                  </a:solidFill>
                  <a:effectLst/>
                  <a:uLnTx/>
                  <a:uFillTx/>
                  <a:latin typeface="Arial" charset="0"/>
                  <a:cs typeface="+mn-cs"/>
                </a:rPr>
                <a:t>. </a:t>
              </a:r>
              <a:endParaRPr kumimoji="0" lang="fr-CA" sz="2800" b="0" i="0" u="none" strike="noStrike" kern="0" cap="none" spc="0" normalizeH="0" baseline="0" noProof="0" dirty="0">
                <a:ln>
                  <a:noFill/>
                </a:ln>
                <a:solidFill>
                  <a:sysClr val="windowText" lastClr="000000"/>
                </a:solidFill>
                <a:effectLst/>
                <a:uLnTx/>
                <a:uFillTx/>
                <a:latin typeface="Arial" charset="0"/>
                <a:cs typeface="+mn-cs"/>
              </a:endParaRPr>
            </a:p>
          </p:txBody>
        </p:sp>
        <p:sp>
          <p:nvSpPr>
            <p:cNvPr id="27" name="Rectangle 25">
              <a:extLst>
                <a:ext uri="{FF2B5EF4-FFF2-40B4-BE49-F238E27FC236}">
                  <a16:creationId xmlns:a16="http://schemas.microsoft.com/office/drawing/2014/main" id="{7A1D886A-E52F-E914-1C7D-2E1417BD1C53}"/>
                </a:ext>
              </a:extLst>
            </p:cNvPr>
            <p:cNvSpPr>
              <a:spLocks noChangeArrowheads="1"/>
            </p:cNvSpPr>
            <p:nvPr/>
          </p:nvSpPr>
          <p:spPr bwMode="auto">
            <a:xfrm>
              <a:off x="5867306" y="6079110"/>
              <a:ext cx="791199" cy="400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fr-FR" altLang="fr-FR" sz="2000" b="0" i="1" u="none" strike="noStrike" kern="0" cap="none" spc="0" normalizeH="0" baseline="0" noProof="0" dirty="0">
                  <a:ln>
                    <a:noFill/>
                  </a:ln>
                  <a:solidFill>
                    <a:srgbClr val="04A078"/>
                  </a:solidFill>
                  <a:effectLst/>
                  <a:uLnTx/>
                  <a:uFillTx/>
                  <a:latin typeface="Arial" panose="020B0604020202020204" pitchFamily="34" charset="0"/>
                  <a:cs typeface="+mn-cs"/>
                </a:rPr>
                <a:t>futur simple</a:t>
              </a:r>
              <a:endParaRPr kumimoji="0" lang="fr-CA" altLang="fr-FR" sz="2000" b="0" i="1" u="none" strike="noStrike" kern="0" cap="none" spc="0" normalizeH="0" baseline="0" noProof="0" dirty="0">
                <a:ln>
                  <a:noFill/>
                </a:ln>
                <a:solidFill>
                  <a:srgbClr val="04A078"/>
                </a:solidFill>
                <a:effectLst/>
                <a:uLnTx/>
                <a:uFillTx/>
                <a:latin typeface="Arial" panose="020B0604020202020204" pitchFamily="34" charset="0"/>
                <a:cs typeface="+mn-cs"/>
              </a:endParaRPr>
            </a:p>
          </p:txBody>
        </p:sp>
      </p:grpSp>
      <p:pic>
        <p:nvPicPr>
          <p:cNvPr id="30" name="Picture 29" descr="A picture containing black, darkness&#10;&#10;Description automatically generated">
            <a:extLst>
              <a:ext uri="{FF2B5EF4-FFF2-40B4-BE49-F238E27FC236}">
                <a16:creationId xmlns:a16="http://schemas.microsoft.com/office/drawing/2014/main" id="{4BA41485-7D1B-DE78-E401-E9295EEC4272}"/>
              </a:ext>
            </a:extLst>
          </p:cNvPr>
          <p:cNvPicPr>
            <a:picLocks noChangeAspect="1"/>
          </p:cNvPicPr>
          <p:nvPr/>
        </p:nvPicPr>
        <p:blipFill>
          <a:blip r:embed="rId5">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rot="20654183">
            <a:off x="465393" y="5366966"/>
            <a:ext cx="260389" cy="1022267"/>
          </a:xfrm>
          <a:prstGeom prst="rect">
            <a:avLst/>
          </a:prstGeom>
        </p:spPr>
      </p:pic>
    </p:spTree>
    <p:custDataLst>
      <p:tags r:id="rId1"/>
    </p:custDataLst>
    <p:extLst>
      <p:ext uri="{BB962C8B-B14F-4D97-AF65-F5344CB8AC3E}">
        <p14:creationId xmlns:p14="http://schemas.microsoft.com/office/powerpoint/2010/main" val="163824602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childTnLst>
                                </p:cTn>
                              </p:par>
                              <p:par>
                                <p:cTn id="16" presetID="10"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30"/>
                                        </p:tgtEl>
                                        <p:attrNameLst>
                                          <p:attrName>style.visibility</p:attrName>
                                        </p:attrNameLst>
                                      </p:cBhvr>
                                      <p:to>
                                        <p:strVal val="visible"/>
                                      </p:to>
                                    </p:set>
                                    <p:anim calcmode="lin" valueType="num">
                                      <p:cBhvr>
                                        <p:cTn id="23" dur="500" fill="hold"/>
                                        <p:tgtEl>
                                          <p:spTgt spid="30"/>
                                        </p:tgtEl>
                                        <p:attrNameLst>
                                          <p:attrName>ppt_w</p:attrName>
                                        </p:attrNameLst>
                                      </p:cBhvr>
                                      <p:tavLst>
                                        <p:tav tm="0">
                                          <p:val>
                                            <p:fltVal val="0"/>
                                          </p:val>
                                        </p:tav>
                                        <p:tav tm="100000">
                                          <p:val>
                                            <p:strVal val="#ppt_w"/>
                                          </p:val>
                                        </p:tav>
                                      </p:tavLst>
                                    </p:anim>
                                    <p:anim calcmode="lin" valueType="num">
                                      <p:cBhvr>
                                        <p:cTn id="24" dur="500" fill="hold"/>
                                        <p:tgtEl>
                                          <p:spTgt spid="30"/>
                                        </p:tgtEl>
                                        <p:attrNameLst>
                                          <p:attrName>ppt_h</p:attrName>
                                        </p:attrNameLst>
                                      </p:cBhvr>
                                      <p:tavLst>
                                        <p:tav tm="0">
                                          <p:val>
                                            <p:fltVal val="0"/>
                                          </p:val>
                                        </p:tav>
                                        <p:tav tm="100000">
                                          <p:val>
                                            <p:strVal val="#ppt_h"/>
                                          </p:val>
                                        </p:tav>
                                      </p:tavLst>
                                    </p:anim>
                                    <p:animEffect transition="in" filter="fade">
                                      <p:cBhvr>
                                        <p:cTn id="25" dur="500"/>
                                        <p:tgtEl>
                                          <p:spTgt spid="30"/>
                                        </p:tgtEl>
                                      </p:cBhvr>
                                    </p:animEffect>
                                  </p:childTnLst>
                                </p:cTn>
                              </p:par>
                              <p:par>
                                <p:cTn id="26" presetID="10" presetClass="entr" presetSubtype="0" fill="hold" nodeType="withEffect">
                                  <p:stCondLst>
                                    <p:cond delay="25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500"/>
                                        <p:tgtEl>
                                          <p:spTgt spid="20"/>
                                        </p:tgtEl>
                                      </p:cBhvr>
                                    </p:animEffect>
                                  </p:childTnLst>
                                </p:cTn>
                              </p:par>
                            </p:childTnLst>
                          </p:cTn>
                        </p:par>
                        <p:par>
                          <p:cTn id="29" fill="hold">
                            <p:stCondLst>
                              <p:cond delay="750"/>
                            </p:stCondLst>
                            <p:childTnLst>
                              <p:par>
                                <p:cTn id="30" presetID="22" presetClass="entr" presetSubtype="8" fill="hold" nodeType="after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ipe(left)">
                                      <p:cBhvr>
                                        <p:cTn id="32" dur="500"/>
                                        <p:tgtEl>
                                          <p:spTgt spid="21"/>
                                        </p:tgtEl>
                                      </p:cBhvr>
                                    </p:animEffect>
                                  </p:childTnLst>
                                </p:cTn>
                              </p:par>
                            </p:childTnLst>
                          </p:cTn>
                        </p:par>
                        <p:par>
                          <p:cTn id="33" fill="hold">
                            <p:stCondLst>
                              <p:cond delay="1250"/>
                            </p:stCondLst>
                            <p:childTnLst>
                              <p:par>
                                <p:cTn id="34" presetID="10" presetClass="entr" presetSubtype="0" fill="hold" grpId="0" nodeType="after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500"/>
                                        <p:tgtEl>
                                          <p:spTgt spid="23"/>
                                        </p:tgtEl>
                                      </p:cBhvr>
                                    </p:animEffect>
                                  </p:childTnLst>
                                </p:cTn>
                              </p:par>
                              <p:par>
                                <p:cTn id="37" presetID="22" presetClass="entr" presetSubtype="8" fill="hold" nodeType="withEffect">
                                  <p:stCondLst>
                                    <p:cond delay="250"/>
                                  </p:stCondLst>
                                  <p:childTnLst>
                                    <p:set>
                                      <p:cBhvr>
                                        <p:cTn id="38" dur="1" fill="hold">
                                          <p:stCondLst>
                                            <p:cond delay="0"/>
                                          </p:stCondLst>
                                        </p:cTn>
                                        <p:tgtEl>
                                          <p:spTgt spid="24"/>
                                        </p:tgtEl>
                                        <p:attrNameLst>
                                          <p:attrName>style.visibility</p:attrName>
                                        </p:attrNameLst>
                                      </p:cBhvr>
                                      <p:to>
                                        <p:strVal val="visible"/>
                                      </p:to>
                                    </p:set>
                                    <p:animEffect transition="in" filter="wipe(left)">
                                      <p:cBhvr>
                                        <p:cTn id="39" dur="750"/>
                                        <p:tgtEl>
                                          <p:spTgt spid="24"/>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fade">
                                      <p:cBhvr>
                                        <p:cTn id="4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20" grpId="0"/>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57ED0-52FE-E57D-803F-F2C740D05613}"/>
              </a:ext>
            </a:extLst>
          </p:cNvPr>
          <p:cNvSpPr>
            <a:spLocks noGrp="1"/>
          </p:cNvSpPr>
          <p:nvPr>
            <p:ph type="title"/>
          </p:nvPr>
        </p:nvSpPr>
        <p:spPr/>
        <p:txBody>
          <a:bodyPr/>
          <a:lstStyle/>
          <a:p>
            <a:r>
              <a:rPr lang="fr-CA" dirty="0"/>
              <a:t>Verbes et expressions → subjonctif</a:t>
            </a:r>
          </a:p>
        </p:txBody>
      </p:sp>
      <p:sp>
        <p:nvSpPr>
          <p:cNvPr id="6" name="Content Placeholder 5">
            <a:extLst>
              <a:ext uri="{FF2B5EF4-FFF2-40B4-BE49-F238E27FC236}">
                <a16:creationId xmlns:a16="http://schemas.microsoft.com/office/drawing/2014/main" id="{1B8AFA35-6F10-E6F2-214F-09DCCE954631}"/>
              </a:ext>
            </a:extLst>
          </p:cNvPr>
          <p:cNvSpPr txBox="1">
            <a:spLocks noChangeArrowheads="1"/>
          </p:cNvSpPr>
          <p:nvPr/>
        </p:nvSpPr>
        <p:spPr bwMode="auto">
          <a:xfrm>
            <a:off x="1155699" y="1192213"/>
            <a:ext cx="10080625" cy="416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514350" marR="0" lvl="0" indent="-514350" algn="l" defTabSz="914400" rtl="0" eaLnBrk="1" fontAlgn="base" latinLnBrk="0" hangingPunct="1">
              <a:lnSpc>
                <a:spcPct val="100000"/>
              </a:lnSpc>
              <a:spcBef>
                <a:spcPct val="20000"/>
              </a:spcBef>
              <a:spcAft>
                <a:spcPct val="0"/>
              </a:spcAft>
              <a:buClrTx/>
              <a:buSzTx/>
              <a:buFontTx/>
              <a:buAutoNum type="arabicParenR" startAt="4"/>
              <a:tabLst/>
              <a:defRPr/>
            </a:pPr>
            <a:r>
              <a:rPr kumimoji="0" lang="fr-FR" altLang="fr-FR" b="0" i="0" u="none" strike="noStrike" kern="0" cap="none" spc="0" normalizeH="0" baseline="0" noProof="0" dirty="0">
                <a:ln>
                  <a:noFill/>
                </a:ln>
                <a:solidFill>
                  <a:srgbClr val="333766"/>
                </a:solidFill>
                <a:effectLst/>
                <a:uLnTx/>
                <a:uFillTx/>
                <a:latin typeface="Arial"/>
                <a:ea typeface="+mn-ea"/>
                <a:cs typeface="+mn-cs"/>
              </a:rPr>
              <a:t>après les </a:t>
            </a:r>
            <a:r>
              <a:rPr kumimoji="0" lang="fr-FR" altLang="fr-FR" b="1" i="0" u="none" strike="noStrike" kern="0" cap="none" spc="0" normalizeH="0" baseline="0" noProof="0" dirty="0">
                <a:ln>
                  <a:noFill/>
                </a:ln>
                <a:solidFill>
                  <a:srgbClr val="333766"/>
                </a:solidFill>
                <a:effectLst/>
                <a:uLnTx/>
                <a:uFillTx/>
                <a:latin typeface="Arial"/>
                <a:ea typeface="+mn-ea"/>
                <a:cs typeface="+mn-cs"/>
              </a:rPr>
              <a:t>locutions impersonnelles</a:t>
            </a:r>
            <a:r>
              <a:rPr kumimoji="0" lang="fr-FR" altLang="fr-FR" b="0" i="0" u="none" strike="noStrike" kern="0" cap="none" spc="0" normalizeH="0" baseline="0" noProof="0" dirty="0">
                <a:ln>
                  <a:noFill/>
                </a:ln>
                <a:solidFill>
                  <a:srgbClr val="333766"/>
                </a:solidFill>
                <a:effectLst/>
                <a:uLnTx/>
                <a:uFillTx/>
                <a:latin typeface="Arial"/>
                <a:ea typeface="+mn-ea"/>
                <a:cs typeface="+mn-cs"/>
              </a:rPr>
              <a:t> qui expriment une volonté, un doute, une possibilité, </a:t>
            </a:r>
            <a:br>
              <a:rPr kumimoji="0" lang="fr-FR" altLang="fr-FR" b="0" i="0" u="none" strike="noStrike" kern="0" cap="none" spc="0" normalizeH="0" baseline="0" noProof="0" dirty="0">
                <a:ln>
                  <a:noFill/>
                </a:ln>
                <a:solidFill>
                  <a:srgbClr val="333766"/>
                </a:solidFill>
                <a:effectLst/>
                <a:uLnTx/>
                <a:uFillTx/>
                <a:latin typeface="Arial"/>
                <a:ea typeface="+mn-ea"/>
                <a:cs typeface="+mn-cs"/>
              </a:rPr>
            </a:br>
            <a:r>
              <a:rPr kumimoji="0" lang="fr-FR" altLang="fr-FR" b="0" i="0" u="none" strike="noStrike" kern="0" cap="none" spc="0" normalizeH="0" baseline="0" noProof="0" dirty="0">
                <a:ln>
                  <a:noFill/>
                </a:ln>
                <a:solidFill>
                  <a:srgbClr val="333766"/>
                </a:solidFill>
                <a:effectLst/>
                <a:uLnTx/>
                <a:uFillTx/>
                <a:latin typeface="Arial"/>
                <a:ea typeface="+mn-ea"/>
                <a:cs typeface="+mn-cs"/>
              </a:rPr>
              <a:t>une nécessité, un sentiment </a:t>
            </a:r>
            <a:br>
              <a:rPr kumimoji="0" lang="fr-FR" altLang="fr-FR" sz="2800" b="0" i="0" u="none" strike="noStrike" kern="0" cap="none" spc="0" normalizeH="0" baseline="0" noProof="0" dirty="0">
                <a:ln>
                  <a:noFill/>
                </a:ln>
                <a:solidFill>
                  <a:srgbClr val="000000"/>
                </a:solidFill>
                <a:effectLst/>
                <a:uLnTx/>
                <a:uFillTx/>
                <a:latin typeface="Arial"/>
                <a:ea typeface="+mn-ea"/>
                <a:cs typeface="+mn-cs"/>
              </a:rPr>
            </a:br>
            <a:br>
              <a:rPr kumimoji="0" lang="fr-FR" altLang="fr-FR" sz="2800" b="0" i="0" u="none" strike="noStrike" kern="0" cap="none" spc="0" normalizeH="0" baseline="0" noProof="0" dirty="0">
                <a:ln>
                  <a:noFill/>
                </a:ln>
                <a:solidFill>
                  <a:srgbClr val="000000"/>
                </a:solidFill>
                <a:effectLst/>
                <a:uLnTx/>
                <a:uFillTx/>
                <a:latin typeface="Arial"/>
                <a:ea typeface="+mn-ea"/>
                <a:cs typeface="+mn-cs"/>
              </a:rPr>
            </a:br>
            <a:r>
              <a:rPr kumimoji="0" lang="fr-FR" altLang="fr-FR" sz="2800" b="0" i="0" u="none" strike="noStrike" kern="0" cap="none" spc="0" normalizeH="0" baseline="0" noProof="0" dirty="0">
                <a:ln>
                  <a:noFill/>
                </a:ln>
                <a:solidFill>
                  <a:srgbClr val="000000"/>
                </a:solidFill>
                <a:effectLst/>
                <a:uLnTx/>
                <a:uFillTx/>
                <a:latin typeface="Arial"/>
                <a:ea typeface="+mn-ea"/>
                <a:cs typeface="+mn-cs"/>
              </a:rPr>
              <a:t> </a:t>
            </a:r>
            <a:br>
              <a:rPr kumimoji="0" lang="fr-FR" altLang="fr-FR" sz="2800" b="0" i="0" u="none" strike="noStrike" kern="0" cap="none" spc="0" normalizeH="0" baseline="0" noProof="0" dirty="0">
                <a:ln>
                  <a:noFill/>
                </a:ln>
                <a:solidFill>
                  <a:srgbClr val="333766"/>
                </a:solidFill>
                <a:effectLst/>
                <a:uLnTx/>
                <a:uFillTx/>
                <a:latin typeface="Arial"/>
                <a:ea typeface="+mn-ea"/>
                <a:cs typeface="+mn-cs"/>
              </a:rPr>
            </a:br>
            <a:r>
              <a:rPr kumimoji="0" lang="fr-FR" altLang="fr-FR" sz="2800" b="0" i="0" u="none" strike="noStrike" kern="0" cap="none" spc="0" normalizeH="0" baseline="0" noProof="0" dirty="0">
                <a:ln>
                  <a:noFill/>
                </a:ln>
                <a:solidFill>
                  <a:srgbClr val="333766"/>
                </a:solidFill>
                <a:effectLst/>
                <a:uLnTx/>
                <a:uFillTx/>
                <a:latin typeface="Arial"/>
                <a:ea typeface="+mn-ea"/>
                <a:cs typeface="+mn-cs"/>
              </a:rPr>
              <a:t> </a:t>
            </a:r>
            <a:br>
              <a:rPr kumimoji="0" lang="fr-FR" altLang="fr-FR" sz="2800" b="0" i="0" u="none" strike="noStrike" kern="0" cap="none" spc="0" normalizeH="0" baseline="0" noProof="0" dirty="0">
                <a:ln>
                  <a:noFill/>
                </a:ln>
                <a:solidFill>
                  <a:srgbClr val="000000"/>
                </a:solidFill>
                <a:effectLst/>
                <a:uLnTx/>
                <a:uFillTx/>
                <a:latin typeface="Arial"/>
                <a:ea typeface="+mn-ea"/>
                <a:cs typeface="+mn-cs"/>
              </a:rPr>
            </a:br>
            <a:endParaRPr kumimoji="0" lang="en-US" altLang="fr-FR" sz="2000" b="0" i="0" u="none" strike="noStrike" kern="0" cap="none" spc="0" normalizeH="0" baseline="0" noProof="0" dirty="0">
              <a:ln>
                <a:noFill/>
              </a:ln>
              <a:solidFill>
                <a:srgbClr val="333766"/>
              </a:solidFill>
              <a:effectLst/>
              <a:uLnTx/>
              <a:uFillTx/>
              <a:latin typeface="Arial"/>
              <a:ea typeface="+mn-ea"/>
              <a:cs typeface="+mn-cs"/>
            </a:endParaRPr>
          </a:p>
          <a:p>
            <a:pPr marL="514350" marR="0" lvl="0" indent="-514350" algn="l" defTabSz="914400" rtl="0" eaLnBrk="1" fontAlgn="base" latinLnBrk="0" hangingPunct="1">
              <a:lnSpc>
                <a:spcPct val="100000"/>
              </a:lnSpc>
              <a:spcBef>
                <a:spcPct val="20000"/>
              </a:spcBef>
              <a:spcAft>
                <a:spcPct val="0"/>
              </a:spcAft>
              <a:buClrTx/>
              <a:buSzTx/>
              <a:buFontTx/>
              <a:buNone/>
              <a:tabLst/>
              <a:defRPr/>
            </a:pPr>
            <a:endParaRPr kumimoji="0" lang="fr-CA" altLang="fr-FR" sz="3200" b="0" i="0" u="none" strike="noStrike" kern="0" cap="none" spc="0" normalizeH="0" baseline="0" noProof="0" dirty="0">
              <a:ln>
                <a:noFill/>
              </a:ln>
              <a:solidFill>
                <a:srgbClr val="000000"/>
              </a:solidFill>
              <a:effectLst/>
              <a:uLnTx/>
              <a:uFillTx/>
              <a:latin typeface="Arial"/>
              <a:ea typeface="+mn-ea"/>
              <a:cs typeface="+mn-cs"/>
            </a:endParaRPr>
          </a:p>
        </p:txBody>
      </p:sp>
      <p:pic>
        <p:nvPicPr>
          <p:cNvPr id="7" name="Picture 7" descr="emotions">
            <a:extLst>
              <a:ext uri="{FF2B5EF4-FFF2-40B4-BE49-F238E27FC236}">
                <a16:creationId xmlns:a16="http://schemas.microsoft.com/office/drawing/2014/main" id="{671EDD46-182C-95C3-D48B-64EF8303B4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4856" y="2705100"/>
            <a:ext cx="3133235"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CD803D00-5544-B800-9BE6-0512021C8C75}"/>
              </a:ext>
            </a:extLst>
          </p:cNvPr>
          <p:cNvSpPr/>
          <p:nvPr/>
        </p:nvSpPr>
        <p:spPr>
          <a:xfrm>
            <a:off x="3798891" y="3921692"/>
            <a:ext cx="7732714" cy="1702197"/>
          </a:xfrm>
          <a:prstGeom prst="rect">
            <a:avLst/>
          </a:prstGeom>
        </p:spPr>
        <p:txBody>
          <a:bodyPr wrap="square">
            <a:spAutoFit/>
          </a:bodyPr>
          <a:lstStyle/>
          <a:p>
            <a:pPr>
              <a:lnSpc>
                <a:spcPts val="4300"/>
              </a:lnSpc>
              <a:defRPr/>
            </a:pPr>
            <a:r>
              <a:rPr lang="fr-FR" sz="3200" u="sng" dirty="0">
                <a:uFill>
                  <a:solidFill>
                    <a:srgbClr val="C00000"/>
                  </a:solidFill>
                </a:uFill>
                <a:latin typeface="Arial" charset="0"/>
                <a:cs typeface="+mn-cs"/>
              </a:rPr>
              <a:t>Il faut que </a:t>
            </a:r>
            <a:r>
              <a:rPr lang="fr-FR" sz="3200" dirty="0">
                <a:latin typeface="Arial" charset="0"/>
                <a:cs typeface="+mn-cs"/>
              </a:rPr>
              <a:t>vous </a:t>
            </a:r>
            <a:r>
              <a:rPr lang="fr-FR" sz="3200" b="1" dirty="0">
                <a:latin typeface="Arial" charset="0"/>
                <a:cs typeface="+mn-cs"/>
              </a:rPr>
              <a:t>écriviez</a:t>
            </a:r>
            <a:r>
              <a:rPr lang="fr-FR" sz="3200" dirty="0">
                <a:latin typeface="Arial" charset="0"/>
                <a:cs typeface="+mn-cs"/>
              </a:rPr>
              <a:t> cette lettre.</a:t>
            </a:r>
            <a:endParaRPr lang="en-US" sz="3200" dirty="0">
              <a:latin typeface="Arial" charset="0"/>
              <a:cs typeface="+mn-cs"/>
            </a:endParaRPr>
          </a:p>
          <a:p>
            <a:pPr>
              <a:lnSpc>
                <a:spcPts val="4300"/>
              </a:lnSpc>
              <a:defRPr/>
            </a:pPr>
            <a:r>
              <a:rPr lang="fr-FR" sz="3200" u="sng" dirty="0">
                <a:uFill>
                  <a:solidFill>
                    <a:srgbClr val="C00000"/>
                  </a:solidFill>
                </a:uFill>
                <a:latin typeface="Arial" charset="0"/>
                <a:cs typeface="+mn-cs"/>
              </a:rPr>
              <a:t>Il est possible qu</a:t>
            </a:r>
            <a:r>
              <a:rPr lang="fr-FR" sz="3200" dirty="0">
                <a:latin typeface="Arial" charset="0"/>
                <a:cs typeface="+mn-cs"/>
              </a:rPr>
              <a:t>’il </a:t>
            </a:r>
            <a:r>
              <a:rPr lang="fr-FR" sz="3200" b="1" dirty="0">
                <a:latin typeface="Arial" charset="0"/>
                <a:cs typeface="+mn-cs"/>
              </a:rPr>
              <a:t>fasse</a:t>
            </a:r>
            <a:r>
              <a:rPr lang="fr-FR" sz="3200" dirty="0">
                <a:latin typeface="Arial" charset="0"/>
                <a:cs typeface="+mn-cs"/>
              </a:rPr>
              <a:t> beau demain.</a:t>
            </a:r>
            <a:endParaRPr lang="en-US" sz="3200" dirty="0">
              <a:latin typeface="Arial" charset="0"/>
              <a:cs typeface="+mn-cs"/>
            </a:endParaRPr>
          </a:p>
          <a:p>
            <a:pPr>
              <a:lnSpc>
                <a:spcPts val="4300"/>
              </a:lnSpc>
              <a:defRPr/>
            </a:pPr>
            <a:r>
              <a:rPr lang="fr-FR" sz="3200" u="sng" dirty="0">
                <a:uFill>
                  <a:solidFill>
                    <a:srgbClr val="C00000"/>
                  </a:solidFill>
                </a:uFill>
                <a:latin typeface="Arial" charset="0"/>
                <a:cs typeface="+mn-cs"/>
              </a:rPr>
              <a:t>Il est désirable que</a:t>
            </a:r>
            <a:r>
              <a:rPr lang="fr-FR" sz="3200" dirty="0">
                <a:uFill>
                  <a:solidFill>
                    <a:srgbClr val="C00000"/>
                  </a:solidFill>
                </a:uFill>
                <a:latin typeface="Arial" charset="0"/>
                <a:cs typeface="+mn-cs"/>
              </a:rPr>
              <a:t> </a:t>
            </a:r>
            <a:r>
              <a:rPr lang="fr-FR" sz="3200" dirty="0">
                <a:latin typeface="Arial" charset="0"/>
                <a:cs typeface="+mn-cs"/>
              </a:rPr>
              <a:t>tu </a:t>
            </a:r>
            <a:r>
              <a:rPr lang="fr-FR" sz="3200" b="1" dirty="0">
                <a:latin typeface="Arial" charset="0"/>
                <a:cs typeface="+mn-cs"/>
              </a:rPr>
              <a:t>lises</a:t>
            </a:r>
            <a:r>
              <a:rPr lang="fr-FR" sz="3200" dirty="0">
                <a:latin typeface="Arial" charset="0"/>
                <a:cs typeface="+mn-cs"/>
              </a:rPr>
              <a:t> davantage. </a:t>
            </a:r>
            <a:endParaRPr lang="fr-CA" sz="3200" dirty="0">
              <a:latin typeface="Arial" charset="0"/>
              <a:cs typeface="+mn-cs"/>
            </a:endParaRPr>
          </a:p>
        </p:txBody>
      </p:sp>
      <p:sp>
        <p:nvSpPr>
          <p:cNvPr id="9" name="TextBox 8">
            <a:extLst>
              <a:ext uri="{FF2B5EF4-FFF2-40B4-BE49-F238E27FC236}">
                <a16:creationId xmlns:a16="http://schemas.microsoft.com/office/drawing/2014/main" id="{203080F4-135B-DB2E-ACC4-85304F726BDF}"/>
              </a:ext>
            </a:extLst>
          </p:cNvPr>
          <p:cNvSpPr txBox="1"/>
          <p:nvPr/>
        </p:nvSpPr>
        <p:spPr>
          <a:xfrm>
            <a:off x="38099" y="6769895"/>
            <a:ext cx="2209800" cy="254000"/>
          </a:xfrm>
          <a:prstGeom prst="rect">
            <a:avLst/>
          </a:prstGeom>
          <a:noFill/>
        </p:spPr>
        <p:txBody>
          <a:bodyPr>
            <a:spAutoFit/>
          </a:bodyPr>
          <a:lstStyle/>
          <a:p>
            <a:pPr>
              <a:defRPr/>
            </a:pPr>
            <a:r>
              <a:rPr lang="en-US" sz="1050" dirty="0">
                <a:solidFill>
                  <a:srgbClr val="FFFFFF">
                    <a:lumMod val="65000"/>
                  </a:srgbClr>
                </a:solidFill>
                <a:latin typeface="Arial" charset="0"/>
                <a:cs typeface="+mn-cs"/>
              </a:rPr>
              <a:t>© clipart.com</a:t>
            </a:r>
            <a:endParaRPr lang="fr-CA" sz="1800" dirty="0">
              <a:latin typeface="Arial" charset="0"/>
              <a:cs typeface="+mn-cs"/>
            </a:endParaRPr>
          </a:p>
        </p:txBody>
      </p:sp>
    </p:spTree>
    <p:custDataLst>
      <p:tags r:id="rId1"/>
    </p:custDataLst>
    <p:extLst>
      <p:ext uri="{BB962C8B-B14F-4D97-AF65-F5344CB8AC3E}">
        <p14:creationId xmlns:p14="http://schemas.microsoft.com/office/powerpoint/2010/main" val="174058800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childTnLst>
                                </p:cTn>
                              </p:par>
                              <p:par>
                                <p:cTn id="12" presetID="10" presetClass="entr" presetSubtype="0" fill="hold" nodeType="withEffect">
                                  <p:stCondLst>
                                    <p:cond delay="25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Effect transition="in" filter="fade">
                                      <p:cBhvr>
                                        <p:cTn id="19" dur="500"/>
                                        <p:tgtEl>
                                          <p:spTgt spid="8">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8">
                                            <p:txEl>
                                              <p:pRg st="1" end="1"/>
                                            </p:txEl>
                                          </p:spTgt>
                                        </p:tgtEl>
                                        <p:attrNameLst>
                                          <p:attrName>style.visibility</p:attrName>
                                        </p:attrNameLst>
                                      </p:cBhvr>
                                      <p:to>
                                        <p:strVal val="visible"/>
                                      </p:to>
                                    </p:set>
                                    <p:animEffect transition="in" filter="fade">
                                      <p:cBhvr>
                                        <p:cTn id="24" dur="500"/>
                                        <p:tgtEl>
                                          <p:spTgt spid="8">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8">
                                            <p:txEl>
                                              <p:pRg st="2" end="2"/>
                                            </p:txEl>
                                          </p:spTgt>
                                        </p:tgtEl>
                                        <p:attrNameLst>
                                          <p:attrName>style.visibility</p:attrName>
                                        </p:attrNameLst>
                                      </p:cBhvr>
                                      <p:to>
                                        <p:strVal val="visible"/>
                                      </p:to>
                                    </p:set>
                                    <p:animEffect transition="in" filter="fade">
                                      <p:cBhvr>
                                        <p:cTn id="29"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7847B-B062-C847-0643-22B47B479F88}"/>
              </a:ext>
            </a:extLst>
          </p:cNvPr>
          <p:cNvSpPr>
            <a:spLocks noGrp="1"/>
          </p:cNvSpPr>
          <p:nvPr>
            <p:ph type="title"/>
          </p:nvPr>
        </p:nvSpPr>
        <p:spPr/>
        <p:txBody>
          <a:bodyPr/>
          <a:lstStyle/>
          <a:p>
            <a:r>
              <a:rPr lang="fr-CA" dirty="0"/>
              <a:t>Verbes (indicatif ou subjonctif)</a:t>
            </a:r>
          </a:p>
        </p:txBody>
      </p:sp>
      <p:pic>
        <p:nvPicPr>
          <p:cNvPr id="12" name="Picture 2" descr="C:\Documents and Settings\ktsedryk\My Documents\Enseignement\Waterloo\Distance\251\subjonctif\emotion\uncertainty.jpg">
            <a:extLst>
              <a:ext uri="{FF2B5EF4-FFF2-40B4-BE49-F238E27FC236}">
                <a16:creationId xmlns:a16="http://schemas.microsoft.com/office/drawing/2014/main" id="{0E39B295-14D6-6420-C0D9-288DE2071BA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80600" y="2121712"/>
            <a:ext cx="2646363" cy="4891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Content Placeholder 5">
            <a:extLst>
              <a:ext uri="{FF2B5EF4-FFF2-40B4-BE49-F238E27FC236}">
                <a16:creationId xmlns:a16="http://schemas.microsoft.com/office/drawing/2014/main" id="{95AC573B-2D73-C8AC-49CA-B349B51B1497}"/>
              </a:ext>
            </a:extLst>
          </p:cNvPr>
          <p:cNvSpPr txBox="1">
            <a:spLocks noChangeArrowheads="1"/>
          </p:cNvSpPr>
          <p:nvPr/>
        </p:nvSpPr>
        <p:spPr bwMode="auto">
          <a:xfrm>
            <a:off x="1139370" y="1070431"/>
            <a:ext cx="11237554" cy="416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514350" marR="0" lvl="0" indent="-514350" algn="l" defTabSz="914400" rtl="0" eaLnBrk="1" fontAlgn="base" latinLnBrk="0" hangingPunct="1">
              <a:lnSpc>
                <a:spcPct val="100000"/>
              </a:lnSpc>
              <a:spcBef>
                <a:spcPct val="20000"/>
              </a:spcBef>
              <a:spcAft>
                <a:spcPct val="0"/>
              </a:spcAft>
              <a:buClrTx/>
              <a:buSzTx/>
              <a:buFontTx/>
              <a:buAutoNum type="arabicParenR" startAt="5"/>
              <a:tabLst/>
              <a:defRPr/>
            </a:pPr>
            <a:r>
              <a:rPr kumimoji="0" lang="fr-FR" altLang="fr-FR" b="0" i="0" u="none" strike="noStrike" kern="0" cap="none" spc="0" normalizeH="0" baseline="0" noProof="0" dirty="0">
                <a:ln>
                  <a:noFill/>
                </a:ln>
                <a:solidFill>
                  <a:srgbClr val="333766"/>
                </a:solidFill>
                <a:effectLst/>
                <a:uLnTx/>
                <a:uFillTx/>
                <a:latin typeface="Arial"/>
                <a:ea typeface="+mn-ea"/>
                <a:cs typeface="+mn-cs"/>
              </a:rPr>
              <a:t>des </a:t>
            </a:r>
            <a:r>
              <a:rPr kumimoji="0" lang="fr-FR" altLang="fr-FR" b="1" i="0" u="none" strike="noStrike" kern="0" cap="none" spc="0" normalizeH="0" baseline="0" noProof="0" dirty="0">
                <a:ln>
                  <a:noFill/>
                </a:ln>
                <a:solidFill>
                  <a:srgbClr val="333766"/>
                </a:solidFill>
                <a:effectLst/>
                <a:uLnTx/>
                <a:uFillTx/>
                <a:latin typeface="Arial"/>
                <a:ea typeface="+mn-ea"/>
                <a:cs typeface="+mn-cs"/>
              </a:rPr>
              <a:t>verbes de pensée </a:t>
            </a:r>
            <a:r>
              <a:rPr kumimoji="0" lang="fr-FR" altLang="fr-FR" b="0" i="0" u="none" strike="noStrike" kern="0" cap="none" spc="0" normalizeH="0" baseline="0" noProof="0" dirty="0">
                <a:ln>
                  <a:noFill/>
                </a:ln>
                <a:solidFill>
                  <a:srgbClr val="333766"/>
                </a:solidFill>
                <a:effectLst/>
                <a:uLnTx/>
                <a:uFillTx/>
                <a:latin typeface="Arial"/>
                <a:ea typeface="+mn-ea"/>
                <a:cs typeface="+mn-cs"/>
              </a:rPr>
              <a:t>ou </a:t>
            </a:r>
            <a:r>
              <a:rPr kumimoji="0" lang="fr-FR" altLang="fr-FR" b="1" i="0" u="none" strike="noStrike" kern="0" cap="none" spc="0" normalizeH="0" baseline="0" noProof="0" dirty="0">
                <a:ln>
                  <a:noFill/>
                </a:ln>
                <a:solidFill>
                  <a:srgbClr val="333766"/>
                </a:solidFill>
                <a:effectLst/>
                <a:uLnTx/>
                <a:uFillTx/>
                <a:latin typeface="Arial"/>
                <a:ea typeface="+mn-ea"/>
                <a:cs typeface="+mn-cs"/>
              </a:rPr>
              <a:t>de déclaration </a:t>
            </a:r>
            <a:br>
              <a:rPr kumimoji="0" lang="fr-FR" altLang="fr-FR" b="1" i="0" u="none" strike="noStrike" kern="0" cap="none" spc="0" normalizeH="0" baseline="0" noProof="0" dirty="0">
                <a:ln>
                  <a:noFill/>
                </a:ln>
                <a:solidFill>
                  <a:srgbClr val="333766"/>
                </a:solidFill>
                <a:effectLst/>
                <a:uLnTx/>
                <a:uFillTx/>
                <a:latin typeface="Arial"/>
                <a:ea typeface="+mn-ea"/>
                <a:cs typeface="+mn-cs"/>
              </a:rPr>
            </a:br>
            <a:r>
              <a:rPr kumimoji="0" lang="fr-FR" altLang="fr-FR" b="0" i="0" u="none" strike="noStrike" kern="0" cap="none" spc="0" normalizeH="0" baseline="0" noProof="0" dirty="0">
                <a:ln>
                  <a:noFill/>
                </a:ln>
                <a:solidFill>
                  <a:srgbClr val="333766"/>
                </a:solidFill>
                <a:effectLst/>
                <a:uLnTx/>
                <a:uFillTx/>
                <a:latin typeface="Arial"/>
                <a:ea typeface="+mn-ea"/>
                <a:cs typeface="+mn-cs"/>
              </a:rPr>
              <a:t>(penser, trouver, affirmer, paraitre, sembler, </a:t>
            </a:r>
            <a:br>
              <a:rPr kumimoji="0" lang="fr-FR" altLang="fr-FR" b="0" i="0" u="none" strike="noStrike" kern="0" cap="none" spc="0" normalizeH="0" baseline="0" noProof="0" dirty="0">
                <a:ln>
                  <a:noFill/>
                </a:ln>
                <a:solidFill>
                  <a:srgbClr val="333766"/>
                </a:solidFill>
                <a:effectLst/>
                <a:uLnTx/>
                <a:uFillTx/>
                <a:latin typeface="Arial"/>
                <a:ea typeface="+mn-ea"/>
                <a:cs typeface="+mn-cs"/>
              </a:rPr>
            </a:br>
            <a:r>
              <a:rPr kumimoji="0" lang="fr-FR" altLang="fr-FR" b="0" i="0" u="none" strike="noStrike" kern="0" cap="none" spc="0" normalizeH="0" baseline="0" noProof="0" dirty="0">
                <a:ln>
                  <a:noFill/>
                </a:ln>
                <a:solidFill>
                  <a:srgbClr val="333766"/>
                </a:solidFill>
                <a:effectLst/>
                <a:uLnTx/>
                <a:uFillTx/>
                <a:latin typeface="Arial"/>
                <a:ea typeface="+mn-ea"/>
                <a:cs typeface="+mn-cs"/>
              </a:rPr>
              <a:t>être sûr, etc.)</a:t>
            </a:r>
            <a:endParaRPr kumimoji="0" lang="fr-FR" altLang="fr-FR" b="0" i="0" u="none" strike="noStrike" kern="0" cap="none" spc="0" normalizeH="0" baseline="0" noProof="0" dirty="0">
              <a:ln>
                <a:noFill/>
              </a:ln>
              <a:solidFill>
                <a:srgbClr val="000000"/>
              </a:solidFill>
              <a:effectLst/>
              <a:uLnTx/>
              <a:uFillTx/>
              <a:latin typeface="Arial"/>
              <a:ea typeface="+mn-ea"/>
              <a:cs typeface="+mn-cs"/>
            </a:endParaRPr>
          </a:p>
          <a:p>
            <a:pPr marL="514350" marR="0" lvl="0" indent="-514350" algn="l" defTabSz="914400" rtl="0" eaLnBrk="1" fontAlgn="base" latinLnBrk="0" hangingPunct="1">
              <a:lnSpc>
                <a:spcPct val="100000"/>
              </a:lnSpc>
              <a:spcBef>
                <a:spcPct val="20000"/>
              </a:spcBef>
              <a:spcAft>
                <a:spcPct val="0"/>
              </a:spcAft>
              <a:buClrTx/>
              <a:buSzTx/>
              <a:buFontTx/>
              <a:buNone/>
              <a:tabLst/>
              <a:defRPr/>
            </a:pPr>
            <a:endParaRPr kumimoji="0" lang="fr-FR" altLang="fr-FR" sz="2400" b="0" i="0" u="none" strike="noStrike" kern="0" cap="none" spc="0" normalizeH="0" baseline="0" noProof="0" dirty="0">
              <a:ln>
                <a:noFill/>
              </a:ln>
              <a:solidFill>
                <a:srgbClr val="000000"/>
              </a:solidFill>
              <a:effectLst/>
              <a:uLnTx/>
              <a:uFillTx/>
              <a:latin typeface="Arial"/>
              <a:ea typeface="+mn-ea"/>
              <a:cs typeface="+mn-cs"/>
            </a:endParaRPr>
          </a:p>
          <a:p>
            <a:pPr marL="514350" marR="0" lvl="0" indent="-514350" algn="l" defTabSz="914400" rtl="0" eaLnBrk="1" fontAlgn="base" latinLnBrk="0" hangingPunct="1">
              <a:lnSpc>
                <a:spcPct val="100000"/>
              </a:lnSpc>
              <a:spcBef>
                <a:spcPct val="20000"/>
              </a:spcBef>
              <a:spcAft>
                <a:spcPct val="0"/>
              </a:spcAft>
              <a:buClrTx/>
              <a:buSzTx/>
              <a:buFontTx/>
              <a:buNone/>
              <a:tabLst/>
              <a:defRPr/>
            </a:pPr>
            <a:endParaRPr kumimoji="0" lang="fr-CA" altLang="fr-FR" sz="3200" b="0" i="0" u="none" strike="noStrike" kern="0" cap="none" spc="0" normalizeH="0" baseline="0" noProof="0" dirty="0">
              <a:ln>
                <a:noFill/>
              </a:ln>
              <a:solidFill>
                <a:srgbClr val="000000"/>
              </a:solidFill>
              <a:effectLst/>
              <a:uLnTx/>
              <a:uFillTx/>
              <a:latin typeface="Arial"/>
              <a:ea typeface="+mn-ea"/>
              <a:cs typeface="+mn-cs"/>
            </a:endParaRPr>
          </a:p>
          <a:p>
            <a:pPr marL="514350" marR="0" lvl="0" indent="-514350" algn="l" defTabSz="914400" rtl="0" eaLnBrk="1" fontAlgn="base" latinLnBrk="0" hangingPunct="1">
              <a:lnSpc>
                <a:spcPct val="100000"/>
              </a:lnSpc>
              <a:spcBef>
                <a:spcPct val="20000"/>
              </a:spcBef>
              <a:spcAft>
                <a:spcPct val="0"/>
              </a:spcAft>
              <a:buClrTx/>
              <a:buSzTx/>
              <a:buFontTx/>
              <a:buNone/>
              <a:tabLst/>
              <a:defRPr/>
            </a:pPr>
            <a:endParaRPr kumimoji="0" lang="fr-CA" altLang="fr-FR" sz="3200" b="1" i="0" u="none" strike="noStrike" kern="0" cap="none" spc="0" normalizeH="0" baseline="0" noProof="0" dirty="0">
              <a:ln>
                <a:noFill/>
              </a:ln>
              <a:solidFill>
                <a:srgbClr val="000000"/>
              </a:solidFill>
              <a:effectLst/>
              <a:uLnTx/>
              <a:uFillTx/>
              <a:latin typeface="Arial"/>
              <a:ea typeface="+mn-ea"/>
              <a:cs typeface="+mn-cs"/>
            </a:endParaRPr>
          </a:p>
        </p:txBody>
      </p:sp>
      <p:sp>
        <p:nvSpPr>
          <p:cNvPr id="15" name="Rectangle 14">
            <a:extLst>
              <a:ext uri="{FF2B5EF4-FFF2-40B4-BE49-F238E27FC236}">
                <a16:creationId xmlns:a16="http://schemas.microsoft.com/office/drawing/2014/main" id="{7F52F7D5-414F-08D0-9CA7-873B7EB6AC09}"/>
              </a:ext>
            </a:extLst>
          </p:cNvPr>
          <p:cNvSpPr>
            <a:spLocks noChangeArrowheads="1"/>
          </p:cNvSpPr>
          <p:nvPr/>
        </p:nvSpPr>
        <p:spPr bwMode="auto">
          <a:xfrm>
            <a:off x="7536012" y="2559270"/>
            <a:ext cx="296267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r" defTabSz="914400" eaLnBrk="1" fontAlgn="auto" latinLnBrk="0" hangingPunct="1">
              <a:lnSpc>
                <a:spcPct val="100000"/>
              </a:lnSpc>
              <a:spcBef>
                <a:spcPct val="0"/>
              </a:spcBef>
              <a:spcAft>
                <a:spcPts val="0"/>
              </a:spcAft>
              <a:buClrTx/>
              <a:buSzTx/>
              <a:buFontTx/>
              <a:buNone/>
              <a:tabLst/>
              <a:defRPr/>
            </a:pPr>
            <a:r>
              <a:rPr kumimoji="0" lang="fr-FR" altLang="fr-FR" b="0" i="0" u="none" strike="noStrike" kern="0" cap="none" spc="0" normalizeH="0" baseline="0" noProof="0" dirty="0">
                <a:ln>
                  <a:noFill/>
                </a:ln>
                <a:solidFill>
                  <a:srgbClr val="000000"/>
                </a:solidFill>
                <a:effectLst/>
                <a:uLnTx/>
                <a:uFillTx/>
                <a:latin typeface="Arial" panose="020B0604020202020204" pitchFamily="34" charset="0"/>
                <a:cs typeface="+mn-cs"/>
              </a:rPr>
              <a:t>à la forme </a:t>
            </a:r>
          </a:p>
          <a:p>
            <a:pPr marL="0" marR="0" lvl="0" indent="0" algn="r" defTabSz="914400" eaLnBrk="1" fontAlgn="auto" latinLnBrk="0" hangingPunct="1">
              <a:lnSpc>
                <a:spcPct val="100000"/>
              </a:lnSpc>
              <a:spcBef>
                <a:spcPct val="0"/>
              </a:spcBef>
              <a:spcAft>
                <a:spcPts val="0"/>
              </a:spcAft>
              <a:buClrTx/>
              <a:buSzTx/>
              <a:buFontTx/>
              <a:buNone/>
              <a:tabLst/>
              <a:defRPr/>
            </a:pPr>
            <a:r>
              <a:rPr kumimoji="0" lang="fr-FR" altLang="fr-FR" b="1" i="0" u="none" strike="noStrike" kern="0" cap="none" spc="0" normalizeH="0" baseline="0" noProof="0" dirty="0">
                <a:ln>
                  <a:noFill/>
                </a:ln>
                <a:solidFill>
                  <a:srgbClr val="C00000"/>
                </a:solidFill>
                <a:effectLst/>
                <a:uLnTx/>
                <a:uFillTx/>
                <a:latin typeface="Arial" panose="020B0604020202020204" pitchFamily="34" charset="0"/>
                <a:cs typeface="+mn-cs"/>
              </a:rPr>
              <a:t>négative</a:t>
            </a:r>
            <a:r>
              <a:rPr kumimoji="0" lang="fr-FR" altLang="fr-FR" b="0" i="0" u="none" strike="noStrike" kern="0" cap="none" spc="0" normalizeH="0" baseline="0" noProof="0" dirty="0">
                <a:ln>
                  <a:noFill/>
                </a:ln>
                <a:solidFill>
                  <a:srgbClr val="000000"/>
                </a:solidFill>
                <a:effectLst/>
                <a:uLnTx/>
                <a:uFillTx/>
                <a:latin typeface="Arial" panose="020B0604020202020204" pitchFamily="34" charset="0"/>
                <a:cs typeface="+mn-cs"/>
              </a:rPr>
              <a:t> ou </a:t>
            </a:r>
            <a:br>
              <a:rPr kumimoji="0" lang="fr-FR" altLang="fr-FR" b="0" i="0" u="none" strike="noStrike" kern="0" cap="none" spc="0" normalizeH="0" baseline="0" noProof="0" dirty="0">
                <a:ln>
                  <a:noFill/>
                </a:ln>
                <a:solidFill>
                  <a:srgbClr val="000000"/>
                </a:solidFill>
                <a:effectLst/>
                <a:uLnTx/>
                <a:uFillTx/>
                <a:latin typeface="Arial" panose="020B0604020202020204" pitchFamily="34" charset="0"/>
                <a:cs typeface="+mn-cs"/>
              </a:rPr>
            </a:br>
            <a:r>
              <a:rPr kumimoji="0" lang="fr-FR" altLang="fr-FR" b="0" i="0" u="none" strike="noStrike" kern="0" cap="none" spc="0" normalizeH="0" baseline="0" noProof="0" dirty="0">
                <a:ln>
                  <a:noFill/>
                </a:ln>
                <a:solidFill>
                  <a:srgbClr val="000000"/>
                </a:solidFill>
                <a:effectLst/>
                <a:uLnTx/>
                <a:uFillTx/>
                <a:latin typeface="Arial" panose="020B0604020202020204" pitchFamily="34" charset="0"/>
                <a:cs typeface="+mn-cs"/>
              </a:rPr>
              <a:t>l’</a:t>
            </a:r>
            <a:r>
              <a:rPr kumimoji="0" lang="fr-FR" altLang="fr-FR" b="1" i="0" u="none" strike="noStrike" kern="0" cap="none" spc="0" normalizeH="0" baseline="0" noProof="0" dirty="0">
                <a:ln>
                  <a:noFill/>
                </a:ln>
                <a:solidFill>
                  <a:srgbClr val="C00000"/>
                </a:solidFill>
                <a:effectLst/>
                <a:uLnTx/>
                <a:uFillTx/>
                <a:latin typeface="Arial" panose="020B0604020202020204" pitchFamily="34" charset="0"/>
                <a:cs typeface="+mn-cs"/>
              </a:rPr>
              <a:t>interrogative</a:t>
            </a:r>
            <a:r>
              <a:rPr kumimoji="0" lang="fr-FR" altLang="fr-FR" b="1" i="0" u="none" strike="noStrike" kern="0" cap="none" spc="0" normalizeH="0" baseline="0" noProof="0" dirty="0">
                <a:ln>
                  <a:noFill/>
                </a:ln>
                <a:solidFill>
                  <a:srgbClr val="000000"/>
                </a:solidFill>
                <a:effectLst/>
                <a:uLnTx/>
                <a:uFillTx/>
                <a:latin typeface="Arial" panose="020B0604020202020204" pitchFamily="34" charset="0"/>
                <a:cs typeface="+mn-cs"/>
              </a:rPr>
              <a:t> </a:t>
            </a:r>
            <a:endParaRPr kumimoji="0" lang="fr-CA" altLang="fr-FR" b="1" i="0" u="none" strike="noStrike" kern="0" cap="none" spc="0" normalizeH="0" baseline="0" noProof="0" dirty="0">
              <a:ln>
                <a:noFill/>
              </a:ln>
              <a:solidFill>
                <a:srgbClr val="000000"/>
              </a:solidFill>
              <a:effectLst/>
              <a:uLnTx/>
              <a:uFillTx/>
              <a:latin typeface="Arial" panose="020B0604020202020204" pitchFamily="34" charset="0"/>
              <a:cs typeface="+mn-cs"/>
            </a:endParaRPr>
          </a:p>
        </p:txBody>
      </p:sp>
      <p:sp>
        <p:nvSpPr>
          <p:cNvPr id="16" name="Down Arrow 14">
            <a:extLst>
              <a:ext uri="{FF2B5EF4-FFF2-40B4-BE49-F238E27FC236}">
                <a16:creationId xmlns:a16="http://schemas.microsoft.com/office/drawing/2014/main" id="{E07C8420-1242-8313-9DF8-BB9F00A3BA5C}"/>
              </a:ext>
            </a:extLst>
          </p:cNvPr>
          <p:cNvSpPr/>
          <p:nvPr/>
        </p:nvSpPr>
        <p:spPr>
          <a:xfrm>
            <a:off x="8975543" y="4282150"/>
            <a:ext cx="381000" cy="697680"/>
          </a:xfrm>
          <a:prstGeom prst="downArrow">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A" sz="1800" b="0" i="0" u="none" strike="noStrike" kern="0" cap="none" spc="0" normalizeH="0" baseline="0" noProof="0">
              <a:ln>
                <a:noFill/>
              </a:ln>
              <a:solidFill>
                <a:srgbClr val="FFFFFF"/>
              </a:solidFill>
              <a:effectLst/>
              <a:uLnTx/>
              <a:uFillTx/>
              <a:latin typeface="Arial"/>
              <a:ea typeface="+mn-ea"/>
              <a:cs typeface="+mn-cs"/>
            </a:endParaRPr>
          </a:p>
        </p:txBody>
      </p:sp>
      <p:sp>
        <p:nvSpPr>
          <p:cNvPr id="17" name="Rectangle 16">
            <a:extLst>
              <a:ext uri="{FF2B5EF4-FFF2-40B4-BE49-F238E27FC236}">
                <a16:creationId xmlns:a16="http://schemas.microsoft.com/office/drawing/2014/main" id="{5A6B74F6-7AF5-D7F8-78D1-73843956069D}"/>
              </a:ext>
            </a:extLst>
          </p:cNvPr>
          <p:cNvSpPr>
            <a:spLocks noChangeArrowheads="1"/>
          </p:cNvSpPr>
          <p:nvPr/>
        </p:nvSpPr>
        <p:spPr bwMode="auto">
          <a:xfrm>
            <a:off x="7970844" y="4998721"/>
            <a:ext cx="239039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fr-FR" altLang="fr-FR" sz="3600" b="1" i="0" u="none" strike="noStrike" kern="0" cap="none" spc="0" normalizeH="0" baseline="0" noProof="0" dirty="0">
                <a:ln>
                  <a:noFill/>
                </a:ln>
                <a:solidFill>
                  <a:srgbClr val="333766"/>
                </a:solidFill>
                <a:effectLst/>
                <a:uLnTx/>
                <a:uFillTx/>
                <a:latin typeface="Arial" panose="020B0604020202020204" pitchFamily="34" charset="0"/>
                <a:cs typeface="+mn-cs"/>
              </a:rPr>
              <a:t>subjonctif</a:t>
            </a:r>
            <a:endParaRPr kumimoji="0" lang="fr-CA" altLang="fr-FR" sz="3600" b="1" i="0" u="none" strike="noStrike" kern="0" cap="none" spc="0" normalizeH="0" baseline="0" noProof="0" dirty="0">
              <a:ln>
                <a:noFill/>
              </a:ln>
              <a:solidFill>
                <a:srgbClr val="333766"/>
              </a:solidFill>
              <a:effectLst/>
              <a:uLnTx/>
              <a:uFillTx/>
              <a:latin typeface="Arial" panose="020B0604020202020204" pitchFamily="34" charset="0"/>
              <a:cs typeface="+mn-cs"/>
            </a:endParaRPr>
          </a:p>
        </p:txBody>
      </p:sp>
      <p:sp>
        <p:nvSpPr>
          <p:cNvPr id="18" name="Rectangle 17">
            <a:extLst>
              <a:ext uri="{FF2B5EF4-FFF2-40B4-BE49-F238E27FC236}">
                <a16:creationId xmlns:a16="http://schemas.microsoft.com/office/drawing/2014/main" id="{5EC6D83B-5093-B819-219A-F1FA7445D858}"/>
              </a:ext>
            </a:extLst>
          </p:cNvPr>
          <p:cNvSpPr>
            <a:spLocks noChangeArrowheads="1"/>
          </p:cNvSpPr>
          <p:nvPr/>
        </p:nvSpPr>
        <p:spPr bwMode="auto">
          <a:xfrm>
            <a:off x="7130166" y="4320860"/>
            <a:ext cx="184537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fr-FR" altLang="fr-FR" sz="2800" b="0" i="0" u="none" strike="noStrike" kern="0" cap="none" spc="0" normalizeH="0" baseline="0" noProof="0" dirty="0">
                <a:ln>
                  <a:noFill/>
                </a:ln>
                <a:solidFill>
                  <a:schemeClr val="accent5">
                    <a:lumMod val="50000"/>
                  </a:schemeClr>
                </a:solidFill>
                <a:effectLst/>
                <a:uLnTx/>
                <a:uFillTx/>
                <a:latin typeface="Arial" panose="020B0604020202020204" pitchFamily="34" charset="0"/>
                <a:cs typeface="+mn-cs"/>
              </a:rPr>
              <a:t>incertitude</a:t>
            </a:r>
            <a:endParaRPr kumimoji="0" lang="fr-CA" altLang="fr-FR" sz="2800" b="0" i="0" u="none" strike="noStrike" kern="0" cap="none" spc="0" normalizeH="0" baseline="0" noProof="0" dirty="0">
              <a:ln>
                <a:noFill/>
              </a:ln>
              <a:solidFill>
                <a:schemeClr val="accent5">
                  <a:lumMod val="50000"/>
                </a:schemeClr>
              </a:solidFill>
              <a:effectLst/>
              <a:uLnTx/>
              <a:uFillTx/>
              <a:latin typeface="Arial" panose="020B0604020202020204" pitchFamily="34" charset="0"/>
              <a:cs typeface="+mn-cs"/>
            </a:endParaRPr>
          </a:p>
        </p:txBody>
      </p:sp>
      <p:sp>
        <p:nvSpPr>
          <p:cNvPr id="19" name="Rectangle 18">
            <a:extLst>
              <a:ext uri="{FF2B5EF4-FFF2-40B4-BE49-F238E27FC236}">
                <a16:creationId xmlns:a16="http://schemas.microsoft.com/office/drawing/2014/main" id="{13D4492F-31B0-E87D-BBD6-72E2DBDE7503}"/>
              </a:ext>
            </a:extLst>
          </p:cNvPr>
          <p:cNvSpPr/>
          <p:nvPr/>
        </p:nvSpPr>
        <p:spPr>
          <a:xfrm>
            <a:off x="4691250" y="5799693"/>
            <a:ext cx="7460140" cy="1026884"/>
          </a:xfrm>
          <a:prstGeom prst="rect">
            <a:avLst/>
          </a:prstGeom>
        </p:spPr>
        <p:txBody>
          <a:bodyPr wrap="square">
            <a:spAutoFit/>
          </a:bodyPr>
          <a:lstStyle/>
          <a:p>
            <a:pPr>
              <a:lnSpc>
                <a:spcPts val="3800"/>
              </a:lnSpc>
              <a:defRPr/>
            </a:pPr>
            <a:r>
              <a:rPr lang="fr-FR" sz="2800" u="sng" dirty="0">
                <a:uFill>
                  <a:solidFill>
                    <a:srgbClr val="C00000"/>
                  </a:solidFill>
                </a:uFill>
                <a:latin typeface="Arial" charset="0"/>
                <a:cs typeface="+mn-cs"/>
              </a:rPr>
              <a:t>Je </a:t>
            </a:r>
            <a:r>
              <a:rPr lang="fr-FR" sz="2800" b="1" u="sng" dirty="0">
                <a:uFill>
                  <a:solidFill>
                    <a:srgbClr val="C00000"/>
                  </a:solidFill>
                </a:uFill>
                <a:latin typeface="Arial" charset="0"/>
                <a:cs typeface="+mn-cs"/>
              </a:rPr>
              <a:t>ne</a:t>
            </a:r>
            <a:r>
              <a:rPr lang="fr-FR" sz="2800" u="sng" dirty="0">
                <a:uFill>
                  <a:solidFill>
                    <a:srgbClr val="C00000"/>
                  </a:solidFill>
                </a:uFill>
                <a:latin typeface="Arial" charset="0"/>
                <a:cs typeface="+mn-cs"/>
              </a:rPr>
              <a:t> crois </a:t>
            </a:r>
            <a:r>
              <a:rPr lang="fr-FR" sz="2800" b="1" u="sng" dirty="0">
                <a:uFill>
                  <a:solidFill>
                    <a:srgbClr val="C00000"/>
                  </a:solidFill>
                </a:uFill>
                <a:latin typeface="Arial" charset="0"/>
                <a:cs typeface="+mn-cs"/>
              </a:rPr>
              <a:t>pas</a:t>
            </a:r>
            <a:r>
              <a:rPr lang="fr-FR" sz="2800" u="sng" dirty="0">
                <a:uFill>
                  <a:solidFill>
                    <a:srgbClr val="C00000"/>
                  </a:solidFill>
                </a:uFill>
                <a:latin typeface="Arial" charset="0"/>
                <a:cs typeface="+mn-cs"/>
              </a:rPr>
              <a:t> que </a:t>
            </a:r>
            <a:r>
              <a:rPr lang="fr-FR" sz="2800" dirty="0">
                <a:latin typeface="Arial" charset="0"/>
                <a:cs typeface="+mn-cs"/>
              </a:rPr>
              <a:t>vous </a:t>
            </a:r>
            <a:r>
              <a:rPr lang="fr-FR" sz="2800" b="1" dirty="0">
                <a:solidFill>
                  <a:srgbClr val="333766"/>
                </a:solidFill>
                <a:latin typeface="Arial" charset="0"/>
                <a:cs typeface="+mn-cs"/>
              </a:rPr>
              <a:t>ayez</a:t>
            </a:r>
            <a:r>
              <a:rPr lang="fr-FR" sz="2800" dirty="0">
                <a:latin typeface="Arial" charset="0"/>
                <a:cs typeface="+mn-cs"/>
              </a:rPr>
              <a:t> raison.</a:t>
            </a:r>
            <a:endParaRPr lang="en-US" sz="2800" dirty="0">
              <a:latin typeface="Arial" charset="0"/>
              <a:cs typeface="+mn-cs"/>
            </a:endParaRPr>
          </a:p>
          <a:p>
            <a:pPr>
              <a:lnSpc>
                <a:spcPts val="3800"/>
              </a:lnSpc>
              <a:defRPr/>
            </a:pPr>
            <a:r>
              <a:rPr lang="fr-FR" sz="2800" b="1" u="sng" dirty="0">
                <a:uFill>
                  <a:solidFill>
                    <a:srgbClr val="C00000"/>
                  </a:solidFill>
                </a:uFill>
                <a:latin typeface="Arial" charset="0"/>
                <a:cs typeface="+mn-cs"/>
              </a:rPr>
              <a:t>Pensez-vous</a:t>
            </a:r>
            <a:r>
              <a:rPr lang="fr-FR" sz="2800" u="sng" dirty="0">
                <a:uFill>
                  <a:solidFill>
                    <a:srgbClr val="C00000"/>
                  </a:solidFill>
                </a:uFill>
                <a:latin typeface="Arial" charset="0"/>
                <a:cs typeface="+mn-cs"/>
              </a:rPr>
              <a:t> qu</a:t>
            </a:r>
            <a:r>
              <a:rPr lang="fr-FR" sz="2800" dirty="0">
                <a:latin typeface="Arial" charset="0"/>
                <a:cs typeface="+mn-cs"/>
              </a:rPr>
              <a:t>’il </a:t>
            </a:r>
            <a:r>
              <a:rPr lang="fr-FR" sz="2800" b="1" dirty="0">
                <a:solidFill>
                  <a:srgbClr val="333766"/>
                </a:solidFill>
                <a:latin typeface="Arial" charset="0"/>
                <a:cs typeface="+mn-cs"/>
              </a:rPr>
              <a:t>puisse</a:t>
            </a:r>
            <a:r>
              <a:rPr lang="fr-FR" sz="2800" dirty="0">
                <a:latin typeface="Arial" charset="0"/>
                <a:cs typeface="+mn-cs"/>
              </a:rPr>
              <a:t> les aider ? </a:t>
            </a:r>
            <a:endParaRPr lang="en-US" sz="2800" dirty="0">
              <a:latin typeface="Arial" charset="0"/>
              <a:cs typeface="+mn-cs"/>
            </a:endParaRPr>
          </a:p>
        </p:txBody>
      </p:sp>
      <p:sp>
        <p:nvSpPr>
          <p:cNvPr id="20" name="TextBox 19">
            <a:extLst>
              <a:ext uri="{FF2B5EF4-FFF2-40B4-BE49-F238E27FC236}">
                <a16:creationId xmlns:a16="http://schemas.microsoft.com/office/drawing/2014/main" id="{74AF8098-C33A-48E0-3F78-A0D977A5DE61}"/>
              </a:ext>
            </a:extLst>
          </p:cNvPr>
          <p:cNvSpPr txBox="1"/>
          <p:nvPr/>
        </p:nvSpPr>
        <p:spPr>
          <a:xfrm>
            <a:off x="11531600" y="6757511"/>
            <a:ext cx="2209800" cy="254000"/>
          </a:xfrm>
          <a:prstGeom prst="rect">
            <a:avLst/>
          </a:prstGeom>
          <a:noFill/>
        </p:spPr>
        <p:txBody>
          <a:bodyPr>
            <a:spAutoFit/>
          </a:bodyPr>
          <a:lstStyle/>
          <a:p>
            <a:pPr>
              <a:defRPr/>
            </a:pPr>
            <a:r>
              <a:rPr lang="en-US" sz="1050" dirty="0">
                <a:solidFill>
                  <a:srgbClr val="FFFFFF">
                    <a:lumMod val="65000"/>
                  </a:srgbClr>
                </a:solidFill>
                <a:latin typeface="Arial" charset="0"/>
                <a:cs typeface="+mn-cs"/>
              </a:rPr>
              <a:t>© clipart.com</a:t>
            </a:r>
            <a:endParaRPr lang="fr-CA" sz="1800" dirty="0">
              <a:latin typeface="Arial" charset="0"/>
              <a:cs typeface="+mn-cs"/>
            </a:endParaRPr>
          </a:p>
        </p:txBody>
      </p:sp>
      <p:sp>
        <p:nvSpPr>
          <p:cNvPr id="22" name="TextBox 21">
            <a:extLst>
              <a:ext uri="{FF2B5EF4-FFF2-40B4-BE49-F238E27FC236}">
                <a16:creationId xmlns:a16="http://schemas.microsoft.com/office/drawing/2014/main" id="{5C064FF7-082E-7789-B30D-DDFFFC37F7A3}"/>
              </a:ext>
            </a:extLst>
          </p:cNvPr>
          <p:cNvSpPr txBox="1"/>
          <p:nvPr/>
        </p:nvSpPr>
        <p:spPr>
          <a:xfrm>
            <a:off x="1182912" y="3130295"/>
            <a:ext cx="5402885" cy="1477328"/>
          </a:xfrm>
          <a:prstGeom prst="rect">
            <a:avLst/>
          </a:prstGeom>
          <a:noFill/>
        </p:spPr>
        <p:txBody>
          <a:bodyPr wrap="square">
            <a:spAutoFit/>
          </a:bodyPr>
          <a:lstStyle/>
          <a:p>
            <a:pPr marL="514350" marR="0" lvl="0" indent="-514350" algn="l" defTabSz="914400" rtl="0" eaLnBrk="1" fontAlgn="base" latinLnBrk="0" hangingPunct="1">
              <a:lnSpc>
                <a:spcPct val="100000"/>
              </a:lnSpc>
              <a:spcBef>
                <a:spcPct val="20000"/>
              </a:spcBef>
              <a:spcAft>
                <a:spcPct val="0"/>
              </a:spcAft>
              <a:buClrTx/>
              <a:buSzTx/>
              <a:buFontTx/>
              <a:buNone/>
              <a:tabLst/>
              <a:defRPr/>
            </a:pPr>
            <a:r>
              <a:rPr kumimoji="0" lang="fr-FR" altLang="fr-FR" b="0" i="0" u="none" strike="noStrike" kern="0" cap="none" spc="0" normalizeH="0" baseline="0" noProof="0" dirty="0">
                <a:ln>
                  <a:noFill/>
                </a:ln>
                <a:solidFill>
                  <a:srgbClr val="000000"/>
                </a:solidFill>
                <a:effectLst/>
                <a:uLnTx/>
                <a:uFillTx/>
                <a:latin typeface="Arial"/>
                <a:ea typeface="+mn-ea"/>
                <a:cs typeface="+mn-cs"/>
              </a:rPr>
              <a:t>D’habitude → </a:t>
            </a:r>
            <a:r>
              <a:rPr kumimoji="0" lang="fr-FR" altLang="fr-FR" b="1" i="0" u="none" strike="noStrike" kern="0" cap="none" spc="0" normalizeH="0" baseline="0" noProof="0" dirty="0">
                <a:ln>
                  <a:noFill/>
                </a:ln>
                <a:solidFill>
                  <a:srgbClr val="036B50"/>
                </a:solidFill>
                <a:effectLst/>
                <a:uLnTx/>
                <a:uFillTx/>
                <a:latin typeface="Arial"/>
                <a:ea typeface="+mn-ea"/>
                <a:cs typeface="+mn-cs"/>
              </a:rPr>
              <a:t>indicatif</a:t>
            </a:r>
            <a:r>
              <a:rPr kumimoji="0" lang="fr-FR" altLang="fr-FR" b="0" i="0" u="none" strike="noStrike" kern="0" cap="none" spc="0" normalizeH="0" baseline="0" noProof="0" dirty="0">
                <a:ln>
                  <a:noFill/>
                </a:ln>
                <a:solidFill>
                  <a:srgbClr val="000000"/>
                </a:solidFill>
                <a:effectLst/>
                <a:uLnTx/>
                <a:uFillTx/>
                <a:latin typeface="Arial"/>
                <a:ea typeface="+mn-ea"/>
                <a:cs typeface="+mn-cs"/>
              </a:rPr>
              <a:t> :</a:t>
            </a:r>
          </a:p>
          <a:p>
            <a:pPr marL="514350" marR="0" lvl="0" indent="-514350" algn="l" defTabSz="914400" rtl="0" eaLnBrk="1" fontAlgn="base" latinLnBrk="0" hangingPunct="1">
              <a:lnSpc>
                <a:spcPct val="100000"/>
              </a:lnSpc>
              <a:spcBef>
                <a:spcPct val="20000"/>
              </a:spcBef>
              <a:spcAft>
                <a:spcPct val="0"/>
              </a:spcAft>
              <a:buClrTx/>
              <a:buSzTx/>
              <a:buFontTx/>
              <a:buNone/>
              <a:tabLst/>
              <a:defRPr/>
            </a:pPr>
            <a:r>
              <a:rPr kumimoji="0" lang="fr-FR" altLang="fr-FR" b="0" i="0" u="sng" strike="noStrike" kern="0" cap="none" spc="0" normalizeH="0" baseline="0" noProof="0" dirty="0">
                <a:ln>
                  <a:noFill/>
                </a:ln>
                <a:solidFill>
                  <a:srgbClr val="000000"/>
                </a:solidFill>
                <a:effectLst/>
                <a:uLnTx/>
                <a:uFillTx/>
                <a:latin typeface="Arial"/>
                <a:ea typeface="+mn-ea"/>
                <a:cs typeface="+mn-cs"/>
              </a:rPr>
              <a:t>Je crois que</a:t>
            </a:r>
            <a:r>
              <a:rPr kumimoji="0" lang="fr-FR" altLang="fr-FR" b="0" i="0" u="none" strike="noStrike" kern="0" cap="none" spc="0" normalizeH="0" baseline="0" noProof="0" dirty="0">
                <a:ln>
                  <a:noFill/>
                </a:ln>
                <a:solidFill>
                  <a:srgbClr val="000000"/>
                </a:solidFill>
                <a:effectLst/>
                <a:uLnTx/>
                <a:uFillTx/>
                <a:latin typeface="Arial"/>
                <a:ea typeface="+mn-ea"/>
                <a:cs typeface="+mn-cs"/>
              </a:rPr>
              <a:t> vous </a:t>
            </a:r>
            <a:r>
              <a:rPr kumimoji="0" lang="fr-FR" altLang="fr-FR" b="1" i="0" u="none" strike="noStrike" kern="0" cap="none" spc="0" normalizeH="0" baseline="0" noProof="0" dirty="0">
                <a:ln>
                  <a:noFill/>
                </a:ln>
                <a:solidFill>
                  <a:srgbClr val="036B50"/>
                </a:solidFill>
                <a:effectLst/>
                <a:uLnTx/>
                <a:uFillTx/>
                <a:latin typeface="Arial"/>
                <a:ea typeface="+mn-ea"/>
                <a:cs typeface="+mn-cs"/>
              </a:rPr>
              <a:t>avez</a:t>
            </a:r>
            <a:r>
              <a:rPr kumimoji="0" lang="fr-FR" altLang="fr-FR" b="0" i="0" u="none" strike="noStrike" kern="0" cap="none" spc="0" normalizeH="0" baseline="0" noProof="0" dirty="0">
                <a:ln>
                  <a:noFill/>
                </a:ln>
                <a:solidFill>
                  <a:srgbClr val="000000"/>
                </a:solidFill>
                <a:effectLst/>
                <a:uLnTx/>
                <a:uFillTx/>
                <a:latin typeface="Arial"/>
                <a:ea typeface="+mn-ea"/>
                <a:cs typeface="+mn-cs"/>
              </a:rPr>
              <a:t> raison</a:t>
            </a:r>
            <a:r>
              <a:rPr kumimoji="0" lang="fr-FR" altLang="fr-FR" sz="2000" b="0" i="0" u="none" strike="noStrike" kern="0" cap="none" spc="0" normalizeH="0" baseline="0" noProof="0" dirty="0">
                <a:ln>
                  <a:noFill/>
                </a:ln>
                <a:solidFill>
                  <a:srgbClr val="000000"/>
                </a:solidFill>
                <a:effectLst/>
                <a:uLnTx/>
                <a:uFillTx/>
                <a:latin typeface="Arial"/>
                <a:ea typeface="+mn-ea"/>
                <a:cs typeface="+mn-cs"/>
              </a:rPr>
              <a:t>. </a:t>
            </a:r>
          </a:p>
          <a:p>
            <a:pPr marL="514350" marR="0" lvl="0" indent="-514350" algn="l" defTabSz="914400" rtl="0" eaLnBrk="1" fontAlgn="base" latinLnBrk="0" hangingPunct="1">
              <a:lnSpc>
                <a:spcPct val="100000"/>
              </a:lnSpc>
              <a:spcBef>
                <a:spcPct val="20000"/>
              </a:spcBef>
              <a:spcAft>
                <a:spcPct val="0"/>
              </a:spcAft>
              <a:buClrTx/>
              <a:buSzTx/>
              <a:buFontTx/>
              <a:buNone/>
              <a:tabLst/>
              <a:defRPr/>
            </a:pPr>
            <a:endParaRPr kumimoji="0" lang="en-US" altLang="fr-FR" sz="2000" b="0" i="0" u="none" strike="noStrike" kern="0" cap="none" spc="0" normalizeH="0" baseline="0" noProof="0" dirty="0">
              <a:ln>
                <a:noFill/>
              </a:ln>
              <a:solidFill>
                <a:srgbClr val="000000"/>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930986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up)">
                                      <p:cBhvr>
                                        <p:cTn id="21" dur="500"/>
                                        <p:tgtEl>
                                          <p:spTgt spid="16"/>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750"/>
                                        <p:tgtEl>
                                          <p:spTgt spid="18"/>
                                        </p:tgtEl>
                                      </p:cBhvr>
                                    </p:animEffect>
                                  </p:childTnLst>
                                </p:cTn>
                              </p:par>
                              <p:par>
                                <p:cTn id="26" presetID="10" presetClass="entr" presetSubtype="0" fill="hold" nodeType="withEffect">
                                  <p:stCondLst>
                                    <p:cond delay="25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750"/>
                                        <p:tgtEl>
                                          <p:spTgt spid="12"/>
                                        </p:tgtEl>
                                      </p:cBhvr>
                                    </p:animEffect>
                                  </p:childTnLst>
                                </p:cTn>
                              </p:par>
                              <p:par>
                                <p:cTn id="29" presetID="10" presetClass="entr" presetSubtype="0" fill="hold" nodeType="withEffect">
                                  <p:stCondLst>
                                    <p:cond delay="25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childTnLst>
                          </p:cTn>
                        </p:par>
                        <p:par>
                          <p:cTn id="32" fill="hold">
                            <p:stCondLst>
                              <p:cond delay="1500"/>
                            </p:stCondLst>
                            <p:childTnLst>
                              <p:par>
                                <p:cTn id="33" presetID="47" presetClass="entr" presetSubtype="0"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1000"/>
                                        <p:tgtEl>
                                          <p:spTgt spid="17"/>
                                        </p:tgtEl>
                                      </p:cBhvr>
                                    </p:animEffect>
                                    <p:anim calcmode="lin" valueType="num">
                                      <p:cBhvr>
                                        <p:cTn id="36" dur="1000" fill="hold"/>
                                        <p:tgtEl>
                                          <p:spTgt spid="17"/>
                                        </p:tgtEl>
                                        <p:attrNameLst>
                                          <p:attrName>ppt_x</p:attrName>
                                        </p:attrNameLst>
                                      </p:cBhvr>
                                      <p:tavLst>
                                        <p:tav tm="0">
                                          <p:val>
                                            <p:strVal val="#ppt_x"/>
                                          </p:val>
                                        </p:tav>
                                        <p:tav tm="100000">
                                          <p:val>
                                            <p:strVal val="#ppt_x"/>
                                          </p:val>
                                        </p:tav>
                                      </p:tavLst>
                                    </p:anim>
                                    <p:anim calcmode="lin" valueType="num">
                                      <p:cBhvr>
                                        <p:cTn id="3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1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18" grpId="0"/>
      <p:bldP spid="20" grpId="0"/>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0CCDD-D4AE-2C54-0899-0AFAE07C2F3B}"/>
              </a:ext>
            </a:extLst>
          </p:cNvPr>
          <p:cNvSpPr>
            <a:spLocks noGrp="1"/>
          </p:cNvSpPr>
          <p:nvPr>
            <p:ph type="title"/>
          </p:nvPr>
        </p:nvSpPr>
        <p:spPr/>
        <p:txBody>
          <a:bodyPr/>
          <a:lstStyle/>
          <a:p>
            <a:r>
              <a:rPr lang="fr-FR" altLang="fr-FR" sz="2800" dirty="0"/>
              <a:t> </a:t>
            </a:r>
            <a:r>
              <a:rPr lang="en-US" altLang="fr-FR" sz="2800" dirty="0"/>
              <a:t>II) </a:t>
            </a:r>
            <a:r>
              <a:rPr lang="en-US" altLang="fr-FR" sz="2800" dirty="0" err="1"/>
              <a:t>Conjonctions</a:t>
            </a:r>
            <a:r>
              <a:rPr lang="en-US" altLang="fr-FR" sz="2800" dirty="0"/>
              <a:t> (que)</a:t>
            </a:r>
            <a:endParaRPr lang="fr-CA" dirty="0"/>
          </a:p>
        </p:txBody>
      </p:sp>
      <p:sp>
        <p:nvSpPr>
          <p:cNvPr id="10" name="Rectangle 6">
            <a:extLst>
              <a:ext uri="{FF2B5EF4-FFF2-40B4-BE49-F238E27FC236}">
                <a16:creationId xmlns:a16="http://schemas.microsoft.com/office/drawing/2014/main" id="{F70D340D-9ED5-4D83-97D1-0ADA4E9A1D2C}"/>
              </a:ext>
            </a:extLst>
          </p:cNvPr>
          <p:cNvSpPr>
            <a:spLocks noChangeArrowheads="1"/>
          </p:cNvSpPr>
          <p:nvPr/>
        </p:nvSpPr>
        <p:spPr bwMode="auto">
          <a:xfrm>
            <a:off x="1608727" y="1034564"/>
            <a:ext cx="349119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fr-FR" altLang="fr-FR" sz="3600" b="1" i="0" u="none" strike="noStrike" kern="0" cap="none" spc="0" normalizeH="0" baseline="0" noProof="0" dirty="0">
                <a:ln>
                  <a:noFill/>
                </a:ln>
                <a:solidFill>
                  <a:srgbClr val="000000"/>
                </a:solidFill>
                <a:effectLst/>
                <a:uLnTx/>
                <a:uFillTx/>
                <a:latin typeface="Arial" panose="020B0604020202020204" pitchFamily="34" charset="0"/>
                <a:cs typeface="+mn-cs"/>
              </a:rPr>
              <a:t>Conjonction</a:t>
            </a:r>
            <a:endParaRPr kumimoji="0" lang="fr-CA" altLang="fr-FR" sz="2400" b="0" i="0" u="none" strike="noStrike" kern="0" cap="none" spc="0" normalizeH="0" baseline="0" noProof="0" dirty="0">
              <a:ln>
                <a:noFill/>
              </a:ln>
              <a:solidFill>
                <a:srgbClr val="000000"/>
              </a:solidFill>
              <a:effectLst/>
              <a:uLnTx/>
              <a:uFillTx/>
              <a:latin typeface="Arial" panose="020B0604020202020204" pitchFamily="34" charset="0"/>
              <a:cs typeface="+mn-cs"/>
            </a:endParaRPr>
          </a:p>
        </p:txBody>
      </p:sp>
      <p:sp>
        <p:nvSpPr>
          <p:cNvPr id="11" name="Right Arrow 7">
            <a:extLst>
              <a:ext uri="{FF2B5EF4-FFF2-40B4-BE49-F238E27FC236}">
                <a16:creationId xmlns:a16="http://schemas.microsoft.com/office/drawing/2014/main" id="{3E573BB0-F29B-4E42-FD2E-E83BC4936F79}"/>
              </a:ext>
            </a:extLst>
          </p:cNvPr>
          <p:cNvSpPr/>
          <p:nvPr/>
        </p:nvSpPr>
        <p:spPr bwMode="auto">
          <a:xfrm>
            <a:off x="4553099" y="1282577"/>
            <a:ext cx="381370" cy="223335"/>
          </a:xfrm>
          <a:prstGeom prst="rightArrow">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A" sz="1800" b="0" i="0" u="none" strike="noStrike" kern="0" cap="none" spc="0" normalizeH="0" baseline="0" noProof="0">
              <a:ln>
                <a:noFill/>
              </a:ln>
              <a:solidFill>
                <a:srgbClr val="FFFFFF"/>
              </a:solidFill>
              <a:effectLst/>
              <a:uLnTx/>
              <a:uFillTx/>
              <a:latin typeface="Arial"/>
              <a:ea typeface="+mn-ea"/>
              <a:cs typeface="+mn-cs"/>
            </a:endParaRPr>
          </a:p>
        </p:txBody>
      </p:sp>
      <p:sp>
        <p:nvSpPr>
          <p:cNvPr id="18" name="TextBox 17">
            <a:extLst>
              <a:ext uri="{FF2B5EF4-FFF2-40B4-BE49-F238E27FC236}">
                <a16:creationId xmlns:a16="http://schemas.microsoft.com/office/drawing/2014/main" id="{E72DD068-B9EC-D6E0-3A2A-7D2CA255F6BC}"/>
              </a:ext>
            </a:extLst>
          </p:cNvPr>
          <p:cNvSpPr txBox="1"/>
          <p:nvPr/>
        </p:nvSpPr>
        <p:spPr>
          <a:xfrm>
            <a:off x="5061214" y="1034439"/>
            <a:ext cx="6251944" cy="1200329"/>
          </a:xfrm>
          <a:prstGeom prst="rect">
            <a:avLst/>
          </a:prstGeom>
          <a:noFill/>
        </p:spPr>
        <p:txBody>
          <a:bodyPr wrap="square">
            <a:spAutoFit/>
          </a:bodyPr>
          <a:lstStyle/>
          <a:p>
            <a:r>
              <a:rPr kumimoji="0" lang="fr-FR" altLang="fr-FR" sz="3600" b="0" i="0" u="none" strike="noStrike" kern="0" cap="none" spc="0" normalizeH="0" baseline="0" noProof="0" dirty="0">
                <a:ln>
                  <a:noFill/>
                </a:ln>
                <a:solidFill>
                  <a:srgbClr val="000000"/>
                </a:solidFill>
                <a:effectLst/>
                <a:uLnTx/>
                <a:uFillTx/>
                <a:latin typeface="Arial" panose="020B0604020202020204" pitchFamily="34" charset="0"/>
                <a:cs typeface="+mn-cs"/>
                <a:sym typeface="Gill Sans" charset="0"/>
              </a:rPr>
              <a:t>un mot-outil qui sert à relier deux phrases.</a:t>
            </a:r>
            <a:r>
              <a:rPr kumimoji="0" lang="fr-FR" altLang="fr-FR" sz="2400" b="0" i="0" u="none" strike="noStrike" kern="0" cap="none" spc="0" normalizeH="0" baseline="0" noProof="0" dirty="0">
                <a:ln>
                  <a:noFill/>
                </a:ln>
                <a:solidFill>
                  <a:srgbClr val="000000"/>
                </a:solidFill>
                <a:effectLst/>
                <a:uLnTx/>
                <a:uFillTx/>
                <a:latin typeface="Arial" panose="020B0604020202020204" pitchFamily="34" charset="0"/>
                <a:cs typeface="+mn-cs"/>
                <a:sym typeface="Gill Sans" charset="0"/>
              </a:rPr>
              <a:t> </a:t>
            </a:r>
            <a:endParaRPr lang="fr-CA" dirty="0"/>
          </a:p>
        </p:txBody>
      </p:sp>
      <p:sp>
        <p:nvSpPr>
          <p:cNvPr id="19" name="Rectangle 18">
            <a:extLst>
              <a:ext uri="{FF2B5EF4-FFF2-40B4-BE49-F238E27FC236}">
                <a16:creationId xmlns:a16="http://schemas.microsoft.com/office/drawing/2014/main" id="{50C4D18E-40DC-585F-5300-18B5D6851161}"/>
              </a:ext>
            </a:extLst>
          </p:cNvPr>
          <p:cNvSpPr/>
          <p:nvPr/>
        </p:nvSpPr>
        <p:spPr bwMode="auto">
          <a:xfrm>
            <a:off x="1365250" y="771525"/>
            <a:ext cx="9871075" cy="1673028"/>
          </a:xfrm>
          <a:custGeom>
            <a:avLst/>
            <a:gdLst>
              <a:gd name="connsiteX0" fmla="*/ 0 w 9871075"/>
              <a:gd name="connsiteY0" fmla="*/ 0 h 1673028"/>
              <a:gd name="connsiteX1" fmla="*/ 460650 w 9871075"/>
              <a:gd name="connsiteY1" fmla="*/ 0 h 1673028"/>
              <a:gd name="connsiteX2" fmla="*/ 1118722 w 9871075"/>
              <a:gd name="connsiteY2" fmla="*/ 0 h 1673028"/>
              <a:gd name="connsiteX3" fmla="*/ 1776794 w 9871075"/>
              <a:gd name="connsiteY3" fmla="*/ 0 h 1673028"/>
              <a:gd name="connsiteX4" fmla="*/ 2434865 w 9871075"/>
              <a:gd name="connsiteY4" fmla="*/ 0 h 1673028"/>
              <a:gd name="connsiteX5" fmla="*/ 2796805 w 9871075"/>
              <a:gd name="connsiteY5" fmla="*/ 0 h 1673028"/>
              <a:gd name="connsiteX6" fmla="*/ 3257455 w 9871075"/>
              <a:gd name="connsiteY6" fmla="*/ 0 h 1673028"/>
              <a:gd name="connsiteX7" fmla="*/ 3816816 w 9871075"/>
              <a:gd name="connsiteY7" fmla="*/ 0 h 1673028"/>
              <a:gd name="connsiteX8" fmla="*/ 4573598 w 9871075"/>
              <a:gd name="connsiteY8" fmla="*/ 0 h 1673028"/>
              <a:gd name="connsiteX9" fmla="*/ 5034248 w 9871075"/>
              <a:gd name="connsiteY9" fmla="*/ 0 h 1673028"/>
              <a:gd name="connsiteX10" fmla="*/ 5593609 w 9871075"/>
              <a:gd name="connsiteY10" fmla="*/ 0 h 1673028"/>
              <a:gd name="connsiteX11" fmla="*/ 6054259 w 9871075"/>
              <a:gd name="connsiteY11" fmla="*/ 0 h 1673028"/>
              <a:gd name="connsiteX12" fmla="*/ 6811042 w 9871075"/>
              <a:gd name="connsiteY12" fmla="*/ 0 h 1673028"/>
              <a:gd name="connsiteX13" fmla="*/ 7370403 w 9871075"/>
              <a:gd name="connsiteY13" fmla="*/ 0 h 1673028"/>
              <a:gd name="connsiteX14" fmla="*/ 7732342 w 9871075"/>
              <a:gd name="connsiteY14" fmla="*/ 0 h 1673028"/>
              <a:gd name="connsiteX15" fmla="*/ 8192992 w 9871075"/>
              <a:gd name="connsiteY15" fmla="*/ 0 h 1673028"/>
              <a:gd name="connsiteX16" fmla="*/ 8554932 w 9871075"/>
              <a:gd name="connsiteY16" fmla="*/ 0 h 1673028"/>
              <a:gd name="connsiteX17" fmla="*/ 9114293 w 9871075"/>
              <a:gd name="connsiteY17" fmla="*/ 0 h 1673028"/>
              <a:gd name="connsiteX18" fmla="*/ 9871075 w 9871075"/>
              <a:gd name="connsiteY18" fmla="*/ 0 h 1673028"/>
              <a:gd name="connsiteX19" fmla="*/ 9871075 w 9871075"/>
              <a:gd name="connsiteY19" fmla="*/ 591137 h 1673028"/>
              <a:gd name="connsiteX20" fmla="*/ 9871075 w 9871075"/>
              <a:gd name="connsiteY20" fmla="*/ 1182273 h 1673028"/>
              <a:gd name="connsiteX21" fmla="*/ 9871075 w 9871075"/>
              <a:gd name="connsiteY21" fmla="*/ 1673028 h 1673028"/>
              <a:gd name="connsiteX22" fmla="*/ 9015582 w 9871075"/>
              <a:gd name="connsiteY22" fmla="*/ 1673028 h 1673028"/>
              <a:gd name="connsiteX23" fmla="*/ 8258799 w 9871075"/>
              <a:gd name="connsiteY23" fmla="*/ 1673028 h 1673028"/>
              <a:gd name="connsiteX24" fmla="*/ 7896860 w 9871075"/>
              <a:gd name="connsiteY24" fmla="*/ 1673028 h 1673028"/>
              <a:gd name="connsiteX25" fmla="*/ 7140078 w 9871075"/>
              <a:gd name="connsiteY25" fmla="*/ 1673028 h 1673028"/>
              <a:gd name="connsiteX26" fmla="*/ 6482006 w 9871075"/>
              <a:gd name="connsiteY26" fmla="*/ 1673028 h 1673028"/>
              <a:gd name="connsiteX27" fmla="*/ 5626513 w 9871075"/>
              <a:gd name="connsiteY27" fmla="*/ 1673028 h 1673028"/>
              <a:gd name="connsiteX28" fmla="*/ 5165863 w 9871075"/>
              <a:gd name="connsiteY28" fmla="*/ 1673028 h 1673028"/>
              <a:gd name="connsiteX29" fmla="*/ 4409080 w 9871075"/>
              <a:gd name="connsiteY29" fmla="*/ 1673028 h 1673028"/>
              <a:gd name="connsiteX30" fmla="*/ 3751009 w 9871075"/>
              <a:gd name="connsiteY30" fmla="*/ 1673028 h 1673028"/>
              <a:gd name="connsiteX31" fmla="*/ 2994226 w 9871075"/>
              <a:gd name="connsiteY31" fmla="*/ 1673028 h 1673028"/>
              <a:gd name="connsiteX32" fmla="*/ 2533576 w 9871075"/>
              <a:gd name="connsiteY32" fmla="*/ 1673028 h 1673028"/>
              <a:gd name="connsiteX33" fmla="*/ 2171637 w 9871075"/>
              <a:gd name="connsiteY33" fmla="*/ 1673028 h 1673028"/>
              <a:gd name="connsiteX34" fmla="*/ 1710986 w 9871075"/>
              <a:gd name="connsiteY34" fmla="*/ 1673028 h 1673028"/>
              <a:gd name="connsiteX35" fmla="*/ 855493 w 9871075"/>
              <a:gd name="connsiteY35" fmla="*/ 1673028 h 1673028"/>
              <a:gd name="connsiteX36" fmla="*/ 0 w 9871075"/>
              <a:gd name="connsiteY36" fmla="*/ 1673028 h 1673028"/>
              <a:gd name="connsiteX37" fmla="*/ 0 w 9871075"/>
              <a:gd name="connsiteY37" fmla="*/ 1132082 h 1673028"/>
              <a:gd name="connsiteX38" fmla="*/ 0 w 9871075"/>
              <a:gd name="connsiteY38" fmla="*/ 591137 h 1673028"/>
              <a:gd name="connsiteX39" fmla="*/ 0 w 9871075"/>
              <a:gd name="connsiteY39" fmla="*/ 0 h 1673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9871075" h="1673028" extrusionOk="0">
                <a:moveTo>
                  <a:pt x="0" y="0"/>
                </a:moveTo>
                <a:cubicBezTo>
                  <a:pt x="224864" y="-12177"/>
                  <a:pt x="335357" y="-20517"/>
                  <a:pt x="460650" y="0"/>
                </a:cubicBezTo>
                <a:cubicBezTo>
                  <a:pt x="585943" y="20517"/>
                  <a:pt x="928654" y="-10413"/>
                  <a:pt x="1118722" y="0"/>
                </a:cubicBezTo>
                <a:cubicBezTo>
                  <a:pt x="1308790" y="10413"/>
                  <a:pt x="1495937" y="-14889"/>
                  <a:pt x="1776794" y="0"/>
                </a:cubicBezTo>
                <a:cubicBezTo>
                  <a:pt x="2057651" y="14889"/>
                  <a:pt x="2184291" y="-28881"/>
                  <a:pt x="2434865" y="0"/>
                </a:cubicBezTo>
                <a:cubicBezTo>
                  <a:pt x="2685439" y="28881"/>
                  <a:pt x="2658409" y="14004"/>
                  <a:pt x="2796805" y="0"/>
                </a:cubicBezTo>
                <a:cubicBezTo>
                  <a:pt x="2935201" y="-14004"/>
                  <a:pt x="3078945" y="-1824"/>
                  <a:pt x="3257455" y="0"/>
                </a:cubicBezTo>
                <a:cubicBezTo>
                  <a:pt x="3435965" y="1824"/>
                  <a:pt x="3614877" y="7553"/>
                  <a:pt x="3816816" y="0"/>
                </a:cubicBezTo>
                <a:cubicBezTo>
                  <a:pt x="4018755" y="-7553"/>
                  <a:pt x="4383174" y="-5966"/>
                  <a:pt x="4573598" y="0"/>
                </a:cubicBezTo>
                <a:cubicBezTo>
                  <a:pt x="4764022" y="5966"/>
                  <a:pt x="4889148" y="10015"/>
                  <a:pt x="5034248" y="0"/>
                </a:cubicBezTo>
                <a:cubicBezTo>
                  <a:pt x="5179348" y="-10015"/>
                  <a:pt x="5391043" y="17549"/>
                  <a:pt x="5593609" y="0"/>
                </a:cubicBezTo>
                <a:cubicBezTo>
                  <a:pt x="5796175" y="-17549"/>
                  <a:pt x="5831892" y="-6461"/>
                  <a:pt x="6054259" y="0"/>
                </a:cubicBezTo>
                <a:cubicBezTo>
                  <a:pt x="6276626" y="6461"/>
                  <a:pt x="6466934" y="-2100"/>
                  <a:pt x="6811042" y="0"/>
                </a:cubicBezTo>
                <a:cubicBezTo>
                  <a:pt x="7155150" y="2100"/>
                  <a:pt x="7246647" y="23509"/>
                  <a:pt x="7370403" y="0"/>
                </a:cubicBezTo>
                <a:cubicBezTo>
                  <a:pt x="7494159" y="-23509"/>
                  <a:pt x="7616679" y="-15710"/>
                  <a:pt x="7732342" y="0"/>
                </a:cubicBezTo>
                <a:cubicBezTo>
                  <a:pt x="7848005" y="15710"/>
                  <a:pt x="7988084" y="4817"/>
                  <a:pt x="8192992" y="0"/>
                </a:cubicBezTo>
                <a:cubicBezTo>
                  <a:pt x="8397900" y="-4817"/>
                  <a:pt x="8473655" y="4929"/>
                  <a:pt x="8554932" y="0"/>
                </a:cubicBezTo>
                <a:cubicBezTo>
                  <a:pt x="8636209" y="-4929"/>
                  <a:pt x="8834912" y="-22698"/>
                  <a:pt x="9114293" y="0"/>
                </a:cubicBezTo>
                <a:cubicBezTo>
                  <a:pt x="9393674" y="22698"/>
                  <a:pt x="9555436" y="-18382"/>
                  <a:pt x="9871075" y="0"/>
                </a:cubicBezTo>
                <a:cubicBezTo>
                  <a:pt x="9858295" y="238884"/>
                  <a:pt x="9865042" y="406225"/>
                  <a:pt x="9871075" y="591137"/>
                </a:cubicBezTo>
                <a:cubicBezTo>
                  <a:pt x="9877108" y="776049"/>
                  <a:pt x="9841878" y="913552"/>
                  <a:pt x="9871075" y="1182273"/>
                </a:cubicBezTo>
                <a:cubicBezTo>
                  <a:pt x="9900272" y="1450994"/>
                  <a:pt x="9884798" y="1548988"/>
                  <a:pt x="9871075" y="1673028"/>
                </a:cubicBezTo>
                <a:cubicBezTo>
                  <a:pt x="9575767" y="1710529"/>
                  <a:pt x="9197272" y="1656614"/>
                  <a:pt x="9015582" y="1673028"/>
                </a:cubicBezTo>
                <a:cubicBezTo>
                  <a:pt x="8833892" y="1689442"/>
                  <a:pt x="8473304" y="1661478"/>
                  <a:pt x="8258799" y="1673028"/>
                </a:cubicBezTo>
                <a:cubicBezTo>
                  <a:pt x="8044294" y="1684578"/>
                  <a:pt x="8041163" y="1668629"/>
                  <a:pt x="7896860" y="1673028"/>
                </a:cubicBezTo>
                <a:cubicBezTo>
                  <a:pt x="7752557" y="1677427"/>
                  <a:pt x="7459456" y="1687718"/>
                  <a:pt x="7140078" y="1673028"/>
                </a:cubicBezTo>
                <a:cubicBezTo>
                  <a:pt x="6820700" y="1658338"/>
                  <a:pt x="6770367" y="1681711"/>
                  <a:pt x="6482006" y="1673028"/>
                </a:cubicBezTo>
                <a:cubicBezTo>
                  <a:pt x="6193645" y="1664345"/>
                  <a:pt x="5946525" y="1696807"/>
                  <a:pt x="5626513" y="1673028"/>
                </a:cubicBezTo>
                <a:cubicBezTo>
                  <a:pt x="5306501" y="1649249"/>
                  <a:pt x="5390779" y="1682020"/>
                  <a:pt x="5165863" y="1673028"/>
                </a:cubicBezTo>
                <a:cubicBezTo>
                  <a:pt x="4940947" y="1664037"/>
                  <a:pt x="4578222" y="1646771"/>
                  <a:pt x="4409080" y="1673028"/>
                </a:cubicBezTo>
                <a:cubicBezTo>
                  <a:pt x="4239938" y="1699285"/>
                  <a:pt x="3965488" y="1653454"/>
                  <a:pt x="3751009" y="1673028"/>
                </a:cubicBezTo>
                <a:cubicBezTo>
                  <a:pt x="3536530" y="1692602"/>
                  <a:pt x="3195319" y="1650454"/>
                  <a:pt x="2994226" y="1673028"/>
                </a:cubicBezTo>
                <a:cubicBezTo>
                  <a:pt x="2793133" y="1695602"/>
                  <a:pt x="2667441" y="1687600"/>
                  <a:pt x="2533576" y="1673028"/>
                </a:cubicBezTo>
                <a:cubicBezTo>
                  <a:pt x="2399711" y="1658457"/>
                  <a:pt x="2283579" y="1685382"/>
                  <a:pt x="2171637" y="1673028"/>
                </a:cubicBezTo>
                <a:cubicBezTo>
                  <a:pt x="2059695" y="1660674"/>
                  <a:pt x="1898001" y="1664644"/>
                  <a:pt x="1710986" y="1673028"/>
                </a:cubicBezTo>
                <a:cubicBezTo>
                  <a:pt x="1523971" y="1681412"/>
                  <a:pt x="1151803" y="1709289"/>
                  <a:pt x="855493" y="1673028"/>
                </a:cubicBezTo>
                <a:cubicBezTo>
                  <a:pt x="559183" y="1636767"/>
                  <a:pt x="220474" y="1697515"/>
                  <a:pt x="0" y="1673028"/>
                </a:cubicBezTo>
                <a:cubicBezTo>
                  <a:pt x="-18203" y="1518416"/>
                  <a:pt x="1263" y="1356376"/>
                  <a:pt x="0" y="1132082"/>
                </a:cubicBezTo>
                <a:cubicBezTo>
                  <a:pt x="-1263" y="907788"/>
                  <a:pt x="22462" y="789207"/>
                  <a:pt x="0" y="591137"/>
                </a:cubicBezTo>
                <a:cubicBezTo>
                  <a:pt x="-22462" y="393067"/>
                  <a:pt x="23969" y="230062"/>
                  <a:pt x="0" y="0"/>
                </a:cubicBezTo>
                <a:close/>
              </a:path>
            </a:pathLst>
          </a:custGeom>
          <a:noFill/>
          <a:ln>
            <a:solidFill>
              <a:schemeClr val="accent1">
                <a:lumMod val="60000"/>
                <a:lumOff val="40000"/>
              </a:schemeClr>
            </a:solidFill>
            <a:headEnd type="none" w="med" len="med"/>
            <a:tailEnd type="triangle" w="med" len="med"/>
            <a:extLst>
              <a:ext uri="{C807C97D-BFC1-408E-A445-0C87EB9F89A2}">
                <ask:lineSketchStyleProps xmlns:ask="http://schemas.microsoft.com/office/drawing/2018/sketchyshapes" sd="1601688306">
                  <a:prstGeom prst="rect">
                    <a:avLst/>
                  </a:prstGeom>
                  <ask:type>
                    <ask:lineSketchFreehand/>
                  </ask:type>
                </ask:lineSketchStyleProps>
              </a:ext>
            </a:extLst>
          </a:ln>
        </p:spPr>
        <p:style>
          <a:lnRef idx="2">
            <a:schemeClr val="accent4"/>
          </a:lnRef>
          <a:fillRef idx="1">
            <a:schemeClr val="lt1"/>
          </a:fillRef>
          <a:effectRef idx="0">
            <a:schemeClr val="accent4"/>
          </a:effectRef>
          <a:fontRef idx="minor">
            <a:schemeClr val="dk1"/>
          </a:fontRef>
        </p:style>
        <p:txBody>
          <a:bodyPr rtlCol="0" anchor="ctr"/>
          <a:lstStyle/>
          <a:p>
            <a:pPr algn="ctr"/>
            <a:endParaRPr lang="fr-CA"/>
          </a:p>
        </p:txBody>
      </p:sp>
      <p:sp>
        <p:nvSpPr>
          <p:cNvPr id="12" name="Rectangle 11">
            <a:extLst>
              <a:ext uri="{FF2B5EF4-FFF2-40B4-BE49-F238E27FC236}">
                <a16:creationId xmlns:a16="http://schemas.microsoft.com/office/drawing/2014/main" id="{13ED4291-B552-D921-EE48-745BCAC1B48B}"/>
              </a:ext>
            </a:extLst>
          </p:cNvPr>
          <p:cNvSpPr>
            <a:spLocks noChangeArrowheads="1"/>
          </p:cNvSpPr>
          <p:nvPr/>
        </p:nvSpPr>
        <p:spPr bwMode="auto">
          <a:xfrm>
            <a:off x="1261583" y="2751225"/>
            <a:ext cx="10398125"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fr-FR" altLang="fr-FR" b="0" i="0" u="none" strike="noStrike" kern="0" cap="none" spc="0" normalizeH="0" baseline="0" noProof="0" dirty="0">
                <a:ln>
                  <a:noFill/>
                </a:ln>
                <a:solidFill>
                  <a:srgbClr val="333766"/>
                </a:solidFill>
                <a:effectLst/>
                <a:uLnTx/>
                <a:uFillTx/>
                <a:latin typeface="Arial" panose="020B0604020202020204" pitchFamily="34" charset="0"/>
                <a:cs typeface="+mn-cs"/>
              </a:rPr>
              <a:t>pour que, afin que, de peur que </a:t>
            </a:r>
            <a:r>
              <a:rPr lang="fr-FR" altLang="fr-FR" kern="0" dirty="0">
                <a:solidFill>
                  <a:srgbClr val="9296C8"/>
                </a:solidFill>
                <a:latin typeface="Arial"/>
                <a:cs typeface="+mn-cs"/>
              </a:rPr>
              <a:t>(+ne)</a:t>
            </a:r>
            <a:r>
              <a:rPr kumimoji="0" lang="fr-FR" altLang="fr-FR" b="0" i="0" u="none" strike="noStrike" kern="0" cap="none" spc="0" normalizeH="0" baseline="0" noProof="0" dirty="0">
                <a:ln>
                  <a:noFill/>
                </a:ln>
                <a:solidFill>
                  <a:srgbClr val="333766"/>
                </a:solidFill>
                <a:effectLst/>
                <a:uLnTx/>
                <a:uFillTx/>
                <a:latin typeface="Arial" panose="020B0604020202020204" pitchFamily="34" charset="0"/>
                <a:cs typeface="+mn-cs"/>
              </a:rPr>
              <a:t>, de manière que, </a:t>
            </a:r>
            <a:br>
              <a:rPr kumimoji="0" lang="fr-FR" altLang="fr-FR" b="0" i="0" u="none" strike="noStrike" kern="0" cap="none" spc="0" normalizeH="0" baseline="0" noProof="0" dirty="0">
                <a:ln>
                  <a:noFill/>
                </a:ln>
                <a:solidFill>
                  <a:srgbClr val="333766"/>
                </a:solidFill>
                <a:effectLst/>
                <a:uLnTx/>
                <a:uFillTx/>
                <a:latin typeface="Arial" panose="020B0604020202020204" pitchFamily="34" charset="0"/>
                <a:cs typeface="+mn-cs"/>
              </a:rPr>
            </a:br>
            <a:r>
              <a:rPr kumimoji="0" lang="fr-FR" altLang="fr-FR" b="0" i="0" u="none" strike="noStrike" kern="0" cap="none" spc="0" normalizeH="0" baseline="0" noProof="0" dirty="0">
                <a:ln>
                  <a:noFill/>
                </a:ln>
                <a:solidFill>
                  <a:srgbClr val="333766"/>
                </a:solidFill>
                <a:effectLst/>
                <a:uLnTx/>
                <a:uFillTx/>
                <a:latin typeface="Arial" panose="020B0604020202020204" pitchFamily="34" charset="0"/>
                <a:cs typeface="+mn-cs"/>
              </a:rPr>
              <a:t>à moins que, sans que, à condition que, pourvu que, </a:t>
            </a:r>
            <a:br>
              <a:rPr kumimoji="0" lang="fr-FR" altLang="fr-FR" b="0" i="0" u="none" strike="noStrike" kern="0" cap="none" spc="0" normalizeH="0" baseline="0" noProof="0" dirty="0">
                <a:ln>
                  <a:noFill/>
                </a:ln>
                <a:solidFill>
                  <a:srgbClr val="333766"/>
                </a:solidFill>
                <a:effectLst/>
                <a:uLnTx/>
                <a:uFillTx/>
                <a:latin typeface="Arial" panose="020B0604020202020204" pitchFamily="34" charset="0"/>
                <a:cs typeface="+mn-cs"/>
              </a:rPr>
            </a:br>
            <a:r>
              <a:rPr kumimoji="0" lang="fr-FR" altLang="fr-FR" b="0" i="0" u="none" strike="noStrike" kern="0" cap="none" spc="0" normalizeH="0" baseline="0" noProof="0" dirty="0">
                <a:ln>
                  <a:noFill/>
                </a:ln>
                <a:solidFill>
                  <a:srgbClr val="333766"/>
                </a:solidFill>
                <a:effectLst/>
                <a:uLnTx/>
                <a:uFillTx/>
                <a:latin typeface="Arial" panose="020B0604020202020204" pitchFamily="34" charset="0"/>
                <a:cs typeface="+mn-cs"/>
              </a:rPr>
              <a:t>avant que </a:t>
            </a:r>
            <a:r>
              <a:rPr lang="fr-FR" altLang="fr-FR" kern="0" dirty="0">
                <a:solidFill>
                  <a:srgbClr val="9296C8"/>
                </a:solidFill>
                <a:latin typeface="Arial"/>
                <a:cs typeface="+mn-cs"/>
              </a:rPr>
              <a:t>(+ne)</a:t>
            </a:r>
            <a:r>
              <a:rPr kumimoji="0" lang="fr-FR" altLang="fr-FR" b="0" i="0" u="none" strike="noStrike" kern="0" cap="none" spc="0" normalizeH="0" baseline="0" noProof="0" dirty="0">
                <a:ln>
                  <a:noFill/>
                </a:ln>
                <a:solidFill>
                  <a:srgbClr val="333766"/>
                </a:solidFill>
                <a:effectLst/>
                <a:uLnTx/>
                <a:uFillTx/>
                <a:latin typeface="Arial" panose="020B0604020202020204" pitchFamily="34" charset="0"/>
                <a:cs typeface="+mn-cs"/>
              </a:rPr>
              <a:t>, en attendant que, jusqu’à ce que, </a:t>
            </a:r>
            <a:br>
              <a:rPr kumimoji="0" lang="fr-FR" altLang="fr-FR" b="0" i="0" u="none" strike="noStrike" kern="0" cap="none" spc="0" normalizeH="0" baseline="0" noProof="0" dirty="0">
                <a:ln>
                  <a:noFill/>
                </a:ln>
                <a:solidFill>
                  <a:srgbClr val="333766"/>
                </a:solidFill>
                <a:effectLst/>
                <a:uLnTx/>
                <a:uFillTx/>
                <a:latin typeface="Arial" panose="020B0604020202020204" pitchFamily="34" charset="0"/>
                <a:cs typeface="+mn-cs"/>
              </a:rPr>
            </a:br>
            <a:r>
              <a:rPr kumimoji="0" lang="fr-FR" altLang="fr-FR" b="0" i="0" u="none" strike="noStrike" kern="0" cap="none" spc="0" normalizeH="0" baseline="0" noProof="0" dirty="0">
                <a:ln>
                  <a:noFill/>
                </a:ln>
                <a:solidFill>
                  <a:srgbClr val="333766"/>
                </a:solidFill>
                <a:effectLst/>
                <a:uLnTx/>
                <a:uFillTx/>
                <a:latin typeface="Arial" panose="020B0604020202020204" pitchFamily="34" charset="0"/>
                <a:cs typeface="+mn-cs"/>
              </a:rPr>
              <a:t>bien que, quoique,</a:t>
            </a:r>
            <a:r>
              <a:rPr kumimoji="0" lang="ru-RU" altLang="fr-FR" b="0" i="0" u="none" strike="noStrike" kern="0" cap="none" spc="0" normalizeH="0" baseline="0" noProof="0" dirty="0">
                <a:ln>
                  <a:noFill/>
                </a:ln>
                <a:solidFill>
                  <a:srgbClr val="333766"/>
                </a:solidFill>
                <a:effectLst/>
                <a:uLnTx/>
                <a:uFillTx/>
                <a:latin typeface="Arial" panose="020B0604020202020204" pitchFamily="34" charset="0"/>
                <a:cs typeface="+mn-cs"/>
              </a:rPr>
              <a:t> </a:t>
            </a:r>
            <a:r>
              <a:rPr kumimoji="0" lang="en-CA" altLang="fr-FR" b="0" i="0" u="none" strike="noStrike" kern="0" cap="none" spc="0" normalizeH="0" baseline="0" noProof="0" dirty="0" err="1">
                <a:ln>
                  <a:noFill/>
                </a:ln>
                <a:solidFill>
                  <a:srgbClr val="333766"/>
                </a:solidFill>
                <a:effectLst/>
                <a:uLnTx/>
                <a:uFillTx/>
                <a:latin typeface="Arial" panose="020B0604020202020204" pitchFamily="34" charset="0"/>
                <a:cs typeface="+mn-cs"/>
              </a:rPr>
              <a:t>etc</a:t>
            </a:r>
            <a:r>
              <a:rPr kumimoji="0" lang="fr-FR" altLang="fr-FR" b="0" i="0" u="none" strike="noStrike" kern="0" cap="none" spc="0" normalizeH="0" baseline="0" noProof="0" dirty="0">
                <a:ln>
                  <a:noFill/>
                </a:ln>
                <a:solidFill>
                  <a:srgbClr val="333766"/>
                </a:solidFill>
                <a:effectLst/>
                <a:uLnTx/>
                <a:uFillTx/>
                <a:latin typeface="Arial" panose="020B0604020202020204" pitchFamily="34" charset="0"/>
                <a:cs typeface="+mn-cs"/>
              </a:rPr>
              <a:t>. </a:t>
            </a:r>
            <a:endParaRPr kumimoji="0" lang="fr-CA" altLang="fr-FR" b="0" i="0" u="none" strike="noStrike" kern="0" cap="none" spc="0" normalizeH="0" baseline="0" noProof="0" dirty="0">
              <a:ln>
                <a:noFill/>
              </a:ln>
              <a:solidFill>
                <a:srgbClr val="333766"/>
              </a:solidFill>
              <a:effectLst/>
              <a:uLnTx/>
              <a:uFillTx/>
              <a:latin typeface="Arial" panose="020B0604020202020204" pitchFamily="34" charset="0"/>
              <a:cs typeface="+mn-cs"/>
            </a:endParaRPr>
          </a:p>
        </p:txBody>
      </p:sp>
      <p:sp>
        <p:nvSpPr>
          <p:cNvPr id="13" name="Rectangle 12">
            <a:extLst>
              <a:ext uri="{FF2B5EF4-FFF2-40B4-BE49-F238E27FC236}">
                <a16:creationId xmlns:a16="http://schemas.microsoft.com/office/drawing/2014/main" id="{B8F16C02-BF34-9AC5-6196-CD4AB264AEB5}"/>
              </a:ext>
            </a:extLst>
          </p:cNvPr>
          <p:cNvSpPr>
            <a:spLocks noChangeArrowheads="1"/>
          </p:cNvSpPr>
          <p:nvPr/>
        </p:nvSpPr>
        <p:spPr bwMode="auto">
          <a:xfrm>
            <a:off x="1269400" y="2753103"/>
            <a:ext cx="10398125" cy="2062103"/>
          </a:xfrm>
          <a:prstGeom prst="rect">
            <a:avLst/>
          </a:prstGeom>
          <a:solidFill>
            <a:schemeClr val="bg1"/>
          </a:solid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fr-FR" altLang="fr-FR" b="0" i="0" u="none" strike="noStrike" kern="0" cap="none" spc="0" normalizeH="0" baseline="0" noProof="0" dirty="0">
                <a:ln>
                  <a:noFill/>
                </a:ln>
                <a:solidFill>
                  <a:srgbClr val="333766"/>
                </a:solidFill>
                <a:effectLst/>
                <a:uLnTx/>
                <a:uFillTx/>
                <a:latin typeface="Arial" panose="020B0604020202020204" pitchFamily="34" charset="0"/>
                <a:cs typeface="+mn-cs"/>
              </a:rPr>
              <a:t>pour </a:t>
            </a:r>
            <a:r>
              <a:rPr kumimoji="0" lang="fr-FR" altLang="fr-FR" b="1" i="0" u="none" strike="noStrike" kern="0" cap="none" spc="0" normalizeH="0" baseline="0" noProof="0" dirty="0">
                <a:ln>
                  <a:noFill/>
                </a:ln>
                <a:solidFill>
                  <a:srgbClr val="333766"/>
                </a:solidFill>
                <a:effectLst/>
                <a:uLnTx/>
                <a:uFillTx/>
                <a:latin typeface="Arial" panose="020B0604020202020204" pitchFamily="34" charset="0"/>
                <a:cs typeface="+mn-cs"/>
              </a:rPr>
              <a:t>que</a:t>
            </a:r>
            <a:r>
              <a:rPr kumimoji="0" lang="fr-FR" altLang="fr-FR" b="0" i="0" u="none" strike="noStrike" kern="0" cap="none" spc="0" normalizeH="0" baseline="0" noProof="0" dirty="0">
                <a:ln>
                  <a:noFill/>
                </a:ln>
                <a:solidFill>
                  <a:srgbClr val="333766"/>
                </a:solidFill>
                <a:effectLst/>
                <a:uLnTx/>
                <a:uFillTx/>
                <a:latin typeface="Arial" panose="020B0604020202020204" pitchFamily="34" charset="0"/>
                <a:cs typeface="+mn-cs"/>
              </a:rPr>
              <a:t>, afin </a:t>
            </a:r>
            <a:r>
              <a:rPr kumimoji="0" lang="fr-FR" altLang="fr-FR" b="1" i="0" u="none" strike="noStrike" kern="0" cap="none" spc="0" normalizeH="0" baseline="0" noProof="0" dirty="0">
                <a:ln>
                  <a:noFill/>
                </a:ln>
                <a:solidFill>
                  <a:srgbClr val="333766"/>
                </a:solidFill>
                <a:effectLst/>
                <a:uLnTx/>
                <a:uFillTx/>
                <a:latin typeface="Arial" panose="020B0604020202020204" pitchFamily="34" charset="0"/>
                <a:cs typeface="+mn-cs"/>
              </a:rPr>
              <a:t>que</a:t>
            </a:r>
            <a:r>
              <a:rPr kumimoji="0" lang="fr-FR" altLang="fr-FR" b="0" i="0" u="none" strike="noStrike" kern="0" cap="none" spc="0" normalizeH="0" baseline="0" noProof="0" dirty="0">
                <a:ln>
                  <a:noFill/>
                </a:ln>
                <a:solidFill>
                  <a:srgbClr val="333766"/>
                </a:solidFill>
                <a:effectLst/>
                <a:uLnTx/>
                <a:uFillTx/>
                <a:latin typeface="Arial" panose="020B0604020202020204" pitchFamily="34" charset="0"/>
                <a:cs typeface="+mn-cs"/>
              </a:rPr>
              <a:t>, de peur </a:t>
            </a:r>
            <a:r>
              <a:rPr kumimoji="0" lang="fr-FR" altLang="fr-FR" b="1" i="0" u="none" strike="noStrike" kern="0" cap="none" spc="0" normalizeH="0" baseline="0" noProof="0" dirty="0">
                <a:ln>
                  <a:noFill/>
                </a:ln>
                <a:solidFill>
                  <a:srgbClr val="333766"/>
                </a:solidFill>
                <a:effectLst/>
                <a:uLnTx/>
                <a:uFillTx/>
                <a:latin typeface="Arial" panose="020B0604020202020204" pitchFamily="34" charset="0"/>
                <a:cs typeface="+mn-cs"/>
              </a:rPr>
              <a:t>que</a:t>
            </a:r>
            <a:r>
              <a:rPr kumimoji="0" lang="fr-FR" altLang="fr-FR" b="0" i="0" u="none" strike="noStrike" kern="0" cap="none" spc="0" normalizeH="0" baseline="0" noProof="0" dirty="0">
                <a:ln>
                  <a:noFill/>
                </a:ln>
                <a:solidFill>
                  <a:srgbClr val="333766"/>
                </a:solidFill>
                <a:effectLst/>
                <a:uLnTx/>
                <a:uFillTx/>
                <a:latin typeface="Arial" panose="020B0604020202020204" pitchFamily="34" charset="0"/>
                <a:cs typeface="+mn-cs"/>
              </a:rPr>
              <a:t> </a:t>
            </a:r>
            <a:r>
              <a:rPr lang="fr-FR" altLang="fr-FR" kern="0" dirty="0">
                <a:solidFill>
                  <a:srgbClr val="9296C8"/>
                </a:solidFill>
                <a:latin typeface="Arial"/>
                <a:cs typeface="+mn-cs"/>
              </a:rPr>
              <a:t>(+ne)</a:t>
            </a:r>
            <a:r>
              <a:rPr kumimoji="0" lang="fr-FR" altLang="fr-FR" b="0" i="0" u="none" strike="noStrike" kern="0" cap="none" spc="0" normalizeH="0" baseline="0" noProof="0" dirty="0">
                <a:ln>
                  <a:noFill/>
                </a:ln>
                <a:solidFill>
                  <a:srgbClr val="333766"/>
                </a:solidFill>
                <a:effectLst/>
                <a:uLnTx/>
                <a:uFillTx/>
                <a:latin typeface="Arial" panose="020B0604020202020204" pitchFamily="34" charset="0"/>
                <a:cs typeface="+mn-cs"/>
              </a:rPr>
              <a:t>, de manière </a:t>
            </a:r>
            <a:r>
              <a:rPr kumimoji="0" lang="fr-FR" altLang="fr-FR" b="1" i="0" u="none" strike="noStrike" kern="0" cap="none" spc="0" normalizeH="0" baseline="0" noProof="0" dirty="0">
                <a:ln>
                  <a:noFill/>
                </a:ln>
                <a:solidFill>
                  <a:srgbClr val="333766"/>
                </a:solidFill>
                <a:effectLst/>
                <a:uLnTx/>
                <a:uFillTx/>
                <a:latin typeface="Arial" panose="020B0604020202020204" pitchFamily="34" charset="0"/>
                <a:cs typeface="+mn-cs"/>
              </a:rPr>
              <a:t>que</a:t>
            </a:r>
            <a:r>
              <a:rPr kumimoji="0" lang="fr-FR" altLang="fr-FR" b="0" i="0" u="none" strike="noStrike" kern="0" cap="none" spc="0" normalizeH="0" baseline="0" noProof="0" dirty="0">
                <a:ln>
                  <a:noFill/>
                </a:ln>
                <a:solidFill>
                  <a:srgbClr val="333766"/>
                </a:solidFill>
                <a:effectLst/>
                <a:uLnTx/>
                <a:uFillTx/>
                <a:latin typeface="Arial" panose="020B0604020202020204" pitchFamily="34" charset="0"/>
                <a:cs typeface="+mn-cs"/>
              </a:rPr>
              <a:t>, </a:t>
            </a:r>
            <a:br>
              <a:rPr kumimoji="0" lang="fr-FR" altLang="fr-FR" b="0" i="0" u="none" strike="noStrike" kern="0" cap="none" spc="0" normalizeH="0" baseline="0" noProof="0" dirty="0">
                <a:ln>
                  <a:noFill/>
                </a:ln>
                <a:solidFill>
                  <a:srgbClr val="333766"/>
                </a:solidFill>
                <a:effectLst/>
                <a:uLnTx/>
                <a:uFillTx/>
                <a:latin typeface="Arial" panose="020B0604020202020204" pitchFamily="34" charset="0"/>
                <a:cs typeface="+mn-cs"/>
              </a:rPr>
            </a:br>
            <a:r>
              <a:rPr kumimoji="0" lang="fr-FR" altLang="fr-FR" b="0" i="0" u="none" strike="noStrike" kern="0" cap="none" spc="0" normalizeH="0" baseline="0" noProof="0" dirty="0">
                <a:ln>
                  <a:noFill/>
                </a:ln>
                <a:solidFill>
                  <a:srgbClr val="333766"/>
                </a:solidFill>
                <a:effectLst/>
                <a:uLnTx/>
                <a:uFillTx/>
                <a:latin typeface="Arial" panose="020B0604020202020204" pitchFamily="34" charset="0"/>
                <a:cs typeface="+mn-cs"/>
              </a:rPr>
              <a:t>à moins </a:t>
            </a:r>
            <a:r>
              <a:rPr kumimoji="0" lang="fr-FR" altLang="fr-FR" b="1" i="0" u="none" strike="noStrike" kern="0" cap="none" spc="0" normalizeH="0" baseline="0" noProof="0" dirty="0">
                <a:ln>
                  <a:noFill/>
                </a:ln>
                <a:solidFill>
                  <a:srgbClr val="333766"/>
                </a:solidFill>
                <a:effectLst/>
                <a:uLnTx/>
                <a:uFillTx/>
                <a:latin typeface="Arial" panose="020B0604020202020204" pitchFamily="34" charset="0"/>
                <a:cs typeface="+mn-cs"/>
              </a:rPr>
              <a:t>que</a:t>
            </a:r>
            <a:r>
              <a:rPr kumimoji="0" lang="fr-FR" altLang="fr-FR" b="0" i="0" u="none" strike="noStrike" kern="0" cap="none" spc="0" normalizeH="0" baseline="0" noProof="0" dirty="0">
                <a:ln>
                  <a:noFill/>
                </a:ln>
                <a:solidFill>
                  <a:srgbClr val="333766"/>
                </a:solidFill>
                <a:effectLst/>
                <a:uLnTx/>
                <a:uFillTx/>
                <a:latin typeface="Arial" panose="020B0604020202020204" pitchFamily="34" charset="0"/>
                <a:cs typeface="+mn-cs"/>
              </a:rPr>
              <a:t>, sans </a:t>
            </a:r>
            <a:r>
              <a:rPr kumimoji="0" lang="fr-FR" altLang="fr-FR" b="1" i="0" u="none" strike="noStrike" kern="0" cap="none" spc="0" normalizeH="0" baseline="0" noProof="0" dirty="0">
                <a:ln>
                  <a:noFill/>
                </a:ln>
                <a:solidFill>
                  <a:srgbClr val="333766"/>
                </a:solidFill>
                <a:effectLst/>
                <a:uLnTx/>
                <a:uFillTx/>
                <a:latin typeface="Arial" panose="020B0604020202020204" pitchFamily="34" charset="0"/>
                <a:cs typeface="+mn-cs"/>
              </a:rPr>
              <a:t>que</a:t>
            </a:r>
            <a:r>
              <a:rPr kumimoji="0" lang="fr-FR" altLang="fr-FR" b="0" i="0" u="none" strike="noStrike" kern="0" cap="none" spc="0" normalizeH="0" baseline="0" noProof="0" dirty="0">
                <a:ln>
                  <a:noFill/>
                </a:ln>
                <a:solidFill>
                  <a:srgbClr val="333766"/>
                </a:solidFill>
                <a:effectLst/>
                <a:uLnTx/>
                <a:uFillTx/>
                <a:latin typeface="Arial" panose="020B0604020202020204" pitchFamily="34" charset="0"/>
                <a:cs typeface="+mn-cs"/>
              </a:rPr>
              <a:t>, à condition </a:t>
            </a:r>
            <a:r>
              <a:rPr kumimoji="0" lang="fr-FR" altLang="fr-FR" b="1" i="0" u="none" strike="noStrike" kern="0" cap="none" spc="0" normalizeH="0" baseline="0" noProof="0" dirty="0">
                <a:ln>
                  <a:noFill/>
                </a:ln>
                <a:solidFill>
                  <a:srgbClr val="333766"/>
                </a:solidFill>
                <a:effectLst/>
                <a:uLnTx/>
                <a:uFillTx/>
                <a:latin typeface="Arial" panose="020B0604020202020204" pitchFamily="34" charset="0"/>
                <a:cs typeface="+mn-cs"/>
              </a:rPr>
              <a:t>que</a:t>
            </a:r>
            <a:r>
              <a:rPr kumimoji="0" lang="fr-FR" altLang="fr-FR" b="0" i="0" u="none" strike="noStrike" kern="0" cap="none" spc="0" normalizeH="0" baseline="0" noProof="0" dirty="0">
                <a:ln>
                  <a:noFill/>
                </a:ln>
                <a:solidFill>
                  <a:srgbClr val="333766"/>
                </a:solidFill>
                <a:effectLst/>
                <a:uLnTx/>
                <a:uFillTx/>
                <a:latin typeface="Arial" panose="020B0604020202020204" pitchFamily="34" charset="0"/>
                <a:cs typeface="+mn-cs"/>
              </a:rPr>
              <a:t>, pourvu </a:t>
            </a:r>
            <a:r>
              <a:rPr kumimoji="0" lang="fr-FR" altLang="fr-FR" b="1" i="0" u="none" strike="noStrike" kern="0" cap="none" spc="0" normalizeH="0" baseline="0" noProof="0" dirty="0">
                <a:ln>
                  <a:noFill/>
                </a:ln>
                <a:solidFill>
                  <a:srgbClr val="333766"/>
                </a:solidFill>
                <a:effectLst/>
                <a:uLnTx/>
                <a:uFillTx/>
                <a:latin typeface="Arial" panose="020B0604020202020204" pitchFamily="34" charset="0"/>
                <a:cs typeface="+mn-cs"/>
              </a:rPr>
              <a:t>que</a:t>
            </a:r>
            <a:r>
              <a:rPr kumimoji="0" lang="fr-FR" altLang="fr-FR" b="0" i="0" u="none" strike="noStrike" kern="0" cap="none" spc="0" normalizeH="0" baseline="0" noProof="0" dirty="0">
                <a:ln>
                  <a:noFill/>
                </a:ln>
                <a:solidFill>
                  <a:srgbClr val="333766"/>
                </a:solidFill>
                <a:effectLst/>
                <a:uLnTx/>
                <a:uFillTx/>
                <a:latin typeface="Arial" panose="020B0604020202020204" pitchFamily="34" charset="0"/>
                <a:cs typeface="+mn-cs"/>
              </a:rPr>
              <a:t>, </a:t>
            </a:r>
            <a:br>
              <a:rPr kumimoji="0" lang="fr-FR" altLang="fr-FR" b="0" i="0" u="none" strike="noStrike" kern="0" cap="none" spc="0" normalizeH="0" baseline="0" noProof="0" dirty="0">
                <a:ln>
                  <a:noFill/>
                </a:ln>
                <a:solidFill>
                  <a:srgbClr val="333766"/>
                </a:solidFill>
                <a:effectLst/>
                <a:uLnTx/>
                <a:uFillTx/>
                <a:latin typeface="Arial" panose="020B0604020202020204" pitchFamily="34" charset="0"/>
                <a:cs typeface="+mn-cs"/>
              </a:rPr>
            </a:br>
            <a:r>
              <a:rPr kumimoji="0" lang="fr-FR" altLang="fr-FR" b="0" i="0" u="none" strike="noStrike" kern="0" cap="none" spc="0" normalizeH="0" baseline="0" noProof="0" dirty="0">
                <a:ln>
                  <a:noFill/>
                </a:ln>
                <a:solidFill>
                  <a:srgbClr val="333766"/>
                </a:solidFill>
                <a:effectLst/>
                <a:uLnTx/>
                <a:uFillTx/>
                <a:latin typeface="Arial" panose="020B0604020202020204" pitchFamily="34" charset="0"/>
                <a:cs typeface="+mn-cs"/>
              </a:rPr>
              <a:t>avant </a:t>
            </a:r>
            <a:r>
              <a:rPr kumimoji="0" lang="fr-FR" altLang="fr-FR" b="1" i="0" u="none" strike="noStrike" kern="0" cap="none" spc="0" normalizeH="0" baseline="0" noProof="0" dirty="0">
                <a:ln>
                  <a:noFill/>
                </a:ln>
                <a:solidFill>
                  <a:srgbClr val="333766"/>
                </a:solidFill>
                <a:effectLst/>
                <a:uLnTx/>
                <a:uFillTx/>
                <a:latin typeface="Arial" panose="020B0604020202020204" pitchFamily="34" charset="0"/>
                <a:cs typeface="+mn-cs"/>
              </a:rPr>
              <a:t>que</a:t>
            </a:r>
            <a:r>
              <a:rPr kumimoji="0" lang="fr-FR" altLang="fr-FR" b="0" i="0" u="none" strike="noStrike" kern="0" cap="none" spc="0" normalizeH="0" baseline="0" noProof="0" dirty="0">
                <a:ln>
                  <a:noFill/>
                </a:ln>
                <a:solidFill>
                  <a:srgbClr val="333766"/>
                </a:solidFill>
                <a:effectLst/>
                <a:uLnTx/>
                <a:uFillTx/>
                <a:latin typeface="Arial" panose="020B0604020202020204" pitchFamily="34" charset="0"/>
                <a:cs typeface="+mn-cs"/>
              </a:rPr>
              <a:t> </a:t>
            </a:r>
            <a:r>
              <a:rPr lang="fr-FR" altLang="fr-FR" kern="0" dirty="0">
                <a:solidFill>
                  <a:srgbClr val="9296C8"/>
                </a:solidFill>
                <a:latin typeface="Arial"/>
                <a:cs typeface="+mn-cs"/>
              </a:rPr>
              <a:t>(+ne)</a:t>
            </a:r>
            <a:r>
              <a:rPr kumimoji="0" lang="fr-FR" altLang="fr-FR" b="0" i="0" u="none" strike="noStrike" kern="0" cap="none" spc="0" normalizeH="0" baseline="0" noProof="0" dirty="0">
                <a:ln>
                  <a:noFill/>
                </a:ln>
                <a:solidFill>
                  <a:srgbClr val="333766"/>
                </a:solidFill>
                <a:effectLst/>
                <a:uLnTx/>
                <a:uFillTx/>
                <a:latin typeface="Arial" panose="020B0604020202020204" pitchFamily="34" charset="0"/>
                <a:cs typeface="+mn-cs"/>
              </a:rPr>
              <a:t>, en attendant </a:t>
            </a:r>
            <a:r>
              <a:rPr kumimoji="0" lang="fr-FR" altLang="fr-FR" b="1" i="0" u="none" strike="noStrike" kern="0" cap="none" spc="0" normalizeH="0" baseline="0" noProof="0" dirty="0">
                <a:ln>
                  <a:noFill/>
                </a:ln>
                <a:solidFill>
                  <a:srgbClr val="333766"/>
                </a:solidFill>
                <a:effectLst/>
                <a:uLnTx/>
                <a:uFillTx/>
                <a:latin typeface="Arial" panose="020B0604020202020204" pitchFamily="34" charset="0"/>
                <a:cs typeface="+mn-cs"/>
              </a:rPr>
              <a:t>que</a:t>
            </a:r>
            <a:r>
              <a:rPr kumimoji="0" lang="fr-FR" altLang="fr-FR" b="0" i="0" u="none" strike="noStrike" kern="0" cap="none" spc="0" normalizeH="0" baseline="0" noProof="0" dirty="0">
                <a:ln>
                  <a:noFill/>
                </a:ln>
                <a:solidFill>
                  <a:srgbClr val="333766"/>
                </a:solidFill>
                <a:effectLst/>
                <a:uLnTx/>
                <a:uFillTx/>
                <a:latin typeface="Arial" panose="020B0604020202020204" pitchFamily="34" charset="0"/>
                <a:cs typeface="+mn-cs"/>
              </a:rPr>
              <a:t>, jusqu’à ce </a:t>
            </a:r>
            <a:r>
              <a:rPr kumimoji="0" lang="fr-FR" altLang="fr-FR" b="1" i="0" u="none" strike="noStrike" kern="0" cap="none" spc="0" normalizeH="0" baseline="0" noProof="0" dirty="0">
                <a:ln>
                  <a:noFill/>
                </a:ln>
                <a:solidFill>
                  <a:srgbClr val="333766"/>
                </a:solidFill>
                <a:effectLst/>
                <a:uLnTx/>
                <a:uFillTx/>
                <a:latin typeface="Arial" panose="020B0604020202020204" pitchFamily="34" charset="0"/>
                <a:cs typeface="+mn-cs"/>
              </a:rPr>
              <a:t>que</a:t>
            </a:r>
            <a:r>
              <a:rPr kumimoji="0" lang="fr-FR" altLang="fr-FR" b="0" i="0" u="none" strike="noStrike" kern="0" cap="none" spc="0" normalizeH="0" baseline="0" noProof="0" dirty="0">
                <a:ln>
                  <a:noFill/>
                </a:ln>
                <a:solidFill>
                  <a:srgbClr val="333766"/>
                </a:solidFill>
                <a:effectLst/>
                <a:uLnTx/>
                <a:uFillTx/>
                <a:latin typeface="Arial" panose="020B0604020202020204" pitchFamily="34" charset="0"/>
                <a:cs typeface="+mn-cs"/>
              </a:rPr>
              <a:t>, </a:t>
            </a:r>
            <a:br>
              <a:rPr kumimoji="0" lang="fr-FR" altLang="fr-FR" b="0" i="0" u="none" strike="noStrike" kern="0" cap="none" spc="0" normalizeH="0" baseline="0" noProof="0" dirty="0">
                <a:ln>
                  <a:noFill/>
                </a:ln>
                <a:solidFill>
                  <a:srgbClr val="333766"/>
                </a:solidFill>
                <a:effectLst/>
                <a:uLnTx/>
                <a:uFillTx/>
                <a:latin typeface="Arial" panose="020B0604020202020204" pitchFamily="34" charset="0"/>
                <a:cs typeface="+mn-cs"/>
              </a:rPr>
            </a:br>
            <a:r>
              <a:rPr kumimoji="0" lang="fr-FR" altLang="fr-FR" b="0" i="0" u="none" strike="noStrike" kern="0" cap="none" spc="0" normalizeH="0" baseline="0" noProof="0" dirty="0">
                <a:ln>
                  <a:noFill/>
                </a:ln>
                <a:solidFill>
                  <a:srgbClr val="333766"/>
                </a:solidFill>
                <a:effectLst/>
                <a:uLnTx/>
                <a:uFillTx/>
                <a:latin typeface="Arial" panose="020B0604020202020204" pitchFamily="34" charset="0"/>
                <a:cs typeface="+mn-cs"/>
              </a:rPr>
              <a:t>bien </a:t>
            </a:r>
            <a:r>
              <a:rPr kumimoji="0" lang="fr-FR" altLang="fr-FR" b="1" i="0" u="none" strike="noStrike" kern="0" cap="none" spc="0" normalizeH="0" baseline="0" noProof="0" dirty="0">
                <a:ln>
                  <a:noFill/>
                </a:ln>
                <a:solidFill>
                  <a:srgbClr val="333766"/>
                </a:solidFill>
                <a:effectLst/>
                <a:uLnTx/>
                <a:uFillTx/>
                <a:latin typeface="Arial" panose="020B0604020202020204" pitchFamily="34" charset="0"/>
                <a:cs typeface="+mn-cs"/>
              </a:rPr>
              <a:t>que</a:t>
            </a:r>
            <a:r>
              <a:rPr kumimoji="0" lang="fr-FR" altLang="fr-FR" b="0" i="0" u="none" strike="noStrike" kern="0" cap="none" spc="0" normalizeH="0" baseline="0" noProof="0" dirty="0">
                <a:ln>
                  <a:noFill/>
                </a:ln>
                <a:solidFill>
                  <a:srgbClr val="333766"/>
                </a:solidFill>
                <a:effectLst/>
                <a:uLnTx/>
                <a:uFillTx/>
                <a:latin typeface="Arial" panose="020B0604020202020204" pitchFamily="34" charset="0"/>
                <a:cs typeface="+mn-cs"/>
              </a:rPr>
              <a:t>, quoi</a:t>
            </a:r>
            <a:r>
              <a:rPr kumimoji="0" lang="fr-FR" altLang="fr-FR" b="1" i="0" u="none" strike="noStrike" kern="0" cap="none" spc="0" normalizeH="0" baseline="0" noProof="0" dirty="0">
                <a:ln>
                  <a:noFill/>
                </a:ln>
                <a:solidFill>
                  <a:srgbClr val="333766"/>
                </a:solidFill>
                <a:effectLst/>
                <a:uLnTx/>
                <a:uFillTx/>
                <a:latin typeface="Arial" panose="020B0604020202020204" pitchFamily="34" charset="0"/>
                <a:cs typeface="+mn-cs"/>
              </a:rPr>
              <a:t>que</a:t>
            </a:r>
            <a:r>
              <a:rPr kumimoji="0" lang="fr-FR" altLang="fr-FR" b="0" i="0" u="none" strike="noStrike" kern="0" cap="none" spc="0" normalizeH="0" baseline="0" noProof="0" dirty="0">
                <a:ln>
                  <a:noFill/>
                </a:ln>
                <a:solidFill>
                  <a:srgbClr val="333766"/>
                </a:solidFill>
                <a:effectLst/>
                <a:uLnTx/>
                <a:uFillTx/>
                <a:latin typeface="Arial" panose="020B0604020202020204" pitchFamily="34" charset="0"/>
                <a:cs typeface="+mn-cs"/>
              </a:rPr>
              <a:t>, etc. </a:t>
            </a:r>
            <a:endParaRPr kumimoji="0" lang="fr-CA" altLang="fr-FR" b="0" i="0" u="none" strike="noStrike" kern="0" cap="none" spc="0" normalizeH="0" baseline="0" noProof="0" dirty="0">
              <a:ln>
                <a:noFill/>
              </a:ln>
              <a:solidFill>
                <a:srgbClr val="333766"/>
              </a:solidFill>
              <a:effectLst/>
              <a:uLnTx/>
              <a:uFillTx/>
              <a:latin typeface="Arial" panose="020B0604020202020204" pitchFamily="34" charset="0"/>
              <a:cs typeface="+mn-cs"/>
            </a:endParaRPr>
          </a:p>
        </p:txBody>
      </p:sp>
      <p:sp>
        <p:nvSpPr>
          <p:cNvPr id="14" name="Rectangle 13">
            <a:extLst>
              <a:ext uri="{FF2B5EF4-FFF2-40B4-BE49-F238E27FC236}">
                <a16:creationId xmlns:a16="http://schemas.microsoft.com/office/drawing/2014/main" id="{978B74BE-D449-E159-D6E0-0604DDF2C725}"/>
              </a:ext>
            </a:extLst>
          </p:cNvPr>
          <p:cNvSpPr/>
          <p:nvPr/>
        </p:nvSpPr>
        <p:spPr>
          <a:xfrm>
            <a:off x="1255487" y="5081046"/>
            <a:ext cx="10802679" cy="1514197"/>
          </a:xfrm>
          <a:prstGeom prst="rect">
            <a:avLst/>
          </a:prstGeom>
        </p:spPr>
        <p:txBody>
          <a:bodyPr wrap="square">
            <a:spAutoFit/>
          </a:bodyPr>
          <a:lstStyle/>
          <a:p>
            <a:pPr>
              <a:lnSpc>
                <a:spcPts val="3800"/>
              </a:lnSpc>
              <a:defRPr/>
            </a:pPr>
            <a:r>
              <a:rPr lang="fr-FR" sz="2800" dirty="0">
                <a:latin typeface="Arial" charset="0"/>
                <a:cs typeface="+mn-cs"/>
              </a:rPr>
              <a:t>Je ferai tout mon possible </a:t>
            </a:r>
            <a:r>
              <a:rPr lang="fr-FR" sz="2800" u="sng" dirty="0">
                <a:uFill>
                  <a:solidFill>
                    <a:srgbClr val="C00000"/>
                  </a:solidFill>
                </a:uFill>
                <a:latin typeface="Arial" charset="0"/>
                <a:cs typeface="+mn-cs"/>
              </a:rPr>
              <a:t>pour qu</a:t>
            </a:r>
            <a:r>
              <a:rPr lang="fr-FR" sz="2800" dirty="0">
                <a:latin typeface="Arial" charset="0"/>
                <a:cs typeface="+mn-cs"/>
              </a:rPr>
              <a:t>’il </a:t>
            </a:r>
            <a:r>
              <a:rPr lang="fr-FR" sz="2800" b="1" dirty="0">
                <a:latin typeface="Arial" charset="0"/>
                <a:cs typeface="+mn-cs"/>
              </a:rPr>
              <a:t>réussisse</a:t>
            </a:r>
            <a:r>
              <a:rPr lang="fr-FR" sz="2800" dirty="0">
                <a:latin typeface="Arial" charset="0"/>
                <a:cs typeface="+mn-cs"/>
              </a:rPr>
              <a:t>. </a:t>
            </a:r>
            <a:endParaRPr lang="en-US" sz="2800" dirty="0">
              <a:latin typeface="Arial" charset="0"/>
              <a:cs typeface="+mn-cs"/>
            </a:endParaRPr>
          </a:p>
          <a:p>
            <a:pPr>
              <a:lnSpc>
                <a:spcPts val="3800"/>
              </a:lnSpc>
              <a:defRPr/>
            </a:pPr>
            <a:r>
              <a:rPr lang="fr-FR" sz="2800" dirty="0">
                <a:latin typeface="Arial" charset="0"/>
                <a:cs typeface="+mn-cs"/>
              </a:rPr>
              <a:t>Réfléchissez </a:t>
            </a:r>
            <a:r>
              <a:rPr lang="fr-FR" sz="2800" u="sng" dirty="0">
                <a:uFill>
                  <a:solidFill>
                    <a:srgbClr val="C00000"/>
                  </a:solidFill>
                </a:uFill>
                <a:latin typeface="Arial" charset="0"/>
                <a:cs typeface="+mn-cs"/>
              </a:rPr>
              <a:t>avant qu</a:t>
            </a:r>
            <a:r>
              <a:rPr lang="fr-FR" sz="2800" dirty="0">
                <a:latin typeface="Arial" charset="0"/>
                <a:cs typeface="+mn-cs"/>
              </a:rPr>
              <a:t>’il ne </a:t>
            </a:r>
            <a:r>
              <a:rPr lang="fr-FR" sz="2800" b="1" dirty="0">
                <a:latin typeface="Arial" charset="0"/>
                <a:cs typeface="+mn-cs"/>
              </a:rPr>
              <a:t>soit</a:t>
            </a:r>
            <a:r>
              <a:rPr lang="fr-FR" sz="2800" dirty="0">
                <a:latin typeface="Arial" charset="0"/>
                <a:cs typeface="+mn-cs"/>
              </a:rPr>
              <a:t> pas trop tard. </a:t>
            </a:r>
            <a:endParaRPr lang="en-US" sz="2800" dirty="0">
              <a:latin typeface="Arial" charset="0"/>
              <a:cs typeface="+mn-cs"/>
            </a:endParaRPr>
          </a:p>
          <a:p>
            <a:pPr>
              <a:lnSpc>
                <a:spcPts val="3800"/>
              </a:lnSpc>
              <a:defRPr/>
            </a:pPr>
            <a:r>
              <a:rPr lang="fr-FR" sz="2800" u="sng" dirty="0">
                <a:uFill>
                  <a:solidFill>
                    <a:srgbClr val="C00000"/>
                  </a:solidFill>
                </a:uFill>
                <a:latin typeface="Arial" charset="0"/>
                <a:cs typeface="+mn-cs"/>
              </a:rPr>
              <a:t>En attendant que</a:t>
            </a:r>
            <a:r>
              <a:rPr lang="fr-FR" sz="2800" dirty="0">
                <a:latin typeface="Arial" charset="0"/>
                <a:cs typeface="+mn-cs"/>
              </a:rPr>
              <a:t> le nouveau pont </a:t>
            </a:r>
            <a:r>
              <a:rPr lang="fr-FR" sz="2800" b="1" dirty="0">
                <a:latin typeface="Arial" charset="0"/>
                <a:cs typeface="+mn-cs"/>
              </a:rPr>
              <a:t>soit</a:t>
            </a:r>
            <a:r>
              <a:rPr lang="fr-FR" sz="2800" dirty="0">
                <a:latin typeface="Arial" charset="0"/>
                <a:cs typeface="+mn-cs"/>
              </a:rPr>
              <a:t> construit, on utilise le vieux. </a:t>
            </a:r>
            <a:endParaRPr lang="en-US" sz="2800" dirty="0">
              <a:latin typeface="Arial" charset="0"/>
              <a:cs typeface="+mn-cs"/>
            </a:endParaRPr>
          </a:p>
        </p:txBody>
      </p:sp>
    </p:spTree>
    <p:custDataLst>
      <p:tags r:id="rId1"/>
    </p:custDataLst>
    <p:extLst>
      <p:ext uri="{BB962C8B-B14F-4D97-AF65-F5344CB8AC3E}">
        <p14:creationId xmlns:p14="http://schemas.microsoft.com/office/powerpoint/2010/main" val="219491097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22" presetClass="entr" presetSubtype="8" fill="hold" grpId="0" nodeType="withEffect">
                                  <p:stCondLst>
                                    <p:cond delay="500"/>
                                  </p:stCondLst>
                                  <p:childTnLst>
                                    <p:set>
                                      <p:cBhvr>
                                        <p:cTn id="17" dur="1" fill="hold">
                                          <p:stCondLst>
                                            <p:cond delay="0"/>
                                          </p:stCondLst>
                                        </p:cTn>
                                        <p:tgtEl>
                                          <p:spTgt spid="19"/>
                                        </p:tgtEl>
                                        <p:attrNameLst>
                                          <p:attrName>style.visibility</p:attrName>
                                        </p:attrNameLst>
                                      </p:cBhvr>
                                      <p:to>
                                        <p:strVal val="visible"/>
                                      </p:to>
                                    </p:set>
                                    <p:animEffect transition="in" filter="wipe(left)">
                                      <p:cBhvr>
                                        <p:cTn id="18" dur="125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8" grpId="0"/>
      <p:bldP spid="19" grpId="0" animBg="1"/>
      <p:bldP spid="12"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58B18-824C-BFB8-3342-335495B10720}"/>
              </a:ext>
            </a:extLst>
          </p:cNvPr>
          <p:cNvSpPr>
            <a:spLocks noGrp="1"/>
          </p:cNvSpPr>
          <p:nvPr>
            <p:ph type="title"/>
          </p:nvPr>
        </p:nvSpPr>
        <p:spPr/>
        <p:txBody>
          <a:bodyPr/>
          <a:lstStyle/>
          <a:p>
            <a:r>
              <a:rPr lang="fr-FR" altLang="fr-FR" sz="2800" dirty="0"/>
              <a:t> III) Propositions relatives</a:t>
            </a:r>
            <a:endParaRPr lang="fr-CA" dirty="0"/>
          </a:p>
        </p:txBody>
      </p:sp>
      <p:sp>
        <p:nvSpPr>
          <p:cNvPr id="15" name="Rectangle 6">
            <a:extLst>
              <a:ext uri="{FF2B5EF4-FFF2-40B4-BE49-F238E27FC236}">
                <a16:creationId xmlns:a16="http://schemas.microsoft.com/office/drawing/2014/main" id="{C10C44EF-649B-97E1-6F6B-6C3CDA47ACA9}"/>
              </a:ext>
            </a:extLst>
          </p:cNvPr>
          <p:cNvSpPr>
            <a:spLocks noChangeArrowheads="1"/>
          </p:cNvSpPr>
          <p:nvPr/>
        </p:nvSpPr>
        <p:spPr bwMode="auto">
          <a:xfrm>
            <a:off x="1327150" y="915443"/>
            <a:ext cx="987107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fr-FR" altLang="fr-FR" sz="2800" b="0" i="0" u="none" strike="noStrike" kern="0" cap="none" spc="0" normalizeH="0" baseline="0" noProof="0" dirty="0">
                <a:ln>
                  <a:noFill/>
                </a:ln>
                <a:solidFill>
                  <a:srgbClr val="333766"/>
                </a:solidFill>
                <a:effectLst/>
                <a:uLnTx/>
                <a:uFillTx/>
                <a:latin typeface="Arial" panose="020B0604020202020204" pitchFamily="34" charset="0"/>
                <a:cs typeface="+mn-cs"/>
              </a:rPr>
              <a:t>Quelle est la différence entre les propositions complétives </a:t>
            </a:r>
            <a:br>
              <a:rPr kumimoji="0" lang="fr-FR" altLang="fr-FR" sz="2800" b="0" i="0" u="none" strike="noStrike" kern="0" cap="none" spc="0" normalizeH="0" baseline="0" noProof="0" dirty="0">
                <a:ln>
                  <a:noFill/>
                </a:ln>
                <a:solidFill>
                  <a:srgbClr val="333766"/>
                </a:solidFill>
                <a:effectLst/>
                <a:uLnTx/>
                <a:uFillTx/>
                <a:latin typeface="Arial" panose="020B0604020202020204" pitchFamily="34" charset="0"/>
                <a:cs typeface="+mn-cs"/>
              </a:rPr>
            </a:br>
            <a:r>
              <a:rPr kumimoji="0" lang="fr-FR" altLang="fr-FR" sz="2800" b="0" i="0" u="none" strike="noStrike" kern="0" cap="none" spc="0" normalizeH="0" baseline="0" noProof="0" dirty="0">
                <a:ln>
                  <a:noFill/>
                </a:ln>
                <a:solidFill>
                  <a:srgbClr val="333766"/>
                </a:solidFill>
                <a:effectLst/>
                <a:uLnTx/>
                <a:uFillTx/>
                <a:latin typeface="Arial" panose="020B0604020202020204" pitchFamily="34" charset="0"/>
                <a:cs typeface="+mn-cs"/>
              </a:rPr>
              <a:t>et les propositions relatives ?</a:t>
            </a:r>
            <a:endParaRPr kumimoji="0" lang="fr-CA" altLang="fr-FR" sz="2800" b="0" i="0" u="none" strike="noStrike" kern="0" cap="none" spc="0" normalizeH="0" baseline="0" noProof="0" dirty="0">
              <a:ln>
                <a:noFill/>
              </a:ln>
              <a:solidFill>
                <a:srgbClr val="333766"/>
              </a:solidFill>
              <a:effectLst/>
              <a:uLnTx/>
              <a:uFillTx/>
              <a:latin typeface="Arial" panose="020B0604020202020204" pitchFamily="34" charset="0"/>
              <a:cs typeface="+mn-cs"/>
            </a:endParaRPr>
          </a:p>
        </p:txBody>
      </p:sp>
      <p:sp>
        <p:nvSpPr>
          <p:cNvPr id="16" name="Rectangle 15">
            <a:extLst>
              <a:ext uri="{FF2B5EF4-FFF2-40B4-BE49-F238E27FC236}">
                <a16:creationId xmlns:a16="http://schemas.microsoft.com/office/drawing/2014/main" id="{1BBF3194-83FA-F8BE-5618-9706714E6376}"/>
              </a:ext>
            </a:extLst>
          </p:cNvPr>
          <p:cNvSpPr/>
          <p:nvPr/>
        </p:nvSpPr>
        <p:spPr>
          <a:xfrm>
            <a:off x="1111249" y="3732213"/>
            <a:ext cx="4923143" cy="523220"/>
          </a:xfrm>
          <a:prstGeom prst="rect">
            <a:avLst/>
          </a:prstGeom>
        </p:spPr>
        <p:txBody>
          <a:bodyPr wrap="none">
            <a:spAutoFit/>
          </a:bodyPr>
          <a:lstStyle/>
          <a:p>
            <a:pPr>
              <a:defRPr/>
            </a:pPr>
            <a:r>
              <a:rPr lang="fr-FR" sz="2800" u="dbl" dirty="0" err="1">
                <a:solidFill>
                  <a:srgbClr val="333766"/>
                </a:solidFill>
                <a:uFill>
                  <a:solidFill>
                    <a:srgbClr val="C00000"/>
                  </a:solidFill>
                </a:uFill>
                <a:latin typeface="Arial" charset="0"/>
                <a:cs typeface="+mn-cs"/>
              </a:rPr>
              <a:t>M.Radin</a:t>
            </a:r>
            <a:r>
              <a:rPr lang="fr-FR" sz="2800" u="dbl" dirty="0">
                <a:solidFill>
                  <a:srgbClr val="333766"/>
                </a:solidFill>
                <a:uFill>
                  <a:solidFill>
                    <a:srgbClr val="C00000"/>
                  </a:solidFill>
                </a:uFill>
                <a:latin typeface="Arial" charset="0"/>
                <a:cs typeface="+mn-cs"/>
              </a:rPr>
              <a:t> dit </a:t>
            </a:r>
            <a:r>
              <a:rPr lang="fr-FR" sz="2800" u="dashHeavy" dirty="0">
                <a:solidFill>
                  <a:srgbClr val="333766"/>
                </a:solidFill>
                <a:uFill>
                  <a:solidFill>
                    <a:srgbClr val="00B050"/>
                  </a:solidFill>
                </a:uFill>
                <a:latin typeface="Arial" charset="0"/>
                <a:cs typeface="+mn-cs"/>
              </a:rPr>
              <a:t>qu’elle est partie</a:t>
            </a:r>
            <a:r>
              <a:rPr lang="fr-FR" sz="2800" dirty="0">
                <a:solidFill>
                  <a:srgbClr val="333766"/>
                </a:solidFill>
                <a:latin typeface="Arial" charset="0"/>
                <a:cs typeface="+mn-cs"/>
              </a:rPr>
              <a:t>. </a:t>
            </a:r>
            <a:endParaRPr lang="en-US" sz="2800" dirty="0">
              <a:solidFill>
                <a:srgbClr val="333766"/>
              </a:solidFill>
              <a:latin typeface="Arial" charset="0"/>
              <a:cs typeface="+mn-cs"/>
            </a:endParaRPr>
          </a:p>
        </p:txBody>
      </p:sp>
      <p:sp>
        <p:nvSpPr>
          <p:cNvPr id="17" name="Curved Down Arrow 8">
            <a:extLst>
              <a:ext uri="{FF2B5EF4-FFF2-40B4-BE49-F238E27FC236}">
                <a16:creationId xmlns:a16="http://schemas.microsoft.com/office/drawing/2014/main" id="{1261FF6B-3479-FD7D-B3BB-6AF390B7DA2D}"/>
              </a:ext>
            </a:extLst>
          </p:cNvPr>
          <p:cNvSpPr/>
          <p:nvPr/>
        </p:nvSpPr>
        <p:spPr>
          <a:xfrm>
            <a:off x="2800349" y="3265488"/>
            <a:ext cx="1943101" cy="533400"/>
          </a:xfrm>
          <a:prstGeom prst="curvedDownArrow">
            <a:avLst>
              <a:gd name="adj1" fmla="val 25000"/>
              <a:gd name="adj2" fmla="val 94352"/>
              <a:gd name="adj3" fmla="val 25000"/>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anchor="ctr"/>
          <a:lstStyle/>
          <a:p>
            <a:pPr algn="ctr" fontAlgn="auto">
              <a:spcBef>
                <a:spcPts val="0"/>
              </a:spcBef>
              <a:spcAft>
                <a:spcPts val="0"/>
              </a:spcAft>
            </a:pPr>
            <a:endParaRPr lang="fr-CA" sz="1800" kern="0">
              <a:latin typeface="Arial"/>
              <a:cs typeface="+mn-cs"/>
            </a:endParaRPr>
          </a:p>
        </p:txBody>
      </p:sp>
      <p:sp>
        <p:nvSpPr>
          <p:cNvPr id="18" name="Rectangle 17">
            <a:extLst>
              <a:ext uri="{FF2B5EF4-FFF2-40B4-BE49-F238E27FC236}">
                <a16:creationId xmlns:a16="http://schemas.microsoft.com/office/drawing/2014/main" id="{29F42C2C-C169-4ED3-86EB-0D3321118E20}"/>
              </a:ext>
            </a:extLst>
          </p:cNvPr>
          <p:cNvSpPr>
            <a:spLocks noChangeArrowheads="1"/>
          </p:cNvSpPr>
          <p:nvPr/>
        </p:nvSpPr>
        <p:spPr bwMode="auto">
          <a:xfrm>
            <a:off x="2132662" y="2569330"/>
            <a:ext cx="314701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fr-FR" altLang="fr-FR" sz="2400" b="0" i="0" u="none" strike="noStrike" kern="0" cap="none" spc="0" normalizeH="0" baseline="0" noProof="0" dirty="0">
                <a:ln>
                  <a:noFill/>
                </a:ln>
                <a:solidFill>
                  <a:srgbClr val="627B9A"/>
                </a:solidFill>
                <a:effectLst/>
                <a:uLnTx/>
                <a:uFillTx/>
                <a:latin typeface="Arial" panose="020B0604020202020204" pitchFamily="34" charset="0"/>
                <a:cs typeface="+mn-cs"/>
              </a:rPr>
              <a:t>complément du verbe</a:t>
            </a:r>
            <a:endParaRPr kumimoji="0" lang="fr-CA" altLang="fr-FR" sz="2400" b="0" i="0" u="none" strike="noStrike" kern="0" cap="none" spc="0" normalizeH="0" baseline="0" noProof="0" dirty="0">
              <a:ln>
                <a:noFill/>
              </a:ln>
              <a:solidFill>
                <a:srgbClr val="627B9A"/>
              </a:solidFill>
              <a:effectLst/>
              <a:uLnTx/>
              <a:uFillTx/>
              <a:latin typeface="Arial" panose="020B0604020202020204" pitchFamily="34" charset="0"/>
              <a:cs typeface="+mn-cs"/>
            </a:endParaRPr>
          </a:p>
        </p:txBody>
      </p:sp>
      <p:sp>
        <p:nvSpPr>
          <p:cNvPr id="19" name="Rectangle 18">
            <a:extLst>
              <a:ext uri="{FF2B5EF4-FFF2-40B4-BE49-F238E27FC236}">
                <a16:creationId xmlns:a16="http://schemas.microsoft.com/office/drawing/2014/main" id="{F66F8159-A8C9-830B-CBD0-A5A8BEAFAEB9}"/>
              </a:ext>
            </a:extLst>
          </p:cNvPr>
          <p:cNvSpPr>
            <a:spLocks noChangeArrowheads="1"/>
          </p:cNvSpPr>
          <p:nvPr/>
        </p:nvSpPr>
        <p:spPr bwMode="auto">
          <a:xfrm>
            <a:off x="3161650" y="4103688"/>
            <a:ext cx="26981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fr-FR" altLang="fr-FR" sz="1400" b="0" i="0" u="none" strike="noStrike" kern="0" cap="none" spc="0" normalizeH="0" baseline="0" noProof="0" dirty="0">
                <a:ln>
                  <a:noFill/>
                </a:ln>
                <a:solidFill>
                  <a:srgbClr val="000000"/>
                </a:solidFill>
                <a:effectLst/>
                <a:uLnTx/>
                <a:uFillTx/>
                <a:latin typeface="Arial" panose="020B0604020202020204" pitchFamily="34" charset="0"/>
                <a:cs typeface="+mn-cs"/>
              </a:rPr>
              <a:t>proposition subordonnée </a:t>
            </a:r>
            <a:br>
              <a:rPr kumimoji="0" lang="fr-FR" altLang="fr-FR" sz="1400" b="0" i="0" u="none" strike="noStrike" kern="0" cap="none" spc="0" normalizeH="0" baseline="0" noProof="0" dirty="0">
                <a:ln>
                  <a:noFill/>
                </a:ln>
                <a:solidFill>
                  <a:srgbClr val="000000"/>
                </a:solidFill>
                <a:effectLst/>
                <a:uLnTx/>
                <a:uFillTx/>
                <a:latin typeface="Arial" panose="020B0604020202020204" pitchFamily="34" charset="0"/>
                <a:cs typeface="+mn-cs"/>
              </a:rPr>
            </a:br>
            <a:r>
              <a:rPr kumimoji="0" lang="fr-FR" altLang="fr-FR" sz="1400" b="0" i="0" u="none" strike="noStrike" kern="0" cap="none" spc="0" normalizeH="0" baseline="0" noProof="0" dirty="0">
                <a:ln>
                  <a:noFill/>
                </a:ln>
                <a:solidFill>
                  <a:srgbClr val="000000"/>
                </a:solidFill>
                <a:effectLst/>
                <a:uLnTx/>
                <a:uFillTx/>
                <a:latin typeface="Arial" panose="020B0604020202020204" pitchFamily="34" charset="0"/>
                <a:cs typeface="+mn-cs"/>
              </a:rPr>
              <a:t>complétive </a:t>
            </a:r>
            <a:endParaRPr kumimoji="0" lang="fr-CA" altLang="fr-FR" sz="1400" b="0" i="0" u="none" strike="noStrike" kern="0" cap="none" spc="0" normalizeH="0" baseline="0" noProof="0" dirty="0">
              <a:ln>
                <a:noFill/>
              </a:ln>
              <a:solidFill>
                <a:srgbClr val="000000"/>
              </a:solidFill>
              <a:effectLst/>
              <a:uLnTx/>
              <a:uFillTx/>
              <a:latin typeface="Arial" panose="020B0604020202020204" pitchFamily="34" charset="0"/>
              <a:cs typeface="+mn-cs"/>
            </a:endParaRPr>
          </a:p>
        </p:txBody>
      </p:sp>
      <p:sp>
        <p:nvSpPr>
          <p:cNvPr id="20" name="Rectangle 19">
            <a:extLst>
              <a:ext uri="{FF2B5EF4-FFF2-40B4-BE49-F238E27FC236}">
                <a16:creationId xmlns:a16="http://schemas.microsoft.com/office/drawing/2014/main" id="{796A7568-0753-3182-9441-90A0B66BEE86}"/>
              </a:ext>
            </a:extLst>
          </p:cNvPr>
          <p:cNvSpPr>
            <a:spLocks noChangeArrowheads="1"/>
          </p:cNvSpPr>
          <p:nvPr/>
        </p:nvSpPr>
        <p:spPr bwMode="auto">
          <a:xfrm>
            <a:off x="1273174" y="4103688"/>
            <a:ext cx="18758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fr-FR" altLang="fr-FR" sz="1400" b="0" i="0" u="none" strike="noStrike" kern="0" cap="none" spc="0" normalizeH="0" baseline="0" noProof="0">
                <a:ln>
                  <a:noFill/>
                </a:ln>
                <a:solidFill>
                  <a:srgbClr val="000000"/>
                </a:solidFill>
                <a:effectLst/>
                <a:uLnTx/>
                <a:uFillTx/>
                <a:latin typeface="Arial" panose="020B0604020202020204" pitchFamily="34" charset="0"/>
                <a:cs typeface="+mn-cs"/>
              </a:rPr>
              <a:t>proposition principale</a:t>
            </a:r>
            <a:endParaRPr kumimoji="0" lang="fr-CA" altLang="fr-FR" sz="1800" b="0" i="0" u="none" strike="noStrike" kern="0" cap="none" spc="0" normalizeH="0" baseline="0" noProof="0">
              <a:ln>
                <a:noFill/>
              </a:ln>
              <a:solidFill>
                <a:srgbClr val="000000"/>
              </a:solidFill>
              <a:effectLst/>
              <a:uLnTx/>
              <a:uFillTx/>
              <a:latin typeface="Arial" panose="020B0604020202020204" pitchFamily="34" charset="0"/>
              <a:cs typeface="+mn-cs"/>
            </a:endParaRPr>
          </a:p>
        </p:txBody>
      </p:sp>
      <p:sp>
        <p:nvSpPr>
          <p:cNvPr id="21" name="Rectangle 20">
            <a:extLst>
              <a:ext uri="{FF2B5EF4-FFF2-40B4-BE49-F238E27FC236}">
                <a16:creationId xmlns:a16="http://schemas.microsoft.com/office/drawing/2014/main" id="{E4231CD3-A476-611C-F826-9C0D3649B58F}"/>
              </a:ext>
            </a:extLst>
          </p:cNvPr>
          <p:cNvSpPr/>
          <p:nvPr/>
        </p:nvSpPr>
        <p:spPr>
          <a:xfrm>
            <a:off x="6524624" y="3732213"/>
            <a:ext cx="5441939" cy="523220"/>
          </a:xfrm>
          <a:prstGeom prst="rect">
            <a:avLst/>
          </a:prstGeom>
        </p:spPr>
        <p:txBody>
          <a:bodyPr wrap="none">
            <a:spAutoFit/>
          </a:bodyPr>
          <a:lstStyle/>
          <a:p>
            <a:pPr>
              <a:defRPr/>
            </a:pPr>
            <a:r>
              <a:rPr lang="fr-FR" sz="2800" dirty="0">
                <a:solidFill>
                  <a:srgbClr val="333766"/>
                </a:solidFill>
                <a:uFill>
                  <a:solidFill>
                    <a:srgbClr val="C00000"/>
                  </a:solidFill>
                </a:uFill>
                <a:latin typeface="Arial" charset="0"/>
                <a:cs typeface="+mn-cs"/>
              </a:rPr>
              <a:t>Voici les </a:t>
            </a:r>
            <a:r>
              <a:rPr lang="fr-FR" sz="2800" u="dbl" dirty="0">
                <a:solidFill>
                  <a:srgbClr val="333766"/>
                </a:solidFill>
                <a:uFill>
                  <a:solidFill>
                    <a:srgbClr val="C00000"/>
                  </a:solidFill>
                </a:uFill>
                <a:latin typeface="Arial" charset="0"/>
                <a:cs typeface="+mn-cs"/>
              </a:rPr>
              <a:t>livres</a:t>
            </a:r>
            <a:r>
              <a:rPr lang="fr-FR" sz="2800" dirty="0">
                <a:solidFill>
                  <a:srgbClr val="333766"/>
                </a:solidFill>
                <a:uFill>
                  <a:solidFill>
                    <a:srgbClr val="C00000"/>
                  </a:solidFill>
                </a:uFill>
                <a:latin typeface="Arial" charset="0"/>
                <a:cs typeface="+mn-cs"/>
              </a:rPr>
              <a:t> </a:t>
            </a:r>
            <a:r>
              <a:rPr lang="fr-FR" sz="2800" u="dashHeavy" dirty="0">
                <a:solidFill>
                  <a:srgbClr val="333766"/>
                </a:solidFill>
                <a:uFill>
                  <a:solidFill>
                    <a:srgbClr val="00B050"/>
                  </a:solidFill>
                </a:uFill>
                <a:latin typeface="Arial" charset="0"/>
                <a:cs typeface="+mn-cs"/>
              </a:rPr>
              <a:t>que j’ai cherchés</a:t>
            </a:r>
            <a:r>
              <a:rPr lang="fr-FR" sz="2800" dirty="0">
                <a:solidFill>
                  <a:srgbClr val="333766"/>
                </a:solidFill>
                <a:latin typeface="Arial" charset="0"/>
                <a:cs typeface="+mn-cs"/>
              </a:rPr>
              <a:t>. </a:t>
            </a:r>
            <a:endParaRPr lang="en-US" sz="2800" dirty="0">
              <a:solidFill>
                <a:srgbClr val="333766"/>
              </a:solidFill>
              <a:latin typeface="Arial" charset="0"/>
              <a:cs typeface="+mn-cs"/>
            </a:endParaRPr>
          </a:p>
        </p:txBody>
      </p:sp>
      <p:sp>
        <p:nvSpPr>
          <p:cNvPr id="22" name="Rectangle 21">
            <a:extLst>
              <a:ext uri="{FF2B5EF4-FFF2-40B4-BE49-F238E27FC236}">
                <a16:creationId xmlns:a16="http://schemas.microsoft.com/office/drawing/2014/main" id="{74DFD29C-31E2-FDB9-623A-E7849A3E1BED}"/>
              </a:ext>
            </a:extLst>
          </p:cNvPr>
          <p:cNvSpPr>
            <a:spLocks noChangeArrowheads="1"/>
          </p:cNvSpPr>
          <p:nvPr/>
        </p:nvSpPr>
        <p:spPr bwMode="auto">
          <a:xfrm>
            <a:off x="7922158" y="2560935"/>
            <a:ext cx="297549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fr-FR" altLang="fr-FR" sz="2400" b="0" i="0" u="none" strike="noStrike" kern="0" cap="none" spc="0" normalizeH="0" baseline="0" noProof="0" dirty="0">
                <a:ln>
                  <a:noFill/>
                </a:ln>
                <a:solidFill>
                  <a:srgbClr val="627B9A"/>
                </a:solidFill>
                <a:effectLst/>
                <a:uLnTx/>
                <a:uFillTx/>
                <a:latin typeface="Arial" panose="020B0604020202020204" pitchFamily="34" charset="0"/>
                <a:cs typeface="+mn-cs"/>
              </a:rPr>
              <a:t>complément du nom</a:t>
            </a:r>
            <a:endParaRPr kumimoji="0" lang="fr-CA" altLang="fr-FR" sz="2400" b="0" i="0" u="none" strike="noStrike" kern="0" cap="none" spc="0" normalizeH="0" baseline="0" noProof="0" dirty="0">
              <a:ln>
                <a:noFill/>
              </a:ln>
              <a:solidFill>
                <a:srgbClr val="627B9A"/>
              </a:solidFill>
              <a:effectLst/>
              <a:uLnTx/>
              <a:uFillTx/>
              <a:latin typeface="Arial" panose="020B0604020202020204" pitchFamily="34" charset="0"/>
              <a:cs typeface="+mn-cs"/>
            </a:endParaRPr>
          </a:p>
        </p:txBody>
      </p:sp>
      <p:sp>
        <p:nvSpPr>
          <p:cNvPr id="23" name="Rectangle 22">
            <a:extLst>
              <a:ext uri="{FF2B5EF4-FFF2-40B4-BE49-F238E27FC236}">
                <a16:creationId xmlns:a16="http://schemas.microsoft.com/office/drawing/2014/main" id="{58B77766-CE2E-4A34-C3CE-9BEA5BEFC034}"/>
              </a:ext>
            </a:extLst>
          </p:cNvPr>
          <p:cNvSpPr>
            <a:spLocks noChangeArrowheads="1"/>
          </p:cNvSpPr>
          <p:nvPr/>
        </p:nvSpPr>
        <p:spPr bwMode="auto">
          <a:xfrm>
            <a:off x="9461916" y="4103688"/>
            <a:ext cx="168668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fr-FR" altLang="fr-FR" sz="1400" b="0" i="0" u="none" strike="noStrike" kern="0" cap="none" spc="0" normalizeH="0" baseline="0" noProof="0">
                <a:ln>
                  <a:noFill/>
                </a:ln>
                <a:solidFill>
                  <a:srgbClr val="000000"/>
                </a:solidFill>
                <a:effectLst/>
                <a:uLnTx/>
                <a:uFillTx/>
                <a:latin typeface="Arial" panose="020B0604020202020204" pitchFamily="34" charset="0"/>
                <a:cs typeface="+mn-cs"/>
              </a:rPr>
              <a:t>proposition relative</a:t>
            </a:r>
            <a:endParaRPr kumimoji="0" lang="fr-CA" altLang="fr-FR" sz="1400" b="0" i="0" u="none" strike="noStrike" kern="0" cap="none" spc="0" normalizeH="0" baseline="0" noProof="0">
              <a:ln>
                <a:noFill/>
              </a:ln>
              <a:solidFill>
                <a:srgbClr val="000000"/>
              </a:solidFill>
              <a:effectLst/>
              <a:uLnTx/>
              <a:uFillTx/>
              <a:latin typeface="Arial" panose="020B0604020202020204" pitchFamily="34" charset="0"/>
              <a:cs typeface="+mn-cs"/>
            </a:endParaRPr>
          </a:p>
        </p:txBody>
      </p:sp>
      <p:sp>
        <p:nvSpPr>
          <p:cNvPr id="24" name="Rectangle 23">
            <a:extLst>
              <a:ext uri="{FF2B5EF4-FFF2-40B4-BE49-F238E27FC236}">
                <a16:creationId xmlns:a16="http://schemas.microsoft.com/office/drawing/2014/main" id="{E517EB82-6759-C779-3033-838980AC53C7}"/>
              </a:ext>
            </a:extLst>
          </p:cNvPr>
          <p:cNvSpPr>
            <a:spLocks noChangeArrowheads="1"/>
          </p:cNvSpPr>
          <p:nvPr/>
        </p:nvSpPr>
        <p:spPr bwMode="auto">
          <a:xfrm>
            <a:off x="6770103" y="4103688"/>
            <a:ext cx="18758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fr-FR" altLang="fr-FR" sz="1400" b="0" i="0" u="none" strike="noStrike" kern="0" cap="none" spc="0" normalizeH="0" baseline="0" noProof="0">
                <a:ln>
                  <a:noFill/>
                </a:ln>
                <a:solidFill>
                  <a:srgbClr val="000000"/>
                </a:solidFill>
                <a:effectLst/>
                <a:uLnTx/>
                <a:uFillTx/>
                <a:latin typeface="Arial" panose="020B0604020202020204" pitchFamily="34" charset="0"/>
                <a:cs typeface="+mn-cs"/>
              </a:rPr>
              <a:t>proposition principale</a:t>
            </a:r>
            <a:endParaRPr kumimoji="0" lang="fr-CA" altLang="fr-FR" sz="1800" b="0" i="0" u="none" strike="noStrike" kern="0" cap="none" spc="0" normalizeH="0" baseline="0" noProof="0">
              <a:ln>
                <a:noFill/>
              </a:ln>
              <a:solidFill>
                <a:srgbClr val="000000"/>
              </a:solidFill>
              <a:effectLst/>
              <a:uLnTx/>
              <a:uFillTx/>
              <a:latin typeface="Arial" panose="020B0604020202020204" pitchFamily="34" charset="0"/>
              <a:cs typeface="+mn-cs"/>
            </a:endParaRPr>
          </a:p>
        </p:txBody>
      </p:sp>
      <p:sp>
        <p:nvSpPr>
          <p:cNvPr id="25" name="Curved Down Arrow 21">
            <a:extLst>
              <a:ext uri="{FF2B5EF4-FFF2-40B4-BE49-F238E27FC236}">
                <a16:creationId xmlns:a16="http://schemas.microsoft.com/office/drawing/2014/main" id="{057A050A-2054-8437-0CE7-C2AE687198A5}"/>
              </a:ext>
            </a:extLst>
          </p:cNvPr>
          <p:cNvSpPr/>
          <p:nvPr/>
        </p:nvSpPr>
        <p:spPr>
          <a:xfrm>
            <a:off x="8499891" y="3198813"/>
            <a:ext cx="2030413" cy="533400"/>
          </a:xfrm>
          <a:prstGeom prst="curvedDownArrow">
            <a:avLst>
              <a:gd name="adj1" fmla="val 25000"/>
              <a:gd name="adj2" fmla="val 94352"/>
              <a:gd name="adj3" fmla="val 25000"/>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anchor="ctr"/>
          <a:lstStyle/>
          <a:p>
            <a:pPr algn="ctr" fontAlgn="auto">
              <a:spcBef>
                <a:spcPts val="0"/>
              </a:spcBef>
              <a:spcAft>
                <a:spcPts val="0"/>
              </a:spcAft>
            </a:pPr>
            <a:endParaRPr lang="fr-CA" sz="1800" kern="0">
              <a:latin typeface="Arial"/>
              <a:cs typeface="+mn-cs"/>
            </a:endParaRPr>
          </a:p>
        </p:txBody>
      </p:sp>
      <p:sp>
        <p:nvSpPr>
          <p:cNvPr id="26" name="Rectangle 25">
            <a:extLst>
              <a:ext uri="{FF2B5EF4-FFF2-40B4-BE49-F238E27FC236}">
                <a16:creationId xmlns:a16="http://schemas.microsoft.com/office/drawing/2014/main" id="{514579ED-0623-8C8E-3BBE-F80C1E976451}"/>
              </a:ext>
            </a:extLst>
          </p:cNvPr>
          <p:cNvSpPr/>
          <p:nvPr/>
        </p:nvSpPr>
        <p:spPr>
          <a:xfrm>
            <a:off x="7832129" y="4567457"/>
            <a:ext cx="2698175" cy="400110"/>
          </a:xfrm>
          <a:prstGeom prst="rect">
            <a:avLst/>
          </a:prstGeom>
        </p:spPr>
        <p:txBody>
          <a:bodyPr wrap="none">
            <a:spAutoFit/>
          </a:bodyPr>
          <a:lstStyle/>
          <a:p>
            <a:pPr>
              <a:defRPr/>
            </a:pPr>
            <a:r>
              <a:rPr lang="fr-FR" sz="2000" i="1" u="dbl" dirty="0">
                <a:solidFill>
                  <a:srgbClr val="333766"/>
                </a:solidFill>
                <a:uFill>
                  <a:solidFill>
                    <a:srgbClr val="C00000"/>
                  </a:solidFill>
                </a:uFill>
                <a:latin typeface="Arial" charset="0"/>
                <a:cs typeface="+mn-cs"/>
              </a:rPr>
              <a:t>livres</a:t>
            </a:r>
            <a:r>
              <a:rPr lang="fr-FR" sz="2000" i="1" dirty="0">
                <a:latin typeface="Arial" charset="0"/>
                <a:cs typeface="+mn-cs"/>
              </a:rPr>
              <a:t> = un antécédent</a:t>
            </a:r>
            <a:endParaRPr lang="fr-CA" sz="2000" i="1" dirty="0">
              <a:latin typeface="Arial" charset="0"/>
              <a:cs typeface="+mn-cs"/>
            </a:endParaRPr>
          </a:p>
        </p:txBody>
      </p:sp>
    </p:spTree>
    <p:custDataLst>
      <p:tags r:id="rId1"/>
    </p:custDataLst>
    <p:extLst>
      <p:ext uri="{BB962C8B-B14F-4D97-AF65-F5344CB8AC3E}">
        <p14:creationId xmlns:p14="http://schemas.microsoft.com/office/powerpoint/2010/main" val="416041117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left)">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8"/>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21"/>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24"/>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23"/>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wipe(left)">
                                      <p:cBhvr>
                                        <p:cTn id="36" dur="500"/>
                                        <p:tgtEl>
                                          <p:spTgt spid="25"/>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500"/>
                                        <p:tgtEl>
                                          <p:spTgt spid="22"/>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animBg="1"/>
      <p:bldP spid="18" grpId="0"/>
      <p:bldP spid="19" grpId="0"/>
      <p:bldP spid="20" grpId="0"/>
      <p:bldP spid="21" grpId="0"/>
      <p:bldP spid="22" grpId="0"/>
      <p:bldP spid="23" grpId="0"/>
      <p:bldP spid="24" grpId="0"/>
      <p:bldP spid="25" grpId="0" animBg="1"/>
      <p:bldP spid="26"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85"/>
  <p:tag name="MMPROD_THEME_BG_IMAGE" val=""/>
  <p:tag name="MMPROD_DATA" val="&lt;object type=&quot;10002&quot; unique_id=&quot;901&quot;&gt;&lt;property id=&quot;10007&quot; value=&quot;Next&quot;/&gt;&lt;property id=&quot;10008&quot; value=&quot;Back&quot;/&gt;&lt;property id=&quot;10009&quot; value=&quot;Soumettre&quot;/&gt;&lt;property id=&quot;10012&quot; value=&quot;0&quot;/&gt;&lt;property id=&quot;10022&quot; value=&quot;Essayez encore une fois&quot;/&gt;&lt;property id=&quot;10068&quot; value=&quot;Correct - Cliquez pour continuer&quot;/&gt;&lt;property id=&quot;10069&quot; value=&quot;Incorrect - Cliquez pour continuer&quot;/&gt;&lt;property id=&quot;10124&quot; value=&quot;Click to continue&quot;/&gt;&lt;property id=&quot;10125&quot; value=&quot;Click to submit answer&quot;/&gt;&lt;property id=&quot;10126&quot; value=&quot;Click to go back&quot;/&gt;&lt;property id=&quot;10127&quot; value=&quot;Annuler&quot;/&gt;&lt;property id=&quot;10128&quot; value=&quot;Click to clear&quot;/&gt;&lt;property id=&quot;10133&quot; value=&quot;0&quot;/&gt;&lt;property id=&quot;10134&quot; value=&quot;0&quot;/&gt;&lt;property id=&quot;10135&quot; value=&quot;,&quot;/&gt;&lt;property id=&quot;10136&quot; value=&quot;2&quot;/&gt;&lt;property id=&quot;10156&quot; value=&quot;1&quot;/&gt;&lt;property id=&quot;10157&quot; value=&quot;1&quot;/&gt;&lt;property id=&quot;10158&quot; value=&quot;1&quot;/&gt;&lt;property id=&quot;10177&quot; value=&quot;0&quot;/&gt;&lt;property id=&quot;10183&quot; value=&quot;Vous devez répondre aux questions avant de continuer&quot;/&gt;&lt;property id=&quot;10185&quot; value=&quot;1&quot;/&gt;&lt;property id=&quot;10188&quot; value=&quot;The time to answer this question has expired.&quot;/&gt;&lt;property id=&quot;10189&quot; value=&quot;1&quot;/&gt;&lt;property id=&quot;10194&quot; value=&quot;0&quot;/&gt;&lt;property id=&quot;10195&quot; value=&quot;1&quot;/&gt;&lt;property id=&quot;10196&quot; value=&quot;0&quot;/&gt;&lt;property id=&quot;10198&quot; value=&quot;100&quot;/&gt;&lt;property id=&quot;10200&quot; value=&quot;1&quot;/&gt;&lt;object type=&quot;10054&quot; unique_id=&quot;10002&quot;&gt;&lt;property id=&quot;10139&quot; value=&quot;1.0&quot;/&gt;&lt;property id=&quot;10141&quot; value=&quot;80&quot;/&gt;&lt;property id=&quot;10143&quot; value=&quot;0&quot;/&gt;&lt;property id=&quot;10144&quot; value=&quot;0&quot;/&gt;&lt;property id=&quot;10145&quot; value=&quot;0&quot;/&gt;&lt;property id=&quot;10146&quot; value=&quot;1&quot;/&gt;&lt;property id=&quot;10147&quot; value=&quot;0&quot;/&gt;&lt;property id=&quot;10148&quot; value=&quot;0&quot;/&gt;&lt;property id=&quot;10149&quot; value=&quot;0&quot;/&gt;&lt;property id=&quot;10150&quot; value=&quot;0&quot;/&gt;&lt;/object&gt;&lt;object type=&quot;10042&quot; unique_id=&quot;903&quot;&gt;&lt;object type=&quot;10003&quot; unique_id=&quot;10004&quot;&gt;&lt;property id=&quot;10002&quot; value=&quot;Quiz&quot;/&gt;&lt;property id=&quot;10003&quot; value=&quot;0&quot;/&gt;&lt;property id=&quot;10004&quot; value=&quot;0&quot;/&gt;&lt;property id=&quot;10005&quot; value=&quot;0&quot;/&gt;&lt;property id=&quot;10006&quot; value=&quot;0&quot;/&gt;&lt;property id=&quot;10010&quot; value=&quot;1&quot;/&gt;&lt;property id=&quot;10014&quot; value=&quot;-1&quot;/&gt;&lt;property id=&quot;10015&quot; value=&quot;1&quot;/&gt;&lt;property id=&quot;10016&quot; value=&quot;1&quot;/&gt;&lt;property id=&quot;10017&quot; value=&quot;1&quot;/&gt;&lt;property id=&quot;10018&quot; value=&quot;0&quot;/&gt;&lt;property id=&quot;10029&quot; value=&quot;2&quot;/&gt;&lt;property id=&quot;10072&quot; value=&quot;Quiz10004&quot;/&gt;&lt;property id=&quot;10123&quot; value=&quot;1&quot;/&gt;&lt;property id=&quot;10129&quot; value=&quot;0&quot;/&gt;&lt;property id=&quot;10130&quot; value=&quot;80&quot;/&gt;&lt;property id=&quot;10160&quot; value=&quot;1&quot;/&gt;&lt;property id=&quot;10161&quot; value=&quot;1&quot;/&gt;&lt;property id=&quot;10162&quot; value=&quot;1&quot;/&gt;&lt;property id=&quot;10163&quot; value=&quot;0&quot;/&gt;&lt;property id=&quot;10164&quot; value=&quot;0&quot;/&gt;&lt;property id=&quot;10165&quot; value=&quot;Réussi&quot;/&gt;&lt;property id=&quot;10166&quot; value=&quot;Échoué&quot;/&gt;&lt;property id=&quot;10167&quot; value=&quot;FFFFFFFF&quot;/&gt;&lt;property id=&quot;10169&quot; value=&quot;Question %d of %d&quot;/&gt;&lt;property id=&quot;10170&quot; value=&quot;Send E-mail&quot;/&gt;&lt;property id=&quot;10171&quot; value=&quot;Vous avez répondu correctement!&quot;/&gt;&lt;property id=&quot;10172&quot; value=&quot;Vous n'avez pas répondu à la question&quot;/&gt;&lt;property id=&quot;10173&quot; value=&quot;Votre réponse&quot;/&gt;&lt;property id=&quot;10174&quot; value=&quot;La réponse correcte est:&quot;/&gt;&lt;object type=&quot;10050&quot; unique_id=&quot;10006&quot;&gt;&lt;property id=&quot;10020&quot; value=&quot;2&quot;/&gt;&lt;property id=&quot;10191&quot; value=&quot;-1&quot;/&gt;&lt;/object&gt;&lt;object type=&quot;10051&quot; unique_id=&quot;10007&quot;&gt;&lt;property id=&quot;10020&quot; value=&quot;2&quot;/&gt;&lt;property id=&quot;10191&quot; value=&quot;-1&quot;/&gt;&lt;/object&gt;&lt;property id=&quot;10208&quot; value=&quot;0&quot;/&gt;&lt;property id=&quot;10222&quot; value=&quot;0&quot;/&gt;&lt;property id=&quot;10223&quot; value=&quot;1&quot;/&gt;&lt;property id=&quot;10224&quot; value=&quot;1&quot;/&gt;&lt;property id=&quot;10225&quot; value=&quot;Instruction Slide Title&quot;/&gt;&lt;property id=&quot;10226&quot; value=&quot;Write instructions for quiz takers here...&quot;/&gt;&lt;property id=&quot;10228&quot; value=&quot;100&quot;/&gt;&lt;/object&gt;&lt;/object&gt;&lt;property id=&quot;10212&quot; value=&quot;1&quot;/&gt;&lt;property id=&quot;10213&quot; value=&quot;1&quot;/&gt;&lt;property id=&quot;10214&quot; value=&quot;0&quot;/&gt;&lt;property id=&quot;10215&quot; value=&quot;0&quot;/&gt;&lt;property id=&quot;10216&quot; value=&quot;0&quot;/&gt;&lt;property id=&quot;10217&quot; value=&quot;1&quot;/&gt;&lt;property id=&quot;10218&quot; value=&quot;0&quot;/&gt;&lt;property id=&quot;10219&quot; value=&quot;0&quot;/&gt;&lt;property id=&quot;10227&quot; value=&quot;1&quot;/&gt;&lt;property id=&quot;10229&quot; value=&quot;0&quot;/&gt;&lt;property id=&quot;10235&quot; value=&quot;0&quot;/&gt;&lt;property id=&quot;10236&quot; value=&quot;0&quot;/&gt;&lt;property id=&quot;10237&quot; value=&quot;0&quot;/&gt;&lt;property id=&quot;10238&quot; value=&quot;-1&quot;/&gt;&lt;property id=&quot;10239&quot; value=&quot;-1&quot;/&gt;&lt;property id=&quot;10240&quot; value=&quot;-1&quot;/&gt;&lt;property id=&quot;10241&quot; value=&quot;-1&quot;/&gt;&lt;property id=&quot;10242&quot; value=&quot;-1&quot;/&gt;&lt;property id=&quot;10243&quot; value=&quot;-1&quot;/&gt;&lt;property id=&quot;10244&quot; value=&quot;1&quot;/&gt;&lt;property id=&quot;10245&quot; value=&quot;0&quot;/&gt;&lt;/object&gt;&#10;"/>
  <p:tag name="MMPROD_TAG_VCONFIG" val="PD94bWwgdmVyc2lvbj0iMS4wIj8+DQo8Y29uZmlndXJhdGlvbj4NCgk8Y29sb3JzPg0KCQk8dWljb2xvciBuYW1lPSJwcmltYXJ5IiB2YWx1ZT0iMHhBQUM4RDkiLz4NCgkJPHVpY29sb3IgbmFtZT0iZ2xvdyIgdmFsdWU9IjB4MzVEMzM0Ii8+DQoJCTx1aWNvbG9yIG5hbWU9InRleHQiIHZhbHVlPSIweEZGRkZGRiIvPg0KCQk8dWljb2xvciBuYW1lPSJsaWdodCIgdmFsdWU9IjB4NEU1RDYwIi8+DQoJCTx1aWNvbG9yIG5hbWU9InNoYWRvdyIgdmFsdWU9IjB4MDAwMDAwIi8+DQoJCTx1aWNvbG9yIG5hbWU9ImJhY2tncm91bmQiIHZhbHVlPSIweDUwODZBMyIvPg0KCTwvY29sb3JzPg0KCTxsYXlvdXQ+DQoJCTx1aXNob3cgbmFtZT0icHJlc2VudGF0aW9udGl0bGUiIHZhbHVlPSJ0cnVlIi8+DQoJCTx1aXNob3cgbmFtZT0icHJlc2VudGVycGhvdG8iIHZhbHVlPSJmYWxzZSIvPg0KCQk8dWlzaG93IG5hbWU9InByZXNlbnRlcm5hbWUiIHZhbHVlPSJmYWxzZSIvPg0KCQk8dWlzaG93IG5hbWU9InByZXNlbnRlcnRpdGxlIiB2YWx1ZT0iZmFsc2UiLz4NCgkJPHVpc2hvdyBuYW1lPSJwcmVzZW50ZXJlbWFpbCIgdmFsdWU9ImZhbHNlIi8+DQoJCTx1aXNob3cgbmFtZT0icHJlc2VudGVyYmlvIiB2YWx1ZT0iZmFsc2UiLz4NCgkJPHVpc2hvdyBuYW1lPSJjb21wYW55bG9nbyIgdmFsdWU9ImZhbHNlIi8+DQoJCTx1aXNob3cgbmFtZT0ic2lkZWJhciIgdmFsdWU9InRydWUiLz4NCgkJPHVpc2hvdyBuYW1lPSJvdXRsaW5lIiB2YWx1ZT0idHJ1ZSIvPg0KCQk8dWlzaG93IG5hbWU9InRodW1ibmFpbCIgdmFsdWU9ImZhbHNlIi8+DQoJCTx1aXNob3cgbmFtZT0ibm90ZXMiIHZhbHVlPSJmYWxzZSIvPg0KCQk8dWlzaG93IG5hbWU9InNlYXJjaCIgdmFsdWU9InRydWUiLz4NCgkJPHVpc2hvdyBuYW1lPSJhdHRhY2htZW50cyIgdmFsdWU9InRydWUiLz4NCgkJPHVpc2hvdyBuYW1lPSJ1dGlscyIgdmFsdWU9InRydWUiLz4NCgkJPHVpc2hvdyBuYW1lPSJ2b2x1bWUiIHZhbHVlPSJ0cnVlIi8+DQoJCTx1aXNob3cgbmFtZT0icGxheWJhciIgdmFsdWU9InRydWUiLz4NCgkJPHVpc2hvdyBuYW1lPSJ0YWxraW5naGVhZCIgdmFsdWU9InRydWUiLz4NCgkJPHVpc2hvdyBuYW1lPSJzaWRlYmFyb25yaWdodCIgdmFsdWU9InRydWUiLz4NCgkJPHVpc2hvdyBuYW1lPSJ2aWV3Y2hhbmdlIiB2YWx1ZT0idHJ1ZSIvPg0KCQk8dWlzaG93IG5hbWU9ImFsd2F5c1NjcnVuY2giIHZhbHVlPSJmYWxzZSIvPg0KCQk8dWlzaG93IG5hbWU9ImluaXRpYWxkaXNwbGF5bW9kZWlzbm9ybWFsIiB2YWx1ZT0idHJ1ZSIvPg0KCQk8dWlyZXBsYWNlIG5hbWU9ImxvZ28iIHZhbHVlPSIiLz4NCgkJPHVpcmVwbGFjZSBuYW1lPSJiZ2ltYWdlIiB2YWx1ZT0iIi8+DQoJCTx1aXJlcGxhY2UgbmFtZT0iaW5pdGlhbHRhYiIgdmFsdWU9InNlYXJjaCIvPg0KCQk8dWlzaG93IG5hbWU9InF1aXoiIHZhbHVlPSJ0cnVlIi8+DQoJCTx1aXNob3cgbmFtZT0iY2N0ZXh0aGlnaGxpZ2h0aW5nIiB2YWx1ZT0idHJ1ZSIvPg0KCTwvbGF5b3V0Pg0KCTxsYW5ndWFnZSBpZD0iZW4iPg0KCQk8dWl0ZXh0IG5hbWU9IkFET0JFX1BSRVNFTlRFUiIgdmFsdWU9Ik15IG5hbWUgZ29pZXMgaGVyZSIv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SB1aXRleHQgLS0+DQoJCTwhLS0gc3Vic3RpdHV0aW9uOiAlbiA9PSBzbGlkZSBudW1iZXIgLS0+DQoJCTx1aXRleHQgbmFtZT0iVU5OQU1FRFNMSURFVElUTEUiIHZhbHVlPSJTbGlkZSAlbiIvPg0KCQk8IS0tIHN1YnN0aXR1dGlvbjogJW4gPT0gc2xpZGUgbnVtYmVyIC0tPg0KCQk8IS0tIHN1YnN0aXR1dGlvbjogJXQgPT0gdG90YWwgc2xpZGUgY291bnQgLS0+DQoJCTx1aXRleHQgbmFtZT0iU0NSVUJCQVJTVEFUVVNfU0xJREVJTkZPIiB2YWx1ZT0iU2xpZGUgJW4gLyAldCB8ICIvPg0KCQk8dWl0ZXh0IG5hbWU9IlNDUlVCQkFSU1RBVFVTX1NUT1BQRUQiIHZhbHVlPSJTdG9wcGVkIi8+DQoJCTx1aXRleHQgbmFtZT0iU0NSVUJCQVJTVEFUVVNfUExBWUlORyIgdmFsdWU9IlBsYXlpbmciLz4NCgkJPHVpdGV4dCBuYW1lPSJTQ1JVQkJBUlNUQVRVU19OT0FVRElPIiB2YWx1ZT0iTm8gQXVkaW8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lNob3cgc2lkZWJhciB0byBwYXJ0aWNpcGFudHMiLz4NCgkJPHVpdGV4dCBuYW1lPSJNVVRFIiB2YWx1ZT0iTXV0ZSIvPg0KCQk8dWl0ZXh0IG5hbWU9IkRPQ1dSQVBfVElUTEUiIHZhbHVlPSJQcmVzZW50ZXIgRmlsZSBBdHRhY2htZW50Ii8+DQoJCTx1aXRleHQgbmFtZT0iRE9DV1JBUF9NU0ciIHZhbHVlPSJTYXZlIHRvIE15IENvbXB1dGVyIi8+DQoJCTx1aXRleHQgbmFtZT0iRE9DV1JBUF9QUk9NUFQiIHZhbHVlPSJDbGljayB0byBEb3dubG9hZCIvPg0KCTwvbGFuZ3VhZ2U+DQoJPGxhbmd1YWdlIGlkPSJkZS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IHVpdGV4dCAtLT4NCgkJPCEtLSBzdWJzdGl0dXRpb246ICVuID09IHNsaWRlIG51bWJlciAtLT4NCgkJPHVpdGV4dCBuYW1lPSJVTk5BTUVEU0xJREVUSVRMRSIgdmFsdWU9IkZvbGllICVuIi8+DQoJCTwhLS0gc3Vic3RpdHV0aW9uOiAlbiA9PSBzbGlkZSBudW1iZXIgLS0+DQoJCTwhLS0gc3Vic3RpdHV0aW9uOiAldCA9PSB0b3RhbCBzbGlkZSBjb3VudCAtLT4NCgkJPHVpdGV4dCBuYW1lPSJTQ1JVQkJBUlNUQVRVU19TTElERUlORk8iIHZhbHVlPSJGb2xpZSAlbiAvICV0IHwgIi8+DQoJCTx1aXRleHQgbmFtZT0iU0NSVUJCQVJTVEFUVVNfU1RPUFBFRCIgdmFsdWU9IkJlZW5kZXQiLz4NCgkJPHVpdGV4dCBuYW1lPSJTQ1JVQkJBUlNUQVRVU19QTEFZSU5HIiB2YWx1ZT0iV2llZGVyZ2FiZSIvPg0KCQk8dWl0ZXh0IG5hbWU9IlNDUlVCQkFSU1RBVFVTX05PQVVESU8iIHZhbHVlPSJLZWluIEF1ZGlvIi8+DQoJCTx1aXRleHQgbmFtZT0iU0NSVUJCQVJTVEFUVVNfTE9BRElORyIgdmFsdWU9IkxhZGVuIi8+DQoJCTx1aXRleHQgbmFtZT0iU0NSVUJCQVJTVEFUVVNfQlVGRkVSSU5HIiB2YWx1ZT0iUHVmZmVybiIvPg0KCQk8dWl0ZXh0IG5hbWU9IlNDUlVCQkFSU1RBVFVTX1FVRVNUSU9OIiB2YWx1ZT0iRnJhZ2UgYmVhbnR3b3J0ZW4iLz4NCgkJPHVpdGV4dCBuYW1lPSJTQ1JVQkJBUlNUQVRVU19SRVZJRVdRVUlaIiB2YWx1ZT0iTm9jaG1hbHMgZHVyY2hzZWhlbiIvPg0KCQk8IS0tIHN1YnN0aXR1dGlvbjogJW0gPT0gbWludXRlcyByZW1haW5pbmcgLS0+DQoJCTwhLS0gc3Vic3RpdHV0aW9uOiAlcyA9PSBzZWNvbmRzIHJlbWFpbmluZyAtLT4NCgkJPHVpdGV4dCBuYW1lPSJFTEFQU0VEIiB2YWx1ZT0iUmVzdGRhdWVyOiAlbSBNaW51dGVuICVzIFNla3VuZGVuIi8+DQoJCTx1aXRleHQgbmFtZT0iTk9URk9VTkQiIHZhbHVlPSJOaWNodHMgZ2VmdW5kZW4iLz4NCgkJPHVpdGV4dCBuYW1lPSJBVFRBQ0hNRU5UUyIgdmFsdWU9IkFubGFnZW4iLz4NCgkJPCEtLSBzdWJzdGl0dXRpb246ICVwID09IGN1cnJlbnQgc3BlYWtlcidzIHRpdGxlIC0tPg0KCQk8dWl0ZXh0IG5hbWU9IkJJT1dJTl9USVRMRSIgdmFsdWU9IlNwcmVjaGVyOiAlcCIvPg0KCQk8dWl0ZXh0IG5hbWU9IkJJT0JUTl9USVRMRSIgdmFsdWU9IlNwcmVjaGVyIi8+DQoJCTx1aXRleHQgbmFtZT0iRElWSURFUkJUTl9USVRMRSIgdmFsdWU9InwiLz4NCgkJPHVpdGV4dCBuYW1lPSJDT05UQUNUQlROX1RJVExFIiB2YWx1ZT0iS29udGFrdCIvPg0KCQk8dWl0ZXh0IG5hbWU9IlRBQl9PVVRMSU5FIiB2YWx1ZT0iU3RydWt0dXIiLz4NCgkJPHVpdGV4dCBuYW1lPSJUQUJfVEhVTUIiIHZhbHVlPSJNaW5pYXR1ciIvPg0KCQk8dWl0ZXh0IG5hbWU9IlRBQl9OT1RFUyIgdmFsdWU9Ik5vdGl6ZW4iLz4NCgkJPHVpdGV4dCBuYW1lPSJUQUJfU0VBUkNIIiB2YWx1ZT0iU3VjaGVuIi8+DQoJCTx1aXRleHQgbmFtZT0iU0xJREVfSEVBRElORyIgdmFsdWU9IkZvbGllbnRpdGVsIi8+DQoJCTx1aXRleHQgbmFtZT0iRFVSQVRJT05fSEVBRElORyIgdmFsdWU9IkRhdWVyIi8+DQoJCTx1aXRleHQgbmFtZT0iU0VBUkNIX0hFQURJTkciIHZhbHVlPSJUZXh0IHN1Y2hlbjoiLz4NCgkJPHVpdGV4dCBuYW1lPSJUSFVNQl9IRUFESU5HIiB2YWx1ZT0iRm9saWUiLz4NCgkJPHVpdGV4dCBuYW1lPSJUSFVNQl9JTkZPIiB2YWx1ZT0iRm9saWVudGl0ZWwvRGF1ZXIiLz4NCgkJPHVpdGV4dCBuYW1lPSJBVFRBQ0hOQU1FX0hFQURJTkciIHZhbHVlPSJEYXRlaW5hbWUiLz4NCgkJPHVpdGV4dCBuYW1lPSJBVFRBQ0hTSVpFX0hFQURJTkciIHZhbHVlPSJHcsO2w59lIi8+DQoJCTx1aXRleHQgbmFtZT0iU0xJREVfTk9URVMiIHZhbHVlPSJGb2xpZW5ub3RpemV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RlbiBUZWlsbmVobWVybiBkaWUgU2VpdGVubGVpc3RlIGFuemVpZ2VuIi8+DQoJCTx1aXRleHQgbmFtZT0iTVVURSIgdmFsdWU9IlRvbiBhdXMiLz4NCgkJPHVpdGV4dCBuYW1lPSJET0NXUkFQX1RJVExFIiB2YWx1ZT0iUHJlc2VudGVyLUFuaGFuZyIvPg0KCQk8dWl0ZXh0IG5hbWU9IkRPQ1dSQVBfTVNHIiB2YWx1ZT0iQXVmIG1laW5lbSBBcmJlaXRzcGxhdHogc3BlaWNoZXJuIi8+DQoJCTx1aXRleHQgbmFtZT0iRE9DV1JBUF9QUk9NUFQiIHZhbHVlPSJadW0gSGVydW50ZXJsYWRlbiBrbGlja2VuIi8+DQoJPC9sYW5ndWFnZT4NCgk8bGFuZ3VhZ2UgaWQ9ImZy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0gdWl0ZXh0IC0tPg0KCQk8IS0tIHN1YnN0aXR1dGlvbjogJW4gPT0gc2xpZGUgbnVtYmVyIC0tPg0KCQk8dWl0ZXh0IG5hbWU9IlVOTkFNRURTTElERVRJVExFIiB2YWx1ZT0iRGlhcG9zaXRpdmUgJW4iLz4NCgkJPCEtLSBzdWJzdGl0dXRpb246ICVuID09IHNsaWRlIG51bWJlciAtLT4NCgkJPCEtLSBzdWJzdGl0dXRpb246ICV0ID09IHRvdGFsIHNsaWRlIGNvdW50IC0tPg0KCQk8dWl0ZXh0IG5hbWU9IlNDUlVCQkFSU1RBVFVTX1NMSURFSU5GTyIgdmFsdWU9IkRpYXBvc2l0aXZlICVuIC8gJXQgfCAiLz4NCgkJPHVpdGV4dCBuYW1lPSJTQ1JVQkJBUlNUQVRVU19TVE9QUEVEIiB2YWx1ZT0iQXJyw6p0w6llIi8+DQoJCTx1aXRleHQgbmFtZT0iU0NSVUJCQVJTVEFUVVNfUExBWUlORyIgdmFsdWU9IkxlY3R1cmUiLz4NCgkJPHVpdGV4dCBuYW1lPSJTQ1JVQkJBUlNUQVRVU19OT0FVRElPIiB2YWx1ZT0iUGFzIGRlIHNvbiIvPg0KCQk8dWl0ZXh0IG5hbWU9IlNDUlVCQkFSU1RBVFVTX0xPQURJTkciIHZhbHVlPSJDaGFyZ2VtZW50IGVuIGNvdXJzIi8+DQoJCTx1aXRleHQgbmFtZT0iU0NSVUJCQVJTVEFUVVNfQlVGRkVSSU5HIiB2YWx1ZT0iTWlzZSBlbiBtw6ltb2lyZSIvPg0KCQk8dWl0ZXh0IG5hbWU9IlNDUlVCQkFSU1RBVFVTX1FVRVNUSU9OIiB2YWx1ZT0iUsOpcG9uZHJlIMOgIGxhIHF1ZXN0aW9uIi8+DQoJCTx1aXRleHQgbmFtZT0iU0NSVUJCQVJTVEFUVVNfUkVWSUVXUVVJWiIgdmFsdWU9IlLDqXZpc2lvbiBkdSBxdWVzdGlvbm5haXJlIi8+DQoJCTwhLS0gc3Vic3RpdHV0aW9uOiAlbSA9PSBtaW51dGVzIHJlbWFpbmluZyAtLT4NCgkJPCEtLSBzdWJzdGl0dXRpb246ICVzID09IHNlY29uZHMgcmVtYWluaW5nIC0tPg0KCQk8dWl0ZXh0IG5hbWU9IkVMQVBTRUQiIHZhbHVlPSIlbSBtaW51dGVzICVzIHNlY29uZGVzIHJlc3RhbnRlcyIvPg0KCQk8dWl0ZXh0IG5hbWU9Ik5PVEZPVU5EIiB2YWx1ZT0iUmllbiB0cm91dsOpIi8+DQoJCTx1aXRleHQgbmFtZT0iQVRUQUNITUVOVFMiIHZhbHVlPSJQacOoY2VzIGpvaW50ZXMiLz4NCgkJPCEtLSBzdWJzdGl0dXRpb246ICVwID09IGN1cnJlbnQgc3BlYWtlcidzIHRpdGxlIC0tPg0KCQk8dWl0ZXh0IG5hbWU9IkJJT1dJTl9USVRMRSIgdmFsdWU9IkJpbzogJXAiLz4NCgkJPHVpdGV4dCBuYW1lPSJCSU9CVE5fVElUTEUiIHZhbHVlPSJCaW8gOiIvPg0KCQk8dWl0ZXh0IG5hbWU9IkRJVklERVJCVE5fVElUTEUiIHZhbHVlPSJ8Ii8+DQoJCTx1aXRleHQgbmFtZT0iQ09OVEFDVEJUTl9USVRMRSIgdmFsdWU9IkNvbnRhY3QiLz4NCgkJPHVpdGV4dCBuYW1lPSJUQUJfT1VUTElORSIgdmFsdWU9IlBsYW4iLz4NCgkJPHVpdGV4dCBuYW1lPSJUQUJfVEhVTUIiIHZhbHVlPSIgTWluaWF0dXJlIi8+DQoJCTx1aXRleHQgbmFtZT0iVEFCX05PVEVTIiB2YWx1ZT0iTm90ZXMiLz4NCgkJPHVpdGV4dCBuYW1lPSJUQUJfU0VBUkNIIiB2YWx1ZT0iIENoZXJjaGVyIi8+DQoJCTx1aXRleHQgbmFtZT0iU0xJREVfSEVBRElORyIgdmFsdWU9IlRpdHJlIGRlIGxhIGRpYXBvc2l0aXZlIi8+DQoJCTx1aXRleHQgbmFtZT0iRFVSQVRJT05fSEVBRElORyIgdmFsdWU9IkR1csOpZSIvPg0KCQk8dWl0ZXh0IG5hbWU9IlNFQVJDSF9IRUFESU5HIiB2YWx1ZT0iUmVjaGVyY2hlIGRlIHRleHRlIDoiLz4NCgkJPHVpdGV4dCBuYW1lPSJUSFVNQl9IRUFESU5HIiB2YWx1ZT0iRGlhcG9zaXRpdmUiLz4NCgkJPHVpdGV4dCBuYW1lPSJUSFVNQl9JTkZPIiB2YWx1ZT0iVGl0cmUvZHVyw6llIi8+DQoJCTx1aXRleHQgbmFtZT0iQVRUQUNITkFNRV9IRUFESU5HIiB2YWx1ZT0iTm9tIGRlIGZpY2hpZXIiLz4NCgkJPHVpdGV4dCBuYW1lPSJBVFRBQ0hTSVpFX0hFQURJTkciIHZhbHVlPSJUYWlsbGUiLz4NCgkJPHVpdGV4dCBuYW1lPSJTTElERV9OT1RFUyIgdmFsdWU9Ik5vdGVzIGRlcyBkaWFwb3NpdGl2ZXM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udHJlciBsJ2VuY2FkcsOpIGF1eCBwYXJ0aWNpcGFudHMiLz4NCgkJPHVpdGV4dCBuYW1lPSJNVVRFIiB2YWx1ZT0iTXVldCIvPg0KCQk8dWl0ZXh0IG5hbWU9IkRPQ1dSQVBfVElUTEUiIHZhbHVlPSJQacOoY2Ugam9pbnRlIFByZXNlbnRlciIvPg0KCQk8dWl0ZXh0IG5hbWU9IkRPQ1dSQVBfTVNHIiB2YWx1ZT0iRW5yZWdpc3RyZXIgc3VyIG1vbiBvcmRpbmF0ZXVyIi8+DQoJCTx1aXRleHQgbmFtZT0iRE9DV1JBUF9QUk9NUFQiIHZhbHVlPSJDbGlxdWVyIHBvdXIgdMOpbMOpY2hhcmdlciIvPg0KCTwvbGFuZ3VhZ2U+DQoJPGxhbmd1YWdlIGlkPSJqYSI+DQoJCTwhLS0gZm9ybWF0IGZvciB1aWZvbnQgdmFsdWUgaXMgImZvbnQsc2l6ZSxpc2JvbGQsaXNpdGFsaWMsaXNzaGFkb3dlZCIgLS0+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DQoJCTx1aWZvbnQgbmFtZT0iRk9OVF9FTEFQU0VEVElNRSIgdmFsdWU9IlZlcmRhbmEsMTEsdHJ1ZSxmYWxzZSxmYWxzZSIvPg0KCQk8dWlmb250IG5hbWU9IkZPTlRfVVRJTFNNRU5VIiB2YWx1ZT0iVmVyZGFuYSw5LHRydWUsZmFsc2UsZmFsc2UiLz4NCgkJPHVpZm9udCBuYW1lPSJGT05UX1RBQlMiIHZhbHVlPSJWZXJkYW5hLDEwLGZhbHNlLGZhbHNlLGZhbHNlIi8+DQoJCTx1aWZvbnQgbmFtZT0iRk9OVF9QUkVTRU5UQVRJT05OQU1FIiB2YWx1ZT0iVmVyZGFuYSwxNSxmYWxzZSxmYWxzZSx0cnVlIi8+DQoJCTx1aWZvbnQgbmFtZT0iRk9OVF9QUkVTRU5URVJOQU1FIiB2YWx1ZT0iVmVyZGFuYSwxNSx0cnVlLGZhbHNlLHRydWUiLz4NCgkJPHVpZm9udCBuYW1lPSJGT05UX1BSRVNFTlRFUlRJVExFIiB2YWx1ZT0iVmVyZGFuYSwxMS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MTEsZmFsc2UsZmFsc2UsdHJ1ZSIvPg0KCQk8dWlmb250IG5hbWU9IkZPTlRfQklPV0lOIiB2YWx1ZT0iVmVyZGFuYSwxMSxmYWxzZSxmYWxzZSxmYWxzZSIvPg0KCQk8dWlmb250IG5hbWU9IkZPTlRfTElTVEhFQURJTkciIHZhbHVlPSJWZXJkYW5hLDExLGZhbHNlLGZhbHNlLGZhbHNlIi8+DQoJCTx1aWZvbnQgbmFtZT0iRk9OVF9XSU5USVRMRSIgdmFsdWU9IlZlcmRhbmEsMTEsZmFsc2UsZmFsc2UsdHJ1ZSIvPg0KCQk8dWlmb250IG5hbWU9IkZPTlRfQVRUQUNITUVOVFMiIHZhbHVlPSJWZXJkYW5hLDExLGZhbHNlLGZhbHNlLHRydWUiLz4NCgkJPCEtLSB1aXRleHQgLS0+DQoJCTwhLS0gc3Vic3RpdHV0aW9uOiAlbiA9PSBzbGlkZSBudW1iZXIgLS0+DQoJCTx1aXRleHQgbmFtZT0iVU5OQU1FRFNMSURFVElUTEUiIHZhbHVlPSLjgrnjg6njgqTjg4kgOiAlbiIvPg0KCQk8IS0tIHN1YnN0aXR1dGlvbjogJW4gPT0gc2xpZGUgbnVtYmVyIC0tPg0KCQk8IS0tIHN1YnN0aXR1dGlvbjogJXQgPT0gdG90YWwgc2xpZGUgY291bnQgLS0+DQoJCTx1aXRleHQgbmFtZT0iU0NSVUJCQVJTVEFUVVNfU0xJREVJTkZPIiB2YWx1ZT0i44K544Op44Kk44OJIDogJW4gLyAldCB8ICIvPg0KCQk8dWl0ZXh0IG5hbWU9IlNDUlVCQkFSU1RBVFVTX1NUT1BQRUQiIHZhbHVlPSLlgZzmraIiLz4NCgkJPHVpdGV4dCBuYW1lPSJTQ1JVQkJBUlNUQVRVU19QTEFZSU5HIiB2YWx1ZT0i5YaN55Sf5LitIi8+DQoJCTx1aXRleHQgbmFtZT0iU0NSVUJCQVJTVEFUVVNfTk9BVURJTyIgdmFsdWU9Iumfs+WjsOOBquOBlyIvPg0KCQk8dWl0ZXh0IG5hbWU9IlNDUlVCQkFSU1RBVFVTX0xPQURJTkciIHZhbHVlPSLjg63jg7zjg4nkuK0iLz4NCgkJPHVpdGV4dCBuYW1lPSJTQ1JVQkJBUlNUQVRVU19CVUZGRVJJTkciIHZhbHVlPSLjg5Djg4Pjg5XjgqHkuK0iLz4NCgkJPHVpdGV4dCBuYW1lPSJTQ1JVQkJBUlNUQVRVU19RVUVTVElPTiIgdmFsdWU9IuizquWVj+OBq+etlOOBiOOBpuS4i+OBleOBhCIvPg0KCQk8dWl0ZXh0IG5hbWU9IlNDUlVCQkFSU1RBVFVTX1JFVklFV1FVSVoiIHZhbHVlPSLjgq/jgqTjgrrjgpLjg6zjg5Pjg6Xjg7zjgZfjgabjgYTjgb7jgZkiLz4NCgkJPCEtLSBzdWJzdGl0dXRpb246ICVtID09IG1pbnV0ZXMgcmVtYWluaW5nIC0tPg0KCQk8IS0tIHN1YnN0aXR1dGlvbjogJXMgPT0gc2Vjb25kcyByZW1haW5pbmcgLS0+DQoJCTx1aXRleHQgbmFtZT0iRUxBUFNFRCIgdmFsdWU9Iuaui+OCiiA6ICVtIOWIhiAlcyDnp5IiLz4NCgkJPHVpdGV4dCBuYW1lPSJOT1RGT1VORCIgdmFsdWU9IuS9leOCguimi+OBpOOBi+OCiuOBvuOBm+OCkyIvPg0KCQk8dWl0ZXh0IG5hbWU9IkFUVEFDSE1FTlRTIiB2YWx1ZT0i5re75LuYIi8+DQoJCTwhLS0gc3Vic3RpdHV0aW9uOiAlcCA9PSBjdXJyZW50IHNwZWFrZXIncyB0aXRsZSAtLT4NCgkJPHVpdGV4dCBuYW1lPSJCSU9XSU5fVElUTEUiIHZhbHVlPSLntYzmrbQgOiAlcCIvPg0KCQk8dWl0ZXh0IG5hbWU9IkJJT0JUTl9USVRMRSIgdmFsdWU9Iue1jOattCIvPg0KCQk8dWl0ZXh0IG5hbWU9IkRJVklERVJCVE5fVElUTEUiIHZhbHVlPSJ8Ii8+DQoJCTx1aXRleHQgbmFtZT0iQ09OVEFDVEJUTl9USVRMRSIgdmFsdWU9IuOBiuWVj+OBhOWQiOOCj+OBmyIvPg0KCQk8dWl0ZXh0IG5hbWU9IlRBQl9PVVRMSU5FIiB2YWx1ZT0i44Ki44Km44OI44Op44Kk44OzIi8+DQoJCTx1aXRleHQgbmFtZT0iVEFCX1RIVU1CIiB2YWx1ZT0i44K144Og44ON44O844OrIi8+DQoJCTx1aXRleHQgbmFtZT0iVEFCX05PVEVTIiB2YWx1ZT0i44OO44O844OIIi8+DQoJCTx1aXRleHQgbmFtZT0iVEFCX1NFQVJDSCIgdmFsdWU9IuaknOe0oiIvPg0KCQk8dWl0ZXh0IG5hbWU9IlNMSURFX0hFQURJTkciIHZhbHVlPSLjgrnjg6njgqTjg4njgr/jgqTjg4jjg6siLz4NCgkJPHVpdGV4dCBuYW1lPSJEVVJBVElPTl9IRUFESU5HIiB2YWx1ZT0i6ZW344GVIi8+DQoJCTx1aXRleHQgbmFtZT0iU0VBUkNIX0hFQURJTkciIHZhbHVlPSLmpJzntKLjgZnjgovjg4bjgq3jgrnjg4ggOiAiLz4NCgkJPHVpdGV4dCBuYW1lPSJUSFVNQl9IRUFESU5HIiB2YWx1ZT0i44K544Op44Kk44OJIi8+DQoJCTx1aXRleHQgbmFtZT0iVEhVTUJfSU5GTyIgdmFsdWU9IuOCueODqeOCpOODieOCv+OCpOODiOODqyAvIOmVt+OBlSIvPg0KCQk8dWl0ZXh0IG5hbWU9IkFUVEFDSE5BTUVfSEVBRElORyIgdmFsdWU9IuODleOCoeOCpOODq+WQjSIvPg0KCQk8dWl0ZXh0IG5hbWU9IkFUVEFDSFNJWkVfSEVBRElORyIgdmFsdWU9IuOCteOCpOOCuiIvPg0KCQk8dWl0ZXh0IG5hbWU9IlNMSURFX05PVEVTIiB2YWx1ZT0i44K544Op44Kk44OJ44OO44O844OI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OCteOCpOODieODkOODvOOCkuWPguWKoOiAheOBq+imi+OBm+OCiyIvPg0KCQk8dWl0ZXh0IG5hbWU9Ik1VVEUiIHZhbHVlPSLjg5/jg6Xjg7zjg4giLz4NCgkJPHVpdGV4dCBuYW1lPSJET0NXUkFQX1RJVExFIiB2YWx1ZT0iUHJlc2VudGVyIOa3u+S7mOODleOCoeOCpOODqyIvPg0KCQk8dWl0ZXh0IG5hbWU9IkRPQ1dSQVBfTVNHIiB2YWx1ZT0i44Oe44Kk44Kz44Oz44OU44Ol44O844K/44Gr5L+d5a2YIi8+DQoJCTx1aXRleHQgbmFtZT0iRE9DV1JBUF9QUk9NUFQiIHZhbHVlPSLjgq/jg6rjg4Pjgq/jgZfjgabjg4Djgqbjg7Pjg63jg7zjg4kiLz4NCgk8L2xhbmd1YWdlPg0KCTxsYW5ndWFnZSBpZD0ia28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S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S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0gdWl0ZXh0IC0tPg0KCQk8IS0tIHN1YnN0aXR1dGlvbjogJW4gPT0gc2xpZGUgbnVtYmVyIC0tPg0KCQk8dWl0ZXh0IG5hbWU9IlVOTkFNRURTTElERVRJVExFIiB2YWx1ZT0i7Iqs65287J2065OcICVuIi8+DQoJCTwhLS0gc3Vic3RpdHV0aW9uOiAlbiA9PSBzbGlkZSBudW1iZXIgLS0+DQoJCTwhLS0gc3Vic3RpdHV0aW9uOiAldCA9PSB0b3RhbCBzbGlkZSBjb3VudCAtLT4NCgkJPHVpdGV4dCBuYW1lPSJTQ1JVQkJBUlNUQVRVU19TTElERUlORk8iIHZhbHVlPSLsiqzrnbzsnbTrk5wgJW4gLyAldCB8ICIvPg0KCQk8dWl0ZXh0IG5hbWU9IlNDUlVCQkFSU1RBVFVTX1NUT1BQRUQiIHZhbHVlPSLspJHsp4DrkKgiLz4NCgkJPHVpdGV4dCBuYW1lPSJTQ1JVQkJBUlNUQVRVU19QTEFZSU5HIiB2YWx1ZT0i7J6s7IOdIi8+DQoJCTx1aXRleHQgbmFtZT0iU0NSVUJCQVJTVEFUVVNfTk9BVURJTyIgdmFsdWU9IuyYpOuUlOyYpCDsl4bsnYwiLz4NCgkJPHVpdGV4dCBuYW1lPSJTQ1JVQkJBUlNUQVRVU19MT0FESU5HIiB2YWx1ZT0i66Gc65SpIi8+DQoJCTx1aXRleHQgbmFtZT0iU0NSVUJCQVJTVEFUVVNfQlVGRkVSSU5HIiB2YWx1ZT0i67KE7Y2866eBIi8+DQoJCTx1aXRleHQgbmFtZT0iU0NSVUJCQVJTVEFUVVNfUVVFU1RJT04iIHZhbHVlPSLsp4jrrLjsl5Ag64u17ZWY6riwIi8+DQoJCTx1aXRleHQgbmFtZT0iU0NSVUJCQVJTVEFUVVNfUkVWSUVXUVVJWiIgdmFsdWU9IuyniOusuCDri6Tsi5zrs7TquLAiLz4NCgkJPCEtLSBzdWJzdGl0dXRpb246ICVtID09IG1pbnV0ZXMgcmVtYWluaW5nIC0tPg0KCQk8IS0tIHN1YnN0aXR1dGlvbjogJXMgPT0gc2Vjb25kcyByZW1haW5pbmcgLS0+DQoJCTx1aXRleHQgbmFtZT0iRUxBUFNFRCIgdmFsdWU9IiVt67aEICVz7LSIIOuCqOydjCIvPg0KCQk8dWl0ZXh0IG5hbWU9Ik5PVEZPVU5EIiB2YWx1ZT0i7JeG7J2MIi8+DQoJCTx1aXRleHQgbmFtZT0iQVRUQUNITUVOVFMiIHZhbHVlPSLssqjrtoAg7YyM7J28Ii8+DQoJCTwhLS0gc3Vic3RpdHV0aW9uOiAlcCA9PSBjdXJyZW50IHNwZWFrZXIncyB0aXRsZSAtLT4NCgkJPHVpdGV4dCBuYW1lPSJCSU9XSU5fVElUTEUiIHZhbHVlPSLqsr3roKUg7IaM6rCcOiAlcCIvPg0KCQk8dWl0ZXh0IG5hbWU9IkJJT0JUTl9USVRMRSIgdmFsdWU9IuqyveugpSDshozqsJwiLz4NCgkJPHVpdGV4dCBuYW1lPSJESVZJREVSQlROX1RJVExFIiB2YWx1ZT0ifCIvPg0KCQk8dWl0ZXh0IG5hbWU9IkNPTlRBQ1RCVE5fVElUTEUiIHZhbHVlPSLsl7Drnb3sspgiLz4NCgkJPHVpdGV4dCBuYW1lPSJUQUJfT1VUTElORSIgdmFsdWU9IuqwnOyalCIvPg0KCQk8dWl0ZXh0IG5hbWU9IlRBQl9USFVNQiIgdmFsdWU9Iuy2leyGjO2MkCIvPg0KCQk8dWl0ZXh0IG5hbWU9IlRBQl9OT1RFUyIgdmFsdWU9IuuFuO2KuCIvPg0KCQk8dWl0ZXh0IG5hbWU9IlRBQl9TRUFSQ0giIHZhbHVlPSLqsoDsg4kiLz4NCgkJPHVpdGV4dCBuYW1lPSJTTElERV9IRUFESU5HIiB2YWx1ZT0i7Iqs65287J2065OcIOygnOuqqSIvPg0KCQk8dWl0ZXh0IG5hbWU9IkRVUkFUSU9OX0hFQURJTkciIHZhbHVlPSLsnqzsg53si5zqsIQiLz4NCgkJPHVpdGV4dCBuYW1lPSJTRUFSQ0hfSEVBRElORyIgdmFsdWU9Iu2FjeyKpO2KuCDqsoDsg4k6Ii8+DQoJCTx1aXRleHQgbmFtZT0iVEhVTUJfSEVBRElORyIgdmFsdWU9IuyKrOudvOydtOuTnCIvPg0KCQk8dWl0ZXh0IG5hbWU9IlRIVU1CX0lORk8iIHZhbHVlPSLsoJzrqqkv7J6s7IOd7Iuc6rCEIi8+DQoJCTx1aXRleHQgbmFtZT0iQVRUQUNITkFNRV9IRUFESU5HIiB2YWx1ZT0i7YyM7J28IOydtOumhCIvPg0KCQk8dWl0ZXh0IG5hbWU9IkFUVEFDSFNJWkVfSEVBRElORyIgdmFsdWU9Iu2BrOq4sCIvPg0KCQk8dWl0ZXh0IG5hbWU9IlNMSURFX05PVEVTIiB2YWx1ZT0i7Iqs65287J2065OcIOuFuO2KuC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ssLjsl6zsnpDsl5Dqsowg7IS466GcIOunieuMgCDrs7TsnbTquLAiLz4NCgkJPHVpdGV4dCBuYW1lPSJNVVRFIiB2YWx1ZT0i7J2M7IaM6rGwIi8+DQoJCTx1aXRleHQgbmFtZT0iRE9DV1JBUF9USVRMRSIgdmFsdWU9IlByZXNlbnRlciDtjIzsnbwg7LKo67aAIi8+DQoJCTx1aXRleHQgbmFtZT0iRE9DV1JBUF9NU0ciIHZhbHVlPSLrgrQg7Lu07ZOo7YSw7JeQIOyggOyepSIvPg0KCQk8dWl0ZXh0IG5hbWU9IkRPQ1dSQVBfUFJPTVBUIiB2YWx1ZT0i7YG066at7ZWY7JesIOuLpOyatOuhnOuTnCIvPg0KCTwvbGFuZ3VhZ2U+DQo8L2NvbmZpZ3VyYXRpb24+DQog"/>
  <p:tag name="MMPROD_UIDATA" val="&lt;database version=&quot;10.0&quot;&gt;&lt;object type=&quot;1&quot; unique_id=&quot;10001&quot;&gt;&lt;property id=&quot;20139&quot; value=&quot;%n. %s&quot;/&gt;&lt;property id=&quot;20141&quot; value=&quot;Le genre des noms (concept title)&quot;/&gt;&lt;property id=&quot;20144&quot; value=&quot;1&quot;/&gt;&lt;property id=&quot;20146&quot; value=&quot;0&quot;/&gt;&lt;property id=&quot;20147&quot; value=&quot;0&quot;/&gt;&lt;property id=&quot;20148&quot; value=&quot;5&quot;/&gt;&lt;property id=&quot;20180&quot; value=&quot;0&quot;/&gt;&lt;property id=&quot;20181&quot; value=&quot;0&quot;/&gt;&lt;property id=&quot;20193&quot; value=&quot;-1&quot;/&gt;&lt;property id=&quot;20224&quot; value=&quot;\\artsfile.uwaterloo.ca\ktsedryk\My Documents\My Adobe Presentations\template&quot;/&gt;&lt;property id=&quot;20250&quot; value=&quot;0&quot;/&gt;&lt;property id=&quot;20251&quot; value=&quot;0&quot;/&gt;&lt;property id=&quot;20259&quot; value=&quot;0&quot;/&gt;&lt;object type=&quot;8&quot; unique_id=&quot;10777&quot;&gt;&lt;/object&gt;&lt;object type=&quot;2&quot; unique_id=&quot;10778&quot;&gt;&lt;object type=&quot;3&quot; unique_id=&quot;16090&quot;&gt;&lt;property id=&quot;20148&quot; value=&quot;5&quot;/&gt;&lt;property id=&quot;20300&quot; value=&quot;Slide 1&quot;/&gt;&lt;property id=&quot;20303&quot; value=&quot;-1&quot;/&gt;&lt;property id=&quot;20307&quot; value=&quot;347&quot;/&gt;&lt;property id=&quot;20309&quot; value=&quot;-1&quot;/&gt;&lt;/object&gt;&lt;object type=&quot;3&quot; unique_id=&quot;21677&quot;&gt;&lt;property id=&quot;20148&quot; value=&quot;5&quot;/&gt;&lt;property id=&quot;20300&quot; value=&quot;Slide 2&quot;/&gt;&lt;property id=&quot;20307&quot; value=&quot;348&quot;/&gt;&lt;/object&gt;&lt;object type=&quot;3&quot; unique_id=&quot;21694&quot;&gt;&lt;property id=&quot;20148&quot; value=&quot;5&quot;/&gt;&lt;property id=&quot;20300&quot; value=&quot;Slide 3&quot;/&gt;&lt;property id=&quot;20307&quot; value=&quot;349&quot;/&gt;&lt;/object&gt;&lt;/object&gt;&lt;object type=&quot;4&quot; unique_id=&quot;13066&quo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TIMING" val="|1.5|6.2|13.7|4|1.8|31.7"/>
</p:tagLst>
</file>

<file path=ppt/tags/tag11.xml><?xml version="1.0" encoding="utf-8"?>
<p:tagLst xmlns:a="http://schemas.openxmlformats.org/drawingml/2006/main" xmlns:r="http://schemas.openxmlformats.org/officeDocument/2006/relationships" xmlns:p="http://schemas.openxmlformats.org/presentationml/2006/main">
  <p:tag name="TIMING" val="|0.7|16.4|5|4.3"/>
</p:tagLst>
</file>

<file path=ppt/tags/tag12.xml><?xml version="1.0" encoding="utf-8"?>
<p:tagLst xmlns:a="http://schemas.openxmlformats.org/drawingml/2006/main" xmlns:r="http://schemas.openxmlformats.org/officeDocument/2006/relationships" xmlns:p="http://schemas.openxmlformats.org/presentationml/2006/main">
  <p:tag name="TIMING" val="|1.2|19.4|4.8"/>
</p:tagLst>
</file>

<file path=ppt/tags/tag13.xml><?xml version="1.0" encoding="utf-8"?>
<p:tagLst xmlns:a="http://schemas.openxmlformats.org/drawingml/2006/main" xmlns:r="http://schemas.openxmlformats.org/officeDocument/2006/relationships" xmlns:p="http://schemas.openxmlformats.org/presentationml/2006/main">
  <p:tag name="TIMING" val="|18.5|8.1|5.9|8|3.3"/>
</p:tagLst>
</file>

<file path=ppt/tags/tag2.xml><?xml version="1.0" encoding="utf-8"?>
<p:tagLst xmlns:a="http://schemas.openxmlformats.org/drawingml/2006/main" xmlns:r="http://schemas.openxmlformats.org/officeDocument/2006/relationships" xmlns:p="http://schemas.openxmlformats.org/presentationml/2006/main">
  <p:tag name="TIMING" val="|13.4|17.8|5|3.9|6.8|9.5|1.6|3.9|1.5|0.9|1.4|2.1|2.2|1.6|1.7"/>
</p:tagLst>
</file>

<file path=ppt/tags/tag3.xml><?xml version="1.0" encoding="utf-8"?>
<p:tagLst xmlns:a="http://schemas.openxmlformats.org/drawingml/2006/main" xmlns:r="http://schemas.openxmlformats.org/officeDocument/2006/relationships" xmlns:p="http://schemas.openxmlformats.org/presentationml/2006/main">
  <p:tag name="TIMING" val="|5.1|26.4"/>
</p:tagLst>
</file>

<file path=ppt/tags/tag4.xml><?xml version="1.0" encoding="utf-8"?>
<p:tagLst xmlns:a="http://schemas.openxmlformats.org/drawingml/2006/main" xmlns:r="http://schemas.openxmlformats.org/officeDocument/2006/relationships" xmlns:p="http://schemas.openxmlformats.org/presentationml/2006/main">
  <p:tag name="TIMING" val="|0.7|13.6"/>
</p:tagLst>
</file>

<file path=ppt/tags/tag5.xml><?xml version="1.0" encoding="utf-8"?>
<p:tagLst xmlns:a="http://schemas.openxmlformats.org/drawingml/2006/main" xmlns:r="http://schemas.openxmlformats.org/officeDocument/2006/relationships" xmlns:p="http://schemas.openxmlformats.org/presentationml/2006/main">
  <p:tag name="TIMING" val="|0.4|35.8|7.5|9"/>
</p:tagLst>
</file>

<file path=ppt/tags/tag6.xml><?xml version="1.0" encoding="utf-8"?>
<p:tagLst xmlns:a="http://schemas.openxmlformats.org/drawingml/2006/main" xmlns:r="http://schemas.openxmlformats.org/officeDocument/2006/relationships" xmlns:p="http://schemas.openxmlformats.org/presentationml/2006/main">
  <p:tag name="TIMING" val="|0.7|2.1|7.9|7.6|8.6"/>
</p:tagLst>
</file>

<file path=ppt/tags/tag7.xml><?xml version="1.0" encoding="utf-8"?>
<p:tagLst xmlns:a="http://schemas.openxmlformats.org/drawingml/2006/main" xmlns:r="http://schemas.openxmlformats.org/officeDocument/2006/relationships" xmlns:p="http://schemas.openxmlformats.org/presentationml/2006/main">
  <p:tag name="TIMING" val="|5.1|13.1|7.7|5.2|10.7|13.1"/>
</p:tagLst>
</file>

<file path=ppt/tags/tag8.xml><?xml version="1.0" encoding="utf-8"?>
<p:tagLst xmlns:a="http://schemas.openxmlformats.org/drawingml/2006/main" xmlns:r="http://schemas.openxmlformats.org/officeDocument/2006/relationships" xmlns:p="http://schemas.openxmlformats.org/presentationml/2006/main">
  <p:tag name="TIMING" val="|10.8|7|27.9|5|6|4.2"/>
</p:tagLst>
</file>

<file path=ppt/tags/tag9.xml><?xml version="1.0" encoding="utf-8"?>
<p:tagLst xmlns:a="http://schemas.openxmlformats.org/drawingml/2006/main" xmlns:r="http://schemas.openxmlformats.org/officeDocument/2006/relationships" xmlns:p="http://schemas.openxmlformats.org/presentationml/2006/main">
  <p:tag name="TIMING" val="|12.9|8|3.4|1.2|20.4|2.7|1.3|8.4"/>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itle &amp; Bullet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itle &amp; Bullets">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triangle" w="med" len="med"/>
        </a:ln>
      </a:spPr>
      <a:bodyPr anchor="ctr"/>
      <a:lstStyle>
        <a:defPPr algn="ctr">
          <a:defRPr/>
        </a:defPPr>
      </a:lstStyle>
      <a:style>
        <a:lnRef idx="2">
          <a:schemeClr val="accent4"/>
        </a:lnRef>
        <a:fillRef idx="1">
          <a:schemeClr val="lt1"/>
        </a:fillRef>
        <a:effectRef idx="0">
          <a:schemeClr val="accent4"/>
        </a:effectRef>
        <a:fontRef idx="minor">
          <a:schemeClr val="dk1"/>
        </a:fontRef>
      </a:style>
    </a:spDef>
    <a:lnDef>
      <a:spPr bwMode="auto">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2360</TotalTime>
  <Pages>0</Pages>
  <Words>2203</Words>
  <Characters>0</Characters>
  <Application>Microsoft Office PowerPoint</Application>
  <PresentationFormat>Custom</PresentationFormat>
  <Lines>0</Lines>
  <Paragraphs>200</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Gill Sans</vt:lpstr>
      <vt:lpstr>Open Sans</vt:lpstr>
      <vt:lpstr>Title &amp; Bullets</vt:lpstr>
      <vt:lpstr>L’emploi du subjonctif</vt:lpstr>
      <vt:lpstr>I) Subordonnées complétives (que)</vt:lpstr>
      <vt:lpstr>Verbes et expressions → subjonctif</vt:lpstr>
      <vt:lpstr>Verbes et expressions → subjonctif</vt:lpstr>
      <vt:lpstr>Verbes et expressions → subjonctif</vt:lpstr>
      <vt:lpstr>Verbes et expressions → subjonctif</vt:lpstr>
      <vt:lpstr>Verbes (indicatif ou subjonctif)</vt:lpstr>
      <vt:lpstr> II) Conjonctions (que)</vt:lpstr>
      <vt:lpstr> III) Propositions relatives</vt:lpstr>
      <vt:lpstr> III) Propositions relatives</vt:lpstr>
      <vt:lpstr> III) Propositions relatives</vt:lpstr>
      <vt:lpstr> III) Propositions relatives</vt:lpstr>
      <vt:lpstr> IV) Propositions indépendantes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L’emploi du subjonctif</dc:title>
  <dc:subject>Subjonctif</dc:subject>
  <dc:creator>Tsedryk, Kanstantsin</dc:creator>
  <cp:keywords>FR251</cp:keywords>
  <cp:lastModifiedBy>KT</cp:lastModifiedBy>
  <cp:revision>579</cp:revision>
  <dcterms:modified xsi:type="dcterms:W3CDTF">2024-01-12T16:19:05Z</dcterms:modified>
</cp:coreProperties>
</file>