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2"/>
  </p:notesMasterIdLst>
  <p:handoutMasterIdLst>
    <p:handoutMasterId r:id="rId13"/>
  </p:handoutMasterIdLst>
  <p:sldIdLst>
    <p:sldId id="347" r:id="rId2"/>
    <p:sldId id="348" r:id="rId3"/>
    <p:sldId id="349" r:id="rId4"/>
    <p:sldId id="350" r:id="rId5"/>
    <p:sldId id="351" r:id="rId6"/>
    <p:sldId id="352" r:id="rId7"/>
    <p:sldId id="353" r:id="rId8"/>
    <p:sldId id="354" r:id="rId9"/>
    <p:sldId id="355" r:id="rId10"/>
    <p:sldId id="356" r:id="rId11"/>
  </p:sldIdLst>
  <p:sldSz cx="12482513" cy="7021513"/>
  <p:notesSz cx="7023100" cy="9309100"/>
  <p:custDataLst>
    <p:tags r:id="rId14"/>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486" userDrawn="1">
          <p15:clr>
            <a:srgbClr val="A4A3A4"/>
          </p15:clr>
        </p15:guide>
        <p15:guide id="2" orient="horz" pos="3940" userDrawn="1">
          <p15:clr>
            <a:srgbClr val="A4A3A4"/>
          </p15:clr>
        </p15:guide>
        <p15:guide id="3" pos="1364" userDrawn="1">
          <p15:clr>
            <a:srgbClr val="A4A3A4"/>
          </p15:clr>
        </p15:guide>
        <p15:guide id="4" pos="3943" userDrawn="1">
          <p15:clr>
            <a:srgbClr val="A4A3A4"/>
          </p15:clr>
        </p15:guide>
        <p15:guide id="5" pos="707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78"/>
    <a:srgbClr val="106588"/>
    <a:srgbClr val="6F2A0B"/>
    <a:srgbClr val="3E5E28"/>
    <a:srgbClr val="679192"/>
    <a:srgbClr val="D8E5ED"/>
    <a:srgbClr val="ADC8D7"/>
    <a:srgbClr val="BBD7C8"/>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ECFB7-FC0D-4BA0-B951-D137E5AFB201}" v="421" dt="2023-02-27T16:01:47.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71463" autoAdjust="0"/>
  </p:normalViewPr>
  <p:slideViewPr>
    <p:cSldViewPr snapToGrid="0" snapToObjects="1" showGuides="1">
      <p:cViewPr varScale="1">
        <p:scale>
          <a:sx n="74" d="100"/>
          <a:sy n="74" d="100"/>
        </p:scale>
        <p:origin x="1416" y="72"/>
      </p:cViewPr>
      <p:guideLst>
        <p:guide orient="horz" pos="486"/>
        <p:guide orient="horz" pos="3940"/>
        <p:guide pos="1364"/>
        <p:guide pos="3943"/>
        <p:guide pos="707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p:scale>
          <a:sx n="66" d="100"/>
          <a:sy n="66" d="100"/>
        </p:scale>
        <p:origin x="4176" y="51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stantsin Tsedryk" userId="708e2d0a-1804-4a88-8649-0d6086050429" providerId="ADAL" clId="{143ECFB7-FC0D-4BA0-B951-D137E5AFB201}"/>
    <pc:docChg chg="undo redo custSel addSld modSld">
      <pc:chgData name="Kanstantsin Tsedryk" userId="708e2d0a-1804-4a88-8649-0d6086050429" providerId="ADAL" clId="{143ECFB7-FC0D-4BA0-B951-D137E5AFB201}" dt="2023-02-27T16:01:47.609" v="1037" actId="1076"/>
      <pc:docMkLst>
        <pc:docMk/>
      </pc:docMkLst>
      <pc:sldChg chg="modSp mod">
        <pc:chgData name="Kanstantsin Tsedryk" userId="708e2d0a-1804-4a88-8649-0d6086050429" providerId="ADAL" clId="{143ECFB7-FC0D-4BA0-B951-D137E5AFB201}" dt="2023-02-27T14:23:15.303" v="4" actId="20577"/>
        <pc:sldMkLst>
          <pc:docMk/>
          <pc:sldMk cId="0" sldId="347"/>
        </pc:sldMkLst>
        <pc:spChg chg="mod">
          <ac:chgData name="Kanstantsin Tsedryk" userId="708e2d0a-1804-4a88-8649-0d6086050429" providerId="ADAL" clId="{143ECFB7-FC0D-4BA0-B951-D137E5AFB201}" dt="2023-02-27T14:23:15.303" v="4" actId="20577"/>
          <ac:spMkLst>
            <pc:docMk/>
            <pc:sldMk cId="0" sldId="347"/>
            <ac:spMk id="3" creationId="{1E7454D3-1E15-A1DC-4185-495AEC5E15C6}"/>
          </ac:spMkLst>
        </pc:spChg>
      </pc:sldChg>
      <pc:sldChg chg="addSp delSp modSp mod modAnim">
        <pc:chgData name="Kanstantsin Tsedryk" userId="708e2d0a-1804-4a88-8649-0d6086050429" providerId="ADAL" clId="{143ECFB7-FC0D-4BA0-B951-D137E5AFB201}" dt="2023-02-27T16:00:34.886" v="1035" actId="478"/>
        <pc:sldMkLst>
          <pc:docMk/>
          <pc:sldMk cId="807746716" sldId="348"/>
        </pc:sldMkLst>
        <pc:spChg chg="mod">
          <ac:chgData name="Kanstantsin Tsedryk" userId="708e2d0a-1804-4a88-8649-0d6086050429" providerId="ADAL" clId="{143ECFB7-FC0D-4BA0-B951-D137E5AFB201}" dt="2023-02-27T14:23:30.527" v="5"/>
          <ac:spMkLst>
            <pc:docMk/>
            <pc:sldMk cId="807746716" sldId="348"/>
            <ac:spMk id="2" creationId="{66143996-651D-4E60-972C-6F9FC358452C}"/>
          </ac:spMkLst>
        </pc:spChg>
        <pc:spChg chg="add del mod">
          <ac:chgData name="Kanstantsin Tsedryk" userId="708e2d0a-1804-4a88-8649-0d6086050429" providerId="ADAL" clId="{143ECFB7-FC0D-4BA0-B951-D137E5AFB201}" dt="2023-02-27T14:23:41.772" v="7"/>
          <ac:spMkLst>
            <pc:docMk/>
            <pc:sldMk cId="807746716" sldId="348"/>
            <ac:spMk id="3" creationId="{87896E60-ABD1-DEC5-9D3A-F345D3FF22D0}"/>
          </ac:spMkLst>
        </pc:spChg>
        <pc:spChg chg="add del mod">
          <ac:chgData name="Kanstantsin Tsedryk" userId="708e2d0a-1804-4a88-8649-0d6086050429" providerId="ADAL" clId="{143ECFB7-FC0D-4BA0-B951-D137E5AFB201}" dt="2023-02-27T14:23:41.772" v="7"/>
          <ac:spMkLst>
            <pc:docMk/>
            <pc:sldMk cId="807746716" sldId="348"/>
            <ac:spMk id="5" creationId="{22D20733-6FD2-2405-EEB8-7B8A9120ABE0}"/>
          </ac:spMkLst>
        </pc:spChg>
        <pc:spChg chg="add del mod">
          <ac:chgData name="Kanstantsin Tsedryk" userId="708e2d0a-1804-4a88-8649-0d6086050429" providerId="ADAL" clId="{143ECFB7-FC0D-4BA0-B951-D137E5AFB201}" dt="2023-02-27T14:23:41.772" v="7"/>
          <ac:spMkLst>
            <pc:docMk/>
            <pc:sldMk cId="807746716" sldId="348"/>
            <ac:spMk id="7" creationId="{80669158-0855-59F2-B3C7-3451702FB3CC}"/>
          </ac:spMkLst>
        </pc:spChg>
        <pc:spChg chg="add del mod">
          <ac:chgData name="Kanstantsin Tsedryk" userId="708e2d0a-1804-4a88-8649-0d6086050429" providerId="ADAL" clId="{143ECFB7-FC0D-4BA0-B951-D137E5AFB201}" dt="2023-02-27T14:23:41.772" v="7"/>
          <ac:spMkLst>
            <pc:docMk/>
            <pc:sldMk cId="807746716" sldId="348"/>
            <ac:spMk id="10" creationId="{023521D7-2CC3-9600-50CE-E5A3DC66B8D0}"/>
          </ac:spMkLst>
        </pc:spChg>
        <pc:spChg chg="add del mod">
          <ac:chgData name="Kanstantsin Tsedryk" userId="708e2d0a-1804-4a88-8649-0d6086050429" providerId="ADAL" clId="{143ECFB7-FC0D-4BA0-B951-D137E5AFB201}" dt="2023-02-27T14:23:41.772" v="7"/>
          <ac:spMkLst>
            <pc:docMk/>
            <pc:sldMk cId="807746716" sldId="348"/>
            <ac:spMk id="12" creationId="{BD12E29A-89D8-5964-1908-7384DD24E62B}"/>
          </ac:spMkLst>
        </pc:spChg>
        <pc:spChg chg="add del mod">
          <ac:chgData name="Kanstantsin Tsedryk" userId="708e2d0a-1804-4a88-8649-0d6086050429" providerId="ADAL" clId="{143ECFB7-FC0D-4BA0-B951-D137E5AFB201}" dt="2023-02-27T14:23:41.772" v="7"/>
          <ac:spMkLst>
            <pc:docMk/>
            <pc:sldMk cId="807746716" sldId="348"/>
            <ac:spMk id="15" creationId="{834B19D4-2892-09B1-5E7C-AFF1ADC54687}"/>
          </ac:spMkLst>
        </pc:spChg>
        <pc:spChg chg="add mod">
          <ac:chgData name="Kanstantsin Tsedryk" userId="708e2d0a-1804-4a88-8649-0d6086050429" providerId="ADAL" clId="{143ECFB7-FC0D-4BA0-B951-D137E5AFB201}" dt="2023-02-27T14:24:43.474" v="38" actId="1035"/>
          <ac:spMkLst>
            <pc:docMk/>
            <pc:sldMk cId="807746716" sldId="348"/>
            <ac:spMk id="16" creationId="{73046C88-F580-87D9-C0E4-B4AA8A73D0C9}"/>
          </ac:spMkLst>
        </pc:spChg>
        <pc:spChg chg="add mod">
          <ac:chgData name="Kanstantsin Tsedryk" userId="708e2d0a-1804-4a88-8649-0d6086050429" providerId="ADAL" clId="{143ECFB7-FC0D-4BA0-B951-D137E5AFB201}" dt="2023-02-27T14:23:45.478" v="9" actId="1076"/>
          <ac:spMkLst>
            <pc:docMk/>
            <pc:sldMk cId="807746716" sldId="348"/>
            <ac:spMk id="17" creationId="{DBB14F31-19DD-E5A9-58B8-11EB9F30BBBC}"/>
          </ac:spMkLst>
        </pc:spChg>
        <pc:spChg chg="add mod">
          <ac:chgData name="Kanstantsin Tsedryk" userId="708e2d0a-1804-4a88-8649-0d6086050429" providerId="ADAL" clId="{143ECFB7-FC0D-4BA0-B951-D137E5AFB201}" dt="2023-02-27T14:24:21.577" v="19" actId="207"/>
          <ac:spMkLst>
            <pc:docMk/>
            <pc:sldMk cId="807746716" sldId="348"/>
            <ac:spMk id="18" creationId="{5012C92F-E2B6-1D96-D1B1-E29106937C8A}"/>
          </ac:spMkLst>
        </pc:spChg>
        <pc:spChg chg="add mod">
          <ac:chgData name="Kanstantsin Tsedryk" userId="708e2d0a-1804-4a88-8649-0d6086050429" providerId="ADAL" clId="{143ECFB7-FC0D-4BA0-B951-D137E5AFB201}" dt="2023-02-27T14:24:06.276" v="18" actId="1076"/>
          <ac:spMkLst>
            <pc:docMk/>
            <pc:sldMk cId="807746716" sldId="348"/>
            <ac:spMk id="19" creationId="{CDA638B0-5035-0B24-D415-742E53A0FE28}"/>
          </ac:spMkLst>
        </pc:spChg>
        <pc:spChg chg="add mod">
          <ac:chgData name="Kanstantsin Tsedryk" userId="708e2d0a-1804-4a88-8649-0d6086050429" providerId="ADAL" clId="{143ECFB7-FC0D-4BA0-B951-D137E5AFB201}" dt="2023-02-27T14:23:45.478" v="9" actId="1076"/>
          <ac:spMkLst>
            <pc:docMk/>
            <pc:sldMk cId="807746716" sldId="348"/>
            <ac:spMk id="21" creationId="{1B6BE76E-69B2-0B4D-AE83-51A29888868F}"/>
          </ac:spMkLst>
        </pc:spChg>
        <pc:spChg chg="add mod">
          <ac:chgData name="Kanstantsin Tsedryk" userId="708e2d0a-1804-4a88-8649-0d6086050429" providerId="ADAL" clId="{143ECFB7-FC0D-4BA0-B951-D137E5AFB201}" dt="2023-02-27T14:23:45.478" v="9" actId="1076"/>
          <ac:spMkLst>
            <pc:docMk/>
            <pc:sldMk cId="807746716" sldId="348"/>
            <ac:spMk id="24" creationId="{8EEA192A-7A6D-D5E1-616E-B7B8CC01EB43}"/>
          </ac:spMkLst>
        </pc:spChg>
        <pc:grpChg chg="del">
          <ac:chgData name="Kanstantsin Tsedryk" userId="708e2d0a-1804-4a88-8649-0d6086050429" providerId="ADAL" clId="{143ECFB7-FC0D-4BA0-B951-D137E5AFB201}" dt="2023-02-27T16:00:34.886" v="1035" actId="478"/>
          <ac:grpSpMkLst>
            <pc:docMk/>
            <pc:sldMk cId="807746716" sldId="348"/>
            <ac:grpSpMk id="9" creationId="{21CAB83A-6CFC-1F2D-D70D-A564C269AADB}"/>
          </ac:grpSpMkLst>
        </pc:grpChg>
        <pc:picChg chg="add del mod">
          <ac:chgData name="Kanstantsin Tsedryk" userId="708e2d0a-1804-4a88-8649-0d6086050429" providerId="ADAL" clId="{143ECFB7-FC0D-4BA0-B951-D137E5AFB201}" dt="2023-02-27T14:23:41.772" v="7"/>
          <ac:picMkLst>
            <pc:docMk/>
            <pc:sldMk cId="807746716" sldId="348"/>
            <ac:picMk id="13" creationId="{6A58159C-F509-0862-F679-F190314B0EC5}"/>
          </ac:picMkLst>
        </pc:picChg>
        <pc:picChg chg="add del mod">
          <ac:chgData name="Kanstantsin Tsedryk" userId="708e2d0a-1804-4a88-8649-0d6086050429" providerId="ADAL" clId="{143ECFB7-FC0D-4BA0-B951-D137E5AFB201}" dt="2023-02-27T14:23:41.772" v="7"/>
          <ac:picMkLst>
            <pc:docMk/>
            <pc:sldMk cId="807746716" sldId="348"/>
            <ac:picMk id="14" creationId="{3F6901B7-95B2-EB81-447C-EFB946A02D88}"/>
          </ac:picMkLst>
        </pc:picChg>
        <pc:picChg chg="add mod">
          <ac:chgData name="Kanstantsin Tsedryk" userId="708e2d0a-1804-4a88-8649-0d6086050429" providerId="ADAL" clId="{143ECFB7-FC0D-4BA0-B951-D137E5AFB201}" dt="2023-02-27T14:23:45.478" v="9" actId="1076"/>
          <ac:picMkLst>
            <pc:docMk/>
            <pc:sldMk cId="807746716" sldId="348"/>
            <ac:picMk id="22" creationId="{D4299620-1455-94EE-F3B7-2B8950C6C607}"/>
          </ac:picMkLst>
        </pc:picChg>
        <pc:picChg chg="add mod">
          <ac:chgData name="Kanstantsin Tsedryk" userId="708e2d0a-1804-4a88-8649-0d6086050429" providerId="ADAL" clId="{143ECFB7-FC0D-4BA0-B951-D137E5AFB201}" dt="2023-02-27T14:23:45.478" v="9" actId="1076"/>
          <ac:picMkLst>
            <pc:docMk/>
            <pc:sldMk cId="807746716" sldId="348"/>
            <ac:picMk id="23" creationId="{D7275C2D-784E-72CF-DC78-763A181E9413}"/>
          </ac:picMkLst>
        </pc:picChg>
        <pc:cxnChg chg="add del mod">
          <ac:chgData name="Kanstantsin Tsedryk" userId="708e2d0a-1804-4a88-8649-0d6086050429" providerId="ADAL" clId="{143ECFB7-FC0D-4BA0-B951-D137E5AFB201}" dt="2023-02-27T14:23:41.772" v="7"/>
          <ac:cxnSpMkLst>
            <pc:docMk/>
            <pc:sldMk cId="807746716" sldId="348"/>
            <ac:cxnSpMk id="11" creationId="{8C5DDEEA-B572-54D9-B34A-B112110D2E31}"/>
          </ac:cxnSpMkLst>
        </pc:cxnChg>
        <pc:cxnChg chg="add mod">
          <ac:chgData name="Kanstantsin Tsedryk" userId="708e2d0a-1804-4a88-8649-0d6086050429" providerId="ADAL" clId="{143ECFB7-FC0D-4BA0-B951-D137E5AFB201}" dt="2023-02-27T14:24:37.754" v="25" actId="1035"/>
          <ac:cxnSpMkLst>
            <pc:docMk/>
            <pc:sldMk cId="807746716" sldId="348"/>
            <ac:cxnSpMk id="20" creationId="{1190A25B-F6D4-49F3-9E76-4E3DC6EA75C4}"/>
          </ac:cxnSpMkLst>
        </pc:cxnChg>
      </pc:sldChg>
      <pc:sldChg chg="addSp delSp modSp mod delAnim modAnim">
        <pc:chgData name="Kanstantsin Tsedryk" userId="708e2d0a-1804-4a88-8649-0d6086050429" providerId="ADAL" clId="{143ECFB7-FC0D-4BA0-B951-D137E5AFB201}" dt="2023-02-27T16:00:32.148" v="1034" actId="478"/>
        <pc:sldMkLst>
          <pc:docMk/>
          <pc:sldMk cId="934836785" sldId="349"/>
        </pc:sldMkLst>
        <pc:spChg chg="mod">
          <ac:chgData name="Kanstantsin Tsedryk" userId="708e2d0a-1804-4a88-8649-0d6086050429" providerId="ADAL" clId="{143ECFB7-FC0D-4BA0-B951-D137E5AFB201}" dt="2023-02-27T14:27:46.115" v="76" actId="20577"/>
          <ac:spMkLst>
            <pc:docMk/>
            <pc:sldMk cId="934836785" sldId="349"/>
            <ac:spMk id="2" creationId="{E40459EA-0BCE-4332-BDD7-168340E1BE8B}"/>
          </ac:spMkLst>
        </pc:spChg>
        <pc:spChg chg="add del mod">
          <ac:chgData name="Kanstantsin Tsedryk" userId="708e2d0a-1804-4a88-8649-0d6086050429" providerId="ADAL" clId="{143ECFB7-FC0D-4BA0-B951-D137E5AFB201}" dt="2023-02-27T14:25:06.112" v="40"/>
          <ac:spMkLst>
            <pc:docMk/>
            <pc:sldMk cId="934836785" sldId="349"/>
            <ac:spMk id="7" creationId="{C87AA125-B668-7BFD-8A82-F04437E0A156}"/>
          </ac:spMkLst>
        </pc:spChg>
        <pc:spChg chg="add del mod">
          <ac:chgData name="Kanstantsin Tsedryk" userId="708e2d0a-1804-4a88-8649-0d6086050429" providerId="ADAL" clId="{143ECFB7-FC0D-4BA0-B951-D137E5AFB201}" dt="2023-02-27T14:25:06.112" v="40"/>
          <ac:spMkLst>
            <pc:docMk/>
            <pc:sldMk cId="934836785" sldId="349"/>
            <ac:spMk id="8" creationId="{E529EF0D-A1A1-96EB-0BAB-9C88852F8A08}"/>
          </ac:spMkLst>
        </pc:spChg>
        <pc:spChg chg="add del mod">
          <ac:chgData name="Kanstantsin Tsedryk" userId="708e2d0a-1804-4a88-8649-0d6086050429" providerId="ADAL" clId="{143ECFB7-FC0D-4BA0-B951-D137E5AFB201}" dt="2023-02-27T14:25:06.112" v="40"/>
          <ac:spMkLst>
            <pc:docMk/>
            <pc:sldMk cId="934836785" sldId="349"/>
            <ac:spMk id="9" creationId="{B46C5B1D-506E-78C1-E480-2B82B7E9E86C}"/>
          </ac:spMkLst>
        </pc:spChg>
        <pc:spChg chg="add del mod">
          <ac:chgData name="Kanstantsin Tsedryk" userId="708e2d0a-1804-4a88-8649-0d6086050429" providerId="ADAL" clId="{143ECFB7-FC0D-4BA0-B951-D137E5AFB201}" dt="2023-02-27T14:25:06.112" v="40"/>
          <ac:spMkLst>
            <pc:docMk/>
            <pc:sldMk cId="934836785" sldId="349"/>
            <ac:spMk id="11" creationId="{063FB6DD-5245-C000-088F-B9F153D22DB7}"/>
          </ac:spMkLst>
        </pc:spChg>
        <pc:spChg chg="add del mod">
          <ac:chgData name="Kanstantsin Tsedryk" userId="708e2d0a-1804-4a88-8649-0d6086050429" providerId="ADAL" clId="{143ECFB7-FC0D-4BA0-B951-D137E5AFB201}" dt="2023-02-27T14:25:06.112" v="40"/>
          <ac:spMkLst>
            <pc:docMk/>
            <pc:sldMk cId="934836785" sldId="349"/>
            <ac:spMk id="12" creationId="{581F0195-7A36-DA28-B0FC-EA105C5217B5}"/>
          </ac:spMkLst>
        </pc:spChg>
        <pc:spChg chg="add del mod">
          <ac:chgData name="Kanstantsin Tsedryk" userId="708e2d0a-1804-4a88-8649-0d6086050429" providerId="ADAL" clId="{143ECFB7-FC0D-4BA0-B951-D137E5AFB201}" dt="2023-02-27T14:25:06.112" v="40"/>
          <ac:spMkLst>
            <pc:docMk/>
            <pc:sldMk cId="934836785" sldId="349"/>
            <ac:spMk id="13" creationId="{2866E041-443D-A3AC-56B4-A63B323CC06E}"/>
          </ac:spMkLst>
        </pc:spChg>
        <pc:spChg chg="add del mod">
          <ac:chgData name="Kanstantsin Tsedryk" userId="708e2d0a-1804-4a88-8649-0d6086050429" providerId="ADAL" clId="{143ECFB7-FC0D-4BA0-B951-D137E5AFB201}" dt="2023-02-27T14:25:06.112" v="40"/>
          <ac:spMkLst>
            <pc:docMk/>
            <pc:sldMk cId="934836785" sldId="349"/>
            <ac:spMk id="16" creationId="{6C340E6D-4856-AEC7-351E-FF4B41C81AAF}"/>
          </ac:spMkLst>
        </pc:spChg>
        <pc:spChg chg="add del mod">
          <ac:chgData name="Kanstantsin Tsedryk" userId="708e2d0a-1804-4a88-8649-0d6086050429" providerId="ADAL" clId="{143ECFB7-FC0D-4BA0-B951-D137E5AFB201}" dt="2023-02-27T14:25:06.112" v="40"/>
          <ac:spMkLst>
            <pc:docMk/>
            <pc:sldMk cId="934836785" sldId="349"/>
            <ac:spMk id="18" creationId="{07AA431B-D5D5-DE19-E5B6-4A04A14D99DC}"/>
          </ac:spMkLst>
        </pc:spChg>
        <pc:spChg chg="add del mod">
          <ac:chgData name="Kanstantsin Tsedryk" userId="708e2d0a-1804-4a88-8649-0d6086050429" providerId="ADAL" clId="{143ECFB7-FC0D-4BA0-B951-D137E5AFB201}" dt="2023-02-27T14:25:06.112" v="40"/>
          <ac:spMkLst>
            <pc:docMk/>
            <pc:sldMk cId="934836785" sldId="349"/>
            <ac:spMk id="19" creationId="{1FECE489-D547-4D2D-7056-0F335DDDD503}"/>
          </ac:spMkLst>
        </pc:spChg>
        <pc:spChg chg="add del mod">
          <ac:chgData name="Kanstantsin Tsedryk" userId="708e2d0a-1804-4a88-8649-0d6086050429" providerId="ADAL" clId="{143ECFB7-FC0D-4BA0-B951-D137E5AFB201}" dt="2023-02-27T14:25:06.112" v="40"/>
          <ac:spMkLst>
            <pc:docMk/>
            <pc:sldMk cId="934836785" sldId="349"/>
            <ac:spMk id="22" creationId="{00E15DEA-07E5-2C94-B762-23D3A748E3D0}"/>
          </ac:spMkLst>
        </pc:spChg>
        <pc:spChg chg="add del mod">
          <ac:chgData name="Kanstantsin Tsedryk" userId="708e2d0a-1804-4a88-8649-0d6086050429" providerId="ADAL" clId="{143ECFB7-FC0D-4BA0-B951-D137E5AFB201}" dt="2023-02-27T14:25:06.112" v="40"/>
          <ac:spMkLst>
            <pc:docMk/>
            <pc:sldMk cId="934836785" sldId="349"/>
            <ac:spMk id="23" creationId="{5D278163-F076-A83D-3D2F-25A52B6B0B5B}"/>
          </ac:spMkLst>
        </pc:spChg>
        <pc:spChg chg="add del mod">
          <ac:chgData name="Kanstantsin Tsedryk" userId="708e2d0a-1804-4a88-8649-0d6086050429" providerId="ADAL" clId="{143ECFB7-FC0D-4BA0-B951-D137E5AFB201}" dt="2023-02-27T14:25:06.112" v="40"/>
          <ac:spMkLst>
            <pc:docMk/>
            <pc:sldMk cId="934836785" sldId="349"/>
            <ac:spMk id="24" creationId="{B684B064-AD1D-0DAB-4804-5124CA87695B}"/>
          </ac:spMkLst>
        </pc:spChg>
        <pc:spChg chg="add del mod">
          <ac:chgData name="Kanstantsin Tsedryk" userId="708e2d0a-1804-4a88-8649-0d6086050429" providerId="ADAL" clId="{143ECFB7-FC0D-4BA0-B951-D137E5AFB201}" dt="2023-02-27T14:25:06.112" v="40"/>
          <ac:spMkLst>
            <pc:docMk/>
            <pc:sldMk cId="934836785" sldId="349"/>
            <ac:spMk id="26" creationId="{9E87BCE8-BB7D-DA87-CE38-F6EF2EE127E2}"/>
          </ac:spMkLst>
        </pc:spChg>
        <pc:spChg chg="add mod">
          <ac:chgData name="Kanstantsin Tsedryk" userId="708e2d0a-1804-4a88-8649-0d6086050429" providerId="ADAL" clId="{143ECFB7-FC0D-4BA0-B951-D137E5AFB201}" dt="2023-02-27T14:37:43.215" v="255" actId="1036"/>
          <ac:spMkLst>
            <pc:docMk/>
            <pc:sldMk cId="934836785" sldId="349"/>
            <ac:spMk id="27" creationId="{BC10FE33-64A8-2E64-A87E-5986DFFDDB38}"/>
          </ac:spMkLst>
        </pc:spChg>
        <pc:spChg chg="add del mod">
          <ac:chgData name="Kanstantsin Tsedryk" userId="708e2d0a-1804-4a88-8649-0d6086050429" providerId="ADAL" clId="{143ECFB7-FC0D-4BA0-B951-D137E5AFB201}" dt="2023-02-27T14:27:41.341" v="72" actId="478"/>
          <ac:spMkLst>
            <pc:docMk/>
            <pc:sldMk cId="934836785" sldId="349"/>
            <ac:spMk id="28" creationId="{5A99E748-4137-D965-368B-35D8D6CD4B58}"/>
          </ac:spMkLst>
        </pc:spChg>
        <pc:spChg chg="add del mod">
          <ac:chgData name="Kanstantsin Tsedryk" userId="708e2d0a-1804-4a88-8649-0d6086050429" providerId="ADAL" clId="{143ECFB7-FC0D-4BA0-B951-D137E5AFB201}" dt="2023-02-27T14:31:32.709" v="181" actId="478"/>
          <ac:spMkLst>
            <pc:docMk/>
            <pc:sldMk cId="934836785" sldId="349"/>
            <ac:spMk id="29" creationId="{902B35A2-C07F-DABD-79CC-E9F26B40649E}"/>
          </ac:spMkLst>
        </pc:spChg>
        <pc:spChg chg="add mod">
          <ac:chgData name="Kanstantsin Tsedryk" userId="708e2d0a-1804-4a88-8649-0d6086050429" providerId="ADAL" clId="{143ECFB7-FC0D-4BA0-B951-D137E5AFB201}" dt="2023-02-27T14:29:33.335" v="177" actId="1037"/>
          <ac:spMkLst>
            <pc:docMk/>
            <pc:sldMk cId="934836785" sldId="349"/>
            <ac:spMk id="31" creationId="{BA9DF49F-2DFE-ABE4-2B84-500506EBE63F}"/>
          </ac:spMkLst>
        </pc:spChg>
        <pc:spChg chg="add mod">
          <ac:chgData name="Kanstantsin Tsedryk" userId="708e2d0a-1804-4a88-8649-0d6086050429" providerId="ADAL" clId="{143ECFB7-FC0D-4BA0-B951-D137E5AFB201}" dt="2023-02-27T14:29:33.335" v="177" actId="1037"/>
          <ac:spMkLst>
            <pc:docMk/>
            <pc:sldMk cId="934836785" sldId="349"/>
            <ac:spMk id="32" creationId="{A18E4596-A84D-9E88-67F1-9DFABCA3578D}"/>
          </ac:spMkLst>
        </pc:spChg>
        <pc:spChg chg="add mod">
          <ac:chgData name="Kanstantsin Tsedryk" userId="708e2d0a-1804-4a88-8649-0d6086050429" providerId="ADAL" clId="{143ECFB7-FC0D-4BA0-B951-D137E5AFB201}" dt="2023-02-27T14:29:33.335" v="177" actId="1037"/>
          <ac:spMkLst>
            <pc:docMk/>
            <pc:sldMk cId="934836785" sldId="349"/>
            <ac:spMk id="33" creationId="{CCEC8646-22E0-1E89-1285-3C15F216B0E8}"/>
          </ac:spMkLst>
        </pc:spChg>
        <pc:spChg chg="add mod">
          <ac:chgData name="Kanstantsin Tsedryk" userId="708e2d0a-1804-4a88-8649-0d6086050429" providerId="ADAL" clId="{143ECFB7-FC0D-4BA0-B951-D137E5AFB201}" dt="2023-02-27T14:29:42.971" v="178" actId="1076"/>
          <ac:spMkLst>
            <pc:docMk/>
            <pc:sldMk cId="934836785" sldId="349"/>
            <ac:spMk id="36" creationId="{AD24F7BD-3722-F8D1-ADA3-7C4E78BFD189}"/>
          </ac:spMkLst>
        </pc:spChg>
        <pc:spChg chg="add mod">
          <ac:chgData name="Kanstantsin Tsedryk" userId="708e2d0a-1804-4a88-8649-0d6086050429" providerId="ADAL" clId="{143ECFB7-FC0D-4BA0-B951-D137E5AFB201}" dt="2023-02-27T14:25:10.139" v="42" actId="1076"/>
          <ac:spMkLst>
            <pc:docMk/>
            <pc:sldMk cId="934836785" sldId="349"/>
            <ac:spMk id="38" creationId="{99F296BC-74ED-A05B-263F-54A7BC678115}"/>
          </ac:spMkLst>
        </pc:spChg>
        <pc:spChg chg="add mod">
          <ac:chgData name="Kanstantsin Tsedryk" userId="708e2d0a-1804-4a88-8649-0d6086050429" providerId="ADAL" clId="{143ECFB7-FC0D-4BA0-B951-D137E5AFB201}" dt="2023-02-27T14:25:10.139" v="42" actId="1076"/>
          <ac:spMkLst>
            <pc:docMk/>
            <pc:sldMk cId="934836785" sldId="349"/>
            <ac:spMk id="39" creationId="{F0673907-0C26-08C4-AD9B-BE340ED41059}"/>
          </ac:spMkLst>
        </pc:spChg>
        <pc:spChg chg="add mod">
          <ac:chgData name="Kanstantsin Tsedryk" userId="708e2d0a-1804-4a88-8649-0d6086050429" providerId="ADAL" clId="{143ECFB7-FC0D-4BA0-B951-D137E5AFB201}" dt="2023-02-27T14:25:10.139" v="42" actId="1076"/>
          <ac:spMkLst>
            <pc:docMk/>
            <pc:sldMk cId="934836785" sldId="349"/>
            <ac:spMk id="42" creationId="{7C720215-E6C6-AF24-8E68-065629D21F8A}"/>
          </ac:spMkLst>
        </pc:spChg>
        <pc:spChg chg="add mod modVis">
          <ac:chgData name="Kanstantsin Tsedryk" userId="708e2d0a-1804-4a88-8649-0d6086050429" providerId="ADAL" clId="{143ECFB7-FC0D-4BA0-B951-D137E5AFB201}" dt="2023-02-27T14:26:17.078" v="66" actId="14429"/>
          <ac:spMkLst>
            <pc:docMk/>
            <pc:sldMk cId="934836785" sldId="349"/>
            <ac:spMk id="43" creationId="{FA638AA5-C9FB-F732-0766-20C3BD4E6C48}"/>
          </ac:spMkLst>
        </pc:spChg>
        <pc:spChg chg="add mod modVis">
          <ac:chgData name="Kanstantsin Tsedryk" userId="708e2d0a-1804-4a88-8649-0d6086050429" providerId="ADAL" clId="{143ECFB7-FC0D-4BA0-B951-D137E5AFB201}" dt="2023-02-27T14:37:46.239" v="256" actId="14429"/>
          <ac:spMkLst>
            <pc:docMk/>
            <pc:sldMk cId="934836785" sldId="349"/>
            <ac:spMk id="44" creationId="{A4E01C16-E89F-2663-0DEB-69B94A43567A}"/>
          </ac:spMkLst>
        </pc:spChg>
        <pc:spChg chg="add mod ord modVis">
          <ac:chgData name="Kanstantsin Tsedryk" userId="708e2d0a-1804-4a88-8649-0d6086050429" providerId="ADAL" clId="{143ECFB7-FC0D-4BA0-B951-D137E5AFB201}" dt="2023-02-27T14:34:51.887" v="198" actId="13244"/>
          <ac:spMkLst>
            <pc:docMk/>
            <pc:sldMk cId="934836785" sldId="349"/>
            <ac:spMk id="46" creationId="{7BBA8A9E-3D36-8713-C9F6-6EAF36FEEF82}"/>
          </ac:spMkLst>
        </pc:spChg>
        <pc:spChg chg="add del mod">
          <ac:chgData name="Kanstantsin Tsedryk" userId="708e2d0a-1804-4a88-8649-0d6086050429" providerId="ADAL" clId="{143ECFB7-FC0D-4BA0-B951-D137E5AFB201}" dt="2023-02-27T14:39:25.852" v="267" actId="11529"/>
          <ac:spMkLst>
            <pc:docMk/>
            <pc:sldMk cId="934836785" sldId="349"/>
            <ac:spMk id="47" creationId="{0AC54792-84A8-9242-1BE5-4D00BF57D47F}"/>
          </ac:spMkLst>
        </pc:spChg>
        <pc:grpChg chg="del">
          <ac:chgData name="Kanstantsin Tsedryk" userId="708e2d0a-1804-4a88-8649-0d6086050429" providerId="ADAL" clId="{143ECFB7-FC0D-4BA0-B951-D137E5AFB201}" dt="2023-02-27T16:00:32.148" v="1034" actId="478"/>
          <ac:grpSpMkLst>
            <pc:docMk/>
            <pc:sldMk cId="934836785" sldId="349"/>
            <ac:grpSpMk id="3" creationId="{64D0FF9E-271A-3E55-3E2F-6DD855828878}"/>
          </ac:grpSpMkLst>
        </pc:grpChg>
        <pc:grpChg chg="add mod">
          <ac:chgData name="Kanstantsin Tsedryk" userId="708e2d0a-1804-4a88-8649-0d6086050429" providerId="ADAL" clId="{143ECFB7-FC0D-4BA0-B951-D137E5AFB201}" dt="2023-02-27T14:39:23.774" v="264" actId="164"/>
          <ac:grpSpMkLst>
            <pc:docMk/>
            <pc:sldMk cId="934836785" sldId="349"/>
            <ac:grpSpMk id="48" creationId="{CAA63DF6-97E5-C12C-CFA4-FD5CE6B807B8}"/>
          </ac:grpSpMkLst>
        </pc:grpChg>
        <pc:picChg chg="add del mod">
          <ac:chgData name="Kanstantsin Tsedryk" userId="708e2d0a-1804-4a88-8649-0d6086050429" providerId="ADAL" clId="{143ECFB7-FC0D-4BA0-B951-D137E5AFB201}" dt="2023-02-27T14:25:06.112" v="40"/>
          <ac:picMkLst>
            <pc:docMk/>
            <pc:sldMk cId="934836785" sldId="349"/>
            <ac:picMk id="10" creationId="{69D2396B-9E26-7BC9-AF9A-FADA81FDD17C}"/>
          </ac:picMkLst>
        </pc:picChg>
        <pc:picChg chg="add del mod">
          <ac:chgData name="Kanstantsin Tsedryk" userId="708e2d0a-1804-4a88-8649-0d6086050429" providerId="ADAL" clId="{143ECFB7-FC0D-4BA0-B951-D137E5AFB201}" dt="2023-02-27T14:25:06.112" v="40"/>
          <ac:picMkLst>
            <pc:docMk/>
            <pc:sldMk cId="934836785" sldId="349"/>
            <ac:picMk id="17" creationId="{42EB5272-C684-AB2A-07B4-4AA9804D5362}"/>
          </ac:picMkLst>
        </pc:picChg>
        <pc:picChg chg="add del mod">
          <ac:chgData name="Kanstantsin Tsedryk" userId="708e2d0a-1804-4a88-8649-0d6086050429" providerId="ADAL" clId="{143ECFB7-FC0D-4BA0-B951-D137E5AFB201}" dt="2023-02-27T14:25:06.112" v="40"/>
          <ac:picMkLst>
            <pc:docMk/>
            <pc:sldMk cId="934836785" sldId="349"/>
            <ac:picMk id="25" creationId="{8AD11D80-6BD6-B27D-37C7-7091C36234DF}"/>
          </ac:picMkLst>
        </pc:picChg>
        <pc:picChg chg="add mod">
          <ac:chgData name="Kanstantsin Tsedryk" userId="708e2d0a-1804-4a88-8649-0d6086050429" providerId="ADAL" clId="{143ECFB7-FC0D-4BA0-B951-D137E5AFB201}" dt="2023-02-27T14:29:33.335" v="177" actId="1037"/>
          <ac:picMkLst>
            <pc:docMk/>
            <pc:sldMk cId="934836785" sldId="349"/>
            <ac:picMk id="30" creationId="{F1F26BC2-ED28-40EB-2AFC-3D4A7246B4AF}"/>
          </ac:picMkLst>
        </pc:picChg>
        <pc:picChg chg="add mod">
          <ac:chgData name="Kanstantsin Tsedryk" userId="708e2d0a-1804-4a88-8649-0d6086050429" providerId="ADAL" clId="{143ECFB7-FC0D-4BA0-B951-D137E5AFB201}" dt="2023-02-27T14:25:10.139" v="42" actId="1076"/>
          <ac:picMkLst>
            <pc:docMk/>
            <pc:sldMk cId="934836785" sldId="349"/>
            <ac:picMk id="37" creationId="{695C15B9-9963-938B-1FCC-28231EE981EC}"/>
          </ac:picMkLst>
        </pc:picChg>
        <pc:picChg chg="add mod modVis">
          <ac:chgData name="Kanstantsin Tsedryk" userId="708e2d0a-1804-4a88-8649-0d6086050429" providerId="ADAL" clId="{143ECFB7-FC0D-4BA0-B951-D137E5AFB201}" dt="2023-02-27T14:39:23.774" v="264" actId="164"/>
          <ac:picMkLst>
            <pc:docMk/>
            <pc:sldMk cId="934836785" sldId="349"/>
            <ac:picMk id="45" creationId="{D699D4E7-6FFE-3C0D-3894-54D9A082BF1A}"/>
          </ac:picMkLst>
        </pc:picChg>
        <pc:cxnChg chg="add del mod">
          <ac:chgData name="Kanstantsin Tsedryk" userId="708e2d0a-1804-4a88-8649-0d6086050429" providerId="ADAL" clId="{143ECFB7-FC0D-4BA0-B951-D137E5AFB201}" dt="2023-02-27T14:25:06.112" v="40"/>
          <ac:cxnSpMkLst>
            <pc:docMk/>
            <pc:sldMk cId="934836785" sldId="349"/>
            <ac:cxnSpMk id="14" creationId="{EA12E9BE-FDCB-747F-5A25-44543F298607}"/>
          </ac:cxnSpMkLst>
        </pc:cxnChg>
        <pc:cxnChg chg="add del mod">
          <ac:chgData name="Kanstantsin Tsedryk" userId="708e2d0a-1804-4a88-8649-0d6086050429" providerId="ADAL" clId="{143ECFB7-FC0D-4BA0-B951-D137E5AFB201}" dt="2023-02-27T14:25:06.112" v="40"/>
          <ac:cxnSpMkLst>
            <pc:docMk/>
            <pc:sldMk cId="934836785" sldId="349"/>
            <ac:cxnSpMk id="15" creationId="{E7B7B51B-2E31-C5C7-2B88-AA9F434548BD}"/>
          </ac:cxnSpMkLst>
        </pc:cxnChg>
        <pc:cxnChg chg="add del mod">
          <ac:chgData name="Kanstantsin Tsedryk" userId="708e2d0a-1804-4a88-8649-0d6086050429" providerId="ADAL" clId="{143ECFB7-FC0D-4BA0-B951-D137E5AFB201}" dt="2023-02-27T14:25:06.112" v="40"/>
          <ac:cxnSpMkLst>
            <pc:docMk/>
            <pc:sldMk cId="934836785" sldId="349"/>
            <ac:cxnSpMk id="20" creationId="{8770816E-FA33-ACBF-895B-CEB8052A2941}"/>
          </ac:cxnSpMkLst>
        </pc:cxnChg>
        <pc:cxnChg chg="add del mod">
          <ac:chgData name="Kanstantsin Tsedryk" userId="708e2d0a-1804-4a88-8649-0d6086050429" providerId="ADAL" clId="{143ECFB7-FC0D-4BA0-B951-D137E5AFB201}" dt="2023-02-27T14:25:06.112" v="40"/>
          <ac:cxnSpMkLst>
            <pc:docMk/>
            <pc:sldMk cId="934836785" sldId="349"/>
            <ac:cxnSpMk id="21" creationId="{F598F3DE-8D65-8F6A-4D7B-AB65CB028EE3}"/>
          </ac:cxnSpMkLst>
        </pc:cxnChg>
        <pc:cxnChg chg="add mod">
          <ac:chgData name="Kanstantsin Tsedryk" userId="708e2d0a-1804-4a88-8649-0d6086050429" providerId="ADAL" clId="{143ECFB7-FC0D-4BA0-B951-D137E5AFB201}" dt="2023-02-27T14:29:33.335" v="177" actId="1037"/>
          <ac:cxnSpMkLst>
            <pc:docMk/>
            <pc:sldMk cId="934836785" sldId="349"/>
            <ac:cxnSpMk id="34" creationId="{9739DEF5-5E3A-B18F-8022-40406F5211AD}"/>
          </ac:cxnSpMkLst>
        </pc:cxnChg>
        <pc:cxnChg chg="add mod">
          <ac:chgData name="Kanstantsin Tsedryk" userId="708e2d0a-1804-4a88-8649-0d6086050429" providerId="ADAL" clId="{143ECFB7-FC0D-4BA0-B951-D137E5AFB201}" dt="2023-02-27T14:29:33.335" v="177" actId="1037"/>
          <ac:cxnSpMkLst>
            <pc:docMk/>
            <pc:sldMk cId="934836785" sldId="349"/>
            <ac:cxnSpMk id="35" creationId="{39EB3452-43AB-6178-E60F-29F96EAA1705}"/>
          </ac:cxnSpMkLst>
        </pc:cxnChg>
        <pc:cxnChg chg="add mod">
          <ac:chgData name="Kanstantsin Tsedryk" userId="708e2d0a-1804-4a88-8649-0d6086050429" providerId="ADAL" clId="{143ECFB7-FC0D-4BA0-B951-D137E5AFB201}" dt="2023-02-27T14:37:19.090" v="228" actId="1037"/>
          <ac:cxnSpMkLst>
            <pc:docMk/>
            <pc:sldMk cId="934836785" sldId="349"/>
            <ac:cxnSpMk id="40" creationId="{182DE435-5834-E15E-86B7-DD4806933539}"/>
          </ac:cxnSpMkLst>
        </pc:cxnChg>
        <pc:cxnChg chg="add mod">
          <ac:chgData name="Kanstantsin Tsedryk" userId="708e2d0a-1804-4a88-8649-0d6086050429" providerId="ADAL" clId="{143ECFB7-FC0D-4BA0-B951-D137E5AFB201}" dt="2023-02-27T14:25:10.139" v="42" actId="1076"/>
          <ac:cxnSpMkLst>
            <pc:docMk/>
            <pc:sldMk cId="934836785" sldId="349"/>
            <ac:cxnSpMk id="41" creationId="{3FA1D847-BD2B-6F26-1CE8-4523B4E297D1}"/>
          </ac:cxnSpMkLst>
        </pc:cxnChg>
      </pc:sldChg>
      <pc:sldChg chg="addSp delSp modSp new mod addAnim delAnim modAnim">
        <pc:chgData name="Kanstantsin Tsedryk" userId="708e2d0a-1804-4a88-8649-0d6086050429" providerId="ADAL" clId="{143ECFB7-FC0D-4BA0-B951-D137E5AFB201}" dt="2023-02-27T16:00:29.818" v="1033" actId="478"/>
        <pc:sldMkLst>
          <pc:docMk/>
          <pc:sldMk cId="2033104917" sldId="350"/>
        </pc:sldMkLst>
        <pc:spChg chg="mod">
          <ac:chgData name="Kanstantsin Tsedryk" userId="708e2d0a-1804-4a88-8649-0d6086050429" providerId="ADAL" clId="{143ECFB7-FC0D-4BA0-B951-D137E5AFB201}" dt="2023-02-27T14:40:25.536" v="269"/>
          <ac:spMkLst>
            <pc:docMk/>
            <pc:sldMk cId="2033104917" sldId="350"/>
            <ac:spMk id="2" creationId="{85F66716-C1CD-7E0F-E245-54F5DCD46CEC}"/>
          </ac:spMkLst>
        </pc:spChg>
        <pc:spChg chg="add del mod">
          <ac:chgData name="Kanstantsin Tsedryk" userId="708e2d0a-1804-4a88-8649-0d6086050429" providerId="ADAL" clId="{143ECFB7-FC0D-4BA0-B951-D137E5AFB201}" dt="2023-02-27T14:40:48.371" v="271"/>
          <ac:spMkLst>
            <pc:docMk/>
            <pc:sldMk cId="2033104917" sldId="350"/>
            <ac:spMk id="4" creationId="{39E97FA1-D851-A79D-960F-3F89AD5DEF0B}"/>
          </ac:spMkLst>
        </pc:spChg>
        <pc:spChg chg="add del mod">
          <ac:chgData name="Kanstantsin Tsedryk" userId="708e2d0a-1804-4a88-8649-0d6086050429" providerId="ADAL" clId="{143ECFB7-FC0D-4BA0-B951-D137E5AFB201}" dt="2023-02-27T14:40:48.371" v="271"/>
          <ac:spMkLst>
            <pc:docMk/>
            <pc:sldMk cId="2033104917" sldId="350"/>
            <ac:spMk id="6" creationId="{E5BACA1D-0E56-FD2C-E173-E105C2ABFB9A}"/>
          </ac:spMkLst>
        </pc:spChg>
        <pc:spChg chg="add del mod">
          <ac:chgData name="Kanstantsin Tsedryk" userId="708e2d0a-1804-4a88-8649-0d6086050429" providerId="ADAL" clId="{143ECFB7-FC0D-4BA0-B951-D137E5AFB201}" dt="2023-02-27T14:40:48.371" v="271"/>
          <ac:spMkLst>
            <pc:docMk/>
            <pc:sldMk cId="2033104917" sldId="350"/>
            <ac:spMk id="8" creationId="{9495CEF1-9BE8-BE2B-F979-20AAAB4D897C}"/>
          </ac:spMkLst>
        </pc:spChg>
        <pc:spChg chg="add del mod">
          <ac:chgData name="Kanstantsin Tsedryk" userId="708e2d0a-1804-4a88-8649-0d6086050429" providerId="ADAL" clId="{143ECFB7-FC0D-4BA0-B951-D137E5AFB201}" dt="2023-02-27T14:40:48.371" v="271"/>
          <ac:spMkLst>
            <pc:docMk/>
            <pc:sldMk cId="2033104917" sldId="350"/>
            <ac:spMk id="12" creationId="{DF085E6F-8815-5781-985D-36686041344F}"/>
          </ac:spMkLst>
        </pc:spChg>
        <pc:spChg chg="add del mod">
          <ac:chgData name="Kanstantsin Tsedryk" userId="708e2d0a-1804-4a88-8649-0d6086050429" providerId="ADAL" clId="{143ECFB7-FC0D-4BA0-B951-D137E5AFB201}" dt="2023-02-27T14:40:48.371" v="271"/>
          <ac:spMkLst>
            <pc:docMk/>
            <pc:sldMk cId="2033104917" sldId="350"/>
            <ac:spMk id="13" creationId="{F81F0BFC-313B-3C18-6013-E3A71F487DF5}"/>
          </ac:spMkLst>
        </pc:spChg>
        <pc:spChg chg="add del mod">
          <ac:chgData name="Kanstantsin Tsedryk" userId="708e2d0a-1804-4a88-8649-0d6086050429" providerId="ADAL" clId="{143ECFB7-FC0D-4BA0-B951-D137E5AFB201}" dt="2023-02-27T14:40:48.371" v="271"/>
          <ac:spMkLst>
            <pc:docMk/>
            <pc:sldMk cId="2033104917" sldId="350"/>
            <ac:spMk id="14" creationId="{D5912CC7-FF74-633B-8670-0FB71C7D3605}"/>
          </ac:spMkLst>
        </pc:spChg>
        <pc:spChg chg="add del mod">
          <ac:chgData name="Kanstantsin Tsedryk" userId="708e2d0a-1804-4a88-8649-0d6086050429" providerId="ADAL" clId="{143ECFB7-FC0D-4BA0-B951-D137E5AFB201}" dt="2023-02-27T14:40:48.371" v="271"/>
          <ac:spMkLst>
            <pc:docMk/>
            <pc:sldMk cId="2033104917" sldId="350"/>
            <ac:spMk id="15" creationId="{0FF1A6BD-E420-A10E-70F7-5878C7FD0461}"/>
          </ac:spMkLst>
        </pc:spChg>
        <pc:spChg chg="add mod">
          <ac:chgData name="Kanstantsin Tsedryk" userId="708e2d0a-1804-4a88-8649-0d6086050429" providerId="ADAL" clId="{143ECFB7-FC0D-4BA0-B951-D137E5AFB201}" dt="2023-02-27T14:51:58.877" v="439" actId="5793"/>
          <ac:spMkLst>
            <pc:docMk/>
            <pc:sldMk cId="2033104917" sldId="350"/>
            <ac:spMk id="16" creationId="{0DD31C31-6153-8D7B-2176-2B033636C447}"/>
          </ac:spMkLst>
        </pc:spChg>
        <pc:spChg chg="add mod">
          <ac:chgData name="Kanstantsin Tsedryk" userId="708e2d0a-1804-4a88-8649-0d6086050429" providerId="ADAL" clId="{143ECFB7-FC0D-4BA0-B951-D137E5AFB201}" dt="2023-02-27T14:41:21.415" v="285" actId="1076"/>
          <ac:spMkLst>
            <pc:docMk/>
            <pc:sldMk cId="2033104917" sldId="350"/>
            <ac:spMk id="18" creationId="{D0D4A19B-4CA8-CBF3-7CEC-A00EB904B2BF}"/>
          </ac:spMkLst>
        </pc:spChg>
        <pc:spChg chg="add del mod">
          <ac:chgData name="Kanstantsin Tsedryk" userId="708e2d0a-1804-4a88-8649-0d6086050429" providerId="ADAL" clId="{143ECFB7-FC0D-4BA0-B951-D137E5AFB201}" dt="2023-02-27T15:36:03.202" v="909" actId="478"/>
          <ac:spMkLst>
            <pc:docMk/>
            <pc:sldMk cId="2033104917" sldId="350"/>
            <ac:spMk id="20" creationId="{12C6AAFE-303A-EE95-1B64-1AC24DB9B032}"/>
          </ac:spMkLst>
        </pc:spChg>
        <pc:spChg chg="add mod">
          <ac:chgData name="Kanstantsin Tsedryk" userId="708e2d0a-1804-4a88-8649-0d6086050429" providerId="ADAL" clId="{143ECFB7-FC0D-4BA0-B951-D137E5AFB201}" dt="2023-02-27T14:48:01.865" v="405" actId="1076"/>
          <ac:spMkLst>
            <pc:docMk/>
            <pc:sldMk cId="2033104917" sldId="350"/>
            <ac:spMk id="24" creationId="{38385554-BACB-6C82-B4A8-01DAD165FBB8}"/>
          </ac:spMkLst>
        </pc:spChg>
        <pc:spChg chg="add mod">
          <ac:chgData name="Kanstantsin Tsedryk" userId="708e2d0a-1804-4a88-8649-0d6086050429" providerId="ADAL" clId="{143ECFB7-FC0D-4BA0-B951-D137E5AFB201}" dt="2023-02-27T14:52:04.364" v="440" actId="1076"/>
          <ac:spMkLst>
            <pc:docMk/>
            <pc:sldMk cId="2033104917" sldId="350"/>
            <ac:spMk id="25" creationId="{5E81489B-F186-E341-82BD-A7908310492C}"/>
          </ac:spMkLst>
        </pc:spChg>
        <pc:spChg chg="add mod">
          <ac:chgData name="Kanstantsin Tsedryk" userId="708e2d0a-1804-4a88-8649-0d6086050429" providerId="ADAL" clId="{143ECFB7-FC0D-4BA0-B951-D137E5AFB201}" dt="2023-02-27T14:52:07.809" v="441" actId="1076"/>
          <ac:spMkLst>
            <pc:docMk/>
            <pc:sldMk cId="2033104917" sldId="350"/>
            <ac:spMk id="26" creationId="{E4F4A7CB-A807-E0F6-DB7F-BEA4C7491DB9}"/>
          </ac:spMkLst>
        </pc:spChg>
        <pc:spChg chg="add mod">
          <ac:chgData name="Kanstantsin Tsedryk" userId="708e2d0a-1804-4a88-8649-0d6086050429" providerId="ADAL" clId="{143ECFB7-FC0D-4BA0-B951-D137E5AFB201}" dt="2023-02-27T14:53:00.252" v="458" actId="1076"/>
          <ac:spMkLst>
            <pc:docMk/>
            <pc:sldMk cId="2033104917" sldId="350"/>
            <ac:spMk id="27" creationId="{40842341-96CD-0D2B-D804-A736BD1182A7}"/>
          </ac:spMkLst>
        </pc:spChg>
        <pc:spChg chg="add del">
          <ac:chgData name="Kanstantsin Tsedryk" userId="708e2d0a-1804-4a88-8649-0d6086050429" providerId="ADAL" clId="{143ECFB7-FC0D-4BA0-B951-D137E5AFB201}" dt="2023-02-27T14:43:42.110" v="305" actId="22"/>
          <ac:spMkLst>
            <pc:docMk/>
            <pc:sldMk cId="2033104917" sldId="350"/>
            <ac:spMk id="41" creationId="{52C76C96-73A6-9EE9-4493-93CD2E10EC66}"/>
          </ac:spMkLst>
        </pc:spChg>
        <pc:spChg chg="add mod">
          <ac:chgData name="Kanstantsin Tsedryk" userId="708e2d0a-1804-4a88-8649-0d6086050429" providerId="ADAL" clId="{143ECFB7-FC0D-4BA0-B951-D137E5AFB201}" dt="2023-02-27T14:43:54.464" v="310" actId="1076"/>
          <ac:spMkLst>
            <pc:docMk/>
            <pc:sldMk cId="2033104917" sldId="350"/>
            <ac:spMk id="43" creationId="{960268DF-6FAA-C1DD-BF16-7F211449263A}"/>
          </ac:spMkLst>
        </pc:spChg>
        <pc:spChg chg="mod">
          <ac:chgData name="Kanstantsin Tsedryk" userId="708e2d0a-1804-4a88-8649-0d6086050429" providerId="ADAL" clId="{143ECFB7-FC0D-4BA0-B951-D137E5AFB201}" dt="2023-02-27T14:45:17.268" v="321"/>
          <ac:spMkLst>
            <pc:docMk/>
            <pc:sldMk cId="2033104917" sldId="350"/>
            <ac:spMk id="48" creationId="{E47AF1D0-1EE7-FD3A-54D5-1EA26FA5074D}"/>
          </ac:spMkLst>
        </pc:spChg>
        <pc:spChg chg="mod">
          <ac:chgData name="Kanstantsin Tsedryk" userId="708e2d0a-1804-4a88-8649-0d6086050429" providerId="ADAL" clId="{143ECFB7-FC0D-4BA0-B951-D137E5AFB201}" dt="2023-02-27T14:46:04.977" v="362" actId="1037"/>
          <ac:spMkLst>
            <pc:docMk/>
            <pc:sldMk cId="2033104917" sldId="350"/>
            <ac:spMk id="49" creationId="{B7633E73-D479-2C8E-71C8-BC9018229C48}"/>
          </ac:spMkLst>
        </pc:spChg>
        <pc:grpChg chg="add del mod">
          <ac:chgData name="Kanstantsin Tsedryk" userId="708e2d0a-1804-4a88-8649-0d6086050429" providerId="ADAL" clId="{143ECFB7-FC0D-4BA0-B951-D137E5AFB201}" dt="2023-02-27T16:00:29.818" v="1033" actId="478"/>
          <ac:grpSpMkLst>
            <pc:docMk/>
            <pc:sldMk cId="2033104917" sldId="350"/>
            <ac:grpSpMk id="36" creationId="{3FE9F724-B82E-B32A-6CB0-09D60C73076A}"/>
          </ac:grpSpMkLst>
        </pc:grpChg>
        <pc:grpChg chg="add mod ord">
          <ac:chgData name="Kanstantsin Tsedryk" userId="708e2d0a-1804-4a88-8649-0d6086050429" providerId="ADAL" clId="{143ECFB7-FC0D-4BA0-B951-D137E5AFB201}" dt="2023-02-27T14:46:19.730" v="364" actId="13244"/>
          <ac:grpSpMkLst>
            <pc:docMk/>
            <pc:sldMk cId="2033104917" sldId="350"/>
            <ac:grpSpMk id="47" creationId="{EBF5D3BB-E768-17E6-1E59-9420E305ECAD}"/>
          </ac:grpSpMkLst>
        </pc:grpChg>
        <pc:picChg chg="add del mod">
          <ac:chgData name="Kanstantsin Tsedryk" userId="708e2d0a-1804-4a88-8649-0d6086050429" providerId="ADAL" clId="{143ECFB7-FC0D-4BA0-B951-D137E5AFB201}" dt="2023-02-27T14:39:38.455" v="268" actId="478"/>
          <ac:picMkLst>
            <pc:docMk/>
            <pc:sldMk cId="2033104917" sldId="350"/>
            <ac:picMk id="3" creationId="{5F8E3137-15F1-69AC-794A-D61D7BD62118}"/>
          </ac:picMkLst>
        </pc:picChg>
        <pc:picChg chg="add del mod">
          <ac:chgData name="Kanstantsin Tsedryk" userId="708e2d0a-1804-4a88-8649-0d6086050429" providerId="ADAL" clId="{143ECFB7-FC0D-4BA0-B951-D137E5AFB201}" dt="2023-02-27T14:40:48.371" v="271"/>
          <ac:picMkLst>
            <pc:docMk/>
            <pc:sldMk cId="2033104917" sldId="350"/>
            <ac:picMk id="5" creationId="{798B1203-2212-6F66-3F03-06170E5A01C6}"/>
          </ac:picMkLst>
        </pc:picChg>
        <pc:picChg chg="add mod">
          <ac:chgData name="Kanstantsin Tsedryk" userId="708e2d0a-1804-4a88-8649-0d6086050429" providerId="ADAL" clId="{143ECFB7-FC0D-4BA0-B951-D137E5AFB201}" dt="2023-02-27T14:47:24.287" v="390" actId="1036"/>
          <ac:picMkLst>
            <pc:docMk/>
            <pc:sldMk cId="2033104917" sldId="350"/>
            <ac:picMk id="17" creationId="{EDB10E89-CB2A-6E81-63D1-2CBB302DD1CE}"/>
          </ac:picMkLst>
        </pc:picChg>
        <pc:picChg chg="mod">
          <ac:chgData name="Kanstantsin Tsedryk" userId="708e2d0a-1804-4a88-8649-0d6086050429" providerId="ADAL" clId="{143ECFB7-FC0D-4BA0-B951-D137E5AFB201}" dt="2023-02-27T14:42:31.037" v="295"/>
          <ac:picMkLst>
            <pc:docMk/>
            <pc:sldMk cId="2033104917" sldId="350"/>
            <ac:picMk id="37" creationId="{6D5A3D2B-0FA5-C30F-54AD-DBC8833EB25F}"/>
          </ac:picMkLst>
        </pc:picChg>
        <pc:picChg chg="mod">
          <ac:chgData name="Kanstantsin Tsedryk" userId="708e2d0a-1804-4a88-8649-0d6086050429" providerId="ADAL" clId="{143ECFB7-FC0D-4BA0-B951-D137E5AFB201}" dt="2023-02-27T14:42:31.037" v="295"/>
          <ac:picMkLst>
            <pc:docMk/>
            <pc:sldMk cId="2033104917" sldId="350"/>
            <ac:picMk id="38" creationId="{03F023BE-73C9-50D2-8C5B-4FA0E31423FA}"/>
          </ac:picMkLst>
        </pc:picChg>
        <pc:picChg chg="mod">
          <ac:chgData name="Kanstantsin Tsedryk" userId="708e2d0a-1804-4a88-8649-0d6086050429" providerId="ADAL" clId="{143ECFB7-FC0D-4BA0-B951-D137E5AFB201}" dt="2023-02-27T14:42:31.037" v="295"/>
          <ac:picMkLst>
            <pc:docMk/>
            <pc:sldMk cId="2033104917" sldId="350"/>
            <ac:picMk id="39" creationId="{DCC9A045-EFE6-005C-97AB-077282651169}"/>
          </ac:picMkLst>
        </pc:picChg>
        <pc:picChg chg="add mod">
          <ac:chgData name="Kanstantsin Tsedryk" userId="708e2d0a-1804-4a88-8649-0d6086050429" providerId="ADAL" clId="{143ECFB7-FC0D-4BA0-B951-D137E5AFB201}" dt="2023-02-27T15:38:25.557" v="912" actId="1076"/>
          <ac:picMkLst>
            <pc:docMk/>
            <pc:sldMk cId="2033104917" sldId="350"/>
            <ac:picMk id="66" creationId="{1FADFD4E-A47F-6898-50B7-9666AAEB1F43}"/>
          </ac:picMkLst>
        </pc:picChg>
        <pc:cxnChg chg="add del mod">
          <ac:chgData name="Kanstantsin Tsedryk" userId="708e2d0a-1804-4a88-8649-0d6086050429" providerId="ADAL" clId="{143ECFB7-FC0D-4BA0-B951-D137E5AFB201}" dt="2023-02-27T14:40:48.371" v="271"/>
          <ac:cxnSpMkLst>
            <pc:docMk/>
            <pc:sldMk cId="2033104917" sldId="350"/>
            <ac:cxnSpMk id="7" creationId="{2F624B28-9E3A-B0F7-F5F8-9AC560B68DD5}"/>
          </ac:cxnSpMkLst>
        </pc:cxnChg>
        <pc:cxnChg chg="add del mod">
          <ac:chgData name="Kanstantsin Tsedryk" userId="708e2d0a-1804-4a88-8649-0d6086050429" providerId="ADAL" clId="{143ECFB7-FC0D-4BA0-B951-D137E5AFB201}" dt="2023-02-27T14:40:48.371" v="271"/>
          <ac:cxnSpMkLst>
            <pc:docMk/>
            <pc:sldMk cId="2033104917" sldId="350"/>
            <ac:cxnSpMk id="9" creationId="{6665A229-3277-4948-95FC-BC2E0EFF2F55}"/>
          </ac:cxnSpMkLst>
        </pc:cxnChg>
        <pc:cxnChg chg="add del mod">
          <ac:chgData name="Kanstantsin Tsedryk" userId="708e2d0a-1804-4a88-8649-0d6086050429" providerId="ADAL" clId="{143ECFB7-FC0D-4BA0-B951-D137E5AFB201}" dt="2023-02-27T14:40:48.371" v="271"/>
          <ac:cxnSpMkLst>
            <pc:docMk/>
            <pc:sldMk cId="2033104917" sldId="350"/>
            <ac:cxnSpMk id="10" creationId="{D6FF1182-628B-E732-91FF-E27584718B3F}"/>
          </ac:cxnSpMkLst>
        </pc:cxnChg>
        <pc:cxnChg chg="add del mod">
          <ac:chgData name="Kanstantsin Tsedryk" userId="708e2d0a-1804-4a88-8649-0d6086050429" providerId="ADAL" clId="{143ECFB7-FC0D-4BA0-B951-D137E5AFB201}" dt="2023-02-27T14:40:48.371" v="271"/>
          <ac:cxnSpMkLst>
            <pc:docMk/>
            <pc:sldMk cId="2033104917" sldId="350"/>
            <ac:cxnSpMk id="11" creationId="{ED6337D3-FEEA-44E6-E521-147E74C585D4}"/>
          </ac:cxnSpMkLst>
        </pc:cxnChg>
        <pc:cxnChg chg="add mod">
          <ac:chgData name="Kanstantsin Tsedryk" userId="708e2d0a-1804-4a88-8649-0d6086050429" providerId="ADAL" clId="{143ECFB7-FC0D-4BA0-B951-D137E5AFB201}" dt="2023-02-27T14:53:29.335" v="464" actId="14100"/>
          <ac:cxnSpMkLst>
            <pc:docMk/>
            <pc:sldMk cId="2033104917" sldId="350"/>
            <ac:cxnSpMk id="19" creationId="{812498C7-CECF-9347-EF56-E69CD1AE31E2}"/>
          </ac:cxnSpMkLst>
        </pc:cxnChg>
        <pc:cxnChg chg="add mod">
          <ac:chgData name="Kanstantsin Tsedryk" userId="708e2d0a-1804-4a88-8649-0d6086050429" providerId="ADAL" clId="{143ECFB7-FC0D-4BA0-B951-D137E5AFB201}" dt="2023-02-27T14:53:26.186" v="463" actId="14100"/>
          <ac:cxnSpMkLst>
            <pc:docMk/>
            <pc:sldMk cId="2033104917" sldId="350"/>
            <ac:cxnSpMk id="21" creationId="{A96DD71F-9B68-C495-FB89-36FE78C5F6B6}"/>
          </ac:cxnSpMkLst>
        </pc:cxnChg>
        <pc:cxnChg chg="add mod">
          <ac:chgData name="Kanstantsin Tsedryk" userId="708e2d0a-1804-4a88-8649-0d6086050429" providerId="ADAL" clId="{143ECFB7-FC0D-4BA0-B951-D137E5AFB201}" dt="2023-02-27T14:53:23.286" v="462" actId="14100"/>
          <ac:cxnSpMkLst>
            <pc:docMk/>
            <pc:sldMk cId="2033104917" sldId="350"/>
            <ac:cxnSpMk id="22" creationId="{5DD2BBAA-D7BE-3546-741B-17F606D8EFD7}"/>
          </ac:cxnSpMkLst>
        </pc:cxnChg>
        <pc:cxnChg chg="add mod">
          <ac:chgData name="Kanstantsin Tsedryk" userId="708e2d0a-1804-4a88-8649-0d6086050429" providerId="ADAL" clId="{143ECFB7-FC0D-4BA0-B951-D137E5AFB201}" dt="2023-02-27T14:53:33.773" v="465" actId="14100"/>
          <ac:cxnSpMkLst>
            <pc:docMk/>
            <pc:sldMk cId="2033104917" sldId="350"/>
            <ac:cxnSpMk id="23" creationId="{9B5E4BE8-8F4D-A473-6B30-5CB8D82B4A53}"/>
          </ac:cxnSpMkLst>
        </pc:cxnChg>
      </pc:sldChg>
      <pc:sldChg chg="addSp delSp modSp new mod modAnim">
        <pc:chgData name="Kanstantsin Tsedryk" userId="708e2d0a-1804-4a88-8649-0d6086050429" providerId="ADAL" clId="{143ECFB7-FC0D-4BA0-B951-D137E5AFB201}" dt="2023-02-27T14:58:25.296" v="616" actId="1038"/>
        <pc:sldMkLst>
          <pc:docMk/>
          <pc:sldMk cId="1047233240" sldId="351"/>
        </pc:sldMkLst>
        <pc:spChg chg="mod">
          <ac:chgData name="Kanstantsin Tsedryk" userId="708e2d0a-1804-4a88-8649-0d6086050429" providerId="ADAL" clId="{143ECFB7-FC0D-4BA0-B951-D137E5AFB201}" dt="2023-02-27T14:54:29.454" v="469"/>
          <ac:spMkLst>
            <pc:docMk/>
            <pc:sldMk cId="1047233240" sldId="351"/>
            <ac:spMk id="2" creationId="{29693BB9-E530-6D81-FE53-720A64B4B550}"/>
          </ac:spMkLst>
        </pc:spChg>
        <pc:spChg chg="add del mod">
          <ac:chgData name="Kanstantsin Tsedryk" userId="708e2d0a-1804-4a88-8649-0d6086050429" providerId="ADAL" clId="{143ECFB7-FC0D-4BA0-B951-D137E5AFB201}" dt="2023-02-27T14:54:45.510" v="473"/>
          <ac:spMkLst>
            <pc:docMk/>
            <pc:sldMk cId="1047233240" sldId="351"/>
            <ac:spMk id="3" creationId="{357FA6AF-7156-3C7F-1547-D52109949429}"/>
          </ac:spMkLst>
        </pc:spChg>
        <pc:spChg chg="add del mod">
          <ac:chgData name="Kanstantsin Tsedryk" userId="708e2d0a-1804-4a88-8649-0d6086050429" providerId="ADAL" clId="{143ECFB7-FC0D-4BA0-B951-D137E5AFB201}" dt="2023-02-27T14:54:45.510" v="473"/>
          <ac:spMkLst>
            <pc:docMk/>
            <pc:sldMk cId="1047233240" sldId="351"/>
            <ac:spMk id="4" creationId="{CA81E7AC-B504-E89E-ECCB-C7C639C1A75A}"/>
          </ac:spMkLst>
        </pc:spChg>
        <pc:spChg chg="add del mod">
          <ac:chgData name="Kanstantsin Tsedryk" userId="708e2d0a-1804-4a88-8649-0d6086050429" providerId="ADAL" clId="{143ECFB7-FC0D-4BA0-B951-D137E5AFB201}" dt="2023-02-27T14:54:45.510" v="473"/>
          <ac:spMkLst>
            <pc:docMk/>
            <pc:sldMk cId="1047233240" sldId="351"/>
            <ac:spMk id="5" creationId="{D5C587B6-E965-C101-1E2B-C80DA8710773}"/>
          </ac:spMkLst>
        </pc:spChg>
        <pc:spChg chg="add del mod">
          <ac:chgData name="Kanstantsin Tsedryk" userId="708e2d0a-1804-4a88-8649-0d6086050429" providerId="ADAL" clId="{143ECFB7-FC0D-4BA0-B951-D137E5AFB201}" dt="2023-02-27T14:54:45.510" v="473"/>
          <ac:spMkLst>
            <pc:docMk/>
            <pc:sldMk cId="1047233240" sldId="351"/>
            <ac:spMk id="6" creationId="{752E5086-E2A4-C9CD-70A9-CF91516E1ED5}"/>
          </ac:spMkLst>
        </pc:spChg>
        <pc:spChg chg="add del mod">
          <ac:chgData name="Kanstantsin Tsedryk" userId="708e2d0a-1804-4a88-8649-0d6086050429" providerId="ADAL" clId="{143ECFB7-FC0D-4BA0-B951-D137E5AFB201}" dt="2023-02-27T14:54:45.510" v="473"/>
          <ac:spMkLst>
            <pc:docMk/>
            <pc:sldMk cId="1047233240" sldId="351"/>
            <ac:spMk id="7" creationId="{6F34BEB7-1049-EB01-B29B-E194C54B0023}"/>
          </ac:spMkLst>
        </pc:spChg>
        <pc:spChg chg="add del mod">
          <ac:chgData name="Kanstantsin Tsedryk" userId="708e2d0a-1804-4a88-8649-0d6086050429" providerId="ADAL" clId="{143ECFB7-FC0D-4BA0-B951-D137E5AFB201}" dt="2023-02-27T14:54:45.510" v="473"/>
          <ac:spMkLst>
            <pc:docMk/>
            <pc:sldMk cId="1047233240" sldId="351"/>
            <ac:spMk id="8" creationId="{673253E0-110A-3FB6-E426-4C0256409667}"/>
          </ac:spMkLst>
        </pc:spChg>
        <pc:spChg chg="add del mod">
          <ac:chgData name="Kanstantsin Tsedryk" userId="708e2d0a-1804-4a88-8649-0d6086050429" providerId="ADAL" clId="{143ECFB7-FC0D-4BA0-B951-D137E5AFB201}" dt="2023-02-27T14:54:45.510" v="473"/>
          <ac:spMkLst>
            <pc:docMk/>
            <pc:sldMk cId="1047233240" sldId="351"/>
            <ac:spMk id="9" creationId="{BFD2D5BD-7D4C-9726-297D-1B5587F3D4BE}"/>
          </ac:spMkLst>
        </pc:spChg>
        <pc:spChg chg="add del mod">
          <ac:chgData name="Kanstantsin Tsedryk" userId="708e2d0a-1804-4a88-8649-0d6086050429" providerId="ADAL" clId="{143ECFB7-FC0D-4BA0-B951-D137E5AFB201}" dt="2023-02-27T14:54:45.510" v="473"/>
          <ac:spMkLst>
            <pc:docMk/>
            <pc:sldMk cId="1047233240" sldId="351"/>
            <ac:spMk id="10" creationId="{EB0BD7B2-E8C7-8229-3AF4-36218C4DF4BC}"/>
          </ac:spMkLst>
        </pc:spChg>
        <pc:spChg chg="add del mod">
          <ac:chgData name="Kanstantsin Tsedryk" userId="708e2d0a-1804-4a88-8649-0d6086050429" providerId="ADAL" clId="{143ECFB7-FC0D-4BA0-B951-D137E5AFB201}" dt="2023-02-27T14:54:45.510" v="473"/>
          <ac:spMkLst>
            <pc:docMk/>
            <pc:sldMk cId="1047233240" sldId="351"/>
            <ac:spMk id="11" creationId="{4E284443-39C8-02B1-48E5-F70BA59CD313}"/>
          </ac:spMkLst>
        </pc:spChg>
        <pc:spChg chg="add del mod">
          <ac:chgData name="Kanstantsin Tsedryk" userId="708e2d0a-1804-4a88-8649-0d6086050429" providerId="ADAL" clId="{143ECFB7-FC0D-4BA0-B951-D137E5AFB201}" dt="2023-02-27T14:54:45.510" v="473"/>
          <ac:spMkLst>
            <pc:docMk/>
            <pc:sldMk cId="1047233240" sldId="351"/>
            <ac:spMk id="12" creationId="{DE5662F8-FCAD-1B3C-AFF1-AB3F90B53B12}"/>
          </ac:spMkLst>
        </pc:spChg>
        <pc:spChg chg="add del mod">
          <ac:chgData name="Kanstantsin Tsedryk" userId="708e2d0a-1804-4a88-8649-0d6086050429" providerId="ADAL" clId="{143ECFB7-FC0D-4BA0-B951-D137E5AFB201}" dt="2023-02-27T14:54:45.510" v="473"/>
          <ac:spMkLst>
            <pc:docMk/>
            <pc:sldMk cId="1047233240" sldId="351"/>
            <ac:spMk id="13" creationId="{5CB8CA8F-FEB4-6DFC-E6A6-70820AFA4208}"/>
          </ac:spMkLst>
        </pc:spChg>
        <pc:spChg chg="add del mod">
          <ac:chgData name="Kanstantsin Tsedryk" userId="708e2d0a-1804-4a88-8649-0d6086050429" providerId="ADAL" clId="{143ECFB7-FC0D-4BA0-B951-D137E5AFB201}" dt="2023-02-27T14:54:45.510" v="473"/>
          <ac:spMkLst>
            <pc:docMk/>
            <pc:sldMk cId="1047233240" sldId="351"/>
            <ac:spMk id="14" creationId="{5F5020B7-1223-3048-2322-A1C851C8E6D3}"/>
          </ac:spMkLst>
        </pc:spChg>
        <pc:spChg chg="add del mod">
          <ac:chgData name="Kanstantsin Tsedryk" userId="708e2d0a-1804-4a88-8649-0d6086050429" providerId="ADAL" clId="{143ECFB7-FC0D-4BA0-B951-D137E5AFB201}" dt="2023-02-27T14:54:45.510" v="473"/>
          <ac:spMkLst>
            <pc:docMk/>
            <pc:sldMk cId="1047233240" sldId="351"/>
            <ac:spMk id="15" creationId="{CAB66BA9-B04E-2F6C-BDA3-5A90191E8FC0}"/>
          </ac:spMkLst>
        </pc:spChg>
        <pc:spChg chg="add del mod">
          <ac:chgData name="Kanstantsin Tsedryk" userId="708e2d0a-1804-4a88-8649-0d6086050429" providerId="ADAL" clId="{143ECFB7-FC0D-4BA0-B951-D137E5AFB201}" dt="2023-02-27T14:54:45.510" v="473"/>
          <ac:spMkLst>
            <pc:docMk/>
            <pc:sldMk cId="1047233240" sldId="351"/>
            <ac:spMk id="16" creationId="{9E59D555-50C9-4B30-C930-28374C4F0E2A}"/>
          </ac:spMkLst>
        </pc:spChg>
        <pc:spChg chg="add del mod">
          <ac:chgData name="Kanstantsin Tsedryk" userId="708e2d0a-1804-4a88-8649-0d6086050429" providerId="ADAL" clId="{143ECFB7-FC0D-4BA0-B951-D137E5AFB201}" dt="2023-02-27T14:54:45.510" v="473"/>
          <ac:spMkLst>
            <pc:docMk/>
            <pc:sldMk cId="1047233240" sldId="351"/>
            <ac:spMk id="17" creationId="{AD07884A-BE46-A5A4-138B-AC0899F64F59}"/>
          </ac:spMkLst>
        </pc:spChg>
        <pc:spChg chg="add del mod">
          <ac:chgData name="Kanstantsin Tsedryk" userId="708e2d0a-1804-4a88-8649-0d6086050429" providerId="ADAL" clId="{143ECFB7-FC0D-4BA0-B951-D137E5AFB201}" dt="2023-02-27T14:54:45.510" v="473"/>
          <ac:spMkLst>
            <pc:docMk/>
            <pc:sldMk cId="1047233240" sldId="351"/>
            <ac:spMk id="18" creationId="{45863526-83EA-E53E-CA76-49F4372A122B}"/>
          </ac:spMkLst>
        </pc:spChg>
        <pc:spChg chg="add del mod">
          <ac:chgData name="Kanstantsin Tsedryk" userId="708e2d0a-1804-4a88-8649-0d6086050429" providerId="ADAL" clId="{143ECFB7-FC0D-4BA0-B951-D137E5AFB201}" dt="2023-02-27T14:54:45.510" v="473"/>
          <ac:spMkLst>
            <pc:docMk/>
            <pc:sldMk cId="1047233240" sldId="351"/>
            <ac:spMk id="19" creationId="{04069FE1-B527-212E-A18E-95E9254373C1}"/>
          </ac:spMkLst>
        </pc:spChg>
        <pc:spChg chg="add mod">
          <ac:chgData name="Kanstantsin Tsedryk" userId="708e2d0a-1804-4a88-8649-0d6086050429" providerId="ADAL" clId="{143ECFB7-FC0D-4BA0-B951-D137E5AFB201}" dt="2023-02-27T14:55:25.851" v="480" actId="403"/>
          <ac:spMkLst>
            <pc:docMk/>
            <pc:sldMk cId="1047233240" sldId="351"/>
            <ac:spMk id="20" creationId="{8288D398-E70B-81C2-F086-E6D6FA0D5960}"/>
          </ac:spMkLst>
        </pc:spChg>
        <pc:spChg chg="add mod">
          <ac:chgData name="Kanstantsin Tsedryk" userId="708e2d0a-1804-4a88-8649-0d6086050429" providerId="ADAL" clId="{143ECFB7-FC0D-4BA0-B951-D137E5AFB201}" dt="2023-02-27T14:54:53.802" v="475" actId="1076"/>
          <ac:spMkLst>
            <pc:docMk/>
            <pc:sldMk cId="1047233240" sldId="351"/>
            <ac:spMk id="21" creationId="{2D2248DA-9CA0-AD5D-673A-425896ACD6F1}"/>
          </ac:spMkLst>
        </pc:spChg>
        <pc:spChg chg="add mod">
          <ac:chgData name="Kanstantsin Tsedryk" userId="708e2d0a-1804-4a88-8649-0d6086050429" providerId="ADAL" clId="{143ECFB7-FC0D-4BA0-B951-D137E5AFB201}" dt="2023-02-27T14:54:53.802" v="475" actId="1076"/>
          <ac:spMkLst>
            <pc:docMk/>
            <pc:sldMk cId="1047233240" sldId="351"/>
            <ac:spMk id="22" creationId="{C6D42429-E65C-D252-4513-A0B78E561515}"/>
          </ac:spMkLst>
        </pc:spChg>
        <pc:spChg chg="add mod">
          <ac:chgData name="Kanstantsin Tsedryk" userId="708e2d0a-1804-4a88-8649-0d6086050429" providerId="ADAL" clId="{143ECFB7-FC0D-4BA0-B951-D137E5AFB201}" dt="2023-02-27T14:56:12.232" v="492" actId="207"/>
          <ac:spMkLst>
            <pc:docMk/>
            <pc:sldMk cId="1047233240" sldId="351"/>
            <ac:spMk id="23" creationId="{8AE7D206-FB67-218B-C649-A037BC2DC7CA}"/>
          </ac:spMkLst>
        </pc:spChg>
        <pc:spChg chg="add mod">
          <ac:chgData name="Kanstantsin Tsedryk" userId="708e2d0a-1804-4a88-8649-0d6086050429" providerId="ADAL" clId="{143ECFB7-FC0D-4BA0-B951-D137E5AFB201}" dt="2023-02-27T14:56:01.554" v="491" actId="1076"/>
          <ac:spMkLst>
            <pc:docMk/>
            <pc:sldMk cId="1047233240" sldId="351"/>
            <ac:spMk id="24" creationId="{43A73A88-06EE-A599-AC16-9F4BB2678E48}"/>
          </ac:spMkLst>
        </pc:spChg>
        <pc:spChg chg="add mod">
          <ac:chgData name="Kanstantsin Tsedryk" userId="708e2d0a-1804-4a88-8649-0d6086050429" providerId="ADAL" clId="{143ECFB7-FC0D-4BA0-B951-D137E5AFB201}" dt="2023-02-27T14:55:11.980" v="476" actId="1076"/>
          <ac:spMkLst>
            <pc:docMk/>
            <pc:sldMk cId="1047233240" sldId="351"/>
            <ac:spMk id="25" creationId="{8DD1AB4B-828F-094A-A005-A755CED66DE9}"/>
          </ac:spMkLst>
        </pc:spChg>
        <pc:spChg chg="add mod">
          <ac:chgData name="Kanstantsin Tsedryk" userId="708e2d0a-1804-4a88-8649-0d6086050429" providerId="ADAL" clId="{143ECFB7-FC0D-4BA0-B951-D137E5AFB201}" dt="2023-02-27T14:55:11.980" v="476" actId="1076"/>
          <ac:spMkLst>
            <pc:docMk/>
            <pc:sldMk cId="1047233240" sldId="351"/>
            <ac:spMk id="26" creationId="{55A9AE01-4B32-6685-A3C2-7A735CE6B9F4}"/>
          </ac:spMkLst>
        </pc:spChg>
        <pc:spChg chg="add mod">
          <ac:chgData name="Kanstantsin Tsedryk" userId="708e2d0a-1804-4a88-8649-0d6086050429" providerId="ADAL" clId="{143ECFB7-FC0D-4BA0-B951-D137E5AFB201}" dt="2023-02-27T14:55:11.980" v="476" actId="1076"/>
          <ac:spMkLst>
            <pc:docMk/>
            <pc:sldMk cId="1047233240" sldId="351"/>
            <ac:spMk id="27" creationId="{03043DB8-CD29-9296-86D5-1A26E9FF0BF3}"/>
          </ac:spMkLst>
        </pc:spChg>
        <pc:spChg chg="add mod">
          <ac:chgData name="Kanstantsin Tsedryk" userId="708e2d0a-1804-4a88-8649-0d6086050429" providerId="ADAL" clId="{143ECFB7-FC0D-4BA0-B951-D137E5AFB201}" dt="2023-02-27T14:55:11.980" v="476" actId="1076"/>
          <ac:spMkLst>
            <pc:docMk/>
            <pc:sldMk cId="1047233240" sldId="351"/>
            <ac:spMk id="28" creationId="{11555FF9-EF22-2F08-33DE-F7CEE3E8058B}"/>
          </ac:spMkLst>
        </pc:spChg>
        <pc:spChg chg="add mod">
          <ac:chgData name="Kanstantsin Tsedryk" userId="708e2d0a-1804-4a88-8649-0d6086050429" providerId="ADAL" clId="{143ECFB7-FC0D-4BA0-B951-D137E5AFB201}" dt="2023-02-27T14:55:11.980" v="476" actId="1076"/>
          <ac:spMkLst>
            <pc:docMk/>
            <pc:sldMk cId="1047233240" sldId="351"/>
            <ac:spMk id="29" creationId="{6252DED3-9E91-152E-C67A-C10C291BB06A}"/>
          </ac:spMkLst>
        </pc:spChg>
        <pc:spChg chg="add mod">
          <ac:chgData name="Kanstantsin Tsedryk" userId="708e2d0a-1804-4a88-8649-0d6086050429" providerId="ADAL" clId="{143ECFB7-FC0D-4BA0-B951-D137E5AFB201}" dt="2023-02-27T14:55:11.980" v="476" actId="1076"/>
          <ac:spMkLst>
            <pc:docMk/>
            <pc:sldMk cId="1047233240" sldId="351"/>
            <ac:spMk id="30" creationId="{0DC7C273-9801-C2BA-980D-EB6425FFFE2B}"/>
          </ac:spMkLst>
        </pc:spChg>
        <pc:spChg chg="add mod">
          <ac:chgData name="Kanstantsin Tsedryk" userId="708e2d0a-1804-4a88-8649-0d6086050429" providerId="ADAL" clId="{143ECFB7-FC0D-4BA0-B951-D137E5AFB201}" dt="2023-02-27T14:57:26.851" v="497" actId="20577"/>
          <ac:spMkLst>
            <pc:docMk/>
            <pc:sldMk cId="1047233240" sldId="351"/>
            <ac:spMk id="31" creationId="{734200E3-6171-AFE4-3C13-1F965F681A0B}"/>
          </ac:spMkLst>
        </pc:spChg>
        <pc:spChg chg="add mod">
          <ac:chgData name="Kanstantsin Tsedryk" userId="708e2d0a-1804-4a88-8649-0d6086050429" providerId="ADAL" clId="{143ECFB7-FC0D-4BA0-B951-D137E5AFB201}" dt="2023-02-27T14:57:58.878" v="570" actId="1038"/>
          <ac:spMkLst>
            <pc:docMk/>
            <pc:sldMk cId="1047233240" sldId="351"/>
            <ac:spMk id="32" creationId="{1162BCF4-0721-BD96-D331-A6FA5704339D}"/>
          </ac:spMkLst>
        </pc:spChg>
        <pc:spChg chg="add mod">
          <ac:chgData name="Kanstantsin Tsedryk" userId="708e2d0a-1804-4a88-8649-0d6086050429" providerId="ADAL" clId="{143ECFB7-FC0D-4BA0-B951-D137E5AFB201}" dt="2023-02-27T14:57:41.347" v="547" actId="1038"/>
          <ac:spMkLst>
            <pc:docMk/>
            <pc:sldMk cId="1047233240" sldId="351"/>
            <ac:spMk id="33" creationId="{BA8A7E93-0F11-D4F1-DCFB-FD998DB9574E}"/>
          </ac:spMkLst>
        </pc:spChg>
        <pc:spChg chg="add mod">
          <ac:chgData name="Kanstantsin Tsedryk" userId="708e2d0a-1804-4a88-8649-0d6086050429" providerId="ADAL" clId="{143ECFB7-FC0D-4BA0-B951-D137E5AFB201}" dt="2023-02-27T14:58:10.335" v="603" actId="1038"/>
          <ac:spMkLst>
            <pc:docMk/>
            <pc:sldMk cId="1047233240" sldId="351"/>
            <ac:spMk id="34" creationId="{D6D6A5EA-B146-D659-0396-4B2829F52E5C}"/>
          </ac:spMkLst>
        </pc:spChg>
        <pc:spChg chg="add mod">
          <ac:chgData name="Kanstantsin Tsedryk" userId="708e2d0a-1804-4a88-8649-0d6086050429" providerId="ADAL" clId="{143ECFB7-FC0D-4BA0-B951-D137E5AFB201}" dt="2023-02-27T14:58:25.296" v="616" actId="1038"/>
          <ac:spMkLst>
            <pc:docMk/>
            <pc:sldMk cId="1047233240" sldId="351"/>
            <ac:spMk id="35" creationId="{6D8C2DD3-3184-5C49-BD94-7040A7BB7F3D}"/>
          </ac:spMkLst>
        </pc:spChg>
        <pc:spChg chg="add mod">
          <ac:chgData name="Kanstantsin Tsedryk" userId="708e2d0a-1804-4a88-8649-0d6086050429" providerId="ADAL" clId="{143ECFB7-FC0D-4BA0-B951-D137E5AFB201}" dt="2023-02-27T14:55:54.760" v="490" actId="1035"/>
          <ac:spMkLst>
            <pc:docMk/>
            <pc:sldMk cId="1047233240" sldId="351"/>
            <ac:spMk id="36" creationId="{51447A97-BAFC-1E34-4F1C-376579C77238}"/>
          </ac:spMkLst>
        </pc:spChg>
      </pc:sldChg>
      <pc:sldChg chg="addSp modSp new mod modAnim">
        <pc:chgData name="Kanstantsin Tsedryk" userId="708e2d0a-1804-4a88-8649-0d6086050429" providerId="ADAL" clId="{143ECFB7-FC0D-4BA0-B951-D137E5AFB201}" dt="2023-02-27T15:16:24.053" v="734" actId="552"/>
        <pc:sldMkLst>
          <pc:docMk/>
          <pc:sldMk cId="1039286511" sldId="352"/>
        </pc:sldMkLst>
        <pc:spChg chg="mod">
          <ac:chgData name="Kanstantsin Tsedryk" userId="708e2d0a-1804-4a88-8649-0d6086050429" providerId="ADAL" clId="{143ECFB7-FC0D-4BA0-B951-D137E5AFB201}" dt="2023-02-27T15:00:56.032" v="681"/>
          <ac:spMkLst>
            <pc:docMk/>
            <pc:sldMk cId="1039286511" sldId="352"/>
            <ac:spMk id="2" creationId="{F3BB4C4C-D09F-1724-6797-E67178D47038}"/>
          </ac:spMkLst>
        </pc:spChg>
        <pc:spChg chg="add mod">
          <ac:chgData name="Kanstantsin Tsedryk" userId="708e2d0a-1804-4a88-8649-0d6086050429" providerId="ADAL" clId="{143ECFB7-FC0D-4BA0-B951-D137E5AFB201}" dt="2023-02-27T15:13:21.708" v="699" actId="14100"/>
          <ac:spMkLst>
            <pc:docMk/>
            <pc:sldMk cId="1039286511" sldId="352"/>
            <ac:spMk id="3" creationId="{40317D46-2A77-9782-1FFC-46AD45709C7F}"/>
          </ac:spMkLst>
        </pc:spChg>
        <pc:spChg chg="add mod">
          <ac:chgData name="Kanstantsin Tsedryk" userId="708e2d0a-1804-4a88-8649-0d6086050429" providerId="ADAL" clId="{143ECFB7-FC0D-4BA0-B951-D137E5AFB201}" dt="2023-02-27T14:58:41.640" v="617"/>
          <ac:spMkLst>
            <pc:docMk/>
            <pc:sldMk cId="1039286511" sldId="352"/>
            <ac:spMk id="4" creationId="{9BF51023-1B6F-CFFA-1132-BAF3D2EA28C1}"/>
          </ac:spMkLst>
        </pc:spChg>
        <pc:spChg chg="add mod">
          <ac:chgData name="Kanstantsin Tsedryk" userId="708e2d0a-1804-4a88-8649-0d6086050429" providerId="ADAL" clId="{143ECFB7-FC0D-4BA0-B951-D137E5AFB201}" dt="2023-02-27T14:58:41.640" v="617"/>
          <ac:spMkLst>
            <pc:docMk/>
            <pc:sldMk cId="1039286511" sldId="352"/>
            <ac:spMk id="5" creationId="{C143F2ED-3CA2-2B65-7673-862F2E021D83}"/>
          </ac:spMkLst>
        </pc:spChg>
        <pc:spChg chg="add mod">
          <ac:chgData name="Kanstantsin Tsedryk" userId="708e2d0a-1804-4a88-8649-0d6086050429" providerId="ADAL" clId="{143ECFB7-FC0D-4BA0-B951-D137E5AFB201}" dt="2023-02-27T14:58:41.640" v="617"/>
          <ac:spMkLst>
            <pc:docMk/>
            <pc:sldMk cId="1039286511" sldId="352"/>
            <ac:spMk id="6" creationId="{3EE27DBD-AA2D-BA52-3D73-25A7832B1DB4}"/>
          </ac:spMkLst>
        </pc:spChg>
        <pc:spChg chg="add mod">
          <ac:chgData name="Kanstantsin Tsedryk" userId="708e2d0a-1804-4a88-8649-0d6086050429" providerId="ADAL" clId="{143ECFB7-FC0D-4BA0-B951-D137E5AFB201}" dt="2023-02-27T14:58:41.640" v="617"/>
          <ac:spMkLst>
            <pc:docMk/>
            <pc:sldMk cId="1039286511" sldId="352"/>
            <ac:spMk id="7" creationId="{970AFB6A-17F8-170C-DA35-2209933DEE27}"/>
          </ac:spMkLst>
        </pc:spChg>
        <pc:spChg chg="add mod">
          <ac:chgData name="Kanstantsin Tsedryk" userId="708e2d0a-1804-4a88-8649-0d6086050429" providerId="ADAL" clId="{143ECFB7-FC0D-4BA0-B951-D137E5AFB201}" dt="2023-02-27T14:58:41.640" v="617"/>
          <ac:spMkLst>
            <pc:docMk/>
            <pc:sldMk cId="1039286511" sldId="352"/>
            <ac:spMk id="8" creationId="{049D9092-5302-9731-99A6-162E0181467D}"/>
          </ac:spMkLst>
        </pc:spChg>
        <pc:spChg chg="add mod">
          <ac:chgData name="Kanstantsin Tsedryk" userId="708e2d0a-1804-4a88-8649-0d6086050429" providerId="ADAL" clId="{143ECFB7-FC0D-4BA0-B951-D137E5AFB201}" dt="2023-02-27T14:58:41.640" v="617"/>
          <ac:spMkLst>
            <pc:docMk/>
            <pc:sldMk cId="1039286511" sldId="352"/>
            <ac:spMk id="9" creationId="{017E600E-BBCE-A768-1BF0-DB0440616D2B}"/>
          </ac:spMkLst>
        </pc:spChg>
        <pc:spChg chg="add mod">
          <ac:chgData name="Kanstantsin Tsedryk" userId="708e2d0a-1804-4a88-8649-0d6086050429" providerId="ADAL" clId="{143ECFB7-FC0D-4BA0-B951-D137E5AFB201}" dt="2023-02-27T15:16:02.038" v="733" actId="1036"/>
          <ac:spMkLst>
            <pc:docMk/>
            <pc:sldMk cId="1039286511" sldId="352"/>
            <ac:spMk id="10" creationId="{2D406C19-5240-D1ED-EDD4-683739363642}"/>
          </ac:spMkLst>
        </pc:spChg>
        <pc:spChg chg="add mod">
          <ac:chgData name="Kanstantsin Tsedryk" userId="708e2d0a-1804-4a88-8649-0d6086050429" providerId="ADAL" clId="{143ECFB7-FC0D-4BA0-B951-D137E5AFB201}" dt="2023-02-27T14:58:41.640" v="617"/>
          <ac:spMkLst>
            <pc:docMk/>
            <pc:sldMk cId="1039286511" sldId="352"/>
            <ac:spMk id="11" creationId="{B4FBD98C-B334-9104-BB26-D34927D7057F}"/>
          </ac:spMkLst>
        </pc:spChg>
        <pc:spChg chg="add mod">
          <ac:chgData name="Kanstantsin Tsedryk" userId="708e2d0a-1804-4a88-8649-0d6086050429" providerId="ADAL" clId="{143ECFB7-FC0D-4BA0-B951-D137E5AFB201}" dt="2023-02-27T15:16:24.053" v="734" actId="552"/>
          <ac:spMkLst>
            <pc:docMk/>
            <pc:sldMk cId="1039286511" sldId="352"/>
            <ac:spMk id="12" creationId="{FF1C409C-9353-0B3A-5101-3098705C14AC}"/>
          </ac:spMkLst>
        </pc:spChg>
        <pc:spChg chg="add mod">
          <ac:chgData name="Kanstantsin Tsedryk" userId="708e2d0a-1804-4a88-8649-0d6086050429" providerId="ADAL" clId="{143ECFB7-FC0D-4BA0-B951-D137E5AFB201}" dt="2023-02-27T15:16:24.053" v="734" actId="552"/>
          <ac:spMkLst>
            <pc:docMk/>
            <pc:sldMk cId="1039286511" sldId="352"/>
            <ac:spMk id="13" creationId="{516E1257-72D6-AA57-E29D-6A529310528E}"/>
          </ac:spMkLst>
        </pc:spChg>
        <pc:spChg chg="add mod">
          <ac:chgData name="Kanstantsin Tsedryk" userId="708e2d0a-1804-4a88-8649-0d6086050429" providerId="ADAL" clId="{143ECFB7-FC0D-4BA0-B951-D137E5AFB201}" dt="2023-02-27T15:16:24.053" v="734" actId="552"/>
          <ac:spMkLst>
            <pc:docMk/>
            <pc:sldMk cId="1039286511" sldId="352"/>
            <ac:spMk id="14" creationId="{291B6493-0623-B013-CA21-65B6A414FBB5}"/>
          </ac:spMkLst>
        </pc:spChg>
        <pc:spChg chg="add mod">
          <ac:chgData name="Kanstantsin Tsedryk" userId="708e2d0a-1804-4a88-8649-0d6086050429" providerId="ADAL" clId="{143ECFB7-FC0D-4BA0-B951-D137E5AFB201}" dt="2023-02-27T15:16:24.053" v="734" actId="552"/>
          <ac:spMkLst>
            <pc:docMk/>
            <pc:sldMk cId="1039286511" sldId="352"/>
            <ac:spMk id="15" creationId="{6C357503-ACD6-681D-EDF3-E68FB6AB4BA5}"/>
          </ac:spMkLst>
        </pc:spChg>
        <pc:spChg chg="add mod">
          <ac:chgData name="Kanstantsin Tsedryk" userId="708e2d0a-1804-4a88-8649-0d6086050429" providerId="ADAL" clId="{143ECFB7-FC0D-4BA0-B951-D137E5AFB201}" dt="2023-02-27T14:59:30.277" v="621" actId="20577"/>
          <ac:spMkLst>
            <pc:docMk/>
            <pc:sldMk cId="1039286511" sldId="352"/>
            <ac:spMk id="16" creationId="{0855CCAD-7712-21DB-F38C-388D76FC4575}"/>
          </ac:spMkLst>
        </pc:spChg>
        <pc:spChg chg="add mod">
          <ac:chgData name="Kanstantsin Tsedryk" userId="708e2d0a-1804-4a88-8649-0d6086050429" providerId="ADAL" clId="{143ECFB7-FC0D-4BA0-B951-D137E5AFB201}" dt="2023-02-27T14:59:45.231" v="675" actId="1037"/>
          <ac:spMkLst>
            <pc:docMk/>
            <pc:sldMk cId="1039286511" sldId="352"/>
            <ac:spMk id="17" creationId="{6CE035F8-251F-4FEE-6267-14CFE9095E68}"/>
          </ac:spMkLst>
        </pc:spChg>
        <pc:spChg chg="add mod">
          <ac:chgData name="Kanstantsin Tsedryk" userId="708e2d0a-1804-4a88-8649-0d6086050429" providerId="ADAL" clId="{143ECFB7-FC0D-4BA0-B951-D137E5AFB201}" dt="2023-02-27T14:59:45.231" v="675" actId="1037"/>
          <ac:spMkLst>
            <pc:docMk/>
            <pc:sldMk cId="1039286511" sldId="352"/>
            <ac:spMk id="18" creationId="{D67AAF2D-7740-F5F5-13DC-9E82B60898EA}"/>
          </ac:spMkLst>
        </pc:spChg>
        <pc:spChg chg="add mod">
          <ac:chgData name="Kanstantsin Tsedryk" userId="708e2d0a-1804-4a88-8649-0d6086050429" providerId="ADAL" clId="{143ECFB7-FC0D-4BA0-B951-D137E5AFB201}" dt="2023-02-27T14:59:58.241" v="680" actId="20577"/>
          <ac:spMkLst>
            <pc:docMk/>
            <pc:sldMk cId="1039286511" sldId="352"/>
            <ac:spMk id="19" creationId="{9BB74A7E-226F-C221-E7FA-00B337FB093F}"/>
          </ac:spMkLst>
        </pc:spChg>
        <pc:spChg chg="add mod">
          <ac:chgData name="Kanstantsin Tsedryk" userId="708e2d0a-1804-4a88-8649-0d6086050429" providerId="ADAL" clId="{143ECFB7-FC0D-4BA0-B951-D137E5AFB201}" dt="2023-02-27T14:58:41.640" v="617"/>
          <ac:spMkLst>
            <pc:docMk/>
            <pc:sldMk cId="1039286511" sldId="352"/>
            <ac:spMk id="20" creationId="{1E6C2151-24CC-F38D-90A1-134C7ABB7F9C}"/>
          </ac:spMkLst>
        </pc:spChg>
        <pc:spChg chg="add mod">
          <ac:chgData name="Kanstantsin Tsedryk" userId="708e2d0a-1804-4a88-8649-0d6086050429" providerId="ADAL" clId="{143ECFB7-FC0D-4BA0-B951-D137E5AFB201}" dt="2023-02-27T14:58:41.640" v="617"/>
          <ac:spMkLst>
            <pc:docMk/>
            <pc:sldMk cId="1039286511" sldId="352"/>
            <ac:spMk id="21" creationId="{50CB81C0-4B9B-4B87-381C-BE4055CEA6DB}"/>
          </ac:spMkLst>
        </pc:spChg>
        <pc:spChg chg="add mod">
          <ac:chgData name="Kanstantsin Tsedryk" userId="708e2d0a-1804-4a88-8649-0d6086050429" providerId="ADAL" clId="{143ECFB7-FC0D-4BA0-B951-D137E5AFB201}" dt="2023-02-27T15:15:37.106" v="723" actId="552"/>
          <ac:spMkLst>
            <pc:docMk/>
            <pc:sldMk cId="1039286511" sldId="352"/>
            <ac:spMk id="22" creationId="{F88400DB-0242-58D6-572B-DF501ABE5935}"/>
          </ac:spMkLst>
        </pc:spChg>
        <pc:spChg chg="add mod">
          <ac:chgData name="Kanstantsin Tsedryk" userId="708e2d0a-1804-4a88-8649-0d6086050429" providerId="ADAL" clId="{143ECFB7-FC0D-4BA0-B951-D137E5AFB201}" dt="2023-02-27T15:15:37.106" v="723" actId="552"/>
          <ac:spMkLst>
            <pc:docMk/>
            <pc:sldMk cId="1039286511" sldId="352"/>
            <ac:spMk id="23" creationId="{B8D801FE-1B6F-D9DD-003F-4B0A98A5C145}"/>
          </ac:spMkLst>
        </pc:spChg>
        <pc:spChg chg="add mod">
          <ac:chgData name="Kanstantsin Tsedryk" userId="708e2d0a-1804-4a88-8649-0d6086050429" providerId="ADAL" clId="{143ECFB7-FC0D-4BA0-B951-D137E5AFB201}" dt="2023-02-27T15:15:37.106" v="723" actId="552"/>
          <ac:spMkLst>
            <pc:docMk/>
            <pc:sldMk cId="1039286511" sldId="352"/>
            <ac:spMk id="24" creationId="{0E0C037A-2D39-AD48-6156-FF93010D7FE9}"/>
          </ac:spMkLst>
        </pc:spChg>
        <pc:spChg chg="add mod">
          <ac:chgData name="Kanstantsin Tsedryk" userId="708e2d0a-1804-4a88-8649-0d6086050429" providerId="ADAL" clId="{143ECFB7-FC0D-4BA0-B951-D137E5AFB201}" dt="2023-02-27T15:15:37.106" v="723" actId="552"/>
          <ac:spMkLst>
            <pc:docMk/>
            <pc:sldMk cId="1039286511" sldId="352"/>
            <ac:spMk id="25" creationId="{D1776DA0-3447-E598-77F0-15DF67DFEF30}"/>
          </ac:spMkLst>
        </pc:spChg>
        <pc:spChg chg="add mod">
          <ac:chgData name="Kanstantsin Tsedryk" userId="708e2d0a-1804-4a88-8649-0d6086050429" providerId="ADAL" clId="{143ECFB7-FC0D-4BA0-B951-D137E5AFB201}" dt="2023-02-27T14:58:41.640" v="617"/>
          <ac:spMkLst>
            <pc:docMk/>
            <pc:sldMk cId="1039286511" sldId="352"/>
            <ac:spMk id="26" creationId="{076691A5-2AFA-AAB9-7EA3-0DF44FB3BBA5}"/>
          </ac:spMkLst>
        </pc:spChg>
        <pc:spChg chg="add mod">
          <ac:chgData name="Kanstantsin Tsedryk" userId="708e2d0a-1804-4a88-8649-0d6086050429" providerId="ADAL" clId="{143ECFB7-FC0D-4BA0-B951-D137E5AFB201}" dt="2023-02-27T14:59:45.231" v="675" actId="1037"/>
          <ac:spMkLst>
            <pc:docMk/>
            <pc:sldMk cId="1039286511" sldId="352"/>
            <ac:spMk id="27" creationId="{C12B6996-019C-6AF7-4F85-A6D2B5775B04}"/>
          </ac:spMkLst>
        </pc:spChg>
      </pc:sldChg>
      <pc:sldChg chg="addSp modSp new mod modAnim">
        <pc:chgData name="Kanstantsin Tsedryk" userId="708e2d0a-1804-4a88-8649-0d6086050429" providerId="ADAL" clId="{143ECFB7-FC0D-4BA0-B951-D137E5AFB201}" dt="2023-02-27T15:16:51.157" v="739" actId="1036"/>
        <pc:sldMkLst>
          <pc:docMk/>
          <pc:sldMk cId="3317299561" sldId="353"/>
        </pc:sldMkLst>
        <pc:spChg chg="mod">
          <ac:chgData name="Kanstantsin Tsedryk" userId="708e2d0a-1804-4a88-8649-0d6086050429" providerId="ADAL" clId="{143ECFB7-FC0D-4BA0-B951-D137E5AFB201}" dt="2023-02-27T15:09:07.987" v="685"/>
          <ac:spMkLst>
            <pc:docMk/>
            <pc:sldMk cId="3317299561" sldId="353"/>
            <ac:spMk id="2" creationId="{369A159E-1204-AD88-4682-6878A9C03F4B}"/>
          </ac:spMkLst>
        </pc:spChg>
        <pc:spChg chg="add mod">
          <ac:chgData name="Kanstantsin Tsedryk" userId="708e2d0a-1804-4a88-8649-0d6086050429" providerId="ADAL" clId="{143ECFB7-FC0D-4BA0-B951-D137E5AFB201}" dt="2023-02-27T15:10:42.648" v="694" actId="115"/>
          <ac:spMkLst>
            <pc:docMk/>
            <pc:sldMk cId="3317299561" sldId="353"/>
            <ac:spMk id="3" creationId="{D2E8CEB4-8F97-DDFA-FD0A-3C163BE90958}"/>
          </ac:spMkLst>
        </pc:spChg>
        <pc:spChg chg="add mod">
          <ac:chgData name="Kanstantsin Tsedryk" userId="708e2d0a-1804-4a88-8649-0d6086050429" providerId="ADAL" clId="{143ECFB7-FC0D-4BA0-B951-D137E5AFB201}" dt="2023-02-27T15:08:55.401" v="684"/>
          <ac:spMkLst>
            <pc:docMk/>
            <pc:sldMk cId="3317299561" sldId="353"/>
            <ac:spMk id="4" creationId="{AC8D4D41-F2A5-D129-2D63-D420C9D03E7A}"/>
          </ac:spMkLst>
        </pc:spChg>
        <pc:spChg chg="add mod">
          <ac:chgData name="Kanstantsin Tsedryk" userId="708e2d0a-1804-4a88-8649-0d6086050429" providerId="ADAL" clId="{143ECFB7-FC0D-4BA0-B951-D137E5AFB201}" dt="2023-02-27T15:08:55.401" v="684"/>
          <ac:spMkLst>
            <pc:docMk/>
            <pc:sldMk cId="3317299561" sldId="353"/>
            <ac:spMk id="5" creationId="{27EFA9BE-0D2A-FD4D-E981-E3391ABDC7E4}"/>
          </ac:spMkLst>
        </pc:spChg>
        <pc:spChg chg="add mod">
          <ac:chgData name="Kanstantsin Tsedryk" userId="708e2d0a-1804-4a88-8649-0d6086050429" providerId="ADAL" clId="{143ECFB7-FC0D-4BA0-B951-D137E5AFB201}" dt="2023-02-27T15:08:55.401" v="684"/>
          <ac:spMkLst>
            <pc:docMk/>
            <pc:sldMk cId="3317299561" sldId="353"/>
            <ac:spMk id="6" creationId="{EFE80A4E-EB68-4ACA-0E2D-3D994F321329}"/>
          </ac:spMkLst>
        </pc:spChg>
        <pc:spChg chg="add mod">
          <ac:chgData name="Kanstantsin Tsedryk" userId="708e2d0a-1804-4a88-8649-0d6086050429" providerId="ADAL" clId="{143ECFB7-FC0D-4BA0-B951-D137E5AFB201}" dt="2023-02-27T15:08:55.401" v="684"/>
          <ac:spMkLst>
            <pc:docMk/>
            <pc:sldMk cId="3317299561" sldId="353"/>
            <ac:spMk id="7" creationId="{2725807E-DDF1-A42C-A0E3-C7935609FCA0}"/>
          </ac:spMkLst>
        </pc:spChg>
        <pc:spChg chg="add mod">
          <ac:chgData name="Kanstantsin Tsedryk" userId="708e2d0a-1804-4a88-8649-0d6086050429" providerId="ADAL" clId="{143ECFB7-FC0D-4BA0-B951-D137E5AFB201}" dt="2023-02-27T15:15:01.146" v="722" actId="1037"/>
          <ac:spMkLst>
            <pc:docMk/>
            <pc:sldMk cId="3317299561" sldId="353"/>
            <ac:spMk id="8" creationId="{3DE319CB-40CF-B2DB-EE3F-F8952CA22ACA}"/>
          </ac:spMkLst>
        </pc:spChg>
        <pc:spChg chg="add mod">
          <ac:chgData name="Kanstantsin Tsedryk" userId="708e2d0a-1804-4a88-8649-0d6086050429" providerId="ADAL" clId="{143ECFB7-FC0D-4BA0-B951-D137E5AFB201}" dt="2023-02-27T15:14:46.699" v="715" actId="552"/>
          <ac:spMkLst>
            <pc:docMk/>
            <pc:sldMk cId="3317299561" sldId="353"/>
            <ac:spMk id="9" creationId="{8EFFD747-1EDD-AD97-C1DB-432F2311D5BE}"/>
          </ac:spMkLst>
        </pc:spChg>
        <pc:spChg chg="add mod">
          <ac:chgData name="Kanstantsin Tsedryk" userId="708e2d0a-1804-4a88-8649-0d6086050429" providerId="ADAL" clId="{143ECFB7-FC0D-4BA0-B951-D137E5AFB201}" dt="2023-02-27T15:14:46.699" v="715" actId="552"/>
          <ac:spMkLst>
            <pc:docMk/>
            <pc:sldMk cId="3317299561" sldId="353"/>
            <ac:spMk id="10" creationId="{FB1F6AB6-9CC8-5297-7FF0-F0754BD74167}"/>
          </ac:spMkLst>
        </pc:spChg>
        <pc:spChg chg="add mod">
          <ac:chgData name="Kanstantsin Tsedryk" userId="708e2d0a-1804-4a88-8649-0d6086050429" providerId="ADAL" clId="{143ECFB7-FC0D-4BA0-B951-D137E5AFB201}" dt="2023-02-27T15:14:46.699" v="715" actId="552"/>
          <ac:spMkLst>
            <pc:docMk/>
            <pc:sldMk cId="3317299561" sldId="353"/>
            <ac:spMk id="11" creationId="{266F635C-4D6A-EBAA-764B-AD2F2AEB4331}"/>
          </ac:spMkLst>
        </pc:spChg>
        <pc:spChg chg="add mod">
          <ac:chgData name="Kanstantsin Tsedryk" userId="708e2d0a-1804-4a88-8649-0d6086050429" providerId="ADAL" clId="{143ECFB7-FC0D-4BA0-B951-D137E5AFB201}" dt="2023-02-27T15:14:46.699" v="715" actId="552"/>
          <ac:spMkLst>
            <pc:docMk/>
            <pc:sldMk cId="3317299561" sldId="353"/>
            <ac:spMk id="12" creationId="{317342DD-EA50-8B8C-72DF-9BFA011CD2D5}"/>
          </ac:spMkLst>
        </pc:spChg>
        <pc:spChg chg="add mod">
          <ac:chgData name="Kanstantsin Tsedryk" userId="708e2d0a-1804-4a88-8649-0d6086050429" providerId="ADAL" clId="{143ECFB7-FC0D-4BA0-B951-D137E5AFB201}" dt="2023-02-27T15:08:55.401" v="684"/>
          <ac:spMkLst>
            <pc:docMk/>
            <pc:sldMk cId="3317299561" sldId="353"/>
            <ac:spMk id="13" creationId="{63E9C6ED-97BC-B96C-2A95-2F69E62CE222}"/>
          </ac:spMkLst>
        </pc:spChg>
        <pc:spChg chg="add mod">
          <ac:chgData name="Kanstantsin Tsedryk" userId="708e2d0a-1804-4a88-8649-0d6086050429" providerId="ADAL" clId="{143ECFB7-FC0D-4BA0-B951-D137E5AFB201}" dt="2023-02-27T15:08:55.401" v="684"/>
          <ac:spMkLst>
            <pc:docMk/>
            <pc:sldMk cId="3317299561" sldId="353"/>
            <ac:spMk id="14" creationId="{88B99833-9791-0B07-B565-38B1AAEF83CD}"/>
          </ac:spMkLst>
        </pc:spChg>
        <pc:spChg chg="add mod">
          <ac:chgData name="Kanstantsin Tsedryk" userId="708e2d0a-1804-4a88-8649-0d6086050429" providerId="ADAL" clId="{143ECFB7-FC0D-4BA0-B951-D137E5AFB201}" dt="2023-02-27T15:08:55.401" v="684"/>
          <ac:spMkLst>
            <pc:docMk/>
            <pc:sldMk cId="3317299561" sldId="353"/>
            <ac:spMk id="15" creationId="{DE2616A2-5495-A344-2CD8-A64C14166C5F}"/>
          </ac:spMkLst>
        </pc:spChg>
        <pc:spChg chg="add mod">
          <ac:chgData name="Kanstantsin Tsedryk" userId="708e2d0a-1804-4a88-8649-0d6086050429" providerId="ADAL" clId="{143ECFB7-FC0D-4BA0-B951-D137E5AFB201}" dt="2023-02-27T15:08:55.401" v="684"/>
          <ac:spMkLst>
            <pc:docMk/>
            <pc:sldMk cId="3317299561" sldId="353"/>
            <ac:spMk id="16" creationId="{ABB90C19-9C75-9A0D-5A05-915F7E692EA8}"/>
          </ac:spMkLst>
        </pc:spChg>
        <pc:spChg chg="add mod">
          <ac:chgData name="Kanstantsin Tsedryk" userId="708e2d0a-1804-4a88-8649-0d6086050429" providerId="ADAL" clId="{143ECFB7-FC0D-4BA0-B951-D137E5AFB201}" dt="2023-02-27T15:08:55.401" v="684"/>
          <ac:spMkLst>
            <pc:docMk/>
            <pc:sldMk cId="3317299561" sldId="353"/>
            <ac:spMk id="17" creationId="{A40EDD09-558F-E8D7-00E0-E98929BC4209}"/>
          </ac:spMkLst>
        </pc:spChg>
        <pc:spChg chg="add mod">
          <ac:chgData name="Kanstantsin Tsedryk" userId="708e2d0a-1804-4a88-8649-0d6086050429" providerId="ADAL" clId="{143ECFB7-FC0D-4BA0-B951-D137E5AFB201}" dt="2023-02-27T15:16:51.157" v="739" actId="1036"/>
          <ac:spMkLst>
            <pc:docMk/>
            <pc:sldMk cId="3317299561" sldId="353"/>
            <ac:spMk id="18" creationId="{5450B18A-FD74-2E5F-12CC-2CC58694BAB5}"/>
          </ac:spMkLst>
        </pc:spChg>
        <pc:spChg chg="add mod">
          <ac:chgData name="Kanstantsin Tsedryk" userId="708e2d0a-1804-4a88-8649-0d6086050429" providerId="ADAL" clId="{143ECFB7-FC0D-4BA0-B951-D137E5AFB201}" dt="2023-02-27T15:14:01.454" v="700" actId="552"/>
          <ac:spMkLst>
            <pc:docMk/>
            <pc:sldMk cId="3317299561" sldId="353"/>
            <ac:spMk id="19" creationId="{51A36D97-FAD6-0FCF-C7E6-F477632E0591}"/>
          </ac:spMkLst>
        </pc:spChg>
        <pc:spChg chg="add mod">
          <ac:chgData name="Kanstantsin Tsedryk" userId="708e2d0a-1804-4a88-8649-0d6086050429" providerId="ADAL" clId="{143ECFB7-FC0D-4BA0-B951-D137E5AFB201}" dt="2023-02-27T15:14:01.454" v="700" actId="552"/>
          <ac:spMkLst>
            <pc:docMk/>
            <pc:sldMk cId="3317299561" sldId="353"/>
            <ac:spMk id="20" creationId="{AF6FC1F8-D671-04DE-D14A-44F3946E738E}"/>
          </ac:spMkLst>
        </pc:spChg>
        <pc:spChg chg="add mod">
          <ac:chgData name="Kanstantsin Tsedryk" userId="708e2d0a-1804-4a88-8649-0d6086050429" providerId="ADAL" clId="{143ECFB7-FC0D-4BA0-B951-D137E5AFB201}" dt="2023-02-27T15:14:01.454" v="700" actId="552"/>
          <ac:spMkLst>
            <pc:docMk/>
            <pc:sldMk cId="3317299561" sldId="353"/>
            <ac:spMk id="21" creationId="{527C6E2A-9855-1F35-D1BC-01B61AE2D25C}"/>
          </ac:spMkLst>
        </pc:spChg>
        <pc:spChg chg="add mod">
          <ac:chgData name="Kanstantsin Tsedryk" userId="708e2d0a-1804-4a88-8649-0d6086050429" providerId="ADAL" clId="{143ECFB7-FC0D-4BA0-B951-D137E5AFB201}" dt="2023-02-27T15:14:01.454" v="700" actId="552"/>
          <ac:spMkLst>
            <pc:docMk/>
            <pc:sldMk cId="3317299561" sldId="353"/>
            <ac:spMk id="22" creationId="{96A78D1A-FBD7-0295-F9E0-7675BC331C4C}"/>
          </ac:spMkLst>
        </pc:spChg>
        <pc:spChg chg="add mod">
          <ac:chgData name="Kanstantsin Tsedryk" userId="708e2d0a-1804-4a88-8649-0d6086050429" providerId="ADAL" clId="{143ECFB7-FC0D-4BA0-B951-D137E5AFB201}" dt="2023-02-27T15:08:55.401" v="684"/>
          <ac:spMkLst>
            <pc:docMk/>
            <pc:sldMk cId="3317299561" sldId="353"/>
            <ac:spMk id="23" creationId="{69A26CA2-4299-2DC3-A669-0F1D87A44C9A}"/>
          </ac:spMkLst>
        </pc:spChg>
        <pc:spChg chg="add mod">
          <ac:chgData name="Kanstantsin Tsedryk" userId="708e2d0a-1804-4a88-8649-0d6086050429" providerId="ADAL" clId="{143ECFB7-FC0D-4BA0-B951-D137E5AFB201}" dt="2023-02-27T15:08:55.401" v="684"/>
          <ac:spMkLst>
            <pc:docMk/>
            <pc:sldMk cId="3317299561" sldId="353"/>
            <ac:spMk id="24" creationId="{F9C83A1C-531B-51CD-DF3A-684A3E4E4850}"/>
          </ac:spMkLst>
        </pc:spChg>
        <pc:spChg chg="add mod">
          <ac:chgData name="Kanstantsin Tsedryk" userId="708e2d0a-1804-4a88-8649-0d6086050429" providerId="ADAL" clId="{143ECFB7-FC0D-4BA0-B951-D137E5AFB201}" dt="2023-02-27T15:08:55.401" v="684"/>
          <ac:spMkLst>
            <pc:docMk/>
            <pc:sldMk cId="3317299561" sldId="353"/>
            <ac:spMk id="25" creationId="{A004E9BB-665B-43FC-2200-A8609DD8E323}"/>
          </ac:spMkLst>
        </pc:spChg>
        <pc:spChg chg="add mod">
          <ac:chgData name="Kanstantsin Tsedryk" userId="708e2d0a-1804-4a88-8649-0d6086050429" providerId="ADAL" clId="{143ECFB7-FC0D-4BA0-B951-D137E5AFB201}" dt="2023-02-27T15:08:55.401" v="684"/>
          <ac:spMkLst>
            <pc:docMk/>
            <pc:sldMk cId="3317299561" sldId="353"/>
            <ac:spMk id="26" creationId="{EFBF09F8-F7B3-9E8F-A294-D96FC2BB5EBC}"/>
          </ac:spMkLst>
        </pc:spChg>
        <pc:spChg chg="add mod">
          <ac:chgData name="Kanstantsin Tsedryk" userId="708e2d0a-1804-4a88-8649-0d6086050429" providerId="ADAL" clId="{143ECFB7-FC0D-4BA0-B951-D137E5AFB201}" dt="2023-02-27T15:08:55.401" v="684"/>
          <ac:spMkLst>
            <pc:docMk/>
            <pc:sldMk cId="3317299561" sldId="353"/>
            <ac:spMk id="27" creationId="{A6B3BD72-C2C0-82A3-D5BE-7DD3E87E17E9}"/>
          </ac:spMkLst>
        </pc:spChg>
      </pc:sldChg>
      <pc:sldChg chg="addSp delSp modSp new mod modAnim">
        <pc:chgData name="Kanstantsin Tsedryk" userId="708e2d0a-1804-4a88-8649-0d6086050429" providerId="ADAL" clId="{143ECFB7-FC0D-4BA0-B951-D137E5AFB201}" dt="2023-02-27T15:20:36.995" v="807" actId="1038"/>
        <pc:sldMkLst>
          <pc:docMk/>
          <pc:sldMk cId="2286029674" sldId="354"/>
        </pc:sldMkLst>
        <pc:spChg chg="mod">
          <ac:chgData name="Kanstantsin Tsedryk" userId="708e2d0a-1804-4a88-8649-0d6086050429" providerId="ADAL" clId="{143ECFB7-FC0D-4BA0-B951-D137E5AFB201}" dt="2023-02-27T15:19:20.480" v="769"/>
          <ac:spMkLst>
            <pc:docMk/>
            <pc:sldMk cId="2286029674" sldId="354"/>
            <ac:spMk id="2" creationId="{F4B0CD12-B97B-F1A3-19CF-DBE342F84B22}"/>
          </ac:spMkLst>
        </pc:spChg>
        <pc:spChg chg="add mod">
          <ac:chgData name="Kanstantsin Tsedryk" userId="708e2d0a-1804-4a88-8649-0d6086050429" providerId="ADAL" clId="{143ECFB7-FC0D-4BA0-B951-D137E5AFB201}" dt="2023-02-27T15:18:15.317" v="744"/>
          <ac:spMkLst>
            <pc:docMk/>
            <pc:sldMk cId="2286029674" sldId="354"/>
            <ac:spMk id="3" creationId="{2D1296E3-959E-E8F8-B27E-E2815D16207D}"/>
          </ac:spMkLst>
        </pc:spChg>
        <pc:spChg chg="mod">
          <ac:chgData name="Kanstantsin Tsedryk" userId="708e2d0a-1804-4a88-8649-0d6086050429" providerId="ADAL" clId="{143ECFB7-FC0D-4BA0-B951-D137E5AFB201}" dt="2023-02-27T15:18:15.317" v="744"/>
          <ac:spMkLst>
            <pc:docMk/>
            <pc:sldMk cId="2286029674" sldId="354"/>
            <ac:spMk id="5" creationId="{F2B1FF70-54C3-3339-A839-8673C8D0D820}"/>
          </ac:spMkLst>
        </pc:spChg>
        <pc:spChg chg="mod">
          <ac:chgData name="Kanstantsin Tsedryk" userId="708e2d0a-1804-4a88-8649-0d6086050429" providerId="ADAL" clId="{143ECFB7-FC0D-4BA0-B951-D137E5AFB201}" dt="2023-02-27T15:20:07.474" v="787" actId="1037"/>
          <ac:spMkLst>
            <pc:docMk/>
            <pc:sldMk cId="2286029674" sldId="354"/>
            <ac:spMk id="6" creationId="{A7E0F95F-00F8-B68E-8FC7-E7CA1FE3E363}"/>
          </ac:spMkLst>
        </pc:spChg>
        <pc:spChg chg="mod">
          <ac:chgData name="Kanstantsin Tsedryk" userId="708e2d0a-1804-4a88-8649-0d6086050429" providerId="ADAL" clId="{143ECFB7-FC0D-4BA0-B951-D137E5AFB201}" dt="2023-02-27T15:18:15.317" v="744"/>
          <ac:spMkLst>
            <pc:docMk/>
            <pc:sldMk cId="2286029674" sldId="354"/>
            <ac:spMk id="8" creationId="{DDE72EAE-19C9-0062-9CA2-0AA013949FBA}"/>
          </ac:spMkLst>
        </pc:spChg>
        <pc:spChg chg="mod">
          <ac:chgData name="Kanstantsin Tsedryk" userId="708e2d0a-1804-4a88-8649-0d6086050429" providerId="ADAL" clId="{143ECFB7-FC0D-4BA0-B951-D137E5AFB201}" dt="2023-02-27T15:20:36.995" v="807" actId="1038"/>
          <ac:spMkLst>
            <pc:docMk/>
            <pc:sldMk cId="2286029674" sldId="354"/>
            <ac:spMk id="9" creationId="{29C3EE0C-11B1-2EC8-E7AE-1B25DDA59C2F}"/>
          </ac:spMkLst>
        </pc:spChg>
        <pc:spChg chg="mod">
          <ac:chgData name="Kanstantsin Tsedryk" userId="708e2d0a-1804-4a88-8649-0d6086050429" providerId="ADAL" clId="{143ECFB7-FC0D-4BA0-B951-D137E5AFB201}" dt="2023-02-27T15:18:15.317" v="744"/>
          <ac:spMkLst>
            <pc:docMk/>
            <pc:sldMk cId="2286029674" sldId="354"/>
            <ac:spMk id="11" creationId="{88C5DE63-E66B-938B-BF61-C4C5A0E9A0A4}"/>
          </ac:spMkLst>
        </pc:spChg>
        <pc:spChg chg="mod">
          <ac:chgData name="Kanstantsin Tsedryk" userId="708e2d0a-1804-4a88-8649-0d6086050429" providerId="ADAL" clId="{143ECFB7-FC0D-4BA0-B951-D137E5AFB201}" dt="2023-02-27T15:20:19.566" v="797" actId="1037"/>
          <ac:spMkLst>
            <pc:docMk/>
            <pc:sldMk cId="2286029674" sldId="354"/>
            <ac:spMk id="12" creationId="{C3DF7144-4730-31A5-B127-9250EF112FA8}"/>
          </ac:spMkLst>
        </pc:spChg>
        <pc:spChg chg="add mod">
          <ac:chgData name="Kanstantsin Tsedryk" userId="708e2d0a-1804-4a88-8649-0d6086050429" providerId="ADAL" clId="{143ECFB7-FC0D-4BA0-B951-D137E5AFB201}" dt="2023-02-27T15:18:15.317" v="744"/>
          <ac:spMkLst>
            <pc:docMk/>
            <pc:sldMk cId="2286029674" sldId="354"/>
            <ac:spMk id="13" creationId="{C2842ABE-091E-BAFE-01DB-FAC2B22B593A}"/>
          </ac:spMkLst>
        </pc:spChg>
        <pc:spChg chg="add mod">
          <ac:chgData name="Kanstantsin Tsedryk" userId="708e2d0a-1804-4a88-8649-0d6086050429" providerId="ADAL" clId="{143ECFB7-FC0D-4BA0-B951-D137E5AFB201}" dt="2023-02-27T15:18:15.317" v="744"/>
          <ac:spMkLst>
            <pc:docMk/>
            <pc:sldMk cId="2286029674" sldId="354"/>
            <ac:spMk id="14" creationId="{F99E4202-8E6F-8495-18C0-FECD4C616A87}"/>
          </ac:spMkLst>
        </pc:spChg>
        <pc:spChg chg="mod">
          <ac:chgData name="Kanstantsin Tsedryk" userId="708e2d0a-1804-4a88-8649-0d6086050429" providerId="ADAL" clId="{143ECFB7-FC0D-4BA0-B951-D137E5AFB201}" dt="2023-02-27T15:18:28.170" v="745"/>
          <ac:spMkLst>
            <pc:docMk/>
            <pc:sldMk cId="2286029674" sldId="354"/>
            <ac:spMk id="16" creationId="{C884BEFF-FB06-1845-076A-EAC4EF839CE9}"/>
          </ac:spMkLst>
        </pc:spChg>
        <pc:spChg chg="mod">
          <ac:chgData name="Kanstantsin Tsedryk" userId="708e2d0a-1804-4a88-8649-0d6086050429" providerId="ADAL" clId="{143ECFB7-FC0D-4BA0-B951-D137E5AFB201}" dt="2023-02-27T15:19:07.769" v="768" actId="404"/>
          <ac:spMkLst>
            <pc:docMk/>
            <pc:sldMk cId="2286029674" sldId="354"/>
            <ac:spMk id="17" creationId="{3016D871-30E4-3822-D639-16EC77E7B650}"/>
          </ac:spMkLst>
        </pc:spChg>
        <pc:grpChg chg="add mod">
          <ac:chgData name="Kanstantsin Tsedryk" userId="708e2d0a-1804-4a88-8649-0d6086050429" providerId="ADAL" clId="{143ECFB7-FC0D-4BA0-B951-D137E5AFB201}" dt="2023-02-27T15:18:15.317" v="744"/>
          <ac:grpSpMkLst>
            <pc:docMk/>
            <pc:sldMk cId="2286029674" sldId="354"/>
            <ac:grpSpMk id="4" creationId="{01CA4930-5BE7-B5F0-53BA-D31DBEEED467}"/>
          </ac:grpSpMkLst>
        </pc:grpChg>
        <pc:grpChg chg="add mod">
          <ac:chgData name="Kanstantsin Tsedryk" userId="708e2d0a-1804-4a88-8649-0d6086050429" providerId="ADAL" clId="{143ECFB7-FC0D-4BA0-B951-D137E5AFB201}" dt="2023-02-27T15:18:15.317" v="744"/>
          <ac:grpSpMkLst>
            <pc:docMk/>
            <pc:sldMk cId="2286029674" sldId="354"/>
            <ac:grpSpMk id="7" creationId="{B2A6AEBC-858E-6ABE-F80E-5577D8FC35C6}"/>
          </ac:grpSpMkLst>
        </pc:grpChg>
        <pc:grpChg chg="add mod">
          <ac:chgData name="Kanstantsin Tsedryk" userId="708e2d0a-1804-4a88-8649-0d6086050429" providerId="ADAL" clId="{143ECFB7-FC0D-4BA0-B951-D137E5AFB201}" dt="2023-02-27T15:18:15.317" v="744"/>
          <ac:grpSpMkLst>
            <pc:docMk/>
            <pc:sldMk cId="2286029674" sldId="354"/>
            <ac:grpSpMk id="10" creationId="{EA99871B-6CCE-1FA4-9431-187DDD76C7E8}"/>
          </ac:grpSpMkLst>
        </pc:grpChg>
        <pc:grpChg chg="add del mod">
          <ac:chgData name="Kanstantsin Tsedryk" userId="708e2d0a-1804-4a88-8649-0d6086050429" providerId="ADAL" clId="{143ECFB7-FC0D-4BA0-B951-D137E5AFB201}" dt="2023-02-27T15:19:25.832" v="770" actId="478"/>
          <ac:grpSpMkLst>
            <pc:docMk/>
            <pc:sldMk cId="2286029674" sldId="354"/>
            <ac:grpSpMk id="15" creationId="{0C05178D-086A-DA25-A60C-B704D14CBFDB}"/>
          </ac:grpSpMkLst>
        </pc:grpChg>
      </pc:sldChg>
      <pc:sldChg chg="addSp modSp new mod modAnim">
        <pc:chgData name="Kanstantsin Tsedryk" userId="708e2d0a-1804-4a88-8649-0d6086050429" providerId="ADAL" clId="{143ECFB7-FC0D-4BA0-B951-D137E5AFB201}" dt="2023-02-27T15:31:10.805" v="900" actId="1037"/>
        <pc:sldMkLst>
          <pc:docMk/>
          <pc:sldMk cId="1096540489" sldId="355"/>
        </pc:sldMkLst>
        <pc:spChg chg="mod">
          <ac:chgData name="Kanstantsin Tsedryk" userId="708e2d0a-1804-4a88-8649-0d6086050429" providerId="ADAL" clId="{143ECFB7-FC0D-4BA0-B951-D137E5AFB201}" dt="2023-02-27T15:28:14.774" v="849" actId="403"/>
          <ac:spMkLst>
            <pc:docMk/>
            <pc:sldMk cId="1096540489" sldId="355"/>
            <ac:spMk id="2" creationId="{A26BC69B-7830-FEDB-09B6-5022B18E7D25}"/>
          </ac:spMkLst>
        </pc:spChg>
        <pc:spChg chg="mod">
          <ac:chgData name="Kanstantsin Tsedryk" userId="708e2d0a-1804-4a88-8649-0d6086050429" providerId="ADAL" clId="{143ECFB7-FC0D-4BA0-B951-D137E5AFB201}" dt="2023-02-27T15:26:27.165" v="809"/>
          <ac:spMkLst>
            <pc:docMk/>
            <pc:sldMk cId="1096540489" sldId="355"/>
            <ac:spMk id="4" creationId="{9FAB47A9-F105-AC14-98C7-103B51D3E042}"/>
          </ac:spMkLst>
        </pc:spChg>
        <pc:spChg chg="mod">
          <ac:chgData name="Kanstantsin Tsedryk" userId="708e2d0a-1804-4a88-8649-0d6086050429" providerId="ADAL" clId="{143ECFB7-FC0D-4BA0-B951-D137E5AFB201}" dt="2023-02-27T15:27:03.419" v="834" actId="1037"/>
          <ac:spMkLst>
            <pc:docMk/>
            <pc:sldMk cId="1096540489" sldId="355"/>
            <ac:spMk id="5" creationId="{66F01E51-7EFA-9D84-D6CE-26852A8E6D18}"/>
          </ac:spMkLst>
        </pc:spChg>
        <pc:spChg chg="add mod">
          <ac:chgData name="Kanstantsin Tsedryk" userId="708e2d0a-1804-4a88-8649-0d6086050429" providerId="ADAL" clId="{143ECFB7-FC0D-4BA0-B951-D137E5AFB201}" dt="2023-02-27T15:27:16.417" v="835"/>
          <ac:spMkLst>
            <pc:docMk/>
            <pc:sldMk cId="1096540489" sldId="355"/>
            <ac:spMk id="6" creationId="{5A28D8FB-308E-F558-4E7C-EBFD400225E2}"/>
          </ac:spMkLst>
        </pc:spChg>
        <pc:spChg chg="mod">
          <ac:chgData name="Kanstantsin Tsedryk" userId="708e2d0a-1804-4a88-8649-0d6086050429" providerId="ADAL" clId="{143ECFB7-FC0D-4BA0-B951-D137E5AFB201}" dt="2023-02-27T15:31:05.357" v="888" actId="6549"/>
          <ac:spMkLst>
            <pc:docMk/>
            <pc:sldMk cId="1096540489" sldId="355"/>
            <ac:spMk id="8" creationId="{016642A3-CF3D-AFE3-C2FC-C2FE3BB5748A}"/>
          </ac:spMkLst>
        </pc:spChg>
        <pc:spChg chg="mod">
          <ac:chgData name="Kanstantsin Tsedryk" userId="708e2d0a-1804-4a88-8649-0d6086050429" providerId="ADAL" clId="{143ECFB7-FC0D-4BA0-B951-D137E5AFB201}" dt="2023-02-27T15:31:10.805" v="900" actId="1037"/>
          <ac:spMkLst>
            <pc:docMk/>
            <pc:sldMk cId="1096540489" sldId="355"/>
            <ac:spMk id="9" creationId="{A2A9F757-7154-E43E-4652-4D7ECBB9A30A}"/>
          </ac:spMkLst>
        </pc:spChg>
        <pc:spChg chg="add mod">
          <ac:chgData name="Kanstantsin Tsedryk" userId="708e2d0a-1804-4a88-8649-0d6086050429" providerId="ADAL" clId="{143ECFB7-FC0D-4BA0-B951-D137E5AFB201}" dt="2023-02-27T15:27:16.417" v="835"/>
          <ac:spMkLst>
            <pc:docMk/>
            <pc:sldMk cId="1096540489" sldId="355"/>
            <ac:spMk id="10" creationId="{B513B8A2-833B-DE3D-DED4-608E4B0C7B52}"/>
          </ac:spMkLst>
        </pc:spChg>
        <pc:spChg chg="add mod">
          <ac:chgData name="Kanstantsin Tsedryk" userId="708e2d0a-1804-4a88-8649-0d6086050429" providerId="ADAL" clId="{143ECFB7-FC0D-4BA0-B951-D137E5AFB201}" dt="2023-02-27T15:27:16.417" v="835"/>
          <ac:spMkLst>
            <pc:docMk/>
            <pc:sldMk cId="1096540489" sldId="355"/>
            <ac:spMk id="11" creationId="{CF2FB893-475E-6CEB-ECFD-333F193AE257}"/>
          </ac:spMkLst>
        </pc:spChg>
        <pc:spChg chg="mod">
          <ac:chgData name="Kanstantsin Tsedryk" userId="708e2d0a-1804-4a88-8649-0d6086050429" providerId="ADAL" clId="{143ECFB7-FC0D-4BA0-B951-D137E5AFB201}" dt="2023-02-27T15:27:16.417" v="835"/>
          <ac:spMkLst>
            <pc:docMk/>
            <pc:sldMk cId="1096540489" sldId="355"/>
            <ac:spMk id="13" creationId="{24FD2693-D700-CAD2-B229-60B07083B72C}"/>
          </ac:spMkLst>
        </pc:spChg>
        <pc:spChg chg="mod">
          <ac:chgData name="Kanstantsin Tsedryk" userId="708e2d0a-1804-4a88-8649-0d6086050429" providerId="ADAL" clId="{143ECFB7-FC0D-4BA0-B951-D137E5AFB201}" dt="2023-02-27T15:27:16.417" v="835"/>
          <ac:spMkLst>
            <pc:docMk/>
            <pc:sldMk cId="1096540489" sldId="355"/>
            <ac:spMk id="14" creationId="{E26A983B-B07A-4026-9186-24EB4738227A}"/>
          </ac:spMkLst>
        </pc:spChg>
        <pc:spChg chg="add mod">
          <ac:chgData name="Kanstantsin Tsedryk" userId="708e2d0a-1804-4a88-8649-0d6086050429" providerId="ADAL" clId="{143ECFB7-FC0D-4BA0-B951-D137E5AFB201}" dt="2023-02-27T15:27:16.417" v="835"/>
          <ac:spMkLst>
            <pc:docMk/>
            <pc:sldMk cId="1096540489" sldId="355"/>
            <ac:spMk id="15" creationId="{0506E5E1-4C11-79B7-22C8-9ED648C9DABF}"/>
          </ac:spMkLst>
        </pc:spChg>
        <pc:spChg chg="add mod">
          <ac:chgData name="Kanstantsin Tsedryk" userId="708e2d0a-1804-4a88-8649-0d6086050429" providerId="ADAL" clId="{143ECFB7-FC0D-4BA0-B951-D137E5AFB201}" dt="2023-02-27T15:27:16.417" v="835"/>
          <ac:spMkLst>
            <pc:docMk/>
            <pc:sldMk cId="1096540489" sldId="355"/>
            <ac:spMk id="16" creationId="{F155C0BE-51EF-F37E-B7DF-048ADAFA7EF2}"/>
          </ac:spMkLst>
        </pc:spChg>
        <pc:spChg chg="add mod">
          <ac:chgData name="Kanstantsin Tsedryk" userId="708e2d0a-1804-4a88-8649-0d6086050429" providerId="ADAL" clId="{143ECFB7-FC0D-4BA0-B951-D137E5AFB201}" dt="2023-02-27T15:27:16.417" v="835"/>
          <ac:spMkLst>
            <pc:docMk/>
            <pc:sldMk cId="1096540489" sldId="355"/>
            <ac:spMk id="17" creationId="{E97F14F5-AC61-3A25-0017-CC8D7A57AF18}"/>
          </ac:spMkLst>
        </pc:spChg>
        <pc:spChg chg="mod">
          <ac:chgData name="Kanstantsin Tsedryk" userId="708e2d0a-1804-4a88-8649-0d6086050429" providerId="ADAL" clId="{143ECFB7-FC0D-4BA0-B951-D137E5AFB201}" dt="2023-02-27T15:27:16.417" v="835"/>
          <ac:spMkLst>
            <pc:docMk/>
            <pc:sldMk cId="1096540489" sldId="355"/>
            <ac:spMk id="21" creationId="{880F7FD1-5A63-2FD1-5F4E-0FBA2C63862D}"/>
          </ac:spMkLst>
        </pc:spChg>
        <pc:spChg chg="mod">
          <ac:chgData name="Kanstantsin Tsedryk" userId="708e2d0a-1804-4a88-8649-0d6086050429" providerId="ADAL" clId="{143ECFB7-FC0D-4BA0-B951-D137E5AFB201}" dt="2023-02-27T15:27:16.417" v="835"/>
          <ac:spMkLst>
            <pc:docMk/>
            <pc:sldMk cId="1096540489" sldId="355"/>
            <ac:spMk id="24" creationId="{72F201E5-7EE0-A1DB-679B-C2A4100B62C6}"/>
          </ac:spMkLst>
        </pc:spChg>
        <pc:grpChg chg="add mod">
          <ac:chgData name="Kanstantsin Tsedryk" userId="708e2d0a-1804-4a88-8649-0d6086050429" providerId="ADAL" clId="{143ECFB7-FC0D-4BA0-B951-D137E5AFB201}" dt="2023-02-27T15:26:27.165" v="809"/>
          <ac:grpSpMkLst>
            <pc:docMk/>
            <pc:sldMk cId="1096540489" sldId="355"/>
            <ac:grpSpMk id="3" creationId="{E2D3377F-18C4-1BCE-FCC9-F763B41AFD5E}"/>
          </ac:grpSpMkLst>
        </pc:grpChg>
        <pc:grpChg chg="add mod">
          <ac:chgData name="Kanstantsin Tsedryk" userId="708e2d0a-1804-4a88-8649-0d6086050429" providerId="ADAL" clId="{143ECFB7-FC0D-4BA0-B951-D137E5AFB201}" dt="2023-02-27T15:27:16.417" v="835"/>
          <ac:grpSpMkLst>
            <pc:docMk/>
            <pc:sldMk cId="1096540489" sldId="355"/>
            <ac:grpSpMk id="7" creationId="{25A76D3A-8F9B-67CA-59DF-745A7A82CFF6}"/>
          </ac:grpSpMkLst>
        </pc:grpChg>
        <pc:grpChg chg="add mod">
          <ac:chgData name="Kanstantsin Tsedryk" userId="708e2d0a-1804-4a88-8649-0d6086050429" providerId="ADAL" clId="{143ECFB7-FC0D-4BA0-B951-D137E5AFB201}" dt="2023-02-27T15:27:16.417" v="835"/>
          <ac:grpSpMkLst>
            <pc:docMk/>
            <pc:sldMk cId="1096540489" sldId="355"/>
            <ac:grpSpMk id="12" creationId="{48301281-BDA2-C285-5BE0-25E1C74D26F6}"/>
          </ac:grpSpMkLst>
        </pc:grpChg>
        <pc:grpChg chg="add mod">
          <ac:chgData name="Kanstantsin Tsedryk" userId="708e2d0a-1804-4a88-8649-0d6086050429" providerId="ADAL" clId="{143ECFB7-FC0D-4BA0-B951-D137E5AFB201}" dt="2023-02-27T15:27:16.417" v="835"/>
          <ac:grpSpMkLst>
            <pc:docMk/>
            <pc:sldMk cId="1096540489" sldId="355"/>
            <ac:grpSpMk id="19" creationId="{D8E84981-2719-9C4F-C676-1DFDACC78C30}"/>
          </ac:grpSpMkLst>
        </pc:grpChg>
        <pc:grpChg chg="add mod">
          <ac:chgData name="Kanstantsin Tsedryk" userId="708e2d0a-1804-4a88-8649-0d6086050429" providerId="ADAL" clId="{143ECFB7-FC0D-4BA0-B951-D137E5AFB201}" dt="2023-02-27T15:27:16.417" v="835"/>
          <ac:grpSpMkLst>
            <pc:docMk/>
            <pc:sldMk cId="1096540489" sldId="355"/>
            <ac:grpSpMk id="22" creationId="{35151F5F-0B27-521D-D92C-A26C7391C243}"/>
          </ac:grpSpMkLst>
        </pc:grpChg>
        <pc:picChg chg="add mod">
          <ac:chgData name="Kanstantsin Tsedryk" userId="708e2d0a-1804-4a88-8649-0d6086050429" providerId="ADAL" clId="{143ECFB7-FC0D-4BA0-B951-D137E5AFB201}" dt="2023-02-27T15:27:16.417" v="835"/>
          <ac:picMkLst>
            <pc:docMk/>
            <pc:sldMk cId="1096540489" sldId="355"/>
            <ac:picMk id="18" creationId="{807F6260-6FAE-3D99-CD4C-2DE151DF8169}"/>
          </ac:picMkLst>
        </pc:picChg>
        <pc:picChg chg="mod">
          <ac:chgData name="Kanstantsin Tsedryk" userId="708e2d0a-1804-4a88-8649-0d6086050429" providerId="ADAL" clId="{143ECFB7-FC0D-4BA0-B951-D137E5AFB201}" dt="2023-02-27T15:27:16.417" v="835"/>
          <ac:picMkLst>
            <pc:docMk/>
            <pc:sldMk cId="1096540489" sldId="355"/>
            <ac:picMk id="20" creationId="{C0EF9440-B878-D6F3-37F9-12D511AF03EA}"/>
          </ac:picMkLst>
        </pc:picChg>
        <pc:picChg chg="mod">
          <ac:chgData name="Kanstantsin Tsedryk" userId="708e2d0a-1804-4a88-8649-0d6086050429" providerId="ADAL" clId="{143ECFB7-FC0D-4BA0-B951-D137E5AFB201}" dt="2023-02-27T15:27:16.417" v="835"/>
          <ac:picMkLst>
            <pc:docMk/>
            <pc:sldMk cId="1096540489" sldId="355"/>
            <ac:picMk id="23" creationId="{0DA42091-3F2F-713C-7D80-03B1E43C9594}"/>
          </ac:picMkLst>
        </pc:picChg>
      </pc:sldChg>
      <pc:sldChg chg="addSp delSp modSp new mod modAnim">
        <pc:chgData name="Kanstantsin Tsedryk" userId="708e2d0a-1804-4a88-8649-0d6086050429" providerId="ADAL" clId="{143ECFB7-FC0D-4BA0-B951-D137E5AFB201}" dt="2023-02-27T16:01:47.609" v="1037" actId="1076"/>
        <pc:sldMkLst>
          <pc:docMk/>
          <pc:sldMk cId="3400586959" sldId="356"/>
        </pc:sldMkLst>
        <pc:spChg chg="mod">
          <ac:chgData name="Kanstantsin Tsedryk" userId="708e2d0a-1804-4a88-8649-0d6086050429" providerId="ADAL" clId="{143ECFB7-FC0D-4BA0-B951-D137E5AFB201}" dt="2023-02-27T15:45:39.953" v="925"/>
          <ac:spMkLst>
            <pc:docMk/>
            <pc:sldMk cId="3400586959" sldId="356"/>
            <ac:spMk id="2" creationId="{1CEF8644-2EF0-B419-650A-F383C395AC74}"/>
          </ac:spMkLst>
        </pc:spChg>
        <pc:spChg chg="add del mod">
          <ac:chgData name="Kanstantsin Tsedryk" userId="708e2d0a-1804-4a88-8649-0d6086050429" providerId="ADAL" clId="{143ECFB7-FC0D-4BA0-B951-D137E5AFB201}" dt="2023-02-27T15:45:53.729" v="927"/>
          <ac:spMkLst>
            <pc:docMk/>
            <pc:sldMk cId="3400586959" sldId="356"/>
            <ac:spMk id="3" creationId="{1E45D444-742F-AEF9-335E-33E0FCB180A6}"/>
          </ac:spMkLst>
        </pc:spChg>
        <pc:spChg chg="add del mod">
          <ac:chgData name="Kanstantsin Tsedryk" userId="708e2d0a-1804-4a88-8649-0d6086050429" providerId="ADAL" clId="{143ECFB7-FC0D-4BA0-B951-D137E5AFB201}" dt="2023-02-27T15:45:53.729" v="927"/>
          <ac:spMkLst>
            <pc:docMk/>
            <pc:sldMk cId="3400586959" sldId="356"/>
            <ac:spMk id="4" creationId="{8D895619-FAA0-8965-D189-192A652322EB}"/>
          </ac:spMkLst>
        </pc:spChg>
        <pc:spChg chg="add del mod">
          <ac:chgData name="Kanstantsin Tsedryk" userId="708e2d0a-1804-4a88-8649-0d6086050429" providerId="ADAL" clId="{143ECFB7-FC0D-4BA0-B951-D137E5AFB201}" dt="2023-02-27T15:45:53.729" v="927"/>
          <ac:spMkLst>
            <pc:docMk/>
            <pc:sldMk cId="3400586959" sldId="356"/>
            <ac:spMk id="5" creationId="{CA3B279B-07C3-2DFA-8DFB-1B22DE174C26}"/>
          </ac:spMkLst>
        </pc:spChg>
        <pc:spChg chg="add del mod">
          <ac:chgData name="Kanstantsin Tsedryk" userId="708e2d0a-1804-4a88-8649-0d6086050429" providerId="ADAL" clId="{143ECFB7-FC0D-4BA0-B951-D137E5AFB201}" dt="2023-02-27T15:45:53.729" v="927"/>
          <ac:spMkLst>
            <pc:docMk/>
            <pc:sldMk cId="3400586959" sldId="356"/>
            <ac:spMk id="7" creationId="{7180BA06-8C6C-015A-CD8E-1634A9E3AE1C}"/>
          </ac:spMkLst>
        </pc:spChg>
        <pc:spChg chg="add del mod">
          <ac:chgData name="Kanstantsin Tsedryk" userId="708e2d0a-1804-4a88-8649-0d6086050429" providerId="ADAL" clId="{143ECFB7-FC0D-4BA0-B951-D137E5AFB201}" dt="2023-02-27T15:45:53.729" v="927"/>
          <ac:spMkLst>
            <pc:docMk/>
            <pc:sldMk cId="3400586959" sldId="356"/>
            <ac:spMk id="8" creationId="{82BD3377-5EA9-DCF8-F423-BD8669FF3510}"/>
          </ac:spMkLst>
        </pc:spChg>
        <pc:spChg chg="add del mod">
          <ac:chgData name="Kanstantsin Tsedryk" userId="708e2d0a-1804-4a88-8649-0d6086050429" providerId="ADAL" clId="{143ECFB7-FC0D-4BA0-B951-D137E5AFB201}" dt="2023-02-27T15:45:53.729" v="927"/>
          <ac:spMkLst>
            <pc:docMk/>
            <pc:sldMk cId="3400586959" sldId="356"/>
            <ac:spMk id="9" creationId="{15F6A16B-8401-2B4A-18BF-3C8829DA1FCF}"/>
          </ac:spMkLst>
        </pc:spChg>
        <pc:spChg chg="add del mod">
          <ac:chgData name="Kanstantsin Tsedryk" userId="708e2d0a-1804-4a88-8649-0d6086050429" providerId="ADAL" clId="{143ECFB7-FC0D-4BA0-B951-D137E5AFB201}" dt="2023-02-27T15:45:53.729" v="927"/>
          <ac:spMkLst>
            <pc:docMk/>
            <pc:sldMk cId="3400586959" sldId="356"/>
            <ac:spMk id="10" creationId="{DE0CDDCA-3EC5-E169-4044-590E177DFD46}"/>
          </ac:spMkLst>
        </pc:spChg>
        <pc:spChg chg="add del mod">
          <ac:chgData name="Kanstantsin Tsedryk" userId="708e2d0a-1804-4a88-8649-0d6086050429" providerId="ADAL" clId="{143ECFB7-FC0D-4BA0-B951-D137E5AFB201}" dt="2023-02-27T15:45:53.729" v="927"/>
          <ac:spMkLst>
            <pc:docMk/>
            <pc:sldMk cId="3400586959" sldId="356"/>
            <ac:spMk id="11" creationId="{D29D02F2-5DF2-8C4F-CF09-0B012948D563}"/>
          </ac:spMkLst>
        </pc:spChg>
        <pc:spChg chg="add del mod">
          <ac:chgData name="Kanstantsin Tsedryk" userId="708e2d0a-1804-4a88-8649-0d6086050429" providerId="ADAL" clId="{143ECFB7-FC0D-4BA0-B951-D137E5AFB201}" dt="2023-02-27T15:45:53.729" v="927"/>
          <ac:spMkLst>
            <pc:docMk/>
            <pc:sldMk cId="3400586959" sldId="356"/>
            <ac:spMk id="12" creationId="{28A2279B-3C00-8F69-EC49-7F565D63258F}"/>
          </ac:spMkLst>
        </pc:spChg>
        <pc:spChg chg="add del mod">
          <ac:chgData name="Kanstantsin Tsedryk" userId="708e2d0a-1804-4a88-8649-0d6086050429" providerId="ADAL" clId="{143ECFB7-FC0D-4BA0-B951-D137E5AFB201}" dt="2023-02-27T15:45:53.729" v="927"/>
          <ac:spMkLst>
            <pc:docMk/>
            <pc:sldMk cId="3400586959" sldId="356"/>
            <ac:spMk id="13" creationId="{23BB3D9D-A8B5-BE37-191F-FB54E7093BBB}"/>
          </ac:spMkLst>
        </pc:spChg>
        <pc:spChg chg="add del mod">
          <ac:chgData name="Kanstantsin Tsedryk" userId="708e2d0a-1804-4a88-8649-0d6086050429" providerId="ADAL" clId="{143ECFB7-FC0D-4BA0-B951-D137E5AFB201}" dt="2023-02-27T15:45:53.729" v="927"/>
          <ac:spMkLst>
            <pc:docMk/>
            <pc:sldMk cId="3400586959" sldId="356"/>
            <ac:spMk id="14" creationId="{D97D3547-5B9F-6A49-769B-D32C8868DD81}"/>
          </ac:spMkLst>
        </pc:spChg>
        <pc:spChg chg="add del mod">
          <ac:chgData name="Kanstantsin Tsedryk" userId="708e2d0a-1804-4a88-8649-0d6086050429" providerId="ADAL" clId="{143ECFB7-FC0D-4BA0-B951-D137E5AFB201}" dt="2023-02-27T15:45:53.729" v="927"/>
          <ac:spMkLst>
            <pc:docMk/>
            <pc:sldMk cId="3400586959" sldId="356"/>
            <ac:spMk id="15" creationId="{9C2FD40C-C6E4-2EA0-3DE8-A5A105822824}"/>
          </ac:spMkLst>
        </pc:spChg>
        <pc:spChg chg="add del mod">
          <ac:chgData name="Kanstantsin Tsedryk" userId="708e2d0a-1804-4a88-8649-0d6086050429" providerId="ADAL" clId="{143ECFB7-FC0D-4BA0-B951-D137E5AFB201}" dt="2023-02-27T15:45:53.729" v="927"/>
          <ac:spMkLst>
            <pc:docMk/>
            <pc:sldMk cId="3400586959" sldId="356"/>
            <ac:spMk id="16" creationId="{4D0D337F-EE2B-E8FF-67E2-7C67EB7C04B1}"/>
          </ac:spMkLst>
        </pc:spChg>
        <pc:spChg chg="add del mod">
          <ac:chgData name="Kanstantsin Tsedryk" userId="708e2d0a-1804-4a88-8649-0d6086050429" providerId="ADAL" clId="{143ECFB7-FC0D-4BA0-B951-D137E5AFB201}" dt="2023-02-27T15:45:53.729" v="927"/>
          <ac:spMkLst>
            <pc:docMk/>
            <pc:sldMk cId="3400586959" sldId="356"/>
            <ac:spMk id="17" creationId="{460F7BD8-823E-132A-A599-50467F167E79}"/>
          </ac:spMkLst>
        </pc:spChg>
        <pc:spChg chg="add mod">
          <ac:chgData name="Kanstantsin Tsedryk" userId="708e2d0a-1804-4a88-8649-0d6086050429" providerId="ADAL" clId="{143ECFB7-FC0D-4BA0-B951-D137E5AFB201}" dt="2023-02-27T15:49:31.665" v="984" actId="1035"/>
          <ac:spMkLst>
            <pc:docMk/>
            <pc:sldMk cId="3400586959" sldId="356"/>
            <ac:spMk id="18" creationId="{9E1026E8-83A6-65B7-09A5-6238536ED2C2}"/>
          </ac:spMkLst>
        </pc:spChg>
        <pc:spChg chg="add mod">
          <ac:chgData name="Kanstantsin Tsedryk" userId="708e2d0a-1804-4a88-8649-0d6086050429" providerId="ADAL" clId="{143ECFB7-FC0D-4BA0-B951-D137E5AFB201}" dt="2023-02-27T15:49:31.665" v="984" actId="1035"/>
          <ac:spMkLst>
            <pc:docMk/>
            <pc:sldMk cId="3400586959" sldId="356"/>
            <ac:spMk id="19" creationId="{95D024D9-EA2D-390F-ACDC-E75BA2200D63}"/>
          </ac:spMkLst>
        </pc:spChg>
        <pc:spChg chg="add mod">
          <ac:chgData name="Kanstantsin Tsedryk" userId="708e2d0a-1804-4a88-8649-0d6086050429" providerId="ADAL" clId="{143ECFB7-FC0D-4BA0-B951-D137E5AFB201}" dt="2023-02-27T15:59:25.039" v="1024" actId="1036"/>
          <ac:spMkLst>
            <pc:docMk/>
            <pc:sldMk cId="3400586959" sldId="356"/>
            <ac:spMk id="20" creationId="{58B50156-3F91-33D1-FA72-8EF722133317}"/>
          </ac:spMkLst>
        </pc:spChg>
        <pc:spChg chg="add mod">
          <ac:chgData name="Kanstantsin Tsedryk" userId="708e2d0a-1804-4a88-8649-0d6086050429" providerId="ADAL" clId="{143ECFB7-FC0D-4BA0-B951-D137E5AFB201}" dt="2023-02-27T15:50:15.463" v="989" actId="1076"/>
          <ac:spMkLst>
            <pc:docMk/>
            <pc:sldMk cId="3400586959" sldId="356"/>
            <ac:spMk id="22" creationId="{1C93733B-D7C6-851A-A19A-7ED01E6EDCB0}"/>
          </ac:spMkLst>
        </pc:spChg>
        <pc:spChg chg="add mod">
          <ac:chgData name="Kanstantsin Tsedryk" userId="708e2d0a-1804-4a88-8649-0d6086050429" providerId="ADAL" clId="{143ECFB7-FC0D-4BA0-B951-D137E5AFB201}" dt="2023-02-27T15:50:15.463" v="989" actId="1076"/>
          <ac:spMkLst>
            <pc:docMk/>
            <pc:sldMk cId="3400586959" sldId="356"/>
            <ac:spMk id="23" creationId="{D376516A-687E-BC04-41F9-B27E8CCB4494}"/>
          </ac:spMkLst>
        </pc:spChg>
        <pc:spChg chg="add mod">
          <ac:chgData name="Kanstantsin Tsedryk" userId="708e2d0a-1804-4a88-8649-0d6086050429" providerId="ADAL" clId="{143ECFB7-FC0D-4BA0-B951-D137E5AFB201}" dt="2023-02-27T15:50:15.463" v="989" actId="1076"/>
          <ac:spMkLst>
            <pc:docMk/>
            <pc:sldMk cId="3400586959" sldId="356"/>
            <ac:spMk id="24" creationId="{99C6F95B-1348-2F3C-46C9-7A665F2C0204}"/>
          </ac:spMkLst>
        </pc:spChg>
        <pc:spChg chg="add mod">
          <ac:chgData name="Kanstantsin Tsedryk" userId="708e2d0a-1804-4a88-8649-0d6086050429" providerId="ADAL" clId="{143ECFB7-FC0D-4BA0-B951-D137E5AFB201}" dt="2023-02-27T16:01:47.609" v="1037" actId="1076"/>
          <ac:spMkLst>
            <pc:docMk/>
            <pc:sldMk cId="3400586959" sldId="356"/>
            <ac:spMk id="25" creationId="{B55A8D31-4195-F130-627F-CC5B1A1DFE12}"/>
          </ac:spMkLst>
        </pc:spChg>
        <pc:spChg chg="add mod">
          <ac:chgData name="Kanstantsin Tsedryk" userId="708e2d0a-1804-4a88-8649-0d6086050429" providerId="ADAL" clId="{143ECFB7-FC0D-4BA0-B951-D137E5AFB201}" dt="2023-02-27T15:54:50.501" v="990" actId="14100"/>
          <ac:spMkLst>
            <pc:docMk/>
            <pc:sldMk cId="3400586959" sldId="356"/>
            <ac:spMk id="26" creationId="{C1FFD339-34F6-95AD-FB94-CB1B86364154}"/>
          </ac:spMkLst>
        </pc:spChg>
        <pc:spChg chg="add mod">
          <ac:chgData name="Kanstantsin Tsedryk" userId="708e2d0a-1804-4a88-8649-0d6086050429" providerId="ADAL" clId="{143ECFB7-FC0D-4BA0-B951-D137E5AFB201}" dt="2023-02-27T15:58:47.191" v="1020" actId="14100"/>
          <ac:spMkLst>
            <pc:docMk/>
            <pc:sldMk cId="3400586959" sldId="356"/>
            <ac:spMk id="27" creationId="{3D2CA536-35A9-18AD-909F-1A9DC2974010}"/>
          </ac:spMkLst>
        </pc:spChg>
        <pc:spChg chg="add mod">
          <ac:chgData name="Kanstantsin Tsedryk" userId="708e2d0a-1804-4a88-8649-0d6086050429" providerId="ADAL" clId="{143ECFB7-FC0D-4BA0-B951-D137E5AFB201}" dt="2023-02-27T15:56:22.120" v="1013" actId="1076"/>
          <ac:spMkLst>
            <pc:docMk/>
            <pc:sldMk cId="3400586959" sldId="356"/>
            <ac:spMk id="28" creationId="{DAF9E454-826F-E68A-65C4-E2F9FEE37E0F}"/>
          </ac:spMkLst>
        </pc:spChg>
        <pc:spChg chg="add mod">
          <ac:chgData name="Kanstantsin Tsedryk" userId="708e2d0a-1804-4a88-8649-0d6086050429" providerId="ADAL" clId="{143ECFB7-FC0D-4BA0-B951-D137E5AFB201}" dt="2023-02-27T15:56:14.829" v="1012" actId="1076"/>
          <ac:spMkLst>
            <pc:docMk/>
            <pc:sldMk cId="3400586959" sldId="356"/>
            <ac:spMk id="29" creationId="{43F0679E-D2C0-9DBB-BEB1-BD92A342B400}"/>
          </ac:spMkLst>
        </pc:spChg>
        <pc:spChg chg="add mod">
          <ac:chgData name="Kanstantsin Tsedryk" userId="708e2d0a-1804-4a88-8649-0d6086050429" providerId="ADAL" clId="{143ECFB7-FC0D-4BA0-B951-D137E5AFB201}" dt="2023-02-27T15:59:30.141" v="1032" actId="1038"/>
          <ac:spMkLst>
            <pc:docMk/>
            <pc:sldMk cId="3400586959" sldId="356"/>
            <ac:spMk id="30" creationId="{38FBC09F-673F-990F-375E-50B1EB0B9D79}"/>
          </ac:spMkLst>
        </pc:spChg>
        <pc:spChg chg="add mod">
          <ac:chgData name="Kanstantsin Tsedryk" userId="708e2d0a-1804-4a88-8649-0d6086050429" providerId="ADAL" clId="{143ECFB7-FC0D-4BA0-B951-D137E5AFB201}" dt="2023-02-27T15:58:25.683" v="1014" actId="1076"/>
          <ac:spMkLst>
            <pc:docMk/>
            <pc:sldMk cId="3400586959" sldId="356"/>
            <ac:spMk id="31" creationId="{8604AFB9-73C5-89C2-6D5A-07955CDAF106}"/>
          </ac:spMkLst>
        </pc:spChg>
        <pc:spChg chg="add mod">
          <ac:chgData name="Kanstantsin Tsedryk" userId="708e2d0a-1804-4a88-8649-0d6086050429" providerId="ADAL" clId="{143ECFB7-FC0D-4BA0-B951-D137E5AFB201}" dt="2023-02-27T15:58:25.683" v="1014" actId="1076"/>
          <ac:spMkLst>
            <pc:docMk/>
            <pc:sldMk cId="3400586959" sldId="356"/>
            <ac:spMk id="32" creationId="{614DC994-28D4-EA50-F066-93E791A685B7}"/>
          </ac:spMkLst>
        </pc:spChg>
        <pc:cxnChg chg="add del mod">
          <ac:chgData name="Kanstantsin Tsedryk" userId="708e2d0a-1804-4a88-8649-0d6086050429" providerId="ADAL" clId="{143ECFB7-FC0D-4BA0-B951-D137E5AFB201}" dt="2023-02-27T15:45:53.729" v="927"/>
          <ac:cxnSpMkLst>
            <pc:docMk/>
            <pc:sldMk cId="3400586959" sldId="356"/>
            <ac:cxnSpMk id="6" creationId="{3A4577F2-7080-D03F-83EB-EA0BE86C734A}"/>
          </ac:cxnSpMkLst>
        </pc:cxnChg>
        <pc:cxnChg chg="add mod">
          <ac:chgData name="Kanstantsin Tsedryk" userId="708e2d0a-1804-4a88-8649-0d6086050429" providerId="ADAL" clId="{143ECFB7-FC0D-4BA0-B951-D137E5AFB201}" dt="2023-02-27T15:49:31.665" v="984" actId="1035"/>
          <ac:cxnSpMkLst>
            <pc:docMk/>
            <pc:sldMk cId="3400586959" sldId="356"/>
            <ac:cxnSpMk id="21" creationId="{A2FA6F80-DA8E-AF44-5860-80AF7AA442C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eader Placeholder 2">
            <a:extLst>
              <a:ext uri="{FF2B5EF4-FFF2-40B4-BE49-F238E27FC236}">
                <a16:creationId xmlns:a16="http://schemas.microsoft.com/office/drawing/2014/main" id="{A4FAA37D-BD83-F4EC-6A41-6B63072334BB}"/>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fr-CA"/>
              <a:t>L'accord du participe passé</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3" name="Date Placeholder 2">
            <a:extLst>
              <a:ext uri="{FF2B5EF4-FFF2-40B4-BE49-F238E27FC236}">
                <a16:creationId xmlns:a16="http://schemas.microsoft.com/office/drawing/2014/main" id="{D08CEA86-2AAE-4FFA-A61F-05447F48C3C8}"/>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Gill Sans" charset="0"/>
                <a:ea typeface="ヒラギノ角ゴ ProN W3" charset="0"/>
                <a:cs typeface="ヒラギノ角ゴ ProN W3" charset="0"/>
                <a:sym typeface="Gill Sans" charset="0"/>
              </a:defRPr>
            </a:lvl1pPr>
          </a:lstStyle>
          <a:p>
            <a:pPr>
              <a:defRPr/>
            </a:pPr>
            <a:fld id="{8EF22E2F-AFEB-411F-85FE-98A3797FCE98}" type="datetimeFigureOut">
              <a:rPr lang="en-US"/>
              <a:pPr>
                <a:defRPr/>
              </a:pPr>
              <a:t>12-Jan-24</a:t>
            </a:fld>
            <a:endParaRPr lang="en-CA"/>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E179EC-9E4D-4692-BA24-3BB98A6D9325}"/>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Gill Sans" charset="0"/>
                <a:ea typeface="ヒラギノ角ゴ ProN W3" charset="0"/>
                <a:cs typeface="ヒラギノ角ゴ ProN W3" charset="0"/>
                <a:sym typeface="Gill Sans" charset="0"/>
              </a:defRPr>
            </a:lvl1pPr>
          </a:lstStyle>
          <a:p>
            <a:pPr>
              <a:defRPr/>
            </a:pPr>
            <a:r>
              <a:rPr lang="en-CA"/>
              <a:t>FR 252</a:t>
            </a:r>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venons d'apprendre avec vous la formation des participes passés, maintenant nous allons considérer une des questions les plus épineuses de la grammaire française, c'est l'accord des participes passés dans les temps composés.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1130328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résumé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n’accordons pas le participe passé conjugué avec l’auxiliaire « avoir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quand le COD se trouve devant le verbe, il y a un accord. Il y a seulement 4 contextes où cette situation est possible: avec les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pronoms</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COD, </a:t>
            </a:r>
            <a:r>
              <a:rPr lang="fr-CA" sz="1800" dirty="0">
                <a:effectLst/>
                <a:latin typeface="Open Sans" panose="020B0606030504020204" pitchFamily="34" charset="0"/>
                <a:ea typeface="Calibri" panose="020F0502020204030204" pitchFamily="34" charset="0"/>
                <a:cs typeface="Times New Roman" panose="02020603050405020304" pitchFamily="18" charset="0"/>
              </a:rPr>
              <a:t>dans les questions avec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quelle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questions avec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combien 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et finalement dans des phrases relatives avec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que</a:t>
            </a: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p>
          <a:p>
            <a:pPr marL="0" marR="0">
              <a:spcBef>
                <a:spcPts val="0"/>
              </a:spcBef>
              <a:spcAft>
                <a:spcPts val="400"/>
              </a:spcAft>
            </a:pPr>
            <a:r>
              <a:rPr lang="fr-CA" sz="1800" b="1" dirty="0">
                <a:effectLst/>
                <a:latin typeface="Open Sans" panose="020B0606030504020204" pitchFamily="34" charset="0"/>
                <a:ea typeface="Calibri" panose="020F0502020204030204" pitchFamily="34" charset="0"/>
                <a:cs typeface="Times New Roman" panose="02020603050405020304" pitchFamily="18" charset="0"/>
              </a:rPr>
              <a:t>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ce qui est des participes conjugués avec l'auxiliaire "être", d'habitude nous faisons l'accord avec le sujet, mais il faut faire attention aux verbes pronominaux.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ne faisons pas d'accord avec les verbes pronominaux réfléchis et réciproques quand le pronom réfléchi joue le rôle d'un complément indirect. Par exemple, "elles se sont parlé." pas d'accord, parce qu'on dit "parler à qn", donc le pronom réfléchi "se" est indirect.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ne faisons pas d'accord des participes des verbes :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se plaire, se rire, se faire/se laisser</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quand ils sont suivis d'un infinitif.</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10</a:t>
            </a:fld>
            <a:endParaRPr lang="en-CA" altLang="fr-FR"/>
          </a:p>
        </p:txBody>
      </p:sp>
    </p:spTree>
    <p:extLst>
      <p:ext uri="{BB962C8B-B14F-4D97-AF65-F5344CB8AC3E}">
        <p14:creationId xmlns:p14="http://schemas.microsoft.com/office/powerpoint/2010/main" val="118088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Quand il s'agit de l'accord des participes passés, il faut faire la distinction entre les verbes qui sont conjugués aux temps composés avec l'auxiliaire "avoir" et ceux qui ont l'auxiliaire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Commençons par les verbes qui exigent le verbe "avoir" comme auxiliaire: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D'après la règle générale, on n’accorde pas le participe passé quand il est employé avec l'auxiliaire "avoir".</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 a chant</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bien que le sujet soit féminin, le participe passé reste invariable, "chanté" "é" à la fin.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Ils avaient chant</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au pluriel non plus il n'y pas d'accord, le participe passé reste le même.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142419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il y a quelques exceptions à cette règle. Toutes ces exceptions sont liées à la place du complément d'objet direct par rapport au verbe. Premièrement, rappelons-nous ce que c'est qu'un complément direct du verbe: </a:t>
            </a:r>
          </a:p>
          <a:p>
            <a:pPr marL="0" marR="0">
              <a:spcBef>
                <a:spcPts val="0"/>
              </a:spcBef>
              <a:spcAft>
                <a:spcPts val="400"/>
              </a:spcAft>
              <a:tabLst>
                <a:tab pos="2743200" algn="ctr"/>
              </a:tabLst>
            </a:pPr>
            <a:r>
              <a:rPr lang="fr-CA" sz="1800" dirty="0">
                <a:effectLst/>
                <a:latin typeface="Open Sans" panose="020B0606030504020204" pitchFamily="34" charset="0"/>
                <a:ea typeface="Calibri" panose="020F0502020204030204" pitchFamily="34" charset="0"/>
                <a:cs typeface="Times New Roman" panose="02020603050405020304" pitchFamily="18" charset="0"/>
              </a:rPr>
              <a:t>S’il n’y a pas de préposition entre le verbe et son complément, dans ce cas ce nom est un complément direct. Il est placé directement après le verbe. On parle alors d’un verbe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transitif direct</a:t>
            </a: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J’ai vu cette émission.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"émission" est un complément direct du verbe "voir"</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 a cherché ses notes.  - "ses notes" est aussi un complément direct (il se trouve immédiatement après le verbe "chercher").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Généralement, en français le complément d'objet direct suit le verbe auquel il se rapporte, c'est l'ordre des mots habituels. Dans ce cas, il n'y pas d'accord, les participes "vu" et "cherché" restent invariables.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parfois, nous pouvons rencontrer un ordre des mots qui n'est pas habituel bien qu'il soit tout à fait acceptable dans certains contextes. Il s'agit des cas où dans une phrase nous avons d'abord un complément direct et seulement après - le verbe. C'est un peu inhabituel de voir un complément d’objet direct devant le verbe auquel il se rapporte, n'est-ce pas? Mais en français il y a des contextes où cet ordre est tout à fait normal. Par exemple: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L’émission que j’ai vu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comme nous l'avons constaté dans l'exemple précédent, "l'émission" est un complément direct du verbe "voir", mais dans cette phrase il se place devant le verbe, et dans ce cas nous devons faire l'accord avec ce complément: comme le mot "émission" est féminin, nous devons accorder le participe passé, ainsi nous ajoutons un "e" au participe passé "vu",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v.u.e</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encore un exemple, Elle les a cherché</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Nous avons tiré cette phrase de l'exemple à côté "Elle a cherché ses notes" et nous avons remplacé le COD par un pronom complément d'objet direct "les" - Elle les a cherchées. Nous avons ainsi la place particulière du complément direct, "les" étant un complément direct du verbe doit se placer devant le verbe (c'est la place habituelle de tous les pronoms en français), ainsi, nous devons faire l'accord du participe passé "cherché" avec ce complément qui est devant le verbe.  C'est pour cette raison que nous ajoutons "es" à la fin du participe "cherché".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Analysons maintenant plus en détails, tous les contextes possibles où nous pouvons rencontrer cet ordre des mots particulier, c'est-à-dire, quand le complément d'objet direct (un COD) se place devant le verbe. </a:t>
            </a:r>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91218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spcBef>
                <a:spcPts val="0"/>
              </a:spcBef>
              <a:spcAft>
                <a:spcPts val="400"/>
              </a:spcAft>
            </a:pPr>
            <a:r>
              <a:rPr lang="fr-CA" sz="1800" b="1" dirty="0">
                <a:effectLst/>
                <a:latin typeface="Open Sans" panose="020B0606030504020204" pitchFamily="34" charset="0"/>
                <a:ea typeface="Calibri" panose="020F0502020204030204" pitchFamily="34" charset="0"/>
                <a:cs typeface="Times New Roman" panose="02020603050405020304" pitchFamily="18" charset="0"/>
              </a:rPr>
              <a:t>Le complément d’objet direct (C.O.D.)</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est placé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devant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AVOIR dans les contextes suivants: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Quand nous employons les pronoms d'objet direct: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"J’ai vu Marie et Jeanne" Si nous remplaçons les compléments directs "Marie et Jeanne", nous allons utiliser un pronom COD qui doit se placer devant le verbe "Je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les</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ai vu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Ainsi, nous allons faire l'accord du participe passé avec COD "les", parce que le pronom  COD "les" se place devant le verbe.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allons aussi mettre le COD devant le verbe  dans les questions avec "quel" qui porte sur un complément direct. Par exemple, dans la question suivante :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Quelle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robe as-tu acheté</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nom "robe" est un complément direct du verbe "acheter", car nous disons "acheter qch.". Ainsi, en posant une question avec "quel" nous mettons le COD devant le verbe, donc nous devons faire l'accord avec ce COD (une robe) et nous ajoutons un "e" au participe passé "acheté".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troisième contexte dans lequel le COD se place devant le verbe et la question avec "combien de". Par exemple,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Combien 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livres as-tu lu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"livres" est un complément direct du verbe "lire", mais nous mettons ce complément devant le verbe parce que c'est une question avec "combien", et nous allons faire aussi l'accord "lu" "s" à la fin.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Finalement, le dernier contexte est une phrase relative avec "que". Par exemple, dans la phrase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La maison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que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nous avons vendu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"la maison" est un COD, mais comme il s'agit ici de la phrase relative avec "que", nous mettons ce COD devant le verbe, et par conséquent, nous faisons l'accord du participe passé "vendu" avec le complément d’objet direct "la maison", "vendu" avec un "e" à la fin.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Retenez que dans ces quatre contextes nous mettons le complément d'objet direct devant le verbe et nous devons accorder le participe passé avec ce complément.</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373298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Passons maintenant au deuxième grand groupe des participes passés, ceux qui se conjuguent avec le verbe "être" aux temps composés.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D'après la règle générale, nous faisons toujours l'accord entre le sujet et le participe passé du verbe qui est conjugué avec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Elle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est tombé</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dans cette phrase nous accordons le participe passé "tombé" avec le sujet "elle", "tombé" "</a:t>
            </a:r>
            <a:r>
              <a:rPr lang="fr-CA" sz="1800" dirty="0" err="1">
                <a:effectLst/>
                <a:latin typeface="Open Sans" panose="020B0606030504020204" pitchFamily="34" charset="0"/>
                <a:ea typeface="Calibri" panose="020F0502020204030204" pitchFamily="34" charset="0"/>
                <a:cs typeface="Times New Roman" panose="02020603050405020304" pitchFamily="18" charset="0"/>
              </a:rPr>
              <a:t>é.e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à la fin.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il faut faire attention aux verbes pronominaux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avons appris avec vous dans le module précédent sur les verbes pronominaux qu'il y a des contextes dans lesquels il n'y pas d'accord avec le participe passé bien que tous les verbes pronominaux soient conjugués avec l'auxiliaire "être".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Rappelons-nous les cas où il y a l'accord et ceux où il n'y en a pas.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Premièrement, il faut se rappeler qu'il ne s’agit pas de tous les verbes pronominaux. Les particularités de l'accord sont attribuables aux verbes pronominaux réfléchis et réciproques. C'est-à-dire, les verbes qui peuvent avoir les deux formes: une forme non-pronominale et une forme pronominale et ces deux formes ont généralement le même sens. Par exemple, voir et se voir, ou bien parler et se parler.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 règle d'accord du participe passé des verbes de cette catégorie est la même que celle du participe passé employé avec l'auxiliaire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avoir</a:t>
            </a:r>
            <a:r>
              <a:rPr lang="fr-CA" sz="1800" dirty="0">
                <a:effectLst/>
                <a:latin typeface="Open Sans" panose="020B0606030504020204" pitchFamily="34" charset="0"/>
                <a:ea typeface="Calibri" panose="020F0502020204030204" pitchFamily="34" charset="0"/>
                <a:cs typeface="Times New Roman" panose="02020603050405020304" pitchFamily="18" charset="0"/>
              </a:rPr>
              <a:t>, que nous venons d'analyser,  c'est-à-dire, le participe passé s'accorde avec le complément direct si celui-ci est placé devant le verbe.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Donc, le pronom réfléchis peut jouer le rôle d'un complément direct, comme dans la phrase: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Elles se sont vu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es.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avec l'accord, "es" à la fin de « vu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ou bien d'un complément indirect, comme dans l'exemple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Elles se sont parl</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 parlé », « e accent aigu » à la fin, il n'y pas d'accord.</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384814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400"/>
              </a:spcAft>
            </a:pPr>
            <a:r>
              <a:rPr lang="fr-CA" sz="1800" b="1" dirty="0">
                <a:effectLst/>
                <a:latin typeface="Open Sans" panose="020B0606030504020204" pitchFamily="34" charset="0"/>
                <a:ea typeface="Calibri" panose="020F0502020204030204" pitchFamily="34" charset="0"/>
                <a:cs typeface="Times New Roman" panose="02020603050405020304" pitchFamily="18" charset="0"/>
              </a:rPr>
              <a:t>Comment déterminer si le pronom réfléchi est un complément direct ou indirect ?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Une façon simple de trouver le complément direct consiste à remplacer le verbe pronominal par le même verbe transitif et voir ainsi si ce verbe exige un complément direct ou indirect.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l'exemple suivant: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Elles se sont vu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Remplaçons d'abord le verbe pronominal "se voir" par le verbe non pronominal "voir" et posons la question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Elles ont vu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qui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la réponse sera: Elles ont vu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elles-mêmes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elles-mêmes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représenté par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se.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i="1" dirty="0">
                <a:effectLst/>
                <a:latin typeface="Open Sans" panose="020B0606030504020204" pitchFamily="34" charset="0"/>
                <a:ea typeface="Calibri" panose="020F0502020204030204" pitchFamily="34" charset="0"/>
                <a:cs typeface="Times New Roman" panose="02020603050405020304" pitchFamily="18" charset="0"/>
              </a:rPr>
              <a:t>De cette façon, nous pouvons conclure que le pronom « se » est le complément direct, car on dit « v</a:t>
            </a:r>
            <a:r>
              <a:rPr lang="fr-CA" sz="1800" i="1" u="sng" dirty="0">
                <a:effectLst/>
                <a:latin typeface="Open Sans" panose="020B0606030504020204" pitchFamily="34" charset="0"/>
                <a:ea typeface="Calibri" panose="020F0502020204030204" pitchFamily="34" charset="0"/>
                <a:cs typeface="Times New Roman" panose="02020603050405020304" pitchFamily="18" charset="0"/>
              </a:rPr>
              <a:t>oir qn</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 », il est placé devant le verbe, ainsi il y a l’accord.  </a:t>
            </a: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Elles se sont vu</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es.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"vues" "es" à la fin.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Encore un exemple: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Elles se sont parl</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 question est  "Elles ont parlé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à</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 qui</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 la réponse : </a:t>
            </a:r>
            <a:r>
              <a:rPr lang="fr-CA" sz="1800" b="1" i="1" dirty="0">
                <a:effectLst/>
                <a:latin typeface="Open Sans" panose="020B0606030504020204" pitchFamily="34" charset="0"/>
                <a:ea typeface="Calibri" panose="020F0502020204030204" pitchFamily="34" charset="0"/>
                <a:cs typeface="Times New Roman" panose="02020603050405020304" pitchFamily="18" charset="0"/>
              </a:rPr>
              <a:t>à</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elles-mêmes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 pronom « se » est le complément indirect, car on dit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parler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à</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 quelqu'un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donc le participe passé reste invariable, il n’y a pas d’accord.</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endParaRPr lang="fr-CA" sz="1800" dirty="0">
              <a:effectLst/>
              <a:latin typeface="Open Sans" panose="020B0606030504020204" pitchFamily="34" charset="0"/>
              <a:ea typeface="Calibri" panose="020F0502020204030204" pitchFamily="34" charset="0"/>
              <a:cs typeface="Times New Roman" panose="02020603050405020304" pitchFamily="18" charset="0"/>
            </a:endParaRP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6</a:t>
            </a:fld>
            <a:endParaRPr lang="en-CA" altLang="fr-FR"/>
          </a:p>
        </p:txBody>
      </p:sp>
    </p:spTree>
    <p:extLst>
      <p:ext uri="{BB962C8B-B14F-4D97-AF65-F5344CB8AC3E}">
        <p14:creationId xmlns:p14="http://schemas.microsoft.com/office/powerpoint/2010/main" val="136072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 est important de noter que si le verbe pronominal est suivi d’</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un complément d'objet direct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le pronom réfléchi est alors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indirect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(il n’y a pas d’accord !) :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la phrase suivante: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s’</a:t>
            </a:r>
            <a:r>
              <a:rPr lang="fr-CA" sz="1800" dirty="0">
                <a:effectLst/>
                <a:latin typeface="Open Sans" panose="020B0606030504020204" pitchFamily="34" charset="0"/>
                <a:ea typeface="Calibri" panose="020F0502020204030204" pitchFamily="34" charset="0"/>
                <a:cs typeface="Times New Roman" panose="02020603050405020304" pitchFamily="18" charset="0"/>
              </a:rPr>
              <a:t>est lav</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le visage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Elle a lavé quoi? - la réponse - "le visage", donc le visage est le complément direct, le pronom réfléchi "se" est le complément indirect, il n'y a pas d'accord. Elle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s’</a:t>
            </a:r>
            <a:r>
              <a:rPr lang="fr-CA" sz="1800" dirty="0">
                <a:effectLst/>
                <a:latin typeface="Open Sans" panose="020B0606030504020204" pitchFamily="34" charset="0"/>
                <a:ea typeface="Calibri" panose="020F0502020204030204" pitchFamily="34" charset="0"/>
                <a:cs typeface="Times New Roman" panose="02020603050405020304" pitchFamily="18" charset="0"/>
              </a:rPr>
              <a:t>est lav</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le visage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"lavé" "é" à la fin.</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Considérons encore un exemple : </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nous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sommes serr</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la main</a:t>
            </a: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Nous posons la question: Nous avons serré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quoi</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notre réponse :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la main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c’est un complément direct, « </a:t>
            </a:r>
            <a:r>
              <a:rPr lang="fr-CA" sz="1800" dirty="0">
                <a:effectLst/>
                <a:latin typeface="Open Sans" panose="020B0606030504020204" pitchFamily="34" charset="0"/>
                <a:ea typeface="Calibri" panose="020F0502020204030204" pitchFamily="34" charset="0"/>
                <a:cs typeface="Times New Roman" panose="02020603050405020304" pitchFamily="18" charset="0"/>
              </a:rPr>
              <a:t>nous » – est un complément indirect, </a:t>
            </a:r>
            <a:r>
              <a:rPr lang="fr-CA" sz="1800" i="1" dirty="0">
                <a:effectLst/>
                <a:latin typeface="Open Sans" panose="020B0606030504020204" pitchFamily="34" charset="0"/>
                <a:ea typeface="Calibri" panose="020F0502020204030204" pitchFamily="34" charset="0"/>
                <a:cs typeface="Times New Roman" panose="02020603050405020304" pitchFamily="18" charset="0"/>
              </a:rPr>
              <a:t>ici non 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il n’y a pas d’accord.</a:t>
            </a:r>
          </a:p>
          <a:p>
            <a:pPr marL="45720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nous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sommes serr</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é</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u="sng" dirty="0">
                <a:effectLst/>
                <a:latin typeface="Open Sans" panose="020B0606030504020204" pitchFamily="34" charset="0"/>
                <a:ea typeface="Calibri" panose="020F0502020204030204" pitchFamily="34" charset="0"/>
                <a:cs typeface="Times New Roman" panose="02020603050405020304" pitchFamily="18" charset="0"/>
              </a:rPr>
              <a:t>la main</a:t>
            </a:r>
            <a:r>
              <a:rPr lang="fr-CA" sz="1800" dirty="0">
                <a:effectLst/>
                <a:latin typeface="Open Sans" panose="020B0606030504020204" pitchFamily="34" charset="0"/>
                <a:ea typeface="Calibri" panose="020F0502020204030204" pitchFamily="34" charset="0"/>
                <a:cs typeface="Times New Roman" panose="02020603050405020304" pitchFamily="18" charset="0"/>
              </a:rPr>
              <a:t>. - " serré" seulement "é" à la fin</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7</a:t>
            </a:fld>
            <a:endParaRPr lang="en-CA" altLang="fr-FR"/>
          </a:p>
        </p:txBody>
      </p:sp>
    </p:spTree>
    <p:extLst>
      <p:ext uri="{BB962C8B-B14F-4D97-AF65-F5344CB8AC3E}">
        <p14:creationId xmlns:p14="http://schemas.microsoft.com/office/powerpoint/2010/main" val="93611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 ce qui concerne les verbes essentiellement pronominaux et les verbes pronominaux à sens passif, le participe passé de ces verbes s’accorde toujours avec le sujet du verbe.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Ils se sont trompés de route. - trompés - "s" à la fin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 s’est évanouie. - évanouie - e à la fin</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se tromper » et « s’évanouir » ce sont des verbes essentiellement pronominaux.</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Cette route s’est ouverte hier. - ouverte "e" à la fin, et dans ce cas, le verbe « s’ouvrir » est employé au sens passif.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Donc, comme nous avons constaté, dans toutes ces phrases on fait l'accord.</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8</a:t>
            </a:fld>
            <a:endParaRPr lang="en-CA" altLang="fr-FR"/>
          </a:p>
        </p:txBody>
      </p:sp>
    </p:spTree>
    <p:extLst>
      <p:ext uri="{BB962C8B-B14F-4D97-AF65-F5344CB8AC3E}">
        <p14:creationId xmlns:p14="http://schemas.microsoft.com/office/powerpoint/2010/main" val="3589001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Cependant il existe quelques exceptions : les participes passés des verbes suivants restent invariables:</a:t>
            </a: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se plaire (et ses dérivés), et se rire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De plus,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se faire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et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se laisser </a:t>
            </a:r>
            <a:r>
              <a:rPr lang="fr-CA" sz="1800" dirty="0">
                <a:effectLst/>
                <a:latin typeface="Open Sans" panose="020B0606030504020204" pitchFamily="34" charset="0"/>
                <a:ea typeface="Calibri" panose="020F0502020204030204" pitchFamily="34" charset="0"/>
                <a:cs typeface="Times New Roman" panose="02020603050405020304" pitchFamily="18" charset="0"/>
              </a:rPr>
              <a:t>suivis d’un infinitif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 s’est plu à faire de la peinture.  </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le participe passé "plu" reste invariable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Elles se sont laissé glisser sur le tapis d’eau. </a:t>
            </a:r>
            <a:r>
              <a:rPr lang="fr-CA" sz="1800" dirty="0">
                <a:effectLst/>
                <a:latin typeface="Arial" panose="020B0604020202020204" pitchFamily="34" charset="0"/>
                <a:ea typeface="Calibri" panose="020F0502020204030204" pitchFamily="34" charset="0"/>
                <a:cs typeface="Times New Roman" panose="02020603050405020304" pitchFamily="18" charset="0"/>
              </a:rPr>
              <a:t>→</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laissé « é », il n’y a pas d’accord.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9</a:t>
            </a:fld>
            <a:endParaRPr lang="en-CA" altLang="fr-FR"/>
          </a:p>
        </p:txBody>
      </p:sp>
    </p:spTree>
    <p:extLst>
      <p:ext uri="{BB962C8B-B14F-4D97-AF65-F5344CB8AC3E}">
        <p14:creationId xmlns:p14="http://schemas.microsoft.com/office/powerpoint/2010/main" val="92752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7EF5D0-1EB5-3D9A-A1A0-71D75CE1EDC9}"/>
              </a:ext>
            </a:extLst>
          </p:cNvPr>
          <p:cNvSpPr>
            <a:spLocks noGrp="1"/>
          </p:cNvSpPr>
          <p:nvPr>
            <p:ph type="body" idx="1"/>
          </p:nvPr>
        </p:nvSpPr>
        <p:spPr>
          <a:xfrm>
            <a:off x="1106214" y="4281284"/>
            <a:ext cx="10300303" cy="600144"/>
          </a:xfrm>
        </p:spPr>
        <p:txBody>
          <a:bodyPr/>
          <a:lstStyle/>
          <a:p>
            <a:endParaRPr lang="fr-CA"/>
          </a:p>
        </p:txBody>
      </p:sp>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CA" dirty="0"/>
              <a:t>L'accord du participe passé</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8644-2EF0-B419-650A-F383C395AC74}"/>
              </a:ext>
            </a:extLst>
          </p:cNvPr>
          <p:cNvSpPr>
            <a:spLocks noGrp="1"/>
          </p:cNvSpPr>
          <p:nvPr>
            <p:ph type="title"/>
          </p:nvPr>
        </p:nvSpPr>
        <p:spPr/>
        <p:txBody>
          <a:bodyPr/>
          <a:lstStyle/>
          <a:p>
            <a:r>
              <a:rPr lang="fr-CA" dirty="0"/>
              <a:t>En résumé</a:t>
            </a:r>
          </a:p>
        </p:txBody>
      </p:sp>
      <p:sp>
        <p:nvSpPr>
          <p:cNvPr id="18" name="Rectangle 17">
            <a:extLst>
              <a:ext uri="{FF2B5EF4-FFF2-40B4-BE49-F238E27FC236}">
                <a16:creationId xmlns:a16="http://schemas.microsoft.com/office/drawing/2014/main" id="{9E1026E8-83A6-65B7-09A5-6238536ED2C2}"/>
              </a:ext>
            </a:extLst>
          </p:cNvPr>
          <p:cNvSpPr>
            <a:spLocks noChangeArrowheads="1"/>
          </p:cNvSpPr>
          <p:nvPr/>
        </p:nvSpPr>
        <p:spPr bwMode="auto">
          <a:xfrm>
            <a:off x="3112829" y="847624"/>
            <a:ext cx="1866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1" i="0" u="none" strike="noStrike" kern="0" cap="none" spc="0" normalizeH="0" baseline="0" noProof="0">
                <a:ln>
                  <a:noFill/>
                </a:ln>
                <a:solidFill>
                  <a:srgbClr val="000000"/>
                </a:solidFill>
                <a:effectLst/>
                <a:uLnTx/>
                <a:uFillTx/>
                <a:latin typeface="Arial" panose="020B0604020202020204" pitchFamily="34" charset="0"/>
                <a:cs typeface="+mn-cs"/>
              </a:rPr>
              <a:t>accord</a:t>
            </a:r>
            <a:endParaRPr kumimoji="0" lang="fr-CA" altLang="fr-FR" sz="4000" b="1"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9" name="Rectangle 18">
            <a:extLst>
              <a:ext uri="{FF2B5EF4-FFF2-40B4-BE49-F238E27FC236}">
                <a16:creationId xmlns:a16="http://schemas.microsoft.com/office/drawing/2014/main" id="{95D024D9-EA2D-390F-ACDC-E75BA2200D63}"/>
              </a:ext>
            </a:extLst>
          </p:cNvPr>
          <p:cNvSpPr>
            <a:spLocks noChangeArrowheads="1"/>
          </p:cNvSpPr>
          <p:nvPr/>
        </p:nvSpPr>
        <p:spPr bwMode="auto">
          <a:xfrm>
            <a:off x="1093529" y="869849"/>
            <a:ext cx="128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3600" b="1" i="0" u="none" strike="noStrike" kern="0" cap="none" spc="0" normalizeH="0" baseline="0" noProof="0" dirty="0">
                <a:ln>
                  <a:noFill/>
                </a:ln>
                <a:solidFill>
                  <a:srgbClr val="000000"/>
                </a:solidFill>
                <a:effectLst/>
                <a:uLnTx/>
                <a:uFillTx/>
                <a:latin typeface="Arial" panose="020B0604020202020204" pitchFamily="34" charset="0"/>
                <a:cs typeface="+mn-cs"/>
              </a:rPr>
              <a:t>avoir</a:t>
            </a:r>
            <a:endParaRPr kumimoji="0" lang="fr-CA" altLang="fr-FR" sz="36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0" name="Right Arrow 21">
            <a:extLst>
              <a:ext uri="{FF2B5EF4-FFF2-40B4-BE49-F238E27FC236}">
                <a16:creationId xmlns:a16="http://schemas.microsoft.com/office/drawing/2014/main" id="{58B50156-3F91-33D1-FA72-8EF722133317}"/>
              </a:ext>
            </a:extLst>
          </p:cNvPr>
          <p:cNvSpPr/>
          <p:nvPr/>
        </p:nvSpPr>
        <p:spPr>
          <a:xfrm>
            <a:off x="2441421" y="1045109"/>
            <a:ext cx="588499" cy="381000"/>
          </a:xfrm>
          <a:prstGeom prst="rightArrow">
            <a:avLst/>
          </a:prstGeom>
          <a:solidFill>
            <a:srgbClr val="04A07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A2FA6F80-DA8E-AF44-5860-80AF7AA442C8}"/>
              </a:ext>
            </a:extLst>
          </p:cNvPr>
          <p:cNvCxnSpPr/>
          <p:nvPr/>
        </p:nvCxnSpPr>
        <p:spPr>
          <a:xfrm rot="10800000" flipH="1">
            <a:off x="3112829" y="1230212"/>
            <a:ext cx="1866900" cy="0"/>
          </a:xfrm>
          <a:prstGeom prst="line">
            <a:avLst/>
          </a:prstGeom>
          <a:noFill/>
          <a:ln w="38100" cap="flat" cmpd="sng" algn="ctr">
            <a:solidFill>
              <a:srgbClr val="C00000"/>
            </a:solidFill>
            <a:prstDash val="solid"/>
          </a:ln>
          <a:effectLst>
            <a:outerShdw blurRad="40000" dist="23000" dir="5400000" rotWithShape="0">
              <a:srgbClr val="000000">
                <a:alpha val="35000"/>
              </a:srgbClr>
            </a:outerShdw>
          </a:effectLst>
        </p:spPr>
      </p:cxnSp>
      <p:sp>
        <p:nvSpPr>
          <p:cNvPr id="22" name="Rectangle 21">
            <a:extLst>
              <a:ext uri="{FF2B5EF4-FFF2-40B4-BE49-F238E27FC236}">
                <a16:creationId xmlns:a16="http://schemas.microsoft.com/office/drawing/2014/main" id="{1C93733B-D7C6-851A-A19A-7ED01E6EDCB0}"/>
              </a:ext>
            </a:extLst>
          </p:cNvPr>
          <p:cNvSpPr>
            <a:spLocks noChangeArrowheads="1"/>
          </p:cNvSpPr>
          <p:nvPr/>
        </p:nvSpPr>
        <p:spPr bwMode="auto">
          <a:xfrm>
            <a:off x="796864" y="2039726"/>
            <a:ext cx="35800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dirty="0">
                <a:ln>
                  <a:noFill/>
                </a:ln>
                <a:solidFill>
                  <a:srgbClr val="C00000"/>
                </a:solidFill>
                <a:effectLst/>
                <a:uLnTx/>
                <a:uFillTx/>
                <a:latin typeface="Arial" panose="020B0604020202020204" pitchFamily="34" charset="0"/>
                <a:cs typeface="+mn-cs"/>
              </a:rPr>
              <a:t>Mais!</a:t>
            </a:r>
          </a:p>
          <a:p>
            <a:pPr marL="457200" marR="0" lvl="0" indent="-45720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dirty="0">
                <a:ln>
                  <a:noFill/>
                </a:ln>
                <a:solidFill>
                  <a:srgbClr val="0070C0"/>
                </a:solidFill>
                <a:effectLst/>
                <a:uLnTx/>
                <a:uFillTx/>
                <a:latin typeface="Arial" panose="020B0604020202020204" pitchFamily="34" charset="0"/>
                <a:cs typeface="+mn-cs"/>
              </a:rPr>
              <a:t>C.O.D.</a:t>
            </a:r>
            <a:r>
              <a:rPr kumimoji="0" lang="fr-CA" altLang="fr-FR" sz="2400" b="0" i="0" u="none" strike="noStrike" kern="0" cap="none" spc="0" normalizeH="0" baseline="0" noProof="0" dirty="0">
                <a:ln>
                  <a:noFill/>
                </a:ln>
                <a:solidFill>
                  <a:srgbClr val="0070C0"/>
                </a:solidFill>
                <a:effectLst/>
                <a:uLnTx/>
                <a:uFillTx/>
                <a:latin typeface="Arial" panose="020B0604020202020204" pitchFamily="34" charset="0"/>
                <a:cs typeface="+mn-cs"/>
              </a:rPr>
              <a:t> est placé </a:t>
            </a:r>
            <a:r>
              <a:rPr kumimoji="0" lang="fr-CA" altLang="fr-FR" sz="2400" b="1" i="0" u="none" strike="noStrike" kern="0" cap="none" spc="0" normalizeH="0" baseline="0" noProof="0" dirty="0">
                <a:ln>
                  <a:noFill/>
                </a:ln>
                <a:solidFill>
                  <a:srgbClr val="0070C0"/>
                </a:solidFill>
                <a:effectLst/>
                <a:uLnTx/>
                <a:uFillTx/>
                <a:latin typeface="Arial" panose="020B0604020202020204" pitchFamily="34" charset="0"/>
                <a:cs typeface="+mn-cs"/>
              </a:rPr>
              <a:t>devant</a:t>
            </a:r>
            <a:endParaRPr kumimoji="0" lang="fr-CA" altLang="fr-FR" sz="2400" b="0" i="0" u="none" strike="noStrike" kern="0" cap="none" spc="0" normalizeH="0" baseline="0" noProof="0" dirty="0">
              <a:ln>
                <a:noFill/>
              </a:ln>
              <a:solidFill>
                <a:srgbClr val="0070C0"/>
              </a:solidFill>
              <a:effectLst/>
              <a:uLnTx/>
              <a:uFillTx/>
              <a:latin typeface="Arial" panose="020B0604020202020204" pitchFamily="34" charset="0"/>
              <a:cs typeface="+mn-cs"/>
            </a:endParaRPr>
          </a:p>
        </p:txBody>
      </p:sp>
      <p:sp>
        <p:nvSpPr>
          <p:cNvPr id="23" name="Right Arrow 24">
            <a:extLst>
              <a:ext uri="{FF2B5EF4-FFF2-40B4-BE49-F238E27FC236}">
                <a16:creationId xmlns:a16="http://schemas.microsoft.com/office/drawing/2014/main" id="{D376516A-687E-BC04-41F9-B27E8CCB4494}"/>
              </a:ext>
            </a:extLst>
          </p:cNvPr>
          <p:cNvSpPr/>
          <p:nvPr/>
        </p:nvSpPr>
        <p:spPr>
          <a:xfrm>
            <a:off x="4310303" y="2545888"/>
            <a:ext cx="283699" cy="212467"/>
          </a:xfrm>
          <a:prstGeom prst="rightArrow">
            <a:avLst/>
          </a:prstGeom>
          <a:solidFill>
            <a:srgbClr val="04A07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99C6F95B-1348-2F3C-46C9-7A665F2C0204}"/>
              </a:ext>
            </a:extLst>
          </p:cNvPr>
          <p:cNvSpPr>
            <a:spLocks noChangeArrowheads="1"/>
          </p:cNvSpPr>
          <p:nvPr/>
        </p:nvSpPr>
        <p:spPr bwMode="auto">
          <a:xfrm>
            <a:off x="4605987" y="2381222"/>
            <a:ext cx="1364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accord</a:t>
            </a:r>
            <a:endPar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5" name="Rectangle 24">
            <a:extLst>
              <a:ext uri="{FF2B5EF4-FFF2-40B4-BE49-F238E27FC236}">
                <a16:creationId xmlns:a16="http://schemas.microsoft.com/office/drawing/2014/main" id="{B55A8D31-4195-F130-627F-CC5B1A1DFE12}"/>
              </a:ext>
            </a:extLst>
          </p:cNvPr>
          <p:cNvSpPr>
            <a:spLocks noChangeArrowheads="1"/>
          </p:cNvSpPr>
          <p:nvPr/>
        </p:nvSpPr>
        <p:spPr bwMode="auto">
          <a:xfrm>
            <a:off x="796864" y="3150676"/>
            <a:ext cx="480383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292100" indent="-2921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92100" marR="0" lvl="1" indent="-292100" defTabSz="914400" eaLnBrk="1" fontAlgn="auto" latinLnBrk="0" hangingPunct="1">
              <a:lnSpc>
                <a:spcPct val="100000"/>
              </a:lnSpc>
              <a:spcBef>
                <a:spcPct val="0"/>
              </a:spcBef>
              <a:spcAft>
                <a:spcPts val="0"/>
              </a:spcAft>
              <a:buClrTx/>
              <a:buSzTx/>
              <a:buFont typeface="Arial" panose="020B0604020202020204" pitchFamily="34" charset="0"/>
              <a:buAutoNum type="arabicParenR"/>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1" i="1" u="none" strike="noStrike" kern="0" cap="none" spc="0" normalizeH="0" baseline="0" noProof="0" dirty="0">
                <a:ln>
                  <a:noFill/>
                </a:ln>
                <a:solidFill>
                  <a:srgbClr val="333766"/>
                </a:solidFill>
                <a:effectLst/>
                <a:uLnTx/>
                <a:uFillTx/>
                <a:latin typeface="Arial" panose="020B0604020202020204" pitchFamily="34" charset="0"/>
                <a:cs typeface="+mn-cs"/>
              </a:rPr>
              <a:t>pronoms</a:t>
            </a:r>
            <a:r>
              <a:rPr kumimoji="0" lang="fr-CA" altLang="fr-FR" sz="2400" b="0" i="1" u="none" strike="noStrike" kern="0" cap="none" spc="0" normalizeH="0" baseline="0" noProof="0" dirty="0">
                <a:ln>
                  <a:noFill/>
                </a:ln>
                <a:solidFill>
                  <a:srgbClr val="333766"/>
                </a:solidFill>
                <a:effectLst/>
                <a:uLnTx/>
                <a:uFillTx/>
                <a:latin typeface="Arial" panose="020B0604020202020204" pitchFamily="34" charset="0"/>
                <a:cs typeface="+mn-cs"/>
              </a:rPr>
              <a:t> COD </a:t>
            </a:r>
            <a:br>
              <a:rPr kumimoji="0" lang="fr-CA" altLang="fr-FR" sz="2400" b="0" i="1" u="none" strike="noStrike" kern="0" cap="none" spc="0" normalizeH="0" baseline="0" noProof="0" dirty="0">
                <a:ln>
                  <a:noFill/>
                </a:ln>
                <a:solidFill>
                  <a:srgbClr val="000000"/>
                </a:solidFill>
                <a:effectLst/>
                <a:uLnTx/>
                <a:uFillTx/>
                <a:latin typeface="Arial" panose="020B0604020202020204" pitchFamily="34" charset="0"/>
                <a:cs typeface="+mn-cs"/>
              </a:rPr>
            </a:b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292100" marR="0" lvl="1" indent="-292100" defTabSz="914400" eaLnBrk="1" fontAlgn="auto" latinLnBrk="0" hangingPunct="1">
              <a:lnSpc>
                <a:spcPct val="100000"/>
              </a:lnSpc>
              <a:spcBef>
                <a:spcPct val="0"/>
              </a:spcBef>
              <a:spcAft>
                <a:spcPts val="0"/>
              </a:spcAft>
              <a:buClrTx/>
              <a:buSzTx/>
              <a:buFont typeface="Arial" panose="020B0604020202020204" pitchFamily="34" charset="0"/>
              <a:buAutoNum type="arabicParenR"/>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questions avec </a:t>
            </a:r>
            <a:b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b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quelle, quelles, quels</a:t>
            </a:r>
            <a:b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br>
            <a:endPar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endParaRPr>
          </a:p>
          <a:p>
            <a:pPr marL="292100" marR="0" lvl="1" indent="-292100" defTabSz="914400" eaLnBrk="1" fontAlgn="auto" latinLnBrk="0" hangingPunct="1">
              <a:lnSpc>
                <a:spcPct val="100000"/>
              </a:lnSpc>
              <a:spcBef>
                <a:spcPct val="0"/>
              </a:spcBef>
              <a:spcAft>
                <a:spcPts val="0"/>
              </a:spcAft>
              <a:buClrTx/>
              <a:buSzTx/>
              <a:buFont typeface="Arial" panose="020B0604020202020204" pitchFamily="34" charset="0"/>
              <a:buAutoNum type="arabicParenR"/>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questions avec </a:t>
            </a: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combien de</a:t>
            </a:r>
            <a:b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b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292100" marR="0" lvl="1" indent="-292100" defTabSz="914400" eaLnBrk="1" fontAlgn="auto" latinLnBrk="0" hangingPunct="1">
              <a:lnSpc>
                <a:spcPct val="100000"/>
              </a:lnSpc>
              <a:spcBef>
                <a:spcPct val="0"/>
              </a:spcBef>
              <a:spcAft>
                <a:spcPts val="0"/>
              </a:spcAft>
              <a:buClrTx/>
              <a:buSzTx/>
              <a:buFont typeface="Arial" panose="020B0604020202020204" pitchFamily="34" charset="0"/>
              <a:buAutoNum type="arabicParenR"/>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phrases relatives avec </a:t>
            </a: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que</a:t>
            </a:r>
          </a:p>
        </p:txBody>
      </p:sp>
      <p:sp>
        <p:nvSpPr>
          <p:cNvPr id="26" name="Rectangle 25">
            <a:extLst>
              <a:ext uri="{FF2B5EF4-FFF2-40B4-BE49-F238E27FC236}">
                <a16:creationId xmlns:a16="http://schemas.microsoft.com/office/drawing/2014/main" id="{C1FFD339-34F6-95AD-FB94-CB1B86364154}"/>
              </a:ext>
            </a:extLst>
          </p:cNvPr>
          <p:cNvSpPr/>
          <p:nvPr/>
        </p:nvSpPr>
        <p:spPr>
          <a:xfrm>
            <a:off x="288653" y="1807952"/>
            <a:ext cx="5648351" cy="4782034"/>
          </a:xfrm>
          <a:prstGeom prst="rect">
            <a:avLst/>
          </a:prstGeom>
          <a:noFill/>
          <a:ln w="25400" cap="flat" cmpd="sng" algn="ctr">
            <a:solidFill>
              <a:srgbClr val="99CCFF">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3D2CA536-35A9-18AD-909F-1A9DC2974010}"/>
              </a:ext>
            </a:extLst>
          </p:cNvPr>
          <p:cNvSpPr/>
          <p:nvPr/>
        </p:nvSpPr>
        <p:spPr>
          <a:xfrm>
            <a:off x="6599939" y="1793200"/>
            <a:ext cx="5650992" cy="4782312"/>
          </a:xfrm>
          <a:prstGeom prst="rect">
            <a:avLst/>
          </a:prstGeom>
          <a:noFill/>
          <a:ln w="25400"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DAF9E454-826F-E68A-65C4-E2F9FEE37E0F}"/>
              </a:ext>
            </a:extLst>
          </p:cNvPr>
          <p:cNvSpPr>
            <a:spLocks noChangeArrowheads="1"/>
          </p:cNvSpPr>
          <p:nvPr/>
        </p:nvSpPr>
        <p:spPr bwMode="auto">
          <a:xfrm>
            <a:off x="9409729" y="803176"/>
            <a:ext cx="1866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1" i="0" u="none" strike="noStrike" kern="0" cap="none" spc="0" normalizeH="0" baseline="0" noProof="0" dirty="0">
                <a:ln>
                  <a:noFill/>
                </a:ln>
                <a:solidFill>
                  <a:srgbClr val="000000"/>
                </a:solidFill>
                <a:effectLst/>
                <a:uLnTx/>
                <a:uFillTx/>
                <a:latin typeface="Arial" panose="020B0604020202020204" pitchFamily="34" charset="0"/>
                <a:cs typeface="+mn-cs"/>
              </a:rPr>
              <a:t>accord</a:t>
            </a:r>
            <a:endParaRPr kumimoji="0" lang="fr-CA" altLang="fr-FR" sz="40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9" name="Rectangle 28">
            <a:extLst>
              <a:ext uri="{FF2B5EF4-FFF2-40B4-BE49-F238E27FC236}">
                <a16:creationId xmlns:a16="http://schemas.microsoft.com/office/drawing/2014/main" id="{43F0679E-D2C0-9DBB-BEB1-BD92A342B400}"/>
              </a:ext>
            </a:extLst>
          </p:cNvPr>
          <p:cNvSpPr>
            <a:spLocks noChangeArrowheads="1"/>
          </p:cNvSpPr>
          <p:nvPr/>
        </p:nvSpPr>
        <p:spPr bwMode="auto">
          <a:xfrm>
            <a:off x="7655542" y="865088"/>
            <a:ext cx="10302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3600" b="1" i="0" u="none" strike="noStrike" kern="0" cap="none" spc="0" normalizeH="0" baseline="0" noProof="0">
                <a:ln>
                  <a:noFill/>
                </a:ln>
                <a:solidFill>
                  <a:srgbClr val="000000"/>
                </a:solidFill>
                <a:effectLst/>
                <a:uLnTx/>
                <a:uFillTx/>
                <a:latin typeface="Arial" panose="020B0604020202020204" pitchFamily="34" charset="0"/>
                <a:cs typeface="+mn-cs"/>
              </a:rPr>
              <a:t>être</a:t>
            </a:r>
            <a:endParaRPr kumimoji="0" lang="fr-CA" altLang="fr-FR" sz="36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30" name="Right Arrow 31">
            <a:extLst>
              <a:ext uri="{FF2B5EF4-FFF2-40B4-BE49-F238E27FC236}">
                <a16:creationId xmlns:a16="http://schemas.microsoft.com/office/drawing/2014/main" id="{38FBC09F-673F-990F-375E-50B1EB0B9D79}"/>
              </a:ext>
            </a:extLst>
          </p:cNvPr>
          <p:cNvSpPr/>
          <p:nvPr/>
        </p:nvSpPr>
        <p:spPr>
          <a:xfrm>
            <a:off x="8768801" y="1040348"/>
            <a:ext cx="588499" cy="381000"/>
          </a:xfrm>
          <a:prstGeom prst="rightArrow">
            <a:avLst/>
          </a:prstGeom>
          <a:solidFill>
            <a:srgbClr val="04A07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8604AFB9-73C5-89C2-6D5A-07955CDAF106}"/>
              </a:ext>
            </a:extLst>
          </p:cNvPr>
          <p:cNvSpPr>
            <a:spLocks noChangeArrowheads="1"/>
          </p:cNvSpPr>
          <p:nvPr/>
        </p:nvSpPr>
        <p:spPr bwMode="auto">
          <a:xfrm>
            <a:off x="6828538" y="2032913"/>
            <a:ext cx="5339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dirty="0">
                <a:ln>
                  <a:noFill/>
                </a:ln>
                <a:solidFill>
                  <a:srgbClr val="C00000"/>
                </a:solidFill>
                <a:effectLst/>
                <a:uLnTx/>
                <a:uFillTx/>
                <a:latin typeface="Arial" panose="020B0604020202020204" pitchFamily="34" charset="0"/>
                <a:cs typeface="+mn-cs"/>
              </a:rPr>
              <a:t>Mais!</a:t>
            </a:r>
          </a:p>
          <a:p>
            <a:pPr marL="457200" marR="0" lvl="0" indent="-45720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Attention aux</a:t>
            </a:r>
            <a:r>
              <a:rPr kumimoji="0" lang="fr-CA" altLang="fr-FR" sz="2400" b="1" i="0" u="none" strike="noStrike" kern="0" cap="none" spc="0" normalizeH="0" baseline="0" noProof="0" dirty="0">
                <a:ln>
                  <a:noFill/>
                </a:ln>
                <a:solidFill>
                  <a:srgbClr val="C00000"/>
                </a:solidFill>
                <a:effectLst/>
                <a:uLnTx/>
                <a:uFillTx/>
                <a:latin typeface="Arial" panose="020B0604020202020204" pitchFamily="34" charset="0"/>
                <a:cs typeface="+mn-cs"/>
              </a:rPr>
              <a:t> </a:t>
            </a: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verbes pronominaux</a:t>
            </a:r>
            <a:endParaRPr kumimoji="0" lang="fr-CA" altLang="fr-FR" sz="2400" b="0" i="0" u="none" strike="noStrike" kern="0" cap="none" spc="0" normalizeH="0" baseline="0" noProof="0" dirty="0">
              <a:ln>
                <a:noFill/>
              </a:ln>
              <a:solidFill>
                <a:srgbClr val="0070C0"/>
              </a:solidFill>
              <a:effectLst/>
              <a:uLnTx/>
              <a:uFillTx/>
              <a:latin typeface="Arial" panose="020B0604020202020204" pitchFamily="34" charset="0"/>
              <a:cs typeface="+mn-cs"/>
            </a:endParaRPr>
          </a:p>
        </p:txBody>
      </p:sp>
      <p:sp>
        <p:nvSpPr>
          <p:cNvPr id="32" name="Rectangle 31">
            <a:extLst>
              <a:ext uri="{FF2B5EF4-FFF2-40B4-BE49-F238E27FC236}">
                <a16:creationId xmlns:a16="http://schemas.microsoft.com/office/drawing/2014/main" id="{614DC994-28D4-EA50-F066-93E791A685B7}"/>
              </a:ext>
            </a:extLst>
          </p:cNvPr>
          <p:cNvSpPr/>
          <p:nvPr/>
        </p:nvSpPr>
        <p:spPr>
          <a:xfrm>
            <a:off x="6599939" y="2983825"/>
            <a:ext cx="4343400" cy="3170099"/>
          </a:xfrm>
          <a:prstGeom prst="rect">
            <a:avLst/>
          </a:prstGeom>
        </p:spPr>
        <p:txBody>
          <a:bodyPr>
            <a:spAutoFit/>
          </a:bodyPr>
          <a:lstStyle/>
          <a:p>
            <a:pPr marL="292100" lvl="1" indent="-292100">
              <a:buFont typeface="+mj-lt"/>
              <a:buAutoNum type="arabicParenR"/>
              <a:defRPr/>
            </a:pPr>
            <a:r>
              <a:rPr lang="fr-CA" sz="2400" dirty="0">
                <a:latin typeface="Arial" panose="020B0604020202020204" pitchFamily="34" charset="0"/>
                <a:cs typeface="+mn-cs"/>
              </a:rPr>
              <a:t> </a:t>
            </a:r>
            <a:r>
              <a:rPr lang="fr-CA" sz="2400" i="1" dirty="0">
                <a:latin typeface="Arial" panose="020B0604020202020204" pitchFamily="34" charset="0"/>
                <a:cs typeface="+mn-cs"/>
              </a:rPr>
              <a:t>réfléchis et réciproques</a:t>
            </a:r>
          </a:p>
          <a:p>
            <a:pPr marL="749300" lvl="2" indent="-292100">
              <a:buFont typeface="Arial" pitchFamily="34" charset="0"/>
              <a:buChar char="•"/>
              <a:defRPr/>
            </a:pPr>
            <a:r>
              <a:rPr lang="fr-CA" sz="2400" i="1" dirty="0">
                <a:solidFill>
                  <a:srgbClr val="333766"/>
                </a:solidFill>
                <a:latin typeface="Arial" panose="020B0604020202020204" pitchFamily="34" charset="0"/>
                <a:cs typeface="+mn-cs"/>
              </a:rPr>
              <a:t>pas d’accord si </a:t>
            </a:r>
            <a:r>
              <a:rPr lang="fr-CA" sz="2400" b="1" i="1" dirty="0">
                <a:solidFill>
                  <a:srgbClr val="333766"/>
                </a:solidFill>
                <a:latin typeface="Arial" panose="020B0604020202020204" pitchFamily="34" charset="0"/>
                <a:cs typeface="+mn-cs"/>
              </a:rPr>
              <a:t>SE</a:t>
            </a:r>
            <a:r>
              <a:rPr lang="fr-CA" sz="2400" i="1" dirty="0">
                <a:solidFill>
                  <a:srgbClr val="333766"/>
                </a:solidFill>
                <a:latin typeface="Arial" panose="020B0604020202020204" pitchFamily="34" charset="0"/>
                <a:cs typeface="+mn-cs"/>
              </a:rPr>
              <a:t> est indirect</a:t>
            </a:r>
          </a:p>
          <a:p>
            <a:pPr marL="749300" lvl="2" indent="-292100">
              <a:defRPr/>
            </a:pPr>
            <a:r>
              <a:rPr lang="fr-CA" sz="2400" i="1" dirty="0">
                <a:solidFill>
                  <a:srgbClr val="333766"/>
                </a:solidFill>
                <a:latin typeface="Arial" panose="020B0604020202020204" pitchFamily="34" charset="0"/>
                <a:cs typeface="+mn-cs"/>
              </a:rPr>
              <a:t>	Elles </a:t>
            </a:r>
            <a:r>
              <a:rPr lang="fr-CA" sz="2400" b="1" i="1" dirty="0">
                <a:solidFill>
                  <a:srgbClr val="333766"/>
                </a:solidFill>
                <a:latin typeface="Arial" panose="020B0604020202020204" pitchFamily="34" charset="0"/>
                <a:cs typeface="+mn-cs"/>
              </a:rPr>
              <a:t>se</a:t>
            </a:r>
            <a:r>
              <a:rPr lang="fr-CA" sz="2400" i="1" dirty="0">
                <a:solidFill>
                  <a:srgbClr val="333766"/>
                </a:solidFill>
                <a:latin typeface="Arial" panose="020B0604020202020204" pitchFamily="34" charset="0"/>
                <a:cs typeface="+mn-cs"/>
              </a:rPr>
              <a:t> sont parl</a:t>
            </a:r>
            <a:r>
              <a:rPr lang="fr-CA" sz="2400" b="1" i="1" dirty="0">
                <a:solidFill>
                  <a:srgbClr val="333766"/>
                </a:solidFill>
                <a:latin typeface="Arial" panose="020B0604020202020204" pitchFamily="34" charset="0"/>
                <a:cs typeface="+mn-cs"/>
              </a:rPr>
              <a:t>é</a:t>
            </a:r>
            <a:r>
              <a:rPr lang="fr-CA" sz="2400" i="1" dirty="0">
                <a:solidFill>
                  <a:srgbClr val="333766"/>
                </a:solidFill>
                <a:latin typeface="Arial" panose="020B0604020202020204" pitchFamily="34" charset="0"/>
                <a:cs typeface="+mn-cs"/>
              </a:rPr>
              <a:t>. </a:t>
            </a:r>
            <a:br>
              <a:rPr lang="fr-CA" sz="3200" i="1" dirty="0">
                <a:solidFill>
                  <a:srgbClr val="333766"/>
                </a:solidFill>
                <a:latin typeface="Arial" panose="020B0604020202020204" pitchFamily="34" charset="0"/>
                <a:cs typeface="+mn-cs"/>
              </a:rPr>
            </a:br>
            <a:r>
              <a:rPr lang="fr-CA" sz="1800" i="1" dirty="0">
                <a:solidFill>
                  <a:srgbClr val="333766"/>
                </a:solidFill>
                <a:latin typeface="Arial" panose="020B0604020202020204" pitchFamily="34" charset="0"/>
                <a:cs typeface="+mn-cs"/>
              </a:rPr>
              <a:t>(parler à </a:t>
            </a:r>
            <a:r>
              <a:rPr lang="fr-CA" sz="1800" i="1" dirty="0" err="1">
                <a:solidFill>
                  <a:srgbClr val="333766"/>
                </a:solidFill>
                <a:latin typeface="Arial" panose="020B0604020202020204" pitchFamily="34" charset="0"/>
                <a:cs typeface="+mn-cs"/>
              </a:rPr>
              <a:t>qn</a:t>
            </a:r>
            <a:r>
              <a:rPr lang="fr-CA" sz="1800" i="1" dirty="0">
                <a:solidFill>
                  <a:srgbClr val="333766"/>
                </a:solidFill>
                <a:latin typeface="Arial" panose="020B0604020202020204" pitchFamily="34" charset="0"/>
                <a:cs typeface="+mn-cs"/>
              </a:rPr>
              <a:t>. =&gt; SE = indirect)</a:t>
            </a:r>
            <a:r>
              <a:rPr lang="fr-CA" sz="2400" i="1" dirty="0">
                <a:solidFill>
                  <a:srgbClr val="333766"/>
                </a:solidFill>
                <a:latin typeface="Arial" panose="020B0604020202020204" pitchFamily="34" charset="0"/>
                <a:cs typeface="+mn-cs"/>
              </a:rPr>
              <a:t>  </a:t>
            </a:r>
            <a:br>
              <a:rPr lang="fr-CA" sz="3200" i="1" dirty="0">
                <a:solidFill>
                  <a:srgbClr val="333766"/>
                </a:solidFill>
                <a:latin typeface="Arial" panose="020B0604020202020204" pitchFamily="34" charset="0"/>
                <a:cs typeface="+mn-cs"/>
              </a:rPr>
            </a:br>
            <a:endParaRPr lang="fr-CA" sz="3200" i="1" dirty="0">
              <a:solidFill>
                <a:srgbClr val="333766"/>
              </a:solidFill>
              <a:latin typeface="Arial" panose="020B0604020202020204" pitchFamily="34" charset="0"/>
              <a:cs typeface="+mn-cs"/>
            </a:endParaRPr>
          </a:p>
          <a:p>
            <a:pPr marL="342900" lvl="2" indent="-342900">
              <a:buFont typeface="+mj-lt"/>
              <a:buAutoNum type="arabicParenR" startAt="2"/>
              <a:defRPr/>
            </a:pPr>
            <a:r>
              <a:rPr lang="fr-CA" sz="2400" dirty="0">
                <a:latin typeface="Arial" panose="020B0604020202020204" pitchFamily="34" charset="0"/>
                <a:cs typeface="+mn-cs"/>
              </a:rPr>
              <a:t> </a:t>
            </a:r>
            <a:r>
              <a:rPr lang="fr-CA" sz="2400" b="1" i="1" dirty="0">
                <a:solidFill>
                  <a:srgbClr val="333766"/>
                </a:solidFill>
                <a:latin typeface="Arial" panose="020B0604020202020204" pitchFamily="34" charset="0"/>
                <a:cs typeface="+mn-cs"/>
              </a:rPr>
              <a:t>se plaire, se rire </a:t>
            </a:r>
            <a:br>
              <a:rPr lang="fr-CA" sz="2400" i="1" dirty="0">
                <a:solidFill>
                  <a:srgbClr val="333766"/>
                </a:solidFill>
                <a:latin typeface="Arial" panose="020B0604020202020204" pitchFamily="34" charset="0"/>
                <a:cs typeface="+mn-cs"/>
              </a:rPr>
            </a:br>
            <a:r>
              <a:rPr lang="fr-CA" sz="2400" b="1" i="1" dirty="0">
                <a:solidFill>
                  <a:srgbClr val="333766"/>
                </a:solidFill>
                <a:latin typeface="Arial" panose="020B0604020202020204" pitchFamily="34" charset="0"/>
                <a:cs typeface="+mn-cs"/>
              </a:rPr>
              <a:t>se faire/se laisser</a:t>
            </a:r>
            <a:r>
              <a:rPr lang="fr-CA" sz="2400" i="1" dirty="0">
                <a:solidFill>
                  <a:srgbClr val="333766"/>
                </a:solidFill>
                <a:latin typeface="Arial" panose="020B0604020202020204" pitchFamily="34" charset="0"/>
                <a:cs typeface="+mn-cs"/>
              </a:rPr>
              <a:t> + infinitif </a:t>
            </a:r>
            <a:endParaRPr lang="fr-CA" sz="2400" dirty="0">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34005869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edge">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edge">
                                      <p:cBhvr>
                                        <p:cTn id="59" dur="20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xEl>
                                              <p:pRg st="1" end="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4" grpId="0"/>
      <p:bldP spid="26" grpId="0" animBg="1"/>
      <p:bldP spid="27" grpId="0" animBg="1"/>
      <p:bldP spid="28" grpId="0"/>
      <p:bldP spid="29"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p:txBody>
          <a:bodyPr/>
          <a:lstStyle/>
          <a:p>
            <a:r>
              <a:rPr lang="fr-FR" sz="2800" b="1" dirty="0"/>
              <a:t>Avoir (pas d’accord)</a:t>
            </a:r>
            <a:endParaRPr lang="fr-CA" dirty="0"/>
          </a:p>
        </p:txBody>
      </p:sp>
      <p:sp>
        <p:nvSpPr>
          <p:cNvPr id="16" name="Rectangle 15">
            <a:extLst>
              <a:ext uri="{FF2B5EF4-FFF2-40B4-BE49-F238E27FC236}">
                <a16:creationId xmlns:a16="http://schemas.microsoft.com/office/drawing/2014/main" id="{73046C88-F580-87D9-C0E4-B4AA8A73D0C9}"/>
              </a:ext>
            </a:extLst>
          </p:cNvPr>
          <p:cNvSpPr>
            <a:spLocks noChangeArrowheads="1"/>
          </p:cNvSpPr>
          <p:nvPr/>
        </p:nvSpPr>
        <p:spPr bwMode="auto">
          <a:xfrm>
            <a:off x="6667500" y="1559718"/>
            <a:ext cx="1866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1" i="0" u="none" strike="noStrike" kern="0" cap="none" spc="0" normalizeH="0" baseline="0" noProof="0" dirty="0">
                <a:ln>
                  <a:noFill/>
                </a:ln>
                <a:solidFill>
                  <a:srgbClr val="000000"/>
                </a:solidFill>
                <a:effectLst/>
                <a:uLnTx/>
                <a:uFillTx/>
                <a:latin typeface="Arial" panose="020B0604020202020204" pitchFamily="34" charset="0"/>
                <a:cs typeface="+mn-cs"/>
              </a:rPr>
              <a:t>accord</a:t>
            </a:r>
            <a:endParaRPr kumimoji="0" lang="fr-CA" altLang="fr-FR" sz="40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7" name="Rectangle 16">
            <a:extLst>
              <a:ext uri="{FF2B5EF4-FFF2-40B4-BE49-F238E27FC236}">
                <a16:creationId xmlns:a16="http://schemas.microsoft.com/office/drawing/2014/main" id="{DBB14F31-19DD-E5A9-58B8-11EB9F30BBBC}"/>
              </a:ext>
            </a:extLst>
          </p:cNvPr>
          <p:cNvSpPr>
            <a:spLocks noChangeArrowheads="1"/>
          </p:cNvSpPr>
          <p:nvPr/>
        </p:nvSpPr>
        <p:spPr bwMode="auto">
          <a:xfrm>
            <a:off x="4648200" y="1623218"/>
            <a:ext cx="128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3600" b="1" i="0" u="none" strike="noStrike" kern="0" cap="none" spc="0" normalizeH="0" baseline="0" noProof="0" dirty="0">
                <a:ln>
                  <a:noFill/>
                </a:ln>
                <a:solidFill>
                  <a:srgbClr val="000000"/>
                </a:solidFill>
                <a:effectLst/>
                <a:uLnTx/>
                <a:uFillTx/>
                <a:latin typeface="Arial" panose="020B0604020202020204" pitchFamily="34" charset="0"/>
                <a:cs typeface="+mn-cs"/>
              </a:rPr>
              <a:t>avoir</a:t>
            </a:r>
            <a:endParaRPr kumimoji="0" lang="fr-CA" altLang="fr-FR" sz="36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8" name="Right Arrow 39">
            <a:extLst>
              <a:ext uri="{FF2B5EF4-FFF2-40B4-BE49-F238E27FC236}">
                <a16:creationId xmlns:a16="http://schemas.microsoft.com/office/drawing/2014/main" id="{5012C92F-E2B6-1D96-D1B1-E29106937C8A}"/>
              </a:ext>
            </a:extLst>
          </p:cNvPr>
          <p:cNvSpPr/>
          <p:nvPr/>
        </p:nvSpPr>
        <p:spPr>
          <a:xfrm>
            <a:off x="5988472" y="1775618"/>
            <a:ext cx="588499" cy="381000"/>
          </a:xfrm>
          <a:prstGeom prst="rightArrow">
            <a:avLst/>
          </a:prstGeom>
          <a:solidFill>
            <a:srgbClr val="04A07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CDA638B0-5035-0B24-D415-742E53A0FE28}"/>
              </a:ext>
            </a:extLst>
          </p:cNvPr>
          <p:cNvSpPr/>
          <p:nvPr/>
        </p:nvSpPr>
        <p:spPr>
          <a:xfrm>
            <a:off x="11622982" y="6792914"/>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cxnSp>
        <p:nvCxnSpPr>
          <p:cNvPr id="20" name="Straight Connector 19">
            <a:extLst>
              <a:ext uri="{FF2B5EF4-FFF2-40B4-BE49-F238E27FC236}">
                <a16:creationId xmlns:a16="http://schemas.microsoft.com/office/drawing/2014/main" id="{1190A25B-F6D4-49F3-9E76-4E3DC6EA75C4}"/>
              </a:ext>
            </a:extLst>
          </p:cNvPr>
          <p:cNvCxnSpPr/>
          <p:nvPr/>
        </p:nvCxnSpPr>
        <p:spPr>
          <a:xfrm rot="10800000" flipH="1">
            <a:off x="6667500" y="1964531"/>
            <a:ext cx="1866900" cy="0"/>
          </a:xfrm>
          <a:prstGeom prst="line">
            <a:avLst/>
          </a:prstGeom>
          <a:noFill/>
          <a:ln w="38100" cap="flat" cmpd="sng" algn="ctr">
            <a:solidFill>
              <a:srgbClr val="C00000"/>
            </a:solidFill>
            <a:prstDash val="solid"/>
          </a:ln>
          <a:effectLst>
            <a:outerShdw blurRad="40000" dist="23000" dir="5400000" rotWithShape="0">
              <a:srgbClr val="000000">
                <a:alpha val="35000"/>
              </a:srgbClr>
            </a:outerShdw>
          </a:effectLst>
        </p:spPr>
      </p:cxnSp>
      <p:sp>
        <p:nvSpPr>
          <p:cNvPr id="21" name="Rectangle 20">
            <a:extLst>
              <a:ext uri="{FF2B5EF4-FFF2-40B4-BE49-F238E27FC236}">
                <a16:creationId xmlns:a16="http://schemas.microsoft.com/office/drawing/2014/main" id="{1B6BE76E-69B2-0B4D-AE83-51A29888868F}"/>
              </a:ext>
            </a:extLst>
          </p:cNvPr>
          <p:cNvSpPr>
            <a:spLocks noChangeArrowheads="1"/>
          </p:cNvSpPr>
          <p:nvPr/>
        </p:nvSpPr>
        <p:spPr bwMode="auto">
          <a:xfrm>
            <a:off x="2530475" y="2886868"/>
            <a:ext cx="196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Elle a chant</a:t>
            </a:r>
            <a:r>
              <a:rPr kumimoji="0" lang="fr-CA" altLang="fr-FR" sz="2400" b="1" i="0" u="none" strike="noStrike" kern="0" cap="none" spc="0" normalizeH="0" baseline="0" noProof="0">
                <a:ln>
                  <a:noFill/>
                </a:ln>
                <a:solidFill>
                  <a:srgbClr val="C00000"/>
                </a:solidFill>
                <a:effectLst/>
                <a:uLnTx/>
                <a:uFillTx/>
                <a:latin typeface="Arial" panose="020B0604020202020204" pitchFamily="34" charset="0"/>
                <a:cs typeface="+mn-cs"/>
              </a:rPr>
              <a:t>é</a:t>
            </a:r>
            <a:endParaRPr kumimoji="0" lang="en-US" altLang="fr-FR" sz="2400" b="0" i="0" u="none" strike="noStrike" kern="0" cap="none" spc="0" normalizeH="0" baseline="0" noProof="0">
              <a:ln>
                <a:noFill/>
              </a:ln>
              <a:solidFill>
                <a:srgbClr val="C00000"/>
              </a:solidFill>
              <a:effectLst/>
              <a:uLnTx/>
              <a:uFillTx/>
              <a:latin typeface="Arial" panose="020B0604020202020204" pitchFamily="34" charset="0"/>
              <a:cs typeface="+mn-cs"/>
            </a:endParaRPr>
          </a:p>
        </p:txBody>
      </p:sp>
      <p:pic>
        <p:nvPicPr>
          <p:cNvPr id="22" name="Picture 21" descr="\\artsfs\arts_home\ktsedryk\Enseignement\Waterloo\Distance\252\temps passes\images\sing.jpg">
            <a:extLst>
              <a:ext uri="{FF2B5EF4-FFF2-40B4-BE49-F238E27FC236}">
                <a16:creationId xmlns:a16="http://schemas.microsoft.com/office/drawing/2014/main" id="{D4299620-1455-94EE-F3B7-2B8950C6C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510756"/>
            <a:ext cx="29718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rtsfs\arts_home\ktsedryk\Enseignement\Waterloo\Distance\252\temps passes\images\sing people.gif">
            <a:extLst>
              <a:ext uri="{FF2B5EF4-FFF2-40B4-BE49-F238E27FC236}">
                <a16:creationId xmlns:a16="http://schemas.microsoft.com/office/drawing/2014/main" id="{D7275C2D-784E-72CF-DC78-763A181E9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510756"/>
            <a:ext cx="2759075"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8EEA192A-7A6D-D5E1-616E-B7B8CC01EB43}"/>
              </a:ext>
            </a:extLst>
          </p:cNvPr>
          <p:cNvSpPr>
            <a:spLocks noChangeArrowheads="1"/>
          </p:cNvSpPr>
          <p:nvPr/>
        </p:nvSpPr>
        <p:spPr bwMode="auto">
          <a:xfrm>
            <a:off x="7010400" y="2886868"/>
            <a:ext cx="2581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Ils avaient chant</a:t>
            </a:r>
            <a:r>
              <a:rPr kumimoji="0" lang="fr-CA" altLang="fr-FR" sz="2400" b="1" i="0" u="none" strike="noStrike" kern="0" cap="none" spc="0" normalizeH="0" baseline="0" noProof="0">
                <a:ln>
                  <a:noFill/>
                </a:ln>
                <a:solidFill>
                  <a:srgbClr val="C00000"/>
                </a:solidFill>
                <a:effectLst/>
                <a:uLnTx/>
                <a:uFillTx/>
                <a:latin typeface="Arial" panose="020B0604020202020204" pitchFamily="34" charset="0"/>
                <a:cs typeface="+mn-cs"/>
              </a:rPr>
              <a:t>é</a:t>
            </a:r>
            <a:endParaRPr kumimoji="0" lang="en-US" altLang="fr-FR" sz="2400" b="0" i="0" u="none" strike="noStrike" kern="0" cap="none" spc="0" normalizeH="0" baseline="0" noProof="0">
              <a:ln>
                <a:noFill/>
              </a:ln>
              <a:solidFill>
                <a:srgbClr val="C00000"/>
              </a:solidFill>
              <a:effectLst/>
              <a:uLnTx/>
              <a:uFillTx/>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1"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Avoir (accord)</a:t>
            </a:r>
          </a:p>
        </p:txBody>
      </p:sp>
      <p:sp>
        <p:nvSpPr>
          <p:cNvPr id="46" name="Rectangle 45">
            <a:extLst>
              <a:ext uri="{FF2B5EF4-FFF2-40B4-BE49-F238E27FC236}">
                <a16:creationId xmlns:a16="http://schemas.microsoft.com/office/drawing/2014/main" id="{7BBA8A9E-3D36-8713-C9F6-6EAF36FEEF82}"/>
              </a:ext>
            </a:extLst>
          </p:cNvPr>
          <p:cNvSpPr/>
          <p:nvPr/>
        </p:nvSpPr>
        <p:spPr>
          <a:xfrm>
            <a:off x="11542832" y="6768749"/>
            <a:ext cx="939681" cy="246221"/>
          </a:xfrm>
          <a:prstGeom prst="rect">
            <a:avLst/>
          </a:prstGeom>
        </p:spPr>
        <p:txBody>
          <a:bodyPr wrap="none">
            <a:spAutoFit/>
          </a:bodyPr>
          <a:lstStyle/>
          <a:p>
            <a:pPr fontAlgn="b">
              <a:defRPr/>
            </a:pPr>
            <a:r>
              <a:rPr lang="en-US" sz="1000" dirty="0">
                <a:solidFill>
                  <a:srgbClr val="FFFFFF">
                    <a:lumMod val="65000"/>
                  </a:srgbClr>
                </a:solidFill>
                <a:latin typeface="Calibri"/>
                <a:cs typeface="+mn-cs"/>
              </a:rPr>
              <a:t>© </a:t>
            </a:r>
            <a:r>
              <a:rPr lang="en-US" sz="1000" dirty="0">
                <a:solidFill>
                  <a:srgbClr val="FFFFFF">
                    <a:lumMod val="65000"/>
                  </a:srgbClr>
                </a:solidFill>
                <a:latin typeface="Arial" charset="0"/>
                <a:cs typeface="+mn-cs"/>
              </a:rPr>
              <a:t>clipart.com</a:t>
            </a:r>
            <a:endParaRPr lang="en-US" sz="1000" dirty="0">
              <a:solidFill>
                <a:srgbClr val="FFFFFF">
                  <a:lumMod val="65000"/>
                </a:srgbClr>
              </a:solidFill>
              <a:latin typeface="Calibri"/>
              <a:cs typeface="+mn-cs"/>
            </a:endParaRPr>
          </a:p>
        </p:txBody>
      </p:sp>
      <p:sp>
        <p:nvSpPr>
          <p:cNvPr id="27" name="Content Placeholder 5">
            <a:extLst>
              <a:ext uri="{FF2B5EF4-FFF2-40B4-BE49-F238E27FC236}">
                <a16:creationId xmlns:a16="http://schemas.microsoft.com/office/drawing/2014/main" id="{BC10FE33-64A8-2E64-A87E-5986DFFDDB38}"/>
              </a:ext>
            </a:extLst>
          </p:cNvPr>
          <p:cNvSpPr txBox="1">
            <a:spLocks noChangeArrowheads="1"/>
          </p:cNvSpPr>
          <p:nvPr/>
        </p:nvSpPr>
        <p:spPr bwMode="auto">
          <a:xfrm>
            <a:off x="1250949" y="971451"/>
            <a:ext cx="99853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marR="0" lvl="0" indent="-457200" algn="ctr" defTabSz="914400" rtl="0" eaLnBrk="0" fontAlgn="base" latinLnBrk="0" hangingPunct="0">
              <a:lnSpc>
                <a:spcPct val="100000"/>
              </a:lnSpc>
              <a:spcBef>
                <a:spcPct val="20000"/>
              </a:spcBef>
              <a:spcAft>
                <a:spcPct val="0"/>
              </a:spcAft>
              <a:buClrTx/>
              <a:buSzTx/>
              <a:buFontTx/>
              <a:buNone/>
              <a:tabLst/>
              <a:defRPr/>
            </a:pPr>
            <a:r>
              <a:rPr kumimoji="0" lang="fr-CA" altLang="fr-FR" b="0" i="0" u="none" strike="noStrike" kern="0" cap="none" spc="0" normalizeH="0" baseline="0" noProof="0" dirty="0">
                <a:ln>
                  <a:noFill/>
                </a:ln>
                <a:solidFill>
                  <a:srgbClr val="333766"/>
                </a:solidFill>
                <a:effectLst/>
                <a:uLnTx/>
                <a:uFillTx/>
                <a:latin typeface="Arial"/>
                <a:ea typeface="+mn-ea"/>
                <a:cs typeface="+mn-cs"/>
              </a:rPr>
              <a:t>La place du </a:t>
            </a:r>
            <a:r>
              <a:rPr kumimoji="0" lang="fr-CA" altLang="fr-FR" b="1" i="0" u="none" strike="noStrike" kern="0" cap="none" spc="0" normalizeH="0" baseline="0" noProof="0" dirty="0">
                <a:ln>
                  <a:noFill/>
                </a:ln>
                <a:solidFill>
                  <a:srgbClr val="333766"/>
                </a:solidFill>
                <a:effectLst/>
                <a:uLnTx/>
                <a:uFillTx/>
                <a:latin typeface="Arial"/>
                <a:ea typeface="+mn-ea"/>
                <a:cs typeface="+mn-cs"/>
              </a:rPr>
              <a:t>c</a:t>
            </a:r>
            <a:r>
              <a:rPr kumimoji="0" lang="fr-CA" altLang="fr-FR" b="0" i="0" u="none" strike="noStrike" kern="0" cap="none" spc="0" normalizeH="0" baseline="0" noProof="0" dirty="0">
                <a:ln>
                  <a:noFill/>
                </a:ln>
                <a:solidFill>
                  <a:srgbClr val="333766"/>
                </a:solidFill>
                <a:effectLst/>
                <a:uLnTx/>
                <a:uFillTx/>
                <a:latin typeface="Arial"/>
                <a:ea typeface="+mn-ea"/>
                <a:cs typeface="+mn-cs"/>
              </a:rPr>
              <a:t>omplément d’</a:t>
            </a:r>
            <a:r>
              <a:rPr kumimoji="0" lang="fr-CA" altLang="fr-FR" b="1" i="0" u="none" strike="noStrike" kern="0" cap="none" spc="0" normalizeH="0" baseline="0" noProof="0" dirty="0">
                <a:ln>
                  <a:noFill/>
                </a:ln>
                <a:solidFill>
                  <a:srgbClr val="333766"/>
                </a:solidFill>
                <a:effectLst/>
                <a:uLnTx/>
                <a:uFillTx/>
                <a:latin typeface="Arial"/>
                <a:ea typeface="+mn-ea"/>
                <a:cs typeface="+mn-cs"/>
              </a:rPr>
              <a:t>o</a:t>
            </a:r>
            <a:r>
              <a:rPr kumimoji="0" lang="fr-CA" altLang="fr-FR" b="0" i="0" u="none" strike="noStrike" kern="0" cap="none" spc="0" normalizeH="0" baseline="0" noProof="0" dirty="0">
                <a:ln>
                  <a:noFill/>
                </a:ln>
                <a:solidFill>
                  <a:srgbClr val="333766"/>
                </a:solidFill>
                <a:effectLst/>
                <a:uLnTx/>
                <a:uFillTx/>
                <a:latin typeface="Arial"/>
                <a:ea typeface="+mn-ea"/>
                <a:cs typeface="+mn-cs"/>
              </a:rPr>
              <a:t>bjet </a:t>
            </a:r>
            <a:r>
              <a:rPr kumimoji="0" lang="fr-CA" altLang="fr-FR" b="1" i="0" u="none" strike="noStrike" kern="0" cap="none" spc="0" normalizeH="0" baseline="0" noProof="0" dirty="0">
                <a:ln>
                  <a:noFill/>
                </a:ln>
                <a:solidFill>
                  <a:srgbClr val="333766"/>
                </a:solidFill>
                <a:effectLst/>
                <a:uLnTx/>
                <a:uFillTx/>
                <a:latin typeface="Arial"/>
                <a:ea typeface="+mn-ea"/>
                <a:cs typeface="+mn-cs"/>
              </a:rPr>
              <a:t>d</a:t>
            </a:r>
            <a:r>
              <a:rPr kumimoji="0" lang="fr-CA" altLang="fr-FR" b="0" i="0" u="none" strike="noStrike" kern="0" cap="none" spc="0" normalizeH="0" baseline="0" noProof="0" dirty="0">
                <a:ln>
                  <a:noFill/>
                </a:ln>
                <a:solidFill>
                  <a:srgbClr val="333766"/>
                </a:solidFill>
                <a:effectLst/>
                <a:uLnTx/>
                <a:uFillTx/>
                <a:latin typeface="Arial"/>
                <a:ea typeface="+mn-ea"/>
                <a:cs typeface="+mn-cs"/>
              </a:rPr>
              <a:t>irect (</a:t>
            </a:r>
            <a:r>
              <a:rPr kumimoji="0" lang="fr-CA" altLang="fr-FR" b="1" i="0" u="none" strike="noStrike" kern="0" cap="none" spc="0" normalizeH="0" baseline="0" noProof="0" dirty="0">
                <a:ln>
                  <a:noFill/>
                </a:ln>
                <a:solidFill>
                  <a:srgbClr val="333766"/>
                </a:solidFill>
                <a:effectLst/>
                <a:uLnTx/>
                <a:uFillTx/>
                <a:latin typeface="Arial"/>
                <a:ea typeface="+mn-ea"/>
                <a:cs typeface="+mn-cs"/>
              </a:rPr>
              <a:t>COD</a:t>
            </a:r>
            <a:r>
              <a:rPr kumimoji="0" lang="fr-CA" altLang="fr-FR" b="0" i="0" u="none" strike="noStrike" kern="0" cap="none" spc="0" normalizeH="0" baseline="0" noProof="0" dirty="0">
                <a:ln>
                  <a:noFill/>
                </a:ln>
                <a:solidFill>
                  <a:srgbClr val="333766"/>
                </a:solidFill>
                <a:effectLst/>
                <a:uLnTx/>
                <a:uFillTx/>
                <a:latin typeface="Arial"/>
                <a:ea typeface="+mn-ea"/>
                <a:cs typeface="+mn-cs"/>
              </a:rPr>
              <a:t>)</a:t>
            </a:r>
          </a:p>
        </p:txBody>
      </p:sp>
      <p:pic>
        <p:nvPicPr>
          <p:cNvPr id="30" name="Picture 19" descr="\\artsfs\arts_home\ktsedryk\Enseignement\Waterloo\Distance\252\temps passes\images\train.jpg">
            <a:extLst>
              <a:ext uri="{FF2B5EF4-FFF2-40B4-BE49-F238E27FC236}">
                <a16:creationId xmlns:a16="http://schemas.microsoft.com/office/drawing/2014/main" id="{F1F26BC2-ED28-40EB-2AFC-3D4A7246B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529" y="2800827"/>
            <a:ext cx="3794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35">
            <a:extLst>
              <a:ext uri="{FF2B5EF4-FFF2-40B4-BE49-F238E27FC236}">
                <a16:creationId xmlns:a16="http://schemas.microsoft.com/office/drawing/2014/main" id="{BA9DF49F-2DFE-ABE4-2B84-500506EBE63F}"/>
              </a:ext>
            </a:extLst>
          </p:cNvPr>
          <p:cNvSpPr txBox="1">
            <a:spLocks noChangeArrowheads="1"/>
          </p:cNvSpPr>
          <p:nvPr/>
        </p:nvSpPr>
        <p:spPr bwMode="auto">
          <a:xfrm>
            <a:off x="1540329" y="5620227"/>
            <a:ext cx="4278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J’ai vu cette émission. </a:t>
            </a:r>
            <a:r>
              <a:rPr kumimoji="0" lang="fr-FR" altLang="fr-FR" sz="2400" b="0" i="1"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Elle a cherché ses notes.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2" name="Rectangle 31">
            <a:extLst>
              <a:ext uri="{FF2B5EF4-FFF2-40B4-BE49-F238E27FC236}">
                <a16:creationId xmlns:a16="http://schemas.microsoft.com/office/drawing/2014/main" id="{A18E4596-A84D-9E88-67F1-9DFABCA3578D}"/>
              </a:ext>
            </a:extLst>
          </p:cNvPr>
          <p:cNvSpPr/>
          <p:nvPr/>
        </p:nvSpPr>
        <p:spPr>
          <a:xfrm>
            <a:off x="1387929" y="2724627"/>
            <a:ext cx="3733800" cy="3808413"/>
          </a:xfrm>
          <a:prstGeom prst="rect">
            <a:avLst/>
          </a:prstGeom>
          <a:noFill/>
          <a:ln w="25400" cap="flat" cmpd="sng" algn="ctr">
            <a:solidFill>
              <a:srgbClr val="99CCFF">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CCEC8646-22E0-1E89-1285-3C15F216B0E8}"/>
              </a:ext>
            </a:extLst>
          </p:cNvPr>
          <p:cNvSpPr/>
          <p:nvPr/>
        </p:nvSpPr>
        <p:spPr>
          <a:xfrm rot="2080390">
            <a:off x="3288119" y="3316045"/>
            <a:ext cx="2095445" cy="369332"/>
          </a:xfrm>
          <a:prstGeom prst="rect">
            <a:avLst/>
          </a:prstGeom>
          <a:noFill/>
        </p:spPr>
        <p:txBody>
          <a:bodyPr wrap="none">
            <a:spAutoFit/>
          </a:bodyPr>
          <a:lstStyle/>
          <a:p>
            <a:pPr>
              <a:defRPr/>
            </a:pPr>
            <a:r>
              <a:rPr lang="fr-CA" sz="1800" b="1" cap="all" dirty="0">
                <a:ln w="9000" cmpd="sng">
                  <a:noFill/>
                  <a:prstDash val="solid"/>
                </a:ln>
                <a:solidFill>
                  <a:srgbClr val="00B050"/>
                </a:solidFill>
                <a:effectLst>
                  <a:reflection blurRad="12700" stA="28000" endPos="45000" dist="1000" dir="5400000" sy="-100000" algn="bl" rotWithShape="0"/>
                </a:effectLst>
                <a:latin typeface="Arial" panose="020B0604020202020204" pitchFamily="34" charset="0"/>
                <a:cs typeface="+mn-cs"/>
              </a:rPr>
              <a:t>ordre normal</a:t>
            </a:r>
          </a:p>
        </p:txBody>
      </p:sp>
      <p:cxnSp>
        <p:nvCxnSpPr>
          <p:cNvPr id="34" name="Straight Connector 33">
            <a:extLst>
              <a:ext uri="{FF2B5EF4-FFF2-40B4-BE49-F238E27FC236}">
                <a16:creationId xmlns:a16="http://schemas.microsoft.com/office/drawing/2014/main" id="{9739DEF5-5E3A-B18F-8022-40406F5211AD}"/>
              </a:ext>
            </a:extLst>
          </p:cNvPr>
          <p:cNvCxnSpPr/>
          <p:nvPr/>
        </p:nvCxnSpPr>
        <p:spPr>
          <a:xfrm>
            <a:off x="2302329" y="6001227"/>
            <a:ext cx="228600" cy="0"/>
          </a:xfrm>
          <a:prstGeom prst="line">
            <a:avLst/>
          </a:prstGeom>
          <a:noFill/>
          <a:ln w="38100" cap="flat" cmpd="sng" algn="ctr">
            <a:solidFill>
              <a:srgbClr val="CC0000"/>
            </a:solidFill>
            <a:prstDash val="solid"/>
          </a:ln>
          <a:effectLst>
            <a:outerShdw blurRad="40000" dist="23000" dir="5400000" rotWithShape="0">
              <a:srgbClr val="000000">
                <a:alpha val="35000"/>
              </a:srgbClr>
            </a:outerShdw>
          </a:effectLst>
        </p:spPr>
      </p:cxnSp>
      <p:cxnSp>
        <p:nvCxnSpPr>
          <p:cNvPr id="35" name="Straight Connector 34">
            <a:extLst>
              <a:ext uri="{FF2B5EF4-FFF2-40B4-BE49-F238E27FC236}">
                <a16:creationId xmlns:a16="http://schemas.microsoft.com/office/drawing/2014/main" id="{39EB3452-43AB-6178-E60F-29F96EAA1705}"/>
              </a:ext>
            </a:extLst>
          </p:cNvPr>
          <p:cNvCxnSpPr/>
          <p:nvPr/>
        </p:nvCxnSpPr>
        <p:spPr>
          <a:xfrm>
            <a:off x="3369129" y="6382227"/>
            <a:ext cx="228600" cy="0"/>
          </a:xfrm>
          <a:prstGeom prst="line">
            <a:avLst/>
          </a:prstGeom>
          <a:noFill/>
          <a:ln w="38100" cap="flat" cmpd="sng" algn="ctr">
            <a:solidFill>
              <a:srgbClr val="CC0000"/>
            </a:solidFill>
            <a:prstDash val="solid"/>
          </a:ln>
          <a:effectLst>
            <a:outerShdw blurRad="40000" dist="23000" dir="5400000" rotWithShape="0">
              <a:srgbClr val="000000">
                <a:alpha val="35000"/>
              </a:srgbClr>
            </a:outerShdw>
          </a:effectLst>
        </p:spPr>
      </p:cxnSp>
      <p:sp>
        <p:nvSpPr>
          <p:cNvPr id="36" name="Rectangle 35">
            <a:extLst>
              <a:ext uri="{FF2B5EF4-FFF2-40B4-BE49-F238E27FC236}">
                <a16:creationId xmlns:a16="http://schemas.microsoft.com/office/drawing/2014/main" id="{AD24F7BD-3722-F8D1-ADA3-7C4E78BFD189}"/>
              </a:ext>
            </a:extLst>
          </p:cNvPr>
          <p:cNvSpPr/>
          <p:nvPr/>
        </p:nvSpPr>
        <p:spPr>
          <a:xfrm>
            <a:off x="2385755" y="5250895"/>
            <a:ext cx="1950086" cy="369332"/>
          </a:xfrm>
          <a:prstGeom prst="rect">
            <a:avLst/>
          </a:prstGeom>
          <a:noFill/>
        </p:spPr>
        <p:txBody>
          <a:bodyPr wrap="none">
            <a:spAutoFit/>
          </a:bodyPr>
          <a:lstStyle/>
          <a:p>
            <a:pPr>
              <a:defRPr/>
            </a:pPr>
            <a:r>
              <a:rPr lang="fr-CA" sz="1800" b="1" cap="all" dirty="0">
                <a:ln w="9000" cmpd="sng">
                  <a:noFill/>
                  <a:prstDash val="solid"/>
                </a:ln>
                <a:solidFill>
                  <a:srgbClr val="00B050"/>
                </a:solidFill>
                <a:effectLst>
                  <a:reflection blurRad="12700" stA="28000" endPos="45000" dist="1000" dir="5400000" sy="-100000" algn="bl" rotWithShape="0"/>
                </a:effectLst>
                <a:latin typeface="Arial" panose="020B0604020202020204" pitchFamily="34" charset="0"/>
                <a:cs typeface="+mn-cs"/>
              </a:rPr>
              <a:t>pas d’accord</a:t>
            </a:r>
          </a:p>
        </p:txBody>
      </p:sp>
      <p:pic>
        <p:nvPicPr>
          <p:cNvPr id="37" name="Picture 19" descr="\\artsfs\arts_home\ktsedryk\Enseignement\Waterloo\Distance\252\temps passes\images\train.jpg">
            <a:extLst>
              <a:ext uri="{FF2B5EF4-FFF2-40B4-BE49-F238E27FC236}">
                <a16:creationId xmlns:a16="http://schemas.microsoft.com/office/drawing/2014/main" id="{695C15B9-9963-938B-1FCC-28231EE981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2800827"/>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99F296BC-74ED-A05B-263F-54A7BC678115}"/>
              </a:ext>
            </a:extLst>
          </p:cNvPr>
          <p:cNvSpPr/>
          <p:nvPr/>
        </p:nvSpPr>
        <p:spPr>
          <a:xfrm>
            <a:off x="7886700" y="2724627"/>
            <a:ext cx="3733800" cy="3808413"/>
          </a:xfrm>
          <a:prstGeom prst="rect">
            <a:avLst/>
          </a:prstGeom>
          <a:noFill/>
          <a:ln w="25400"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9" name="TextBox 135">
            <a:extLst>
              <a:ext uri="{FF2B5EF4-FFF2-40B4-BE49-F238E27FC236}">
                <a16:creationId xmlns:a16="http://schemas.microsoft.com/office/drawing/2014/main" id="{F0673907-0C26-08C4-AD9B-BE340ED41059}"/>
              </a:ext>
            </a:extLst>
          </p:cNvPr>
          <p:cNvSpPr txBox="1">
            <a:spLocks noChangeArrowheads="1"/>
          </p:cNvSpPr>
          <p:nvPr/>
        </p:nvSpPr>
        <p:spPr bwMode="auto">
          <a:xfrm>
            <a:off x="8027988" y="5696427"/>
            <a:ext cx="42783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L’émission que j’ai vu</a:t>
            </a:r>
            <a:r>
              <a:rPr kumimoji="0" lang="fr-FR" altLang="fr-FR" sz="2400" b="1" i="0" u="none" strike="noStrike" kern="0" cap="none" spc="0" normalizeH="0" baseline="0" noProof="0" dirty="0">
                <a:ln>
                  <a:noFill/>
                </a:ln>
                <a:solidFill>
                  <a:srgbClr val="00B050"/>
                </a:solidFill>
                <a:effectLst/>
                <a:uLnTx/>
                <a:uFillTx/>
                <a:latin typeface="Arial" panose="020B0604020202020204" pitchFamily="34" charset="0"/>
                <a:cs typeface="+mn-cs"/>
              </a:rPr>
              <a:t>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400" b="0" i="1"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Elle les a cherché</a:t>
            </a:r>
            <a:r>
              <a:rPr kumimoji="0" lang="fr-FR" altLang="fr-FR" sz="2400" b="1" i="0" u="none" strike="noStrike" kern="0" cap="none" spc="0" normalizeH="0" baseline="0" noProof="0" dirty="0">
                <a:ln>
                  <a:noFill/>
                </a:ln>
                <a:solidFill>
                  <a:srgbClr val="00B050"/>
                </a:solidFill>
                <a:effectLst/>
                <a:uLnTx/>
                <a:uFillTx/>
                <a:latin typeface="Arial" panose="020B0604020202020204" pitchFamily="34" charset="0"/>
                <a:cs typeface="+mn-cs"/>
              </a:rPr>
              <a:t>es</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en-US"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cxnSp>
        <p:nvCxnSpPr>
          <p:cNvPr id="40" name="Straight Connector 39">
            <a:extLst>
              <a:ext uri="{FF2B5EF4-FFF2-40B4-BE49-F238E27FC236}">
                <a16:creationId xmlns:a16="http://schemas.microsoft.com/office/drawing/2014/main" id="{182DE435-5834-E15E-86B7-DD4806933539}"/>
              </a:ext>
            </a:extLst>
          </p:cNvPr>
          <p:cNvCxnSpPr/>
          <p:nvPr/>
        </p:nvCxnSpPr>
        <p:spPr>
          <a:xfrm>
            <a:off x="11029953" y="6077427"/>
            <a:ext cx="152400" cy="0"/>
          </a:xfrm>
          <a:prstGeom prst="line">
            <a:avLst/>
          </a:prstGeom>
          <a:noFill/>
          <a:ln w="38100" cap="flat" cmpd="sng" algn="ctr">
            <a:solidFill>
              <a:srgbClr val="CC0000"/>
            </a:solidFill>
            <a:prstDash val="solid"/>
          </a:ln>
          <a:effectLst>
            <a:outerShdw blurRad="40000" dist="23000" dir="5400000" rotWithShape="0">
              <a:srgbClr val="000000">
                <a:alpha val="35000"/>
              </a:srgbClr>
            </a:outerShdw>
          </a:effectLst>
        </p:spPr>
      </p:cxnSp>
      <p:cxnSp>
        <p:nvCxnSpPr>
          <p:cNvPr id="41" name="Straight Connector 40">
            <a:extLst>
              <a:ext uri="{FF2B5EF4-FFF2-40B4-BE49-F238E27FC236}">
                <a16:creationId xmlns:a16="http://schemas.microsoft.com/office/drawing/2014/main" id="{3FA1D847-BD2B-6F26-1CE8-4523B4E297D1}"/>
              </a:ext>
            </a:extLst>
          </p:cNvPr>
          <p:cNvCxnSpPr/>
          <p:nvPr/>
        </p:nvCxnSpPr>
        <p:spPr>
          <a:xfrm>
            <a:off x="10553700" y="6450490"/>
            <a:ext cx="304800" cy="0"/>
          </a:xfrm>
          <a:prstGeom prst="line">
            <a:avLst/>
          </a:prstGeom>
          <a:noFill/>
          <a:ln w="38100" cap="flat" cmpd="sng" algn="ctr">
            <a:solidFill>
              <a:srgbClr val="CC0000"/>
            </a:solidFill>
            <a:prstDash val="solid"/>
          </a:ln>
          <a:effectLst>
            <a:outerShdw blurRad="40000" dist="23000" dir="5400000" rotWithShape="0">
              <a:srgbClr val="000000">
                <a:alpha val="35000"/>
              </a:srgbClr>
            </a:outerShdw>
          </a:effectLst>
        </p:spPr>
      </p:cxnSp>
      <p:sp>
        <p:nvSpPr>
          <p:cNvPr id="42" name="Rectangle 41">
            <a:extLst>
              <a:ext uri="{FF2B5EF4-FFF2-40B4-BE49-F238E27FC236}">
                <a16:creationId xmlns:a16="http://schemas.microsoft.com/office/drawing/2014/main" id="{7C720215-E6C6-AF24-8E68-065629D21F8A}"/>
              </a:ext>
            </a:extLst>
          </p:cNvPr>
          <p:cNvSpPr/>
          <p:nvPr/>
        </p:nvSpPr>
        <p:spPr>
          <a:xfrm rot="19084385">
            <a:off x="7245826" y="2869212"/>
            <a:ext cx="2398926" cy="369332"/>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800" b="1" i="0" u="none" strike="noStrike" kern="0" cap="all" spc="0" normalizeH="0" baseline="0" noProof="0" dirty="0">
                <a:ln w="9000" cmpd="sng">
                  <a:noFill/>
                  <a:prstDash val="solid"/>
                </a:ln>
                <a:solidFill>
                  <a:srgbClr val="0070C0"/>
                </a:solidFill>
                <a:effectLst>
                  <a:reflection blurRad="12700" stA="28000" endPos="45000" dist="1000" dir="5400000" sy="-100000" algn="bl" rotWithShape="0"/>
                </a:effectLst>
                <a:uLnTx/>
                <a:uFillTx/>
                <a:latin typeface="Arial" panose="020B0604020202020204" pitchFamily="34" charset="0"/>
                <a:cs typeface="+mn-cs"/>
              </a:rPr>
              <a:t>C.O.D. est devant</a:t>
            </a:r>
          </a:p>
        </p:txBody>
      </p:sp>
      <p:sp>
        <p:nvSpPr>
          <p:cNvPr id="43" name="Rectangle 42">
            <a:extLst>
              <a:ext uri="{FF2B5EF4-FFF2-40B4-BE49-F238E27FC236}">
                <a16:creationId xmlns:a16="http://schemas.microsoft.com/office/drawing/2014/main" id="{FA638AA5-C9FB-F732-0766-20C3BD4E6C48}"/>
              </a:ext>
            </a:extLst>
          </p:cNvPr>
          <p:cNvSpPr/>
          <p:nvPr/>
        </p:nvSpPr>
        <p:spPr>
          <a:xfrm>
            <a:off x="8298576" y="5327095"/>
            <a:ext cx="1197764" cy="369332"/>
          </a:xfrm>
          <a:prstGeom prst="rect">
            <a:avLst/>
          </a:prstGeom>
          <a:noFill/>
        </p:spPr>
        <p:txBody>
          <a:bodyPr wrap="none">
            <a:spAutoFit/>
          </a:bodyPr>
          <a:lstStyle/>
          <a:p>
            <a:pPr>
              <a:defRPr/>
            </a:pPr>
            <a:r>
              <a:rPr lang="fr-CA" sz="1800" b="1" cap="all" dirty="0">
                <a:ln w="9000" cmpd="sng">
                  <a:noFill/>
                  <a:prstDash val="solid"/>
                </a:ln>
                <a:solidFill>
                  <a:srgbClr val="0070C0"/>
                </a:solidFill>
                <a:effectLst>
                  <a:reflection blurRad="12700" stA="28000" endPos="45000" dist="1000" dir="5400000" sy="-100000" algn="bl" rotWithShape="0"/>
                </a:effectLst>
                <a:latin typeface="Arial" panose="020B0604020202020204" pitchFamily="34" charset="0"/>
                <a:cs typeface="+mn-cs"/>
              </a:rPr>
              <a:t>accord</a:t>
            </a:r>
          </a:p>
        </p:txBody>
      </p:sp>
      <p:sp>
        <p:nvSpPr>
          <p:cNvPr id="44" name="Rectangle 43">
            <a:extLst>
              <a:ext uri="{FF2B5EF4-FFF2-40B4-BE49-F238E27FC236}">
                <a16:creationId xmlns:a16="http://schemas.microsoft.com/office/drawing/2014/main" id="{A4E01C16-E89F-2663-0DEB-69B94A43567A}"/>
              </a:ext>
            </a:extLst>
          </p:cNvPr>
          <p:cNvSpPr/>
          <p:nvPr/>
        </p:nvSpPr>
        <p:spPr>
          <a:xfrm>
            <a:off x="-1" y="639285"/>
            <a:ext cx="12482513" cy="6200142"/>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pic>
        <p:nvPicPr>
          <p:cNvPr id="45" name="Picture 22" descr="\\artsfs\arts_home\ktsedryk\My Pictures\ordre.bmp">
            <a:extLst>
              <a:ext uri="{FF2B5EF4-FFF2-40B4-BE49-F238E27FC236}">
                <a16:creationId xmlns:a16="http://schemas.microsoft.com/office/drawing/2014/main" id="{D699D4E7-6FFE-3C0D-3894-54D9A082B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6450" y="1908652"/>
            <a:ext cx="4394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2000" fill="hold"/>
                                        <p:tgtEl>
                                          <p:spTgt spid="30"/>
                                        </p:tgtEl>
                                        <p:attrNameLst>
                                          <p:attrName>ppt_x</p:attrName>
                                        </p:attrNameLst>
                                      </p:cBhvr>
                                      <p:tavLst>
                                        <p:tav tm="0">
                                          <p:val>
                                            <p:strVal val="1+#ppt_w/2"/>
                                          </p:val>
                                        </p:tav>
                                        <p:tav tm="100000">
                                          <p:val>
                                            <p:strVal val="#ppt_x"/>
                                          </p:val>
                                        </p:tav>
                                      </p:tavLst>
                                    </p:anim>
                                    <p:anim calcmode="lin" valueType="num">
                                      <p:cBhvr additive="base">
                                        <p:cTn id="12" dur="2000" fill="hold"/>
                                        <p:tgtEl>
                                          <p:spTgt spid="30"/>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5" presetClass="path" presetSubtype="0" accel="50000" decel="50000" fill="hold" nodeType="clickEffect">
                                  <p:stCondLst>
                                    <p:cond delay="0"/>
                                  </p:stCondLst>
                                  <p:childTnLst>
                                    <p:animMotion origin="layout" path="M -9.48747E-7 4.05155E-6 L -0.20692 0.00158 " pathEditMode="relative" rAng="0" ptsTypes="AA">
                                      <p:cBhvr>
                                        <p:cTn id="25" dur="2000" fill="hold"/>
                                        <p:tgtEl>
                                          <p:spTgt spid="30"/>
                                        </p:tgtEl>
                                        <p:attrNameLst>
                                          <p:attrName>ppt_x</p:attrName>
                                          <p:attrName>ppt_y</p:attrName>
                                        </p:attrNameLst>
                                      </p:cBhvr>
                                      <p:rCtr x="-10352" y="68"/>
                                    </p:animMotion>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edge">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800" decel="100000"/>
                                        <p:tgtEl>
                                          <p:spTgt spid="33"/>
                                        </p:tgtEl>
                                      </p:cBhvr>
                                    </p:animEffect>
                                    <p:anim calcmode="lin" valueType="num">
                                      <p:cBhvr>
                                        <p:cTn id="36" dur="800" decel="100000" fill="hold"/>
                                        <p:tgtEl>
                                          <p:spTgt spid="33"/>
                                        </p:tgtEl>
                                        <p:attrNameLst>
                                          <p:attrName>style.rotation</p:attrName>
                                        </p:attrNameLst>
                                      </p:cBhvr>
                                      <p:tavLst>
                                        <p:tav tm="0">
                                          <p:val>
                                            <p:fltVal val="-90"/>
                                          </p:val>
                                        </p:tav>
                                        <p:tav tm="100000">
                                          <p:val>
                                            <p:fltVal val="0"/>
                                          </p:val>
                                        </p:tav>
                                      </p:tavLst>
                                    </p:anim>
                                    <p:anim calcmode="lin" valueType="num">
                                      <p:cBhvr>
                                        <p:cTn id="37" dur="800" decel="100000" fill="hold"/>
                                        <p:tgtEl>
                                          <p:spTgt spid="33"/>
                                        </p:tgtEl>
                                        <p:attrNameLst>
                                          <p:attrName>ppt_x</p:attrName>
                                        </p:attrNameLst>
                                      </p:cBhvr>
                                      <p:tavLst>
                                        <p:tav tm="0">
                                          <p:val>
                                            <p:strVal val="#ppt_x+0.4"/>
                                          </p:val>
                                        </p:tav>
                                        <p:tav tm="100000">
                                          <p:val>
                                            <p:strVal val="#ppt_x-0.05"/>
                                          </p:val>
                                        </p:tav>
                                      </p:tavLst>
                                    </p:anim>
                                    <p:anim calcmode="lin" valueType="num">
                                      <p:cBhvr>
                                        <p:cTn id="38" dur="800" decel="100000" fill="hold"/>
                                        <p:tgtEl>
                                          <p:spTgt spid="33"/>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800" decel="100000"/>
                                        <p:tgtEl>
                                          <p:spTgt spid="36"/>
                                        </p:tgtEl>
                                      </p:cBhvr>
                                    </p:animEffect>
                                    <p:anim calcmode="lin" valueType="num">
                                      <p:cBhvr>
                                        <p:cTn id="56" dur="800" decel="100000" fill="hold"/>
                                        <p:tgtEl>
                                          <p:spTgt spid="36"/>
                                        </p:tgtEl>
                                        <p:attrNameLst>
                                          <p:attrName>style.rotation</p:attrName>
                                        </p:attrNameLst>
                                      </p:cBhvr>
                                      <p:tavLst>
                                        <p:tav tm="0">
                                          <p:val>
                                            <p:fltVal val="-90"/>
                                          </p:val>
                                        </p:tav>
                                        <p:tav tm="100000">
                                          <p:val>
                                            <p:fltVal val="0"/>
                                          </p:val>
                                        </p:tav>
                                      </p:tavLst>
                                    </p:anim>
                                    <p:anim calcmode="lin" valueType="num">
                                      <p:cBhvr>
                                        <p:cTn id="57" dur="800" decel="100000" fill="hold"/>
                                        <p:tgtEl>
                                          <p:spTgt spid="36"/>
                                        </p:tgtEl>
                                        <p:attrNameLst>
                                          <p:attrName>ppt_x</p:attrName>
                                        </p:attrNameLst>
                                      </p:cBhvr>
                                      <p:tavLst>
                                        <p:tav tm="0">
                                          <p:val>
                                            <p:strVal val="#ppt_x+0.4"/>
                                          </p:val>
                                        </p:tav>
                                        <p:tav tm="100000">
                                          <p:val>
                                            <p:strVal val="#ppt_x-0.05"/>
                                          </p:val>
                                        </p:tav>
                                      </p:tavLst>
                                    </p:anim>
                                    <p:anim calcmode="lin" valueType="num">
                                      <p:cBhvr>
                                        <p:cTn id="58" dur="800" decel="100000" fill="hold"/>
                                        <p:tgtEl>
                                          <p:spTgt spid="3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3000" fill="hold"/>
                                        <p:tgtEl>
                                          <p:spTgt spid="37"/>
                                        </p:tgtEl>
                                        <p:attrNameLst>
                                          <p:attrName>ppt_x</p:attrName>
                                        </p:attrNameLst>
                                      </p:cBhvr>
                                      <p:tavLst>
                                        <p:tav tm="0">
                                          <p:val>
                                            <p:strVal val="1+#ppt_w/2"/>
                                          </p:val>
                                        </p:tav>
                                        <p:tav tm="100000">
                                          <p:val>
                                            <p:strVal val="#ppt_x"/>
                                          </p:val>
                                        </p:tav>
                                      </p:tavLst>
                                    </p:anim>
                                    <p:anim calcmode="lin" valueType="num">
                                      <p:cBhvr additive="base">
                                        <p:cTn id="66" dur="3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1.69783E-6 4.05155E-6 L 0.10772 0.01243 " pathEditMode="relative" rAng="0" ptsTypes="AA">
                                      <p:cBhvr>
                                        <p:cTn id="70" dur="3000" fill="hold"/>
                                        <p:tgtEl>
                                          <p:spTgt spid="37"/>
                                        </p:tgtEl>
                                        <p:attrNameLst>
                                          <p:attrName>ppt_x</p:attrName>
                                          <p:attrName>ppt_y</p:attrName>
                                        </p:attrNameLst>
                                      </p:cBhvr>
                                      <p:rCtr x="5380" y="610"/>
                                    </p:animMotion>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edge">
                                      <p:cBhvr>
                                        <p:cTn id="75" dur="20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800" decel="100000"/>
                                        <p:tgtEl>
                                          <p:spTgt spid="42"/>
                                        </p:tgtEl>
                                      </p:cBhvr>
                                    </p:animEffect>
                                    <p:anim calcmode="lin" valueType="num">
                                      <p:cBhvr>
                                        <p:cTn id="81" dur="800" decel="100000" fill="hold"/>
                                        <p:tgtEl>
                                          <p:spTgt spid="42"/>
                                        </p:tgtEl>
                                        <p:attrNameLst>
                                          <p:attrName>style.rotation</p:attrName>
                                        </p:attrNameLst>
                                      </p:cBhvr>
                                      <p:tavLst>
                                        <p:tav tm="0">
                                          <p:val>
                                            <p:fltVal val="-90"/>
                                          </p:val>
                                        </p:tav>
                                        <p:tav tm="100000">
                                          <p:val>
                                            <p:fltVal val="0"/>
                                          </p:val>
                                        </p:tav>
                                      </p:tavLst>
                                    </p:anim>
                                    <p:anim calcmode="lin" valueType="num">
                                      <p:cBhvr>
                                        <p:cTn id="82" dur="800" decel="100000" fill="hold"/>
                                        <p:tgtEl>
                                          <p:spTgt spid="42"/>
                                        </p:tgtEl>
                                        <p:attrNameLst>
                                          <p:attrName>ppt_x</p:attrName>
                                        </p:attrNameLst>
                                      </p:cBhvr>
                                      <p:tavLst>
                                        <p:tav tm="0">
                                          <p:val>
                                            <p:strVal val="#ppt_x+0.4"/>
                                          </p:val>
                                        </p:tav>
                                        <p:tav tm="100000">
                                          <p:val>
                                            <p:strVal val="#ppt_x-0.05"/>
                                          </p:val>
                                        </p:tav>
                                      </p:tavLst>
                                    </p:anim>
                                    <p:anim calcmode="lin" valueType="num">
                                      <p:cBhvr>
                                        <p:cTn id="83" dur="800" decel="100000" fill="hold"/>
                                        <p:tgtEl>
                                          <p:spTgt spid="42"/>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800" decel="100000"/>
                                        <p:tgtEl>
                                          <p:spTgt spid="43"/>
                                        </p:tgtEl>
                                      </p:cBhvr>
                                    </p:animEffect>
                                    <p:anim calcmode="lin" valueType="num">
                                      <p:cBhvr>
                                        <p:cTn id="97" dur="800" decel="100000" fill="hold"/>
                                        <p:tgtEl>
                                          <p:spTgt spid="43"/>
                                        </p:tgtEl>
                                        <p:attrNameLst>
                                          <p:attrName>style.rotation</p:attrName>
                                        </p:attrNameLst>
                                      </p:cBhvr>
                                      <p:tavLst>
                                        <p:tav tm="0">
                                          <p:val>
                                            <p:fltVal val="-90"/>
                                          </p:val>
                                        </p:tav>
                                        <p:tav tm="100000">
                                          <p:val>
                                            <p:fltVal val="0"/>
                                          </p:val>
                                        </p:tav>
                                      </p:tavLst>
                                    </p:anim>
                                    <p:anim calcmode="lin" valueType="num">
                                      <p:cBhvr>
                                        <p:cTn id="98" dur="800" decel="100000" fill="hold"/>
                                        <p:tgtEl>
                                          <p:spTgt spid="43"/>
                                        </p:tgtEl>
                                        <p:attrNameLst>
                                          <p:attrName>ppt_x</p:attrName>
                                        </p:attrNameLst>
                                      </p:cBhvr>
                                      <p:tavLst>
                                        <p:tav tm="0">
                                          <p:val>
                                            <p:strVal val="#ppt_x+0.4"/>
                                          </p:val>
                                        </p:tav>
                                        <p:tav tm="100000">
                                          <p:val>
                                            <p:strVal val="#ppt_x-0.05"/>
                                          </p:val>
                                        </p:tav>
                                      </p:tavLst>
                                    </p:anim>
                                    <p:anim calcmode="lin" valueType="num">
                                      <p:cBhvr>
                                        <p:cTn id="99" dur="800" decel="100000" fill="hold"/>
                                        <p:tgtEl>
                                          <p:spTgt spid="43"/>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left)">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wipe(left)">
                                      <p:cBhvr>
                                        <p:cTn id="111" dur="5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2000"/>
                                        <p:tgtEl>
                                          <p:spTgt spid="44"/>
                                        </p:tgtEl>
                                      </p:cBhvr>
                                    </p:animEffect>
                                  </p:childTnLst>
                                </p:cTn>
                              </p:par>
                              <p:par>
                                <p:cTn id="117" presetID="1"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par>
                                <p:cTn id="119" presetID="6" presetClass="emph" presetSubtype="0" fill="hold" nodeType="withEffect">
                                  <p:stCondLst>
                                    <p:cond delay="0"/>
                                  </p:stCondLst>
                                  <p:childTnLst>
                                    <p:animScale>
                                      <p:cBhvr>
                                        <p:cTn id="120" dur="2000" fill="hold"/>
                                        <p:tgtEl>
                                          <p:spTgt spid="45"/>
                                        </p:tgtEl>
                                      </p:cBhvr>
                                      <p:by x="150000" y="150000"/>
                                    </p:animScale>
                                  </p:childTnLst>
                                </p:cTn>
                              </p:par>
                              <p:par>
                                <p:cTn id="121" presetID="49" presetClass="path" presetSubtype="0" accel="50000" decel="50000" fill="hold" nodeType="withEffect">
                                  <p:stCondLst>
                                    <p:cond delay="0"/>
                                  </p:stCondLst>
                                  <p:childTnLst>
                                    <p:animMotion origin="layout" path="M 0.03959 -0.02384 L -0.2125 -0.09769 " pathEditMode="relative" rAng="0" ptsTypes="AA">
                                      <p:cBhvr>
                                        <p:cTn id="122" dur="2000" fill="hold"/>
                                        <p:tgtEl>
                                          <p:spTgt spid="45"/>
                                        </p:tgtEl>
                                        <p:attrNameLst>
                                          <p:attrName>ppt_x</p:attrName>
                                          <p:attrName>ppt_y</p:attrName>
                                        </p:attrNameLst>
                                      </p:cBhvr>
                                      <p:rCtr x="-12604"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1" grpId="0"/>
      <p:bldP spid="32" grpId="0" animBg="1"/>
      <p:bldP spid="38" grpId="0" animBg="1"/>
      <p:bldP spid="39" grpId="0"/>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6716-C1CD-7E0F-E245-54F5DCD46CEC}"/>
              </a:ext>
            </a:extLst>
          </p:cNvPr>
          <p:cNvSpPr>
            <a:spLocks noGrp="1"/>
          </p:cNvSpPr>
          <p:nvPr>
            <p:ph type="title"/>
          </p:nvPr>
        </p:nvSpPr>
        <p:spPr/>
        <p:txBody>
          <a:bodyPr/>
          <a:lstStyle/>
          <a:p>
            <a:r>
              <a:rPr lang="fr-CA" dirty="0"/>
              <a:t>Avoir (accord)</a:t>
            </a:r>
          </a:p>
        </p:txBody>
      </p:sp>
      <p:pic>
        <p:nvPicPr>
          <p:cNvPr id="17" name="Picture 16" descr="C:\Documents and Settings\ktsedryk\My Documents\Enseignement\Waterloo\Distance\252\temps passes\images\attentive.jpg">
            <a:extLst>
              <a:ext uri="{FF2B5EF4-FFF2-40B4-BE49-F238E27FC236}">
                <a16:creationId xmlns:a16="http://schemas.microsoft.com/office/drawing/2014/main" id="{EDB10E89-CB2A-6E81-63D1-2CBB302DD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0605" y="2570575"/>
            <a:ext cx="3838882" cy="38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6">
            <a:extLst>
              <a:ext uri="{FF2B5EF4-FFF2-40B4-BE49-F238E27FC236}">
                <a16:creationId xmlns:a16="http://schemas.microsoft.com/office/drawing/2014/main" id="{EBF5D3BB-E768-17E6-1E59-9420E305ECAD}"/>
              </a:ext>
            </a:extLst>
          </p:cNvPr>
          <p:cNvGrpSpPr/>
          <p:nvPr/>
        </p:nvGrpSpPr>
        <p:grpSpPr>
          <a:xfrm>
            <a:off x="8970204" y="-1912492"/>
            <a:ext cx="4126653" cy="5507695"/>
            <a:chOff x="8970204" y="-1912492"/>
            <a:chExt cx="4126653" cy="5507695"/>
          </a:xfrm>
        </p:grpSpPr>
        <p:sp>
          <p:nvSpPr>
            <p:cNvPr id="48" name="Isosceles Triangle 7">
              <a:extLst>
                <a:ext uri="{FF2B5EF4-FFF2-40B4-BE49-F238E27FC236}">
                  <a16:creationId xmlns:a16="http://schemas.microsoft.com/office/drawing/2014/main" id="{E47AF1D0-1EE7-FD3A-54D5-1EA26FA5074D}"/>
                </a:ext>
              </a:extLst>
            </p:cNvPr>
            <p:cNvSpPr/>
            <p:nvPr/>
          </p:nvSpPr>
          <p:spPr bwMode="auto">
            <a:xfrm rot="2808625">
              <a:off x="8272926" y="-862955"/>
              <a:ext cx="5507695" cy="3408622"/>
            </a:xfrm>
            <a:custGeom>
              <a:avLst/>
              <a:gdLst>
                <a:gd name="connsiteX0" fmla="*/ 0 w 6172200"/>
                <a:gd name="connsiteY0" fmla="*/ 3332162 h 3332162"/>
                <a:gd name="connsiteX1" fmla="*/ 3140539 w 6172200"/>
                <a:gd name="connsiteY1" fmla="*/ 0 h 3332162"/>
                <a:gd name="connsiteX2" fmla="*/ 6172200 w 6172200"/>
                <a:gd name="connsiteY2" fmla="*/ 3332162 h 3332162"/>
                <a:gd name="connsiteX3" fmla="*/ 0 w 6172200"/>
                <a:gd name="connsiteY3" fmla="*/ 3332162 h 3332162"/>
                <a:gd name="connsiteX0" fmla="*/ 0 w 5244663"/>
                <a:gd name="connsiteY0" fmla="*/ 3332162 h 3332162"/>
                <a:gd name="connsiteX1" fmla="*/ 3140539 w 5244663"/>
                <a:gd name="connsiteY1" fmla="*/ 0 h 3332162"/>
                <a:gd name="connsiteX2" fmla="*/ 5244663 w 5244663"/>
                <a:gd name="connsiteY2" fmla="*/ 2083076 h 3332162"/>
                <a:gd name="connsiteX3" fmla="*/ 0 w 5244663"/>
                <a:gd name="connsiteY3" fmla="*/ 3332162 h 3332162"/>
                <a:gd name="connsiteX0" fmla="*/ 0 w 5189287"/>
                <a:gd name="connsiteY0" fmla="*/ 3343238 h 3343238"/>
                <a:gd name="connsiteX1" fmla="*/ 3085163 w 5189287"/>
                <a:gd name="connsiteY1" fmla="*/ 0 h 3343238"/>
                <a:gd name="connsiteX2" fmla="*/ 5189287 w 5189287"/>
                <a:gd name="connsiteY2" fmla="*/ 2083076 h 3343238"/>
                <a:gd name="connsiteX3" fmla="*/ 0 w 5189287"/>
                <a:gd name="connsiteY3" fmla="*/ 3343238 h 3343238"/>
                <a:gd name="connsiteX0" fmla="*/ 0 w 5846144"/>
                <a:gd name="connsiteY0" fmla="*/ 3343238 h 3343238"/>
                <a:gd name="connsiteX1" fmla="*/ 3085163 w 5846144"/>
                <a:gd name="connsiteY1" fmla="*/ 0 h 3343238"/>
                <a:gd name="connsiteX2" fmla="*/ 5846144 w 5846144"/>
                <a:gd name="connsiteY2" fmla="*/ 2682260 h 3343238"/>
                <a:gd name="connsiteX3" fmla="*/ 0 w 5846144"/>
                <a:gd name="connsiteY3" fmla="*/ 3343238 h 3343238"/>
                <a:gd name="connsiteX0" fmla="*/ 0 w 5428899"/>
                <a:gd name="connsiteY0" fmla="*/ 3343238 h 3343238"/>
                <a:gd name="connsiteX1" fmla="*/ 3085163 w 5428899"/>
                <a:gd name="connsiteY1" fmla="*/ 0 h 3343238"/>
                <a:gd name="connsiteX2" fmla="*/ 5428899 w 5428899"/>
                <a:gd name="connsiteY2" fmla="*/ 2273165 h 3343238"/>
                <a:gd name="connsiteX3" fmla="*/ 0 w 5428899"/>
                <a:gd name="connsiteY3" fmla="*/ 3343238 h 3343238"/>
                <a:gd name="connsiteX0" fmla="*/ 0 w 5507695"/>
                <a:gd name="connsiteY0" fmla="*/ 3408622 h 3408622"/>
                <a:gd name="connsiteX1" fmla="*/ 3163959 w 5507695"/>
                <a:gd name="connsiteY1" fmla="*/ 0 h 3408622"/>
                <a:gd name="connsiteX2" fmla="*/ 5507695 w 5507695"/>
                <a:gd name="connsiteY2" fmla="*/ 2273165 h 3408622"/>
                <a:gd name="connsiteX3" fmla="*/ 0 w 5507695"/>
                <a:gd name="connsiteY3" fmla="*/ 3408622 h 3408622"/>
              </a:gdLst>
              <a:ahLst/>
              <a:cxnLst>
                <a:cxn ang="0">
                  <a:pos x="connsiteX0" y="connsiteY0"/>
                </a:cxn>
                <a:cxn ang="0">
                  <a:pos x="connsiteX1" y="connsiteY1"/>
                </a:cxn>
                <a:cxn ang="0">
                  <a:pos x="connsiteX2" y="connsiteY2"/>
                </a:cxn>
                <a:cxn ang="0">
                  <a:pos x="connsiteX3" y="connsiteY3"/>
                </a:cxn>
              </a:cxnLst>
              <a:rect l="l" t="t" r="r" b="b"/>
              <a:pathLst>
                <a:path w="5507695" h="3408622">
                  <a:moveTo>
                    <a:pt x="0" y="3408622"/>
                  </a:moveTo>
                  <a:lnTo>
                    <a:pt x="3163959" y="0"/>
                  </a:lnTo>
                  <a:lnTo>
                    <a:pt x="5507695" y="2273165"/>
                  </a:lnTo>
                  <a:lnTo>
                    <a:pt x="0" y="3408622"/>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49" name="TextBox 48">
              <a:extLst>
                <a:ext uri="{FF2B5EF4-FFF2-40B4-BE49-F238E27FC236}">
                  <a16:creationId xmlns:a16="http://schemas.microsoft.com/office/drawing/2014/main" id="{B7633E73-D479-2C8E-71C8-BC9018229C48}"/>
                </a:ext>
              </a:extLst>
            </p:cNvPr>
            <p:cNvSpPr txBox="1"/>
            <p:nvPr/>
          </p:nvSpPr>
          <p:spPr>
            <a:xfrm rot="2098590">
              <a:off x="8970204" y="651900"/>
              <a:ext cx="4126653" cy="124649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a:spAutoFit/>
            </a:bodyPr>
            <a:lstStyle>
              <a:defPPr>
                <a:defRPr lang="en-US"/>
              </a:defPPr>
              <a:lvl1pPr marL="342900" marR="0" lvl="0" indent="-342900" algn="ctr" defTabSz="914400" eaLnBrk="0" latinLnBrk="0" hangingPunct="0">
                <a:lnSpc>
                  <a:spcPct val="100000"/>
                </a:lnSpc>
                <a:spcBef>
                  <a:spcPct val="20000"/>
                </a:spcBef>
                <a:buClrTx/>
                <a:buSzTx/>
                <a:buFontTx/>
                <a:buNone/>
                <a:tabLst/>
                <a:defRPr kumimoji="0" sz="9600" b="1" i="0" u="none" strike="noStrike" kern="0" cap="none" spc="0" normalizeH="0" baseline="0">
                  <a:ln>
                    <a:solidFill>
                      <a:schemeClr val="bg1"/>
                    </a:solidFill>
                  </a:ln>
                  <a:solidFill>
                    <a:schemeClr val="bg1"/>
                  </a:solidFill>
                  <a:effectLst/>
                  <a:uLnTx/>
                  <a:uFillTx/>
                  <a:latin typeface="Dreaming Outloud Pro" panose="020B0604020202020204" pitchFamily="66" charset="0"/>
                  <a:cs typeface="Dreaming Outloud Pro" panose="020B0604020202020204" pitchFamily="66"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nSpc>
                  <a:spcPts val="4500"/>
                </a:lnSpc>
                <a:spcBef>
                  <a:spcPts val="0"/>
                </a:spcBef>
              </a:pPr>
              <a:r>
                <a:rPr lang="fr-FR" sz="11500" dirty="0">
                  <a:latin typeface="Cubano" panose="00000500000000000000" pitchFamily="50" charset="0"/>
                </a:rPr>
                <a:t>4</a:t>
              </a:r>
              <a:r>
                <a:rPr lang="fr-FR" sz="4800" dirty="0">
                  <a:latin typeface="Cubano" panose="00000500000000000000" pitchFamily="50" charset="0"/>
                </a:rPr>
                <a:t> </a:t>
              </a:r>
            </a:p>
            <a:p>
              <a:pPr>
                <a:lnSpc>
                  <a:spcPts val="4500"/>
                </a:lnSpc>
                <a:spcBef>
                  <a:spcPts val="0"/>
                </a:spcBef>
              </a:pPr>
              <a:r>
                <a:rPr lang="fr-FR" sz="4800" dirty="0">
                  <a:latin typeface="Cubano" panose="00000500000000000000" pitchFamily="50" charset="0"/>
                </a:rPr>
                <a:t>contextes</a:t>
              </a:r>
              <a:endParaRPr lang="fr-CA" sz="4800" dirty="0">
                <a:latin typeface="Cubano" panose="00000500000000000000" pitchFamily="50" charset="0"/>
              </a:endParaRPr>
            </a:p>
          </p:txBody>
        </p:sp>
      </p:grpSp>
      <p:sp>
        <p:nvSpPr>
          <p:cNvPr id="16" name="Content Placeholder 5">
            <a:extLst>
              <a:ext uri="{FF2B5EF4-FFF2-40B4-BE49-F238E27FC236}">
                <a16:creationId xmlns:a16="http://schemas.microsoft.com/office/drawing/2014/main" id="{0DD31C31-6153-8D7B-2176-2B033636C447}"/>
              </a:ext>
            </a:extLst>
          </p:cNvPr>
          <p:cNvSpPr txBox="1">
            <a:spLocks noChangeArrowheads="1"/>
          </p:cNvSpPr>
          <p:nvPr/>
        </p:nvSpPr>
        <p:spPr bwMode="auto">
          <a:xfrm>
            <a:off x="584283" y="1224114"/>
            <a:ext cx="83058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defRPr/>
            </a:pPr>
            <a:endParaRPr kumimoji="0" lang="fr-CA" altLang="fr-FR" sz="2400" b="0" i="0" u="none" strike="noStrike" kern="0" cap="none" spc="0" normalizeH="0" baseline="0" noProof="0" dirty="0">
              <a:ln>
                <a:noFill/>
              </a:ln>
              <a:solidFill>
                <a:srgbClr val="106588"/>
              </a:solidFill>
              <a:effectLst/>
              <a:uLnTx/>
              <a:uFillTx/>
              <a:latin typeface="Arial"/>
              <a:ea typeface="+mn-ea"/>
              <a:cs typeface="+mn-cs"/>
            </a:endParaRP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 J’ai vu Marie et Jeanne. - Je </a:t>
            </a:r>
            <a:r>
              <a:rPr kumimoji="0" lang="fr-CA" altLang="fr-FR" sz="2000" b="0" i="0" u="sng" strike="noStrike" kern="0" cap="none" spc="0" normalizeH="0" baseline="0" noProof="0" dirty="0">
                <a:ln>
                  <a:noFill/>
                </a:ln>
                <a:solidFill>
                  <a:srgbClr val="0070C0"/>
                </a:solidFill>
                <a:effectLst/>
                <a:uLnTx/>
                <a:uFillTx/>
                <a:latin typeface="Arial"/>
                <a:ea typeface="+mn-ea"/>
                <a:cs typeface="+mn-cs"/>
              </a:rPr>
              <a:t>les</a:t>
            </a:r>
            <a:r>
              <a:rPr kumimoji="0" lang="fr-CA" altLang="fr-FR" sz="2000" b="1" i="0" u="none" strike="noStrike" kern="0" cap="none" spc="0" normalizeH="0" baseline="0" noProof="0" dirty="0">
                <a:ln>
                  <a:noFill/>
                </a:ln>
                <a:solidFill>
                  <a:srgbClr val="333766"/>
                </a:solidFill>
                <a:effectLst/>
                <a:uLnTx/>
                <a:uFillTx/>
                <a:latin typeface="Arial"/>
                <a:ea typeface="+mn-ea"/>
                <a:cs typeface="+mn-cs"/>
              </a:rPr>
              <a:t> </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ai vu</a:t>
            </a:r>
            <a:r>
              <a:rPr kumimoji="0" lang="fr-CA" altLang="fr-FR" sz="2000" b="1" i="0" u="none" strike="noStrike" kern="0" cap="none" spc="0" normalizeH="0" baseline="0" noProof="0" dirty="0">
                <a:ln>
                  <a:noFill/>
                </a:ln>
                <a:solidFill>
                  <a:srgbClr val="C00000"/>
                </a:solidFill>
                <a:effectLst/>
                <a:uLnTx/>
                <a:uFillTx/>
                <a:latin typeface="Arial"/>
                <a:ea typeface="+mn-ea"/>
                <a:cs typeface="+mn-cs"/>
              </a:rPr>
              <a:t>es</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p>
          <a:p>
            <a:pPr marL="914400" marR="0" lvl="1" indent="-5143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fr-CA" altLang="fr-FR" sz="1800" b="1" i="1" u="none" strike="noStrike" kern="0" cap="none" spc="0" normalizeH="0" baseline="0" noProof="0" dirty="0">
                <a:ln>
                  <a:noFill/>
                </a:ln>
                <a:solidFill>
                  <a:srgbClr val="333766"/>
                </a:solidFill>
                <a:effectLst/>
                <a:uLnTx/>
                <a:uFillTx/>
                <a:latin typeface="Arial"/>
              </a:rPr>
              <a:t>pronoms</a:t>
            </a:r>
            <a:r>
              <a:rPr kumimoji="0" lang="fr-CA" altLang="fr-FR" sz="1800" b="0" i="1" u="none" strike="noStrike" kern="0" cap="none" spc="0" normalizeH="0" baseline="0" noProof="0" dirty="0">
                <a:ln>
                  <a:noFill/>
                </a:ln>
                <a:solidFill>
                  <a:srgbClr val="333766"/>
                </a:solidFill>
                <a:effectLst/>
                <a:uLnTx/>
                <a:uFillTx/>
                <a:latin typeface="Arial"/>
              </a:rPr>
              <a:t> COD </a:t>
            </a:r>
          </a:p>
          <a:p>
            <a:pPr marL="400050" marR="0" lvl="1" indent="0" algn="l" defTabSz="914400" rtl="0" eaLnBrk="1" fontAlgn="base" latinLnBrk="0" hangingPunct="1">
              <a:lnSpc>
                <a:spcPct val="100000"/>
              </a:lnSpc>
              <a:spcBef>
                <a:spcPct val="20000"/>
              </a:spcBef>
              <a:spcAft>
                <a:spcPct val="0"/>
              </a:spcAft>
              <a:buClrTx/>
              <a:buSzTx/>
              <a:buNone/>
              <a:tabLst/>
              <a:defRPr/>
            </a:pPr>
            <a:br>
              <a:rPr kumimoji="0" lang="fr-CA" altLang="fr-FR" sz="1800" b="0" i="1" u="none" strike="noStrike" kern="0" cap="none" spc="0" normalizeH="0" baseline="0" noProof="0" dirty="0">
                <a:ln>
                  <a:noFill/>
                </a:ln>
                <a:solidFill>
                  <a:srgbClr val="000000"/>
                </a:solidFill>
                <a:effectLst/>
                <a:uLnTx/>
                <a:uFillTx/>
                <a:latin typeface="Arial"/>
              </a:rPr>
            </a:br>
            <a:endParaRPr kumimoji="0" lang="fr-CA" altLang="fr-FR" sz="1800" b="0" i="0" u="none" strike="noStrike" kern="0" cap="none" spc="0" normalizeH="0" baseline="0" noProof="0" dirty="0">
              <a:ln>
                <a:noFill/>
              </a:ln>
              <a:solidFill>
                <a:srgbClr val="000000"/>
              </a:solidFill>
              <a:effectLst/>
              <a:uLnTx/>
              <a:uFillTx/>
              <a:latin typeface="Arial"/>
            </a:endParaRP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r>
              <a:rPr kumimoji="0" lang="fr-CA" altLang="fr-FR" sz="2000" b="0" i="0" u="sng" strike="noStrike" kern="0" cap="none" spc="0" normalizeH="0" baseline="0" noProof="0" dirty="0">
                <a:ln>
                  <a:noFill/>
                </a:ln>
                <a:solidFill>
                  <a:srgbClr val="333766"/>
                </a:solidFill>
                <a:effectLst/>
                <a:uLnTx/>
                <a:uFillTx/>
                <a:latin typeface="Arial"/>
                <a:ea typeface="+mn-ea"/>
                <a:cs typeface="+mn-cs"/>
              </a:rPr>
              <a:t>Quelle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r>
              <a:rPr kumimoji="0" lang="fr-CA" altLang="fr-FR" sz="2000" b="0" i="0" u="none" strike="noStrike" kern="0" cap="none" spc="0" normalizeH="0" baseline="0" noProof="0" dirty="0">
                <a:ln>
                  <a:noFill/>
                </a:ln>
                <a:solidFill>
                  <a:srgbClr val="0070C0"/>
                </a:solidFill>
                <a:effectLst/>
                <a:uLnTx/>
                <a:uFillTx/>
                <a:latin typeface="Arial"/>
                <a:ea typeface="+mn-ea"/>
                <a:cs typeface="+mn-cs"/>
              </a:rPr>
              <a:t>robe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as-tu acheté</a:t>
            </a:r>
            <a:r>
              <a:rPr kumimoji="0" lang="fr-CA" altLang="fr-FR" sz="2000" b="1" i="0" u="none" strike="noStrike" kern="0" cap="none" spc="0" normalizeH="0" baseline="0" noProof="0" dirty="0">
                <a:ln>
                  <a:noFill/>
                </a:ln>
                <a:solidFill>
                  <a:srgbClr val="C00000"/>
                </a:solidFill>
                <a:effectLst/>
                <a:uLnTx/>
                <a:uFillTx/>
                <a:latin typeface="Arial"/>
                <a:ea typeface="+mn-ea"/>
                <a:cs typeface="+mn-cs"/>
              </a:rPr>
              <a:t>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a:t>
            </a:r>
          </a:p>
          <a:p>
            <a:pPr marL="914400" marR="0" lvl="1" indent="-5143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fr-CA" altLang="fr-FR" sz="1800" b="0" i="0" u="none" strike="noStrike" kern="0" cap="none" spc="0" normalizeH="0" baseline="0" noProof="0" dirty="0">
                <a:ln>
                  <a:noFill/>
                </a:ln>
                <a:solidFill>
                  <a:srgbClr val="333766"/>
                </a:solidFill>
                <a:effectLst/>
                <a:uLnTx/>
                <a:uFillTx/>
                <a:latin typeface="Arial"/>
              </a:rPr>
              <a:t>questions avec </a:t>
            </a:r>
            <a:r>
              <a:rPr kumimoji="0" lang="fr-CA" altLang="fr-FR" sz="1800" b="1" i="0" u="none" strike="noStrike" kern="0" cap="none" spc="0" normalizeH="0" baseline="0" noProof="0" dirty="0">
                <a:ln>
                  <a:noFill/>
                </a:ln>
                <a:solidFill>
                  <a:srgbClr val="333766"/>
                </a:solidFill>
                <a:effectLst/>
                <a:uLnTx/>
                <a:uFillTx/>
                <a:latin typeface="Arial"/>
              </a:rPr>
              <a:t>quelle, quelles, quels</a:t>
            </a:r>
          </a:p>
          <a:p>
            <a:pPr marL="400050" marR="0" lvl="1" indent="0" algn="l" defTabSz="914400" rtl="0" eaLnBrk="1" fontAlgn="base" latinLnBrk="0" hangingPunct="1">
              <a:lnSpc>
                <a:spcPct val="100000"/>
              </a:lnSpc>
              <a:spcBef>
                <a:spcPct val="20000"/>
              </a:spcBef>
              <a:spcAft>
                <a:spcPct val="0"/>
              </a:spcAft>
              <a:buClrTx/>
              <a:buSzTx/>
              <a:buNone/>
              <a:tabLst/>
              <a:defRPr/>
            </a:pPr>
            <a:br>
              <a:rPr kumimoji="0" lang="fr-CA" altLang="fr-FR" sz="1800" b="1" i="0" u="none" strike="noStrike" kern="0" cap="none" spc="0" normalizeH="0" baseline="0" noProof="0" dirty="0">
                <a:ln>
                  <a:noFill/>
                </a:ln>
                <a:solidFill>
                  <a:srgbClr val="333766"/>
                </a:solidFill>
                <a:effectLst/>
                <a:uLnTx/>
                <a:uFillTx/>
                <a:latin typeface="Arial"/>
              </a:rPr>
            </a:br>
            <a:endParaRPr kumimoji="0" lang="fr-CA" altLang="fr-FR" sz="1600" b="0" i="0" u="none" strike="noStrike" kern="0" cap="none" spc="0" normalizeH="0" baseline="0" noProof="0" dirty="0">
              <a:ln>
                <a:noFill/>
              </a:ln>
              <a:solidFill>
                <a:srgbClr val="333766"/>
              </a:solidFill>
              <a:effectLst/>
              <a:uLnTx/>
              <a:uFillTx/>
              <a:latin typeface="Arial"/>
            </a:endParaRP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r>
              <a:rPr kumimoji="0" lang="fr-CA" altLang="fr-FR" sz="2000" b="0" i="0" u="sng" strike="noStrike" kern="0" cap="none" spc="0" normalizeH="0" baseline="0" noProof="0" dirty="0">
                <a:ln>
                  <a:noFill/>
                </a:ln>
                <a:solidFill>
                  <a:srgbClr val="333766"/>
                </a:solidFill>
                <a:effectLst/>
                <a:uLnTx/>
                <a:uFillTx/>
                <a:latin typeface="Arial"/>
                <a:ea typeface="+mn-ea"/>
                <a:cs typeface="+mn-cs"/>
              </a:rPr>
              <a:t>Combien de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r>
              <a:rPr kumimoji="0" lang="fr-CA" altLang="fr-FR" sz="2000" b="0" i="0" u="none" strike="noStrike" kern="0" cap="none" spc="0" normalizeH="0" baseline="0" noProof="0" dirty="0">
                <a:ln>
                  <a:noFill/>
                </a:ln>
                <a:solidFill>
                  <a:srgbClr val="0070C0"/>
                </a:solidFill>
                <a:effectLst/>
                <a:uLnTx/>
                <a:uFillTx/>
                <a:latin typeface="Arial"/>
                <a:ea typeface="+mn-ea"/>
                <a:cs typeface="+mn-cs"/>
              </a:rPr>
              <a:t>livres</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as-tu lu</a:t>
            </a:r>
            <a:r>
              <a:rPr kumimoji="0" lang="fr-CA" altLang="fr-FR" sz="2000" b="1" i="0" u="none" strike="noStrike" kern="0" cap="none" spc="0" normalizeH="0" baseline="0" noProof="0" dirty="0">
                <a:ln>
                  <a:noFill/>
                </a:ln>
                <a:solidFill>
                  <a:srgbClr val="C00000"/>
                </a:solidFill>
                <a:effectLst/>
                <a:uLnTx/>
                <a:uFillTx/>
                <a:latin typeface="Arial"/>
                <a:ea typeface="+mn-ea"/>
                <a:cs typeface="+mn-cs"/>
              </a:rPr>
              <a:t>s</a:t>
            </a:r>
            <a:r>
              <a:rPr kumimoji="0" lang="fr-CA" altLang="fr-FR" sz="2000" b="0" i="0" u="none" strike="noStrike" kern="0" cap="none" spc="0" normalizeH="0" baseline="0" noProof="0" dirty="0">
                <a:ln>
                  <a:noFill/>
                </a:ln>
                <a:solidFill>
                  <a:srgbClr val="C00000"/>
                </a:solidFill>
                <a:effectLst/>
                <a:uLnTx/>
                <a:uFillTx/>
                <a:latin typeface="Arial"/>
                <a:ea typeface="+mn-ea"/>
                <a:cs typeface="+mn-cs"/>
              </a:rPr>
              <a:t> </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a:t>
            </a:r>
          </a:p>
          <a:p>
            <a:pPr marL="914400" marR="0" lvl="2" indent="-5143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fr-CA" altLang="fr-FR" sz="1800" b="0" i="0" u="none" strike="noStrike" kern="0" cap="none" spc="0" normalizeH="0" baseline="0" noProof="0" dirty="0">
                <a:ln>
                  <a:noFill/>
                </a:ln>
                <a:solidFill>
                  <a:srgbClr val="333766"/>
                </a:solidFill>
                <a:effectLst/>
                <a:uLnTx/>
                <a:uFillTx/>
                <a:latin typeface="Arial"/>
              </a:rPr>
              <a:t>questions avec </a:t>
            </a:r>
            <a:r>
              <a:rPr kumimoji="0" lang="fr-CA" altLang="fr-FR" sz="1800" b="1" i="0" u="none" strike="noStrike" kern="0" cap="none" spc="0" normalizeH="0" baseline="0" noProof="0" dirty="0">
                <a:ln>
                  <a:noFill/>
                </a:ln>
                <a:solidFill>
                  <a:srgbClr val="333766"/>
                </a:solidFill>
                <a:effectLst/>
                <a:uLnTx/>
                <a:uFillTx/>
                <a:latin typeface="Arial"/>
              </a:rPr>
              <a:t>combien de</a:t>
            </a:r>
          </a:p>
          <a:p>
            <a:pPr marL="400050" marR="0" lvl="2" indent="0" algn="l" defTabSz="914400" rtl="0" eaLnBrk="1" fontAlgn="base" latinLnBrk="0" hangingPunct="1">
              <a:lnSpc>
                <a:spcPct val="100000"/>
              </a:lnSpc>
              <a:spcBef>
                <a:spcPct val="20000"/>
              </a:spcBef>
              <a:spcAft>
                <a:spcPct val="0"/>
              </a:spcAft>
              <a:buClrTx/>
              <a:buSzTx/>
              <a:buNone/>
              <a:tabLst/>
              <a:defRPr/>
            </a:pPr>
            <a:br>
              <a:rPr kumimoji="0" lang="fr-CA" altLang="fr-FR" sz="1800" b="1" i="0" u="none" strike="noStrike" kern="0" cap="none" spc="0" normalizeH="0" baseline="0" noProof="0" dirty="0">
                <a:ln>
                  <a:noFill/>
                </a:ln>
                <a:solidFill>
                  <a:srgbClr val="000000"/>
                </a:solidFill>
                <a:effectLst/>
                <a:uLnTx/>
                <a:uFillTx/>
                <a:latin typeface="Arial"/>
              </a:rPr>
            </a:br>
            <a:endParaRPr kumimoji="0" lang="fr-CA" altLang="fr-FR" sz="1800" b="0" i="0" u="none" strike="noStrike" kern="0" cap="none" spc="0" normalizeH="0" baseline="0" noProof="0" dirty="0">
              <a:ln>
                <a:noFill/>
              </a:ln>
              <a:solidFill>
                <a:srgbClr val="000000"/>
              </a:solidFill>
              <a:effectLst/>
              <a:uLnTx/>
              <a:uFillTx/>
              <a:latin typeface="Arial"/>
            </a:endParaRPr>
          </a:p>
          <a:p>
            <a:pPr marL="457200" marR="0" lvl="0" indent="-457200" algn="l" defTabSz="914400" rtl="0" eaLnBrk="1" fontAlgn="base" latinLnBrk="0" hangingPunct="1">
              <a:lnSpc>
                <a:spcPct val="100000"/>
              </a:lnSpc>
              <a:spcBef>
                <a:spcPct val="20000"/>
              </a:spcBef>
              <a:spcAft>
                <a:spcPct val="0"/>
              </a:spcAft>
              <a:buClrTx/>
              <a:buSzTx/>
              <a:buFontTx/>
              <a:buAutoNum type="arabicParenR"/>
              <a:tabLst/>
              <a:defRPr/>
            </a:pPr>
            <a:r>
              <a:rPr kumimoji="0" lang="fr-CA" altLang="fr-FR" sz="2000" b="0" i="0" u="none" strike="noStrike" kern="0" cap="none" spc="0" normalizeH="0" baseline="0" noProof="0" dirty="0">
                <a:ln>
                  <a:noFill/>
                </a:ln>
                <a:solidFill>
                  <a:srgbClr val="000000"/>
                </a:solidFill>
                <a:effectLst/>
                <a:uLnTx/>
                <a:uFillTx/>
                <a:latin typeface="Arial"/>
                <a:ea typeface="+mn-ea"/>
                <a:cs typeface="+mn-cs"/>
              </a:rPr>
              <a:t> </a:t>
            </a:r>
            <a:r>
              <a:rPr kumimoji="0" lang="fr-CA" altLang="fr-FR" sz="2000" b="0" i="0" u="none" strike="noStrike" kern="0" cap="none" spc="0" normalizeH="0" baseline="0" noProof="0" dirty="0">
                <a:ln>
                  <a:noFill/>
                </a:ln>
                <a:solidFill>
                  <a:srgbClr val="0070C0"/>
                </a:solidFill>
                <a:effectLst/>
                <a:uLnTx/>
                <a:uFillTx/>
                <a:latin typeface="Arial"/>
                <a:ea typeface="+mn-ea"/>
                <a:cs typeface="+mn-cs"/>
              </a:rPr>
              <a:t>La maison </a:t>
            </a:r>
            <a:r>
              <a:rPr kumimoji="0" lang="fr-CA" altLang="fr-FR" sz="2000" b="1" i="0" u="sng" strike="noStrike" kern="0" cap="none" spc="0" normalizeH="0" baseline="0" noProof="0" dirty="0">
                <a:ln>
                  <a:noFill/>
                </a:ln>
                <a:solidFill>
                  <a:srgbClr val="333766"/>
                </a:solidFill>
                <a:effectLst/>
                <a:uLnTx/>
                <a:uFillTx/>
                <a:latin typeface="Arial"/>
                <a:ea typeface="+mn-ea"/>
                <a:cs typeface="+mn-cs"/>
              </a:rPr>
              <a:t>que</a:t>
            </a:r>
            <a:r>
              <a:rPr kumimoji="0" lang="fr-CA" altLang="fr-FR" sz="2000" b="0" i="0" u="none" strike="noStrike" kern="0" cap="none" spc="0" normalizeH="0" baseline="0" noProof="0" dirty="0">
                <a:ln>
                  <a:noFill/>
                </a:ln>
                <a:solidFill>
                  <a:srgbClr val="333766"/>
                </a:solidFill>
                <a:effectLst/>
                <a:uLnTx/>
                <a:uFillTx/>
                <a:latin typeface="Arial"/>
                <a:ea typeface="+mn-ea"/>
                <a:cs typeface="+mn-cs"/>
              </a:rPr>
              <a:t> </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nous avons vendu</a:t>
            </a:r>
            <a:r>
              <a:rPr kumimoji="0" lang="fr-CA" altLang="fr-FR" sz="2000" b="1" i="0" u="none" strike="noStrike" kern="0" cap="none" spc="0" normalizeH="0" baseline="0" noProof="0" dirty="0">
                <a:ln>
                  <a:noFill/>
                </a:ln>
                <a:solidFill>
                  <a:srgbClr val="C00000"/>
                </a:solidFill>
                <a:effectLst/>
                <a:uLnTx/>
                <a:uFillTx/>
                <a:latin typeface="Arial"/>
                <a:ea typeface="+mn-ea"/>
                <a:cs typeface="+mn-cs"/>
              </a:rPr>
              <a:t>e</a:t>
            </a:r>
            <a:r>
              <a:rPr kumimoji="0" lang="fr-CA" altLang="fr-FR" sz="2000" b="0" i="0" u="none" strike="noStrike" kern="0" cap="none" spc="0" normalizeH="0" baseline="0" noProof="0" dirty="0">
                <a:ln>
                  <a:noFill/>
                </a:ln>
                <a:solidFill>
                  <a:srgbClr val="000000"/>
                </a:solidFill>
                <a:effectLst/>
                <a:uLnTx/>
                <a:uFillTx/>
                <a:latin typeface="Arial"/>
                <a:ea typeface="+mn-ea"/>
                <a:cs typeface="+mn-cs"/>
              </a:rPr>
              <a:t>.</a:t>
            </a:r>
          </a:p>
          <a:p>
            <a:pPr marL="914400" marR="0" lvl="1" indent="-5143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fr-CA" altLang="fr-FR" sz="1800" b="0" i="0" u="none" strike="noStrike" kern="0" cap="none" spc="0" normalizeH="0" baseline="0" noProof="0" dirty="0">
                <a:ln>
                  <a:noFill/>
                </a:ln>
                <a:solidFill>
                  <a:srgbClr val="333766"/>
                </a:solidFill>
                <a:effectLst/>
                <a:uLnTx/>
                <a:uFillTx/>
                <a:latin typeface="Arial"/>
              </a:rPr>
              <a:t>une phrase relative avec </a:t>
            </a:r>
            <a:r>
              <a:rPr kumimoji="0" lang="fr-CA" altLang="fr-FR" sz="1800" b="1" i="0" u="none" strike="noStrike" kern="0" cap="none" spc="0" normalizeH="0" baseline="0" noProof="0" dirty="0">
                <a:ln>
                  <a:noFill/>
                </a:ln>
                <a:solidFill>
                  <a:srgbClr val="333766"/>
                </a:solidFill>
                <a:effectLst/>
                <a:uLnTx/>
                <a:uFillTx/>
                <a:latin typeface="Arial"/>
              </a:rPr>
              <a:t>que</a:t>
            </a:r>
          </a:p>
        </p:txBody>
      </p:sp>
      <p:sp>
        <p:nvSpPr>
          <p:cNvPr id="18" name="Rectangle 17">
            <a:extLst>
              <a:ext uri="{FF2B5EF4-FFF2-40B4-BE49-F238E27FC236}">
                <a16:creationId xmlns:a16="http://schemas.microsoft.com/office/drawing/2014/main" id="{D0D4A19B-4CA8-CBF3-7CEC-A00EB904B2BF}"/>
              </a:ext>
            </a:extLst>
          </p:cNvPr>
          <p:cNvSpPr/>
          <p:nvPr/>
        </p:nvSpPr>
        <p:spPr>
          <a:xfrm>
            <a:off x="11637836" y="6767503"/>
            <a:ext cx="859531" cy="230832"/>
          </a:xfrm>
          <a:prstGeom prst="rect">
            <a:avLst/>
          </a:prstGeom>
        </p:spPr>
        <p:txBody>
          <a:bodyPr wrap="none">
            <a:spAutoFit/>
          </a:bodyPr>
          <a:lstStyle/>
          <a:p>
            <a:pPr>
              <a:defRPr/>
            </a:pPr>
            <a:r>
              <a:rPr lang="fr-CA" sz="900" dirty="0">
                <a:solidFill>
                  <a:srgbClr val="FFFFFF">
                    <a:lumMod val="50000"/>
                  </a:srgbClr>
                </a:solidFill>
                <a:latin typeface="Arial" charset="0"/>
                <a:cs typeface="+mn-cs"/>
              </a:rPr>
              <a:t>© clipart.com</a:t>
            </a:r>
          </a:p>
        </p:txBody>
      </p:sp>
      <p:cxnSp>
        <p:nvCxnSpPr>
          <p:cNvPr id="19" name="Straight Arrow Connector 18">
            <a:extLst>
              <a:ext uri="{FF2B5EF4-FFF2-40B4-BE49-F238E27FC236}">
                <a16:creationId xmlns:a16="http://schemas.microsoft.com/office/drawing/2014/main" id="{812498C7-CECF-9347-EF56-E69CD1AE31E2}"/>
              </a:ext>
            </a:extLst>
          </p:cNvPr>
          <p:cNvCxnSpPr>
            <a:cxnSpLocks/>
          </p:cNvCxnSpPr>
          <p:nvPr/>
        </p:nvCxnSpPr>
        <p:spPr>
          <a:xfrm flipH="1" flipV="1">
            <a:off x="5785854" y="1979577"/>
            <a:ext cx="3234276" cy="1746474"/>
          </a:xfrm>
          <a:prstGeom prst="straightConnector1">
            <a:avLst/>
          </a:prstGeom>
          <a:noFill/>
          <a:ln w="19050" cap="flat" cmpd="sng" algn="ctr">
            <a:solidFill>
              <a:srgbClr val="FFFFFF">
                <a:lumMod val="65000"/>
              </a:srgbClr>
            </a:solidFill>
            <a:prstDash val="sysDot"/>
            <a:tailEnd type="arrow"/>
          </a:ln>
          <a:effectLst/>
        </p:spPr>
      </p:cxnSp>
      <p:cxnSp>
        <p:nvCxnSpPr>
          <p:cNvPr id="21" name="Straight Arrow Connector 20">
            <a:extLst>
              <a:ext uri="{FF2B5EF4-FFF2-40B4-BE49-F238E27FC236}">
                <a16:creationId xmlns:a16="http://schemas.microsoft.com/office/drawing/2014/main" id="{A96DD71F-9B68-C495-FB89-36FE78C5F6B6}"/>
              </a:ext>
            </a:extLst>
          </p:cNvPr>
          <p:cNvCxnSpPr>
            <a:cxnSpLocks/>
          </p:cNvCxnSpPr>
          <p:nvPr/>
        </p:nvCxnSpPr>
        <p:spPr>
          <a:xfrm flipH="1" flipV="1">
            <a:off x="4401810" y="3189214"/>
            <a:ext cx="4603296" cy="692702"/>
          </a:xfrm>
          <a:prstGeom prst="straightConnector1">
            <a:avLst/>
          </a:prstGeom>
          <a:noFill/>
          <a:ln w="19050" cap="flat" cmpd="sng" algn="ctr">
            <a:solidFill>
              <a:srgbClr val="FFFFFF">
                <a:lumMod val="65000"/>
              </a:srgbClr>
            </a:solidFill>
            <a:prstDash val="sysDot"/>
            <a:tailEnd type="arrow"/>
          </a:ln>
          <a:effectLst/>
        </p:spPr>
      </p:cxnSp>
      <p:cxnSp>
        <p:nvCxnSpPr>
          <p:cNvPr id="22" name="Straight Arrow Connector 21">
            <a:extLst>
              <a:ext uri="{FF2B5EF4-FFF2-40B4-BE49-F238E27FC236}">
                <a16:creationId xmlns:a16="http://schemas.microsoft.com/office/drawing/2014/main" id="{5DD2BBAA-D7BE-3546-741B-17F606D8EFD7}"/>
              </a:ext>
            </a:extLst>
          </p:cNvPr>
          <p:cNvCxnSpPr>
            <a:cxnSpLocks/>
          </p:cNvCxnSpPr>
          <p:nvPr/>
        </p:nvCxnSpPr>
        <p:spPr>
          <a:xfrm flipH="1">
            <a:off x="4557547" y="3977163"/>
            <a:ext cx="4462583" cy="451825"/>
          </a:xfrm>
          <a:prstGeom prst="straightConnector1">
            <a:avLst/>
          </a:prstGeom>
          <a:noFill/>
          <a:ln w="19050" cap="flat" cmpd="sng" algn="ctr">
            <a:solidFill>
              <a:srgbClr val="FFFFFF">
                <a:lumMod val="65000"/>
              </a:srgbClr>
            </a:solidFill>
            <a:prstDash val="sysDot"/>
            <a:tailEnd type="arrow"/>
          </a:ln>
          <a:effectLst/>
        </p:spPr>
      </p:cxnSp>
      <p:cxnSp>
        <p:nvCxnSpPr>
          <p:cNvPr id="23" name="Straight Arrow Connector 22">
            <a:extLst>
              <a:ext uri="{FF2B5EF4-FFF2-40B4-BE49-F238E27FC236}">
                <a16:creationId xmlns:a16="http://schemas.microsoft.com/office/drawing/2014/main" id="{9B5E4BE8-8F4D-A473-6B30-5CB8D82B4A53}"/>
              </a:ext>
            </a:extLst>
          </p:cNvPr>
          <p:cNvCxnSpPr>
            <a:cxnSpLocks/>
          </p:cNvCxnSpPr>
          <p:nvPr/>
        </p:nvCxnSpPr>
        <p:spPr>
          <a:xfrm flipH="1">
            <a:off x="5219700" y="4064044"/>
            <a:ext cx="3800430" cy="1619624"/>
          </a:xfrm>
          <a:prstGeom prst="straightConnector1">
            <a:avLst/>
          </a:prstGeom>
          <a:noFill/>
          <a:ln w="19050" cap="flat" cmpd="sng" algn="ctr">
            <a:solidFill>
              <a:srgbClr val="FFFFFF">
                <a:lumMod val="65000"/>
              </a:srgbClr>
            </a:solidFill>
            <a:prstDash val="sysDot"/>
            <a:tailEnd type="arrow"/>
          </a:ln>
          <a:effectLst/>
        </p:spPr>
      </p:cxnSp>
      <p:sp>
        <p:nvSpPr>
          <p:cNvPr id="24" name="Arc 23">
            <a:extLst>
              <a:ext uri="{FF2B5EF4-FFF2-40B4-BE49-F238E27FC236}">
                <a16:creationId xmlns:a16="http://schemas.microsoft.com/office/drawing/2014/main" id="{38385554-BACB-6C82-B4A8-01DAD165FBB8}"/>
              </a:ext>
            </a:extLst>
          </p:cNvPr>
          <p:cNvSpPr/>
          <p:nvPr/>
        </p:nvSpPr>
        <p:spPr>
          <a:xfrm rot="6870838">
            <a:off x="4526380" y="1189038"/>
            <a:ext cx="962025" cy="1092200"/>
          </a:xfrm>
          <a:prstGeom prst="arc">
            <a:avLst>
              <a:gd name="adj1" fmla="val 16200000"/>
              <a:gd name="adj2" fmla="val 1717737"/>
            </a:avLst>
          </a:prstGeom>
          <a:noFill/>
          <a:ln w="53975" cap="flat" cmpd="sng" algn="ctr">
            <a:solidFill>
              <a:srgbClr val="99CCFF">
                <a:shade val="95000"/>
                <a:satMod val="105000"/>
              </a:srgbClr>
            </a:solidFill>
            <a:prstDash val="solid"/>
            <a:headEnd type="triangle"/>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
        <p:nvSpPr>
          <p:cNvPr id="25" name="Arc 24">
            <a:extLst>
              <a:ext uri="{FF2B5EF4-FFF2-40B4-BE49-F238E27FC236}">
                <a16:creationId xmlns:a16="http://schemas.microsoft.com/office/drawing/2014/main" id="{5E81489B-F186-E341-82BD-A7908310492C}"/>
              </a:ext>
            </a:extLst>
          </p:cNvPr>
          <p:cNvSpPr/>
          <p:nvPr/>
        </p:nvSpPr>
        <p:spPr>
          <a:xfrm rot="17512487">
            <a:off x="2856646" y="2229828"/>
            <a:ext cx="991322" cy="2006704"/>
          </a:xfrm>
          <a:prstGeom prst="arc">
            <a:avLst>
              <a:gd name="adj1" fmla="val 15811586"/>
              <a:gd name="adj2" fmla="val 3113080"/>
            </a:avLst>
          </a:prstGeom>
          <a:noFill/>
          <a:ln w="53975" cap="flat" cmpd="sng" algn="ctr">
            <a:solidFill>
              <a:srgbClr val="99CCFF">
                <a:shade val="95000"/>
                <a:satMod val="105000"/>
              </a:srgbClr>
            </a:solidFill>
            <a:prstDash val="solid"/>
            <a:headEnd type="none"/>
            <a:tailEnd type="triangle"/>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
        <p:nvSpPr>
          <p:cNvPr id="26" name="Arc 25">
            <a:extLst>
              <a:ext uri="{FF2B5EF4-FFF2-40B4-BE49-F238E27FC236}">
                <a16:creationId xmlns:a16="http://schemas.microsoft.com/office/drawing/2014/main" id="{E4F4A7CB-A807-E0F6-DB7F-BEA4C7491DB9}"/>
              </a:ext>
            </a:extLst>
          </p:cNvPr>
          <p:cNvSpPr/>
          <p:nvPr/>
        </p:nvSpPr>
        <p:spPr>
          <a:xfrm rot="16791968">
            <a:off x="3182940" y="3792694"/>
            <a:ext cx="858837" cy="1235075"/>
          </a:xfrm>
          <a:prstGeom prst="arc">
            <a:avLst>
              <a:gd name="adj1" fmla="val 16207567"/>
              <a:gd name="adj2" fmla="val 4047351"/>
            </a:avLst>
          </a:prstGeom>
          <a:noFill/>
          <a:ln w="53975" cap="flat" cmpd="sng" algn="ctr">
            <a:solidFill>
              <a:srgbClr val="99CCFF">
                <a:shade val="95000"/>
                <a:satMod val="105000"/>
              </a:srgbClr>
            </a:solidFill>
            <a:prstDash val="solid"/>
            <a:headEnd type="none"/>
            <a:tailEnd type="triangle"/>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
        <p:nvSpPr>
          <p:cNvPr id="27" name="Arc 26">
            <a:extLst>
              <a:ext uri="{FF2B5EF4-FFF2-40B4-BE49-F238E27FC236}">
                <a16:creationId xmlns:a16="http://schemas.microsoft.com/office/drawing/2014/main" id="{40842341-96CD-0D2B-D804-A736BD1182A7}"/>
              </a:ext>
            </a:extLst>
          </p:cNvPr>
          <p:cNvSpPr/>
          <p:nvPr/>
        </p:nvSpPr>
        <p:spPr>
          <a:xfrm rot="16680261">
            <a:off x="3285511" y="3920656"/>
            <a:ext cx="985213" cy="3750812"/>
          </a:xfrm>
          <a:prstGeom prst="arc">
            <a:avLst>
              <a:gd name="adj1" fmla="val 16152388"/>
              <a:gd name="adj2" fmla="val 4401807"/>
            </a:avLst>
          </a:prstGeom>
          <a:noFill/>
          <a:ln w="53975" cap="flat" cmpd="sng" algn="ctr">
            <a:solidFill>
              <a:srgbClr val="99CCFF">
                <a:shade val="95000"/>
                <a:satMod val="105000"/>
              </a:srgbClr>
            </a:solidFill>
            <a:prstDash val="solid"/>
            <a:headEnd type="none"/>
            <a:tailEnd type="triangle"/>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
        <p:nvSpPr>
          <p:cNvPr id="43" name="TextBox 42">
            <a:extLst>
              <a:ext uri="{FF2B5EF4-FFF2-40B4-BE49-F238E27FC236}">
                <a16:creationId xmlns:a16="http://schemas.microsoft.com/office/drawing/2014/main" id="{960268DF-6FAA-C1DD-BF16-7F211449263A}"/>
              </a:ext>
            </a:extLst>
          </p:cNvPr>
          <p:cNvSpPr txBox="1"/>
          <p:nvPr/>
        </p:nvSpPr>
        <p:spPr>
          <a:xfrm>
            <a:off x="636058" y="802687"/>
            <a:ext cx="6255656" cy="584775"/>
          </a:xfrm>
          <a:prstGeom prst="rect">
            <a:avLst/>
          </a:prstGeom>
          <a:noFill/>
        </p:spPr>
        <p:txBody>
          <a:bodyPr wrap="square">
            <a:spAutoFit/>
          </a:bodyPr>
          <a:lstStyle/>
          <a:p>
            <a:r>
              <a:rPr kumimoji="0" lang="fr-CA" altLang="fr-FR" sz="3200" b="1" i="0" u="none" strike="noStrike" kern="0" cap="none" spc="0" normalizeH="0" baseline="0" noProof="0" dirty="0">
                <a:ln>
                  <a:noFill/>
                </a:ln>
                <a:solidFill>
                  <a:srgbClr val="106588"/>
                </a:solidFill>
                <a:effectLst/>
                <a:uLnTx/>
                <a:uFillTx/>
                <a:latin typeface="Arial"/>
                <a:ea typeface="+mn-ea"/>
                <a:cs typeface="+mn-cs"/>
                <a:sym typeface="Gill Sans" charset="0"/>
              </a:rPr>
              <a:t>C.O.D.</a:t>
            </a:r>
            <a:r>
              <a:rPr kumimoji="0" lang="fr-CA" altLang="fr-FR" sz="3200" b="0" i="0" u="none" strike="noStrike" kern="0" cap="none" spc="0" normalizeH="0" baseline="0" noProof="0" dirty="0">
                <a:ln>
                  <a:noFill/>
                </a:ln>
                <a:solidFill>
                  <a:srgbClr val="106588"/>
                </a:solidFill>
                <a:effectLst/>
                <a:uLnTx/>
                <a:uFillTx/>
                <a:latin typeface="Arial"/>
                <a:ea typeface="+mn-ea"/>
                <a:cs typeface="+mn-cs"/>
                <a:sym typeface="Gill Sans" charset="0"/>
              </a:rPr>
              <a:t> est placé </a:t>
            </a:r>
            <a:r>
              <a:rPr kumimoji="0" lang="fr-CA" altLang="fr-FR" sz="3200" b="1" i="0" u="none" strike="noStrike" kern="0" cap="none" spc="0" normalizeH="0" baseline="0" noProof="0" dirty="0">
                <a:ln>
                  <a:noFill/>
                </a:ln>
                <a:solidFill>
                  <a:srgbClr val="106588"/>
                </a:solidFill>
                <a:effectLst/>
                <a:uLnTx/>
                <a:uFillTx/>
                <a:latin typeface="Arial"/>
                <a:ea typeface="+mn-ea"/>
                <a:cs typeface="+mn-cs"/>
                <a:sym typeface="Gill Sans" charset="0"/>
              </a:rPr>
              <a:t>devant</a:t>
            </a:r>
            <a:r>
              <a:rPr kumimoji="0" lang="fr-CA" altLang="fr-FR" sz="3200" b="0" i="0" u="none" strike="noStrike" kern="0" cap="none" spc="0" normalizeH="0" baseline="0" noProof="0" dirty="0">
                <a:ln>
                  <a:noFill/>
                </a:ln>
                <a:solidFill>
                  <a:srgbClr val="106588"/>
                </a:solidFill>
                <a:effectLst/>
                <a:uLnTx/>
                <a:uFillTx/>
                <a:latin typeface="Arial"/>
                <a:ea typeface="+mn-ea"/>
                <a:cs typeface="+mn-cs"/>
                <a:sym typeface="Gill Sans" charset="0"/>
              </a:rPr>
              <a:t> AVOIR</a:t>
            </a:r>
            <a:endParaRPr lang="fr-CA" sz="3600" dirty="0"/>
          </a:p>
        </p:txBody>
      </p:sp>
      <p:pic>
        <p:nvPicPr>
          <p:cNvPr id="66" name="Picture 65" descr="Shape&#10;&#10;Description automatically generated with low confidence">
            <a:extLst>
              <a:ext uri="{FF2B5EF4-FFF2-40B4-BE49-F238E27FC236}">
                <a16:creationId xmlns:a16="http://schemas.microsoft.com/office/drawing/2014/main" id="{1FADFD4E-A47F-6898-50B7-9666AAEB1F43}"/>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003172">
            <a:off x="10192177" y="1504022"/>
            <a:ext cx="299619" cy="1186686"/>
          </a:xfrm>
          <a:prstGeom prst="rect">
            <a:avLst/>
          </a:prstGeom>
        </p:spPr>
      </p:pic>
    </p:spTree>
    <p:custDataLst>
      <p:tags r:id="rId1"/>
    </p:custDataLst>
    <p:extLst>
      <p:ext uri="{BB962C8B-B14F-4D97-AF65-F5344CB8AC3E}">
        <p14:creationId xmlns:p14="http://schemas.microsoft.com/office/powerpoint/2010/main" val="2033104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20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22" presetClass="entr" presetSubtype="2"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childTnLst>
                                </p:cTn>
                              </p:par>
                              <p:par>
                                <p:cTn id="39" presetID="22" presetClass="entr" presetSubtype="2"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xEl>
                                              <p:pRg st="8" end="8"/>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xEl>
                                              <p:pRg st="9" end="9"/>
                                            </p:txEl>
                                          </p:spTgt>
                                        </p:tgtEl>
                                        <p:attrNameLst>
                                          <p:attrName>style.visibility</p:attrName>
                                        </p:attrNameLst>
                                      </p:cBhvr>
                                      <p:to>
                                        <p:strVal val="visible"/>
                                      </p:to>
                                    </p:set>
                                  </p:childTnLst>
                                </p:cTn>
                              </p:par>
                              <p:par>
                                <p:cTn id="59" presetID="22" presetClass="entr" presetSubtype="2"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righ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xEl>
                                              <p:pRg st="10" end="1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
                                            <p:txEl>
                                              <p:pRg st="11" end="11"/>
                                            </p:txEl>
                                          </p:spTgt>
                                        </p:tgtEl>
                                        <p:attrNameLst>
                                          <p:attrName>style.visibility</p:attrName>
                                        </p:attrNameLst>
                                      </p:cBhvr>
                                      <p:to>
                                        <p:strVal val="visible"/>
                                      </p:to>
                                    </p:set>
                                  </p:childTnLst>
                                </p:cTn>
                              </p:par>
                              <p:par>
                                <p:cTn id="77" presetID="22" presetClass="entr" presetSubtype="2"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right)">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left)">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3BB9-E530-6D81-FE53-720A64B4B550}"/>
              </a:ext>
            </a:extLst>
          </p:cNvPr>
          <p:cNvSpPr>
            <a:spLocks noGrp="1"/>
          </p:cNvSpPr>
          <p:nvPr>
            <p:ph type="title"/>
          </p:nvPr>
        </p:nvSpPr>
        <p:spPr/>
        <p:txBody>
          <a:bodyPr/>
          <a:lstStyle/>
          <a:p>
            <a:r>
              <a:rPr lang="fr-CA" dirty="0"/>
              <a:t>Être</a:t>
            </a:r>
          </a:p>
        </p:txBody>
      </p:sp>
      <p:sp>
        <p:nvSpPr>
          <p:cNvPr id="20" name="Content Placeholder 5">
            <a:extLst>
              <a:ext uri="{FF2B5EF4-FFF2-40B4-BE49-F238E27FC236}">
                <a16:creationId xmlns:a16="http://schemas.microsoft.com/office/drawing/2014/main" id="{8288D398-E70B-81C2-F086-E6D6FA0D5960}"/>
              </a:ext>
            </a:extLst>
          </p:cNvPr>
          <p:cNvSpPr txBox="1">
            <a:spLocks/>
          </p:cNvSpPr>
          <p:nvPr/>
        </p:nvSpPr>
        <p:spPr bwMode="auto">
          <a:xfrm>
            <a:off x="2190750" y="1176338"/>
            <a:ext cx="82296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0"/>
              </a:spcAft>
              <a:buClrTx/>
              <a:buSzTx/>
              <a:buFontTx/>
              <a:buNone/>
              <a:tabLst/>
              <a:defRPr/>
            </a:pPr>
            <a:endParaRPr kumimoji="0" lang="fr-CA" sz="3200" b="0" i="0" u="none" strike="noStrike" kern="0" cap="none" spc="0" normalizeH="0" baseline="0" noProof="0" dirty="0">
              <a:ln>
                <a:noFill/>
              </a:ln>
              <a:solidFill>
                <a:srgbClr val="333766"/>
              </a:solidFill>
              <a:effectLst/>
              <a:uLnTx/>
              <a:uFillTx/>
              <a:latin typeface="Arial"/>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Tx/>
              <a:buNone/>
              <a:tabLst/>
              <a:defRPr/>
            </a:pPr>
            <a:r>
              <a:rPr kumimoji="0" lang="fr-CA" sz="2800" b="0" i="0" u="sng" strike="noStrike" kern="0" cap="none" spc="0" normalizeH="0" baseline="0" noProof="0" dirty="0">
                <a:ln>
                  <a:noFill/>
                </a:ln>
                <a:solidFill>
                  <a:srgbClr val="333766"/>
                </a:solidFill>
                <a:effectLst/>
                <a:uLnTx/>
                <a:uFill>
                  <a:solidFill>
                    <a:srgbClr val="C00000"/>
                  </a:solidFill>
                </a:uFill>
                <a:latin typeface="Arial"/>
                <a:ea typeface="+mn-ea"/>
                <a:cs typeface="+mn-cs"/>
              </a:rPr>
              <a:t>Elle</a:t>
            </a:r>
            <a:r>
              <a:rPr kumimoji="0" lang="fr-CA" sz="2800" b="0" i="0" u="none" strike="noStrike" kern="0" cap="none" spc="0" normalizeH="0" baseline="0" noProof="0" dirty="0">
                <a:ln>
                  <a:noFill/>
                </a:ln>
                <a:solidFill>
                  <a:srgbClr val="333766"/>
                </a:solidFill>
                <a:effectLst/>
                <a:uLnTx/>
                <a:uFillTx/>
                <a:latin typeface="Arial"/>
                <a:ea typeface="+mn-ea"/>
                <a:cs typeface="+mn-cs"/>
              </a:rPr>
              <a:t> est tombé</a:t>
            </a:r>
            <a:r>
              <a:rPr kumimoji="0" lang="fr-CA" sz="2800" b="1" i="0" u="none" strike="noStrike" kern="0" cap="none" spc="0" normalizeH="0" baseline="0" noProof="0" dirty="0">
                <a:ln>
                  <a:noFill/>
                </a:ln>
                <a:solidFill>
                  <a:srgbClr val="C00000"/>
                </a:solidFill>
                <a:effectLst/>
                <a:uLnTx/>
                <a:uFillTx/>
                <a:latin typeface="Arial"/>
                <a:ea typeface="+mn-ea"/>
                <a:cs typeface="+mn-cs"/>
              </a:rPr>
              <a:t>e</a:t>
            </a:r>
            <a:r>
              <a:rPr kumimoji="0" lang="fr-CA" sz="2800" b="1" i="0" u="none" strike="noStrike" kern="0" cap="none" spc="0" normalizeH="0" baseline="0" noProof="0" dirty="0">
                <a:ln>
                  <a:noFill/>
                </a:ln>
                <a:solidFill>
                  <a:srgbClr val="333766"/>
                </a:solidFill>
                <a:effectLst/>
                <a:uLnTx/>
                <a:uFillTx/>
                <a:latin typeface="Arial"/>
                <a:ea typeface="+mn-ea"/>
                <a:cs typeface="+mn-cs"/>
              </a:rPr>
              <a:t>.</a:t>
            </a:r>
          </a:p>
          <a:p>
            <a:pPr marL="457200" marR="0" lvl="0" indent="-457200" algn="l" defTabSz="914400" rtl="0" eaLnBrk="0" fontAlgn="base" latinLnBrk="0" hangingPunct="0">
              <a:lnSpc>
                <a:spcPct val="100000"/>
              </a:lnSpc>
              <a:spcBef>
                <a:spcPct val="20000"/>
              </a:spcBef>
              <a:spcAft>
                <a:spcPct val="0"/>
              </a:spcAft>
              <a:buClrTx/>
              <a:buSzTx/>
              <a:buFontTx/>
              <a:buNone/>
              <a:tabLst/>
              <a:defRPr/>
            </a:pPr>
            <a:endParaRPr kumimoji="0" lang="fr-CA" sz="1200" b="1" i="0" u="none" strike="noStrike" kern="0" cap="none" spc="0" normalizeH="0" baseline="0" noProof="0" dirty="0">
              <a:ln>
                <a:noFill/>
              </a:ln>
              <a:solidFill>
                <a:srgbClr val="333766"/>
              </a:solidFill>
              <a:effectLst/>
              <a:uLnTx/>
              <a:uFillTx/>
              <a:latin typeface="Arial"/>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Tx/>
              <a:buNone/>
              <a:tabLst/>
              <a:defRPr/>
            </a:pPr>
            <a:endParaRPr kumimoji="0" lang="fr-CA" sz="2800" b="1" i="0" u="none" strike="noStrike" kern="0" cap="none" spc="0" normalizeH="0" baseline="0" noProof="0" dirty="0">
              <a:ln>
                <a:noFill/>
              </a:ln>
              <a:solidFill>
                <a:srgbClr val="C00000"/>
              </a:solidFill>
              <a:effectLst/>
              <a:uLnTx/>
              <a:uFillTx/>
              <a:latin typeface="Arial"/>
              <a:ea typeface="+mn-ea"/>
              <a:cs typeface="+mn-cs"/>
            </a:endParaRPr>
          </a:p>
          <a:p>
            <a:pPr marL="457200" marR="0" lvl="0" indent="-457200" algn="l" defTabSz="914400" rtl="0" eaLnBrk="0" fontAlgn="base" latinLnBrk="0" hangingPunct="0">
              <a:lnSpc>
                <a:spcPct val="100000"/>
              </a:lnSpc>
              <a:spcBef>
                <a:spcPct val="20000"/>
              </a:spcBef>
              <a:spcAft>
                <a:spcPct val="0"/>
              </a:spcAft>
              <a:buClrTx/>
              <a:buSzTx/>
              <a:buFontTx/>
              <a:buNone/>
              <a:tabLst/>
              <a:defRPr/>
            </a:pPr>
            <a:r>
              <a:rPr kumimoji="0" lang="fr-CA" sz="2800" b="1" i="0" u="none" strike="noStrike" kern="0" cap="none" spc="0" normalizeH="0" baseline="0" noProof="0" dirty="0">
                <a:ln>
                  <a:noFill/>
                </a:ln>
                <a:solidFill>
                  <a:srgbClr val="C00000"/>
                </a:solidFill>
                <a:effectLst/>
                <a:uLnTx/>
                <a:uFillTx/>
                <a:latin typeface="Arial"/>
                <a:ea typeface="+mn-ea"/>
                <a:cs typeface="+mn-cs"/>
              </a:rPr>
              <a:t>Mais!  </a:t>
            </a:r>
            <a:r>
              <a:rPr kumimoji="0" lang="fr-CA" sz="2800" b="1" i="0" u="none" strike="noStrike" kern="0" cap="none" spc="0" normalizeH="0" baseline="0" noProof="0" dirty="0">
                <a:ln>
                  <a:noFill/>
                </a:ln>
                <a:solidFill>
                  <a:srgbClr val="333766"/>
                </a:solidFill>
                <a:effectLst/>
                <a:uLnTx/>
                <a:uFillTx/>
                <a:latin typeface="Arial"/>
                <a:ea typeface="+mn-ea"/>
                <a:cs typeface="+mn-cs"/>
              </a:rPr>
              <a:t>Attention aux</a:t>
            </a:r>
            <a:r>
              <a:rPr kumimoji="0" lang="fr-CA" sz="2800" b="1" i="0" u="none" strike="noStrike" kern="0" cap="none" spc="0" normalizeH="0" baseline="0" noProof="0" dirty="0">
                <a:ln>
                  <a:noFill/>
                </a:ln>
                <a:solidFill>
                  <a:srgbClr val="C00000"/>
                </a:solidFill>
                <a:effectLst/>
                <a:uLnTx/>
                <a:uFillTx/>
                <a:latin typeface="Arial"/>
                <a:ea typeface="+mn-ea"/>
                <a:cs typeface="+mn-cs"/>
              </a:rPr>
              <a:t> </a:t>
            </a:r>
            <a:r>
              <a:rPr kumimoji="0" lang="fr-CA" sz="2800" b="1" i="0" u="none" strike="noStrike" kern="0" cap="none" spc="0" normalizeH="0" baseline="0" noProof="0" dirty="0">
                <a:ln>
                  <a:noFill/>
                </a:ln>
                <a:solidFill>
                  <a:srgbClr val="333766"/>
                </a:solidFill>
                <a:effectLst/>
                <a:uLnTx/>
                <a:uFillTx/>
                <a:latin typeface="Arial"/>
                <a:ea typeface="+mn-ea"/>
                <a:cs typeface="+mn-cs"/>
              </a:rPr>
              <a:t>verbes pronominaux </a:t>
            </a:r>
          </a:p>
          <a:p>
            <a:pPr marL="457200" marR="0" lvl="0" indent="-457200" algn="l" defTabSz="914400" rtl="0" eaLnBrk="0" fontAlgn="base" latinLnBrk="0" hangingPunct="0">
              <a:lnSpc>
                <a:spcPct val="100000"/>
              </a:lnSpc>
              <a:spcBef>
                <a:spcPct val="20000"/>
              </a:spcBef>
              <a:spcAft>
                <a:spcPct val="0"/>
              </a:spcAft>
              <a:buClrTx/>
              <a:buSzTx/>
              <a:buFontTx/>
              <a:buNone/>
              <a:tabLst/>
              <a:defRPr/>
            </a:pPr>
            <a:endParaRPr kumimoji="0" lang="fr-CA" sz="2800" b="1" i="0" u="none" strike="noStrike" kern="0" cap="none" spc="0" normalizeH="0" baseline="0" noProof="0" dirty="0">
              <a:ln>
                <a:noFill/>
              </a:ln>
              <a:solidFill>
                <a:srgbClr val="C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2D2248DA-9CA0-AD5D-673A-425896ACD6F1}"/>
              </a:ext>
            </a:extLst>
          </p:cNvPr>
          <p:cNvSpPr>
            <a:spLocks noChangeArrowheads="1"/>
          </p:cNvSpPr>
          <p:nvPr/>
        </p:nvSpPr>
        <p:spPr bwMode="auto">
          <a:xfrm>
            <a:off x="6648450" y="971550"/>
            <a:ext cx="1866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4000" b="1" i="0" u="none" strike="noStrike" kern="0" cap="none" spc="0" normalizeH="0" baseline="0" noProof="0">
                <a:ln>
                  <a:noFill/>
                </a:ln>
                <a:solidFill>
                  <a:srgbClr val="000000"/>
                </a:solidFill>
                <a:effectLst/>
                <a:uLnTx/>
                <a:uFillTx/>
                <a:latin typeface="Arial" panose="020B0604020202020204" pitchFamily="34" charset="0"/>
                <a:cs typeface="+mn-cs"/>
              </a:rPr>
              <a:t>accord</a:t>
            </a:r>
            <a:endParaRPr kumimoji="0" lang="fr-CA" altLang="fr-FR" sz="4000" b="1"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2" name="Rectangle 21">
            <a:extLst>
              <a:ext uri="{FF2B5EF4-FFF2-40B4-BE49-F238E27FC236}">
                <a16:creationId xmlns:a16="http://schemas.microsoft.com/office/drawing/2014/main" id="{C6D42429-E65C-D252-4513-A0B78E561515}"/>
              </a:ext>
            </a:extLst>
          </p:cNvPr>
          <p:cNvSpPr>
            <a:spLocks noChangeArrowheads="1"/>
          </p:cNvSpPr>
          <p:nvPr/>
        </p:nvSpPr>
        <p:spPr bwMode="auto">
          <a:xfrm>
            <a:off x="4894263" y="995363"/>
            <a:ext cx="1030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3600" b="1" i="0" u="none" strike="noStrike" kern="0" cap="none" spc="0" normalizeH="0" baseline="0" noProof="0">
                <a:ln>
                  <a:noFill/>
                </a:ln>
                <a:solidFill>
                  <a:srgbClr val="000000"/>
                </a:solidFill>
                <a:effectLst/>
                <a:uLnTx/>
                <a:uFillTx/>
                <a:latin typeface="Arial" panose="020B0604020202020204" pitchFamily="34" charset="0"/>
                <a:cs typeface="+mn-cs"/>
              </a:rPr>
              <a:t>être</a:t>
            </a:r>
            <a:endParaRPr kumimoji="0" lang="fr-CA" altLang="fr-FR" sz="36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3" name="Right Arrow 39">
            <a:extLst>
              <a:ext uri="{FF2B5EF4-FFF2-40B4-BE49-F238E27FC236}">
                <a16:creationId xmlns:a16="http://schemas.microsoft.com/office/drawing/2014/main" id="{8AE7D206-FB67-218B-C649-A037BC2DC7CA}"/>
              </a:ext>
            </a:extLst>
          </p:cNvPr>
          <p:cNvSpPr/>
          <p:nvPr/>
        </p:nvSpPr>
        <p:spPr>
          <a:xfrm>
            <a:off x="5969422" y="1147762"/>
            <a:ext cx="588499" cy="381000"/>
          </a:xfrm>
          <a:prstGeom prst="rightArrow">
            <a:avLst/>
          </a:prstGeom>
          <a:solidFill>
            <a:srgbClr val="04A07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tangle 6">
            <a:extLst>
              <a:ext uri="{FF2B5EF4-FFF2-40B4-BE49-F238E27FC236}">
                <a16:creationId xmlns:a16="http://schemas.microsoft.com/office/drawing/2014/main" id="{43A73A88-06EE-A599-AC16-9F4BB2678E48}"/>
              </a:ext>
            </a:extLst>
          </p:cNvPr>
          <p:cNvSpPr>
            <a:spLocks noChangeArrowheads="1"/>
          </p:cNvSpPr>
          <p:nvPr/>
        </p:nvSpPr>
        <p:spPr bwMode="auto">
          <a:xfrm>
            <a:off x="3073400" y="3964120"/>
            <a:ext cx="6629400" cy="708025"/>
          </a:xfrm>
          <a:prstGeom prst="rect">
            <a:avLst/>
          </a:prstGeom>
          <a:solidFill>
            <a:srgbClr val="99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le participe passé s'accorde avec le </a:t>
            </a:r>
            <a:r>
              <a:rPr kumimoji="0" lang="fr-CA" altLang="fr-FR" sz="2000" b="1" i="0" u="none" strike="noStrike" kern="0" cap="none" spc="0" normalizeH="0" baseline="0" noProof="0" dirty="0">
                <a:ln>
                  <a:noFill/>
                </a:ln>
                <a:solidFill>
                  <a:srgbClr val="000000"/>
                </a:solidFill>
                <a:effectLst/>
                <a:uLnTx/>
                <a:uFillTx/>
                <a:latin typeface="Arial" panose="020B0604020202020204" pitchFamily="34" charset="0"/>
                <a:cs typeface="+mn-cs"/>
              </a:rPr>
              <a:t>complément direct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si celui-ci est placé devant le verbe.</a:t>
            </a:r>
          </a:p>
        </p:txBody>
      </p:sp>
      <p:sp>
        <p:nvSpPr>
          <p:cNvPr id="25" name="Rectangle 7">
            <a:extLst>
              <a:ext uri="{FF2B5EF4-FFF2-40B4-BE49-F238E27FC236}">
                <a16:creationId xmlns:a16="http://schemas.microsoft.com/office/drawing/2014/main" id="{8DD1AB4B-828F-094A-A005-A755CED66DE9}"/>
              </a:ext>
            </a:extLst>
          </p:cNvPr>
          <p:cNvSpPr>
            <a:spLocks noChangeArrowheads="1"/>
          </p:cNvSpPr>
          <p:nvPr/>
        </p:nvSpPr>
        <p:spPr bwMode="auto">
          <a:xfrm>
            <a:off x="2228850" y="5280026"/>
            <a:ext cx="9477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4800" b="1" i="0" u="none" strike="noStrike" kern="0" cap="none" spc="0" normalizeH="0" baseline="0" noProof="0">
                <a:ln>
                  <a:noFill/>
                </a:ln>
                <a:solidFill>
                  <a:srgbClr val="000000"/>
                </a:solidFill>
                <a:effectLst/>
                <a:uLnTx/>
                <a:uFillTx/>
                <a:latin typeface="Arial" panose="020B0604020202020204" pitchFamily="34" charset="0"/>
                <a:cs typeface="+mn-cs"/>
              </a:rPr>
              <a:t>se</a:t>
            </a:r>
            <a:r>
              <a:rPr kumimoji="0" lang="en-US" altLang="fr-FR" sz="1800" b="0" i="0" u="none" strike="noStrike" kern="0" cap="none" spc="0" normalizeH="0" baseline="0" noProof="0">
                <a:ln>
                  <a:noFill/>
                </a:ln>
                <a:solidFill>
                  <a:srgbClr val="000000"/>
                </a:solidFill>
                <a:effectLst/>
                <a:uLnTx/>
                <a:uFillTx/>
                <a:latin typeface="Arial" panose="020B0604020202020204" pitchFamily="34" charset="0"/>
                <a:cs typeface="+mn-cs"/>
              </a:rPr>
              <a:t> </a:t>
            </a:r>
          </a:p>
        </p:txBody>
      </p:sp>
      <p:sp>
        <p:nvSpPr>
          <p:cNvPr id="26" name="Line 8">
            <a:extLst>
              <a:ext uri="{FF2B5EF4-FFF2-40B4-BE49-F238E27FC236}">
                <a16:creationId xmlns:a16="http://schemas.microsoft.com/office/drawing/2014/main" id="{55A9AE01-4B32-6685-A3C2-7A735CE6B9F4}"/>
              </a:ext>
            </a:extLst>
          </p:cNvPr>
          <p:cNvSpPr>
            <a:spLocks noChangeShapeType="1"/>
          </p:cNvSpPr>
          <p:nvPr/>
        </p:nvSpPr>
        <p:spPr bwMode="auto">
          <a:xfrm flipV="1">
            <a:off x="3143250" y="5356226"/>
            <a:ext cx="457200" cy="381000"/>
          </a:xfrm>
          <a:prstGeom prst="line">
            <a:avLst/>
          </a:prstGeom>
          <a:noFill/>
          <a:ln w="34925">
            <a:solidFill>
              <a:srgbClr val="333766"/>
            </a:solidFill>
            <a:round/>
            <a:headEnd/>
            <a:tailEnd type="stealth" w="lg" len="lg"/>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7" name="Line 9">
            <a:extLst>
              <a:ext uri="{FF2B5EF4-FFF2-40B4-BE49-F238E27FC236}">
                <a16:creationId xmlns:a16="http://schemas.microsoft.com/office/drawing/2014/main" id="{03043DB8-CD29-9296-86D5-1A26E9FF0BF3}"/>
              </a:ext>
            </a:extLst>
          </p:cNvPr>
          <p:cNvSpPr>
            <a:spLocks noChangeShapeType="1"/>
          </p:cNvSpPr>
          <p:nvPr/>
        </p:nvSpPr>
        <p:spPr bwMode="auto">
          <a:xfrm>
            <a:off x="3143250" y="5813426"/>
            <a:ext cx="457200" cy="381000"/>
          </a:xfrm>
          <a:prstGeom prst="line">
            <a:avLst/>
          </a:prstGeom>
          <a:noFill/>
          <a:ln w="34925">
            <a:solidFill>
              <a:srgbClr val="333766"/>
            </a:solidFill>
            <a:round/>
            <a:headEnd/>
            <a:tailEnd type="stealth" w="lg" len="lg"/>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28" name="Rectangle 10">
            <a:extLst>
              <a:ext uri="{FF2B5EF4-FFF2-40B4-BE49-F238E27FC236}">
                <a16:creationId xmlns:a16="http://schemas.microsoft.com/office/drawing/2014/main" id="{11555FF9-EF22-2F08-33DE-F7CEE3E8058B}"/>
              </a:ext>
            </a:extLst>
          </p:cNvPr>
          <p:cNvSpPr>
            <a:spLocks noChangeArrowheads="1"/>
          </p:cNvSpPr>
          <p:nvPr/>
        </p:nvSpPr>
        <p:spPr bwMode="auto">
          <a:xfrm>
            <a:off x="3725863" y="5164138"/>
            <a:ext cx="2922587" cy="46196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complément direct</a:t>
            </a:r>
            <a:r>
              <a:rPr kumimoji="0" lang="en-US" altLang="fr-FR" sz="2400" b="0" i="0" u="none" strike="noStrike" kern="0" cap="none" spc="0" normalizeH="0" baseline="0" noProof="0">
                <a:ln>
                  <a:noFill/>
                </a:ln>
                <a:solidFill>
                  <a:srgbClr val="000000"/>
                </a:solidFill>
                <a:effectLst/>
                <a:uLnTx/>
                <a:uFillTx/>
                <a:latin typeface="Arial" panose="020B0604020202020204" pitchFamily="34" charset="0"/>
                <a:cs typeface="+mn-cs"/>
              </a:rPr>
              <a:t> </a:t>
            </a:r>
          </a:p>
        </p:txBody>
      </p:sp>
      <p:sp>
        <p:nvSpPr>
          <p:cNvPr id="29" name="Rectangle 11">
            <a:extLst>
              <a:ext uri="{FF2B5EF4-FFF2-40B4-BE49-F238E27FC236}">
                <a16:creationId xmlns:a16="http://schemas.microsoft.com/office/drawing/2014/main" id="{6252DED3-9E91-152E-C67A-C10C291BB06A}"/>
              </a:ext>
            </a:extLst>
          </p:cNvPr>
          <p:cNvSpPr>
            <a:spLocks noChangeArrowheads="1"/>
          </p:cNvSpPr>
          <p:nvPr/>
        </p:nvSpPr>
        <p:spPr bwMode="auto">
          <a:xfrm>
            <a:off x="3649663" y="5935663"/>
            <a:ext cx="3027362" cy="461963"/>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complément indirect</a:t>
            </a:r>
            <a:r>
              <a:rPr kumimoji="0" lang="en-US" altLang="fr-FR" sz="2400" b="0" i="0" u="none" strike="noStrike" kern="0" cap="none" spc="0" normalizeH="0" baseline="0" noProof="0">
                <a:ln>
                  <a:noFill/>
                </a:ln>
                <a:solidFill>
                  <a:srgbClr val="000000"/>
                </a:solidFill>
                <a:effectLst/>
                <a:uLnTx/>
                <a:uFillTx/>
                <a:latin typeface="Arial" panose="020B0604020202020204" pitchFamily="34" charset="0"/>
                <a:cs typeface="+mn-cs"/>
              </a:rPr>
              <a:t> </a:t>
            </a:r>
          </a:p>
        </p:txBody>
      </p:sp>
      <p:sp>
        <p:nvSpPr>
          <p:cNvPr id="30" name="Rectangle 12">
            <a:extLst>
              <a:ext uri="{FF2B5EF4-FFF2-40B4-BE49-F238E27FC236}">
                <a16:creationId xmlns:a16="http://schemas.microsoft.com/office/drawing/2014/main" id="{0DC7C273-9801-C2BA-980D-EB6425FFFE2B}"/>
              </a:ext>
            </a:extLst>
          </p:cNvPr>
          <p:cNvSpPr>
            <a:spLocks noChangeArrowheads="1"/>
          </p:cNvSpPr>
          <p:nvPr/>
        </p:nvSpPr>
        <p:spPr bwMode="auto">
          <a:xfrm>
            <a:off x="6648450" y="5097463"/>
            <a:ext cx="3171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a:ln>
                  <a:noFill/>
                </a:ln>
                <a:solidFill>
                  <a:srgbClr val="000000"/>
                </a:solidFill>
                <a:effectLst/>
                <a:uLnTx/>
                <a:uFillTx/>
                <a:latin typeface="Arial" panose="020B0604020202020204" pitchFamily="34" charset="0"/>
                <a:cs typeface="+mn-cs"/>
              </a:rPr>
              <a:t>Elles se sont vu</a:t>
            </a:r>
            <a:r>
              <a:rPr kumimoji="0" lang="fr-CA" altLang="fr-FR" sz="2800" b="1" i="0" u="none" strike="noStrike" kern="0" cap="none" spc="0" normalizeH="0" baseline="0" noProof="0">
                <a:ln>
                  <a:noFill/>
                </a:ln>
                <a:solidFill>
                  <a:srgbClr val="000000"/>
                </a:solidFill>
                <a:effectLst/>
                <a:uLnTx/>
                <a:uFillTx/>
                <a:latin typeface="Arial" panose="020B0604020202020204" pitchFamily="34" charset="0"/>
                <a:cs typeface="+mn-cs"/>
              </a:rPr>
              <a:t>es.</a:t>
            </a:r>
          </a:p>
        </p:txBody>
      </p:sp>
      <p:sp>
        <p:nvSpPr>
          <p:cNvPr id="31" name="Rectangle 13">
            <a:extLst>
              <a:ext uri="{FF2B5EF4-FFF2-40B4-BE49-F238E27FC236}">
                <a16:creationId xmlns:a16="http://schemas.microsoft.com/office/drawing/2014/main" id="{734200E3-6171-AFE4-3C13-1F965F681A0B}"/>
              </a:ext>
            </a:extLst>
          </p:cNvPr>
          <p:cNvSpPr>
            <a:spLocks noChangeArrowheads="1"/>
          </p:cNvSpPr>
          <p:nvPr/>
        </p:nvSpPr>
        <p:spPr bwMode="auto">
          <a:xfrm>
            <a:off x="6648450" y="5871697"/>
            <a:ext cx="33217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Elles se sont parl</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é</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32" name="Freeform 15">
            <a:extLst>
              <a:ext uri="{FF2B5EF4-FFF2-40B4-BE49-F238E27FC236}">
                <a16:creationId xmlns:a16="http://schemas.microsoft.com/office/drawing/2014/main" id="{1162BCF4-0721-BD96-D331-A6FA5704339D}"/>
              </a:ext>
            </a:extLst>
          </p:cNvPr>
          <p:cNvSpPr>
            <a:spLocks/>
          </p:cNvSpPr>
          <p:nvPr/>
        </p:nvSpPr>
        <p:spPr bwMode="auto">
          <a:xfrm>
            <a:off x="7616029" y="6303963"/>
            <a:ext cx="365760" cy="1588"/>
          </a:xfrm>
          <a:custGeom>
            <a:avLst/>
            <a:gdLst>
              <a:gd name="T0" fmla="*/ 0 w 292"/>
              <a:gd name="T1" fmla="*/ 0 h 1"/>
              <a:gd name="T2" fmla="*/ 2147483646 w 292"/>
              <a:gd name="T3" fmla="*/ 0 h 1"/>
              <a:gd name="T4" fmla="*/ 0 60000 65536"/>
              <a:gd name="T5" fmla="*/ 0 60000 65536"/>
              <a:gd name="T6" fmla="*/ 0 w 292"/>
              <a:gd name="T7" fmla="*/ 0 h 1"/>
              <a:gd name="T8" fmla="*/ 292 w 292"/>
              <a:gd name="T9" fmla="*/ 1 h 1"/>
            </a:gdLst>
            <a:ahLst/>
            <a:cxnLst>
              <a:cxn ang="T4">
                <a:pos x="T0" y="T1"/>
              </a:cxn>
              <a:cxn ang="T5">
                <a:pos x="T2" y="T3"/>
              </a:cxn>
            </a:cxnLst>
            <a:rect l="T6" t="T7" r="T8" b="T9"/>
            <a:pathLst>
              <a:path w="292" h="1">
                <a:moveTo>
                  <a:pt x="0" y="0"/>
                </a:moveTo>
                <a:lnTo>
                  <a:pt x="292"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33" name="Freeform 16">
            <a:extLst>
              <a:ext uri="{FF2B5EF4-FFF2-40B4-BE49-F238E27FC236}">
                <a16:creationId xmlns:a16="http://schemas.microsoft.com/office/drawing/2014/main" id="{BA8A7E93-0F11-D4F1-DCFB-FD998DB9574E}"/>
              </a:ext>
            </a:extLst>
          </p:cNvPr>
          <p:cNvSpPr>
            <a:spLocks/>
          </p:cNvSpPr>
          <p:nvPr/>
        </p:nvSpPr>
        <p:spPr bwMode="auto">
          <a:xfrm>
            <a:off x="9428161" y="6303963"/>
            <a:ext cx="260350" cy="1588"/>
          </a:xfrm>
          <a:custGeom>
            <a:avLst/>
            <a:gdLst>
              <a:gd name="T0" fmla="*/ 0 w 164"/>
              <a:gd name="T1" fmla="*/ 0 h 1"/>
              <a:gd name="T2" fmla="*/ 2147483646 w 164"/>
              <a:gd name="T3" fmla="*/ 0 h 1"/>
              <a:gd name="T4" fmla="*/ 0 60000 65536"/>
              <a:gd name="T5" fmla="*/ 0 60000 65536"/>
              <a:gd name="T6" fmla="*/ 0 w 164"/>
              <a:gd name="T7" fmla="*/ 0 h 1"/>
              <a:gd name="T8" fmla="*/ 164 w 164"/>
              <a:gd name="T9" fmla="*/ 1 h 1"/>
            </a:gdLst>
            <a:ahLst/>
            <a:cxnLst>
              <a:cxn ang="T4">
                <a:pos x="T0" y="T1"/>
              </a:cxn>
              <a:cxn ang="T5">
                <a:pos x="T2" y="T3"/>
              </a:cxn>
            </a:cxnLst>
            <a:rect l="T6" t="T7" r="T8" b="T9"/>
            <a:pathLst>
              <a:path w="164" h="1">
                <a:moveTo>
                  <a:pt x="0" y="0"/>
                </a:moveTo>
                <a:lnTo>
                  <a:pt x="164"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34" name="Freeform 17">
            <a:extLst>
              <a:ext uri="{FF2B5EF4-FFF2-40B4-BE49-F238E27FC236}">
                <a16:creationId xmlns:a16="http://schemas.microsoft.com/office/drawing/2014/main" id="{D6D6A5EA-B146-D659-0396-4B2829F52E5C}"/>
              </a:ext>
            </a:extLst>
          </p:cNvPr>
          <p:cNvSpPr>
            <a:spLocks/>
          </p:cNvSpPr>
          <p:nvPr/>
        </p:nvSpPr>
        <p:spPr bwMode="auto">
          <a:xfrm>
            <a:off x="7617622" y="5518150"/>
            <a:ext cx="365760" cy="1587"/>
          </a:xfrm>
          <a:custGeom>
            <a:avLst/>
            <a:gdLst>
              <a:gd name="T0" fmla="*/ 0 w 292"/>
              <a:gd name="T1" fmla="*/ 0 h 1"/>
              <a:gd name="T2" fmla="*/ 2147483646 w 292"/>
              <a:gd name="T3" fmla="*/ 0 h 1"/>
              <a:gd name="T4" fmla="*/ 0 60000 65536"/>
              <a:gd name="T5" fmla="*/ 0 60000 65536"/>
              <a:gd name="T6" fmla="*/ 0 w 292"/>
              <a:gd name="T7" fmla="*/ 0 h 1"/>
              <a:gd name="T8" fmla="*/ 292 w 292"/>
              <a:gd name="T9" fmla="*/ 1 h 1"/>
            </a:gdLst>
            <a:ahLst/>
            <a:cxnLst>
              <a:cxn ang="T4">
                <a:pos x="T0" y="T1"/>
              </a:cxn>
              <a:cxn ang="T5">
                <a:pos x="T2" y="T3"/>
              </a:cxn>
            </a:cxnLst>
            <a:rect l="T6" t="T7" r="T8" b="T9"/>
            <a:pathLst>
              <a:path w="292" h="1">
                <a:moveTo>
                  <a:pt x="0" y="0"/>
                </a:moveTo>
                <a:lnTo>
                  <a:pt x="292"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35" name="Freeform 18">
            <a:extLst>
              <a:ext uri="{FF2B5EF4-FFF2-40B4-BE49-F238E27FC236}">
                <a16:creationId xmlns:a16="http://schemas.microsoft.com/office/drawing/2014/main" id="{6D8C2DD3-3184-5C49-BD94-7040A7BB7F3D}"/>
              </a:ext>
            </a:extLst>
          </p:cNvPr>
          <p:cNvSpPr>
            <a:spLocks/>
          </p:cNvSpPr>
          <p:nvPr/>
        </p:nvSpPr>
        <p:spPr bwMode="auto">
          <a:xfrm>
            <a:off x="9248774" y="5520531"/>
            <a:ext cx="365760" cy="1587"/>
          </a:xfrm>
          <a:custGeom>
            <a:avLst/>
            <a:gdLst>
              <a:gd name="T0" fmla="*/ 0 w 292"/>
              <a:gd name="T1" fmla="*/ 0 h 1"/>
              <a:gd name="T2" fmla="*/ 2147483646 w 292"/>
              <a:gd name="T3" fmla="*/ 0 h 1"/>
              <a:gd name="T4" fmla="*/ 0 60000 65536"/>
              <a:gd name="T5" fmla="*/ 0 60000 65536"/>
              <a:gd name="T6" fmla="*/ 0 w 292"/>
              <a:gd name="T7" fmla="*/ 0 h 1"/>
              <a:gd name="T8" fmla="*/ 292 w 292"/>
              <a:gd name="T9" fmla="*/ 1 h 1"/>
            </a:gdLst>
            <a:ahLst/>
            <a:cxnLst>
              <a:cxn ang="T4">
                <a:pos x="T0" y="T1"/>
              </a:cxn>
              <a:cxn ang="T5">
                <a:pos x="T2" y="T3"/>
              </a:cxn>
            </a:cxnLst>
            <a:rect l="T6" t="T7" r="T8" b="T9"/>
            <a:pathLst>
              <a:path w="292" h="1">
                <a:moveTo>
                  <a:pt x="0" y="0"/>
                </a:moveTo>
                <a:lnTo>
                  <a:pt x="292"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36" name="Arc 35">
            <a:extLst>
              <a:ext uri="{FF2B5EF4-FFF2-40B4-BE49-F238E27FC236}">
                <a16:creationId xmlns:a16="http://schemas.microsoft.com/office/drawing/2014/main" id="{51447A97-BAFC-1E34-4F1C-376579C77238}"/>
              </a:ext>
            </a:extLst>
          </p:cNvPr>
          <p:cNvSpPr/>
          <p:nvPr/>
        </p:nvSpPr>
        <p:spPr>
          <a:xfrm rot="7378675">
            <a:off x="2684790" y="596015"/>
            <a:ext cx="1709432" cy="2327519"/>
          </a:xfrm>
          <a:prstGeom prst="arc">
            <a:avLst>
              <a:gd name="adj1" fmla="val 15584939"/>
              <a:gd name="adj2" fmla="val 1360603"/>
            </a:avLst>
          </a:prstGeom>
          <a:noFill/>
          <a:ln w="53975" cap="flat" cmpd="sng" algn="ctr">
            <a:solidFill>
              <a:srgbClr val="99CCFF">
                <a:shade val="95000"/>
                <a:satMod val="105000"/>
              </a:srgbClr>
            </a:solidFill>
            <a:prstDash val="solid"/>
            <a:headEnd type="triangle"/>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0472332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up)">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p:bldP spid="22" grpId="0"/>
      <p:bldP spid="24" grpId="0" animBg="1"/>
      <p:bldP spid="25" grpId="0"/>
      <p:bldP spid="28" grpId="0" animBg="1"/>
      <p:bldP spid="29"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4C4C-D09F-1724-6797-E67178D47038}"/>
              </a:ext>
            </a:extLst>
          </p:cNvPr>
          <p:cNvSpPr>
            <a:spLocks noGrp="1"/>
          </p:cNvSpPr>
          <p:nvPr>
            <p:ph type="title"/>
          </p:nvPr>
        </p:nvSpPr>
        <p:spPr/>
        <p:txBody>
          <a:bodyPr/>
          <a:lstStyle/>
          <a:p>
            <a:r>
              <a:rPr lang="fr-CA" dirty="0"/>
              <a:t>Verbes pronominaux</a:t>
            </a:r>
          </a:p>
        </p:txBody>
      </p:sp>
      <p:sp>
        <p:nvSpPr>
          <p:cNvPr id="3" name="Rectangle 4">
            <a:extLst>
              <a:ext uri="{FF2B5EF4-FFF2-40B4-BE49-F238E27FC236}">
                <a16:creationId xmlns:a16="http://schemas.microsoft.com/office/drawing/2014/main" id="{40317D46-2A77-9782-1FFC-46AD45709C7F}"/>
              </a:ext>
            </a:extLst>
          </p:cNvPr>
          <p:cNvSpPr>
            <a:spLocks noChangeArrowheads="1"/>
          </p:cNvSpPr>
          <p:nvPr/>
        </p:nvSpPr>
        <p:spPr bwMode="auto">
          <a:xfrm>
            <a:off x="647700" y="869602"/>
            <a:ext cx="11150600" cy="1384995"/>
          </a:xfrm>
          <a:prstGeom prst="rect">
            <a:avLst/>
          </a:prstGeom>
          <a:solidFill>
            <a:srgbClr val="2274A5"/>
          </a:solidFill>
          <a:ln w="9525" cap="flat" cmpd="sng" algn="ctr">
            <a:solidFill>
              <a:srgbClr val="99CCFF">
                <a:shade val="95000"/>
                <a:satMod val="105000"/>
              </a:srgbClr>
            </a:solidFill>
            <a:prstDash val="solid"/>
            <a:headEnd/>
            <a:tailEnd/>
          </a:ln>
          <a:effectLst>
            <a:outerShdw blurRad="40000" dist="20000" dir="5400000" rotWithShape="0">
              <a:srgbClr val="000000">
                <a:alpha val="38000"/>
              </a:srgbClr>
            </a:outerShdw>
            <a:softEdge rad="31750"/>
          </a:effectLst>
        </p:spPr>
        <p:txBody>
          <a:bodyPr wrap="square" anchor="ctr">
            <a:spAutoFit/>
          </a:bodyPr>
          <a:lstStyle/>
          <a:p>
            <a:pPr algn="ctr" fontAlgn="auto">
              <a:spcBef>
                <a:spcPts val="600"/>
              </a:spcBef>
              <a:spcAft>
                <a:spcPts val="600"/>
              </a:spcAft>
            </a:pPr>
            <a:r>
              <a:rPr lang="fr-CA" altLang="fr-FR" sz="2800" kern="0" dirty="0">
                <a:solidFill>
                  <a:schemeClr val="bg1"/>
                </a:solidFill>
                <a:latin typeface="Arial"/>
                <a:cs typeface="+mn-cs"/>
              </a:rPr>
              <a:t>Pour trouver le complément direct, </a:t>
            </a:r>
            <a:br>
              <a:rPr lang="fr-CA" altLang="fr-FR" sz="2800" kern="0" dirty="0">
                <a:solidFill>
                  <a:schemeClr val="bg1"/>
                </a:solidFill>
                <a:latin typeface="Arial"/>
                <a:cs typeface="+mn-cs"/>
              </a:rPr>
            </a:br>
            <a:r>
              <a:rPr lang="fr-CA" altLang="fr-FR" sz="2800" kern="0" dirty="0">
                <a:solidFill>
                  <a:schemeClr val="bg1"/>
                </a:solidFill>
                <a:latin typeface="Arial"/>
                <a:cs typeface="+mn-cs"/>
              </a:rPr>
              <a:t>remplacez le verbe pronominal par le même verbe transitif</a:t>
            </a:r>
            <a:br>
              <a:rPr lang="fr-CA" altLang="fr-FR" sz="2800" kern="0" dirty="0">
                <a:solidFill>
                  <a:schemeClr val="bg1"/>
                </a:solidFill>
                <a:latin typeface="Arial"/>
                <a:cs typeface="+mn-cs"/>
              </a:rPr>
            </a:br>
            <a:r>
              <a:rPr lang="fr-CA" altLang="fr-FR" sz="2800" kern="0" dirty="0">
                <a:solidFill>
                  <a:schemeClr val="bg1"/>
                </a:solidFill>
                <a:latin typeface="Arial"/>
                <a:cs typeface="+mn-cs"/>
              </a:rPr>
              <a:t>(conjugué avec avoir).</a:t>
            </a:r>
          </a:p>
        </p:txBody>
      </p:sp>
      <p:sp>
        <p:nvSpPr>
          <p:cNvPr id="4" name="Rectangle 6">
            <a:extLst>
              <a:ext uri="{FF2B5EF4-FFF2-40B4-BE49-F238E27FC236}">
                <a16:creationId xmlns:a16="http://schemas.microsoft.com/office/drawing/2014/main" id="{9BF51023-1B6F-CFFA-1132-BAF3D2EA28C1}"/>
              </a:ext>
            </a:extLst>
          </p:cNvPr>
          <p:cNvSpPr>
            <a:spLocks noChangeArrowheads="1"/>
          </p:cNvSpPr>
          <p:nvPr/>
        </p:nvSpPr>
        <p:spPr bwMode="auto">
          <a:xfrm>
            <a:off x="2184400" y="2835270"/>
            <a:ext cx="290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Elles se sont vu       </a:t>
            </a:r>
          </a:p>
        </p:txBody>
      </p:sp>
      <p:sp>
        <p:nvSpPr>
          <p:cNvPr id="5" name="Freeform 8">
            <a:extLst>
              <a:ext uri="{FF2B5EF4-FFF2-40B4-BE49-F238E27FC236}">
                <a16:creationId xmlns:a16="http://schemas.microsoft.com/office/drawing/2014/main" id="{C143F2ED-3CA2-2B65-7673-862F2E021D83}"/>
              </a:ext>
            </a:extLst>
          </p:cNvPr>
          <p:cNvSpPr>
            <a:spLocks/>
          </p:cNvSpPr>
          <p:nvPr/>
        </p:nvSpPr>
        <p:spPr bwMode="auto">
          <a:xfrm>
            <a:off x="3867146" y="3195633"/>
            <a:ext cx="304801" cy="77787"/>
          </a:xfrm>
          <a:custGeom>
            <a:avLst/>
            <a:gdLst>
              <a:gd name="T0" fmla="*/ 0 w 200"/>
              <a:gd name="T1" fmla="*/ 0 h 1"/>
              <a:gd name="T2" fmla="*/ 2147483646 w 200"/>
              <a:gd name="T3" fmla="*/ 0 h 1"/>
              <a:gd name="T4" fmla="*/ 0 60000 65536"/>
              <a:gd name="T5" fmla="*/ 0 60000 65536"/>
              <a:gd name="T6" fmla="*/ 0 w 200"/>
              <a:gd name="T7" fmla="*/ 0 h 1"/>
              <a:gd name="T8" fmla="*/ 200 w 200"/>
              <a:gd name="T9" fmla="*/ 1 h 1"/>
            </a:gdLst>
            <a:ahLst/>
            <a:cxnLst>
              <a:cxn ang="T4">
                <a:pos x="T0" y="T1"/>
              </a:cxn>
              <a:cxn ang="T5">
                <a:pos x="T2" y="T3"/>
              </a:cxn>
            </a:cxnLst>
            <a:rect l="T6" t="T7" r="T8" b="T9"/>
            <a:pathLst>
              <a:path w="200" h="1">
                <a:moveTo>
                  <a:pt x="0" y="0"/>
                </a:moveTo>
                <a:lnTo>
                  <a:pt x="200"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6" name="WordArt 9">
            <a:extLst>
              <a:ext uri="{FF2B5EF4-FFF2-40B4-BE49-F238E27FC236}">
                <a16:creationId xmlns:a16="http://schemas.microsoft.com/office/drawing/2014/main" id="{3EE27DBD-AA2D-BA52-3D73-25A7832B1DB4}"/>
              </a:ext>
            </a:extLst>
          </p:cNvPr>
          <p:cNvSpPr>
            <a:spLocks noChangeArrowheads="1" noChangeShapeType="1" noTextEdit="1"/>
          </p:cNvSpPr>
          <p:nvPr/>
        </p:nvSpPr>
        <p:spPr bwMode="auto">
          <a:xfrm>
            <a:off x="3873500" y="2834477"/>
            <a:ext cx="286549" cy="323850"/>
          </a:xfrm>
          <a:prstGeom prst="rect">
            <a:avLst/>
          </a:prstGeom>
        </p:spPr>
        <p:txBody>
          <a:bodyPr wrap="none" fromWordArt="1">
            <a:prstTxWarp prst="textPlain">
              <a:avLst>
                <a:gd name="adj" fmla="val 50000"/>
              </a:avLst>
            </a:prstTxWarp>
          </a:bodyPr>
          <a:lstStyle/>
          <a:p>
            <a:pPr eaLnBrk="0" hangingPunct="0"/>
            <a:r>
              <a:rPr lang="fr-CA" sz="3600" kern="10" dirty="0">
                <a:ln w="9525">
                  <a:solidFill>
                    <a:srgbClr val="000000"/>
                  </a:solidFill>
                  <a:round/>
                  <a:headEnd/>
                  <a:tailEnd/>
                </a:ln>
                <a:solidFill>
                  <a:srgbClr val="FFFFFF"/>
                </a:solidFill>
                <a:latin typeface="Arial Black" panose="020B0A04020102020204" pitchFamily="34" charset="0"/>
                <a:cs typeface="+mn-cs"/>
              </a:rPr>
              <a:t>?</a:t>
            </a:r>
          </a:p>
        </p:txBody>
      </p:sp>
      <p:sp>
        <p:nvSpPr>
          <p:cNvPr id="7" name="Rectangle 10">
            <a:extLst>
              <a:ext uri="{FF2B5EF4-FFF2-40B4-BE49-F238E27FC236}">
                <a16:creationId xmlns:a16="http://schemas.microsoft.com/office/drawing/2014/main" id="{970AFB6A-17F8-170C-DA35-2209933DEE27}"/>
              </a:ext>
            </a:extLst>
          </p:cNvPr>
          <p:cNvSpPr>
            <a:spLocks noChangeArrowheads="1"/>
          </p:cNvSpPr>
          <p:nvPr/>
        </p:nvSpPr>
        <p:spPr bwMode="auto">
          <a:xfrm>
            <a:off x="2184400" y="3309938"/>
            <a:ext cx="3036888"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Question :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Elles ont vu </a:t>
            </a:r>
            <a:r>
              <a:rPr kumimoji="0" lang="fr-CA" altLang="fr-FR" sz="2800" b="1" i="0" u="sng" strike="noStrike" kern="0" cap="none" spc="0" normalizeH="0" baseline="0" noProof="0" dirty="0">
                <a:ln>
                  <a:noFill/>
                </a:ln>
                <a:solidFill>
                  <a:srgbClr val="000000"/>
                </a:solidFill>
                <a:effectLst/>
                <a:uLnTx/>
                <a:uFillTx/>
                <a:latin typeface="Arial" panose="020B0604020202020204" pitchFamily="34" charset="0"/>
                <a:cs typeface="+mn-cs"/>
              </a:rPr>
              <a:t>qui </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a:t>
            </a:r>
            <a:r>
              <a:rPr kumimoji="0" lang="en-US"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8" name="Rectangle 11">
            <a:extLst>
              <a:ext uri="{FF2B5EF4-FFF2-40B4-BE49-F238E27FC236}">
                <a16:creationId xmlns:a16="http://schemas.microsoft.com/office/drawing/2014/main" id="{049D9092-5302-9731-99A6-162E0181467D}"/>
              </a:ext>
            </a:extLst>
          </p:cNvPr>
          <p:cNvSpPr>
            <a:spLocks noChangeArrowheads="1"/>
          </p:cNvSpPr>
          <p:nvPr/>
        </p:nvSpPr>
        <p:spPr bwMode="auto">
          <a:xfrm>
            <a:off x="2184400" y="4116388"/>
            <a:ext cx="25638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Réponse :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300" b="1" i="0" u="none" strike="noStrike" kern="0" cap="none" spc="0" normalizeH="0" baseline="0" noProof="0">
                <a:ln>
                  <a:noFill/>
                </a:ln>
                <a:solidFill>
                  <a:srgbClr val="000000"/>
                </a:solidFill>
                <a:effectLst/>
                <a:uLnTx/>
                <a:uFillTx/>
                <a:latin typeface="Arial" panose="020B0604020202020204" pitchFamily="34" charset="0"/>
                <a:cs typeface="+mn-cs"/>
              </a:rPr>
              <a:t>elles-mêmes</a:t>
            </a:r>
            <a:r>
              <a:rPr kumimoji="0" lang="fr-CA" altLang="fr-FR" sz="2300" b="0" i="0" u="none" strike="noStrike" kern="0" cap="none" spc="0" normalizeH="0" baseline="0" noProof="0">
                <a:ln>
                  <a:noFill/>
                </a:ln>
                <a:solidFill>
                  <a:srgbClr val="000000"/>
                </a:solidFill>
                <a:effectLst/>
                <a:uLnTx/>
                <a:uFillTx/>
                <a:latin typeface="Arial" panose="020B0604020202020204" pitchFamily="34" charset="0"/>
                <a:cs typeface="+mn-cs"/>
              </a:rPr>
              <a:t>,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300" b="0" i="0" u="none" strike="noStrike" kern="0" cap="none" spc="0" normalizeH="0" baseline="0" noProof="0">
                <a:ln>
                  <a:noFill/>
                </a:ln>
                <a:solidFill>
                  <a:srgbClr val="000000"/>
                </a:solidFill>
                <a:effectLst/>
                <a:uLnTx/>
                <a:uFillTx/>
                <a:latin typeface="Arial" panose="020B0604020202020204" pitchFamily="34" charset="0"/>
                <a:cs typeface="+mn-cs"/>
              </a:rPr>
              <a:t>représenté par </a:t>
            </a:r>
            <a:r>
              <a:rPr kumimoji="0" lang="fr-CA" altLang="fr-FR" sz="2300" b="1" i="0" u="none" strike="noStrike" kern="0" cap="none" spc="0" normalizeH="0" baseline="0" noProof="0">
                <a:ln>
                  <a:noFill/>
                </a:ln>
                <a:solidFill>
                  <a:srgbClr val="000000"/>
                </a:solidFill>
                <a:effectLst/>
                <a:uLnTx/>
                <a:uFillTx/>
                <a:latin typeface="Arial" panose="020B0604020202020204" pitchFamily="34" charset="0"/>
                <a:cs typeface="+mn-cs"/>
              </a:rPr>
              <a:t>se</a:t>
            </a:r>
            <a:r>
              <a:rPr kumimoji="0" lang="en-US" altLang="fr-FR" sz="2300" b="1" i="0" u="none" strike="noStrike" kern="0" cap="none" spc="0" normalizeH="0" baseline="0" noProof="0">
                <a:ln>
                  <a:noFill/>
                </a:ln>
                <a:solidFill>
                  <a:srgbClr val="000000"/>
                </a:solidFill>
                <a:effectLst/>
                <a:uLnTx/>
                <a:uFillTx/>
                <a:latin typeface="Arial" panose="020B0604020202020204" pitchFamily="34" charset="0"/>
                <a:cs typeface="+mn-cs"/>
              </a:rPr>
              <a:t> </a:t>
            </a:r>
          </a:p>
        </p:txBody>
      </p:sp>
      <p:sp>
        <p:nvSpPr>
          <p:cNvPr id="9" name="Rectangle 12">
            <a:extLst>
              <a:ext uri="{FF2B5EF4-FFF2-40B4-BE49-F238E27FC236}">
                <a16:creationId xmlns:a16="http://schemas.microsoft.com/office/drawing/2014/main" id="{017E600E-BBCE-A768-1BF0-DB0440616D2B}"/>
              </a:ext>
            </a:extLst>
          </p:cNvPr>
          <p:cNvSpPr>
            <a:spLocks noChangeArrowheads="1"/>
          </p:cNvSpPr>
          <p:nvPr/>
        </p:nvSpPr>
        <p:spPr bwMode="auto">
          <a:xfrm>
            <a:off x="2286000" y="5302250"/>
            <a:ext cx="391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dirty="0">
                <a:ln>
                  <a:noFill/>
                </a:ln>
                <a:solidFill>
                  <a:srgbClr val="000000"/>
                </a:solidFill>
                <a:effectLst/>
                <a:uLnTx/>
                <a:uFillTx/>
                <a:latin typeface="Arial" panose="020B0604020202020204" pitchFamily="34" charset="0"/>
                <a:cs typeface="+mn-cs"/>
              </a:rPr>
              <a:t>se</a:t>
            </a: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 complément direct </a:t>
            </a:r>
          </a:p>
        </p:txBody>
      </p:sp>
      <p:sp>
        <p:nvSpPr>
          <p:cNvPr id="10" name="Rectangle 13">
            <a:extLst>
              <a:ext uri="{FF2B5EF4-FFF2-40B4-BE49-F238E27FC236}">
                <a16:creationId xmlns:a16="http://schemas.microsoft.com/office/drawing/2014/main" id="{2D406C19-5240-D1ED-EDD4-683739363642}"/>
              </a:ext>
            </a:extLst>
          </p:cNvPr>
          <p:cNvSpPr>
            <a:spLocks noChangeArrowheads="1"/>
          </p:cNvSpPr>
          <p:nvPr/>
        </p:nvSpPr>
        <p:spPr bwMode="auto">
          <a:xfrm>
            <a:off x="2260600" y="6017170"/>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il y a un ACCORD</a:t>
            </a:r>
            <a:endPar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1" name="Rectangle 14">
            <a:extLst>
              <a:ext uri="{FF2B5EF4-FFF2-40B4-BE49-F238E27FC236}">
                <a16:creationId xmlns:a16="http://schemas.microsoft.com/office/drawing/2014/main" id="{B4FBD98C-B334-9104-BB26-D34927D7057F}"/>
              </a:ext>
            </a:extLst>
          </p:cNvPr>
          <p:cNvSpPr>
            <a:spLocks noChangeArrowheads="1"/>
          </p:cNvSpPr>
          <p:nvPr/>
        </p:nvSpPr>
        <p:spPr bwMode="auto">
          <a:xfrm>
            <a:off x="3802062" y="2948776"/>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1" i="0" u="none" strike="noStrike" kern="0" cap="none" spc="0" normalizeH="0" baseline="0" noProof="0" dirty="0">
                <a:ln>
                  <a:noFill/>
                </a:ln>
                <a:solidFill>
                  <a:srgbClr val="000000"/>
                </a:solidFill>
                <a:effectLst/>
                <a:uLnTx/>
                <a:uFillTx/>
                <a:latin typeface="Arial" panose="020B0604020202020204" pitchFamily="34" charset="0"/>
                <a:cs typeface="+mn-cs"/>
              </a:rPr>
              <a:t>es</a:t>
            </a:r>
          </a:p>
        </p:txBody>
      </p:sp>
      <p:sp>
        <p:nvSpPr>
          <p:cNvPr id="12" name="AutoShape 15">
            <a:extLst>
              <a:ext uri="{FF2B5EF4-FFF2-40B4-BE49-F238E27FC236}">
                <a16:creationId xmlns:a16="http://schemas.microsoft.com/office/drawing/2014/main" id="{FF1C409C-9353-0B3A-5101-3098705C14AC}"/>
              </a:ext>
            </a:extLst>
          </p:cNvPr>
          <p:cNvSpPr>
            <a:spLocks noChangeArrowheads="1"/>
          </p:cNvSpPr>
          <p:nvPr/>
        </p:nvSpPr>
        <p:spPr bwMode="auto">
          <a:xfrm>
            <a:off x="1955800" y="29972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3" name="AutoShape 16">
            <a:extLst>
              <a:ext uri="{FF2B5EF4-FFF2-40B4-BE49-F238E27FC236}">
                <a16:creationId xmlns:a16="http://schemas.microsoft.com/office/drawing/2014/main" id="{516E1257-72D6-AA57-E29D-6A529310528E}"/>
              </a:ext>
            </a:extLst>
          </p:cNvPr>
          <p:cNvSpPr>
            <a:spLocks noChangeArrowheads="1"/>
          </p:cNvSpPr>
          <p:nvPr/>
        </p:nvSpPr>
        <p:spPr bwMode="auto">
          <a:xfrm>
            <a:off x="1955800" y="37973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4" name="AutoShape 17">
            <a:extLst>
              <a:ext uri="{FF2B5EF4-FFF2-40B4-BE49-F238E27FC236}">
                <a16:creationId xmlns:a16="http://schemas.microsoft.com/office/drawing/2014/main" id="{291B6493-0623-B013-CA21-65B6A414FBB5}"/>
              </a:ext>
            </a:extLst>
          </p:cNvPr>
          <p:cNvSpPr>
            <a:spLocks noChangeArrowheads="1"/>
          </p:cNvSpPr>
          <p:nvPr/>
        </p:nvSpPr>
        <p:spPr bwMode="auto">
          <a:xfrm>
            <a:off x="1955800" y="48641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5" name="AutoShape 18">
            <a:extLst>
              <a:ext uri="{FF2B5EF4-FFF2-40B4-BE49-F238E27FC236}">
                <a16:creationId xmlns:a16="http://schemas.microsoft.com/office/drawing/2014/main" id="{6C357503-ACD6-681D-EDF3-E68FB6AB4BA5}"/>
              </a:ext>
            </a:extLst>
          </p:cNvPr>
          <p:cNvSpPr>
            <a:spLocks noChangeArrowheads="1"/>
          </p:cNvSpPr>
          <p:nvPr/>
        </p:nvSpPr>
        <p:spPr bwMode="auto">
          <a:xfrm>
            <a:off x="1955800" y="56261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6" name="Rectangle 52">
            <a:extLst>
              <a:ext uri="{FF2B5EF4-FFF2-40B4-BE49-F238E27FC236}">
                <a16:creationId xmlns:a16="http://schemas.microsoft.com/office/drawing/2014/main" id="{0855CCAD-7712-21DB-F38C-388D76FC4575}"/>
              </a:ext>
            </a:extLst>
          </p:cNvPr>
          <p:cNvSpPr>
            <a:spLocks noChangeArrowheads="1"/>
          </p:cNvSpPr>
          <p:nvPr/>
        </p:nvSpPr>
        <p:spPr bwMode="auto">
          <a:xfrm>
            <a:off x="7031038" y="2881114"/>
            <a:ext cx="2454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Elles se sont parlé</a:t>
            </a:r>
            <a:r>
              <a:rPr kumimoji="0" lang="en-US"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17" name="Freeform 53">
            <a:extLst>
              <a:ext uri="{FF2B5EF4-FFF2-40B4-BE49-F238E27FC236}">
                <a16:creationId xmlns:a16="http://schemas.microsoft.com/office/drawing/2014/main" id="{6CE035F8-251F-4FEE-6267-14CFE9095E68}"/>
              </a:ext>
            </a:extLst>
          </p:cNvPr>
          <p:cNvSpPr>
            <a:spLocks/>
          </p:cNvSpPr>
          <p:nvPr/>
        </p:nvSpPr>
        <p:spPr bwMode="auto">
          <a:xfrm>
            <a:off x="8948737" y="3175318"/>
            <a:ext cx="444500" cy="77787"/>
          </a:xfrm>
          <a:custGeom>
            <a:avLst/>
            <a:gdLst>
              <a:gd name="T0" fmla="*/ 0 w 200"/>
              <a:gd name="T1" fmla="*/ 0 h 1"/>
              <a:gd name="T2" fmla="*/ 2147483646 w 200"/>
              <a:gd name="T3" fmla="*/ 0 h 1"/>
              <a:gd name="T4" fmla="*/ 0 60000 65536"/>
              <a:gd name="T5" fmla="*/ 0 60000 65536"/>
              <a:gd name="T6" fmla="*/ 0 w 200"/>
              <a:gd name="T7" fmla="*/ 0 h 1"/>
              <a:gd name="T8" fmla="*/ 200 w 200"/>
              <a:gd name="T9" fmla="*/ 1 h 1"/>
            </a:gdLst>
            <a:ahLst/>
            <a:cxnLst>
              <a:cxn ang="T4">
                <a:pos x="T0" y="T1"/>
              </a:cxn>
              <a:cxn ang="T5">
                <a:pos x="T2" y="T3"/>
              </a:cxn>
            </a:cxnLst>
            <a:rect l="T6" t="T7" r="T8" b="T9"/>
            <a:pathLst>
              <a:path w="200" h="1">
                <a:moveTo>
                  <a:pt x="0" y="0"/>
                </a:moveTo>
                <a:lnTo>
                  <a:pt x="200"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18" name="WordArt 54">
            <a:extLst>
              <a:ext uri="{FF2B5EF4-FFF2-40B4-BE49-F238E27FC236}">
                <a16:creationId xmlns:a16="http://schemas.microsoft.com/office/drawing/2014/main" id="{D67AAF2D-7740-F5F5-13DC-9E82B60898EA}"/>
              </a:ext>
            </a:extLst>
          </p:cNvPr>
          <p:cNvSpPr>
            <a:spLocks noChangeArrowheads="1" noChangeShapeType="1" noTextEdit="1"/>
          </p:cNvSpPr>
          <p:nvPr/>
        </p:nvSpPr>
        <p:spPr bwMode="auto">
          <a:xfrm>
            <a:off x="8986044" y="2818925"/>
            <a:ext cx="304800" cy="323850"/>
          </a:xfrm>
          <a:prstGeom prst="rect">
            <a:avLst/>
          </a:prstGeom>
        </p:spPr>
        <p:txBody>
          <a:bodyPr wrap="none" fromWordArt="1">
            <a:prstTxWarp prst="textPlain">
              <a:avLst>
                <a:gd name="adj" fmla="val 50000"/>
              </a:avLst>
            </a:prstTxWarp>
          </a:bodyPr>
          <a:lstStyle/>
          <a:p>
            <a:pPr eaLnBrk="0" hangingPunct="0"/>
            <a:r>
              <a:rPr lang="fr-CA" sz="3600" kern="10" dirty="0">
                <a:ln w="9525">
                  <a:solidFill>
                    <a:srgbClr val="000000"/>
                  </a:solidFill>
                  <a:round/>
                  <a:headEnd/>
                  <a:tailEnd/>
                </a:ln>
                <a:solidFill>
                  <a:srgbClr val="FFFFFF"/>
                </a:solidFill>
                <a:latin typeface="Arial Black" panose="020B0A04020102020204" pitchFamily="34" charset="0"/>
                <a:cs typeface="+mn-cs"/>
              </a:rPr>
              <a:t>?</a:t>
            </a:r>
          </a:p>
        </p:txBody>
      </p:sp>
      <p:sp>
        <p:nvSpPr>
          <p:cNvPr id="19" name="Rectangle 55">
            <a:extLst>
              <a:ext uri="{FF2B5EF4-FFF2-40B4-BE49-F238E27FC236}">
                <a16:creationId xmlns:a16="http://schemas.microsoft.com/office/drawing/2014/main" id="{9BB74A7E-226F-C221-E7FA-00B337FB093F}"/>
              </a:ext>
            </a:extLst>
          </p:cNvPr>
          <p:cNvSpPr>
            <a:spLocks noChangeArrowheads="1"/>
          </p:cNvSpPr>
          <p:nvPr/>
        </p:nvSpPr>
        <p:spPr bwMode="auto">
          <a:xfrm>
            <a:off x="7031038" y="3382110"/>
            <a:ext cx="267573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Question : </a:t>
            </a:r>
            <a:b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Elles ont parlé </a:t>
            </a:r>
            <a:r>
              <a:rPr kumimoji="0" lang="fr-CA" altLang="fr-FR" sz="2800" b="1" i="0" u="sng" strike="noStrike" kern="0" cap="none" spc="0" normalizeH="0" baseline="0" noProof="0" dirty="0">
                <a:ln>
                  <a:noFill/>
                </a:ln>
                <a:solidFill>
                  <a:srgbClr val="000000"/>
                </a:solidFill>
                <a:effectLst/>
                <a:uLnTx/>
                <a:uFillTx/>
                <a:latin typeface="Arial" panose="020B0604020202020204" pitchFamily="34" charset="0"/>
                <a:cs typeface="+mn-cs"/>
              </a:rPr>
              <a:t>à</a:t>
            </a:r>
            <a:r>
              <a:rPr kumimoji="0" lang="fr-CA" altLang="fr-FR" sz="1800" b="0" i="0" u="sng" strike="noStrike" kern="0" cap="none" spc="0" normalizeH="0" baseline="0" noProof="0" dirty="0">
                <a:ln>
                  <a:noFill/>
                </a:ln>
                <a:solidFill>
                  <a:srgbClr val="000000"/>
                </a:solidFill>
                <a:effectLst/>
                <a:uLnTx/>
                <a:uFillTx/>
                <a:latin typeface="Arial" panose="020B0604020202020204" pitchFamily="34" charset="0"/>
                <a:cs typeface="+mn-cs"/>
              </a:rPr>
              <a:t> qui</a:t>
            </a:r>
            <a:r>
              <a:rPr kumimoji="0" lang="en-US"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a:t>
            </a:r>
            <a:r>
              <a:rPr kumimoji="0" lang="en-US"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20" name="Rectangle 56">
            <a:extLst>
              <a:ext uri="{FF2B5EF4-FFF2-40B4-BE49-F238E27FC236}">
                <a16:creationId xmlns:a16="http://schemas.microsoft.com/office/drawing/2014/main" id="{1E6C2151-24CC-F38D-90A1-134C7ABB7F9C}"/>
              </a:ext>
            </a:extLst>
          </p:cNvPr>
          <p:cNvSpPr>
            <a:spLocks noChangeArrowheads="1"/>
          </p:cNvSpPr>
          <p:nvPr/>
        </p:nvSpPr>
        <p:spPr bwMode="auto">
          <a:xfrm>
            <a:off x="7031038" y="4102100"/>
            <a:ext cx="23764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Réponse :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à</a:t>
            </a:r>
            <a:r>
              <a:rPr kumimoji="0" lang="fr-CA" altLang="fr-FR" sz="2300" b="1" i="0" u="none" strike="noStrike" kern="0" cap="none" spc="0" normalizeH="0" baseline="0" noProof="0" dirty="0">
                <a:ln>
                  <a:noFill/>
                </a:ln>
                <a:solidFill>
                  <a:srgbClr val="000000"/>
                </a:solidFill>
                <a:effectLst/>
                <a:uLnTx/>
                <a:uFillTx/>
                <a:latin typeface="Arial" panose="020B0604020202020204" pitchFamily="34" charset="0"/>
                <a:cs typeface="+mn-cs"/>
              </a:rPr>
              <a:t> elles-mêmes</a:t>
            </a:r>
            <a:r>
              <a:rPr kumimoji="0" lang="fr-CA" altLang="fr-FR" sz="23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en-US" altLang="fr-FR" sz="23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1" name="Rectangle 57">
            <a:extLst>
              <a:ext uri="{FF2B5EF4-FFF2-40B4-BE49-F238E27FC236}">
                <a16:creationId xmlns:a16="http://schemas.microsoft.com/office/drawing/2014/main" id="{50CB81C0-4B9B-4B87-381C-BE4055CEA6DB}"/>
              </a:ext>
            </a:extLst>
          </p:cNvPr>
          <p:cNvSpPr>
            <a:spLocks noChangeArrowheads="1"/>
          </p:cNvSpPr>
          <p:nvPr/>
        </p:nvSpPr>
        <p:spPr bwMode="auto">
          <a:xfrm>
            <a:off x="7031038" y="5753100"/>
            <a:ext cx="303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il n’y a pas d’accord.</a:t>
            </a:r>
            <a:r>
              <a:rPr kumimoji="0" lang="en-US"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2" name="AutoShape 59">
            <a:extLst>
              <a:ext uri="{FF2B5EF4-FFF2-40B4-BE49-F238E27FC236}">
                <a16:creationId xmlns:a16="http://schemas.microsoft.com/office/drawing/2014/main" id="{F88400DB-0242-58D6-572B-DF501ABE5935}"/>
              </a:ext>
            </a:extLst>
          </p:cNvPr>
          <p:cNvSpPr>
            <a:spLocks noChangeArrowheads="1"/>
          </p:cNvSpPr>
          <p:nvPr/>
        </p:nvSpPr>
        <p:spPr bwMode="auto">
          <a:xfrm>
            <a:off x="6769100" y="29972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3" name="AutoShape 60">
            <a:extLst>
              <a:ext uri="{FF2B5EF4-FFF2-40B4-BE49-F238E27FC236}">
                <a16:creationId xmlns:a16="http://schemas.microsoft.com/office/drawing/2014/main" id="{B8D801FE-1B6F-D9DD-003F-4B0A98A5C145}"/>
              </a:ext>
            </a:extLst>
          </p:cNvPr>
          <p:cNvSpPr>
            <a:spLocks noChangeArrowheads="1"/>
          </p:cNvSpPr>
          <p:nvPr/>
        </p:nvSpPr>
        <p:spPr bwMode="auto">
          <a:xfrm>
            <a:off x="6769100" y="37973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4" name="AutoShape 61">
            <a:extLst>
              <a:ext uri="{FF2B5EF4-FFF2-40B4-BE49-F238E27FC236}">
                <a16:creationId xmlns:a16="http://schemas.microsoft.com/office/drawing/2014/main" id="{0E0C037A-2D39-AD48-6156-FF93010D7FE9}"/>
              </a:ext>
            </a:extLst>
          </p:cNvPr>
          <p:cNvSpPr>
            <a:spLocks noChangeArrowheads="1"/>
          </p:cNvSpPr>
          <p:nvPr/>
        </p:nvSpPr>
        <p:spPr bwMode="auto">
          <a:xfrm>
            <a:off x="6769100" y="46355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5" name="AutoShape 62">
            <a:extLst>
              <a:ext uri="{FF2B5EF4-FFF2-40B4-BE49-F238E27FC236}">
                <a16:creationId xmlns:a16="http://schemas.microsoft.com/office/drawing/2014/main" id="{D1776DA0-3447-E598-77F0-15DF67DFEF30}"/>
              </a:ext>
            </a:extLst>
          </p:cNvPr>
          <p:cNvSpPr>
            <a:spLocks noChangeArrowheads="1"/>
          </p:cNvSpPr>
          <p:nvPr/>
        </p:nvSpPr>
        <p:spPr bwMode="auto">
          <a:xfrm>
            <a:off x="6769100" y="539750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6" name="Rectangle 63">
            <a:extLst>
              <a:ext uri="{FF2B5EF4-FFF2-40B4-BE49-F238E27FC236}">
                <a16:creationId xmlns:a16="http://schemas.microsoft.com/office/drawing/2014/main" id="{076691A5-2AFA-AAB9-7EA3-0DF44FB3BBA5}"/>
              </a:ext>
            </a:extLst>
          </p:cNvPr>
          <p:cNvSpPr>
            <a:spLocks noChangeArrowheads="1"/>
          </p:cNvSpPr>
          <p:nvPr/>
        </p:nvSpPr>
        <p:spPr bwMode="auto">
          <a:xfrm>
            <a:off x="7031038" y="5070475"/>
            <a:ext cx="391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dirty="0">
                <a:ln>
                  <a:noFill/>
                </a:ln>
                <a:solidFill>
                  <a:srgbClr val="000000"/>
                </a:solidFill>
                <a:effectLst/>
                <a:uLnTx/>
                <a:uFillTx/>
                <a:latin typeface="Arial" panose="020B0604020202020204" pitchFamily="34" charset="0"/>
                <a:cs typeface="+mn-cs"/>
              </a:rPr>
              <a:t>se</a:t>
            </a: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 complément indirect </a:t>
            </a:r>
          </a:p>
        </p:txBody>
      </p:sp>
      <p:sp>
        <p:nvSpPr>
          <p:cNvPr id="27" name="Freeform 64">
            <a:extLst>
              <a:ext uri="{FF2B5EF4-FFF2-40B4-BE49-F238E27FC236}">
                <a16:creationId xmlns:a16="http://schemas.microsoft.com/office/drawing/2014/main" id="{C12B6996-019C-6AF7-4F85-A6D2B5775B04}"/>
              </a:ext>
            </a:extLst>
          </p:cNvPr>
          <p:cNvSpPr>
            <a:spLocks/>
          </p:cNvSpPr>
          <p:nvPr/>
        </p:nvSpPr>
        <p:spPr bwMode="auto">
          <a:xfrm>
            <a:off x="8822532" y="3175318"/>
            <a:ext cx="228600" cy="76200"/>
          </a:xfrm>
          <a:custGeom>
            <a:avLst/>
            <a:gdLst>
              <a:gd name="T0" fmla="*/ 0 w 200"/>
              <a:gd name="T1" fmla="*/ 0 h 1"/>
              <a:gd name="T2" fmla="*/ 2147483646 w 200"/>
              <a:gd name="T3" fmla="*/ 0 h 1"/>
              <a:gd name="T4" fmla="*/ 0 60000 65536"/>
              <a:gd name="T5" fmla="*/ 0 60000 65536"/>
              <a:gd name="T6" fmla="*/ 0 w 200"/>
              <a:gd name="T7" fmla="*/ 0 h 1"/>
              <a:gd name="T8" fmla="*/ 200 w 200"/>
              <a:gd name="T9" fmla="*/ 1 h 1"/>
            </a:gdLst>
            <a:ahLst/>
            <a:cxnLst>
              <a:cxn ang="T4">
                <a:pos x="T0" y="T1"/>
              </a:cxn>
              <a:cxn ang="T5">
                <a:pos x="T2" y="T3"/>
              </a:cxn>
            </a:cxnLst>
            <a:rect l="T6" t="T7" r="T8" b="T9"/>
            <a:pathLst>
              <a:path w="200" h="1">
                <a:moveTo>
                  <a:pt x="0" y="0"/>
                </a:moveTo>
                <a:lnTo>
                  <a:pt x="200"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10392865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xit" presetSubtype="4" fill="hold" nodeType="clickEffect">
                                  <p:stCondLst>
                                    <p:cond delay="0"/>
                                  </p:stCondLst>
                                  <p:childTnLst>
                                    <p:animEffect transition="out" filter="slide(fromBottom)">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par>
                                <p:cTn id="55" presetID="2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down)">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up)">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up)">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up)">
                                      <p:cBhvr>
                                        <p:cTn id="105" dur="500"/>
                                        <p:tgtEl>
                                          <p:spTgt spid="25"/>
                                        </p:tgtEl>
                                      </p:cBhvr>
                                    </p:animEffect>
                                  </p:childTnLst>
                                </p:cTn>
                              </p:par>
                              <p:par>
                                <p:cTn id="106" presetID="22" presetClass="entr" presetSubtype="4"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down)">
                                      <p:cBhvr>
                                        <p:cTn id="108" dur="500"/>
                                        <p:tgtEl>
                                          <p:spTgt spid="2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xit" presetSubtype="4" fill="hold" nodeType="clickEffect">
                                  <p:stCondLst>
                                    <p:cond delay="0"/>
                                  </p:stCondLst>
                                  <p:childTnLst>
                                    <p:animEffect transition="out" filter="wipe(down)">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par>
                                <p:cTn id="114" presetID="22" presetClass="exit" presetSubtype="4" fill="hold" nodeType="withEffect">
                                  <p:stCondLst>
                                    <p:cond delay="0"/>
                                  </p:stCondLst>
                                  <p:childTnLst>
                                    <p:animEffect transition="out" filter="wipe(down)">
                                      <p:cBhvr>
                                        <p:cTn id="115" dur="500"/>
                                        <p:tgtEl>
                                          <p:spTgt spid="17"/>
                                        </p:tgtEl>
                                      </p:cBhvr>
                                    </p:animEffect>
                                    <p:set>
                                      <p:cBhvr>
                                        <p:cTn id="116" dur="1" fill="hold">
                                          <p:stCondLst>
                                            <p:cond delay="499"/>
                                          </p:stCondLst>
                                        </p:cTn>
                                        <p:tgtEl>
                                          <p:spTgt spid="17"/>
                                        </p:tgtEl>
                                        <p:attrNameLst>
                                          <p:attrName>style.visibility</p:attrName>
                                        </p:attrNameLst>
                                      </p:cBhvr>
                                      <p:to>
                                        <p:strVal val="hidden"/>
                                      </p:to>
                                    </p:set>
                                  </p:childTnLst>
                                </p:cTn>
                              </p:par>
                            </p:childTnLst>
                          </p:cTn>
                        </p:par>
                        <p:par>
                          <p:cTn id="117" fill="hold">
                            <p:stCondLst>
                              <p:cond delay="500"/>
                            </p:stCondLst>
                            <p:childTnLst>
                              <p:par>
                                <p:cTn id="118" presetID="22" presetClass="entr" presetSubtype="8" fill="hold"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left)">
                                      <p:cBhvr>
                                        <p:cTn id="1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8" grpId="0"/>
      <p:bldP spid="9" grpId="0"/>
      <p:bldP spid="10" grpId="0"/>
      <p:bldP spid="11" grpId="0"/>
      <p:bldP spid="12" grpId="0" animBg="1"/>
      <p:bldP spid="13" grpId="0" animBg="1"/>
      <p:bldP spid="14" grpId="0" animBg="1"/>
      <p:bldP spid="15" grpId="0" animBg="1"/>
      <p:bldP spid="16" grpId="0"/>
      <p:bldP spid="19" grpId="0"/>
      <p:bldP spid="20" grpId="0"/>
      <p:bldP spid="21" grpId="0"/>
      <p:bldP spid="22" grpId="0" animBg="1"/>
      <p:bldP spid="23" grpId="0" animBg="1"/>
      <p:bldP spid="24" grpId="0" animBg="1"/>
      <p:bldP spid="25"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59E-1204-AD88-4682-6878A9C03F4B}"/>
              </a:ext>
            </a:extLst>
          </p:cNvPr>
          <p:cNvSpPr>
            <a:spLocks noGrp="1"/>
          </p:cNvSpPr>
          <p:nvPr>
            <p:ph type="title"/>
          </p:nvPr>
        </p:nvSpPr>
        <p:spPr/>
        <p:txBody>
          <a:bodyPr/>
          <a:lstStyle/>
          <a:p>
            <a:r>
              <a:rPr lang="fr-FR" sz="2800" b="1" dirty="0"/>
              <a:t>Verbes pronominaux</a:t>
            </a:r>
            <a:endParaRPr lang="fr-CA" dirty="0"/>
          </a:p>
        </p:txBody>
      </p:sp>
      <p:sp>
        <p:nvSpPr>
          <p:cNvPr id="3" name="Rectangle 4">
            <a:extLst>
              <a:ext uri="{FF2B5EF4-FFF2-40B4-BE49-F238E27FC236}">
                <a16:creationId xmlns:a16="http://schemas.microsoft.com/office/drawing/2014/main" id="{D2E8CEB4-8F97-DDFA-FD0A-3C163BE90958}"/>
              </a:ext>
            </a:extLst>
          </p:cNvPr>
          <p:cNvSpPr>
            <a:spLocks noChangeArrowheads="1"/>
          </p:cNvSpPr>
          <p:nvPr/>
        </p:nvSpPr>
        <p:spPr bwMode="auto">
          <a:xfrm>
            <a:off x="558527" y="1085046"/>
            <a:ext cx="11328673" cy="954107"/>
          </a:xfrm>
          <a:prstGeom prst="rect">
            <a:avLst/>
          </a:prstGeom>
          <a:solidFill>
            <a:srgbClr val="2274A5"/>
          </a:solidFill>
          <a:ln w="9525" cap="flat" cmpd="sng" algn="ctr">
            <a:solidFill>
              <a:srgbClr val="99CCFF">
                <a:shade val="95000"/>
                <a:satMod val="105000"/>
              </a:srgbClr>
            </a:solidFill>
            <a:prstDash val="solid"/>
            <a:headEnd/>
            <a:tailEnd/>
          </a:ln>
          <a:effectLst>
            <a:outerShdw blurRad="40000" dist="20000" dir="5400000" rotWithShape="0">
              <a:srgbClr val="000000">
                <a:alpha val="38000"/>
              </a:srgbClr>
            </a:outerShdw>
            <a:softEdge rad="31750"/>
          </a:effectLst>
        </p:spPr>
        <p:txBody>
          <a:bodyPr wrap="square" anchor="ctr">
            <a:spAutoFit/>
          </a:bodyPr>
          <a:lstStyle/>
          <a:p>
            <a:pPr algn="ctr" fontAlgn="auto">
              <a:spcBef>
                <a:spcPts val="600"/>
              </a:spcBef>
              <a:spcAft>
                <a:spcPts val="600"/>
              </a:spcAft>
            </a:pPr>
            <a:r>
              <a:rPr lang="fr-CA" altLang="fr-FR" sz="2800" kern="0" dirty="0">
                <a:solidFill>
                  <a:schemeClr val="bg1"/>
                </a:solidFill>
                <a:latin typeface="Arial"/>
                <a:cs typeface="+mn-cs"/>
              </a:rPr>
              <a:t>Si le verbe pronominal est suivi d’un </a:t>
            </a:r>
            <a:r>
              <a:rPr lang="fr-CA" altLang="fr-FR" sz="2800" b="1" u="sng" kern="0" dirty="0">
                <a:solidFill>
                  <a:schemeClr val="bg1"/>
                </a:solidFill>
                <a:latin typeface="Arial"/>
                <a:cs typeface="+mn-cs"/>
              </a:rPr>
              <a:t>complément d'objet direct</a:t>
            </a:r>
            <a:r>
              <a:rPr lang="fr-CA" altLang="fr-FR" sz="2800" kern="0" dirty="0">
                <a:solidFill>
                  <a:schemeClr val="bg1"/>
                </a:solidFill>
                <a:latin typeface="Arial"/>
                <a:cs typeface="+mn-cs"/>
              </a:rPr>
              <a:t>, </a:t>
            </a:r>
            <a:br>
              <a:rPr lang="fr-CA" altLang="fr-FR" sz="2800" kern="0" dirty="0">
                <a:solidFill>
                  <a:schemeClr val="bg1"/>
                </a:solidFill>
                <a:latin typeface="Arial"/>
                <a:cs typeface="+mn-cs"/>
              </a:rPr>
            </a:br>
            <a:r>
              <a:rPr lang="fr-CA" altLang="fr-FR" sz="2800" kern="0" dirty="0">
                <a:solidFill>
                  <a:schemeClr val="bg1"/>
                </a:solidFill>
                <a:latin typeface="Arial"/>
                <a:cs typeface="+mn-cs"/>
              </a:rPr>
              <a:t>le pronom réfléchi est alors </a:t>
            </a:r>
            <a:r>
              <a:rPr lang="fr-CA" altLang="fr-FR" sz="2800" u="sng" kern="0" dirty="0">
                <a:solidFill>
                  <a:schemeClr val="bg1"/>
                </a:solidFill>
                <a:latin typeface="Arial"/>
                <a:cs typeface="+mn-cs"/>
              </a:rPr>
              <a:t>indirect</a:t>
            </a:r>
            <a:r>
              <a:rPr lang="fr-CA" altLang="fr-FR" sz="2800" kern="0" dirty="0">
                <a:solidFill>
                  <a:schemeClr val="bg1"/>
                </a:solidFill>
                <a:latin typeface="Arial"/>
                <a:cs typeface="+mn-cs"/>
              </a:rPr>
              <a:t> </a:t>
            </a:r>
          </a:p>
        </p:txBody>
      </p:sp>
      <p:sp>
        <p:nvSpPr>
          <p:cNvPr id="4" name="Rectangle 4">
            <a:extLst>
              <a:ext uri="{FF2B5EF4-FFF2-40B4-BE49-F238E27FC236}">
                <a16:creationId xmlns:a16="http://schemas.microsoft.com/office/drawing/2014/main" id="{AC8D4D41-F2A5-D129-2D63-D420C9D03E7A}"/>
              </a:ext>
            </a:extLst>
          </p:cNvPr>
          <p:cNvSpPr>
            <a:spLocks noChangeArrowheads="1"/>
          </p:cNvSpPr>
          <p:nvPr/>
        </p:nvSpPr>
        <p:spPr bwMode="auto">
          <a:xfrm>
            <a:off x="2038350" y="2749550"/>
            <a:ext cx="295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Elle </a:t>
            </a:r>
            <a:r>
              <a:rPr kumimoji="0" lang="fr-CA" altLang="fr-FR" sz="1800" b="0" i="0" u="sng" strike="noStrike" kern="0" cap="none" spc="0" normalizeH="0" baseline="0" noProof="0" dirty="0">
                <a:ln>
                  <a:noFill/>
                </a:ln>
                <a:solidFill>
                  <a:srgbClr val="000000"/>
                </a:solidFill>
                <a:effectLst/>
                <a:uLnTx/>
                <a:uFillTx/>
                <a:latin typeface="Arial" panose="020B0604020202020204" pitchFamily="34" charset="0"/>
                <a:cs typeface="+mn-cs"/>
              </a:rPr>
              <a:t>s’</a:t>
            </a: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est lavé     </a:t>
            </a:r>
            <a:r>
              <a:rPr kumimoji="0" lang="fr-CA" altLang="fr-FR" sz="1800" b="0" i="0" u="sng" strike="noStrike" kern="0" cap="none" spc="0" normalizeH="0" baseline="0" noProof="0" dirty="0">
                <a:ln>
                  <a:noFill/>
                </a:ln>
                <a:solidFill>
                  <a:srgbClr val="000000"/>
                </a:solidFill>
                <a:effectLst/>
                <a:uLnTx/>
                <a:uFillTx/>
                <a:latin typeface="Arial" panose="020B0604020202020204" pitchFamily="34" charset="0"/>
                <a:cs typeface="+mn-cs"/>
              </a:rPr>
              <a:t>le visage</a:t>
            </a: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5" name="Rectangle 7">
            <a:extLst>
              <a:ext uri="{FF2B5EF4-FFF2-40B4-BE49-F238E27FC236}">
                <a16:creationId xmlns:a16="http://schemas.microsoft.com/office/drawing/2014/main" id="{27EFA9BE-0D2A-FD4D-E981-E3391ABDC7E4}"/>
              </a:ext>
            </a:extLst>
          </p:cNvPr>
          <p:cNvSpPr>
            <a:spLocks noChangeArrowheads="1"/>
          </p:cNvSpPr>
          <p:nvPr/>
        </p:nvSpPr>
        <p:spPr bwMode="auto">
          <a:xfrm>
            <a:off x="2038350" y="3206750"/>
            <a:ext cx="30432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Question :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Elle a lavé </a:t>
            </a:r>
            <a:r>
              <a:rPr kumimoji="0" lang="fr-CA" altLang="fr-FR" sz="2800" b="1" i="0" u="sng" strike="noStrike" kern="0" cap="none" spc="0" normalizeH="0" baseline="0" noProof="0" dirty="0">
                <a:ln>
                  <a:noFill/>
                </a:ln>
                <a:solidFill>
                  <a:srgbClr val="000000"/>
                </a:solidFill>
                <a:effectLst/>
                <a:uLnTx/>
                <a:uFillTx/>
                <a:latin typeface="Arial" panose="020B0604020202020204" pitchFamily="34" charset="0"/>
                <a:cs typeface="+mn-cs"/>
              </a:rPr>
              <a:t>quoi</a:t>
            </a:r>
            <a:r>
              <a:rPr kumimoji="0" lang="fr-CA" altLang="fr-FR" sz="1800" b="1"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a:t>
            </a:r>
            <a:r>
              <a:rPr kumimoji="0" lang="en-US"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6" name="Rectangle 8">
            <a:extLst>
              <a:ext uri="{FF2B5EF4-FFF2-40B4-BE49-F238E27FC236}">
                <a16:creationId xmlns:a16="http://schemas.microsoft.com/office/drawing/2014/main" id="{EFE80A4E-EB68-4ACA-0E2D-3D994F321329}"/>
              </a:ext>
            </a:extLst>
          </p:cNvPr>
          <p:cNvSpPr>
            <a:spLocks noChangeArrowheads="1"/>
          </p:cNvSpPr>
          <p:nvPr/>
        </p:nvSpPr>
        <p:spPr bwMode="auto">
          <a:xfrm>
            <a:off x="2038350" y="4014788"/>
            <a:ext cx="33845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Réponse :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a:ln>
                  <a:noFill/>
                </a:ln>
                <a:solidFill>
                  <a:srgbClr val="000000"/>
                </a:solidFill>
                <a:effectLst/>
                <a:uLnTx/>
                <a:uFillTx/>
                <a:latin typeface="Arial" panose="020B0604020202020204" pitchFamily="34" charset="0"/>
                <a:cs typeface="+mn-cs"/>
              </a:rPr>
              <a:t>le visage</a:t>
            </a:r>
            <a:r>
              <a:rPr kumimoji="0" lang="fr-CA" altLang="fr-FR" sz="2300" b="0" i="0" u="none" strike="noStrike" kern="0" cap="none" spc="0" normalizeH="0" baseline="0" noProof="0">
                <a:ln>
                  <a:noFill/>
                </a:ln>
                <a:solidFill>
                  <a:srgbClr val="000000"/>
                </a:solidFill>
                <a:effectLst/>
                <a:uLnTx/>
                <a:uFillTx/>
                <a:latin typeface="Arial" panose="020B0604020202020204" pitchFamily="34" charset="0"/>
                <a:cs typeface="+mn-cs"/>
              </a:rPr>
              <a:t>,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le visage est complément direct</a:t>
            </a:r>
            <a:endParaRPr kumimoji="0" lang="en-US"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7" name="Rectangle 9">
            <a:extLst>
              <a:ext uri="{FF2B5EF4-FFF2-40B4-BE49-F238E27FC236}">
                <a16:creationId xmlns:a16="http://schemas.microsoft.com/office/drawing/2014/main" id="{2725807E-DDF1-A42C-A0E3-C7935609FCA0}"/>
              </a:ext>
            </a:extLst>
          </p:cNvPr>
          <p:cNvSpPr>
            <a:spLocks noChangeArrowheads="1"/>
          </p:cNvSpPr>
          <p:nvPr/>
        </p:nvSpPr>
        <p:spPr bwMode="auto">
          <a:xfrm>
            <a:off x="2038350" y="5168898"/>
            <a:ext cx="391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dirty="0">
                <a:ln>
                  <a:noFill/>
                </a:ln>
                <a:solidFill>
                  <a:srgbClr val="000000"/>
                </a:solidFill>
                <a:effectLst/>
                <a:uLnTx/>
                <a:uFillTx/>
                <a:latin typeface="Arial" panose="020B0604020202020204" pitchFamily="34" charset="0"/>
                <a:cs typeface="+mn-cs"/>
              </a:rPr>
              <a:t>S’</a:t>
            </a: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 complément indirect </a:t>
            </a:r>
          </a:p>
        </p:txBody>
      </p:sp>
      <p:sp>
        <p:nvSpPr>
          <p:cNvPr id="8" name="Rectangle 10">
            <a:extLst>
              <a:ext uri="{FF2B5EF4-FFF2-40B4-BE49-F238E27FC236}">
                <a16:creationId xmlns:a16="http://schemas.microsoft.com/office/drawing/2014/main" id="{3DE319CB-40CF-B2DB-EE3F-F8952CA22ACA}"/>
              </a:ext>
            </a:extLst>
          </p:cNvPr>
          <p:cNvSpPr>
            <a:spLocks noChangeArrowheads="1"/>
          </p:cNvSpPr>
          <p:nvPr/>
        </p:nvSpPr>
        <p:spPr bwMode="auto">
          <a:xfrm>
            <a:off x="2105025" y="5902325"/>
            <a:ext cx="286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il n’y a pas d’accord</a:t>
            </a:r>
            <a:endPar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9" name="AutoShape 12">
            <a:extLst>
              <a:ext uri="{FF2B5EF4-FFF2-40B4-BE49-F238E27FC236}">
                <a16:creationId xmlns:a16="http://schemas.microsoft.com/office/drawing/2014/main" id="{8EFFD747-1EDD-AD97-C1DB-432F2311D5BE}"/>
              </a:ext>
            </a:extLst>
          </p:cNvPr>
          <p:cNvSpPr>
            <a:spLocks noChangeArrowheads="1"/>
          </p:cNvSpPr>
          <p:nvPr/>
        </p:nvSpPr>
        <p:spPr bwMode="auto">
          <a:xfrm>
            <a:off x="1809750" y="28638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0" name="AutoShape 13">
            <a:extLst>
              <a:ext uri="{FF2B5EF4-FFF2-40B4-BE49-F238E27FC236}">
                <a16:creationId xmlns:a16="http://schemas.microsoft.com/office/drawing/2014/main" id="{FB1F6AB6-9CC8-5297-7FF0-F0754BD74167}"/>
              </a:ext>
            </a:extLst>
          </p:cNvPr>
          <p:cNvSpPr>
            <a:spLocks noChangeArrowheads="1"/>
          </p:cNvSpPr>
          <p:nvPr/>
        </p:nvSpPr>
        <p:spPr bwMode="auto">
          <a:xfrm>
            <a:off x="1809750" y="36639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1" name="AutoShape 14">
            <a:extLst>
              <a:ext uri="{FF2B5EF4-FFF2-40B4-BE49-F238E27FC236}">
                <a16:creationId xmlns:a16="http://schemas.microsoft.com/office/drawing/2014/main" id="{266F635C-4D6A-EBAA-764B-AD2F2AEB4331}"/>
              </a:ext>
            </a:extLst>
          </p:cNvPr>
          <p:cNvSpPr>
            <a:spLocks noChangeArrowheads="1"/>
          </p:cNvSpPr>
          <p:nvPr/>
        </p:nvSpPr>
        <p:spPr bwMode="auto">
          <a:xfrm>
            <a:off x="1809750" y="47307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2" name="AutoShape 15">
            <a:extLst>
              <a:ext uri="{FF2B5EF4-FFF2-40B4-BE49-F238E27FC236}">
                <a16:creationId xmlns:a16="http://schemas.microsoft.com/office/drawing/2014/main" id="{317342DD-EA50-8B8C-72DF-9BFA011CD2D5}"/>
              </a:ext>
            </a:extLst>
          </p:cNvPr>
          <p:cNvSpPr>
            <a:spLocks noChangeArrowheads="1"/>
          </p:cNvSpPr>
          <p:nvPr/>
        </p:nvSpPr>
        <p:spPr bwMode="auto">
          <a:xfrm>
            <a:off x="1809750" y="54927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3" name="Rectangle 16">
            <a:extLst>
              <a:ext uri="{FF2B5EF4-FFF2-40B4-BE49-F238E27FC236}">
                <a16:creationId xmlns:a16="http://schemas.microsoft.com/office/drawing/2014/main" id="{63E9C6ED-97BC-B96C-2A95-2F69E62CE222}"/>
              </a:ext>
            </a:extLst>
          </p:cNvPr>
          <p:cNvSpPr>
            <a:spLocks noChangeArrowheads="1"/>
          </p:cNvSpPr>
          <p:nvPr/>
        </p:nvSpPr>
        <p:spPr bwMode="auto">
          <a:xfrm>
            <a:off x="7067550" y="2779713"/>
            <a:ext cx="4173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000" b="0" i="0" u="none" strike="noStrike" kern="0" cap="none" spc="0" normalizeH="0" baseline="0" noProof="0">
                <a:ln>
                  <a:noFill/>
                </a:ln>
                <a:solidFill>
                  <a:srgbClr val="000000"/>
                </a:solidFill>
                <a:effectLst/>
                <a:uLnTx/>
                <a:uFillTx/>
                <a:latin typeface="Arial" panose="020B0604020202020204" pitchFamily="34" charset="0"/>
                <a:cs typeface="+mn-cs"/>
              </a:rPr>
              <a:t>Nous </a:t>
            </a:r>
            <a:r>
              <a:rPr kumimoji="0" lang="fr-CA" altLang="fr-FR" sz="2000" b="0" i="0" u="sng" strike="noStrike" kern="0" cap="none" spc="0" normalizeH="0" baseline="0" noProof="0">
                <a:ln>
                  <a:noFill/>
                </a:ln>
                <a:solidFill>
                  <a:srgbClr val="000000"/>
                </a:solidFill>
                <a:effectLst/>
                <a:uLnTx/>
                <a:uFillTx/>
                <a:latin typeface="Arial" panose="020B0604020202020204" pitchFamily="34" charset="0"/>
                <a:cs typeface="+mn-cs"/>
              </a:rPr>
              <a:t>nous</a:t>
            </a:r>
            <a:r>
              <a:rPr kumimoji="0" lang="fr-CA" altLang="fr-FR" sz="2000" b="0" i="0" u="none" strike="noStrike" kern="0" cap="none" spc="0" normalizeH="0" baseline="0" noProof="0">
                <a:ln>
                  <a:noFill/>
                </a:ln>
                <a:solidFill>
                  <a:srgbClr val="000000"/>
                </a:solidFill>
                <a:effectLst/>
                <a:uLnTx/>
                <a:uFillTx/>
                <a:latin typeface="Arial" panose="020B0604020202020204" pitchFamily="34" charset="0"/>
                <a:cs typeface="+mn-cs"/>
              </a:rPr>
              <a:t> sommes serré   </a:t>
            </a:r>
            <a:r>
              <a:rPr kumimoji="0" lang="fr-CA" altLang="fr-FR" sz="2000" b="0" i="0" u="sng" strike="noStrike" kern="0" cap="none" spc="0" normalizeH="0" baseline="0" noProof="0">
                <a:ln>
                  <a:noFill/>
                </a:ln>
                <a:solidFill>
                  <a:srgbClr val="000000"/>
                </a:solidFill>
                <a:effectLst/>
                <a:uLnTx/>
                <a:uFillTx/>
                <a:latin typeface="Arial" panose="020B0604020202020204" pitchFamily="34" charset="0"/>
                <a:cs typeface="+mn-cs"/>
              </a:rPr>
              <a:t>la main</a:t>
            </a:r>
            <a:r>
              <a:rPr kumimoji="0" lang="en-US" altLang="fr-FR" sz="2000"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fr-CA" altLang="fr-FR" sz="20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4" name="Freeform 17">
            <a:extLst>
              <a:ext uri="{FF2B5EF4-FFF2-40B4-BE49-F238E27FC236}">
                <a16:creationId xmlns:a16="http://schemas.microsoft.com/office/drawing/2014/main" id="{88B99833-9791-0B07-B565-38B1AAEF83CD}"/>
              </a:ext>
            </a:extLst>
          </p:cNvPr>
          <p:cNvSpPr>
            <a:spLocks/>
          </p:cNvSpPr>
          <p:nvPr/>
        </p:nvSpPr>
        <p:spPr bwMode="auto">
          <a:xfrm>
            <a:off x="9886950" y="3130550"/>
            <a:ext cx="304800" cy="76200"/>
          </a:xfrm>
          <a:custGeom>
            <a:avLst/>
            <a:gdLst>
              <a:gd name="T0" fmla="*/ 0 w 200"/>
              <a:gd name="T1" fmla="*/ 0 h 1"/>
              <a:gd name="T2" fmla="*/ 2147483646 w 200"/>
              <a:gd name="T3" fmla="*/ 0 h 1"/>
              <a:gd name="T4" fmla="*/ 0 60000 65536"/>
              <a:gd name="T5" fmla="*/ 0 60000 65536"/>
              <a:gd name="T6" fmla="*/ 0 w 200"/>
              <a:gd name="T7" fmla="*/ 0 h 1"/>
              <a:gd name="T8" fmla="*/ 200 w 200"/>
              <a:gd name="T9" fmla="*/ 1 h 1"/>
            </a:gdLst>
            <a:ahLst/>
            <a:cxnLst>
              <a:cxn ang="T4">
                <a:pos x="T0" y="T1"/>
              </a:cxn>
              <a:cxn ang="T5">
                <a:pos x="T2" y="T3"/>
              </a:cxn>
            </a:cxnLst>
            <a:rect l="T6" t="T7" r="T8" b="T9"/>
            <a:pathLst>
              <a:path w="200" h="1">
                <a:moveTo>
                  <a:pt x="0" y="0"/>
                </a:moveTo>
                <a:lnTo>
                  <a:pt x="200"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15" name="WordArt 18">
            <a:extLst>
              <a:ext uri="{FF2B5EF4-FFF2-40B4-BE49-F238E27FC236}">
                <a16:creationId xmlns:a16="http://schemas.microsoft.com/office/drawing/2014/main" id="{DE2616A2-5495-A344-2CD8-A64C14166C5F}"/>
              </a:ext>
            </a:extLst>
          </p:cNvPr>
          <p:cNvSpPr>
            <a:spLocks noChangeArrowheads="1" noChangeShapeType="1" noTextEdit="1"/>
          </p:cNvSpPr>
          <p:nvPr/>
        </p:nvSpPr>
        <p:spPr bwMode="auto">
          <a:xfrm>
            <a:off x="10039350" y="2749550"/>
            <a:ext cx="228600" cy="323850"/>
          </a:xfrm>
          <a:prstGeom prst="rect">
            <a:avLst/>
          </a:prstGeom>
        </p:spPr>
        <p:txBody>
          <a:bodyPr wrap="none" fromWordArt="1">
            <a:prstTxWarp prst="textPlain">
              <a:avLst>
                <a:gd name="adj" fmla="val 50000"/>
              </a:avLst>
            </a:prstTxWarp>
          </a:bodyPr>
          <a:lstStyle/>
          <a:p>
            <a:pPr eaLnBrk="0" hangingPunct="0"/>
            <a:r>
              <a:rPr lang="fr-CA" sz="3600" kern="10">
                <a:ln w="9525">
                  <a:solidFill>
                    <a:srgbClr val="000000"/>
                  </a:solidFill>
                  <a:round/>
                  <a:headEnd/>
                  <a:tailEnd/>
                </a:ln>
                <a:solidFill>
                  <a:srgbClr val="FFFFFF"/>
                </a:solidFill>
                <a:latin typeface="Arial Black" panose="020B0A04020102020204" pitchFamily="34" charset="0"/>
                <a:cs typeface="+mn-cs"/>
              </a:rPr>
              <a:t>?</a:t>
            </a:r>
          </a:p>
        </p:txBody>
      </p:sp>
      <p:sp>
        <p:nvSpPr>
          <p:cNvPr id="16" name="Rectangle 19">
            <a:extLst>
              <a:ext uri="{FF2B5EF4-FFF2-40B4-BE49-F238E27FC236}">
                <a16:creationId xmlns:a16="http://schemas.microsoft.com/office/drawing/2014/main" id="{ABB90C19-9C75-9A0D-5A05-915F7E692EA8}"/>
              </a:ext>
            </a:extLst>
          </p:cNvPr>
          <p:cNvSpPr>
            <a:spLocks noChangeArrowheads="1"/>
          </p:cNvSpPr>
          <p:nvPr/>
        </p:nvSpPr>
        <p:spPr bwMode="auto">
          <a:xfrm>
            <a:off x="7067550" y="3236913"/>
            <a:ext cx="3638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Question :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Nous avons serré </a:t>
            </a:r>
            <a:r>
              <a:rPr kumimoji="0" lang="fr-CA" altLang="fr-FR" sz="1800" b="1" i="0" u="sng" strike="noStrike" kern="0" cap="none" spc="0" normalizeH="0" baseline="0" noProof="0">
                <a:ln>
                  <a:noFill/>
                </a:ln>
                <a:solidFill>
                  <a:srgbClr val="000000"/>
                </a:solidFill>
                <a:effectLst/>
                <a:uLnTx/>
                <a:uFillTx/>
                <a:latin typeface="Arial" panose="020B0604020202020204" pitchFamily="34" charset="0"/>
                <a:cs typeface="+mn-cs"/>
              </a:rPr>
              <a:t>quoi</a:t>
            </a:r>
            <a:r>
              <a:rPr kumimoji="0" lang="fr-CA" altLang="fr-FR" sz="1800" b="1" i="0" u="none" strike="noStrike" kern="0" cap="none" spc="0" normalizeH="0" baseline="0" noProof="0">
                <a:ln>
                  <a:noFill/>
                </a:ln>
                <a:solidFill>
                  <a:srgbClr val="000000"/>
                </a:solidFill>
                <a:effectLst/>
                <a:uLnTx/>
                <a:uFillTx/>
                <a:latin typeface="Arial" panose="020B0604020202020204" pitchFamily="34" charset="0"/>
                <a:cs typeface="+mn-cs"/>
              </a:rPr>
              <a:t> </a:t>
            </a: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 </a:t>
            </a:r>
            <a:endParaRPr kumimoji="0" lang="en-US"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17" name="Rectangle 20">
            <a:extLst>
              <a:ext uri="{FF2B5EF4-FFF2-40B4-BE49-F238E27FC236}">
                <a16:creationId xmlns:a16="http://schemas.microsoft.com/office/drawing/2014/main" id="{A40EDD09-558F-E8D7-00E0-E98929BC4209}"/>
              </a:ext>
            </a:extLst>
          </p:cNvPr>
          <p:cNvSpPr>
            <a:spLocks noChangeArrowheads="1"/>
          </p:cNvSpPr>
          <p:nvPr/>
        </p:nvSpPr>
        <p:spPr bwMode="auto">
          <a:xfrm>
            <a:off x="7067550" y="3998913"/>
            <a:ext cx="4203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Réponse : </a:t>
            </a:r>
          </a:p>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1" i="0" u="none" strike="noStrike" kern="0" cap="none" spc="0" normalizeH="0" baseline="0" noProof="0">
                <a:ln>
                  <a:noFill/>
                </a:ln>
                <a:solidFill>
                  <a:srgbClr val="000000"/>
                </a:solidFill>
                <a:effectLst/>
                <a:uLnTx/>
                <a:uFillTx/>
                <a:latin typeface="Arial" panose="020B0604020202020204" pitchFamily="34" charset="0"/>
                <a:cs typeface="+mn-cs"/>
              </a:rPr>
              <a:t>la main</a:t>
            </a:r>
            <a:r>
              <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rPr>
              <a:t>, c’est un complément direct</a:t>
            </a:r>
            <a:r>
              <a:rPr kumimoji="0" lang="en-US" altLang="fr-FR" sz="1800" b="0" i="0" u="none" strike="noStrike" kern="0" cap="none" spc="0" normalizeH="0" baseline="0" noProof="0">
                <a:ln>
                  <a:noFill/>
                </a:ln>
                <a:solidFill>
                  <a:srgbClr val="000000"/>
                </a:solidFill>
                <a:effectLst/>
                <a:uLnTx/>
                <a:uFillTx/>
                <a:latin typeface="Arial" panose="020B0604020202020204" pitchFamily="34" charset="0"/>
                <a:cs typeface="+mn-cs"/>
              </a:rPr>
              <a:t> </a:t>
            </a:r>
          </a:p>
        </p:txBody>
      </p:sp>
      <p:sp>
        <p:nvSpPr>
          <p:cNvPr id="18" name="Rectangle 21">
            <a:extLst>
              <a:ext uri="{FF2B5EF4-FFF2-40B4-BE49-F238E27FC236}">
                <a16:creationId xmlns:a16="http://schemas.microsoft.com/office/drawing/2014/main" id="{5450B18A-FD74-2E5F-12CC-2CC58694BAB5}"/>
              </a:ext>
            </a:extLst>
          </p:cNvPr>
          <p:cNvSpPr>
            <a:spLocks noChangeArrowheads="1"/>
          </p:cNvSpPr>
          <p:nvPr/>
        </p:nvSpPr>
        <p:spPr bwMode="auto">
          <a:xfrm>
            <a:off x="7089775" y="5664367"/>
            <a:ext cx="3032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il n’y a pas d’accord.</a:t>
            </a:r>
            <a:r>
              <a:rPr kumimoji="0" lang="en-US"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19" name="AutoShape 22">
            <a:extLst>
              <a:ext uri="{FF2B5EF4-FFF2-40B4-BE49-F238E27FC236}">
                <a16:creationId xmlns:a16="http://schemas.microsoft.com/office/drawing/2014/main" id="{51A36D97-FAD6-0FCF-C7E6-F477632E0591}"/>
              </a:ext>
            </a:extLst>
          </p:cNvPr>
          <p:cNvSpPr>
            <a:spLocks noChangeArrowheads="1"/>
          </p:cNvSpPr>
          <p:nvPr/>
        </p:nvSpPr>
        <p:spPr bwMode="auto">
          <a:xfrm>
            <a:off x="6686550" y="28638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0" name="AutoShape 23">
            <a:extLst>
              <a:ext uri="{FF2B5EF4-FFF2-40B4-BE49-F238E27FC236}">
                <a16:creationId xmlns:a16="http://schemas.microsoft.com/office/drawing/2014/main" id="{AF6FC1F8-D671-04DE-D14A-44F3946E738E}"/>
              </a:ext>
            </a:extLst>
          </p:cNvPr>
          <p:cNvSpPr>
            <a:spLocks noChangeArrowheads="1"/>
          </p:cNvSpPr>
          <p:nvPr/>
        </p:nvSpPr>
        <p:spPr bwMode="auto">
          <a:xfrm>
            <a:off x="6686550" y="36639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1" name="AutoShape 24">
            <a:extLst>
              <a:ext uri="{FF2B5EF4-FFF2-40B4-BE49-F238E27FC236}">
                <a16:creationId xmlns:a16="http://schemas.microsoft.com/office/drawing/2014/main" id="{527C6E2A-9855-1F35-D1BC-01B61AE2D25C}"/>
              </a:ext>
            </a:extLst>
          </p:cNvPr>
          <p:cNvSpPr>
            <a:spLocks noChangeArrowheads="1"/>
          </p:cNvSpPr>
          <p:nvPr/>
        </p:nvSpPr>
        <p:spPr bwMode="auto">
          <a:xfrm>
            <a:off x="6686550" y="45021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2" name="AutoShape 25">
            <a:extLst>
              <a:ext uri="{FF2B5EF4-FFF2-40B4-BE49-F238E27FC236}">
                <a16:creationId xmlns:a16="http://schemas.microsoft.com/office/drawing/2014/main" id="{96A78D1A-FBD7-0295-F9E0-7675BC331C4C}"/>
              </a:ext>
            </a:extLst>
          </p:cNvPr>
          <p:cNvSpPr>
            <a:spLocks noChangeArrowheads="1"/>
          </p:cNvSpPr>
          <p:nvPr/>
        </p:nvSpPr>
        <p:spPr bwMode="auto">
          <a:xfrm>
            <a:off x="6686550" y="5264150"/>
            <a:ext cx="304800" cy="685800"/>
          </a:xfrm>
          <a:prstGeom prst="curvedRightArrow">
            <a:avLst>
              <a:gd name="adj1" fmla="val 45000"/>
              <a:gd name="adj2" fmla="val 90000"/>
              <a:gd name="adj3" fmla="val 33333"/>
            </a:avLst>
          </a:prstGeom>
          <a:solidFill>
            <a:srgbClr val="99CCFF"/>
          </a:solid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CA" altLang="fr-FR" sz="18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3" name="Rectangle 26">
            <a:extLst>
              <a:ext uri="{FF2B5EF4-FFF2-40B4-BE49-F238E27FC236}">
                <a16:creationId xmlns:a16="http://schemas.microsoft.com/office/drawing/2014/main" id="{69A26CA2-4299-2DC3-A669-0F1D87A44C9A}"/>
              </a:ext>
            </a:extLst>
          </p:cNvPr>
          <p:cNvSpPr>
            <a:spLocks noChangeArrowheads="1"/>
          </p:cNvSpPr>
          <p:nvPr/>
        </p:nvSpPr>
        <p:spPr bwMode="auto">
          <a:xfrm>
            <a:off x="7067550" y="4932367"/>
            <a:ext cx="3911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300" b="1" i="0" u="none" strike="noStrike" kern="0" cap="none" spc="0" normalizeH="0" baseline="0" noProof="0" dirty="0">
                <a:ln>
                  <a:noFill/>
                </a:ln>
                <a:solidFill>
                  <a:srgbClr val="000000"/>
                </a:solidFill>
                <a:effectLst/>
                <a:uLnTx/>
                <a:uFillTx/>
                <a:latin typeface="Arial" panose="020B0604020202020204" pitchFamily="34" charset="0"/>
                <a:cs typeface="+mn-cs"/>
              </a:rPr>
              <a:t>nous</a:t>
            </a:r>
            <a:r>
              <a:rPr kumimoji="0" lang="fr-CA" altLang="fr-FR" sz="2300" b="0" i="0" u="none" strike="noStrike" kern="0" cap="none" spc="0" normalizeH="0" baseline="0" noProof="0" dirty="0">
                <a:ln>
                  <a:noFill/>
                </a:ln>
                <a:solidFill>
                  <a:srgbClr val="000000"/>
                </a:solidFill>
                <a:effectLst/>
                <a:uLnTx/>
                <a:uFillTx/>
                <a:latin typeface="Arial" panose="020B0604020202020204" pitchFamily="34" charset="0"/>
                <a:cs typeface="+mn-cs"/>
              </a:rPr>
              <a:t> – complément indirect </a:t>
            </a:r>
          </a:p>
        </p:txBody>
      </p:sp>
      <p:sp>
        <p:nvSpPr>
          <p:cNvPr id="24" name="Freeform 27">
            <a:extLst>
              <a:ext uri="{FF2B5EF4-FFF2-40B4-BE49-F238E27FC236}">
                <a16:creationId xmlns:a16="http://schemas.microsoft.com/office/drawing/2014/main" id="{F9C83A1C-531B-51CD-DF3A-684A3E4E4850}"/>
              </a:ext>
            </a:extLst>
          </p:cNvPr>
          <p:cNvSpPr>
            <a:spLocks/>
          </p:cNvSpPr>
          <p:nvPr/>
        </p:nvSpPr>
        <p:spPr bwMode="auto">
          <a:xfrm>
            <a:off x="9886950" y="3130550"/>
            <a:ext cx="152400" cy="76200"/>
          </a:xfrm>
          <a:custGeom>
            <a:avLst/>
            <a:gdLst>
              <a:gd name="T0" fmla="*/ 0 w 200"/>
              <a:gd name="T1" fmla="*/ 0 h 1"/>
              <a:gd name="T2" fmla="*/ 2147483646 w 200"/>
              <a:gd name="T3" fmla="*/ 0 h 1"/>
              <a:gd name="T4" fmla="*/ 0 60000 65536"/>
              <a:gd name="T5" fmla="*/ 0 60000 65536"/>
              <a:gd name="T6" fmla="*/ 0 w 200"/>
              <a:gd name="T7" fmla="*/ 0 h 1"/>
              <a:gd name="T8" fmla="*/ 200 w 200"/>
              <a:gd name="T9" fmla="*/ 1 h 1"/>
            </a:gdLst>
            <a:ahLst/>
            <a:cxnLst>
              <a:cxn ang="T4">
                <a:pos x="T0" y="T1"/>
              </a:cxn>
              <a:cxn ang="T5">
                <a:pos x="T2" y="T3"/>
              </a:cxn>
            </a:cxnLst>
            <a:rect l="T6" t="T7" r="T8" b="T9"/>
            <a:pathLst>
              <a:path w="200" h="1">
                <a:moveTo>
                  <a:pt x="0" y="0"/>
                </a:moveTo>
                <a:lnTo>
                  <a:pt x="200"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25" name="Freeform 28">
            <a:extLst>
              <a:ext uri="{FF2B5EF4-FFF2-40B4-BE49-F238E27FC236}">
                <a16:creationId xmlns:a16="http://schemas.microsoft.com/office/drawing/2014/main" id="{A004E9BB-665B-43FC-2200-A8609DD8E323}"/>
              </a:ext>
            </a:extLst>
          </p:cNvPr>
          <p:cNvSpPr>
            <a:spLocks/>
          </p:cNvSpPr>
          <p:nvPr/>
        </p:nvSpPr>
        <p:spPr bwMode="auto">
          <a:xfrm>
            <a:off x="3346450" y="3055144"/>
            <a:ext cx="444500" cy="77787"/>
          </a:xfrm>
          <a:custGeom>
            <a:avLst/>
            <a:gdLst>
              <a:gd name="T0" fmla="*/ 0 w 200"/>
              <a:gd name="T1" fmla="*/ 0 h 1"/>
              <a:gd name="T2" fmla="*/ 2147483646 w 200"/>
              <a:gd name="T3" fmla="*/ 0 h 1"/>
              <a:gd name="T4" fmla="*/ 0 60000 65536"/>
              <a:gd name="T5" fmla="*/ 0 60000 65536"/>
              <a:gd name="T6" fmla="*/ 0 w 200"/>
              <a:gd name="T7" fmla="*/ 0 h 1"/>
              <a:gd name="T8" fmla="*/ 200 w 200"/>
              <a:gd name="T9" fmla="*/ 1 h 1"/>
            </a:gdLst>
            <a:ahLst/>
            <a:cxnLst>
              <a:cxn ang="T4">
                <a:pos x="T0" y="T1"/>
              </a:cxn>
              <a:cxn ang="T5">
                <a:pos x="T2" y="T3"/>
              </a:cxn>
            </a:cxnLst>
            <a:rect l="T6" t="T7" r="T8" b="T9"/>
            <a:pathLst>
              <a:path w="200" h="1">
                <a:moveTo>
                  <a:pt x="0" y="0"/>
                </a:moveTo>
                <a:lnTo>
                  <a:pt x="200"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
        <p:nvSpPr>
          <p:cNvPr id="26" name="WordArt 29">
            <a:extLst>
              <a:ext uri="{FF2B5EF4-FFF2-40B4-BE49-F238E27FC236}">
                <a16:creationId xmlns:a16="http://schemas.microsoft.com/office/drawing/2014/main" id="{EFBF09F8-F7B3-9E8F-A294-D96FC2BB5EBC}"/>
              </a:ext>
            </a:extLst>
          </p:cNvPr>
          <p:cNvSpPr>
            <a:spLocks noChangeArrowheads="1" noChangeShapeType="1" noTextEdit="1"/>
          </p:cNvSpPr>
          <p:nvPr/>
        </p:nvSpPr>
        <p:spPr bwMode="auto">
          <a:xfrm>
            <a:off x="3523614" y="2682875"/>
            <a:ext cx="228600" cy="323850"/>
          </a:xfrm>
          <a:prstGeom prst="rect">
            <a:avLst/>
          </a:prstGeom>
        </p:spPr>
        <p:txBody>
          <a:bodyPr wrap="none" fromWordArt="1">
            <a:prstTxWarp prst="textPlain">
              <a:avLst>
                <a:gd name="adj" fmla="val 50000"/>
              </a:avLst>
            </a:prstTxWarp>
          </a:bodyPr>
          <a:lstStyle/>
          <a:p>
            <a:pPr eaLnBrk="0" hangingPunct="0"/>
            <a:r>
              <a:rPr lang="fr-CA" sz="3600" kern="10" dirty="0">
                <a:ln w="9525">
                  <a:solidFill>
                    <a:srgbClr val="000000"/>
                  </a:solidFill>
                  <a:round/>
                  <a:headEnd/>
                  <a:tailEnd/>
                </a:ln>
                <a:solidFill>
                  <a:srgbClr val="FFFFFF"/>
                </a:solidFill>
                <a:latin typeface="Arial Black" panose="020B0A04020102020204" pitchFamily="34" charset="0"/>
                <a:cs typeface="+mn-cs"/>
              </a:rPr>
              <a:t>?</a:t>
            </a:r>
          </a:p>
        </p:txBody>
      </p:sp>
      <p:sp>
        <p:nvSpPr>
          <p:cNvPr id="27" name="Freeform 30">
            <a:extLst>
              <a:ext uri="{FF2B5EF4-FFF2-40B4-BE49-F238E27FC236}">
                <a16:creationId xmlns:a16="http://schemas.microsoft.com/office/drawing/2014/main" id="{A6B3BD72-C2C0-82A3-D5BE-7DD3E87E17E9}"/>
              </a:ext>
            </a:extLst>
          </p:cNvPr>
          <p:cNvSpPr>
            <a:spLocks/>
          </p:cNvSpPr>
          <p:nvPr/>
        </p:nvSpPr>
        <p:spPr bwMode="auto">
          <a:xfrm>
            <a:off x="3333750" y="3054350"/>
            <a:ext cx="228600" cy="76200"/>
          </a:xfrm>
          <a:custGeom>
            <a:avLst/>
            <a:gdLst>
              <a:gd name="T0" fmla="*/ 0 w 200"/>
              <a:gd name="T1" fmla="*/ 0 h 1"/>
              <a:gd name="T2" fmla="*/ 2147483646 w 200"/>
              <a:gd name="T3" fmla="*/ 0 h 1"/>
              <a:gd name="T4" fmla="*/ 0 60000 65536"/>
              <a:gd name="T5" fmla="*/ 0 60000 65536"/>
              <a:gd name="T6" fmla="*/ 0 w 200"/>
              <a:gd name="T7" fmla="*/ 0 h 1"/>
              <a:gd name="T8" fmla="*/ 200 w 200"/>
              <a:gd name="T9" fmla="*/ 1 h 1"/>
            </a:gdLst>
            <a:ahLst/>
            <a:cxnLst>
              <a:cxn ang="T4">
                <a:pos x="T0" y="T1"/>
              </a:cxn>
              <a:cxn ang="T5">
                <a:pos x="T2" y="T3"/>
              </a:cxn>
            </a:cxnLst>
            <a:rect l="T6" t="T7" r="T8" b="T9"/>
            <a:pathLst>
              <a:path w="200" h="1">
                <a:moveTo>
                  <a:pt x="0" y="0"/>
                </a:moveTo>
                <a:lnTo>
                  <a:pt x="200" y="0"/>
                </a:lnTo>
              </a:path>
            </a:pathLst>
          </a:custGeom>
          <a:noFill/>
          <a:ln w="349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fr-CA" sz="1800">
              <a:latin typeface="Arial" panose="020B0604020202020204" pitchFamily="34" charset="0"/>
              <a:cs typeface="+mn-cs"/>
            </a:endParaRPr>
          </a:p>
        </p:txBody>
      </p:sp>
    </p:spTree>
    <p:custDataLst>
      <p:tags r:id="rId1"/>
    </p:custDataLst>
    <p:extLst>
      <p:ext uri="{BB962C8B-B14F-4D97-AF65-F5344CB8AC3E}">
        <p14:creationId xmlns:p14="http://schemas.microsoft.com/office/powerpoint/2010/main" val="331729956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par>
                                <p:cTn id="50" presetID="22" presetClass="entr" presetSubtype="4"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nodeType="clickEffect">
                                  <p:stCondLst>
                                    <p:cond delay="0"/>
                                  </p:stCondLst>
                                  <p:childTnLst>
                                    <p:animEffect transition="out" filter="wipe(up)">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par>
                                <p:cTn id="58" presetID="22" presetClass="exit" presetSubtype="1" fill="hold" nodeType="withEffect">
                                  <p:stCondLst>
                                    <p:cond delay="0"/>
                                  </p:stCondLst>
                                  <p:childTnLst>
                                    <p:animEffect transition="out" filter="wipe(up)">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0" fill="hold" nodeType="clickEffect">
                                  <p:stCondLst>
                                    <p:cond delay="0"/>
                                  </p:stCondLst>
                                  <p:childTnLst>
                                    <p:set>
                                      <p:cBhvr>
                                        <p:cTn id="68" dur="1" fill="hold">
                                          <p:stCondLst>
                                            <p:cond delay="4999"/>
                                          </p:stCondLst>
                                        </p:cTn>
                                        <p:tgtEl>
                                          <p:spTgt spid="1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up)">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wipe(up)">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up)">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up)">
                                      <p:cBhvr>
                                        <p:cTn id="107" dur="500"/>
                                        <p:tgtEl>
                                          <p:spTgt spid="22"/>
                                        </p:tgtEl>
                                      </p:cBhvr>
                                    </p:animEffect>
                                  </p:childTnLst>
                                </p:cTn>
                              </p:par>
                              <p:par>
                                <p:cTn id="108" presetID="22" presetClass="entr" presetSubtype="4" fill="hold" nodeType="with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down)">
                                      <p:cBhvr>
                                        <p:cTn id="110" dur="500"/>
                                        <p:tgtEl>
                                          <p:spTgt spid="1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xit" presetSubtype="4" fill="hold" nodeType="clickEffect">
                                  <p:stCondLst>
                                    <p:cond delay="0"/>
                                  </p:stCondLst>
                                  <p:childTnLst>
                                    <p:animEffect transition="out" filter="wipe(down)">
                                      <p:cBhvr>
                                        <p:cTn id="114" dur="500"/>
                                        <p:tgtEl>
                                          <p:spTgt spid="15"/>
                                        </p:tgtEl>
                                      </p:cBhvr>
                                    </p:animEffect>
                                    <p:set>
                                      <p:cBhvr>
                                        <p:cTn id="115" dur="1" fill="hold">
                                          <p:stCondLst>
                                            <p:cond delay="499"/>
                                          </p:stCondLst>
                                        </p:cTn>
                                        <p:tgtEl>
                                          <p:spTgt spid="15"/>
                                        </p:tgtEl>
                                        <p:attrNameLst>
                                          <p:attrName>style.visibility</p:attrName>
                                        </p:attrNameLst>
                                      </p:cBhvr>
                                      <p:to>
                                        <p:strVal val="hidden"/>
                                      </p:to>
                                    </p:set>
                                  </p:childTnLst>
                                </p:cTn>
                              </p:par>
                              <p:par>
                                <p:cTn id="116" presetID="22" presetClass="exit" presetSubtype="4" fill="hold" nodeType="withEffect">
                                  <p:stCondLst>
                                    <p:cond delay="0"/>
                                  </p:stCondLst>
                                  <p:childTnLst>
                                    <p:animEffect transition="out" filter="wipe(down)">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left)">
                                      <p:cBhvr>
                                        <p:cTn id="1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animBg="1"/>
      <p:bldP spid="10" grpId="0" animBg="1"/>
      <p:bldP spid="11" grpId="0" animBg="1"/>
      <p:bldP spid="12" grpId="0" animBg="1"/>
      <p:bldP spid="13" grpId="0"/>
      <p:bldP spid="16" grpId="0"/>
      <p:bldP spid="17" grpId="0"/>
      <p:bldP spid="18" grpId="0"/>
      <p:bldP spid="19" grpId="0" animBg="1"/>
      <p:bldP spid="20" grpId="0" animBg="1"/>
      <p:bldP spid="21" grpId="0" animBg="1"/>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CD12-B97B-F1A3-19CF-DBE342F84B22}"/>
              </a:ext>
            </a:extLst>
          </p:cNvPr>
          <p:cNvSpPr>
            <a:spLocks noGrp="1"/>
          </p:cNvSpPr>
          <p:nvPr>
            <p:ph type="title"/>
          </p:nvPr>
        </p:nvSpPr>
        <p:spPr/>
        <p:txBody>
          <a:bodyPr/>
          <a:lstStyle/>
          <a:p>
            <a:r>
              <a:rPr lang="fr-CA" dirty="0"/>
              <a:t>Verbes essentiellement pronominaux et à sens passif</a:t>
            </a:r>
          </a:p>
        </p:txBody>
      </p:sp>
      <p:sp>
        <p:nvSpPr>
          <p:cNvPr id="3" name="Rectangle 3">
            <a:extLst>
              <a:ext uri="{FF2B5EF4-FFF2-40B4-BE49-F238E27FC236}">
                <a16:creationId xmlns:a16="http://schemas.microsoft.com/office/drawing/2014/main" id="{2D1296E3-959E-E8F8-B27E-E2815D16207D}"/>
              </a:ext>
            </a:extLst>
          </p:cNvPr>
          <p:cNvSpPr>
            <a:spLocks noChangeArrowheads="1"/>
          </p:cNvSpPr>
          <p:nvPr/>
        </p:nvSpPr>
        <p:spPr bwMode="auto">
          <a:xfrm>
            <a:off x="1250950" y="1193800"/>
            <a:ext cx="10020300" cy="1066800"/>
          </a:xfrm>
          <a:prstGeom prst="rect">
            <a:avLst/>
          </a:prstGeom>
          <a:solidFill>
            <a:srgbClr val="2274A5"/>
          </a:solidFill>
          <a:ln>
            <a:noFill/>
          </a:ln>
          <a:effectLst>
            <a:softEdge rad="31750"/>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chemeClr val="bg1"/>
                </a:solidFill>
                <a:effectLst/>
                <a:uLnTx/>
                <a:uFillTx/>
                <a:latin typeface="Arial" panose="020B0604020202020204" pitchFamily="34" charset="0"/>
                <a:cs typeface="+mn-cs"/>
              </a:rPr>
              <a:t>Le participe passé s’accorde </a:t>
            </a:r>
            <a:r>
              <a:rPr kumimoji="0" lang="fr-CA" altLang="fr-FR" sz="2800" b="1" i="0" u="none" strike="noStrike" kern="0" cap="none" spc="0" normalizeH="0" baseline="0" noProof="0" dirty="0">
                <a:ln>
                  <a:noFill/>
                </a:ln>
                <a:solidFill>
                  <a:schemeClr val="bg1"/>
                </a:solidFill>
                <a:effectLst/>
                <a:uLnTx/>
                <a:uFillTx/>
                <a:latin typeface="Arial" panose="020B0604020202020204" pitchFamily="34" charset="0"/>
                <a:cs typeface="+mn-cs"/>
              </a:rPr>
              <a:t>toujours</a:t>
            </a:r>
            <a:r>
              <a:rPr kumimoji="0" lang="fr-CA" altLang="fr-FR" sz="2800" b="0" i="0" u="none" strike="noStrike" kern="0" cap="none" spc="0" normalizeH="0" baseline="0" noProof="0" dirty="0">
                <a:ln>
                  <a:noFill/>
                </a:ln>
                <a:solidFill>
                  <a:schemeClr val="bg1"/>
                </a:solidFill>
                <a:effectLst/>
                <a:uLnTx/>
                <a:uFillTx/>
                <a:latin typeface="Arial" panose="020B0604020202020204" pitchFamily="34" charset="0"/>
                <a:cs typeface="+mn-cs"/>
              </a:rPr>
              <a:t>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chemeClr val="bg1"/>
                </a:solidFill>
                <a:effectLst/>
                <a:uLnTx/>
                <a:uFillTx/>
                <a:latin typeface="Arial" panose="020B0604020202020204" pitchFamily="34" charset="0"/>
                <a:cs typeface="+mn-cs"/>
              </a:rPr>
              <a:t>avec le sujet du verbe. </a:t>
            </a:r>
          </a:p>
        </p:txBody>
      </p:sp>
      <p:grpSp>
        <p:nvGrpSpPr>
          <p:cNvPr id="4" name="Group 41">
            <a:extLst>
              <a:ext uri="{FF2B5EF4-FFF2-40B4-BE49-F238E27FC236}">
                <a16:creationId xmlns:a16="http://schemas.microsoft.com/office/drawing/2014/main" id="{01CA4930-5BE7-B5F0-53BA-D31DBEEED467}"/>
              </a:ext>
            </a:extLst>
          </p:cNvPr>
          <p:cNvGrpSpPr>
            <a:grpSpLocks/>
          </p:cNvGrpSpPr>
          <p:nvPr/>
        </p:nvGrpSpPr>
        <p:grpSpPr bwMode="auto">
          <a:xfrm>
            <a:off x="2762250" y="3376613"/>
            <a:ext cx="4117975" cy="460375"/>
            <a:chOff x="1066800" y="3807768"/>
            <a:chExt cx="4118435" cy="461665"/>
          </a:xfrm>
        </p:grpSpPr>
        <p:sp>
          <p:nvSpPr>
            <p:cNvPr id="5" name="Rectangle 8">
              <a:extLst>
                <a:ext uri="{FF2B5EF4-FFF2-40B4-BE49-F238E27FC236}">
                  <a16:creationId xmlns:a16="http://schemas.microsoft.com/office/drawing/2014/main" id="{F2B1FF70-54C3-3339-A839-8673C8D0D820}"/>
                </a:ext>
              </a:extLst>
            </p:cNvPr>
            <p:cNvSpPr>
              <a:spLocks noChangeArrowheads="1"/>
            </p:cNvSpPr>
            <p:nvPr/>
          </p:nvSpPr>
          <p:spPr bwMode="auto">
            <a:xfrm>
              <a:off x="1066800" y="3807768"/>
              <a:ext cx="4118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a:ln>
                    <a:noFill/>
                  </a:ln>
                  <a:solidFill>
                    <a:srgbClr val="000000"/>
                  </a:solidFill>
                  <a:effectLst/>
                  <a:uLnTx/>
                  <a:uFillTx/>
                  <a:latin typeface="Arial" panose="020B0604020202020204" pitchFamily="34" charset="0"/>
                  <a:cs typeface="+mn-cs"/>
                </a:rPr>
                <a:t>Ils</a:t>
              </a: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 se sont trompé</a:t>
              </a:r>
              <a:r>
                <a:rPr kumimoji="0" lang="fr-CA" altLang="fr-FR" sz="2400" b="1" i="0" u="none" strike="noStrike" kern="0" cap="none" spc="0" normalizeH="0" baseline="0" noProof="0">
                  <a:ln>
                    <a:noFill/>
                  </a:ln>
                  <a:solidFill>
                    <a:srgbClr val="000000"/>
                  </a:solidFill>
                  <a:effectLst/>
                  <a:uLnTx/>
                  <a:uFillTx/>
                  <a:latin typeface="Arial" panose="020B0604020202020204" pitchFamily="34" charset="0"/>
                  <a:cs typeface="+mn-cs"/>
                </a:rPr>
                <a:t>s</a:t>
              </a: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 de route.</a:t>
              </a:r>
            </a:p>
          </p:txBody>
        </p:sp>
        <p:sp>
          <p:nvSpPr>
            <p:cNvPr id="6" name="Freeform 15">
              <a:extLst>
                <a:ext uri="{FF2B5EF4-FFF2-40B4-BE49-F238E27FC236}">
                  <a16:creationId xmlns:a16="http://schemas.microsoft.com/office/drawing/2014/main" id="{A7E0F95F-00F8-B68E-8FC7-E7CA1FE3E363}"/>
                </a:ext>
              </a:extLst>
            </p:cNvPr>
            <p:cNvSpPr>
              <a:spLocks/>
            </p:cNvSpPr>
            <p:nvPr/>
          </p:nvSpPr>
          <p:spPr bwMode="auto">
            <a:xfrm>
              <a:off x="3601243" y="4191000"/>
              <a:ext cx="168275" cy="1588"/>
            </a:xfrm>
            <a:custGeom>
              <a:avLst/>
              <a:gdLst>
                <a:gd name="T0" fmla="*/ 0 w 106"/>
                <a:gd name="T1" fmla="*/ 0 h 1"/>
                <a:gd name="T2" fmla="*/ 2147483646 w 106"/>
                <a:gd name="T3" fmla="*/ 0 h 1"/>
                <a:gd name="T4" fmla="*/ 0 60000 65536"/>
                <a:gd name="T5" fmla="*/ 0 60000 65536"/>
                <a:gd name="T6" fmla="*/ 0 w 106"/>
                <a:gd name="T7" fmla="*/ 0 h 1"/>
                <a:gd name="T8" fmla="*/ 106 w 106"/>
                <a:gd name="T9" fmla="*/ 1 h 1"/>
              </a:gdLst>
              <a:ahLst/>
              <a:cxnLst>
                <a:cxn ang="T4">
                  <a:pos x="T0" y="T1"/>
                </a:cxn>
                <a:cxn ang="T5">
                  <a:pos x="T2" y="T3"/>
                </a:cxn>
              </a:cxnLst>
              <a:rect l="T6" t="T7" r="T8" b="T9"/>
              <a:pathLst>
                <a:path w="106" h="1">
                  <a:moveTo>
                    <a:pt x="0" y="0"/>
                  </a:moveTo>
                  <a:lnTo>
                    <a:pt x="106" y="0"/>
                  </a:lnTo>
                </a:path>
              </a:pathLst>
            </a:custGeom>
            <a:solidFill>
              <a:srgbClr val="FF0000"/>
            </a:solidFill>
            <a:ln w="34925">
              <a:solidFill>
                <a:srgbClr val="FF0000"/>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latin typeface="Arial" panose="020B0604020202020204" pitchFamily="34" charset="0"/>
                <a:cs typeface="+mn-cs"/>
              </a:endParaRPr>
            </a:p>
          </p:txBody>
        </p:sp>
      </p:grpSp>
      <p:grpSp>
        <p:nvGrpSpPr>
          <p:cNvPr id="7" name="Group 19">
            <a:extLst>
              <a:ext uri="{FF2B5EF4-FFF2-40B4-BE49-F238E27FC236}">
                <a16:creationId xmlns:a16="http://schemas.microsoft.com/office/drawing/2014/main" id="{B2A6AEBC-858E-6ABE-F80E-5577D8FC35C6}"/>
              </a:ext>
            </a:extLst>
          </p:cNvPr>
          <p:cNvGrpSpPr>
            <a:grpSpLocks/>
          </p:cNvGrpSpPr>
          <p:nvPr/>
        </p:nvGrpSpPr>
        <p:grpSpPr bwMode="auto">
          <a:xfrm>
            <a:off x="2762250" y="4748213"/>
            <a:ext cx="4392613" cy="461962"/>
            <a:chOff x="2880" y="2591"/>
            <a:chExt cx="2767" cy="291"/>
          </a:xfrm>
        </p:grpSpPr>
        <p:sp>
          <p:nvSpPr>
            <p:cNvPr id="8" name="Rectangle 7">
              <a:extLst>
                <a:ext uri="{FF2B5EF4-FFF2-40B4-BE49-F238E27FC236}">
                  <a16:creationId xmlns:a16="http://schemas.microsoft.com/office/drawing/2014/main" id="{DDE72EAE-19C9-0062-9CA2-0AA013949FBA}"/>
                </a:ext>
              </a:extLst>
            </p:cNvPr>
            <p:cNvSpPr>
              <a:spLocks noChangeArrowheads="1"/>
            </p:cNvSpPr>
            <p:nvPr/>
          </p:nvSpPr>
          <p:spPr bwMode="auto">
            <a:xfrm>
              <a:off x="2880" y="2591"/>
              <a:ext cx="276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Cette route</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s’est ouvert</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e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hier. </a:t>
              </a:r>
            </a:p>
          </p:txBody>
        </p:sp>
        <p:sp>
          <p:nvSpPr>
            <p:cNvPr id="9" name="Freeform 16">
              <a:extLst>
                <a:ext uri="{FF2B5EF4-FFF2-40B4-BE49-F238E27FC236}">
                  <a16:creationId xmlns:a16="http://schemas.microsoft.com/office/drawing/2014/main" id="{29C3EE0C-11B1-2EC8-E7AE-1B25DDA59C2F}"/>
                </a:ext>
              </a:extLst>
            </p:cNvPr>
            <p:cNvSpPr>
              <a:spLocks/>
            </p:cNvSpPr>
            <p:nvPr/>
          </p:nvSpPr>
          <p:spPr bwMode="auto">
            <a:xfrm>
              <a:off x="4968" y="2832"/>
              <a:ext cx="154" cy="49"/>
            </a:xfrm>
            <a:custGeom>
              <a:avLst/>
              <a:gdLst>
                <a:gd name="T0" fmla="*/ 0 w 106"/>
                <a:gd name="T1" fmla="*/ 0 h 1"/>
                <a:gd name="T2" fmla="*/ 686 w 106"/>
                <a:gd name="T3" fmla="*/ 0 h 1"/>
                <a:gd name="T4" fmla="*/ 0 60000 65536"/>
                <a:gd name="T5" fmla="*/ 0 60000 65536"/>
                <a:gd name="T6" fmla="*/ 0 w 106"/>
                <a:gd name="T7" fmla="*/ 0 h 1"/>
                <a:gd name="T8" fmla="*/ 106 w 106"/>
                <a:gd name="T9" fmla="*/ 1 h 1"/>
              </a:gdLst>
              <a:ahLst/>
              <a:cxnLst>
                <a:cxn ang="T4">
                  <a:pos x="T0" y="T1"/>
                </a:cxn>
                <a:cxn ang="T5">
                  <a:pos x="T2" y="T3"/>
                </a:cxn>
              </a:cxnLst>
              <a:rect l="T6" t="T7" r="T8" b="T9"/>
              <a:pathLst>
                <a:path w="106" h="1">
                  <a:moveTo>
                    <a:pt x="0" y="0"/>
                  </a:moveTo>
                  <a:lnTo>
                    <a:pt x="106" y="0"/>
                  </a:lnTo>
                </a:path>
              </a:pathLst>
            </a:custGeom>
            <a:solidFill>
              <a:srgbClr val="FF0000"/>
            </a:solidFill>
            <a:ln w="34925">
              <a:solidFill>
                <a:srgbClr val="FF0000"/>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sysClr val="windowText" lastClr="000000"/>
                </a:solidFill>
                <a:effectLst/>
                <a:uLnTx/>
                <a:uFillTx/>
                <a:latin typeface="Arial" panose="020B0604020202020204" pitchFamily="34" charset="0"/>
                <a:cs typeface="+mn-cs"/>
              </a:endParaRPr>
            </a:p>
          </p:txBody>
        </p:sp>
      </p:grpSp>
      <p:grpSp>
        <p:nvGrpSpPr>
          <p:cNvPr id="10" name="Group 20">
            <a:extLst>
              <a:ext uri="{FF2B5EF4-FFF2-40B4-BE49-F238E27FC236}">
                <a16:creationId xmlns:a16="http://schemas.microsoft.com/office/drawing/2014/main" id="{EA99871B-6CCE-1FA4-9431-187DDD76C7E8}"/>
              </a:ext>
            </a:extLst>
          </p:cNvPr>
          <p:cNvGrpSpPr>
            <a:grpSpLocks/>
          </p:cNvGrpSpPr>
          <p:nvPr/>
        </p:nvGrpSpPr>
        <p:grpSpPr bwMode="auto">
          <a:xfrm>
            <a:off x="2762250" y="4062413"/>
            <a:ext cx="2871788" cy="461962"/>
            <a:chOff x="192" y="3023"/>
            <a:chExt cx="1809" cy="291"/>
          </a:xfrm>
        </p:grpSpPr>
        <p:sp>
          <p:nvSpPr>
            <p:cNvPr id="11" name="Rectangle 17">
              <a:extLst>
                <a:ext uri="{FF2B5EF4-FFF2-40B4-BE49-F238E27FC236}">
                  <a16:creationId xmlns:a16="http://schemas.microsoft.com/office/drawing/2014/main" id="{88C5DE63-E66B-938B-BF61-C4C5A0E9A0A4}"/>
                </a:ext>
              </a:extLst>
            </p:cNvPr>
            <p:cNvSpPr>
              <a:spLocks noChangeArrowheads="1"/>
            </p:cNvSpPr>
            <p:nvPr/>
          </p:nvSpPr>
          <p:spPr bwMode="auto">
            <a:xfrm>
              <a:off x="192" y="3023"/>
              <a:ext cx="18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a:ln>
                    <a:noFill/>
                  </a:ln>
                  <a:solidFill>
                    <a:srgbClr val="000000"/>
                  </a:solidFill>
                  <a:effectLst/>
                  <a:uLnTx/>
                  <a:uFillTx/>
                  <a:latin typeface="Arial" panose="020B0604020202020204" pitchFamily="34" charset="0"/>
                  <a:cs typeface="+mn-cs"/>
                </a:rPr>
                <a:t>Elle</a:t>
              </a: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 s’est évanoui</a:t>
              </a:r>
              <a:r>
                <a:rPr kumimoji="0" lang="fr-CA" altLang="fr-FR" sz="2400" b="1" i="0" u="none" strike="noStrike" kern="0" cap="none" spc="0" normalizeH="0" baseline="0" noProof="0">
                  <a:ln>
                    <a:noFill/>
                  </a:ln>
                  <a:solidFill>
                    <a:srgbClr val="000000"/>
                  </a:solidFill>
                  <a:effectLst/>
                  <a:uLnTx/>
                  <a:uFillTx/>
                  <a:latin typeface="Arial" panose="020B0604020202020204" pitchFamily="34" charset="0"/>
                  <a:cs typeface="+mn-cs"/>
                </a:rPr>
                <a:t>e</a:t>
              </a:r>
              <a:r>
                <a:rPr kumimoji="0" lang="fr-CA" altLang="fr-FR" sz="2400" b="0" i="0" u="none" strike="noStrike" kern="0" cap="none" spc="0" normalizeH="0" baseline="0" noProof="0">
                  <a:ln>
                    <a:noFill/>
                  </a:ln>
                  <a:solidFill>
                    <a:srgbClr val="000000"/>
                  </a:solidFill>
                  <a:effectLst/>
                  <a:uLnTx/>
                  <a:uFillTx/>
                  <a:latin typeface="Arial" panose="020B0604020202020204" pitchFamily="34" charset="0"/>
                  <a:cs typeface="+mn-cs"/>
                </a:rPr>
                <a:t>.</a:t>
              </a:r>
            </a:p>
          </p:txBody>
        </p:sp>
        <p:sp>
          <p:nvSpPr>
            <p:cNvPr id="12" name="Freeform 18">
              <a:extLst>
                <a:ext uri="{FF2B5EF4-FFF2-40B4-BE49-F238E27FC236}">
                  <a16:creationId xmlns:a16="http://schemas.microsoft.com/office/drawing/2014/main" id="{C3DF7144-4730-31A5-B127-9250EF112FA8}"/>
                </a:ext>
              </a:extLst>
            </p:cNvPr>
            <p:cNvSpPr>
              <a:spLocks/>
            </p:cNvSpPr>
            <p:nvPr/>
          </p:nvSpPr>
          <p:spPr bwMode="auto">
            <a:xfrm>
              <a:off x="1746" y="3264"/>
              <a:ext cx="154" cy="49"/>
            </a:xfrm>
            <a:custGeom>
              <a:avLst/>
              <a:gdLst>
                <a:gd name="T0" fmla="*/ 0 w 106"/>
                <a:gd name="T1" fmla="*/ 0 h 1"/>
                <a:gd name="T2" fmla="*/ 686 w 106"/>
                <a:gd name="T3" fmla="*/ 0 h 1"/>
                <a:gd name="T4" fmla="*/ 0 60000 65536"/>
                <a:gd name="T5" fmla="*/ 0 60000 65536"/>
                <a:gd name="T6" fmla="*/ 0 w 106"/>
                <a:gd name="T7" fmla="*/ 0 h 1"/>
                <a:gd name="T8" fmla="*/ 106 w 106"/>
                <a:gd name="T9" fmla="*/ 1 h 1"/>
              </a:gdLst>
              <a:ahLst/>
              <a:cxnLst>
                <a:cxn ang="T4">
                  <a:pos x="T0" y="T1"/>
                </a:cxn>
                <a:cxn ang="T5">
                  <a:pos x="T2" y="T3"/>
                </a:cxn>
              </a:cxnLst>
              <a:rect l="T6" t="T7" r="T8" b="T9"/>
              <a:pathLst>
                <a:path w="106" h="1">
                  <a:moveTo>
                    <a:pt x="0" y="0"/>
                  </a:moveTo>
                  <a:lnTo>
                    <a:pt x="106" y="0"/>
                  </a:lnTo>
                </a:path>
              </a:pathLst>
            </a:custGeom>
            <a:solidFill>
              <a:srgbClr val="FF0000"/>
            </a:solidFill>
            <a:ln w="34925">
              <a:solidFill>
                <a:srgbClr val="FF0000"/>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latin typeface="Arial" panose="020B0604020202020204" pitchFamily="34" charset="0"/>
                <a:cs typeface="+mn-cs"/>
              </a:endParaRPr>
            </a:p>
          </p:txBody>
        </p:sp>
      </p:grpSp>
      <p:sp>
        <p:nvSpPr>
          <p:cNvPr id="13" name="AutoShape 21">
            <a:extLst>
              <a:ext uri="{FF2B5EF4-FFF2-40B4-BE49-F238E27FC236}">
                <a16:creationId xmlns:a16="http://schemas.microsoft.com/office/drawing/2014/main" id="{C2842ABE-091E-BAFE-01DB-FAC2B22B593A}"/>
              </a:ext>
            </a:extLst>
          </p:cNvPr>
          <p:cNvSpPr>
            <a:spLocks/>
          </p:cNvSpPr>
          <p:nvPr/>
        </p:nvSpPr>
        <p:spPr bwMode="auto">
          <a:xfrm>
            <a:off x="7181850" y="3378200"/>
            <a:ext cx="533400" cy="1905000"/>
          </a:xfrm>
          <a:prstGeom prst="rightBrace">
            <a:avLst>
              <a:gd name="adj1" fmla="val 29762"/>
              <a:gd name="adj2" fmla="val 50000"/>
            </a:avLst>
          </a:prstGeom>
          <a:noFill/>
          <a:ln w="38100" cap="flat" cmpd="sng" algn="ctr">
            <a:solidFill>
              <a:schemeClr val="accent1">
                <a:lumMod val="75000"/>
              </a:schemeClr>
            </a:solidFill>
            <a:prstDash val="solid"/>
            <a:headEnd/>
            <a:tailEnd/>
          </a:ln>
          <a:effectLst>
            <a:outerShdw blurRad="40000" dist="23000" dir="5400000" rotWithShape="0">
              <a:srgbClr val="000000">
                <a:alpha val="35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000000"/>
              </a:solidFill>
              <a:effectLst/>
              <a:uLnTx/>
              <a:uFillTx/>
              <a:latin typeface="Arial"/>
              <a:ea typeface="+mn-ea"/>
              <a:cs typeface="+mn-cs"/>
            </a:endParaRPr>
          </a:p>
        </p:txBody>
      </p:sp>
      <p:sp>
        <p:nvSpPr>
          <p:cNvPr id="14" name="Rectangle 22">
            <a:extLst>
              <a:ext uri="{FF2B5EF4-FFF2-40B4-BE49-F238E27FC236}">
                <a16:creationId xmlns:a16="http://schemas.microsoft.com/office/drawing/2014/main" id="{F99E4202-8E6F-8495-18C0-FECD4C616A87}"/>
              </a:ext>
            </a:extLst>
          </p:cNvPr>
          <p:cNvSpPr>
            <a:spLocks noChangeArrowheads="1"/>
          </p:cNvSpPr>
          <p:nvPr/>
        </p:nvSpPr>
        <p:spPr bwMode="auto">
          <a:xfrm>
            <a:off x="8020050" y="3987800"/>
            <a:ext cx="2286000" cy="609600"/>
          </a:xfrm>
          <a:prstGeom prst="rect">
            <a:avLst/>
          </a:prstGeom>
          <a:noFill/>
          <a:ln w="9525" algn="ctr">
            <a:noFill/>
            <a:miter lim="800000"/>
            <a:headEnd/>
            <a:tailEnd/>
          </a:ln>
        </p:spPr>
        <p:txBody>
          <a:bodyPr wrap="none" anchor="ctr"/>
          <a:lstStyle/>
          <a:p>
            <a:pPr>
              <a:defRPr/>
            </a:pPr>
            <a:r>
              <a:rPr lang="fr-FR" sz="4400" b="1" dirty="0">
                <a:solidFill>
                  <a:srgbClr val="99CCFF">
                    <a:lumMod val="25000"/>
                  </a:srgbClr>
                </a:solidFill>
                <a:latin typeface="Arial" charset="0"/>
                <a:cs typeface="+mn-cs"/>
              </a:rPr>
              <a:t>ACCORD</a:t>
            </a:r>
          </a:p>
        </p:txBody>
      </p:sp>
    </p:spTree>
    <p:custDataLst>
      <p:tags r:id="rId1"/>
    </p:custDataLst>
    <p:extLst>
      <p:ext uri="{BB962C8B-B14F-4D97-AF65-F5344CB8AC3E}">
        <p14:creationId xmlns:p14="http://schemas.microsoft.com/office/powerpoint/2010/main" val="22860296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D3377F-18C4-1BCE-FCC9-F763B41AFD5E}"/>
              </a:ext>
            </a:extLst>
          </p:cNvPr>
          <p:cNvGrpSpPr/>
          <p:nvPr/>
        </p:nvGrpSpPr>
        <p:grpSpPr>
          <a:xfrm>
            <a:off x="8792404" y="-1912492"/>
            <a:ext cx="4126653" cy="5507695"/>
            <a:chOff x="8792404" y="-1912492"/>
            <a:chExt cx="4126653" cy="5507695"/>
          </a:xfrm>
        </p:grpSpPr>
        <p:sp>
          <p:nvSpPr>
            <p:cNvPr id="4" name="Isosceles Triangle 7">
              <a:extLst>
                <a:ext uri="{FF2B5EF4-FFF2-40B4-BE49-F238E27FC236}">
                  <a16:creationId xmlns:a16="http://schemas.microsoft.com/office/drawing/2014/main" id="{9FAB47A9-F105-AC14-98C7-103B51D3E042}"/>
                </a:ext>
              </a:extLst>
            </p:cNvPr>
            <p:cNvSpPr/>
            <p:nvPr/>
          </p:nvSpPr>
          <p:spPr bwMode="auto">
            <a:xfrm rot="2808625">
              <a:off x="8272926" y="-862955"/>
              <a:ext cx="5507695" cy="3408622"/>
            </a:xfrm>
            <a:custGeom>
              <a:avLst/>
              <a:gdLst>
                <a:gd name="connsiteX0" fmla="*/ 0 w 6172200"/>
                <a:gd name="connsiteY0" fmla="*/ 3332162 h 3332162"/>
                <a:gd name="connsiteX1" fmla="*/ 3140539 w 6172200"/>
                <a:gd name="connsiteY1" fmla="*/ 0 h 3332162"/>
                <a:gd name="connsiteX2" fmla="*/ 6172200 w 6172200"/>
                <a:gd name="connsiteY2" fmla="*/ 3332162 h 3332162"/>
                <a:gd name="connsiteX3" fmla="*/ 0 w 6172200"/>
                <a:gd name="connsiteY3" fmla="*/ 3332162 h 3332162"/>
                <a:gd name="connsiteX0" fmla="*/ 0 w 5244663"/>
                <a:gd name="connsiteY0" fmla="*/ 3332162 h 3332162"/>
                <a:gd name="connsiteX1" fmla="*/ 3140539 w 5244663"/>
                <a:gd name="connsiteY1" fmla="*/ 0 h 3332162"/>
                <a:gd name="connsiteX2" fmla="*/ 5244663 w 5244663"/>
                <a:gd name="connsiteY2" fmla="*/ 2083076 h 3332162"/>
                <a:gd name="connsiteX3" fmla="*/ 0 w 5244663"/>
                <a:gd name="connsiteY3" fmla="*/ 3332162 h 3332162"/>
                <a:gd name="connsiteX0" fmla="*/ 0 w 5189287"/>
                <a:gd name="connsiteY0" fmla="*/ 3343238 h 3343238"/>
                <a:gd name="connsiteX1" fmla="*/ 3085163 w 5189287"/>
                <a:gd name="connsiteY1" fmla="*/ 0 h 3343238"/>
                <a:gd name="connsiteX2" fmla="*/ 5189287 w 5189287"/>
                <a:gd name="connsiteY2" fmla="*/ 2083076 h 3343238"/>
                <a:gd name="connsiteX3" fmla="*/ 0 w 5189287"/>
                <a:gd name="connsiteY3" fmla="*/ 3343238 h 3343238"/>
                <a:gd name="connsiteX0" fmla="*/ 0 w 5846144"/>
                <a:gd name="connsiteY0" fmla="*/ 3343238 h 3343238"/>
                <a:gd name="connsiteX1" fmla="*/ 3085163 w 5846144"/>
                <a:gd name="connsiteY1" fmla="*/ 0 h 3343238"/>
                <a:gd name="connsiteX2" fmla="*/ 5846144 w 5846144"/>
                <a:gd name="connsiteY2" fmla="*/ 2682260 h 3343238"/>
                <a:gd name="connsiteX3" fmla="*/ 0 w 5846144"/>
                <a:gd name="connsiteY3" fmla="*/ 3343238 h 3343238"/>
                <a:gd name="connsiteX0" fmla="*/ 0 w 5428899"/>
                <a:gd name="connsiteY0" fmla="*/ 3343238 h 3343238"/>
                <a:gd name="connsiteX1" fmla="*/ 3085163 w 5428899"/>
                <a:gd name="connsiteY1" fmla="*/ 0 h 3343238"/>
                <a:gd name="connsiteX2" fmla="*/ 5428899 w 5428899"/>
                <a:gd name="connsiteY2" fmla="*/ 2273165 h 3343238"/>
                <a:gd name="connsiteX3" fmla="*/ 0 w 5428899"/>
                <a:gd name="connsiteY3" fmla="*/ 3343238 h 3343238"/>
                <a:gd name="connsiteX0" fmla="*/ 0 w 5507695"/>
                <a:gd name="connsiteY0" fmla="*/ 3408622 h 3408622"/>
                <a:gd name="connsiteX1" fmla="*/ 3163959 w 5507695"/>
                <a:gd name="connsiteY1" fmla="*/ 0 h 3408622"/>
                <a:gd name="connsiteX2" fmla="*/ 5507695 w 5507695"/>
                <a:gd name="connsiteY2" fmla="*/ 2273165 h 3408622"/>
                <a:gd name="connsiteX3" fmla="*/ 0 w 5507695"/>
                <a:gd name="connsiteY3" fmla="*/ 3408622 h 3408622"/>
              </a:gdLst>
              <a:ahLst/>
              <a:cxnLst>
                <a:cxn ang="0">
                  <a:pos x="connsiteX0" y="connsiteY0"/>
                </a:cxn>
                <a:cxn ang="0">
                  <a:pos x="connsiteX1" y="connsiteY1"/>
                </a:cxn>
                <a:cxn ang="0">
                  <a:pos x="connsiteX2" y="connsiteY2"/>
                </a:cxn>
                <a:cxn ang="0">
                  <a:pos x="connsiteX3" y="connsiteY3"/>
                </a:cxn>
              </a:cxnLst>
              <a:rect l="l" t="t" r="r" b="b"/>
              <a:pathLst>
                <a:path w="5507695" h="3408622">
                  <a:moveTo>
                    <a:pt x="0" y="3408622"/>
                  </a:moveTo>
                  <a:lnTo>
                    <a:pt x="3163959" y="0"/>
                  </a:lnTo>
                  <a:lnTo>
                    <a:pt x="5507695" y="2273165"/>
                  </a:lnTo>
                  <a:lnTo>
                    <a:pt x="0" y="3408622"/>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5" name="TextBox 4">
              <a:extLst>
                <a:ext uri="{FF2B5EF4-FFF2-40B4-BE49-F238E27FC236}">
                  <a16:creationId xmlns:a16="http://schemas.microsoft.com/office/drawing/2014/main" id="{66F01E51-7EFA-9D84-D6CE-26852A8E6D18}"/>
                </a:ext>
              </a:extLst>
            </p:cNvPr>
            <p:cNvSpPr txBox="1"/>
            <p:nvPr/>
          </p:nvSpPr>
          <p:spPr>
            <a:xfrm rot="2098590">
              <a:off x="8792404" y="940440"/>
              <a:ext cx="4126653" cy="66941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a:spAutoFit/>
            </a:bodyPr>
            <a:lstStyle>
              <a:defPPr>
                <a:defRPr lang="en-US"/>
              </a:defPPr>
              <a:lvl1pPr marL="342900" marR="0" lvl="0" indent="-342900" algn="ctr" defTabSz="914400" eaLnBrk="0" latinLnBrk="0" hangingPunct="0">
                <a:lnSpc>
                  <a:spcPct val="100000"/>
                </a:lnSpc>
                <a:spcBef>
                  <a:spcPct val="20000"/>
                </a:spcBef>
                <a:buClrTx/>
                <a:buSzTx/>
                <a:buFontTx/>
                <a:buNone/>
                <a:tabLst/>
                <a:defRPr kumimoji="0" sz="9600" b="1" i="0" u="none" strike="noStrike" kern="0" cap="none" spc="0" normalizeH="0" baseline="0">
                  <a:ln>
                    <a:solidFill>
                      <a:schemeClr val="bg1"/>
                    </a:solidFill>
                  </a:ln>
                  <a:solidFill>
                    <a:schemeClr val="bg1"/>
                  </a:solidFill>
                  <a:effectLst/>
                  <a:uLnTx/>
                  <a:uFillTx/>
                  <a:latin typeface="Dreaming Outloud Pro" panose="020B0604020202020204" pitchFamily="66" charset="0"/>
                  <a:cs typeface="Dreaming Outloud Pro" panose="020B0604020202020204" pitchFamily="66"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nSpc>
                  <a:spcPts val="4500"/>
                </a:lnSpc>
                <a:spcBef>
                  <a:spcPts val="0"/>
                </a:spcBef>
              </a:pPr>
              <a:r>
                <a:rPr lang="fr-FR" sz="4800" dirty="0">
                  <a:latin typeface="Cubano" panose="00000500000000000000" pitchFamily="50" charset="0"/>
                </a:rPr>
                <a:t>Exceptions</a:t>
              </a:r>
              <a:endParaRPr lang="fr-CA" sz="1800" dirty="0">
                <a:latin typeface="Cubano" panose="00000500000000000000" pitchFamily="50" charset="0"/>
              </a:endParaRPr>
            </a:p>
          </p:txBody>
        </p:sp>
      </p:grpSp>
      <p:sp>
        <p:nvSpPr>
          <p:cNvPr id="2" name="Title 1">
            <a:extLst>
              <a:ext uri="{FF2B5EF4-FFF2-40B4-BE49-F238E27FC236}">
                <a16:creationId xmlns:a16="http://schemas.microsoft.com/office/drawing/2014/main" id="{A26BC69B-7830-FEDB-09B6-5022B18E7D25}"/>
              </a:ext>
            </a:extLst>
          </p:cNvPr>
          <p:cNvSpPr>
            <a:spLocks noGrp="1"/>
          </p:cNvSpPr>
          <p:nvPr>
            <p:ph type="title"/>
          </p:nvPr>
        </p:nvSpPr>
        <p:spPr/>
        <p:txBody>
          <a:bodyPr/>
          <a:lstStyle/>
          <a:p>
            <a:r>
              <a:rPr lang="fr-CA" dirty="0"/>
              <a:t>Essentiellement pronominaux et à sens passif</a:t>
            </a:r>
          </a:p>
        </p:txBody>
      </p:sp>
      <p:sp>
        <p:nvSpPr>
          <p:cNvPr id="6" name="Rectangle 7">
            <a:extLst>
              <a:ext uri="{FF2B5EF4-FFF2-40B4-BE49-F238E27FC236}">
                <a16:creationId xmlns:a16="http://schemas.microsoft.com/office/drawing/2014/main" id="{5A28D8FB-308E-F558-4E7C-EBFD400225E2}"/>
              </a:ext>
            </a:extLst>
          </p:cNvPr>
          <p:cNvSpPr>
            <a:spLocks noChangeArrowheads="1"/>
          </p:cNvSpPr>
          <p:nvPr/>
        </p:nvSpPr>
        <p:spPr bwMode="auto">
          <a:xfrm>
            <a:off x="763588" y="932985"/>
            <a:ext cx="66768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PAS d’accord avec les verbes suivants : </a:t>
            </a:r>
          </a:p>
        </p:txBody>
      </p:sp>
      <p:grpSp>
        <p:nvGrpSpPr>
          <p:cNvPr id="7" name="Group 15">
            <a:extLst>
              <a:ext uri="{FF2B5EF4-FFF2-40B4-BE49-F238E27FC236}">
                <a16:creationId xmlns:a16="http://schemas.microsoft.com/office/drawing/2014/main" id="{25A76D3A-8F9B-67CA-59DF-745A7A82CFF6}"/>
              </a:ext>
            </a:extLst>
          </p:cNvPr>
          <p:cNvGrpSpPr>
            <a:grpSpLocks/>
          </p:cNvGrpSpPr>
          <p:nvPr/>
        </p:nvGrpSpPr>
        <p:grpSpPr bwMode="auto">
          <a:xfrm>
            <a:off x="1308496" y="3046841"/>
            <a:ext cx="3311526" cy="830264"/>
            <a:chOff x="576" y="3290"/>
            <a:chExt cx="2086" cy="523"/>
          </a:xfrm>
        </p:grpSpPr>
        <p:sp>
          <p:nvSpPr>
            <p:cNvPr id="8" name="Rectangle 8">
              <a:extLst>
                <a:ext uri="{FF2B5EF4-FFF2-40B4-BE49-F238E27FC236}">
                  <a16:creationId xmlns:a16="http://schemas.microsoft.com/office/drawing/2014/main" id="{016642A3-CF3D-AFE3-C2FC-C2FE3BB5748A}"/>
                </a:ext>
              </a:extLst>
            </p:cNvPr>
            <p:cNvSpPr>
              <a:spLocks noChangeArrowheads="1"/>
            </p:cNvSpPr>
            <p:nvPr/>
          </p:nvSpPr>
          <p:spPr bwMode="auto">
            <a:xfrm>
              <a:off x="576" y="3290"/>
              <a:ext cx="208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Elle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s’est plu</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à faire </a:t>
              </a:r>
              <a:b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de la peinture. </a:t>
              </a:r>
            </a:p>
          </p:txBody>
        </p:sp>
        <p:sp>
          <p:nvSpPr>
            <p:cNvPr id="9" name="Freeform 9">
              <a:extLst>
                <a:ext uri="{FF2B5EF4-FFF2-40B4-BE49-F238E27FC236}">
                  <a16:creationId xmlns:a16="http://schemas.microsoft.com/office/drawing/2014/main" id="{A2A9F757-7154-E43E-4652-4D7ECBB9A30A}"/>
                </a:ext>
              </a:extLst>
            </p:cNvPr>
            <p:cNvSpPr>
              <a:spLocks/>
            </p:cNvSpPr>
            <p:nvPr/>
          </p:nvSpPr>
          <p:spPr bwMode="auto">
            <a:xfrm>
              <a:off x="1785" y="3498"/>
              <a:ext cx="102" cy="1"/>
            </a:xfrm>
            <a:custGeom>
              <a:avLst/>
              <a:gdLst>
                <a:gd name="T0" fmla="*/ 0 w 102"/>
                <a:gd name="T1" fmla="*/ 0 h 1"/>
                <a:gd name="T2" fmla="*/ 102 w 102"/>
                <a:gd name="T3" fmla="*/ 0 h 1"/>
                <a:gd name="T4" fmla="*/ 0 60000 65536"/>
                <a:gd name="T5" fmla="*/ 0 60000 65536"/>
                <a:gd name="T6" fmla="*/ 0 w 102"/>
                <a:gd name="T7" fmla="*/ 0 h 1"/>
                <a:gd name="T8" fmla="*/ 102 w 102"/>
                <a:gd name="T9" fmla="*/ 1 h 1"/>
              </a:gdLst>
              <a:ahLst/>
              <a:cxnLst>
                <a:cxn ang="T4">
                  <a:pos x="T0" y="T1"/>
                </a:cxn>
                <a:cxn ang="T5">
                  <a:pos x="T2" y="T3"/>
                </a:cxn>
              </a:cxnLst>
              <a:rect l="T6" t="T7" r="T8" b="T9"/>
              <a:pathLst>
                <a:path w="102" h="1">
                  <a:moveTo>
                    <a:pt x="0" y="0"/>
                  </a:moveTo>
                  <a:lnTo>
                    <a:pt x="102" y="0"/>
                  </a:lnTo>
                </a:path>
              </a:pathLst>
            </a:custGeom>
            <a:solidFill>
              <a:srgbClr val="FF0000"/>
            </a:solidFill>
            <a:ln w="34925">
              <a:solidFill>
                <a:srgbClr val="FF0000"/>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latin typeface="Arial" panose="020B0604020202020204" pitchFamily="34" charset="0"/>
                <a:cs typeface="+mn-cs"/>
              </a:endParaRPr>
            </a:p>
          </p:txBody>
        </p:sp>
      </p:grpSp>
      <p:sp>
        <p:nvSpPr>
          <p:cNvPr id="10" name="Rectangle 11">
            <a:extLst>
              <a:ext uri="{FF2B5EF4-FFF2-40B4-BE49-F238E27FC236}">
                <a16:creationId xmlns:a16="http://schemas.microsoft.com/office/drawing/2014/main" id="{B513B8A2-833B-DE3D-DED4-608E4B0C7B52}"/>
              </a:ext>
            </a:extLst>
          </p:cNvPr>
          <p:cNvSpPr>
            <a:spLocks noChangeArrowheads="1"/>
          </p:cNvSpPr>
          <p:nvPr/>
        </p:nvSpPr>
        <p:spPr bwMode="auto">
          <a:xfrm>
            <a:off x="1152525" y="1735138"/>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se</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plaire</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se dé</a:t>
            </a:r>
            <a:r>
              <a:rPr kumimoji="0" lang="fr-CA" altLang="fr-FR" sz="2000" b="1" i="0" u="none" strike="noStrike" kern="0" cap="none" spc="0" normalizeH="0" baseline="0" noProof="0" dirty="0">
                <a:ln>
                  <a:noFill/>
                </a:ln>
                <a:solidFill>
                  <a:srgbClr val="000000"/>
                </a:solidFill>
                <a:effectLst/>
                <a:uLnTx/>
                <a:uFillTx/>
                <a:latin typeface="Arial" panose="020B0604020202020204" pitchFamily="34" charset="0"/>
                <a:cs typeface="+mn-cs"/>
              </a:rPr>
              <a:t>plaire</a:t>
            </a:r>
            <a:r>
              <a:rPr kumimoji="0" lang="fr-CA" altLang="fr-FR" sz="2000" b="0" i="0" u="none" strike="noStrike" kern="0" cap="none" spc="0" normalizeH="0" baseline="0" noProof="0" dirty="0">
                <a:ln>
                  <a:noFill/>
                </a:ln>
                <a:solidFill>
                  <a:srgbClr val="000000"/>
                </a:solidFill>
                <a:effectLst/>
                <a:uLnTx/>
                <a:uFillTx/>
                <a:latin typeface="Arial" panose="020B0604020202020204" pitchFamily="34" charset="0"/>
                <a:cs typeface="+mn-cs"/>
              </a:rPr>
              <a:t>, se com</a:t>
            </a:r>
            <a:r>
              <a:rPr kumimoji="0" lang="fr-CA" altLang="fr-FR" sz="2000" b="1" i="0" u="none" strike="noStrike" kern="0" cap="none" spc="0" normalizeH="0" baseline="0" noProof="0" dirty="0">
                <a:ln>
                  <a:noFill/>
                </a:ln>
                <a:solidFill>
                  <a:srgbClr val="000000"/>
                </a:solidFill>
                <a:effectLst/>
                <a:uLnTx/>
                <a:uFillTx/>
                <a:latin typeface="Arial" panose="020B0604020202020204" pitchFamily="34" charset="0"/>
                <a:cs typeface="+mn-cs"/>
              </a:rPr>
              <a:t>plaire</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 se</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rire</a:t>
            </a:r>
            <a:r>
              <a:rPr kumimoji="0" lang="en-US"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sp>
        <p:nvSpPr>
          <p:cNvPr id="11" name="Rectangle 12">
            <a:extLst>
              <a:ext uri="{FF2B5EF4-FFF2-40B4-BE49-F238E27FC236}">
                <a16:creationId xmlns:a16="http://schemas.microsoft.com/office/drawing/2014/main" id="{CF2FB893-475E-6CEB-ECFD-333F193AE257}"/>
              </a:ext>
            </a:extLst>
          </p:cNvPr>
          <p:cNvSpPr>
            <a:spLocks noChangeArrowheads="1"/>
          </p:cNvSpPr>
          <p:nvPr/>
        </p:nvSpPr>
        <p:spPr bwMode="auto">
          <a:xfrm>
            <a:off x="1152525" y="2268538"/>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se faire </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et </a:t>
            </a:r>
            <a:r>
              <a:rPr kumimoji="0" lang="fr-CA" altLang="fr-FR" sz="2800" b="1" i="0" u="none" strike="noStrike" kern="0" cap="none" spc="0" normalizeH="0" baseline="0" noProof="0" dirty="0">
                <a:ln>
                  <a:noFill/>
                </a:ln>
                <a:solidFill>
                  <a:srgbClr val="000000"/>
                </a:solidFill>
                <a:effectLst/>
                <a:uLnTx/>
                <a:uFillTx/>
                <a:latin typeface="Arial" panose="020B0604020202020204" pitchFamily="34" charset="0"/>
                <a:cs typeface="+mn-cs"/>
              </a:rPr>
              <a:t> se laisser </a:t>
            </a:r>
            <a:r>
              <a:rPr kumimoji="0" lang="fr-CA" altLang="fr-FR" sz="2800" b="0" i="0" u="none" strike="noStrike" kern="0" cap="none" spc="0" normalizeH="0" baseline="0" noProof="0" dirty="0">
                <a:ln>
                  <a:noFill/>
                </a:ln>
                <a:solidFill>
                  <a:srgbClr val="000000"/>
                </a:solidFill>
                <a:effectLst/>
                <a:uLnTx/>
                <a:uFillTx/>
                <a:latin typeface="Arial" panose="020B0604020202020204" pitchFamily="34" charset="0"/>
                <a:cs typeface="+mn-cs"/>
              </a:rPr>
              <a:t>suivis d’un infinitif</a:t>
            </a:r>
            <a:r>
              <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p>
        </p:txBody>
      </p:sp>
      <p:grpSp>
        <p:nvGrpSpPr>
          <p:cNvPr id="12" name="Group 16">
            <a:extLst>
              <a:ext uri="{FF2B5EF4-FFF2-40B4-BE49-F238E27FC236}">
                <a16:creationId xmlns:a16="http://schemas.microsoft.com/office/drawing/2014/main" id="{48301281-BDA2-C285-5BE0-25E1C74D26F6}"/>
              </a:ext>
            </a:extLst>
          </p:cNvPr>
          <p:cNvGrpSpPr>
            <a:grpSpLocks/>
          </p:cNvGrpSpPr>
          <p:nvPr/>
        </p:nvGrpSpPr>
        <p:grpSpPr bwMode="auto">
          <a:xfrm>
            <a:off x="7535465" y="3094831"/>
            <a:ext cx="4373564" cy="830264"/>
            <a:chOff x="576" y="3675"/>
            <a:chExt cx="2755" cy="523"/>
          </a:xfrm>
        </p:grpSpPr>
        <p:sp>
          <p:nvSpPr>
            <p:cNvPr id="13" name="Rectangle 13">
              <a:extLst>
                <a:ext uri="{FF2B5EF4-FFF2-40B4-BE49-F238E27FC236}">
                  <a16:creationId xmlns:a16="http://schemas.microsoft.com/office/drawing/2014/main" id="{24FD2693-D700-CAD2-B229-60B07083B72C}"/>
                </a:ext>
              </a:extLst>
            </p:cNvPr>
            <p:cNvSpPr>
              <a:spLocks noChangeArrowheads="1"/>
            </p:cNvSpPr>
            <p:nvPr/>
          </p:nvSpPr>
          <p:spPr bwMode="auto">
            <a:xfrm>
              <a:off x="576" y="3675"/>
              <a:ext cx="275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Elles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se sont laissé</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glisser </a:t>
              </a:r>
              <a:br>
                <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sur le tapis d’eau. </a:t>
              </a:r>
            </a:p>
          </p:txBody>
        </p:sp>
        <p:sp>
          <p:nvSpPr>
            <p:cNvPr id="14" name="Freeform 14">
              <a:extLst>
                <a:ext uri="{FF2B5EF4-FFF2-40B4-BE49-F238E27FC236}">
                  <a16:creationId xmlns:a16="http://schemas.microsoft.com/office/drawing/2014/main" id="{E26A983B-B07A-4026-9186-24EB4738227A}"/>
                </a:ext>
              </a:extLst>
            </p:cNvPr>
            <p:cNvSpPr>
              <a:spLocks/>
            </p:cNvSpPr>
            <p:nvPr/>
          </p:nvSpPr>
          <p:spPr bwMode="auto">
            <a:xfrm>
              <a:off x="2357" y="3890"/>
              <a:ext cx="102" cy="1"/>
            </a:xfrm>
            <a:custGeom>
              <a:avLst/>
              <a:gdLst>
                <a:gd name="T0" fmla="*/ 0 w 102"/>
                <a:gd name="T1" fmla="*/ 0 h 1"/>
                <a:gd name="T2" fmla="*/ 102 w 102"/>
                <a:gd name="T3" fmla="*/ 0 h 1"/>
                <a:gd name="T4" fmla="*/ 0 60000 65536"/>
                <a:gd name="T5" fmla="*/ 0 60000 65536"/>
                <a:gd name="T6" fmla="*/ 0 w 102"/>
                <a:gd name="T7" fmla="*/ 0 h 1"/>
                <a:gd name="T8" fmla="*/ 102 w 102"/>
                <a:gd name="T9" fmla="*/ 1 h 1"/>
              </a:gdLst>
              <a:ahLst/>
              <a:cxnLst>
                <a:cxn ang="T4">
                  <a:pos x="T0" y="T1"/>
                </a:cxn>
                <a:cxn ang="T5">
                  <a:pos x="T2" y="T3"/>
                </a:cxn>
              </a:cxnLst>
              <a:rect l="T6" t="T7" r="T8" b="T9"/>
              <a:pathLst>
                <a:path w="102" h="1">
                  <a:moveTo>
                    <a:pt x="0" y="0"/>
                  </a:moveTo>
                  <a:lnTo>
                    <a:pt x="102" y="0"/>
                  </a:lnTo>
                </a:path>
              </a:pathLst>
            </a:custGeom>
            <a:solidFill>
              <a:srgbClr val="FF0000"/>
            </a:solidFill>
            <a:ln w="34925">
              <a:solidFill>
                <a:srgbClr val="FF0000"/>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latin typeface="Arial" panose="020B0604020202020204" pitchFamily="34" charset="0"/>
                <a:cs typeface="+mn-cs"/>
              </a:endParaRPr>
            </a:p>
          </p:txBody>
        </p:sp>
      </p:grpSp>
      <p:sp>
        <p:nvSpPr>
          <p:cNvPr id="15" name="Rectangle 18">
            <a:extLst>
              <a:ext uri="{FF2B5EF4-FFF2-40B4-BE49-F238E27FC236}">
                <a16:creationId xmlns:a16="http://schemas.microsoft.com/office/drawing/2014/main" id="{0506E5E1-4C11-79B7-22C8-9ED648C9DABF}"/>
              </a:ext>
            </a:extLst>
          </p:cNvPr>
          <p:cNvSpPr>
            <a:spLocks noChangeArrowheads="1"/>
          </p:cNvSpPr>
          <p:nvPr/>
        </p:nvSpPr>
        <p:spPr bwMode="auto">
          <a:xfrm>
            <a:off x="4953000" y="3176588"/>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36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mn-cs"/>
              </a:rPr>
              <a:t>ACCORD</a:t>
            </a:r>
          </a:p>
        </p:txBody>
      </p:sp>
      <p:sp>
        <p:nvSpPr>
          <p:cNvPr id="16" name="Line 19">
            <a:extLst>
              <a:ext uri="{FF2B5EF4-FFF2-40B4-BE49-F238E27FC236}">
                <a16:creationId xmlns:a16="http://schemas.microsoft.com/office/drawing/2014/main" id="{F155C0BE-51EF-F37E-B7DF-048ADAFA7EF2}"/>
              </a:ext>
            </a:extLst>
          </p:cNvPr>
          <p:cNvSpPr>
            <a:spLocks noChangeShapeType="1"/>
          </p:cNvSpPr>
          <p:nvPr/>
        </p:nvSpPr>
        <p:spPr bwMode="auto">
          <a:xfrm>
            <a:off x="5257800" y="3100388"/>
            <a:ext cx="1524000" cy="7620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sp>
        <p:nvSpPr>
          <p:cNvPr id="17" name="Line 20">
            <a:extLst>
              <a:ext uri="{FF2B5EF4-FFF2-40B4-BE49-F238E27FC236}">
                <a16:creationId xmlns:a16="http://schemas.microsoft.com/office/drawing/2014/main" id="{E97F14F5-AC61-3A25-0017-CC8D7A57AF18}"/>
              </a:ext>
            </a:extLst>
          </p:cNvPr>
          <p:cNvSpPr>
            <a:spLocks noChangeShapeType="1"/>
          </p:cNvSpPr>
          <p:nvPr/>
        </p:nvSpPr>
        <p:spPr bwMode="auto">
          <a:xfrm flipV="1">
            <a:off x="5257800" y="3024188"/>
            <a:ext cx="1524000" cy="9144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fr-CA" sz="1800">
              <a:latin typeface="Arial" panose="020B0604020202020204" pitchFamily="34" charset="0"/>
              <a:cs typeface="+mn-cs"/>
            </a:endParaRPr>
          </a:p>
        </p:txBody>
      </p:sp>
      <p:pic>
        <p:nvPicPr>
          <p:cNvPr id="18" name="Picture 17" descr="Shape&#10;&#10;Description automatically generated with low confidence">
            <a:extLst>
              <a:ext uri="{FF2B5EF4-FFF2-40B4-BE49-F238E27FC236}">
                <a16:creationId xmlns:a16="http://schemas.microsoft.com/office/drawing/2014/main" id="{807F6260-6FAE-3D99-CD4C-2DE151DF816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927696">
            <a:off x="743665" y="1753196"/>
            <a:ext cx="302269" cy="1186686"/>
          </a:xfrm>
          <a:prstGeom prst="rect">
            <a:avLst/>
          </a:prstGeom>
        </p:spPr>
      </p:pic>
      <p:grpSp>
        <p:nvGrpSpPr>
          <p:cNvPr id="19" name="Group 18">
            <a:extLst>
              <a:ext uri="{FF2B5EF4-FFF2-40B4-BE49-F238E27FC236}">
                <a16:creationId xmlns:a16="http://schemas.microsoft.com/office/drawing/2014/main" id="{D8E84981-2719-9C4F-C676-1DFDACC78C30}"/>
              </a:ext>
            </a:extLst>
          </p:cNvPr>
          <p:cNvGrpSpPr/>
          <p:nvPr/>
        </p:nvGrpSpPr>
        <p:grpSpPr>
          <a:xfrm>
            <a:off x="7713662" y="4023016"/>
            <a:ext cx="3931445" cy="2786482"/>
            <a:chOff x="7739855" y="4023016"/>
            <a:chExt cx="3931445" cy="2786482"/>
          </a:xfrm>
        </p:grpSpPr>
        <p:pic>
          <p:nvPicPr>
            <p:cNvPr id="20" name="Picture 19" descr="A group of people in a pool&#10;&#10;Description automatically generated">
              <a:extLst>
                <a:ext uri="{FF2B5EF4-FFF2-40B4-BE49-F238E27FC236}">
                  <a16:creationId xmlns:a16="http://schemas.microsoft.com/office/drawing/2014/main" id="{C0EF9440-B878-D6F3-37F9-12D511AF0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9855" y="4023016"/>
              <a:ext cx="3799777" cy="2532566"/>
            </a:xfrm>
            <a:prstGeom prst="rect">
              <a:avLst/>
            </a:prstGeom>
          </p:spPr>
        </p:pic>
        <p:sp>
          <p:nvSpPr>
            <p:cNvPr id="21" name="TextBox 20">
              <a:extLst>
                <a:ext uri="{FF2B5EF4-FFF2-40B4-BE49-F238E27FC236}">
                  <a16:creationId xmlns:a16="http://schemas.microsoft.com/office/drawing/2014/main" id="{880F7FD1-5A63-2FD1-5F4E-0FBA2C63862D}"/>
                </a:ext>
              </a:extLst>
            </p:cNvPr>
            <p:cNvSpPr txBox="1"/>
            <p:nvPr/>
          </p:nvSpPr>
          <p:spPr>
            <a:xfrm>
              <a:off x="9355138" y="6555582"/>
              <a:ext cx="2316162" cy="253916"/>
            </a:xfrm>
            <a:prstGeom prst="rect">
              <a:avLst/>
            </a:prstGeom>
            <a:noFill/>
          </p:spPr>
          <p:txBody>
            <a:bodyPr wrap="square">
              <a:spAutoFit/>
            </a:bodyPr>
            <a:lstStyle/>
            <a:p>
              <a:r>
                <a:rPr lang="en-US" sz="1050" dirty="0">
                  <a:solidFill>
                    <a:schemeClr val="bg1">
                      <a:lumMod val="65000"/>
                    </a:schemeClr>
                  </a:solidFill>
                  <a:effectLst/>
                  <a:latin typeface="Segoe UI" panose="020B0502040204020203" pitchFamily="34" charset="0"/>
                </a:rPr>
                <a:t>© CC BY Gordon Tarpley, flickr.com </a:t>
              </a:r>
              <a:endParaRPr lang="fr-CA" sz="1050" dirty="0">
                <a:solidFill>
                  <a:schemeClr val="bg1">
                    <a:lumMod val="65000"/>
                  </a:schemeClr>
                </a:solidFill>
              </a:endParaRPr>
            </a:p>
          </p:txBody>
        </p:sp>
      </p:grpSp>
      <p:grpSp>
        <p:nvGrpSpPr>
          <p:cNvPr id="22" name="Group 21">
            <a:extLst>
              <a:ext uri="{FF2B5EF4-FFF2-40B4-BE49-F238E27FC236}">
                <a16:creationId xmlns:a16="http://schemas.microsoft.com/office/drawing/2014/main" id="{35151F5F-0B27-521D-D92C-A26C7391C243}"/>
              </a:ext>
            </a:extLst>
          </p:cNvPr>
          <p:cNvGrpSpPr/>
          <p:nvPr/>
        </p:nvGrpSpPr>
        <p:grpSpPr>
          <a:xfrm>
            <a:off x="1641966" y="4033838"/>
            <a:ext cx="2743106" cy="2869523"/>
            <a:chOff x="1595532" y="3813017"/>
            <a:chExt cx="2743106" cy="2869523"/>
          </a:xfrm>
        </p:grpSpPr>
        <p:pic>
          <p:nvPicPr>
            <p:cNvPr id="23" name="Picture 22" descr="A picture containing person, colorful, wearing, head&#10;&#10;Description automatically generated">
              <a:extLst>
                <a:ext uri="{FF2B5EF4-FFF2-40B4-BE49-F238E27FC236}">
                  <a16:creationId xmlns:a16="http://schemas.microsoft.com/office/drawing/2014/main" id="{0DA42091-3F2F-713C-7D80-03B1E43C95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5925" y="3813017"/>
              <a:ext cx="2652713" cy="2652713"/>
            </a:xfrm>
            <a:prstGeom prst="rect">
              <a:avLst/>
            </a:prstGeom>
          </p:spPr>
        </p:pic>
        <p:sp>
          <p:nvSpPr>
            <p:cNvPr id="24" name="TextBox 23">
              <a:extLst>
                <a:ext uri="{FF2B5EF4-FFF2-40B4-BE49-F238E27FC236}">
                  <a16:creationId xmlns:a16="http://schemas.microsoft.com/office/drawing/2014/main" id="{72F201E5-7EE0-A1DB-679B-C2A4100B62C6}"/>
                </a:ext>
              </a:extLst>
            </p:cNvPr>
            <p:cNvSpPr txBox="1"/>
            <p:nvPr/>
          </p:nvSpPr>
          <p:spPr>
            <a:xfrm>
              <a:off x="1595532" y="6428624"/>
              <a:ext cx="2316162" cy="253916"/>
            </a:xfrm>
            <a:prstGeom prst="rect">
              <a:avLst/>
            </a:prstGeom>
            <a:noFill/>
          </p:spPr>
          <p:txBody>
            <a:bodyPr wrap="square">
              <a:spAutoFit/>
            </a:bodyPr>
            <a:lstStyle/>
            <a:p>
              <a:r>
                <a:rPr lang="pt-BR" sz="1050" dirty="0">
                  <a:solidFill>
                    <a:schemeClr val="bg1">
                      <a:lumMod val="65000"/>
                    </a:schemeClr>
                  </a:solidFill>
                  <a:effectLst/>
                  <a:latin typeface="Segoe UI" panose="020B0502040204020203" pitchFamily="34" charset="0"/>
                </a:rPr>
                <a:t>© CC Alexas_Fotos, pixabay.com </a:t>
              </a:r>
              <a:endParaRPr lang="fr-CA" sz="1050" dirty="0">
                <a:solidFill>
                  <a:schemeClr val="bg1">
                    <a:lumMod val="65000"/>
                  </a:schemeClr>
                </a:solidFill>
              </a:endParaRPr>
            </a:p>
          </p:txBody>
        </p:sp>
      </p:grpSp>
    </p:spTree>
    <p:custDataLst>
      <p:tags r:id="rId1"/>
    </p:custDataLst>
    <p:extLst>
      <p:ext uri="{BB962C8B-B14F-4D97-AF65-F5344CB8AC3E}">
        <p14:creationId xmlns:p14="http://schemas.microsoft.com/office/powerpoint/2010/main" val="10965404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2.4|1.2|3.7|2.2|8.2|3.3|2|2.5|7.2|6.3|2|2.6|21.4"/>
</p:tagLst>
</file>

<file path=ppt/tags/tag2.xml><?xml version="1.0" encoding="utf-8"?>
<p:tagLst xmlns:a="http://schemas.openxmlformats.org/drawingml/2006/main" xmlns:r="http://schemas.openxmlformats.org/officeDocument/2006/relationships" xmlns:p="http://schemas.openxmlformats.org/presentationml/2006/main">
  <p:tag name="TIMING" val="|22.6|1.3|7.3|13.2"/>
</p:tagLst>
</file>

<file path=ppt/tags/tag3.xml><?xml version="1.0" encoding="utf-8"?>
<p:tagLst xmlns:a="http://schemas.openxmlformats.org/drawingml/2006/main" xmlns:r="http://schemas.openxmlformats.org/officeDocument/2006/relationships" xmlns:p="http://schemas.openxmlformats.org/presentationml/2006/main">
  <p:tag name="TIMING" val="|5.7|11.9|21.4|19.9|2.4|2.9|9.5|1.6|1.5|12.7|12.5|3.5|7.5|1.5|17.1|7|47.8|11.9"/>
</p:tagLst>
</file>

<file path=ppt/tags/tag4.xml><?xml version="1.0" encoding="utf-8"?>
<p:tagLst xmlns:a="http://schemas.openxmlformats.org/drawingml/2006/main" xmlns:r="http://schemas.openxmlformats.org/officeDocument/2006/relationships" xmlns:p="http://schemas.openxmlformats.org/presentationml/2006/main">
  <p:tag name="TIMING" val="|8.3|1.3|22.6|11.6|1|24.1|15.3|1.5|23.7|5|1.3|24.5|10.1"/>
</p:tagLst>
</file>

<file path=ppt/tags/tag5.xml><?xml version="1.0" encoding="utf-8"?>
<p:tagLst xmlns:a="http://schemas.openxmlformats.org/drawingml/2006/main" xmlns:r="http://schemas.openxmlformats.org/officeDocument/2006/relationships" xmlns:p="http://schemas.openxmlformats.org/presentationml/2006/main">
  <p:tag name="TIMING" val="|9.4|10.6|4.2|10.3|60.9|22.5|1.4|0.9|2.5|6.7|0.9|1.4"/>
</p:tagLst>
</file>

<file path=ppt/tags/tag6.xml><?xml version="1.0" encoding="utf-8"?>
<p:tagLst xmlns:a="http://schemas.openxmlformats.org/drawingml/2006/main" xmlns:r="http://schemas.openxmlformats.org/officeDocument/2006/relationships" xmlns:p="http://schemas.openxmlformats.org/presentationml/2006/main">
  <p:tag name="TIMING" val="|7.1|16.4|7|0.9|9.1|1.1|7.1|0.7|9.1|1.1|1|5.4|6.4|0.9|2.4|0.7|2.6|0.9|3.4|6.4"/>
</p:tagLst>
</file>

<file path=ppt/tags/tag7.xml><?xml version="1.0" encoding="utf-8"?>
<p:tagLst xmlns:a="http://schemas.openxmlformats.org/drawingml/2006/main" xmlns:r="http://schemas.openxmlformats.org/officeDocument/2006/relationships" xmlns:p="http://schemas.openxmlformats.org/presentationml/2006/main">
  <p:tag name="TIMING" val="|0.7|12.4|4.2|1|0.9|0.7|4.9|0.8|4.7|1.8|7.2|1.5|6.7|3.4|0.9|2.3|0.6|3|1.5"/>
</p:tagLst>
</file>

<file path=ppt/tags/tag8.xml><?xml version="1.0" encoding="utf-8"?>
<p:tagLst xmlns:a="http://schemas.openxmlformats.org/drawingml/2006/main" xmlns:r="http://schemas.openxmlformats.org/officeDocument/2006/relationships" xmlns:p="http://schemas.openxmlformats.org/presentationml/2006/main">
  <p:tag name="TIMING" val="|5|8.5|5.9|13.2|12.7"/>
</p:tagLst>
</file>

<file path=ppt/tags/tag9.xml><?xml version="1.0" encoding="utf-8"?>
<p:tagLst xmlns:a="http://schemas.openxmlformats.org/drawingml/2006/main" xmlns:r="http://schemas.openxmlformats.org/officeDocument/2006/relationships" xmlns:p="http://schemas.openxmlformats.org/presentationml/2006/main">
  <p:tag name="TIMING" val="|3.1|3.4|5.6|5.2|8.3|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2345</TotalTime>
  <Pages>0</Pages>
  <Words>2762</Words>
  <Characters>0</Characters>
  <Application>Microsoft Office PowerPoint</Application>
  <PresentationFormat>Custom</PresentationFormat>
  <Lines>0</Lines>
  <Paragraphs>243</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Calibri</vt:lpstr>
      <vt:lpstr>Cubano</vt:lpstr>
      <vt:lpstr>Gill Sans</vt:lpstr>
      <vt:lpstr>Open Sans</vt:lpstr>
      <vt:lpstr>Segoe UI</vt:lpstr>
      <vt:lpstr>Wingdings</vt:lpstr>
      <vt:lpstr>Title &amp; Bullets</vt:lpstr>
      <vt:lpstr>L'accord du participe passé</vt:lpstr>
      <vt:lpstr>Avoir (pas d’accord)</vt:lpstr>
      <vt:lpstr>Avoir (accord)</vt:lpstr>
      <vt:lpstr>Avoir (accord)</vt:lpstr>
      <vt:lpstr>Être</vt:lpstr>
      <vt:lpstr>Verbes pronominaux</vt:lpstr>
      <vt:lpstr>Verbes pronominaux</vt:lpstr>
      <vt:lpstr>Verbes essentiellement pronominaux et à sens passif</vt:lpstr>
      <vt:lpstr>Essentiellement pronominaux et à sens passif</vt:lpstr>
      <vt:lpstr>En résumé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L'accord du participe passé</dc:title>
  <dc:creator>Tsedryk, Kanstantsin</dc:creator>
  <cp:keywords>FR252</cp:keywords>
  <cp:lastModifiedBy>KT</cp:lastModifiedBy>
  <cp:revision>473</cp:revision>
  <dcterms:modified xsi:type="dcterms:W3CDTF">2024-01-12T16:11:19Z</dcterms:modified>
</cp:coreProperties>
</file>