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347" r:id="rId2"/>
    <p:sldId id="348" r:id="rId3"/>
    <p:sldId id="349" r:id="rId4"/>
    <p:sldId id="350" r:id="rId5"/>
    <p:sldId id="351" r:id="rId6"/>
  </p:sldIdLst>
  <p:sldSz cx="12482513" cy="7021513"/>
  <p:notesSz cx="7023100" cy="9309100"/>
  <p:custDataLst>
    <p:tags r:id="rId9"/>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226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4A5"/>
    <a:srgbClr val="32936F"/>
    <a:srgbClr val="0B435B"/>
    <a:srgbClr val="6F2A0B"/>
    <a:srgbClr val="3E5E28"/>
    <a:srgbClr val="679192"/>
    <a:srgbClr val="D8E5ED"/>
    <a:srgbClr val="ADC8D7"/>
    <a:srgbClr val="BBD7C8"/>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DDFBB3-7A80-40B5-8BE2-266F3BA878F3}" v="246" dt="2023-02-24T21:22:05.2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65228" autoAdjust="0"/>
  </p:normalViewPr>
  <p:slideViewPr>
    <p:cSldViewPr snapToGrid="0" snapToObjects="1" showGuides="1">
      <p:cViewPr varScale="1">
        <p:scale>
          <a:sx n="67" d="100"/>
          <a:sy n="67" d="100"/>
        </p:scale>
        <p:origin x="996" y="78"/>
      </p:cViewPr>
      <p:guideLst>
        <p:guide orient="horz" pos="486"/>
        <p:guide orient="horz" pos="226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79DDFBB3-7A80-40B5-8BE2-266F3BA878F3}"/>
    <pc:docChg chg="undo redo custSel addSld modSld">
      <pc:chgData name="Kanstantsin Tsedryk" userId="708e2d0a-1804-4a88-8649-0d6086050429" providerId="ADAL" clId="{79DDFBB3-7A80-40B5-8BE2-266F3BA878F3}" dt="2023-02-27T16:01:12.440" v="427" actId="478"/>
      <pc:docMkLst>
        <pc:docMk/>
      </pc:docMkLst>
      <pc:sldChg chg="modSp mod">
        <pc:chgData name="Kanstantsin Tsedryk" userId="708e2d0a-1804-4a88-8649-0d6086050429" providerId="ADAL" clId="{79DDFBB3-7A80-40B5-8BE2-266F3BA878F3}" dt="2023-02-24T20:33:52.430" v="3" actId="20577"/>
        <pc:sldMkLst>
          <pc:docMk/>
          <pc:sldMk cId="0" sldId="347"/>
        </pc:sldMkLst>
        <pc:spChg chg="mod">
          <ac:chgData name="Kanstantsin Tsedryk" userId="708e2d0a-1804-4a88-8649-0d6086050429" providerId="ADAL" clId="{79DDFBB3-7A80-40B5-8BE2-266F3BA878F3}" dt="2023-02-24T20:33:52.430" v="3" actId="20577"/>
          <ac:spMkLst>
            <pc:docMk/>
            <pc:sldMk cId="0" sldId="347"/>
            <ac:spMk id="3" creationId="{1E7454D3-1E15-A1DC-4185-495AEC5E15C6}"/>
          </ac:spMkLst>
        </pc:spChg>
      </pc:sldChg>
      <pc:sldChg chg="addSp delSp modSp mod modAnim">
        <pc:chgData name="Kanstantsin Tsedryk" userId="708e2d0a-1804-4a88-8649-0d6086050429" providerId="ADAL" clId="{79DDFBB3-7A80-40B5-8BE2-266F3BA878F3}" dt="2023-02-27T16:01:10.472" v="426" actId="478"/>
        <pc:sldMkLst>
          <pc:docMk/>
          <pc:sldMk cId="807746716" sldId="348"/>
        </pc:sldMkLst>
        <pc:spChg chg="mod">
          <ac:chgData name="Kanstantsin Tsedryk" userId="708e2d0a-1804-4a88-8649-0d6086050429" providerId="ADAL" clId="{79DDFBB3-7A80-40B5-8BE2-266F3BA878F3}" dt="2023-02-24T20:34:08.183" v="4"/>
          <ac:spMkLst>
            <pc:docMk/>
            <pc:sldMk cId="807746716" sldId="348"/>
            <ac:spMk id="2" creationId="{66143996-651D-4E60-972C-6F9FC358452C}"/>
          </ac:spMkLst>
        </pc:spChg>
        <pc:spChg chg="add del mod">
          <ac:chgData name="Kanstantsin Tsedryk" userId="708e2d0a-1804-4a88-8649-0d6086050429" providerId="ADAL" clId="{79DDFBB3-7A80-40B5-8BE2-266F3BA878F3}" dt="2023-02-24T20:34:20.673" v="6"/>
          <ac:spMkLst>
            <pc:docMk/>
            <pc:sldMk cId="807746716" sldId="348"/>
            <ac:spMk id="3" creationId="{5897E749-B689-D5F0-00C9-C74D59076A8D}"/>
          </ac:spMkLst>
        </pc:spChg>
        <pc:spChg chg="add del mod">
          <ac:chgData name="Kanstantsin Tsedryk" userId="708e2d0a-1804-4a88-8649-0d6086050429" providerId="ADAL" clId="{79DDFBB3-7A80-40B5-8BE2-266F3BA878F3}" dt="2023-02-24T20:34:20.673" v="6"/>
          <ac:spMkLst>
            <pc:docMk/>
            <pc:sldMk cId="807746716" sldId="348"/>
            <ac:spMk id="10" creationId="{7291F023-497C-B2F6-D4F1-41BFB2345CC1}"/>
          </ac:spMkLst>
        </pc:spChg>
        <pc:spChg chg="add del mod">
          <ac:chgData name="Kanstantsin Tsedryk" userId="708e2d0a-1804-4a88-8649-0d6086050429" providerId="ADAL" clId="{79DDFBB3-7A80-40B5-8BE2-266F3BA878F3}" dt="2023-02-24T20:34:20.673" v="6"/>
          <ac:spMkLst>
            <pc:docMk/>
            <pc:sldMk cId="807746716" sldId="348"/>
            <ac:spMk id="11" creationId="{8B6ECF8E-5FD8-A832-CBF6-2D76A04F2F3A}"/>
          </ac:spMkLst>
        </pc:spChg>
        <pc:spChg chg="add del mod">
          <ac:chgData name="Kanstantsin Tsedryk" userId="708e2d0a-1804-4a88-8649-0d6086050429" providerId="ADAL" clId="{79DDFBB3-7A80-40B5-8BE2-266F3BA878F3}" dt="2023-02-24T20:34:20.673" v="6"/>
          <ac:spMkLst>
            <pc:docMk/>
            <pc:sldMk cId="807746716" sldId="348"/>
            <ac:spMk id="12" creationId="{D8ABFA33-7E04-459C-3757-65BEE9E77B7D}"/>
          </ac:spMkLst>
        </pc:spChg>
        <pc:spChg chg="add del mod">
          <ac:chgData name="Kanstantsin Tsedryk" userId="708e2d0a-1804-4a88-8649-0d6086050429" providerId="ADAL" clId="{79DDFBB3-7A80-40B5-8BE2-266F3BA878F3}" dt="2023-02-24T20:34:20.673" v="6"/>
          <ac:spMkLst>
            <pc:docMk/>
            <pc:sldMk cId="807746716" sldId="348"/>
            <ac:spMk id="13" creationId="{6E1625AD-563B-7AAB-C055-333C1E538249}"/>
          </ac:spMkLst>
        </pc:spChg>
        <pc:spChg chg="add del mod">
          <ac:chgData name="Kanstantsin Tsedryk" userId="708e2d0a-1804-4a88-8649-0d6086050429" providerId="ADAL" clId="{79DDFBB3-7A80-40B5-8BE2-266F3BA878F3}" dt="2023-02-24T20:34:20.673" v="6"/>
          <ac:spMkLst>
            <pc:docMk/>
            <pc:sldMk cId="807746716" sldId="348"/>
            <ac:spMk id="14" creationId="{BC3F0B10-CFCB-2DF7-34D2-7F1ED6832839}"/>
          </ac:spMkLst>
        </pc:spChg>
        <pc:spChg chg="add mod">
          <ac:chgData name="Kanstantsin Tsedryk" userId="708e2d0a-1804-4a88-8649-0d6086050429" providerId="ADAL" clId="{79DDFBB3-7A80-40B5-8BE2-266F3BA878F3}" dt="2023-02-24T20:35:06.831" v="18" actId="1076"/>
          <ac:spMkLst>
            <pc:docMk/>
            <pc:sldMk cId="807746716" sldId="348"/>
            <ac:spMk id="15" creationId="{A1BEFB72-5040-0B0A-2769-A8A7686B6A22}"/>
          </ac:spMkLst>
        </pc:spChg>
        <pc:spChg chg="add mod">
          <ac:chgData name="Kanstantsin Tsedryk" userId="708e2d0a-1804-4a88-8649-0d6086050429" providerId="ADAL" clId="{79DDFBB3-7A80-40B5-8BE2-266F3BA878F3}" dt="2023-02-24T20:35:06.831" v="18" actId="1076"/>
          <ac:spMkLst>
            <pc:docMk/>
            <pc:sldMk cId="807746716" sldId="348"/>
            <ac:spMk id="18" creationId="{9DD0DAC2-D6E7-AB21-A133-A74D113F052D}"/>
          </ac:spMkLst>
        </pc:spChg>
        <pc:spChg chg="add mod">
          <ac:chgData name="Kanstantsin Tsedryk" userId="708e2d0a-1804-4a88-8649-0d6086050429" providerId="ADAL" clId="{79DDFBB3-7A80-40B5-8BE2-266F3BA878F3}" dt="2023-02-24T20:35:06.831" v="18" actId="1076"/>
          <ac:spMkLst>
            <pc:docMk/>
            <pc:sldMk cId="807746716" sldId="348"/>
            <ac:spMk id="19" creationId="{A4D1D342-0D77-09EE-C426-A6F1ABA3EC90}"/>
          </ac:spMkLst>
        </pc:spChg>
        <pc:spChg chg="add mod">
          <ac:chgData name="Kanstantsin Tsedryk" userId="708e2d0a-1804-4a88-8649-0d6086050429" providerId="ADAL" clId="{79DDFBB3-7A80-40B5-8BE2-266F3BA878F3}" dt="2023-02-24T20:35:06.831" v="18" actId="1076"/>
          <ac:spMkLst>
            <pc:docMk/>
            <pc:sldMk cId="807746716" sldId="348"/>
            <ac:spMk id="20" creationId="{3A3ACBA4-5C15-AACB-DE82-60BD57D282E6}"/>
          </ac:spMkLst>
        </pc:spChg>
        <pc:spChg chg="add mod">
          <ac:chgData name="Kanstantsin Tsedryk" userId="708e2d0a-1804-4a88-8649-0d6086050429" providerId="ADAL" clId="{79DDFBB3-7A80-40B5-8BE2-266F3BA878F3}" dt="2023-02-24T20:35:06.831" v="18" actId="1076"/>
          <ac:spMkLst>
            <pc:docMk/>
            <pc:sldMk cId="807746716" sldId="348"/>
            <ac:spMk id="21" creationId="{E7A0F766-27D2-6962-34D1-B7B6A2AD4620}"/>
          </ac:spMkLst>
        </pc:spChg>
        <pc:spChg chg="add mod">
          <ac:chgData name="Kanstantsin Tsedryk" userId="708e2d0a-1804-4a88-8649-0d6086050429" providerId="ADAL" clId="{79DDFBB3-7A80-40B5-8BE2-266F3BA878F3}" dt="2023-02-24T20:35:15.508" v="20" actId="1076"/>
          <ac:spMkLst>
            <pc:docMk/>
            <pc:sldMk cId="807746716" sldId="348"/>
            <ac:spMk id="22" creationId="{F955C065-1D95-D8CA-F0B2-EF944E076AC4}"/>
          </ac:spMkLst>
        </pc:spChg>
        <pc:grpChg chg="del">
          <ac:chgData name="Kanstantsin Tsedryk" userId="708e2d0a-1804-4a88-8649-0d6086050429" providerId="ADAL" clId="{79DDFBB3-7A80-40B5-8BE2-266F3BA878F3}" dt="2023-02-27T16:01:10.472" v="426" actId="478"/>
          <ac:grpSpMkLst>
            <pc:docMk/>
            <pc:sldMk cId="807746716" sldId="348"/>
            <ac:grpSpMk id="9" creationId="{21CAB83A-6CFC-1F2D-D70D-A564C269AADB}"/>
          </ac:grpSpMkLst>
        </pc:grpChg>
        <pc:cxnChg chg="add del mod">
          <ac:chgData name="Kanstantsin Tsedryk" userId="708e2d0a-1804-4a88-8649-0d6086050429" providerId="ADAL" clId="{79DDFBB3-7A80-40B5-8BE2-266F3BA878F3}" dt="2023-02-24T20:34:20.673" v="6"/>
          <ac:cxnSpMkLst>
            <pc:docMk/>
            <pc:sldMk cId="807746716" sldId="348"/>
            <ac:cxnSpMk id="5" creationId="{65F6A913-C38D-EDC9-B45A-E578284E8FDE}"/>
          </ac:cxnSpMkLst>
        </pc:cxnChg>
        <pc:cxnChg chg="add del mod">
          <ac:chgData name="Kanstantsin Tsedryk" userId="708e2d0a-1804-4a88-8649-0d6086050429" providerId="ADAL" clId="{79DDFBB3-7A80-40B5-8BE2-266F3BA878F3}" dt="2023-02-24T20:34:20.673" v="6"/>
          <ac:cxnSpMkLst>
            <pc:docMk/>
            <pc:sldMk cId="807746716" sldId="348"/>
            <ac:cxnSpMk id="7" creationId="{CEF96422-4F44-D93C-F824-4F36F2C56001}"/>
          </ac:cxnSpMkLst>
        </pc:cxnChg>
        <pc:cxnChg chg="add mod">
          <ac:chgData name="Kanstantsin Tsedryk" userId="708e2d0a-1804-4a88-8649-0d6086050429" providerId="ADAL" clId="{79DDFBB3-7A80-40B5-8BE2-266F3BA878F3}" dt="2023-02-24T20:35:29.142" v="23" actId="208"/>
          <ac:cxnSpMkLst>
            <pc:docMk/>
            <pc:sldMk cId="807746716" sldId="348"/>
            <ac:cxnSpMk id="16" creationId="{3F7CA917-E9A0-8FE6-4EF2-56B2DE31F184}"/>
          </ac:cxnSpMkLst>
        </pc:cxnChg>
        <pc:cxnChg chg="add mod">
          <ac:chgData name="Kanstantsin Tsedryk" userId="708e2d0a-1804-4a88-8649-0d6086050429" providerId="ADAL" clId="{79DDFBB3-7A80-40B5-8BE2-266F3BA878F3}" dt="2023-02-24T20:35:29.142" v="23" actId="208"/>
          <ac:cxnSpMkLst>
            <pc:docMk/>
            <pc:sldMk cId="807746716" sldId="348"/>
            <ac:cxnSpMk id="17" creationId="{06F193A7-884A-6DC8-D476-6E15D08DF93D}"/>
          </ac:cxnSpMkLst>
        </pc:cxnChg>
      </pc:sldChg>
      <pc:sldChg chg="addSp delSp modSp mod modAnim">
        <pc:chgData name="Kanstantsin Tsedryk" userId="708e2d0a-1804-4a88-8649-0d6086050429" providerId="ADAL" clId="{79DDFBB3-7A80-40B5-8BE2-266F3BA878F3}" dt="2023-02-27T16:01:12.440" v="427" actId="478"/>
        <pc:sldMkLst>
          <pc:docMk/>
          <pc:sldMk cId="934836785" sldId="349"/>
        </pc:sldMkLst>
        <pc:spChg chg="mod">
          <ac:chgData name="Kanstantsin Tsedryk" userId="708e2d0a-1804-4a88-8649-0d6086050429" providerId="ADAL" clId="{79DDFBB3-7A80-40B5-8BE2-266F3BA878F3}" dt="2023-02-24T20:36:54.401" v="28" actId="947"/>
          <ac:spMkLst>
            <pc:docMk/>
            <pc:sldMk cId="934836785" sldId="349"/>
            <ac:spMk id="2" creationId="{E40459EA-0BCE-4332-BDD7-168340E1BE8B}"/>
          </ac:spMkLst>
        </pc:spChg>
        <pc:spChg chg="add del mod">
          <ac:chgData name="Kanstantsin Tsedryk" userId="708e2d0a-1804-4a88-8649-0d6086050429" providerId="ADAL" clId="{79DDFBB3-7A80-40B5-8BE2-266F3BA878F3}" dt="2023-02-24T20:40:10.794" v="30"/>
          <ac:spMkLst>
            <pc:docMk/>
            <pc:sldMk cId="934836785" sldId="349"/>
            <ac:spMk id="7" creationId="{3EEFCD8D-B063-0792-E740-69968F35DC7E}"/>
          </ac:spMkLst>
        </pc:spChg>
        <pc:spChg chg="add del mod">
          <ac:chgData name="Kanstantsin Tsedryk" userId="708e2d0a-1804-4a88-8649-0d6086050429" providerId="ADAL" clId="{79DDFBB3-7A80-40B5-8BE2-266F3BA878F3}" dt="2023-02-24T20:40:10.794" v="30"/>
          <ac:spMkLst>
            <pc:docMk/>
            <pc:sldMk cId="934836785" sldId="349"/>
            <ac:spMk id="8" creationId="{4D7A371E-CAD4-7A84-D39B-716CCFC1B6CD}"/>
          </ac:spMkLst>
        </pc:spChg>
        <pc:spChg chg="add del mod">
          <ac:chgData name="Kanstantsin Tsedryk" userId="708e2d0a-1804-4a88-8649-0d6086050429" providerId="ADAL" clId="{79DDFBB3-7A80-40B5-8BE2-266F3BA878F3}" dt="2023-02-24T20:40:10.794" v="30"/>
          <ac:spMkLst>
            <pc:docMk/>
            <pc:sldMk cId="934836785" sldId="349"/>
            <ac:spMk id="9" creationId="{737BC433-4E92-67DE-5B6F-AF62688BAF9B}"/>
          </ac:spMkLst>
        </pc:spChg>
        <pc:spChg chg="add del mod">
          <ac:chgData name="Kanstantsin Tsedryk" userId="708e2d0a-1804-4a88-8649-0d6086050429" providerId="ADAL" clId="{79DDFBB3-7A80-40B5-8BE2-266F3BA878F3}" dt="2023-02-24T20:40:10.794" v="30"/>
          <ac:spMkLst>
            <pc:docMk/>
            <pc:sldMk cId="934836785" sldId="349"/>
            <ac:spMk id="10" creationId="{4C11CE6C-5CE8-4462-50CD-5744811F006A}"/>
          </ac:spMkLst>
        </pc:spChg>
        <pc:spChg chg="add del mod">
          <ac:chgData name="Kanstantsin Tsedryk" userId="708e2d0a-1804-4a88-8649-0d6086050429" providerId="ADAL" clId="{79DDFBB3-7A80-40B5-8BE2-266F3BA878F3}" dt="2023-02-24T20:40:10.794" v="30"/>
          <ac:spMkLst>
            <pc:docMk/>
            <pc:sldMk cId="934836785" sldId="349"/>
            <ac:spMk id="11" creationId="{7F0EB1FA-F30F-F618-5A5A-85DB48B9D4CE}"/>
          </ac:spMkLst>
        </pc:spChg>
        <pc:spChg chg="add del mod">
          <ac:chgData name="Kanstantsin Tsedryk" userId="708e2d0a-1804-4a88-8649-0d6086050429" providerId="ADAL" clId="{79DDFBB3-7A80-40B5-8BE2-266F3BA878F3}" dt="2023-02-24T20:40:10.794" v="30"/>
          <ac:spMkLst>
            <pc:docMk/>
            <pc:sldMk cId="934836785" sldId="349"/>
            <ac:spMk id="12" creationId="{AEC53A82-1194-AB76-5CA0-1F1E105F824E}"/>
          </ac:spMkLst>
        </pc:spChg>
        <pc:spChg chg="add del mod">
          <ac:chgData name="Kanstantsin Tsedryk" userId="708e2d0a-1804-4a88-8649-0d6086050429" providerId="ADAL" clId="{79DDFBB3-7A80-40B5-8BE2-266F3BA878F3}" dt="2023-02-24T20:40:10.794" v="30"/>
          <ac:spMkLst>
            <pc:docMk/>
            <pc:sldMk cId="934836785" sldId="349"/>
            <ac:spMk id="13" creationId="{F2F9D06E-5DDF-2D6C-8B23-B226065654B6}"/>
          </ac:spMkLst>
        </pc:spChg>
        <pc:spChg chg="add del mod">
          <ac:chgData name="Kanstantsin Tsedryk" userId="708e2d0a-1804-4a88-8649-0d6086050429" providerId="ADAL" clId="{79DDFBB3-7A80-40B5-8BE2-266F3BA878F3}" dt="2023-02-24T20:40:10.794" v="30"/>
          <ac:spMkLst>
            <pc:docMk/>
            <pc:sldMk cId="934836785" sldId="349"/>
            <ac:spMk id="14" creationId="{48BE3521-F1C0-6E80-5E68-5414C5302FA1}"/>
          </ac:spMkLst>
        </pc:spChg>
        <pc:spChg chg="add del mod">
          <ac:chgData name="Kanstantsin Tsedryk" userId="708e2d0a-1804-4a88-8649-0d6086050429" providerId="ADAL" clId="{79DDFBB3-7A80-40B5-8BE2-266F3BA878F3}" dt="2023-02-24T20:40:10.794" v="30"/>
          <ac:spMkLst>
            <pc:docMk/>
            <pc:sldMk cId="934836785" sldId="349"/>
            <ac:spMk id="15" creationId="{BB160754-2A41-2C1B-8FE6-59A21BFA2728}"/>
          </ac:spMkLst>
        </pc:spChg>
        <pc:spChg chg="add del mod">
          <ac:chgData name="Kanstantsin Tsedryk" userId="708e2d0a-1804-4a88-8649-0d6086050429" providerId="ADAL" clId="{79DDFBB3-7A80-40B5-8BE2-266F3BA878F3}" dt="2023-02-24T20:40:10.794" v="30"/>
          <ac:spMkLst>
            <pc:docMk/>
            <pc:sldMk cId="934836785" sldId="349"/>
            <ac:spMk id="16" creationId="{AB82AEE7-6B70-3FA6-E649-E1314BEC7351}"/>
          </ac:spMkLst>
        </pc:spChg>
        <pc:spChg chg="add del mod">
          <ac:chgData name="Kanstantsin Tsedryk" userId="708e2d0a-1804-4a88-8649-0d6086050429" providerId="ADAL" clId="{79DDFBB3-7A80-40B5-8BE2-266F3BA878F3}" dt="2023-02-24T20:40:10.794" v="30"/>
          <ac:spMkLst>
            <pc:docMk/>
            <pc:sldMk cId="934836785" sldId="349"/>
            <ac:spMk id="17" creationId="{B4DE5AE7-0A9C-49D2-39A5-237366563CD6}"/>
          </ac:spMkLst>
        </pc:spChg>
        <pc:spChg chg="add del mod">
          <ac:chgData name="Kanstantsin Tsedryk" userId="708e2d0a-1804-4a88-8649-0d6086050429" providerId="ADAL" clId="{79DDFBB3-7A80-40B5-8BE2-266F3BA878F3}" dt="2023-02-24T20:40:10.794" v="30"/>
          <ac:spMkLst>
            <pc:docMk/>
            <pc:sldMk cId="934836785" sldId="349"/>
            <ac:spMk id="18" creationId="{F88AFBD5-216E-48D2-60CA-9A50F642F7A1}"/>
          </ac:spMkLst>
        </pc:spChg>
        <pc:spChg chg="add del mod">
          <ac:chgData name="Kanstantsin Tsedryk" userId="708e2d0a-1804-4a88-8649-0d6086050429" providerId="ADAL" clId="{79DDFBB3-7A80-40B5-8BE2-266F3BA878F3}" dt="2023-02-24T20:40:10.794" v="30"/>
          <ac:spMkLst>
            <pc:docMk/>
            <pc:sldMk cId="934836785" sldId="349"/>
            <ac:spMk id="19" creationId="{B995E2E4-5950-E016-62AC-F1B65E1FF42F}"/>
          </ac:spMkLst>
        </pc:spChg>
        <pc:spChg chg="add mod">
          <ac:chgData name="Kanstantsin Tsedryk" userId="708e2d0a-1804-4a88-8649-0d6086050429" providerId="ADAL" clId="{79DDFBB3-7A80-40B5-8BE2-266F3BA878F3}" dt="2023-02-24T20:45:04.710" v="80" actId="166"/>
          <ac:spMkLst>
            <pc:docMk/>
            <pc:sldMk cId="934836785" sldId="349"/>
            <ac:spMk id="20" creationId="{932911C2-E5F9-D5BD-0656-7F58211C6580}"/>
          </ac:spMkLst>
        </pc:spChg>
        <pc:spChg chg="add mod">
          <ac:chgData name="Kanstantsin Tsedryk" userId="708e2d0a-1804-4a88-8649-0d6086050429" providerId="ADAL" clId="{79DDFBB3-7A80-40B5-8BE2-266F3BA878F3}" dt="2023-02-24T20:40:23.021" v="33" actId="1076"/>
          <ac:spMkLst>
            <pc:docMk/>
            <pc:sldMk cId="934836785" sldId="349"/>
            <ac:spMk id="21" creationId="{5BD99023-E951-E73C-1813-89D5DE1841CE}"/>
          </ac:spMkLst>
        </pc:spChg>
        <pc:spChg chg="add mod">
          <ac:chgData name="Kanstantsin Tsedryk" userId="708e2d0a-1804-4a88-8649-0d6086050429" providerId="ADAL" clId="{79DDFBB3-7A80-40B5-8BE2-266F3BA878F3}" dt="2023-02-24T20:45:16.271" v="91" actId="1038"/>
          <ac:spMkLst>
            <pc:docMk/>
            <pc:sldMk cId="934836785" sldId="349"/>
            <ac:spMk id="22" creationId="{F0601946-772A-2BAC-744C-FC991EB08347}"/>
          </ac:spMkLst>
        </pc:spChg>
        <pc:spChg chg="add mod">
          <ac:chgData name="Kanstantsin Tsedryk" userId="708e2d0a-1804-4a88-8649-0d6086050429" providerId="ADAL" clId="{79DDFBB3-7A80-40B5-8BE2-266F3BA878F3}" dt="2023-02-24T20:45:04.710" v="80" actId="166"/>
          <ac:spMkLst>
            <pc:docMk/>
            <pc:sldMk cId="934836785" sldId="349"/>
            <ac:spMk id="23" creationId="{FE1118CC-82DE-0474-C71A-9DAA2CCFDE7F}"/>
          </ac:spMkLst>
        </pc:spChg>
        <pc:spChg chg="add mod">
          <ac:chgData name="Kanstantsin Tsedryk" userId="708e2d0a-1804-4a88-8649-0d6086050429" providerId="ADAL" clId="{79DDFBB3-7A80-40B5-8BE2-266F3BA878F3}" dt="2023-02-24T20:40:23.021" v="33" actId="1076"/>
          <ac:spMkLst>
            <pc:docMk/>
            <pc:sldMk cId="934836785" sldId="349"/>
            <ac:spMk id="24" creationId="{9C7F6528-8D72-8950-CA7B-615B24E325C6}"/>
          </ac:spMkLst>
        </pc:spChg>
        <pc:spChg chg="add mod">
          <ac:chgData name="Kanstantsin Tsedryk" userId="708e2d0a-1804-4a88-8649-0d6086050429" providerId="ADAL" clId="{79DDFBB3-7A80-40B5-8BE2-266F3BA878F3}" dt="2023-02-24T20:46:12.592" v="108" actId="1035"/>
          <ac:spMkLst>
            <pc:docMk/>
            <pc:sldMk cId="934836785" sldId="349"/>
            <ac:spMk id="25" creationId="{CD5F7276-9214-5080-A986-436BB0F19877}"/>
          </ac:spMkLst>
        </pc:spChg>
        <pc:spChg chg="add mod">
          <ac:chgData name="Kanstantsin Tsedryk" userId="708e2d0a-1804-4a88-8649-0d6086050429" providerId="ADAL" clId="{79DDFBB3-7A80-40B5-8BE2-266F3BA878F3}" dt="2023-02-24T20:45:04.710" v="80" actId="166"/>
          <ac:spMkLst>
            <pc:docMk/>
            <pc:sldMk cId="934836785" sldId="349"/>
            <ac:spMk id="26" creationId="{17CD9CE0-2997-D220-9C45-BF70B5A355ED}"/>
          </ac:spMkLst>
        </pc:spChg>
        <pc:spChg chg="add mod">
          <ac:chgData name="Kanstantsin Tsedryk" userId="708e2d0a-1804-4a88-8649-0d6086050429" providerId="ADAL" clId="{79DDFBB3-7A80-40B5-8BE2-266F3BA878F3}" dt="2023-02-24T20:40:23.021" v="33" actId="1076"/>
          <ac:spMkLst>
            <pc:docMk/>
            <pc:sldMk cId="934836785" sldId="349"/>
            <ac:spMk id="27" creationId="{490C64E6-D56B-9FB7-6994-EC1F15FDD5E5}"/>
          </ac:spMkLst>
        </pc:spChg>
        <pc:spChg chg="add mod">
          <ac:chgData name="Kanstantsin Tsedryk" userId="708e2d0a-1804-4a88-8649-0d6086050429" providerId="ADAL" clId="{79DDFBB3-7A80-40B5-8BE2-266F3BA878F3}" dt="2023-02-24T20:45:16.271" v="91" actId="1038"/>
          <ac:spMkLst>
            <pc:docMk/>
            <pc:sldMk cId="934836785" sldId="349"/>
            <ac:spMk id="28" creationId="{BE691566-949A-3634-C952-91322E4A431C}"/>
          </ac:spMkLst>
        </pc:spChg>
        <pc:spChg chg="add mod">
          <ac:chgData name="Kanstantsin Tsedryk" userId="708e2d0a-1804-4a88-8649-0d6086050429" providerId="ADAL" clId="{79DDFBB3-7A80-40B5-8BE2-266F3BA878F3}" dt="2023-02-24T20:43:49.419" v="59" actId="207"/>
          <ac:spMkLst>
            <pc:docMk/>
            <pc:sldMk cId="934836785" sldId="349"/>
            <ac:spMk id="29" creationId="{FF117CC2-236E-9F51-923E-FE26B6311FEC}"/>
          </ac:spMkLst>
        </pc:spChg>
        <pc:spChg chg="add mod">
          <ac:chgData name="Kanstantsin Tsedryk" userId="708e2d0a-1804-4a88-8649-0d6086050429" providerId="ADAL" clId="{79DDFBB3-7A80-40B5-8BE2-266F3BA878F3}" dt="2023-02-24T20:44:05.851" v="61" actId="1037"/>
          <ac:spMkLst>
            <pc:docMk/>
            <pc:sldMk cId="934836785" sldId="349"/>
            <ac:spMk id="30" creationId="{FC9C5678-A5EE-6E17-D859-8CAA46F81162}"/>
          </ac:spMkLst>
        </pc:spChg>
        <pc:spChg chg="add mod">
          <ac:chgData name="Kanstantsin Tsedryk" userId="708e2d0a-1804-4a88-8649-0d6086050429" providerId="ADAL" clId="{79DDFBB3-7A80-40B5-8BE2-266F3BA878F3}" dt="2023-02-24T20:43:54.227" v="60" actId="207"/>
          <ac:spMkLst>
            <pc:docMk/>
            <pc:sldMk cId="934836785" sldId="349"/>
            <ac:spMk id="31" creationId="{196B43AF-0A8B-51AB-3D1E-F51523F276E8}"/>
          </ac:spMkLst>
        </pc:spChg>
        <pc:spChg chg="add mod">
          <ac:chgData name="Kanstantsin Tsedryk" userId="708e2d0a-1804-4a88-8649-0d6086050429" providerId="ADAL" clId="{79DDFBB3-7A80-40B5-8BE2-266F3BA878F3}" dt="2023-02-24T20:42:22.311" v="49" actId="1076"/>
          <ac:spMkLst>
            <pc:docMk/>
            <pc:sldMk cId="934836785" sldId="349"/>
            <ac:spMk id="32" creationId="{D030A6FB-4A05-923A-3E3A-DD083A967AB1}"/>
          </ac:spMkLst>
        </pc:spChg>
        <pc:grpChg chg="del">
          <ac:chgData name="Kanstantsin Tsedryk" userId="708e2d0a-1804-4a88-8649-0d6086050429" providerId="ADAL" clId="{79DDFBB3-7A80-40B5-8BE2-266F3BA878F3}" dt="2023-02-27T16:01:12.440" v="427" actId="478"/>
          <ac:grpSpMkLst>
            <pc:docMk/>
            <pc:sldMk cId="934836785" sldId="349"/>
            <ac:grpSpMk id="3" creationId="{64D0FF9E-271A-3E55-3E2F-6DD855828878}"/>
          </ac:grpSpMkLst>
        </pc:grpChg>
      </pc:sldChg>
      <pc:sldChg chg="addSp delSp modSp new mod modAnim">
        <pc:chgData name="Kanstantsin Tsedryk" userId="708e2d0a-1804-4a88-8649-0d6086050429" providerId="ADAL" clId="{79DDFBB3-7A80-40B5-8BE2-266F3BA878F3}" dt="2023-02-24T21:16:23.788" v="394" actId="1035"/>
        <pc:sldMkLst>
          <pc:docMk/>
          <pc:sldMk cId="320245375" sldId="350"/>
        </pc:sldMkLst>
        <pc:spChg chg="mod">
          <ac:chgData name="Kanstantsin Tsedryk" userId="708e2d0a-1804-4a88-8649-0d6086050429" providerId="ADAL" clId="{79DDFBB3-7A80-40B5-8BE2-266F3BA878F3}" dt="2023-02-24T20:46:51.658" v="116"/>
          <ac:spMkLst>
            <pc:docMk/>
            <pc:sldMk cId="320245375" sldId="350"/>
            <ac:spMk id="2" creationId="{2F66F886-79A1-6645-6B77-93EEED0CCEBF}"/>
          </ac:spMkLst>
        </pc:spChg>
        <pc:spChg chg="add del mod">
          <ac:chgData name="Kanstantsin Tsedryk" userId="708e2d0a-1804-4a88-8649-0d6086050429" providerId="ADAL" clId="{79DDFBB3-7A80-40B5-8BE2-266F3BA878F3}" dt="2023-02-24T21:05:42.437" v="120"/>
          <ac:spMkLst>
            <pc:docMk/>
            <pc:sldMk cId="320245375" sldId="350"/>
            <ac:spMk id="3" creationId="{73EE4AF1-FB66-64FE-B642-B5B68F778ECF}"/>
          </ac:spMkLst>
        </pc:spChg>
        <pc:spChg chg="add del mod">
          <ac:chgData name="Kanstantsin Tsedryk" userId="708e2d0a-1804-4a88-8649-0d6086050429" providerId="ADAL" clId="{79DDFBB3-7A80-40B5-8BE2-266F3BA878F3}" dt="2023-02-24T21:05:42.437" v="120"/>
          <ac:spMkLst>
            <pc:docMk/>
            <pc:sldMk cId="320245375" sldId="350"/>
            <ac:spMk id="4" creationId="{F3989FC2-8797-7749-3652-3BC0B715DE7F}"/>
          </ac:spMkLst>
        </pc:spChg>
        <pc:spChg chg="add del mod">
          <ac:chgData name="Kanstantsin Tsedryk" userId="708e2d0a-1804-4a88-8649-0d6086050429" providerId="ADAL" clId="{79DDFBB3-7A80-40B5-8BE2-266F3BA878F3}" dt="2023-02-24T21:05:42.437" v="120"/>
          <ac:spMkLst>
            <pc:docMk/>
            <pc:sldMk cId="320245375" sldId="350"/>
            <ac:spMk id="5" creationId="{2BAF1DC8-06C7-CEA9-13E4-082027C4367E}"/>
          </ac:spMkLst>
        </pc:spChg>
        <pc:spChg chg="add del mod">
          <ac:chgData name="Kanstantsin Tsedryk" userId="708e2d0a-1804-4a88-8649-0d6086050429" providerId="ADAL" clId="{79DDFBB3-7A80-40B5-8BE2-266F3BA878F3}" dt="2023-02-24T21:05:42.437" v="120"/>
          <ac:spMkLst>
            <pc:docMk/>
            <pc:sldMk cId="320245375" sldId="350"/>
            <ac:spMk id="6" creationId="{C2730533-C043-8EEE-B1B3-8B47986452D0}"/>
          </ac:spMkLst>
        </pc:spChg>
        <pc:spChg chg="add del mod">
          <ac:chgData name="Kanstantsin Tsedryk" userId="708e2d0a-1804-4a88-8649-0d6086050429" providerId="ADAL" clId="{79DDFBB3-7A80-40B5-8BE2-266F3BA878F3}" dt="2023-02-24T21:05:42.437" v="120"/>
          <ac:spMkLst>
            <pc:docMk/>
            <pc:sldMk cId="320245375" sldId="350"/>
            <ac:spMk id="7" creationId="{38CD0488-FB15-7983-E5E3-3AF7D4197115}"/>
          </ac:spMkLst>
        </pc:spChg>
        <pc:spChg chg="add del mod">
          <ac:chgData name="Kanstantsin Tsedryk" userId="708e2d0a-1804-4a88-8649-0d6086050429" providerId="ADAL" clId="{79DDFBB3-7A80-40B5-8BE2-266F3BA878F3}" dt="2023-02-24T21:05:42.437" v="120"/>
          <ac:spMkLst>
            <pc:docMk/>
            <pc:sldMk cId="320245375" sldId="350"/>
            <ac:spMk id="8" creationId="{F3E62002-6B4D-7DEF-6925-5DA90845921D}"/>
          </ac:spMkLst>
        </pc:spChg>
        <pc:spChg chg="add del mod">
          <ac:chgData name="Kanstantsin Tsedryk" userId="708e2d0a-1804-4a88-8649-0d6086050429" providerId="ADAL" clId="{79DDFBB3-7A80-40B5-8BE2-266F3BA878F3}" dt="2023-02-24T21:05:42.437" v="120"/>
          <ac:spMkLst>
            <pc:docMk/>
            <pc:sldMk cId="320245375" sldId="350"/>
            <ac:spMk id="9" creationId="{8A7E8F46-B840-A4F1-4451-B4FC117314F4}"/>
          </ac:spMkLst>
        </pc:spChg>
        <pc:spChg chg="add del mod">
          <ac:chgData name="Kanstantsin Tsedryk" userId="708e2d0a-1804-4a88-8649-0d6086050429" providerId="ADAL" clId="{79DDFBB3-7A80-40B5-8BE2-266F3BA878F3}" dt="2023-02-24T21:05:42.437" v="120"/>
          <ac:spMkLst>
            <pc:docMk/>
            <pc:sldMk cId="320245375" sldId="350"/>
            <ac:spMk id="10" creationId="{B9DA1BCB-E06D-A80C-C249-E1D2E500B6A5}"/>
          </ac:spMkLst>
        </pc:spChg>
        <pc:spChg chg="add del mod">
          <ac:chgData name="Kanstantsin Tsedryk" userId="708e2d0a-1804-4a88-8649-0d6086050429" providerId="ADAL" clId="{79DDFBB3-7A80-40B5-8BE2-266F3BA878F3}" dt="2023-02-24T21:05:42.437" v="120"/>
          <ac:spMkLst>
            <pc:docMk/>
            <pc:sldMk cId="320245375" sldId="350"/>
            <ac:spMk id="11" creationId="{4F9F360D-ACA6-2D66-5C4A-065D81A7D316}"/>
          </ac:spMkLst>
        </pc:spChg>
        <pc:spChg chg="add del mod">
          <ac:chgData name="Kanstantsin Tsedryk" userId="708e2d0a-1804-4a88-8649-0d6086050429" providerId="ADAL" clId="{79DDFBB3-7A80-40B5-8BE2-266F3BA878F3}" dt="2023-02-24T21:05:42.437" v="120"/>
          <ac:spMkLst>
            <pc:docMk/>
            <pc:sldMk cId="320245375" sldId="350"/>
            <ac:spMk id="12" creationId="{86ED31C3-59E1-2B65-06F7-AEB7AAFF436F}"/>
          </ac:spMkLst>
        </pc:spChg>
        <pc:spChg chg="add del mod">
          <ac:chgData name="Kanstantsin Tsedryk" userId="708e2d0a-1804-4a88-8649-0d6086050429" providerId="ADAL" clId="{79DDFBB3-7A80-40B5-8BE2-266F3BA878F3}" dt="2023-02-24T21:05:42.437" v="120"/>
          <ac:spMkLst>
            <pc:docMk/>
            <pc:sldMk cId="320245375" sldId="350"/>
            <ac:spMk id="13" creationId="{9D1F34F2-B9E9-2BAE-8252-85C3841E6E8A}"/>
          </ac:spMkLst>
        </pc:spChg>
        <pc:spChg chg="add del mod">
          <ac:chgData name="Kanstantsin Tsedryk" userId="708e2d0a-1804-4a88-8649-0d6086050429" providerId="ADAL" clId="{79DDFBB3-7A80-40B5-8BE2-266F3BA878F3}" dt="2023-02-24T21:05:42.437" v="120"/>
          <ac:spMkLst>
            <pc:docMk/>
            <pc:sldMk cId="320245375" sldId="350"/>
            <ac:spMk id="14" creationId="{CE89FEF8-00F3-107F-65DA-8A32C8A42C85}"/>
          </ac:spMkLst>
        </pc:spChg>
        <pc:spChg chg="add del mod">
          <ac:chgData name="Kanstantsin Tsedryk" userId="708e2d0a-1804-4a88-8649-0d6086050429" providerId="ADAL" clId="{79DDFBB3-7A80-40B5-8BE2-266F3BA878F3}" dt="2023-02-24T21:05:42.437" v="120"/>
          <ac:spMkLst>
            <pc:docMk/>
            <pc:sldMk cId="320245375" sldId="350"/>
            <ac:spMk id="15" creationId="{B23F44E5-804E-7D44-4C67-695A0CC38D1B}"/>
          </ac:spMkLst>
        </pc:spChg>
        <pc:spChg chg="add del mod">
          <ac:chgData name="Kanstantsin Tsedryk" userId="708e2d0a-1804-4a88-8649-0d6086050429" providerId="ADAL" clId="{79DDFBB3-7A80-40B5-8BE2-266F3BA878F3}" dt="2023-02-24T21:05:42.437" v="120"/>
          <ac:spMkLst>
            <pc:docMk/>
            <pc:sldMk cId="320245375" sldId="350"/>
            <ac:spMk id="16" creationId="{5447DC94-3C8B-4576-76CE-A5BF127804F3}"/>
          </ac:spMkLst>
        </pc:spChg>
        <pc:spChg chg="add del mod">
          <ac:chgData name="Kanstantsin Tsedryk" userId="708e2d0a-1804-4a88-8649-0d6086050429" providerId="ADAL" clId="{79DDFBB3-7A80-40B5-8BE2-266F3BA878F3}" dt="2023-02-24T21:05:42.437" v="120"/>
          <ac:spMkLst>
            <pc:docMk/>
            <pc:sldMk cId="320245375" sldId="350"/>
            <ac:spMk id="17" creationId="{5C4631C3-EA10-7B01-65AC-4E36D153E200}"/>
          </ac:spMkLst>
        </pc:spChg>
        <pc:spChg chg="add del mod">
          <ac:chgData name="Kanstantsin Tsedryk" userId="708e2d0a-1804-4a88-8649-0d6086050429" providerId="ADAL" clId="{79DDFBB3-7A80-40B5-8BE2-266F3BA878F3}" dt="2023-02-24T21:05:42.437" v="120"/>
          <ac:spMkLst>
            <pc:docMk/>
            <pc:sldMk cId="320245375" sldId="350"/>
            <ac:spMk id="18" creationId="{608D95BA-72C6-FFB6-449D-4FAD39282FB2}"/>
          </ac:spMkLst>
        </pc:spChg>
        <pc:spChg chg="add del mod">
          <ac:chgData name="Kanstantsin Tsedryk" userId="708e2d0a-1804-4a88-8649-0d6086050429" providerId="ADAL" clId="{79DDFBB3-7A80-40B5-8BE2-266F3BA878F3}" dt="2023-02-24T21:05:42.437" v="120"/>
          <ac:spMkLst>
            <pc:docMk/>
            <pc:sldMk cId="320245375" sldId="350"/>
            <ac:spMk id="19" creationId="{4F6E7310-B481-D6DE-CE0A-FACDE1AF2810}"/>
          </ac:spMkLst>
        </pc:spChg>
        <pc:spChg chg="add del mod">
          <ac:chgData name="Kanstantsin Tsedryk" userId="708e2d0a-1804-4a88-8649-0d6086050429" providerId="ADAL" clId="{79DDFBB3-7A80-40B5-8BE2-266F3BA878F3}" dt="2023-02-24T21:05:42.437" v="120"/>
          <ac:spMkLst>
            <pc:docMk/>
            <pc:sldMk cId="320245375" sldId="350"/>
            <ac:spMk id="20" creationId="{CF923AF7-65A3-30FD-7717-56829BBCD9C8}"/>
          </ac:spMkLst>
        </pc:spChg>
        <pc:spChg chg="add mod">
          <ac:chgData name="Kanstantsin Tsedryk" userId="708e2d0a-1804-4a88-8649-0d6086050429" providerId="ADAL" clId="{79DDFBB3-7A80-40B5-8BE2-266F3BA878F3}" dt="2023-02-24T21:16:23.788" v="394" actId="1035"/>
          <ac:spMkLst>
            <pc:docMk/>
            <pc:sldMk cId="320245375" sldId="350"/>
            <ac:spMk id="21" creationId="{89C0CC84-EA04-68A0-15D8-8EEB0CE42C68}"/>
          </ac:spMkLst>
        </pc:spChg>
        <pc:spChg chg="add mod modVis">
          <ac:chgData name="Kanstantsin Tsedryk" userId="708e2d0a-1804-4a88-8649-0d6086050429" providerId="ADAL" clId="{79DDFBB3-7A80-40B5-8BE2-266F3BA878F3}" dt="2023-02-24T21:16:23.788" v="394" actId="1035"/>
          <ac:spMkLst>
            <pc:docMk/>
            <pc:sldMk cId="320245375" sldId="350"/>
            <ac:spMk id="22" creationId="{3AB26C81-DF9B-FA5C-6FBE-3A285952A49D}"/>
          </ac:spMkLst>
        </pc:spChg>
        <pc:spChg chg="add mod">
          <ac:chgData name="Kanstantsin Tsedryk" userId="708e2d0a-1804-4a88-8649-0d6086050429" providerId="ADAL" clId="{79DDFBB3-7A80-40B5-8BE2-266F3BA878F3}" dt="2023-02-24T21:16:23.788" v="394" actId="1035"/>
          <ac:spMkLst>
            <pc:docMk/>
            <pc:sldMk cId="320245375" sldId="350"/>
            <ac:spMk id="23" creationId="{264B2477-6F8D-91EF-F7E6-58E76F5BD299}"/>
          </ac:spMkLst>
        </pc:spChg>
        <pc:spChg chg="add mod">
          <ac:chgData name="Kanstantsin Tsedryk" userId="708e2d0a-1804-4a88-8649-0d6086050429" providerId="ADAL" clId="{79DDFBB3-7A80-40B5-8BE2-266F3BA878F3}" dt="2023-02-24T21:09:51.626" v="252" actId="166"/>
          <ac:spMkLst>
            <pc:docMk/>
            <pc:sldMk cId="320245375" sldId="350"/>
            <ac:spMk id="24" creationId="{CA2429EC-53D1-5632-9A21-1213069DFE84}"/>
          </ac:spMkLst>
        </pc:spChg>
        <pc:spChg chg="add mod">
          <ac:chgData name="Kanstantsin Tsedryk" userId="708e2d0a-1804-4a88-8649-0d6086050429" providerId="ADAL" clId="{79DDFBB3-7A80-40B5-8BE2-266F3BA878F3}" dt="2023-02-24T21:05:55.330" v="122" actId="1076"/>
          <ac:spMkLst>
            <pc:docMk/>
            <pc:sldMk cId="320245375" sldId="350"/>
            <ac:spMk id="25" creationId="{62841214-C378-4E88-1DD8-B8FF21585E12}"/>
          </ac:spMkLst>
        </pc:spChg>
        <pc:spChg chg="add mod modVis">
          <ac:chgData name="Kanstantsin Tsedryk" userId="708e2d0a-1804-4a88-8649-0d6086050429" providerId="ADAL" clId="{79DDFBB3-7A80-40B5-8BE2-266F3BA878F3}" dt="2023-02-24T21:15:00.960" v="345" actId="14429"/>
          <ac:spMkLst>
            <pc:docMk/>
            <pc:sldMk cId="320245375" sldId="350"/>
            <ac:spMk id="26" creationId="{474E9BE1-B553-7010-1C0D-1ADEC7AF879C}"/>
          </ac:spMkLst>
        </pc:spChg>
        <pc:spChg chg="add mod">
          <ac:chgData name="Kanstantsin Tsedryk" userId="708e2d0a-1804-4a88-8649-0d6086050429" providerId="ADAL" clId="{79DDFBB3-7A80-40B5-8BE2-266F3BA878F3}" dt="2023-02-24T21:16:13.288" v="376" actId="1035"/>
          <ac:spMkLst>
            <pc:docMk/>
            <pc:sldMk cId="320245375" sldId="350"/>
            <ac:spMk id="27" creationId="{E4E1A5D2-A905-7EBE-94E2-FF92583632E7}"/>
          </ac:spMkLst>
        </pc:spChg>
        <pc:spChg chg="add mod modVis">
          <ac:chgData name="Kanstantsin Tsedryk" userId="708e2d0a-1804-4a88-8649-0d6086050429" providerId="ADAL" clId="{79DDFBB3-7A80-40B5-8BE2-266F3BA878F3}" dt="2023-02-24T21:16:13.288" v="376" actId="1035"/>
          <ac:spMkLst>
            <pc:docMk/>
            <pc:sldMk cId="320245375" sldId="350"/>
            <ac:spMk id="28" creationId="{6A3475FA-A73E-45CA-DDF8-348DC0D48841}"/>
          </ac:spMkLst>
        </pc:spChg>
        <pc:spChg chg="add mod modVis">
          <ac:chgData name="Kanstantsin Tsedryk" userId="708e2d0a-1804-4a88-8649-0d6086050429" providerId="ADAL" clId="{79DDFBB3-7A80-40B5-8BE2-266F3BA878F3}" dt="2023-02-24T21:16:13.288" v="376" actId="1035"/>
          <ac:spMkLst>
            <pc:docMk/>
            <pc:sldMk cId="320245375" sldId="350"/>
            <ac:spMk id="29" creationId="{6C3B26D0-ECDD-A21D-DEAD-46514D095CB9}"/>
          </ac:spMkLst>
        </pc:spChg>
        <pc:spChg chg="add mod">
          <ac:chgData name="Kanstantsin Tsedryk" userId="708e2d0a-1804-4a88-8649-0d6086050429" providerId="ADAL" clId="{79DDFBB3-7A80-40B5-8BE2-266F3BA878F3}" dt="2023-02-24T21:15:25.987" v="350" actId="1076"/>
          <ac:spMkLst>
            <pc:docMk/>
            <pc:sldMk cId="320245375" sldId="350"/>
            <ac:spMk id="30" creationId="{3DF1F658-0B6B-54DD-9CDE-AE64B9AF523C}"/>
          </ac:spMkLst>
        </pc:spChg>
        <pc:spChg chg="add mod">
          <ac:chgData name="Kanstantsin Tsedryk" userId="708e2d0a-1804-4a88-8649-0d6086050429" providerId="ADAL" clId="{79DDFBB3-7A80-40B5-8BE2-266F3BA878F3}" dt="2023-02-24T21:15:25.987" v="350" actId="1076"/>
          <ac:spMkLst>
            <pc:docMk/>
            <pc:sldMk cId="320245375" sldId="350"/>
            <ac:spMk id="31" creationId="{082C3315-ED52-CD29-41BF-B9BBE46FDFB3}"/>
          </ac:spMkLst>
        </pc:spChg>
        <pc:spChg chg="add mod">
          <ac:chgData name="Kanstantsin Tsedryk" userId="708e2d0a-1804-4a88-8649-0d6086050429" providerId="ADAL" clId="{79DDFBB3-7A80-40B5-8BE2-266F3BA878F3}" dt="2023-02-24T21:15:25.987" v="350" actId="1076"/>
          <ac:spMkLst>
            <pc:docMk/>
            <pc:sldMk cId="320245375" sldId="350"/>
            <ac:spMk id="32" creationId="{08B10D7A-D847-8555-D8A4-51037DFE20FB}"/>
          </ac:spMkLst>
        </pc:spChg>
        <pc:spChg chg="add mod">
          <ac:chgData name="Kanstantsin Tsedryk" userId="708e2d0a-1804-4a88-8649-0d6086050429" providerId="ADAL" clId="{79DDFBB3-7A80-40B5-8BE2-266F3BA878F3}" dt="2023-02-24T21:08:25.890" v="232" actId="1076"/>
          <ac:spMkLst>
            <pc:docMk/>
            <pc:sldMk cId="320245375" sldId="350"/>
            <ac:spMk id="33" creationId="{773F6C0F-0A72-D8CB-1AF8-CEFE70555AC8}"/>
          </ac:spMkLst>
        </pc:spChg>
        <pc:spChg chg="add mod">
          <ac:chgData name="Kanstantsin Tsedryk" userId="708e2d0a-1804-4a88-8649-0d6086050429" providerId="ADAL" clId="{79DDFBB3-7A80-40B5-8BE2-266F3BA878F3}" dt="2023-02-24T21:13:35.258" v="297" actId="1076"/>
          <ac:spMkLst>
            <pc:docMk/>
            <pc:sldMk cId="320245375" sldId="350"/>
            <ac:spMk id="34" creationId="{B93DE247-BE97-8777-4BC0-C69F34B5EE5C}"/>
          </ac:spMkLst>
        </pc:spChg>
        <pc:spChg chg="add mod">
          <ac:chgData name="Kanstantsin Tsedryk" userId="708e2d0a-1804-4a88-8649-0d6086050429" providerId="ADAL" clId="{79DDFBB3-7A80-40B5-8BE2-266F3BA878F3}" dt="2023-02-24T21:05:55.330" v="122" actId="1076"/>
          <ac:spMkLst>
            <pc:docMk/>
            <pc:sldMk cId="320245375" sldId="350"/>
            <ac:spMk id="35" creationId="{99177FDD-E864-51FC-F5D7-599327522A95}"/>
          </ac:spMkLst>
        </pc:spChg>
        <pc:spChg chg="add mod">
          <ac:chgData name="Kanstantsin Tsedryk" userId="708e2d0a-1804-4a88-8649-0d6086050429" providerId="ADAL" clId="{79DDFBB3-7A80-40B5-8BE2-266F3BA878F3}" dt="2023-02-24T21:16:03.060" v="355" actId="1035"/>
          <ac:spMkLst>
            <pc:docMk/>
            <pc:sldMk cId="320245375" sldId="350"/>
            <ac:spMk id="36" creationId="{C3100FEC-D0F7-64CB-2032-C55AAAB465B8}"/>
          </ac:spMkLst>
        </pc:spChg>
        <pc:spChg chg="add mod">
          <ac:chgData name="Kanstantsin Tsedryk" userId="708e2d0a-1804-4a88-8649-0d6086050429" providerId="ADAL" clId="{79DDFBB3-7A80-40B5-8BE2-266F3BA878F3}" dt="2023-02-24T21:10:32.298" v="294" actId="1036"/>
          <ac:spMkLst>
            <pc:docMk/>
            <pc:sldMk cId="320245375" sldId="350"/>
            <ac:spMk id="37" creationId="{B6B992D4-D502-0978-F4A8-CE828E53FDAB}"/>
          </ac:spMkLst>
        </pc:spChg>
        <pc:spChg chg="add mod">
          <ac:chgData name="Kanstantsin Tsedryk" userId="708e2d0a-1804-4a88-8649-0d6086050429" providerId="ADAL" clId="{79DDFBB3-7A80-40B5-8BE2-266F3BA878F3}" dt="2023-02-24T21:07:52.152" v="228" actId="6549"/>
          <ac:spMkLst>
            <pc:docMk/>
            <pc:sldMk cId="320245375" sldId="350"/>
            <ac:spMk id="38" creationId="{9BFECBDC-9621-EAB7-9E7C-9CEE0AA54479}"/>
          </ac:spMkLst>
        </pc:spChg>
      </pc:sldChg>
      <pc:sldChg chg="addSp delSp modSp new mod modAnim">
        <pc:chgData name="Kanstantsin Tsedryk" userId="708e2d0a-1804-4a88-8649-0d6086050429" providerId="ADAL" clId="{79DDFBB3-7A80-40B5-8BE2-266F3BA878F3}" dt="2023-02-24T21:22:41.551" v="425" actId="1076"/>
        <pc:sldMkLst>
          <pc:docMk/>
          <pc:sldMk cId="682157925" sldId="351"/>
        </pc:sldMkLst>
        <pc:spChg chg="mod">
          <ac:chgData name="Kanstantsin Tsedryk" userId="708e2d0a-1804-4a88-8649-0d6086050429" providerId="ADAL" clId="{79DDFBB3-7A80-40B5-8BE2-266F3BA878F3}" dt="2023-02-24T21:19:19.288" v="399" actId="947"/>
          <ac:spMkLst>
            <pc:docMk/>
            <pc:sldMk cId="682157925" sldId="351"/>
            <ac:spMk id="2" creationId="{779A56DD-38B7-53E1-6A26-3A648C5D5303}"/>
          </ac:spMkLst>
        </pc:spChg>
        <pc:spChg chg="add del mod">
          <ac:chgData name="Kanstantsin Tsedryk" userId="708e2d0a-1804-4a88-8649-0d6086050429" providerId="ADAL" clId="{79DDFBB3-7A80-40B5-8BE2-266F3BA878F3}" dt="2023-02-24T21:20:11.490" v="403"/>
          <ac:spMkLst>
            <pc:docMk/>
            <pc:sldMk cId="682157925" sldId="351"/>
            <ac:spMk id="3" creationId="{F846C230-966F-4D13-05F5-09056D52CDFA}"/>
          </ac:spMkLst>
        </pc:spChg>
        <pc:spChg chg="add mod ord">
          <ac:chgData name="Kanstantsin Tsedryk" userId="708e2d0a-1804-4a88-8649-0d6086050429" providerId="ADAL" clId="{79DDFBB3-7A80-40B5-8BE2-266F3BA878F3}" dt="2023-02-24T21:22:41.551" v="425" actId="1076"/>
          <ac:spMkLst>
            <pc:docMk/>
            <pc:sldMk cId="682157925" sldId="351"/>
            <ac:spMk id="4" creationId="{D9C16DB1-6243-2CAB-E39F-B36CBD99B741}"/>
          </ac:spMkLst>
        </pc:spChg>
        <pc:spChg chg="add mod">
          <ac:chgData name="Kanstantsin Tsedryk" userId="708e2d0a-1804-4a88-8649-0d6086050429" providerId="ADAL" clId="{79DDFBB3-7A80-40B5-8BE2-266F3BA878F3}" dt="2023-02-24T21:21:06.031" v="415" actId="1076"/>
          <ac:spMkLst>
            <pc:docMk/>
            <pc:sldMk cId="682157925" sldId="351"/>
            <ac:spMk id="7" creationId="{BD9A7E60-0905-DD03-BF70-C2474E87002E}"/>
          </ac:spMkLst>
        </pc:spChg>
        <pc:picChg chg="add mod">
          <ac:chgData name="Kanstantsin Tsedryk" userId="708e2d0a-1804-4a88-8649-0d6086050429" providerId="ADAL" clId="{79DDFBB3-7A80-40B5-8BE2-266F3BA878F3}" dt="2023-02-24T21:22:41.551" v="425" actId="1076"/>
          <ac:picMkLst>
            <pc:docMk/>
            <pc:sldMk cId="682157925" sldId="351"/>
            <ac:picMk id="6" creationId="{9BEAB87F-E94C-2ED2-A157-90372852F95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a:t>Le participe passé</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le diaporama précédent, nous avons abordé l'emploi des auxiliaires dans les temps composés. Nous allons passer maintenant à une autre composante importante de tous les temps composés: le participe passé.</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250786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participe passé est la forme verbale qui constitue le deuxième élément des temps composés. Rappelons-nous que l'auxiliaire a une valeur grammaticale dans les temps composés, c'est-à-dire qu'il nous indique de quel temps il s'agit. Alors que le participe passé porte une valeur sémantique, c'est-à-dire, c'est le participe passé qui porte le sens du verbe conjugué au temps composé. Regardez le participe passé pour trouver l'infinitif du verbe en question.</a:t>
            </a:r>
          </a:p>
          <a:p>
            <a:pPr marL="342900" marR="0" lvl="0" indent="-342900">
              <a:spcBef>
                <a:spcPts val="0"/>
              </a:spcBef>
              <a:spcAft>
                <a:spcPts val="400"/>
              </a:spcAft>
              <a:buFont typeface="Arial" panose="020B0604020202020204" pitchFamily="34" charset="0"/>
              <a:buChar char="•"/>
              <a:tabLst>
                <a:tab pos="457200" algn="l"/>
              </a:tabLs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J'ai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regardé</a:t>
            </a:r>
            <a:r>
              <a:rPr lang="fr-CA" sz="1800" dirty="0">
                <a:effectLst/>
                <a:latin typeface="Open Sans" panose="020B0606030504020204" pitchFamily="34" charset="0"/>
                <a:ea typeface="Calibri" panose="020F0502020204030204" pitchFamily="34" charset="0"/>
                <a:cs typeface="Times New Roman" panose="02020603050405020304" pitchFamily="18" charset="0"/>
              </a:rPr>
              <a:t>. (il s'agit du passé composé du verbe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regarder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400"/>
              </a:spcAft>
              <a:buFont typeface="Arial" panose="020B0604020202020204" pitchFamily="34" charset="0"/>
              <a:buChar char="•"/>
              <a:tabLst>
                <a:tab pos="457200" algn="l"/>
              </a:tabLs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avions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dormi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(dans ce cas nous avons le plus-que-parfait de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dormir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400"/>
              </a:spcAft>
              <a:buFont typeface="Arial" panose="020B0604020202020204" pitchFamily="34" charset="0"/>
              <a:buChar char="•"/>
              <a:tabLst>
                <a:tab pos="457200" algn="l"/>
              </a:tabLs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Tu seras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sorti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(c'est le futur antérieur de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sortir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400"/>
              </a:spcAft>
              <a:buFont typeface="Arial" panose="020B0604020202020204" pitchFamily="34" charset="0"/>
              <a:buChar char="•"/>
              <a:tabLst>
                <a:tab pos="457200" algn="l"/>
              </a:tabLs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Ils se seraient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évanouis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(le conditionnel passé de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s'évanouir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38421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Passons maintenant à la formation des participes passés. Considérons tout d'abord la formation des participes des verbes du premier groupe, donc les verbes réguliers qui se terminent par -er à l'infinitif.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former le participe passé de tous les verbes du premier groupe, il suffit d'ajouter -é au radical de l'infinitif.  Voici quelques exemples: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Prenons le verbe du premier groupe "parler", pour former le participe passé de ce verbe nous enlevons la terminaison de l'infinitif "er", et nous ajoutons ensuite la terminaison du participe passé "é" "parlé"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encore un exemple : "aimer" - nous enlevons "er" et nous ajoutons au radical verbal "é" - aimé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chanter - nous remplaçons la terminaison "er" par "é" - chanté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Comme vous pouvez le voir, c'est assez facile, et en plus il n'y pas d'exception à cette règle.</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2422844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Passons maintenant aux verbes du deuxième groupe, donc ce sont tous les verbes qui se terminent par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à l'infinitif et ces verbes ont tous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iss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au pluriel du présent de l'indicatif. Par exemple, Finir - nous finissons, nous observons ce suffixe « i double s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former le participe passé de tous les verbes du deuxième groupe, il suffit d'ajouter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au radical de l'infinitif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finir - nous enlevons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nous ajoutons ensuite la terminaison du participe passé des verbes du deuxième groupe "i", donc "fini".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grandir - nous remplaçons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par "i" - grandi et encore un exemple, réfléchir -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change en "i"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y a une seule exception à cette règle, pour le verbe "haïr" nous allons garder le "i" tréma dans le participe passé.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838044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participe passé des verbes du troisième groupe est irrégulier et ne suit pas de règles, donc pour chaque verbe de ce groupe il faut retenir son participe passé.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vous invite à considérer un tableau récapitulatif sur la formation du participe passé dans le contenu de notre cours ainsi que dans vos manuels dans le chapitre sur le participe.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436367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endParaRPr lang="fr-CA"/>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 participe passé</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sz="2800" dirty="0"/>
              <a:t>Définition</a:t>
            </a:r>
            <a:endParaRPr lang="fr-CA" dirty="0"/>
          </a:p>
        </p:txBody>
      </p:sp>
      <p:sp>
        <p:nvSpPr>
          <p:cNvPr id="15" name="Content Placeholder 5">
            <a:extLst>
              <a:ext uri="{FF2B5EF4-FFF2-40B4-BE49-F238E27FC236}">
                <a16:creationId xmlns:a16="http://schemas.microsoft.com/office/drawing/2014/main" id="{A1BEFB72-5040-0B0A-2769-A8A7686B6A22}"/>
              </a:ext>
            </a:extLst>
          </p:cNvPr>
          <p:cNvSpPr txBox="1">
            <a:spLocks noChangeArrowheads="1"/>
          </p:cNvSpPr>
          <p:nvPr/>
        </p:nvSpPr>
        <p:spPr bwMode="auto">
          <a:xfrm>
            <a:off x="1758950" y="1189036"/>
            <a:ext cx="82296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marR="0" lvl="0" indent="-457200" algn="l" defTabSz="914400" rtl="0" eaLnBrk="0" fontAlgn="base" latinLnBrk="0" hangingPunct="0">
              <a:lnSpc>
                <a:spcPct val="100000"/>
              </a:lnSpc>
              <a:spcBef>
                <a:spcPct val="20000"/>
              </a:spcBef>
              <a:spcAft>
                <a:spcPct val="0"/>
              </a:spcAft>
              <a:buClrTx/>
              <a:buSzTx/>
              <a:buFontTx/>
              <a:buNone/>
              <a:tabLst/>
              <a:defRPr/>
            </a:pPr>
            <a:r>
              <a:rPr kumimoji="0" lang="fr-CA" altLang="fr-FR" sz="3200" b="0" i="0" u="none" strike="noStrike" kern="0" cap="none" spc="0" normalizeH="0" baseline="0" noProof="0" dirty="0">
                <a:ln>
                  <a:noFill/>
                </a:ln>
                <a:solidFill>
                  <a:srgbClr val="333766"/>
                </a:solidFill>
                <a:effectLst/>
                <a:uLnTx/>
                <a:uFillTx/>
                <a:latin typeface="Arial"/>
                <a:ea typeface="+mn-ea"/>
                <a:cs typeface="+mn-cs"/>
              </a:rPr>
              <a:t>             </a:t>
            </a:r>
            <a:r>
              <a:rPr kumimoji="0" lang="fr-CA" altLang="fr-FR" sz="4000" b="0" i="0" u="none" strike="noStrike" kern="0" cap="none" spc="0" normalizeH="0" baseline="0" noProof="0" dirty="0">
                <a:ln>
                  <a:noFill/>
                </a:ln>
                <a:solidFill>
                  <a:srgbClr val="333766"/>
                </a:solidFill>
                <a:effectLst/>
                <a:uLnTx/>
                <a:uFillTx/>
                <a:latin typeface="Arial"/>
                <a:ea typeface="+mn-ea"/>
                <a:cs typeface="+mn-cs"/>
              </a:rPr>
              <a:t>composé = </a:t>
            </a:r>
            <a:r>
              <a:rPr kumimoji="0" lang="fr-CA" altLang="fr-FR" sz="4000" b="1" i="0" u="none" strike="noStrike" kern="0" cap="none" spc="0" normalizeH="0" baseline="0" noProof="0" dirty="0">
                <a:ln>
                  <a:noFill/>
                </a:ln>
                <a:solidFill>
                  <a:srgbClr val="333766"/>
                </a:solidFill>
                <a:effectLst/>
                <a:uLnTx/>
                <a:uFillTx/>
                <a:latin typeface="Arial"/>
                <a:ea typeface="+mn-ea"/>
                <a:cs typeface="+mn-cs"/>
              </a:rPr>
              <a:t>2 verbes </a:t>
            </a:r>
            <a:endParaRPr kumimoji="0" lang="fr-CA" altLang="fr-FR" sz="3200" b="1"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None/>
              <a:tabLst/>
              <a:defRPr/>
            </a:pPr>
            <a:endParaRPr kumimoji="0" lang="fr-CA" altLang="fr-FR" sz="2000"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None/>
              <a:tabLst/>
              <a:defRPr/>
            </a:pPr>
            <a:endParaRPr kumimoji="0" lang="fr-CA" altLang="fr-FR" sz="2000" b="0" i="0" u="none" strike="noStrike" kern="0" cap="none" spc="0" normalizeH="0" baseline="0" noProof="0" dirty="0">
              <a:ln>
                <a:noFill/>
              </a:ln>
              <a:solidFill>
                <a:srgbClr val="333766"/>
              </a:solidFill>
              <a:effectLst/>
              <a:uLnTx/>
              <a:uFillTx/>
              <a:latin typeface="Arial"/>
              <a:ea typeface="+mn-ea"/>
              <a:cs typeface="+mn-cs"/>
            </a:endParaRPr>
          </a:p>
        </p:txBody>
      </p:sp>
      <p:cxnSp>
        <p:nvCxnSpPr>
          <p:cNvPr id="16" name="Straight Arrow Connector 15">
            <a:extLst>
              <a:ext uri="{FF2B5EF4-FFF2-40B4-BE49-F238E27FC236}">
                <a16:creationId xmlns:a16="http://schemas.microsoft.com/office/drawing/2014/main" id="{3F7CA917-E9A0-8FE6-4EF2-56B2DE31F184}"/>
              </a:ext>
            </a:extLst>
          </p:cNvPr>
          <p:cNvCxnSpPr/>
          <p:nvPr/>
        </p:nvCxnSpPr>
        <p:spPr bwMode="auto">
          <a:xfrm rot="10800000" flipV="1">
            <a:off x="5295900" y="1936748"/>
            <a:ext cx="838200" cy="533400"/>
          </a:xfrm>
          <a:prstGeom prst="straightConnector1">
            <a:avLst/>
          </a:prstGeom>
          <a:noFill/>
          <a:ln w="38100" cap="rnd" cmpd="sng" algn="ctr">
            <a:solidFill>
              <a:srgbClr val="0B435B"/>
            </a:solidFill>
            <a:prstDash val="solid"/>
            <a:tailEnd type="arrow"/>
          </a:ln>
          <a:effectLst/>
        </p:spPr>
      </p:cxnSp>
      <p:cxnSp>
        <p:nvCxnSpPr>
          <p:cNvPr id="17" name="Straight Arrow Connector 16">
            <a:extLst>
              <a:ext uri="{FF2B5EF4-FFF2-40B4-BE49-F238E27FC236}">
                <a16:creationId xmlns:a16="http://schemas.microsoft.com/office/drawing/2014/main" id="{06F193A7-884A-6DC8-D476-6E15D08DF93D}"/>
              </a:ext>
            </a:extLst>
          </p:cNvPr>
          <p:cNvCxnSpPr/>
          <p:nvPr/>
        </p:nvCxnSpPr>
        <p:spPr bwMode="auto">
          <a:xfrm>
            <a:off x="6134100" y="1936748"/>
            <a:ext cx="838200" cy="533400"/>
          </a:xfrm>
          <a:prstGeom prst="straightConnector1">
            <a:avLst/>
          </a:prstGeom>
          <a:noFill/>
          <a:ln w="38100" cap="flat" cmpd="sng" algn="ctr">
            <a:solidFill>
              <a:srgbClr val="0B435B"/>
            </a:solidFill>
            <a:prstDash val="solid"/>
            <a:tailEnd type="arrow"/>
          </a:ln>
          <a:effectLst/>
        </p:spPr>
      </p:cxnSp>
      <p:sp>
        <p:nvSpPr>
          <p:cNvPr id="18" name="Rectangle 23">
            <a:extLst>
              <a:ext uri="{FF2B5EF4-FFF2-40B4-BE49-F238E27FC236}">
                <a16:creationId xmlns:a16="http://schemas.microsoft.com/office/drawing/2014/main" id="{9DD0DAC2-D6E7-AB21-A133-A74D113F052D}"/>
              </a:ext>
            </a:extLst>
          </p:cNvPr>
          <p:cNvSpPr>
            <a:spLocks noChangeArrowheads="1"/>
          </p:cNvSpPr>
          <p:nvPr/>
        </p:nvSpPr>
        <p:spPr bwMode="auto">
          <a:xfrm>
            <a:off x="3771900" y="2508248"/>
            <a:ext cx="1801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3200" b="0" i="0" u="none" strike="noStrike" kern="0" cap="none" spc="0" normalizeH="0" baseline="0" noProof="0">
                <a:ln>
                  <a:noFill/>
                </a:ln>
                <a:solidFill>
                  <a:srgbClr val="000000"/>
                </a:solidFill>
                <a:effectLst/>
                <a:uLnTx/>
                <a:uFillTx/>
                <a:latin typeface="Arial" panose="020B0604020202020204" pitchFamily="34" charset="0"/>
                <a:cs typeface="+mn-cs"/>
              </a:rPr>
              <a:t>auxiliaire</a:t>
            </a:r>
          </a:p>
        </p:txBody>
      </p:sp>
      <p:sp>
        <p:nvSpPr>
          <p:cNvPr id="19" name="TextBox 29">
            <a:extLst>
              <a:ext uri="{FF2B5EF4-FFF2-40B4-BE49-F238E27FC236}">
                <a16:creationId xmlns:a16="http://schemas.microsoft.com/office/drawing/2014/main" id="{A4D1D342-0D77-09EE-C426-A6F1ABA3EC90}"/>
              </a:ext>
            </a:extLst>
          </p:cNvPr>
          <p:cNvSpPr txBox="1">
            <a:spLocks noChangeArrowheads="1"/>
          </p:cNvSpPr>
          <p:nvPr/>
        </p:nvSpPr>
        <p:spPr bwMode="auto">
          <a:xfrm>
            <a:off x="6667500" y="2508248"/>
            <a:ext cx="3165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3200" b="1" i="0" u="none" strike="noStrike" kern="0" cap="none" spc="0" normalizeH="0" baseline="0" noProof="0">
                <a:ln>
                  <a:noFill/>
                </a:ln>
                <a:solidFill>
                  <a:srgbClr val="000000"/>
                </a:solidFill>
                <a:effectLst/>
                <a:uLnTx/>
                <a:uFillTx/>
                <a:latin typeface="Arial" panose="020B0604020202020204" pitchFamily="34" charset="0"/>
                <a:cs typeface="+mn-cs"/>
              </a:rPr>
              <a:t>participe passé</a:t>
            </a:r>
          </a:p>
        </p:txBody>
      </p:sp>
      <p:sp>
        <p:nvSpPr>
          <p:cNvPr id="20" name="Folded Corner 21">
            <a:extLst>
              <a:ext uri="{FF2B5EF4-FFF2-40B4-BE49-F238E27FC236}">
                <a16:creationId xmlns:a16="http://schemas.microsoft.com/office/drawing/2014/main" id="{3A3ACBA4-5C15-AACB-DE82-60BD57D282E6}"/>
              </a:ext>
            </a:extLst>
          </p:cNvPr>
          <p:cNvSpPr/>
          <p:nvPr/>
        </p:nvSpPr>
        <p:spPr>
          <a:xfrm>
            <a:off x="8097837" y="3092448"/>
            <a:ext cx="990600" cy="558800"/>
          </a:xfrm>
          <a:prstGeom prst="foldedCorner">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2800" b="0" i="0" u="none" strike="noStrike" kern="0" cap="none" spc="0" normalizeH="0" baseline="0" noProof="0">
                <a:ln>
                  <a:noFill/>
                </a:ln>
                <a:solidFill>
                  <a:srgbClr val="FFFFFF">
                    <a:lumMod val="50000"/>
                  </a:srgbClr>
                </a:solidFill>
                <a:effectLst/>
                <a:uLnTx/>
                <a:uFillTx/>
                <a:latin typeface="Arial"/>
                <a:ea typeface="+mn-ea"/>
                <a:cs typeface="+mn-cs"/>
              </a:rPr>
              <a:t>sens</a:t>
            </a:r>
            <a:endParaRPr kumimoji="0" lang="fr-CA" sz="1800" b="0" i="0" u="none" strike="noStrike" kern="0" cap="none" spc="0" normalizeH="0" baseline="0" noProof="0">
              <a:ln>
                <a:noFill/>
              </a:ln>
              <a:solidFill>
                <a:srgbClr val="FFFFFF">
                  <a:lumMod val="50000"/>
                </a:srgbClr>
              </a:solidFill>
              <a:effectLst/>
              <a:uLnTx/>
              <a:uFillTx/>
              <a:latin typeface="Arial"/>
              <a:ea typeface="+mn-ea"/>
              <a:cs typeface="+mn-cs"/>
            </a:endParaRPr>
          </a:p>
        </p:txBody>
      </p:sp>
      <p:sp>
        <p:nvSpPr>
          <p:cNvPr id="21" name="Folded Corner 23">
            <a:extLst>
              <a:ext uri="{FF2B5EF4-FFF2-40B4-BE49-F238E27FC236}">
                <a16:creationId xmlns:a16="http://schemas.microsoft.com/office/drawing/2014/main" id="{E7A0F766-27D2-6962-34D1-B7B6A2AD4620}"/>
              </a:ext>
            </a:extLst>
          </p:cNvPr>
          <p:cNvSpPr/>
          <p:nvPr/>
        </p:nvSpPr>
        <p:spPr>
          <a:xfrm>
            <a:off x="3206750" y="2127248"/>
            <a:ext cx="990600" cy="558800"/>
          </a:xfrm>
          <a:prstGeom prst="foldedCorner">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2800" b="0" i="0" u="none" strike="noStrike" kern="0" cap="none" spc="0" normalizeH="0" baseline="0" noProof="0">
                <a:ln>
                  <a:noFill/>
                </a:ln>
                <a:solidFill>
                  <a:srgbClr val="FFFFFF">
                    <a:lumMod val="50000"/>
                  </a:srgbClr>
                </a:solidFill>
                <a:effectLst/>
                <a:uLnTx/>
                <a:uFillTx/>
                <a:latin typeface="Arial"/>
                <a:ea typeface="+mn-ea"/>
                <a:cs typeface="+mn-cs"/>
              </a:rPr>
              <a:t>outil</a:t>
            </a:r>
            <a:endParaRPr kumimoji="0" lang="fr-CA" sz="1800" b="0" i="0" u="none" strike="noStrike" kern="0" cap="none" spc="0" normalizeH="0" baseline="0" noProof="0">
              <a:ln>
                <a:noFill/>
              </a:ln>
              <a:solidFill>
                <a:srgbClr val="FFFFFF">
                  <a:lumMod val="50000"/>
                </a:srgbClr>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F955C065-1D95-D8CA-F0B2-EF944E076AC4}"/>
              </a:ext>
            </a:extLst>
          </p:cNvPr>
          <p:cNvSpPr>
            <a:spLocks noChangeArrowheads="1"/>
          </p:cNvSpPr>
          <p:nvPr/>
        </p:nvSpPr>
        <p:spPr bwMode="auto">
          <a:xfrm>
            <a:off x="2078831" y="4069672"/>
            <a:ext cx="9177337" cy="223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50000"/>
              </a:lnSpc>
              <a:spcBef>
                <a:spcPct val="0"/>
              </a:spcBef>
              <a:spcAft>
                <a:spcPts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J'ai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regardé</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(passé composé de « </a:t>
            </a:r>
            <a:r>
              <a:rPr kumimoji="0" lang="fr-FR"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regarder</a:t>
            </a: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 »)</a:t>
            </a:r>
          </a:p>
          <a:p>
            <a:pPr marL="0" marR="0" lvl="0" indent="0" defTabSz="914400" eaLnBrk="1" fontAlgn="auto" latinLnBrk="0" hangingPunct="1">
              <a:lnSpc>
                <a:spcPct val="150000"/>
              </a:lnSpc>
              <a:spcBef>
                <a:spcPct val="0"/>
              </a:spcBef>
              <a:spcAft>
                <a:spcPts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Nous avions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dormi</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(plus-que-parfait de « </a:t>
            </a:r>
            <a:r>
              <a:rPr kumimoji="0" lang="fr-FR"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dormir</a:t>
            </a: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 »)</a:t>
            </a:r>
          </a:p>
          <a:p>
            <a:pPr marL="0" marR="0" lvl="0" indent="0" defTabSz="914400" eaLnBrk="1" fontAlgn="auto" latinLnBrk="0" hangingPunct="1">
              <a:lnSpc>
                <a:spcPct val="150000"/>
              </a:lnSpc>
              <a:spcBef>
                <a:spcPct val="0"/>
              </a:spcBef>
              <a:spcAft>
                <a:spcPts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Tu seras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sorti</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(futur antérieur de « </a:t>
            </a:r>
            <a:r>
              <a:rPr kumimoji="0" lang="fr-FR"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sortir</a:t>
            </a: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 »)</a:t>
            </a:r>
          </a:p>
          <a:p>
            <a:pPr marL="0" marR="0" lvl="0" indent="0" defTabSz="914400" eaLnBrk="1" fontAlgn="auto" latinLnBrk="0" hangingPunct="1">
              <a:lnSpc>
                <a:spcPct val="150000"/>
              </a:lnSpc>
              <a:spcBef>
                <a:spcPct val="0"/>
              </a:spcBef>
              <a:spcAft>
                <a:spcPts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Ils se seraient </a:t>
            </a:r>
            <a:r>
              <a:rPr kumimoji="0" lang="fr-FR"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évanouis</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(conditionnel passé de « </a:t>
            </a:r>
            <a:r>
              <a:rPr kumimoji="0" lang="fr-FR" altLang="fr-FR" sz="2400" b="1" i="0" u="none" strike="noStrike" kern="0" cap="none" spc="0" normalizeH="0" baseline="0" noProof="0" dirty="0">
                <a:ln>
                  <a:noFill/>
                </a:ln>
                <a:solidFill>
                  <a:srgbClr val="627B9A"/>
                </a:solidFill>
                <a:effectLst/>
                <a:uLnTx/>
                <a:uFillTx/>
                <a:latin typeface="Arial" panose="020B0604020202020204" pitchFamily="34" charset="0"/>
                <a:cs typeface="+mn-cs"/>
              </a:rPr>
              <a:t>s'évanouir</a:t>
            </a:r>
            <a:r>
              <a:rPr kumimoji="0" lang="fr-FR" altLang="fr-FR" sz="2400" b="0" i="0" u="none" strike="noStrike" kern="0" cap="none" spc="0" normalizeH="0" baseline="0" noProof="0" dirty="0">
                <a:ln>
                  <a:noFill/>
                </a:ln>
                <a:solidFill>
                  <a:srgbClr val="627B9A"/>
                </a:solidFill>
                <a:effectLst/>
                <a:uLnTx/>
                <a:uFillTx/>
                <a:latin typeface="Arial" panose="020B0604020202020204" pitchFamily="34" charset="0"/>
                <a:cs typeface="+mn-cs"/>
              </a:rPr>
              <a:t> »)</a:t>
            </a:r>
            <a:endParaRPr kumimoji="0" lang="fr-CA" altLang="fr-FR" sz="2400" b="0" i="0" u="none" strike="noStrike" kern="0" cap="none" spc="0" normalizeH="0" baseline="0" noProof="0" dirty="0">
              <a:ln>
                <a:noFill/>
              </a:ln>
              <a:solidFill>
                <a:srgbClr val="627B9A"/>
              </a:solidFill>
              <a:effectLst/>
              <a:uLnTx/>
              <a:uFillTx/>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500"/>
                                        <p:tgtEl>
                                          <p:spTgt spid="16"/>
                                        </p:tgtEl>
                                      </p:cBhvr>
                                    </p:animEffect>
                                  </p:childTnLst>
                                </p:cTn>
                              </p:par>
                              <p:par>
                                <p:cTn id="12" presetID="22" presetClass="entr" presetSubtype="1"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nodeType="clickEffect">
                                  <p:stCondLst>
                                    <p:cond delay="0"/>
                                  </p:stCondLst>
                                  <p:childTnLst>
                                    <p:set>
                                      <p:cBhvr>
                                        <p:cTn id="38" dur="1" fill="hold">
                                          <p:stCondLst>
                                            <p:cond delay="0"/>
                                          </p:stCondLst>
                                        </p:cTn>
                                        <p:tgtEl>
                                          <p:spTgt spid="22">
                                            <p:txEl>
                                              <p:pRg st="0" end="0"/>
                                            </p:txEl>
                                          </p:spTgt>
                                        </p:tgtEl>
                                        <p:attrNameLst>
                                          <p:attrName>style.visibility</p:attrName>
                                        </p:attrNameLst>
                                      </p:cBhvr>
                                      <p:to>
                                        <p:strVal val="visible"/>
                                      </p:to>
                                    </p:set>
                                    <p:anim calcmode="lin" valueType="num">
                                      <p:cBhvr>
                                        <p:cTn id="39" dur="500" fill="hold"/>
                                        <p:tgtEl>
                                          <p:spTgt spid="22">
                                            <p:txEl>
                                              <p:pRg st="0" end="0"/>
                                            </p:txEl>
                                          </p:spTgt>
                                        </p:tgtEl>
                                        <p:attrNameLst>
                                          <p:attrName>ppt_w</p:attrName>
                                        </p:attrNameLst>
                                      </p:cBhvr>
                                      <p:tavLst>
                                        <p:tav tm="0">
                                          <p:val>
                                            <p:strVal val="#ppt_w*0.05"/>
                                          </p:val>
                                        </p:tav>
                                        <p:tav tm="100000">
                                          <p:val>
                                            <p:strVal val="#ppt_w"/>
                                          </p:val>
                                        </p:tav>
                                      </p:tavLst>
                                    </p:anim>
                                    <p:anim calcmode="lin" valueType="num">
                                      <p:cBhvr>
                                        <p:cTn id="40" dur="500" fill="hold"/>
                                        <p:tgtEl>
                                          <p:spTgt spid="22">
                                            <p:txEl>
                                              <p:pRg st="0" end="0"/>
                                            </p:txEl>
                                          </p:spTgt>
                                        </p:tgtEl>
                                        <p:attrNameLst>
                                          <p:attrName>ppt_h</p:attrName>
                                        </p:attrNameLst>
                                      </p:cBhvr>
                                      <p:tavLst>
                                        <p:tav tm="0">
                                          <p:val>
                                            <p:strVal val="#ppt_h"/>
                                          </p:val>
                                        </p:tav>
                                        <p:tav tm="100000">
                                          <p:val>
                                            <p:strVal val="#ppt_h"/>
                                          </p:val>
                                        </p:tav>
                                      </p:tavLst>
                                    </p:anim>
                                    <p:anim calcmode="lin" valueType="num">
                                      <p:cBhvr>
                                        <p:cTn id="41" dur="500" fill="hold"/>
                                        <p:tgtEl>
                                          <p:spTgt spid="22">
                                            <p:txEl>
                                              <p:pRg st="0" end="0"/>
                                            </p:txEl>
                                          </p:spTgt>
                                        </p:tgtEl>
                                        <p:attrNameLst>
                                          <p:attrName>ppt_x</p:attrName>
                                        </p:attrNameLst>
                                      </p:cBhvr>
                                      <p:tavLst>
                                        <p:tav tm="0">
                                          <p:val>
                                            <p:strVal val="#ppt_x-.2"/>
                                          </p:val>
                                        </p:tav>
                                        <p:tav tm="100000">
                                          <p:val>
                                            <p:strVal val="#ppt_x"/>
                                          </p:val>
                                        </p:tav>
                                      </p:tavLst>
                                    </p:anim>
                                    <p:anim calcmode="lin" valueType="num">
                                      <p:cBhvr>
                                        <p:cTn id="42" dur="500" fill="hold"/>
                                        <p:tgtEl>
                                          <p:spTgt spid="22">
                                            <p:txEl>
                                              <p:pRg st="0" end="0"/>
                                            </p:txEl>
                                          </p:spTgt>
                                        </p:tgtEl>
                                        <p:attrNameLst>
                                          <p:attrName>ppt_y</p:attrName>
                                        </p:attrNameLst>
                                      </p:cBhvr>
                                      <p:tavLst>
                                        <p:tav tm="0">
                                          <p:val>
                                            <p:strVal val="#ppt_y"/>
                                          </p:val>
                                        </p:tav>
                                        <p:tav tm="100000">
                                          <p:val>
                                            <p:strVal val="#ppt_y"/>
                                          </p:val>
                                        </p:tav>
                                      </p:tavLst>
                                    </p:anim>
                                    <p:animEffect transition="in" filter="fade">
                                      <p:cBhvr>
                                        <p:cTn id="43" dur="500"/>
                                        <p:tgtEl>
                                          <p:spTgt spid="2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4" presetClass="entr" presetSubtype="0" accel="100000" fill="hold" nodeType="clickEffect">
                                  <p:stCondLst>
                                    <p:cond delay="0"/>
                                  </p:stCondLst>
                                  <p:childTnLst>
                                    <p:set>
                                      <p:cBhvr>
                                        <p:cTn id="47" dur="1" fill="hold">
                                          <p:stCondLst>
                                            <p:cond delay="0"/>
                                          </p:stCondLst>
                                        </p:cTn>
                                        <p:tgtEl>
                                          <p:spTgt spid="22">
                                            <p:txEl>
                                              <p:pRg st="1" end="1"/>
                                            </p:txEl>
                                          </p:spTgt>
                                        </p:tgtEl>
                                        <p:attrNameLst>
                                          <p:attrName>style.visibility</p:attrName>
                                        </p:attrNameLst>
                                      </p:cBhvr>
                                      <p:to>
                                        <p:strVal val="visible"/>
                                      </p:to>
                                    </p:set>
                                    <p:anim calcmode="lin" valueType="num">
                                      <p:cBhvr>
                                        <p:cTn id="48" dur="500" fill="hold"/>
                                        <p:tgtEl>
                                          <p:spTgt spid="22">
                                            <p:txEl>
                                              <p:pRg st="1" end="1"/>
                                            </p:txEl>
                                          </p:spTgt>
                                        </p:tgtEl>
                                        <p:attrNameLst>
                                          <p:attrName>ppt_w</p:attrName>
                                        </p:attrNameLst>
                                      </p:cBhvr>
                                      <p:tavLst>
                                        <p:tav tm="0">
                                          <p:val>
                                            <p:strVal val="#ppt_w*0.05"/>
                                          </p:val>
                                        </p:tav>
                                        <p:tav tm="100000">
                                          <p:val>
                                            <p:strVal val="#ppt_w"/>
                                          </p:val>
                                        </p:tav>
                                      </p:tavLst>
                                    </p:anim>
                                    <p:anim calcmode="lin" valueType="num">
                                      <p:cBhvr>
                                        <p:cTn id="49" dur="500" fill="hold"/>
                                        <p:tgtEl>
                                          <p:spTgt spid="22">
                                            <p:txEl>
                                              <p:pRg st="1" end="1"/>
                                            </p:txEl>
                                          </p:spTgt>
                                        </p:tgtEl>
                                        <p:attrNameLst>
                                          <p:attrName>ppt_h</p:attrName>
                                        </p:attrNameLst>
                                      </p:cBhvr>
                                      <p:tavLst>
                                        <p:tav tm="0">
                                          <p:val>
                                            <p:strVal val="#ppt_h"/>
                                          </p:val>
                                        </p:tav>
                                        <p:tav tm="100000">
                                          <p:val>
                                            <p:strVal val="#ppt_h"/>
                                          </p:val>
                                        </p:tav>
                                      </p:tavLst>
                                    </p:anim>
                                    <p:anim calcmode="lin" valueType="num">
                                      <p:cBhvr>
                                        <p:cTn id="50" dur="500" fill="hold"/>
                                        <p:tgtEl>
                                          <p:spTgt spid="22">
                                            <p:txEl>
                                              <p:pRg st="1" end="1"/>
                                            </p:txEl>
                                          </p:spTgt>
                                        </p:tgtEl>
                                        <p:attrNameLst>
                                          <p:attrName>ppt_x</p:attrName>
                                        </p:attrNameLst>
                                      </p:cBhvr>
                                      <p:tavLst>
                                        <p:tav tm="0">
                                          <p:val>
                                            <p:strVal val="#ppt_x-.2"/>
                                          </p:val>
                                        </p:tav>
                                        <p:tav tm="100000">
                                          <p:val>
                                            <p:strVal val="#ppt_x"/>
                                          </p:val>
                                        </p:tav>
                                      </p:tavLst>
                                    </p:anim>
                                    <p:anim calcmode="lin" valueType="num">
                                      <p:cBhvr>
                                        <p:cTn id="51" dur="500" fill="hold"/>
                                        <p:tgtEl>
                                          <p:spTgt spid="22">
                                            <p:txEl>
                                              <p:pRg st="1" end="1"/>
                                            </p:txEl>
                                          </p:spTgt>
                                        </p:tgtEl>
                                        <p:attrNameLst>
                                          <p:attrName>ppt_y</p:attrName>
                                        </p:attrNameLst>
                                      </p:cBhvr>
                                      <p:tavLst>
                                        <p:tav tm="0">
                                          <p:val>
                                            <p:strVal val="#ppt_y"/>
                                          </p:val>
                                        </p:tav>
                                        <p:tav tm="100000">
                                          <p:val>
                                            <p:strVal val="#ppt_y"/>
                                          </p:val>
                                        </p:tav>
                                      </p:tavLst>
                                    </p:anim>
                                    <p:animEffect transition="in" filter="fade">
                                      <p:cBhvr>
                                        <p:cTn id="52" dur="500"/>
                                        <p:tgtEl>
                                          <p:spTgt spid="22">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4" presetClass="entr" presetSubtype="0" accel="100000" fill="hold" nodeType="clickEffect">
                                  <p:stCondLst>
                                    <p:cond delay="0"/>
                                  </p:stCondLst>
                                  <p:childTnLst>
                                    <p:set>
                                      <p:cBhvr>
                                        <p:cTn id="56" dur="1" fill="hold">
                                          <p:stCondLst>
                                            <p:cond delay="0"/>
                                          </p:stCondLst>
                                        </p:cTn>
                                        <p:tgtEl>
                                          <p:spTgt spid="22">
                                            <p:txEl>
                                              <p:pRg st="2" end="2"/>
                                            </p:txEl>
                                          </p:spTgt>
                                        </p:tgtEl>
                                        <p:attrNameLst>
                                          <p:attrName>style.visibility</p:attrName>
                                        </p:attrNameLst>
                                      </p:cBhvr>
                                      <p:to>
                                        <p:strVal val="visible"/>
                                      </p:to>
                                    </p:set>
                                    <p:anim calcmode="lin" valueType="num">
                                      <p:cBhvr>
                                        <p:cTn id="57" dur="500" fill="hold"/>
                                        <p:tgtEl>
                                          <p:spTgt spid="22">
                                            <p:txEl>
                                              <p:pRg st="2" end="2"/>
                                            </p:txEl>
                                          </p:spTgt>
                                        </p:tgtEl>
                                        <p:attrNameLst>
                                          <p:attrName>ppt_w</p:attrName>
                                        </p:attrNameLst>
                                      </p:cBhvr>
                                      <p:tavLst>
                                        <p:tav tm="0">
                                          <p:val>
                                            <p:strVal val="#ppt_w*0.05"/>
                                          </p:val>
                                        </p:tav>
                                        <p:tav tm="100000">
                                          <p:val>
                                            <p:strVal val="#ppt_w"/>
                                          </p:val>
                                        </p:tav>
                                      </p:tavLst>
                                    </p:anim>
                                    <p:anim calcmode="lin" valueType="num">
                                      <p:cBhvr>
                                        <p:cTn id="58" dur="500" fill="hold"/>
                                        <p:tgtEl>
                                          <p:spTgt spid="22">
                                            <p:txEl>
                                              <p:pRg st="2" end="2"/>
                                            </p:txEl>
                                          </p:spTgt>
                                        </p:tgtEl>
                                        <p:attrNameLst>
                                          <p:attrName>ppt_h</p:attrName>
                                        </p:attrNameLst>
                                      </p:cBhvr>
                                      <p:tavLst>
                                        <p:tav tm="0">
                                          <p:val>
                                            <p:strVal val="#ppt_h"/>
                                          </p:val>
                                        </p:tav>
                                        <p:tav tm="100000">
                                          <p:val>
                                            <p:strVal val="#ppt_h"/>
                                          </p:val>
                                        </p:tav>
                                      </p:tavLst>
                                    </p:anim>
                                    <p:anim calcmode="lin" valueType="num">
                                      <p:cBhvr>
                                        <p:cTn id="59" dur="500" fill="hold"/>
                                        <p:tgtEl>
                                          <p:spTgt spid="22">
                                            <p:txEl>
                                              <p:pRg st="2" end="2"/>
                                            </p:txEl>
                                          </p:spTgt>
                                        </p:tgtEl>
                                        <p:attrNameLst>
                                          <p:attrName>ppt_x</p:attrName>
                                        </p:attrNameLst>
                                      </p:cBhvr>
                                      <p:tavLst>
                                        <p:tav tm="0">
                                          <p:val>
                                            <p:strVal val="#ppt_x-.2"/>
                                          </p:val>
                                        </p:tav>
                                        <p:tav tm="100000">
                                          <p:val>
                                            <p:strVal val="#ppt_x"/>
                                          </p:val>
                                        </p:tav>
                                      </p:tavLst>
                                    </p:anim>
                                    <p:anim calcmode="lin" valueType="num">
                                      <p:cBhvr>
                                        <p:cTn id="60" dur="500" fill="hold"/>
                                        <p:tgtEl>
                                          <p:spTgt spid="22">
                                            <p:txEl>
                                              <p:pRg st="2" end="2"/>
                                            </p:txEl>
                                          </p:spTgt>
                                        </p:tgtEl>
                                        <p:attrNameLst>
                                          <p:attrName>ppt_y</p:attrName>
                                        </p:attrNameLst>
                                      </p:cBhvr>
                                      <p:tavLst>
                                        <p:tav tm="0">
                                          <p:val>
                                            <p:strVal val="#ppt_y"/>
                                          </p:val>
                                        </p:tav>
                                        <p:tav tm="100000">
                                          <p:val>
                                            <p:strVal val="#ppt_y"/>
                                          </p:val>
                                        </p:tav>
                                      </p:tavLst>
                                    </p:anim>
                                    <p:animEffect transition="in" filter="fade">
                                      <p:cBhvr>
                                        <p:cTn id="61" dur="500"/>
                                        <p:tgtEl>
                                          <p:spTgt spid="22">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4" presetClass="entr" presetSubtype="0" accel="100000" fill="hold" nodeType="clickEffect">
                                  <p:stCondLst>
                                    <p:cond delay="0"/>
                                  </p:stCondLst>
                                  <p:childTnLst>
                                    <p:set>
                                      <p:cBhvr>
                                        <p:cTn id="65" dur="1" fill="hold">
                                          <p:stCondLst>
                                            <p:cond delay="0"/>
                                          </p:stCondLst>
                                        </p:cTn>
                                        <p:tgtEl>
                                          <p:spTgt spid="22">
                                            <p:txEl>
                                              <p:pRg st="3" end="3"/>
                                            </p:txEl>
                                          </p:spTgt>
                                        </p:tgtEl>
                                        <p:attrNameLst>
                                          <p:attrName>style.visibility</p:attrName>
                                        </p:attrNameLst>
                                      </p:cBhvr>
                                      <p:to>
                                        <p:strVal val="visible"/>
                                      </p:to>
                                    </p:set>
                                    <p:anim calcmode="lin" valueType="num">
                                      <p:cBhvr>
                                        <p:cTn id="66" dur="500" fill="hold"/>
                                        <p:tgtEl>
                                          <p:spTgt spid="22">
                                            <p:txEl>
                                              <p:pRg st="3" end="3"/>
                                            </p:txEl>
                                          </p:spTgt>
                                        </p:tgtEl>
                                        <p:attrNameLst>
                                          <p:attrName>ppt_w</p:attrName>
                                        </p:attrNameLst>
                                      </p:cBhvr>
                                      <p:tavLst>
                                        <p:tav tm="0">
                                          <p:val>
                                            <p:strVal val="#ppt_w*0.05"/>
                                          </p:val>
                                        </p:tav>
                                        <p:tav tm="100000">
                                          <p:val>
                                            <p:strVal val="#ppt_w"/>
                                          </p:val>
                                        </p:tav>
                                      </p:tavLst>
                                    </p:anim>
                                    <p:anim calcmode="lin" valueType="num">
                                      <p:cBhvr>
                                        <p:cTn id="67" dur="500" fill="hold"/>
                                        <p:tgtEl>
                                          <p:spTgt spid="22">
                                            <p:txEl>
                                              <p:pRg st="3" end="3"/>
                                            </p:txEl>
                                          </p:spTgt>
                                        </p:tgtEl>
                                        <p:attrNameLst>
                                          <p:attrName>ppt_h</p:attrName>
                                        </p:attrNameLst>
                                      </p:cBhvr>
                                      <p:tavLst>
                                        <p:tav tm="0">
                                          <p:val>
                                            <p:strVal val="#ppt_h"/>
                                          </p:val>
                                        </p:tav>
                                        <p:tav tm="100000">
                                          <p:val>
                                            <p:strVal val="#ppt_h"/>
                                          </p:val>
                                        </p:tav>
                                      </p:tavLst>
                                    </p:anim>
                                    <p:anim calcmode="lin" valueType="num">
                                      <p:cBhvr>
                                        <p:cTn id="68" dur="500" fill="hold"/>
                                        <p:tgtEl>
                                          <p:spTgt spid="22">
                                            <p:txEl>
                                              <p:pRg st="3" end="3"/>
                                            </p:txEl>
                                          </p:spTgt>
                                        </p:tgtEl>
                                        <p:attrNameLst>
                                          <p:attrName>ppt_x</p:attrName>
                                        </p:attrNameLst>
                                      </p:cBhvr>
                                      <p:tavLst>
                                        <p:tav tm="0">
                                          <p:val>
                                            <p:strVal val="#ppt_x-.2"/>
                                          </p:val>
                                        </p:tav>
                                        <p:tav tm="100000">
                                          <p:val>
                                            <p:strVal val="#ppt_x"/>
                                          </p:val>
                                        </p:tav>
                                      </p:tavLst>
                                    </p:anim>
                                    <p:anim calcmode="lin" valueType="num">
                                      <p:cBhvr>
                                        <p:cTn id="69" dur="500" fill="hold"/>
                                        <p:tgtEl>
                                          <p:spTgt spid="22">
                                            <p:txEl>
                                              <p:pRg st="3" end="3"/>
                                            </p:txEl>
                                          </p:spTgt>
                                        </p:tgtEl>
                                        <p:attrNameLst>
                                          <p:attrName>ppt_y</p:attrName>
                                        </p:attrNameLst>
                                      </p:cBhvr>
                                      <p:tavLst>
                                        <p:tav tm="0">
                                          <p:val>
                                            <p:strVal val="#ppt_y"/>
                                          </p:val>
                                        </p:tav>
                                        <p:tav tm="100000">
                                          <p:val>
                                            <p:strVal val="#ppt_y"/>
                                          </p:val>
                                        </p:tav>
                                      </p:tavLst>
                                    </p:anim>
                                    <p:animEffect transition="in" filter="fade">
                                      <p:cBhvr>
                                        <p:cTn id="70" dur="5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Formation (verbes du 1</a:t>
            </a:r>
            <a:r>
              <a:rPr lang="fr-CA" baseline="30000" dirty="0"/>
              <a:t>er</a:t>
            </a:r>
            <a:r>
              <a:rPr lang="fr-CA" dirty="0"/>
              <a:t> groupe)</a:t>
            </a:r>
          </a:p>
        </p:txBody>
      </p:sp>
      <p:sp>
        <p:nvSpPr>
          <p:cNvPr id="21" name="Rectangle 20">
            <a:extLst>
              <a:ext uri="{FF2B5EF4-FFF2-40B4-BE49-F238E27FC236}">
                <a16:creationId xmlns:a16="http://schemas.microsoft.com/office/drawing/2014/main" id="{5BD99023-E951-E73C-1813-89D5DE1841CE}"/>
              </a:ext>
            </a:extLst>
          </p:cNvPr>
          <p:cNvSpPr>
            <a:spLocks noChangeArrowheads="1"/>
          </p:cNvSpPr>
          <p:nvPr/>
        </p:nvSpPr>
        <p:spPr bwMode="auto">
          <a:xfrm>
            <a:off x="4291490" y="1533525"/>
            <a:ext cx="9128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a:ln>
                  <a:noFill/>
                </a:ln>
                <a:solidFill>
                  <a:srgbClr val="333766"/>
                </a:solidFill>
                <a:effectLst/>
                <a:uLnTx/>
                <a:uFillTx/>
                <a:latin typeface="Arial" panose="020B0604020202020204" pitchFamily="34" charset="0"/>
                <a:cs typeface="+mn-cs"/>
              </a:rPr>
              <a:t>er</a:t>
            </a:r>
            <a:endParaRPr kumimoji="0" lang="fr-CA" altLang="fr-FR" sz="6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2" name="Rectangle 21">
            <a:extLst>
              <a:ext uri="{FF2B5EF4-FFF2-40B4-BE49-F238E27FC236}">
                <a16:creationId xmlns:a16="http://schemas.microsoft.com/office/drawing/2014/main" id="{F0601946-772A-2BAC-744C-FC991EB08347}"/>
              </a:ext>
            </a:extLst>
          </p:cNvPr>
          <p:cNvSpPr>
            <a:spLocks noChangeArrowheads="1"/>
          </p:cNvSpPr>
          <p:nvPr/>
        </p:nvSpPr>
        <p:spPr bwMode="auto">
          <a:xfrm>
            <a:off x="4294665" y="1533525"/>
            <a:ext cx="835025" cy="1016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dirty="0">
                <a:ln>
                  <a:noFill/>
                </a:ln>
                <a:solidFill>
                  <a:srgbClr val="C00000"/>
                </a:solidFill>
                <a:effectLst/>
                <a:uLnTx/>
                <a:uFillTx/>
                <a:latin typeface="Arial" panose="020B0604020202020204" pitchFamily="34" charset="0"/>
                <a:cs typeface="+mn-cs"/>
              </a:rPr>
              <a:t>é</a:t>
            </a:r>
            <a:endParaRPr kumimoji="0" lang="fr-CA" altLang="fr-FR" sz="6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24" name="Rectangle 23">
            <a:extLst>
              <a:ext uri="{FF2B5EF4-FFF2-40B4-BE49-F238E27FC236}">
                <a16:creationId xmlns:a16="http://schemas.microsoft.com/office/drawing/2014/main" id="{9C7F6528-8D72-8950-CA7B-615B24E325C6}"/>
              </a:ext>
            </a:extLst>
          </p:cNvPr>
          <p:cNvSpPr>
            <a:spLocks noChangeArrowheads="1"/>
          </p:cNvSpPr>
          <p:nvPr/>
        </p:nvSpPr>
        <p:spPr bwMode="auto">
          <a:xfrm>
            <a:off x="4278790" y="2524125"/>
            <a:ext cx="9112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a:ln>
                  <a:noFill/>
                </a:ln>
                <a:solidFill>
                  <a:srgbClr val="333766"/>
                </a:solidFill>
                <a:effectLst/>
                <a:uLnTx/>
                <a:uFillTx/>
                <a:latin typeface="Arial" panose="020B0604020202020204" pitchFamily="34" charset="0"/>
                <a:cs typeface="+mn-cs"/>
              </a:rPr>
              <a:t>er</a:t>
            </a:r>
            <a:endParaRPr kumimoji="0" lang="fr-CA" altLang="fr-FR" sz="6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5" name="Rectangle 24">
            <a:extLst>
              <a:ext uri="{FF2B5EF4-FFF2-40B4-BE49-F238E27FC236}">
                <a16:creationId xmlns:a16="http://schemas.microsoft.com/office/drawing/2014/main" id="{CD5F7276-9214-5080-A986-436BB0F19877}"/>
              </a:ext>
            </a:extLst>
          </p:cNvPr>
          <p:cNvSpPr>
            <a:spLocks noChangeArrowheads="1"/>
          </p:cNvSpPr>
          <p:nvPr/>
        </p:nvSpPr>
        <p:spPr bwMode="auto">
          <a:xfrm>
            <a:off x="4262917" y="2522536"/>
            <a:ext cx="835025" cy="1016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dirty="0">
                <a:ln>
                  <a:noFill/>
                </a:ln>
                <a:solidFill>
                  <a:srgbClr val="C00000"/>
                </a:solidFill>
                <a:effectLst/>
                <a:uLnTx/>
                <a:uFillTx/>
                <a:latin typeface="Arial" panose="020B0604020202020204" pitchFamily="34" charset="0"/>
                <a:cs typeface="+mn-cs"/>
              </a:rPr>
              <a:t>é</a:t>
            </a:r>
            <a:endParaRPr kumimoji="0" lang="fr-CA" altLang="fr-FR" sz="6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27" name="Rectangle 26">
            <a:extLst>
              <a:ext uri="{FF2B5EF4-FFF2-40B4-BE49-F238E27FC236}">
                <a16:creationId xmlns:a16="http://schemas.microsoft.com/office/drawing/2014/main" id="{490C64E6-D56B-9FB7-6994-EC1F15FDD5E5}"/>
              </a:ext>
            </a:extLst>
          </p:cNvPr>
          <p:cNvSpPr>
            <a:spLocks noChangeArrowheads="1"/>
          </p:cNvSpPr>
          <p:nvPr/>
        </p:nvSpPr>
        <p:spPr bwMode="auto">
          <a:xfrm>
            <a:off x="4278790" y="3565525"/>
            <a:ext cx="9112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a:ln>
                  <a:noFill/>
                </a:ln>
                <a:solidFill>
                  <a:srgbClr val="333766"/>
                </a:solidFill>
                <a:effectLst/>
                <a:uLnTx/>
                <a:uFillTx/>
                <a:latin typeface="Arial" panose="020B0604020202020204" pitchFamily="34" charset="0"/>
                <a:cs typeface="+mn-cs"/>
              </a:rPr>
              <a:t>er</a:t>
            </a:r>
            <a:endParaRPr kumimoji="0" lang="fr-CA" altLang="fr-FR" sz="6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8" name="Rectangle 27">
            <a:extLst>
              <a:ext uri="{FF2B5EF4-FFF2-40B4-BE49-F238E27FC236}">
                <a16:creationId xmlns:a16="http://schemas.microsoft.com/office/drawing/2014/main" id="{BE691566-949A-3634-C952-91322E4A431C}"/>
              </a:ext>
            </a:extLst>
          </p:cNvPr>
          <p:cNvSpPr>
            <a:spLocks noChangeArrowheads="1"/>
          </p:cNvSpPr>
          <p:nvPr/>
        </p:nvSpPr>
        <p:spPr bwMode="auto">
          <a:xfrm>
            <a:off x="4281965" y="3565525"/>
            <a:ext cx="835025" cy="1016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dirty="0">
                <a:ln>
                  <a:noFill/>
                </a:ln>
                <a:solidFill>
                  <a:srgbClr val="C00000"/>
                </a:solidFill>
                <a:effectLst/>
                <a:uLnTx/>
                <a:uFillTx/>
                <a:latin typeface="Arial" panose="020B0604020202020204" pitchFamily="34" charset="0"/>
                <a:cs typeface="+mn-cs"/>
              </a:rPr>
              <a:t>é</a:t>
            </a:r>
            <a:endParaRPr kumimoji="0" lang="fr-CA" altLang="fr-FR" sz="6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29" name="Rectangle 28">
            <a:extLst>
              <a:ext uri="{FF2B5EF4-FFF2-40B4-BE49-F238E27FC236}">
                <a16:creationId xmlns:a16="http://schemas.microsoft.com/office/drawing/2014/main" id="{FF117CC2-236E-9F51-923E-FE26B6311FEC}"/>
              </a:ext>
            </a:extLst>
          </p:cNvPr>
          <p:cNvSpPr/>
          <p:nvPr/>
        </p:nvSpPr>
        <p:spPr>
          <a:xfrm>
            <a:off x="6468796" y="1676420"/>
            <a:ext cx="2348721" cy="2215991"/>
          </a:xfrm>
          <a:prstGeom prst="rect">
            <a:avLst/>
          </a:prstGeom>
          <a:noFill/>
        </p:spPr>
        <p:txBody>
          <a:bodyPr wrap="none">
            <a:spAutoFit/>
          </a:bodyPr>
          <a:lstStyle/>
          <a:p>
            <a:pPr algn="ctr">
              <a:defRPr/>
            </a:pPr>
            <a:r>
              <a:rPr lang="en-US" sz="13800" dirty="0">
                <a:ln w="0"/>
                <a:solidFill>
                  <a:srgbClr val="2274A5"/>
                </a:solidFill>
                <a:effectLst>
                  <a:outerShdw blurRad="38100" dist="25400" dir="5400000" algn="ctr" rotWithShape="0">
                    <a:srgbClr val="6E747A">
                      <a:alpha val="43000"/>
                    </a:srgbClr>
                  </a:outerShdw>
                </a:effectLst>
                <a:latin typeface="Arial" charset="0"/>
                <a:cs typeface="+mn-cs"/>
              </a:rPr>
              <a:t>-</a:t>
            </a:r>
            <a:r>
              <a:rPr lang="en-US" sz="13800" dirty="0" err="1">
                <a:ln w="0"/>
                <a:solidFill>
                  <a:srgbClr val="2274A5"/>
                </a:solidFill>
                <a:effectLst>
                  <a:outerShdw blurRad="38100" dist="25400" dir="5400000" algn="ctr" rotWithShape="0">
                    <a:srgbClr val="6E747A">
                      <a:alpha val="43000"/>
                    </a:srgbClr>
                  </a:outerShdw>
                </a:effectLst>
                <a:latin typeface="Arial" charset="0"/>
                <a:cs typeface="+mn-cs"/>
              </a:rPr>
              <a:t>er</a:t>
            </a:r>
            <a:endParaRPr lang="en-US" sz="13800" dirty="0">
              <a:ln w="0"/>
              <a:solidFill>
                <a:srgbClr val="2274A5"/>
              </a:solidFill>
              <a:effectLst>
                <a:outerShdw blurRad="38100" dist="25400" dir="5400000" algn="ctr" rotWithShape="0">
                  <a:srgbClr val="6E747A">
                    <a:alpha val="43000"/>
                  </a:srgbClr>
                </a:outerShdw>
              </a:effectLst>
              <a:latin typeface="Arial" charset="0"/>
              <a:cs typeface="+mn-cs"/>
            </a:endParaRPr>
          </a:p>
        </p:txBody>
      </p:sp>
      <p:sp>
        <p:nvSpPr>
          <p:cNvPr id="30" name="Right Arrow 19">
            <a:extLst>
              <a:ext uri="{FF2B5EF4-FFF2-40B4-BE49-F238E27FC236}">
                <a16:creationId xmlns:a16="http://schemas.microsoft.com/office/drawing/2014/main" id="{FC9C5678-A5EE-6E17-D859-8CAA46F81162}"/>
              </a:ext>
            </a:extLst>
          </p:cNvPr>
          <p:cNvSpPr/>
          <p:nvPr/>
        </p:nvSpPr>
        <p:spPr>
          <a:xfrm>
            <a:off x="9282760" y="2708215"/>
            <a:ext cx="457200" cy="542330"/>
          </a:xfrm>
          <a:prstGeom prst="rightArrow">
            <a:avLst/>
          </a:prstGeom>
          <a:solidFill>
            <a:srgbClr val="32936F"/>
          </a:solidFill>
          <a:ln>
            <a:noFill/>
          </a:ln>
        </p:spPr>
        <p:style>
          <a:lnRef idx="1">
            <a:schemeClr val="accent6"/>
          </a:lnRef>
          <a:fillRef idx="3">
            <a:schemeClr val="accent6"/>
          </a:fillRef>
          <a:effectRef idx="2">
            <a:schemeClr val="accent6"/>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196B43AF-0A8B-51AB-3D1E-F51523F276E8}"/>
              </a:ext>
            </a:extLst>
          </p:cNvPr>
          <p:cNvSpPr/>
          <p:nvPr/>
        </p:nvSpPr>
        <p:spPr>
          <a:xfrm>
            <a:off x="10080423" y="1676420"/>
            <a:ext cx="1758816" cy="2215991"/>
          </a:xfrm>
          <a:prstGeom prst="rect">
            <a:avLst/>
          </a:prstGeom>
          <a:noFill/>
        </p:spPr>
        <p:txBody>
          <a:bodyPr wrap="none">
            <a:spAutoFit/>
          </a:bodyPr>
          <a:lstStyle/>
          <a:p>
            <a:pPr algn="ctr">
              <a:defRPr/>
            </a:pPr>
            <a:r>
              <a:rPr lang="en-US" sz="13800" dirty="0">
                <a:ln w="0"/>
                <a:solidFill>
                  <a:srgbClr val="2274A5"/>
                </a:solidFill>
                <a:effectLst>
                  <a:outerShdw blurRad="38100" dist="25400" dir="5400000" algn="ctr" rotWithShape="0">
                    <a:srgbClr val="6E747A">
                      <a:alpha val="43000"/>
                    </a:srgbClr>
                  </a:outerShdw>
                </a:effectLst>
                <a:latin typeface="Arial" charset="0"/>
                <a:cs typeface="+mn-cs"/>
              </a:rPr>
              <a:t>-é</a:t>
            </a:r>
          </a:p>
        </p:txBody>
      </p:sp>
      <p:sp>
        <p:nvSpPr>
          <p:cNvPr id="32" name="Rectangle 31">
            <a:extLst>
              <a:ext uri="{FF2B5EF4-FFF2-40B4-BE49-F238E27FC236}">
                <a16:creationId xmlns:a16="http://schemas.microsoft.com/office/drawing/2014/main" id="{D030A6FB-4A05-923A-3E3A-DD083A967AB1}"/>
              </a:ext>
            </a:extLst>
          </p:cNvPr>
          <p:cNvSpPr>
            <a:spLocks noChangeArrowheads="1"/>
          </p:cNvSpPr>
          <p:nvPr/>
        </p:nvSpPr>
        <p:spPr bwMode="auto">
          <a:xfrm>
            <a:off x="4624381" y="5195600"/>
            <a:ext cx="30187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b="0" i="0" u="none" strike="noStrike" kern="0" cap="none" spc="0" normalizeH="0" baseline="0" dirty="0">
                <a:ln>
                  <a:noFill/>
                </a:ln>
                <a:solidFill>
                  <a:srgbClr val="627B9A"/>
                </a:solidFill>
                <a:effectLst/>
                <a:uLnTx/>
                <a:uFillTx/>
                <a:latin typeface="Arial" panose="020B0604020202020204" pitchFamily="34" charset="0"/>
                <a:cs typeface="+mn-cs"/>
              </a:rPr>
              <a:t>pas d'exception</a:t>
            </a:r>
          </a:p>
        </p:txBody>
      </p:sp>
      <p:sp>
        <p:nvSpPr>
          <p:cNvPr id="20" name="Rectangle 19">
            <a:extLst>
              <a:ext uri="{FF2B5EF4-FFF2-40B4-BE49-F238E27FC236}">
                <a16:creationId xmlns:a16="http://schemas.microsoft.com/office/drawing/2014/main" id="{932911C2-E5F9-D5BD-0656-7F58211C6580}"/>
              </a:ext>
            </a:extLst>
          </p:cNvPr>
          <p:cNvSpPr>
            <a:spLocks noChangeArrowheads="1"/>
          </p:cNvSpPr>
          <p:nvPr/>
        </p:nvSpPr>
        <p:spPr bwMode="auto">
          <a:xfrm>
            <a:off x="3008790" y="1533525"/>
            <a:ext cx="16827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0" i="0" u="none" strike="noStrike" kern="0" cap="none" spc="0" normalizeH="0" baseline="0" noProof="0" dirty="0" err="1">
                <a:ln>
                  <a:noFill/>
                </a:ln>
                <a:solidFill>
                  <a:srgbClr val="333766"/>
                </a:solidFill>
                <a:effectLst/>
                <a:uLnTx/>
                <a:uFillTx/>
                <a:latin typeface="Arial" panose="020B0604020202020204" pitchFamily="34" charset="0"/>
                <a:cs typeface="+mn-cs"/>
              </a:rPr>
              <a:t>parl</a:t>
            </a:r>
            <a:r>
              <a:rPr kumimoji="0" lang="fr-CA" altLang="fr-FR" sz="6000" b="0" i="0" u="none" strike="noStrike" kern="0" cap="none" spc="0" normalizeH="0" baseline="0" noProof="0" dirty="0">
                <a:ln>
                  <a:noFill/>
                </a:ln>
                <a:solidFill>
                  <a:srgbClr val="333766"/>
                </a:solidFill>
                <a:effectLst/>
                <a:uLnTx/>
                <a:uFillTx/>
                <a:latin typeface="Arial" panose="020B0604020202020204" pitchFamily="34" charset="0"/>
                <a:cs typeface="+mn-cs"/>
              </a:rPr>
              <a:t> </a:t>
            </a:r>
            <a:endParaRPr kumimoji="0" lang="fr-CA" altLang="fr-FR" sz="6000" b="1"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23" name="Rectangle 22">
            <a:extLst>
              <a:ext uri="{FF2B5EF4-FFF2-40B4-BE49-F238E27FC236}">
                <a16:creationId xmlns:a16="http://schemas.microsoft.com/office/drawing/2014/main" id="{FE1118CC-82DE-0474-C71A-9DAA2CCFDE7F}"/>
              </a:ext>
            </a:extLst>
          </p:cNvPr>
          <p:cNvSpPr>
            <a:spLocks noChangeArrowheads="1"/>
          </p:cNvSpPr>
          <p:nvPr/>
        </p:nvSpPr>
        <p:spPr bwMode="auto">
          <a:xfrm>
            <a:off x="2996090" y="2524125"/>
            <a:ext cx="1638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0" i="0" u="none" strike="noStrike" kern="0" cap="none" spc="0" normalizeH="0" baseline="0" noProof="0">
                <a:ln>
                  <a:noFill/>
                </a:ln>
                <a:solidFill>
                  <a:srgbClr val="333766"/>
                </a:solidFill>
                <a:effectLst/>
                <a:uLnTx/>
                <a:uFillTx/>
                <a:latin typeface="Arial" panose="020B0604020202020204" pitchFamily="34" charset="0"/>
                <a:cs typeface="+mn-cs"/>
              </a:rPr>
              <a:t>aim </a:t>
            </a:r>
            <a:endParaRPr kumimoji="0" lang="fr-CA" altLang="fr-FR" sz="6000" b="1" i="0" u="none" strike="noStrike" kern="0" cap="none" spc="0" normalizeH="0" baseline="0" noProof="0">
              <a:ln>
                <a:noFill/>
              </a:ln>
              <a:solidFill>
                <a:srgbClr val="333766"/>
              </a:solidFill>
              <a:effectLst/>
              <a:uLnTx/>
              <a:uFillTx/>
              <a:latin typeface="Arial" panose="020B0604020202020204" pitchFamily="34" charset="0"/>
              <a:cs typeface="+mn-cs"/>
            </a:endParaRPr>
          </a:p>
        </p:txBody>
      </p:sp>
      <p:sp>
        <p:nvSpPr>
          <p:cNvPr id="26" name="Rectangle 25">
            <a:extLst>
              <a:ext uri="{FF2B5EF4-FFF2-40B4-BE49-F238E27FC236}">
                <a16:creationId xmlns:a16="http://schemas.microsoft.com/office/drawing/2014/main" id="{17CD9CE0-2997-D220-9C45-BF70B5A355ED}"/>
              </a:ext>
            </a:extLst>
          </p:cNvPr>
          <p:cNvSpPr>
            <a:spLocks noChangeArrowheads="1"/>
          </p:cNvSpPr>
          <p:nvPr/>
        </p:nvSpPr>
        <p:spPr bwMode="auto">
          <a:xfrm>
            <a:off x="2386490" y="3565525"/>
            <a:ext cx="2279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0" i="0" u="none" strike="noStrike" kern="0" cap="none" spc="0" normalizeH="0" baseline="0" noProof="0">
                <a:ln>
                  <a:noFill/>
                </a:ln>
                <a:solidFill>
                  <a:srgbClr val="333766"/>
                </a:solidFill>
                <a:effectLst/>
                <a:uLnTx/>
                <a:uFillTx/>
                <a:latin typeface="Arial" panose="020B0604020202020204" pitchFamily="34" charset="0"/>
                <a:cs typeface="+mn-cs"/>
              </a:rPr>
              <a:t>chant </a:t>
            </a:r>
            <a:endParaRPr kumimoji="0" lang="fr-CA" altLang="fr-FR" sz="6000" b="1" i="0" u="none" strike="noStrike" kern="0" cap="none" spc="0" normalizeH="0" baseline="0" noProof="0">
              <a:ln>
                <a:noFill/>
              </a:ln>
              <a:solidFill>
                <a:srgbClr val="333766"/>
              </a:solidFill>
              <a:effectLst/>
              <a:uLnTx/>
              <a:uFillTx/>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par>
                                <p:cTn id="11" presetID="10"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20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xit" presetSubtype="4" fill="hold" nodeType="clickEffect">
                                  <p:stCondLst>
                                    <p:cond delay="0"/>
                                  </p:stCondLst>
                                  <p:childTnLst>
                                    <p:anim calcmode="lin" valueType="num">
                                      <p:cBhvr additive="base">
                                        <p:cTn id="23" dur="500"/>
                                        <p:tgtEl>
                                          <p:spTgt spid="21"/>
                                        </p:tgtEl>
                                        <p:attrNameLst>
                                          <p:attrName>ppt_x</p:attrName>
                                        </p:attrNameLst>
                                      </p:cBhvr>
                                      <p:tavLst>
                                        <p:tav tm="0">
                                          <p:val>
                                            <p:strVal val="ppt_x"/>
                                          </p:val>
                                        </p:tav>
                                        <p:tav tm="100000">
                                          <p:val>
                                            <p:strVal val="ppt_x"/>
                                          </p:val>
                                        </p:tav>
                                      </p:tavLst>
                                    </p:anim>
                                    <p:anim calcmode="lin" valueType="num">
                                      <p:cBhvr additive="base">
                                        <p:cTn id="24" dur="500"/>
                                        <p:tgtEl>
                                          <p:spTgt spid="21"/>
                                        </p:tgtEl>
                                        <p:attrNameLst>
                                          <p:attrName>ppt_y</p:attrName>
                                        </p:attrNameLst>
                                      </p:cBhvr>
                                      <p:tavLst>
                                        <p:tav tm="0">
                                          <p:val>
                                            <p:strVal val="ppt_y"/>
                                          </p:val>
                                        </p:tav>
                                        <p:tav tm="100000">
                                          <p:val>
                                            <p:strVal val="1+ppt_h/2"/>
                                          </p:val>
                                        </p:tav>
                                      </p:tavLst>
                                    </p:anim>
                                    <p:set>
                                      <p:cBhvr>
                                        <p:cTn id="25" dur="1" fill="hold">
                                          <p:stCondLst>
                                            <p:cond delay="499"/>
                                          </p:stCondLst>
                                        </p:cTn>
                                        <p:tgtEl>
                                          <p:spTgt spid="2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nodeType="clickEffect">
                                  <p:stCondLst>
                                    <p:cond delay="0"/>
                                  </p:stCondLst>
                                  <p:childTnLst>
                                    <p:anim calcmode="lin" valueType="num">
                                      <p:cBhvr additive="base">
                                        <p:cTn id="39" dur="500"/>
                                        <p:tgtEl>
                                          <p:spTgt spid="24"/>
                                        </p:tgtEl>
                                        <p:attrNameLst>
                                          <p:attrName>ppt_x</p:attrName>
                                        </p:attrNameLst>
                                      </p:cBhvr>
                                      <p:tavLst>
                                        <p:tav tm="0">
                                          <p:val>
                                            <p:strVal val="ppt_x"/>
                                          </p:val>
                                        </p:tav>
                                        <p:tav tm="100000">
                                          <p:val>
                                            <p:strVal val="ppt_x"/>
                                          </p:val>
                                        </p:tav>
                                      </p:tavLst>
                                    </p:anim>
                                    <p:anim calcmode="lin" valueType="num">
                                      <p:cBhvr additive="base">
                                        <p:cTn id="40" dur="500"/>
                                        <p:tgtEl>
                                          <p:spTgt spid="24"/>
                                        </p:tgtEl>
                                        <p:attrNameLst>
                                          <p:attrName>ppt_y</p:attrName>
                                        </p:attrNameLst>
                                      </p:cBhvr>
                                      <p:tavLst>
                                        <p:tav tm="0">
                                          <p:val>
                                            <p:strVal val="ppt_y"/>
                                          </p:val>
                                        </p:tav>
                                        <p:tav tm="100000">
                                          <p:val>
                                            <p:strVal val="1+ppt_h/2"/>
                                          </p:val>
                                        </p:tav>
                                      </p:tavLst>
                                    </p:anim>
                                    <p:set>
                                      <p:cBhvr>
                                        <p:cTn id="41" dur="1" fill="hold">
                                          <p:stCondLst>
                                            <p:cond delay="499"/>
                                          </p:stCondLst>
                                        </p:cTn>
                                        <p:tgtEl>
                                          <p:spTgt spid="2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7"/>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xit" presetSubtype="4" fill="hold" nodeType="clickEffect">
                                  <p:stCondLst>
                                    <p:cond delay="0"/>
                                  </p:stCondLst>
                                  <p:childTnLst>
                                    <p:anim calcmode="lin" valueType="num">
                                      <p:cBhvr additive="base">
                                        <p:cTn id="55" dur="500"/>
                                        <p:tgtEl>
                                          <p:spTgt spid="27"/>
                                        </p:tgtEl>
                                        <p:attrNameLst>
                                          <p:attrName>ppt_x</p:attrName>
                                        </p:attrNameLst>
                                      </p:cBhvr>
                                      <p:tavLst>
                                        <p:tav tm="0">
                                          <p:val>
                                            <p:strVal val="ppt_x"/>
                                          </p:val>
                                        </p:tav>
                                        <p:tav tm="100000">
                                          <p:val>
                                            <p:strVal val="ppt_x"/>
                                          </p:val>
                                        </p:tav>
                                      </p:tavLst>
                                    </p:anim>
                                    <p:anim calcmode="lin" valueType="num">
                                      <p:cBhvr additive="base">
                                        <p:cTn id="56" dur="500"/>
                                        <p:tgtEl>
                                          <p:spTgt spid="27"/>
                                        </p:tgtEl>
                                        <p:attrNameLst>
                                          <p:attrName>ppt_y</p:attrName>
                                        </p:attrNameLst>
                                      </p:cBhvr>
                                      <p:tavLst>
                                        <p:tav tm="0">
                                          <p:val>
                                            <p:strVal val="ppt_y"/>
                                          </p:val>
                                        </p:tav>
                                        <p:tav tm="100000">
                                          <p:val>
                                            <p:strVal val="1+ppt_h/2"/>
                                          </p:val>
                                        </p:tav>
                                      </p:tavLst>
                                    </p:anim>
                                    <p:set>
                                      <p:cBhvr>
                                        <p:cTn id="57" dur="1" fill="hold">
                                          <p:stCondLst>
                                            <p:cond delay="499"/>
                                          </p:stCondLst>
                                        </p:cTn>
                                        <p:tgtEl>
                                          <p:spTgt spid="2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additive="base">
                                        <p:cTn id="66" dur="500" fill="hold"/>
                                        <p:tgtEl>
                                          <p:spTgt spid="32"/>
                                        </p:tgtEl>
                                        <p:attrNameLst>
                                          <p:attrName>ppt_x</p:attrName>
                                        </p:attrNameLst>
                                      </p:cBhvr>
                                      <p:tavLst>
                                        <p:tav tm="0">
                                          <p:val>
                                            <p:strVal val="#ppt_x"/>
                                          </p:val>
                                        </p:tav>
                                        <p:tav tm="100000">
                                          <p:val>
                                            <p:strVal val="#ppt_x"/>
                                          </p:val>
                                        </p:tav>
                                      </p:tavLst>
                                    </p:anim>
                                    <p:anim calcmode="lin" valueType="num">
                                      <p:cBhvr additive="base">
                                        <p:cTn id="6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animBg="1"/>
      <p:bldP spid="24" grpId="0"/>
      <p:bldP spid="24" grpId="1"/>
      <p:bldP spid="25" grpId="0" animBg="1"/>
      <p:bldP spid="27" grpId="0"/>
      <p:bldP spid="27" grpId="1"/>
      <p:bldP spid="28" grpId="0" animBg="1"/>
      <p:bldP spid="32" grpId="0"/>
      <p:bldP spid="20" grpId="0"/>
      <p:bldP spid="23"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6F886-79A1-6645-6B77-93EEED0CCEBF}"/>
              </a:ext>
            </a:extLst>
          </p:cNvPr>
          <p:cNvSpPr>
            <a:spLocks noGrp="1"/>
          </p:cNvSpPr>
          <p:nvPr>
            <p:ph type="title"/>
          </p:nvPr>
        </p:nvSpPr>
        <p:spPr/>
        <p:txBody>
          <a:bodyPr/>
          <a:lstStyle/>
          <a:p>
            <a:r>
              <a:rPr lang="fr-CA" altLang="fr-FR" sz="2800" dirty="0"/>
              <a:t>Formation (verbes du 2</a:t>
            </a:r>
            <a:r>
              <a:rPr lang="fr-CA" altLang="fr-FR" sz="2800" baseline="30000" dirty="0"/>
              <a:t>e</a:t>
            </a:r>
            <a:r>
              <a:rPr lang="fr-CA" altLang="fr-FR" sz="2800" dirty="0"/>
              <a:t> groupe)</a:t>
            </a:r>
            <a:endParaRPr lang="fr-CA" dirty="0"/>
          </a:p>
        </p:txBody>
      </p:sp>
      <p:sp>
        <p:nvSpPr>
          <p:cNvPr id="22" name="Rectangle 21">
            <a:extLst>
              <a:ext uri="{FF2B5EF4-FFF2-40B4-BE49-F238E27FC236}">
                <a16:creationId xmlns:a16="http://schemas.microsoft.com/office/drawing/2014/main" id="{3AB26C81-DF9B-FA5C-6FBE-3A285952A49D}"/>
              </a:ext>
            </a:extLst>
          </p:cNvPr>
          <p:cNvSpPr>
            <a:spLocks noChangeArrowheads="1"/>
          </p:cNvSpPr>
          <p:nvPr/>
        </p:nvSpPr>
        <p:spPr bwMode="auto">
          <a:xfrm>
            <a:off x="4106860" y="1583028"/>
            <a:ext cx="6969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dirty="0" err="1">
                <a:ln>
                  <a:noFill/>
                </a:ln>
                <a:solidFill>
                  <a:srgbClr val="333766"/>
                </a:solidFill>
                <a:effectLst/>
                <a:uLnTx/>
                <a:uFillTx/>
                <a:latin typeface="Arial" panose="020B0604020202020204" pitchFamily="34" charset="0"/>
                <a:cs typeface="+mn-cs"/>
              </a:rPr>
              <a:t>ir</a:t>
            </a:r>
            <a:endParaRPr kumimoji="0" lang="fr-CA" altLang="fr-FR" sz="6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3" name="Rectangle 22">
            <a:extLst>
              <a:ext uri="{FF2B5EF4-FFF2-40B4-BE49-F238E27FC236}">
                <a16:creationId xmlns:a16="http://schemas.microsoft.com/office/drawing/2014/main" id="{264B2477-6F8D-91EF-F7E6-58E76F5BD299}"/>
              </a:ext>
            </a:extLst>
          </p:cNvPr>
          <p:cNvSpPr>
            <a:spLocks noChangeArrowheads="1"/>
          </p:cNvSpPr>
          <p:nvPr/>
        </p:nvSpPr>
        <p:spPr bwMode="auto">
          <a:xfrm>
            <a:off x="4125907" y="1592547"/>
            <a:ext cx="835025" cy="1016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dirty="0">
                <a:ln>
                  <a:noFill/>
                </a:ln>
                <a:solidFill>
                  <a:srgbClr val="C00000"/>
                </a:solidFill>
                <a:effectLst/>
                <a:uLnTx/>
                <a:uFillTx/>
                <a:latin typeface="Arial" panose="020B0604020202020204" pitchFamily="34" charset="0"/>
                <a:cs typeface="+mn-cs"/>
              </a:rPr>
              <a:t>i</a:t>
            </a:r>
            <a:endParaRPr kumimoji="0" lang="fr-CA" altLang="fr-FR" sz="6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25" name="Rectangle 24">
            <a:extLst>
              <a:ext uri="{FF2B5EF4-FFF2-40B4-BE49-F238E27FC236}">
                <a16:creationId xmlns:a16="http://schemas.microsoft.com/office/drawing/2014/main" id="{62841214-C378-4E88-1DD8-B8FF21585E12}"/>
              </a:ext>
            </a:extLst>
          </p:cNvPr>
          <p:cNvSpPr>
            <a:spLocks noChangeArrowheads="1"/>
          </p:cNvSpPr>
          <p:nvPr/>
        </p:nvSpPr>
        <p:spPr bwMode="auto">
          <a:xfrm>
            <a:off x="4141787" y="2794000"/>
            <a:ext cx="6969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a:ln>
                  <a:noFill/>
                </a:ln>
                <a:solidFill>
                  <a:srgbClr val="333766"/>
                </a:solidFill>
                <a:effectLst/>
                <a:uLnTx/>
                <a:uFillTx/>
                <a:latin typeface="Arial" panose="020B0604020202020204" pitchFamily="34" charset="0"/>
                <a:cs typeface="+mn-cs"/>
              </a:rPr>
              <a:t>ir</a:t>
            </a:r>
            <a:endParaRPr kumimoji="0" lang="fr-CA" altLang="fr-FR" sz="6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6" name="Rectangle 25">
            <a:extLst>
              <a:ext uri="{FF2B5EF4-FFF2-40B4-BE49-F238E27FC236}">
                <a16:creationId xmlns:a16="http://schemas.microsoft.com/office/drawing/2014/main" id="{474E9BE1-B553-7010-1C0D-1ADEC7AF879C}"/>
              </a:ext>
            </a:extLst>
          </p:cNvPr>
          <p:cNvSpPr>
            <a:spLocks noChangeArrowheads="1"/>
          </p:cNvSpPr>
          <p:nvPr/>
        </p:nvSpPr>
        <p:spPr bwMode="auto">
          <a:xfrm>
            <a:off x="4149721" y="2794000"/>
            <a:ext cx="835025" cy="1016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dirty="0">
                <a:ln>
                  <a:noFill/>
                </a:ln>
                <a:solidFill>
                  <a:srgbClr val="C00000"/>
                </a:solidFill>
                <a:effectLst/>
                <a:uLnTx/>
                <a:uFillTx/>
                <a:latin typeface="Arial" panose="020B0604020202020204" pitchFamily="34" charset="0"/>
                <a:cs typeface="+mn-cs"/>
              </a:rPr>
              <a:t>i</a:t>
            </a:r>
            <a:endParaRPr kumimoji="0" lang="fr-CA" altLang="fr-FR" sz="6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28" name="Rectangle 27">
            <a:extLst>
              <a:ext uri="{FF2B5EF4-FFF2-40B4-BE49-F238E27FC236}">
                <a16:creationId xmlns:a16="http://schemas.microsoft.com/office/drawing/2014/main" id="{6A3475FA-A73E-45CA-DDF8-348DC0D48841}"/>
              </a:ext>
            </a:extLst>
          </p:cNvPr>
          <p:cNvSpPr>
            <a:spLocks noChangeArrowheads="1"/>
          </p:cNvSpPr>
          <p:nvPr/>
        </p:nvSpPr>
        <p:spPr bwMode="auto">
          <a:xfrm>
            <a:off x="4141787" y="4219867"/>
            <a:ext cx="6969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a:ln>
                  <a:noFill/>
                </a:ln>
                <a:solidFill>
                  <a:srgbClr val="333766"/>
                </a:solidFill>
                <a:effectLst/>
                <a:uLnTx/>
                <a:uFillTx/>
                <a:latin typeface="Arial" panose="020B0604020202020204" pitchFamily="34" charset="0"/>
                <a:cs typeface="+mn-cs"/>
              </a:rPr>
              <a:t>ir</a:t>
            </a:r>
            <a:endParaRPr kumimoji="0" lang="fr-CA" altLang="fr-FR" sz="6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9" name="Rectangle 28">
            <a:extLst>
              <a:ext uri="{FF2B5EF4-FFF2-40B4-BE49-F238E27FC236}">
                <a16:creationId xmlns:a16="http://schemas.microsoft.com/office/drawing/2014/main" id="{6C3B26D0-ECDD-A21D-DEAD-46514D095CB9}"/>
              </a:ext>
            </a:extLst>
          </p:cNvPr>
          <p:cNvSpPr>
            <a:spLocks noChangeArrowheads="1"/>
          </p:cNvSpPr>
          <p:nvPr/>
        </p:nvSpPr>
        <p:spPr bwMode="auto">
          <a:xfrm>
            <a:off x="4140190" y="4224630"/>
            <a:ext cx="835025" cy="1016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1" i="0" u="none" strike="noStrike" kern="0" cap="none" spc="0" normalizeH="0" baseline="0" noProof="0" dirty="0">
                <a:ln>
                  <a:noFill/>
                </a:ln>
                <a:solidFill>
                  <a:srgbClr val="C00000"/>
                </a:solidFill>
                <a:effectLst/>
                <a:uLnTx/>
                <a:uFillTx/>
                <a:latin typeface="Arial" panose="020B0604020202020204" pitchFamily="34" charset="0"/>
                <a:cs typeface="+mn-cs"/>
              </a:rPr>
              <a:t>i</a:t>
            </a:r>
            <a:endParaRPr kumimoji="0" lang="fr-CA" altLang="fr-FR" sz="6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30" name="Rectangle 29">
            <a:extLst>
              <a:ext uri="{FF2B5EF4-FFF2-40B4-BE49-F238E27FC236}">
                <a16:creationId xmlns:a16="http://schemas.microsoft.com/office/drawing/2014/main" id="{3DF1F658-0B6B-54DD-9CDE-AE64B9AF523C}"/>
              </a:ext>
            </a:extLst>
          </p:cNvPr>
          <p:cNvSpPr/>
          <p:nvPr/>
        </p:nvSpPr>
        <p:spPr>
          <a:xfrm>
            <a:off x="6420564" y="3389788"/>
            <a:ext cx="1757212" cy="2215991"/>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fr-CA" sz="13800" dirty="0">
                <a:ln w="0"/>
                <a:solidFill>
                  <a:srgbClr val="2274A5"/>
                </a:solidFill>
                <a:effectLst>
                  <a:outerShdw blurRad="38100" dist="25400" dir="5400000" algn="ctr" rotWithShape="0">
                    <a:srgbClr val="6E747A">
                      <a:alpha val="43000"/>
                    </a:srgbClr>
                  </a:outerShdw>
                </a:effectLst>
                <a:latin typeface="Arial" charset="0"/>
                <a:cs typeface="+mn-cs"/>
              </a:rPr>
              <a:t>-</a:t>
            </a:r>
            <a:r>
              <a:rPr lang="fr-CA" sz="13800" dirty="0" err="1">
                <a:ln w="0"/>
                <a:solidFill>
                  <a:srgbClr val="2274A5"/>
                </a:solidFill>
                <a:effectLst>
                  <a:outerShdw blurRad="38100" dist="25400" dir="5400000" algn="ctr" rotWithShape="0">
                    <a:srgbClr val="6E747A">
                      <a:alpha val="43000"/>
                    </a:srgbClr>
                  </a:outerShdw>
                </a:effectLst>
                <a:latin typeface="Arial" charset="0"/>
                <a:cs typeface="+mn-cs"/>
              </a:rPr>
              <a:t>ir</a:t>
            </a:r>
            <a:endParaRPr lang="fr-CA" sz="13800" dirty="0">
              <a:ln w="0"/>
              <a:solidFill>
                <a:srgbClr val="2274A5"/>
              </a:solidFill>
              <a:effectLst>
                <a:outerShdw blurRad="38100" dist="25400" dir="5400000" algn="ctr" rotWithShape="0">
                  <a:srgbClr val="6E747A">
                    <a:alpha val="43000"/>
                  </a:srgbClr>
                </a:outerShdw>
              </a:effectLst>
              <a:latin typeface="Arial" charset="0"/>
              <a:cs typeface="+mn-cs"/>
            </a:endParaRPr>
          </a:p>
        </p:txBody>
      </p:sp>
      <p:sp>
        <p:nvSpPr>
          <p:cNvPr id="31" name="Right Arrow 19">
            <a:extLst>
              <a:ext uri="{FF2B5EF4-FFF2-40B4-BE49-F238E27FC236}">
                <a16:creationId xmlns:a16="http://schemas.microsoft.com/office/drawing/2014/main" id="{082C3315-ED52-CD29-41BF-B9BBE46FDFB3}"/>
              </a:ext>
            </a:extLst>
          </p:cNvPr>
          <p:cNvSpPr/>
          <p:nvPr/>
        </p:nvSpPr>
        <p:spPr>
          <a:xfrm>
            <a:off x="8363538" y="4416919"/>
            <a:ext cx="457200" cy="542330"/>
          </a:xfrm>
          <a:prstGeom prst="rightArrow">
            <a:avLst/>
          </a:prstGeom>
          <a:solidFill>
            <a:srgbClr val="32936F"/>
          </a:solidFill>
          <a:ln>
            <a:noFill/>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pPr>
            <a:endParaRPr lang="fr-CA" sz="1800" kern="0">
              <a:solidFill>
                <a:srgbClr val="FFFFFF"/>
              </a:solidFill>
              <a:latin typeface="Arial"/>
              <a:cs typeface="+mn-cs"/>
            </a:endParaRPr>
          </a:p>
        </p:txBody>
      </p:sp>
      <p:sp>
        <p:nvSpPr>
          <p:cNvPr id="32" name="Rectangle 31">
            <a:extLst>
              <a:ext uri="{FF2B5EF4-FFF2-40B4-BE49-F238E27FC236}">
                <a16:creationId xmlns:a16="http://schemas.microsoft.com/office/drawing/2014/main" id="{08B10D7A-D847-8555-D8A4-51037DFE20FB}"/>
              </a:ext>
            </a:extLst>
          </p:cNvPr>
          <p:cNvSpPr/>
          <p:nvPr/>
        </p:nvSpPr>
        <p:spPr>
          <a:xfrm>
            <a:off x="9006500" y="3389788"/>
            <a:ext cx="1167307" cy="2215991"/>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fr-CA" sz="13800" dirty="0">
                <a:ln w="0"/>
                <a:solidFill>
                  <a:srgbClr val="2274A5"/>
                </a:solidFill>
                <a:effectLst>
                  <a:outerShdw blurRad="38100" dist="25400" dir="5400000" algn="ctr" rotWithShape="0">
                    <a:srgbClr val="6E747A">
                      <a:alpha val="43000"/>
                    </a:srgbClr>
                  </a:outerShdw>
                </a:effectLst>
                <a:latin typeface="Arial" charset="0"/>
                <a:cs typeface="+mn-cs"/>
              </a:rPr>
              <a:t>-i</a:t>
            </a:r>
          </a:p>
        </p:txBody>
      </p:sp>
      <p:sp>
        <p:nvSpPr>
          <p:cNvPr id="33" name="Rectangle 32">
            <a:extLst>
              <a:ext uri="{FF2B5EF4-FFF2-40B4-BE49-F238E27FC236}">
                <a16:creationId xmlns:a16="http://schemas.microsoft.com/office/drawing/2014/main" id="{773F6C0F-0A72-D8CB-1AF8-CEFE70555AC8}"/>
              </a:ext>
            </a:extLst>
          </p:cNvPr>
          <p:cNvSpPr/>
          <p:nvPr/>
        </p:nvSpPr>
        <p:spPr>
          <a:xfrm>
            <a:off x="4483709" y="5605779"/>
            <a:ext cx="3295650" cy="954087"/>
          </a:xfrm>
          <a:prstGeom prst="rect">
            <a:avLst/>
          </a:prstGeom>
        </p:spPr>
        <p:txBody>
          <a:bodyPr>
            <a:spAutoFit/>
          </a:bodyPr>
          <a:lstStyle/>
          <a:p>
            <a:pPr>
              <a:defRPr/>
            </a:pPr>
            <a:r>
              <a:rPr lang="fr-CA" sz="2400" dirty="0">
                <a:solidFill>
                  <a:srgbClr val="C00000"/>
                </a:solidFill>
                <a:latin typeface="Arial" charset="0"/>
                <a:cs typeface="+mn-cs"/>
              </a:rPr>
              <a:t>    Mais:</a:t>
            </a:r>
          </a:p>
          <a:p>
            <a:pPr>
              <a:defRPr/>
            </a:pPr>
            <a:r>
              <a:rPr lang="fr-CA" sz="3200" dirty="0">
                <a:latin typeface="Arial" charset="0"/>
                <a:cs typeface="+mn-cs"/>
              </a:rPr>
              <a:t>	haïr	  ha</a:t>
            </a:r>
            <a:r>
              <a:rPr lang="fr-CA" sz="3200" u="sng" dirty="0">
                <a:uFill>
                  <a:solidFill>
                    <a:srgbClr val="C00000"/>
                  </a:solidFill>
                </a:uFill>
                <a:latin typeface="Arial" charset="0"/>
                <a:cs typeface="+mn-cs"/>
              </a:rPr>
              <a:t>ï</a:t>
            </a:r>
          </a:p>
        </p:txBody>
      </p:sp>
      <p:sp>
        <p:nvSpPr>
          <p:cNvPr id="34" name="Right Arrow 21">
            <a:extLst>
              <a:ext uri="{FF2B5EF4-FFF2-40B4-BE49-F238E27FC236}">
                <a16:creationId xmlns:a16="http://schemas.microsoft.com/office/drawing/2014/main" id="{B93DE247-BE97-8777-4BC0-C69F34B5EE5C}"/>
              </a:ext>
            </a:extLst>
          </p:cNvPr>
          <p:cNvSpPr/>
          <p:nvPr/>
        </p:nvSpPr>
        <p:spPr>
          <a:xfrm>
            <a:off x="6305975" y="6243934"/>
            <a:ext cx="228600" cy="152400"/>
          </a:xfrm>
          <a:prstGeom prst="rightArrow">
            <a:avLst/>
          </a:prstGeom>
          <a:solidFill>
            <a:srgbClr val="32936F"/>
          </a:solidFill>
          <a:ln>
            <a:noFill/>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pPr>
            <a:endParaRPr lang="fr-CA" sz="1800" kern="0">
              <a:solidFill>
                <a:srgbClr val="FFFFFF"/>
              </a:solidFill>
              <a:latin typeface="Arial"/>
              <a:cs typeface="+mn-cs"/>
            </a:endParaRPr>
          </a:p>
        </p:txBody>
      </p:sp>
      <p:sp>
        <p:nvSpPr>
          <p:cNvPr id="35" name="Rectangle 34">
            <a:extLst>
              <a:ext uri="{FF2B5EF4-FFF2-40B4-BE49-F238E27FC236}">
                <a16:creationId xmlns:a16="http://schemas.microsoft.com/office/drawing/2014/main" id="{99177FDD-E864-51FC-F5D7-599327522A95}"/>
              </a:ext>
            </a:extLst>
          </p:cNvPr>
          <p:cNvSpPr>
            <a:spLocks noChangeArrowheads="1"/>
          </p:cNvSpPr>
          <p:nvPr/>
        </p:nvSpPr>
        <p:spPr bwMode="auto">
          <a:xfrm>
            <a:off x="6211887" y="1879600"/>
            <a:ext cx="4000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3200" b="0" i="0" u="none" strike="noStrike" kern="0" cap="none" spc="0" normalizeH="0" baseline="0" noProof="0" dirty="0">
                <a:ln>
                  <a:noFill/>
                </a:ln>
                <a:solidFill>
                  <a:srgbClr val="000000"/>
                </a:solidFill>
                <a:effectLst/>
                <a:uLnTx/>
                <a:uFillTx/>
                <a:latin typeface="Arial" panose="020B0604020202020204" pitchFamily="34" charset="0"/>
                <a:cs typeface="+mn-cs"/>
              </a:rPr>
              <a:t>finir	  nous fin</a:t>
            </a:r>
            <a:r>
              <a:rPr kumimoji="0" lang="fr-CA" altLang="fr-FR" sz="3200" b="1" i="0" u="none" strike="noStrike" kern="0" cap="none" spc="0" normalizeH="0" baseline="0" noProof="0" dirty="0">
                <a:ln>
                  <a:noFill/>
                </a:ln>
                <a:solidFill>
                  <a:srgbClr val="C00000"/>
                </a:solidFill>
                <a:effectLst/>
                <a:uLnTx/>
                <a:uFillTx/>
                <a:latin typeface="Arial" panose="020B0604020202020204" pitchFamily="34" charset="0"/>
                <a:cs typeface="+mn-cs"/>
              </a:rPr>
              <a:t>iss</a:t>
            </a:r>
            <a:r>
              <a:rPr kumimoji="0" lang="fr-CA" altLang="fr-FR" sz="3200" b="0" i="0" u="none" strike="noStrike" kern="0" cap="none" spc="0" normalizeH="0" baseline="0" noProof="0" dirty="0">
                <a:ln>
                  <a:noFill/>
                </a:ln>
                <a:solidFill>
                  <a:srgbClr val="000000"/>
                </a:solidFill>
                <a:effectLst/>
                <a:uLnTx/>
                <a:uFillTx/>
                <a:latin typeface="Arial" panose="020B0604020202020204" pitchFamily="34" charset="0"/>
                <a:cs typeface="+mn-cs"/>
              </a:rPr>
              <a:t>ons</a:t>
            </a:r>
          </a:p>
          <a:p>
            <a:pPr marL="0" marR="0" lvl="0" indent="0" defTabSz="914400" eaLnBrk="1" fontAlgn="auto" latinLnBrk="0" hangingPunct="1">
              <a:lnSpc>
                <a:spcPct val="100000"/>
              </a:lnSpc>
              <a:spcBef>
                <a:spcPct val="0"/>
              </a:spcBef>
              <a:spcAft>
                <a:spcPts val="0"/>
              </a:spcAft>
              <a:buClrTx/>
              <a:buSzTx/>
              <a:buFontTx/>
              <a:buNone/>
              <a:tabLst/>
              <a:defRPr/>
            </a:pPr>
            <a:endParaRPr kumimoji="0" lang="fr-CA" altLang="fr-FR" sz="32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fr-CA" altLang="fr-FR" sz="32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36" name="Right Arrow 24">
            <a:extLst>
              <a:ext uri="{FF2B5EF4-FFF2-40B4-BE49-F238E27FC236}">
                <a16:creationId xmlns:a16="http://schemas.microsoft.com/office/drawing/2014/main" id="{C3100FEC-D0F7-64CB-2032-C55AAAB465B8}"/>
              </a:ext>
            </a:extLst>
          </p:cNvPr>
          <p:cNvSpPr/>
          <p:nvPr/>
        </p:nvSpPr>
        <p:spPr>
          <a:xfrm>
            <a:off x="7084723" y="2097809"/>
            <a:ext cx="228600" cy="228600"/>
          </a:xfrm>
          <a:prstGeom prst="rightArrow">
            <a:avLst/>
          </a:prstGeom>
          <a:solidFill>
            <a:srgbClr val="32936F"/>
          </a:solidFill>
          <a:ln>
            <a:noFill/>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pPr>
            <a:endParaRPr lang="fr-CA" sz="1800" kern="0">
              <a:solidFill>
                <a:srgbClr val="FFFFFF"/>
              </a:solidFill>
              <a:latin typeface="Arial"/>
              <a:cs typeface="+mn-cs"/>
            </a:endParaRPr>
          </a:p>
        </p:txBody>
      </p:sp>
      <p:sp>
        <p:nvSpPr>
          <p:cNvPr id="37" name="Down Arrow 25">
            <a:extLst>
              <a:ext uri="{FF2B5EF4-FFF2-40B4-BE49-F238E27FC236}">
                <a16:creationId xmlns:a16="http://schemas.microsoft.com/office/drawing/2014/main" id="{B6B992D4-D502-0978-F4A8-CE828E53FDAB}"/>
              </a:ext>
            </a:extLst>
          </p:cNvPr>
          <p:cNvSpPr/>
          <p:nvPr/>
        </p:nvSpPr>
        <p:spPr>
          <a:xfrm>
            <a:off x="9031287" y="2508250"/>
            <a:ext cx="228600" cy="228600"/>
          </a:xfrm>
          <a:prstGeom prst="downArrow">
            <a:avLst/>
          </a:prstGeom>
          <a:solidFill>
            <a:srgbClr val="32936F"/>
          </a:solidFill>
          <a:ln>
            <a:noFill/>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pPr>
            <a:endParaRPr lang="fr-CA" sz="1800" kern="0">
              <a:solidFill>
                <a:srgbClr val="FFFFFF"/>
              </a:solidFill>
              <a:latin typeface="Arial"/>
              <a:cs typeface="+mn-cs"/>
            </a:endParaRPr>
          </a:p>
        </p:txBody>
      </p:sp>
      <p:sp>
        <p:nvSpPr>
          <p:cNvPr id="38" name="Rectangle 37">
            <a:extLst>
              <a:ext uri="{FF2B5EF4-FFF2-40B4-BE49-F238E27FC236}">
                <a16:creationId xmlns:a16="http://schemas.microsoft.com/office/drawing/2014/main" id="{9BFECBDC-9621-EAB7-9E7C-9CEE0AA54479}"/>
              </a:ext>
            </a:extLst>
          </p:cNvPr>
          <p:cNvSpPr>
            <a:spLocks noChangeArrowheads="1"/>
          </p:cNvSpPr>
          <p:nvPr/>
        </p:nvSpPr>
        <p:spPr bwMode="auto">
          <a:xfrm>
            <a:off x="7970837" y="2819400"/>
            <a:ext cx="2141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verbe du 2</a:t>
            </a:r>
            <a:r>
              <a:rPr kumimoji="0" lang="fr-CA" altLang="fr-FR" sz="1800" b="0" i="0" u="none" strike="noStrike" kern="0" cap="none" spc="0" normalizeH="0" baseline="30000" noProof="0" dirty="0">
                <a:ln>
                  <a:noFill/>
                </a:ln>
                <a:solidFill>
                  <a:srgbClr val="000000"/>
                </a:solidFill>
                <a:effectLst/>
                <a:uLnTx/>
                <a:uFillTx/>
                <a:latin typeface="Arial" panose="020B0604020202020204" pitchFamily="34" charset="0"/>
                <a:cs typeface="+mn-cs"/>
              </a:rPr>
              <a:t>e</a:t>
            </a:r>
            <a:r>
              <a:rPr kumimoji="0" lang="fr-CA" altLang="fr-FR" sz="1800" b="0" i="0" u="none" strike="noStrike" kern="0" cap="none" spc="0" normalizeH="0" baseline="0" noProof="0" dirty="0">
                <a:ln>
                  <a:noFill/>
                </a:ln>
                <a:solidFill>
                  <a:srgbClr val="000000"/>
                </a:solidFill>
                <a:effectLst/>
                <a:uLnTx/>
                <a:uFillTx/>
                <a:latin typeface="Arial" panose="020B0604020202020204" pitchFamily="34" charset="0"/>
                <a:cs typeface="+mn-cs"/>
              </a:rPr>
              <a:t> groupe</a:t>
            </a:r>
          </a:p>
        </p:txBody>
      </p:sp>
      <p:sp>
        <p:nvSpPr>
          <p:cNvPr id="21" name="Rectangle 20">
            <a:extLst>
              <a:ext uri="{FF2B5EF4-FFF2-40B4-BE49-F238E27FC236}">
                <a16:creationId xmlns:a16="http://schemas.microsoft.com/office/drawing/2014/main" id="{89C0CC84-EA04-68A0-15D8-8EEB0CE42C68}"/>
              </a:ext>
            </a:extLst>
          </p:cNvPr>
          <p:cNvSpPr>
            <a:spLocks noChangeArrowheads="1"/>
          </p:cNvSpPr>
          <p:nvPr/>
        </p:nvSpPr>
        <p:spPr bwMode="auto">
          <a:xfrm>
            <a:off x="3324225" y="1575597"/>
            <a:ext cx="12112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0" i="0" u="none" strike="noStrike" kern="0" cap="none" spc="0" normalizeH="0" baseline="0" noProof="0" dirty="0">
                <a:ln>
                  <a:noFill/>
                </a:ln>
                <a:solidFill>
                  <a:srgbClr val="333766"/>
                </a:solidFill>
                <a:effectLst/>
                <a:uLnTx/>
                <a:uFillTx/>
                <a:latin typeface="Arial" panose="020B0604020202020204" pitchFamily="34" charset="0"/>
                <a:cs typeface="+mn-cs"/>
              </a:rPr>
              <a:t>fin </a:t>
            </a:r>
            <a:endParaRPr kumimoji="0" lang="fr-CA" altLang="fr-FR" sz="6000" b="1"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24" name="Rectangle 23">
            <a:extLst>
              <a:ext uri="{FF2B5EF4-FFF2-40B4-BE49-F238E27FC236}">
                <a16:creationId xmlns:a16="http://schemas.microsoft.com/office/drawing/2014/main" id="{CA2429EC-53D1-5632-9A21-1213069DFE84}"/>
              </a:ext>
            </a:extLst>
          </p:cNvPr>
          <p:cNvSpPr>
            <a:spLocks noChangeArrowheads="1"/>
          </p:cNvSpPr>
          <p:nvPr/>
        </p:nvSpPr>
        <p:spPr bwMode="auto">
          <a:xfrm>
            <a:off x="2173287" y="2794000"/>
            <a:ext cx="23669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0" i="0" u="none" strike="noStrike" kern="0" cap="none" spc="0" normalizeH="0" baseline="0" noProof="0" dirty="0">
                <a:ln>
                  <a:noFill/>
                </a:ln>
                <a:solidFill>
                  <a:srgbClr val="333766"/>
                </a:solidFill>
                <a:effectLst/>
                <a:uLnTx/>
                <a:uFillTx/>
                <a:latin typeface="Arial" panose="020B0604020202020204" pitchFamily="34" charset="0"/>
                <a:cs typeface="+mn-cs"/>
              </a:rPr>
              <a:t>grand </a:t>
            </a:r>
            <a:endParaRPr kumimoji="0" lang="fr-CA" altLang="fr-FR" sz="6000" b="1"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27" name="Rectangle 26">
            <a:extLst>
              <a:ext uri="{FF2B5EF4-FFF2-40B4-BE49-F238E27FC236}">
                <a16:creationId xmlns:a16="http://schemas.microsoft.com/office/drawing/2014/main" id="{E4E1A5D2-A905-7EBE-94E2-FF92583632E7}"/>
              </a:ext>
            </a:extLst>
          </p:cNvPr>
          <p:cNvSpPr>
            <a:spLocks noChangeArrowheads="1"/>
          </p:cNvSpPr>
          <p:nvPr/>
        </p:nvSpPr>
        <p:spPr bwMode="auto">
          <a:xfrm>
            <a:off x="1868487" y="4219867"/>
            <a:ext cx="24939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6000" b="0" i="0" u="none" strike="noStrike" kern="0" cap="none" spc="0" normalizeH="0" baseline="0" noProof="0">
                <a:ln>
                  <a:noFill/>
                </a:ln>
                <a:solidFill>
                  <a:srgbClr val="333766"/>
                </a:solidFill>
                <a:effectLst/>
                <a:uLnTx/>
                <a:uFillTx/>
                <a:latin typeface="Arial" panose="020B0604020202020204" pitchFamily="34" charset="0"/>
                <a:cs typeface="+mn-cs"/>
              </a:rPr>
              <a:t>réfléch</a:t>
            </a:r>
            <a:endParaRPr kumimoji="0" lang="fr-CA" altLang="fr-FR" sz="6000" b="1" i="0" u="none" strike="noStrike" kern="0" cap="none" spc="0" normalizeH="0" baseline="0" noProof="0">
              <a:ln>
                <a:noFill/>
              </a:ln>
              <a:solidFill>
                <a:srgbClr val="333766"/>
              </a:solidFill>
              <a:effectLst/>
              <a:uLnTx/>
              <a:uFillTx/>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32024537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wipe(up)">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54" presetClass="entr" presetSubtype="0" accel="100000" fill="hold" nodeType="click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p:cTn id="18" dur="500" fill="hold"/>
                                        <p:tgtEl>
                                          <p:spTgt spid="38"/>
                                        </p:tgtEl>
                                        <p:attrNameLst>
                                          <p:attrName>ppt_w</p:attrName>
                                        </p:attrNameLst>
                                      </p:cBhvr>
                                      <p:tavLst>
                                        <p:tav tm="0">
                                          <p:val>
                                            <p:strVal val="#ppt_w*0.05"/>
                                          </p:val>
                                        </p:tav>
                                        <p:tav tm="100000">
                                          <p:val>
                                            <p:strVal val="#ppt_w"/>
                                          </p:val>
                                        </p:tav>
                                      </p:tavLst>
                                    </p:anim>
                                    <p:anim calcmode="lin" valueType="num">
                                      <p:cBhvr>
                                        <p:cTn id="19" dur="500" fill="hold"/>
                                        <p:tgtEl>
                                          <p:spTgt spid="38"/>
                                        </p:tgtEl>
                                        <p:attrNameLst>
                                          <p:attrName>ppt_h</p:attrName>
                                        </p:attrNameLst>
                                      </p:cBhvr>
                                      <p:tavLst>
                                        <p:tav tm="0">
                                          <p:val>
                                            <p:strVal val="#ppt_h"/>
                                          </p:val>
                                        </p:tav>
                                        <p:tav tm="100000">
                                          <p:val>
                                            <p:strVal val="#ppt_h"/>
                                          </p:val>
                                        </p:tav>
                                      </p:tavLst>
                                    </p:anim>
                                    <p:anim calcmode="lin" valueType="num">
                                      <p:cBhvr>
                                        <p:cTn id="20" dur="500" fill="hold"/>
                                        <p:tgtEl>
                                          <p:spTgt spid="38"/>
                                        </p:tgtEl>
                                        <p:attrNameLst>
                                          <p:attrName>ppt_x</p:attrName>
                                        </p:attrNameLst>
                                      </p:cBhvr>
                                      <p:tavLst>
                                        <p:tav tm="0">
                                          <p:val>
                                            <p:strVal val="#ppt_x-.2"/>
                                          </p:val>
                                        </p:tav>
                                        <p:tav tm="100000">
                                          <p:val>
                                            <p:strVal val="#ppt_x"/>
                                          </p:val>
                                        </p:tav>
                                      </p:tavLst>
                                    </p:anim>
                                    <p:anim calcmode="lin" valueType="num">
                                      <p:cBhvr>
                                        <p:cTn id="21" dur="500" fill="hold"/>
                                        <p:tgtEl>
                                          <p:spTgt spid="38"/>
                                        </p:tgtEl>
                                        <p:attrNameLst>
                                          <p:attrName>ppt_y</p:attrName>
                                        </p:attrNameLst>
                                      </p:cBhvr>
                                      <p:tavLst>
                                        <p:tav tm="0">
                                          <p:val>
                                            <p:strVal val="#ppt_y"/>
                                          </p:val>
                                        </p:tav>
                                        <p:tav tm="100000">
                                          <p:val>
                                            <p:strVal val="#ppt_y"/>
                                          </p:val>
                                        </p:tav>
                                      </p:tavLst>
                                    </p:anim>
                                    <p:animEffect transition="in" filter="fad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2000"/>
                                        <p:tgtEl>
                                          <p:spTgt spid="30"/>
                                        </p:tgtEl>
                                      </p:cBhvr>
                                    </p:animEffect>
                                  </p:childTnLst>
                                </p:cTn>
                              </p:par>
                              <p:par>
                                <p:cTn id="28" presetID="10" presetClass="entr" presetSubtype="0" fill="hold"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2000"/>
                                        <p:tgtEl>
                                          <p:spTgt spid="31"/>
                                        </p:tgtEl>
                                      </p:cBhvr>
                                    </p:animEffect>
                                  </p:childTnLst>
                                </p:cTn>
                              </p:par>
                              <p:par>
                                <p:cTn id="31" presetID="10"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2000"/>
                                        <p:tgtEl>
                                          <p:spTgt spid="32"/>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nodeType="clickEffect">
                                  <p:stCondLst>
                                    <p:cond delay="0"/>
                                  </p:stCondLst>
                                  <p:childTnLst>
                                    <p:anim calcmode="lin" valueType="num">
                                      <p:cBhvr additive="base">
                                        <p:cTn id="43" dur="500"/>
                                        <p:tgtEl>
                                          <p:spTgt spid="22"/>
                                        </p:tgtEl>
                                        <p:attrNameLst>
                                          <p:attrName>ppt_x</p:attrName>
                                        </p:attrNameLst>
                                      </p:cBhvr>
                                      <p:tavLst>
                                        <p:tav tm="0">
                                          <p:val>
                                            <p:strVal val="ppt_x"/>
                                          </p:val>
                                        </p:tav>
                                        <p:tav tm="100000">
                                          <p:val>
                                            <p:strVal val="ppt_x"/>
                                          </p:val>
                                        </p:tav>
                                      </p:tavLst>
                                    </p:anim>
                                    <p:anim calcmode="lin" valueType="num">
                                      <p:cBhvr additive="base">
                                        <p:cTn id="44" dur="500"/>
                                        <p:tgtEl>
                                          <p:spTgt spid="22"/>
                                        </p:tgtEl>
                                        <p:attrNameLst>
                                          <p:attrName>ppt_y</p:attrName>
                                        </p:attrNameLst>
                                      </p:cBhvr>
                                      <p:tavLst>
                                        <p:tav tm="0">
                                          <p:val>
                                            <p:strVal val="ppt_y"/>
                                          </p:val>
                                        </p:tav>
                                        <p:tav tm="100000">
                                          <p:val>
                                            <p:strVal val="1+ppt_h/2"/>
                                          </p:val>
                                        </p:tav>
                                      </p:tavLst>
                                    </p:anim>
                                    <p:set>
                                      <p:cBhvr>
                                        <p:cTn id="45" dur="1" fill="hold">
                                          <p:stCondLst>
                                            <p:cond delay="499"/>
                                          </p:stCondLst>
                                        </p:cTn>
                                        <p:tgtEl>
                                          <p:spTgt spid="2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 presetClass="exit" presetSubtype="4" fill="hold" nodeType="clickEffect">
                                  <p:stCondLst>
                                    <p:cond delay="0"/>
                                  </p:stCondLst>
                                  <p:childTnLst>
                                    <p:anim calcmode="lin" valueType="num">
                                      <p:cBhvr additive="base">
                                        <p:cTn id="59" dur="500"/>
                                        <p:tgtEl>
                                          <p:spTgt spid="25"/>
                                        </p:tgtEl>
                                        <p:attrNameLst>
                                          <p:attrName>ppt_x</p:attrName>
                                        </p:attrNameLst>
                                      </p:cBhvr>
                                      <p:tavLst>
                                        <p:tav tm="0">
                                          <p:val>
                                            <p:strVal val="ppt_x"/>
                                          </p:val>
                                        </p:tav>
                                        <p:tav tm="100000">
                                          <p:val>
                                            <p:strVal val="ppt_x"/>
                                          </p:val>
                                        </p:tav>
                                      </p:tavLst>
                                    </p:anim>
                                    <p:anim calcmode="lin" valueType="num">
                                      <p:cBhvr additive="base">
                                        <p:cTn id="60" dur="500"/>
                                        <p:tgtEl>
                                          <p:spTgt spid="25"/>
                                        </p:tgtEl>
                                        <p:attrNameLst>
                                          <p:attrName>ppt_y</p:attrName>
                                        </p:attrNameLst>
                                      </p:cBhvr>
                                      <p:tavLst>
                                        <p:tav tm="0">
                                          <p:val>
                                            <p:strVal val="ppt_y"/>
                                          </p:val>
                                        </p:tav>
                                        <p:tav tm="100000">
                                          <p:val>
                                            <p:strVal val="1+ppt_h/2"/>
                                          </p:val>
                                        </p:tav>
                                      </p:tavLst>
                                    </p:anim>
                                    <p:set>
                                      <p:cBhvr>
                                        <p:cTn id="61" dur="1" fill="hold">
                                          <p:stCondLst>
                                            <p:cond delay="499"/>
                                          </p:stCondLst>
                                        </p:cTn>
                                        <p:tgtEl>
                                          <p:spTgt spid="25"/>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26"/>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28"/>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27"/>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 presetClass="exit" presetSubtype="4" fill="hold" nodeType="clickEffect">
                                  <p:stCondLst>
                                    <p:cond delay="0"/>
                                  </p:stCondLst>
                                  <p:childTnLst>
                                    <p:anim calcmode="lin" valueType="num">
                                      <p:cBhvr additive="base">
                                        <p:cTn id="75" dur="500"/>
                                        <p:tgtEl>
                                          <p:spTgt spid="28"/>
                                        </p:tgtEl>
                                        <p:attrNameLst>
                                          <p:attrName>ppt_x</p:attrName>
                                        </p:attrNameLst>
                                      </p:cBhvr>
                                      <p:tavLst>
                                        <p:tav tm="0">
                                          <p:val>
                                            <p:strVal val="ppt_x"/>
                                          </p:val>
                                        </p:tav>
                                        <p:tav tm="100000">
                                          <p:val>
                                            <p:strVal val="ppt_x"/>
                                          </p:val>
                                        </p:tav>
                                      </p:tavLst>
                                    </p:anim>
                                    <p:anim calcmode="lin" valueType="num">
                                      <p:cBhvr additive="base">
                                        <p:cTn id="76" dur="500"/>
                                        <p:tgtEl>
                                          <p:spTgt spid="28"/>
                                        </p:tgtEl>
                                        <p:attrNameLst>
                                          <p:attrName>ppt_y</p:attrName>
                                        </p:attrNameLst>
                                      </p:cBhvr>
                                      <p:tavLst>
                                        <p:tav tm="0">
                                          <p:val>
                                            <p:strVal val="ppt_y"/>
                                          </p:val>
                                        </p:tav>
                                        <p:tav tm="100000">
                                          <p:val>
                                            <p:strVal val="1+ppt_h/2"/>
                                          </p:val>
                                        </p:tav>
                                      </p:tavLst>
                                    </p:anim>
                                    <p:set>
                                      <p:cBhvr>
                                        <p:cTn id="77" dur="1" fill="hold">
                                          <p:stCondLst>
                                            <p:cond delay="499"/>
                                          </p:stCondLst>
                                        </p:cTn>
                                        <p:tgtEl>
                                          <p:spTgt spid="2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29"/>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33"/>
                                        </p:tgtEl>
                                        <p:attrNameLst>
                                          <p:attrName>style.visibility</p:attrName>
                                        </p:attrNameLst>
                                      </p:cBhvr>
                                      <p:to>
                                        <p:strVal val="visible"/>
                                      </p:to>
                                    </p:set>
                                    <p:anim calcmode="lin" valueType="num">
                                      <p:cBhvr additive="base">
                                        <p:cTn id="86" dur="500" fill="hold"/>
                                        <p:tgtEl>
                                          <p:spTgt spid="33"/>
                                        </p:tgtEl>
                                        <p:attrNameLst>
                                          <p:attrName>ppt_x</p:attrName>
                                        </p:attrNameLst>
                                      </p:cBhvr>
                                      <p:tavLst>
                                        <p:tav tm="0">
                                          <p:val>
                                            <p:strVal val="#ppt_x"/>
                                          </p:val>
                                        </p:tav>
                                        <p:tav tm="100000">
                                          <p:val>
                                            <p:strVal val="#ppt_x"/>
                                          </p:val>
                                        </p:tav>
                                      </p:tavLst>
                                    </p:anim>
                                    <p:anim calcmode="lin" valueType="num">
                                      <p:cBhvr additive="base">
                                        <p:cTn id="87" dur="500" fill="hold"/>
                                        <p:tgtEl>
                                          <p:spTgt spid="33"/>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34"/>
                                        </p:tgtEl>
                                        <p:attrNameLst>
                                          <p:attrName>style.visibility</p:attrName>
                                        </p:attrNameLst>
                                      </p:cBhvr>
                                      <p:to>
                                        <p:strVal val="visible"/>
                                      </p:to>
                                    </p:set>
                                    <p:anim calcmode="lin" valueType="num">
                                      <p:cBhvr additive="base">
                                        <p:cTn id="90" dur="500" fill="hold"/>
                                        <p:tgtEl>
                                          <p:spTgt spid="34"/>
                                        </p:tgtEl>
                                        <p:attrNameLst>
                                          <p:attrName>ppt_x</p:attrName>
                                        </p:attrNameLst>
                                      </p:cBhvr>
                                      <p:tavLst>
                                        <p:tav tm="0">
                                          <p:val>
                                            <p:strVal val="#ppt_x"/>
                                          </p:val>
                                        </p:tav>
                                        <p:tav tm="100000">
                                          <p:val>
                                            <p:strVal val="#ppt_x"/>
                                          </p:val>
                                        </p:tav>
                                      </p:tavLst>
                                    </p:anim>
                                    <p:anim calcmode="lin" valueType="num">
                                      <p:cBhvr additive="base">
                                        <p:cTn id="9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23" grpId="0" animBg="1"/>
      <p:bldP spid="25" grpId="0"/>
      <p:bldP spid="25" grpId="1"/>
      <p:bldP spid="26" grpId="0" animBg="1"/>
      <p:bldP spid="28" grpId="0"/>
      <p:bldP spid="28" grpId="1"/>
      <p:bldP spid="29" grpId="0" animBg="1"/>
      <p:bldP spid="33" grpId="0"/>
      <p:bldP spid="35" grpId="0"/>
      <p:bldP spid="38" grpId="0"/>
      <p:bldP spid="21" grpId="0"/>
      <p:bldP spid="24"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A56DD-38B7-53E1-6A26-3A648C5D5303}"/>
              </a:ext>
            </a:extLst>
          </p:cNvPr>
          <p:cNvSpPr>
            <a:spLocks noGrp="1"/>
          </p:cNvSpPr>
          <p:nvPr>
            <p:ph type="title"/>
          </p:nvPr>
        </p:nvSpPr>
        <p:spPr/>
        <p:txBody>
          <a:bodyPr/>
          <a:lstStyle/>
          <a:p>
            <a:r>
              <a:rPr lang="fr-CA" dirty="0"/>
              <a:t>Formation (verbes du 3</a:t>
            </a:r>
            <a:r>
              <a:rPr lang="fr-CA" baseline="30000" dirty="0"/>
              <a:t>e</a:t>
            </a:r>
            <a:r>
              <a:rPr lang="fr-CA" dirty="0"/>
              <a:t> groupe)</a:t>
            </a:r>
          </a:p>
        </p:txBody>
      </p:sp>
      <p:pic>
        <p:nvPicPr>
          <p:cNvPr id="6" name="Picture 5" descr="Icon&#10;&#10;Description automatically generated">
            <a:extLst>
              <a:ext uri="{FF2B5EF4-FFF2-40B4-BE49-F238E27FC236}">
                <a16:creationId xmlns:a16="http://schemas.microsoft.com/office/drawing/2014/main" id="{9BEAB87F-E94C-2ED2-A157-90372852F9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3218" y="771525"/>
            <a:ext cx="5939295" cy="5676976"/>
          </a:xfrm>
          <a:prstGeom prst="rect">
            <a:avLst/>
          </a:prstGeom>
        </p:spPr>
      </p:pic>
      <p:sp>
        <p:nvSpPr>
          <p:cNvPr id="7" name="Rectangle 6">
            <a:extLst>
              <a:ext uri="{FF2B5EF4-FFF2-40B4-BE49-F238E27FC236}">
                <a16:creationId xmlns:a16="http://schemas.microsoft.com/office/drawing/2014/main" id="{BD9A7E60-0905-DD03-BF70-C2474E87002E}"/>
              </a:ext>
            </a:extLst>
          </p:cNvPr>
          <p:cNvSpPr/>
          <p:nvPr/>
        </p:nvSpPr>
        <p:spPr>
          <a:xfrm>
            <a:off x="11623675" y="6803837"/>
            <a:ext cx="858838" cy="230188"/>
          </a:xfrm>
          <a:prstGeom prst="rect">
            <a:avLst/>
          </a:prstGeom>
        </p:spPr>
        <p:txBody>
          <a:bodyPr wrap="none">
            <a:spAutoFit/>
          </a:bodyPr>
          <a:lstStyle/>
          <a:p>
            <a:pPr eaLnBrk="1" hangingPunct="1">
              <a:defRPr/>
            </a:pPr>
            <a:r>
              <a:rPr lang="fr-CA" sz="900" dirty="0">
                <a:solidFill>
                  <a:schemeClr val="bg1">
                    <a:lumMod val="50000"/>
                  </a:schemeClr>
                </a:solidFill>
                <a:latin typeface="Arial" charset="0"/>
              </a:rPr>
              <a:t>© clipart.com</a:t>
            </a:r>
          </a:p>
        </p:txBody>
      </p:sp>
      <p:sp>
        <p:nvSpPr>
          <p:cNvPr id="4" name="Rectangle 3">
            <a:extLst>
              <a:ext uri="{FF2B5EF4-FFF2-40B4-BE49-F238E27FC236}">
                <a16:creationId xmlns:a16="http://schemas.microsoft.com/office/drawing/2014/main" id="{D9C16DB1-6243-2CAB-E39F-B36CBD99B741}"/>
              </a:ext>
            </a:extLst>
          </p:cNvPr>
          <p:cNvSpPr/>
          <p:nvPr/>
        </p:nvSpPr>
        <p:spPr>
          <a:xfrm>
            <a:off x="508085" y="2332740"/>
            <a:ext cx="6361819" cy="2554545"/>
          </a:xfrm>
          <a:prstGeom prst="rect">
            <a:avLst/>
          </a:prstGeom>
          <a:gradFill rotWithShape="1">
            <a:gsLst>
              <a:gs pos="0">
                <a:srgbClr val="CAE2FF">
                  <a:tint val="50000"/>
                  <a:satMod val="300000"/>
                </a:srgbClr>
              </a:gs>
              <a:gs pos="35000">
                <a:srgbClr val="CAE2FF">
                  <a:tint val="37000"/>
                  <a:satMod val="300000"/>
                </a:srgbClr>
              </a:gs>
              <a:gs pos="100000">
                <a:srgbClr val="CAE2FF">
                  <a:tint val="15000"/>
                  <a:satMod val="350000"/>
                </a:srgbClr>
              </a:gs>
            </a:gsLst>
            <a:lin ang="16200000" scaled="1"/>
          </a:gradFill>
          <a:ln w="9525" cap="flat" cmpd="sng" algn="ctr">
            <a:solidFill>
              <a:srgbClr val="CAE2FF">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3200" b="0" i="0" u="none" strike="noStrike" kern="0" cap="none" spc="0" normalizeH="0" baseline="0" noProof="0" dirty="0">
              <a:ln>
                <a:noFill/>
              </a:ln>
              <a:solidFill>
                <a:srgbClr val="000000"/>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3200" b="0" i="0" u="none" strike="noStrike" kern="0" cap="none" spc="0" normalizeH="0" baseline="0" noProof="0" dirty="0">
                <a:ln>
                  <a:noFill/>
                </a:ln>
                <a:solidFill>
                  <a:srgbClr val="000000"/>
                </a:solidFill>
                <a:effectLst/>
                <a:uLnTx/>
                <a:uFillTx/>
                <a:latin typeface="Arial"/>
                <a:ea typeface="+mn-ea"/>
                <a:cs typeface="+mn-cs"/>
              </a:rPr>
              <a:t>Le participe passé des verbes </a:t>
            </a:r>
            <a:br>
              <a:rPr kumimoji="0" lang="fr-CA" sz="3200" b="0" i="0" u="none" strike="noStrike" kern="0" cap="none" spc="0" normalizeH="0" baseline="0" noProof="0" dirty="0">
                <a:ln>
                  <a:noFill/>
                </a:ln>
                <a:solidFill>
                  <a:srgbClr val="000000"/>
                </a:solidFill>
                <a:effectLst/>
                <a:uLnTx/>
                <a:uFillTx/>
                <a:latin typeface="Arial"/>
                <a:ea typeface="+mn-ea"/>
                <a:cs typeface="+mn-cs"/>
              </a:rPr>
            </a:br>
            <a:r>
              <a:rPr kumimoji="0" lang="fr-CA" sz="3200" b="0" i="0" u="none" strike="noStrike" kern="0" cap="none" spc="0" normalizeH="0" baseline="0" noProof="0" dirty="0">
                <a:ln>
                  <a:noFill/>
                </a:ln>
                <a:solidFill>
                  <a:srgbClr val="000000"/>
                </a:solidFill>
                <a:effectLst/>
                <a:uLnTx/>
                <a:uFillTx/>
                <a:latin typeface="Arial"/>
                <a:ea typeface="+mn-ea"/>
                <a:cs typeface="+mn-cs"/>
              </a:rPr>
              <a:t>du 3</a:t>
            </a:r>
            <a:r>
              <a:rPr kumimoji="0" lang="fr-CA" sz="3200" b="0" i="0" u="none" strike="noStrike" kern="0" cap="none" spc="0" normalizeH="0" baseline="30000" noProof="0" dirty="0">
                <a:ln>
                  <a:noFill/>
                </a:ln>
                <a:solidFill>
                  <a:srgbClr val="000000"/>
                </a:solidFill>
                <a:effectLst/>
                <a:uLnTx/>
                <a:uFillTx/>
                <a:latin typeface="Arial"/>
                <a:ea typeface="+mn-ea"/>
                <a:cs typeface="+mn-cs"/>
              </a:rPr>
              <a:t>e</a:t>
            </a:r>
            <a:r>
              <a:rPr kumimoji="0" lang="fr-CA" sz="3200" b="0" i="0" u="none" strike="noStrike" kern="0" cap="none" spc="0" normalizeH="0" baseline="0" noProof="0" dirty="0">
                <a:ln>
                  <a:noFill/>
                </a:ln>
                <a:solidFill>
                  <a:srgbClr val="000000"/>
                </a:solidFill>
                <a:effectLst/>
                <a:uLnTx/>
                <a:uFillTx/>
                <a:latin typeface="Arial"/>
                <a:ea typeface="+mn-ea"/>
                <a:cs typeface="+mn-cs"/>
              </a:rPr>
              <a:t> groupe est irrégulier et </a:t>
            </a:r>
            <a:br>
              <a:rPr kumimoji="0" lang="fr-CA" sz="3200" b="0" i="0" u="none" strike="noStrike" kern="0" cap="none" spc="0" normalizeH="0" baseline="0" noProof="0" dirty="0">
                <a:ln>
                  <a:noFill/>
                </a:ln>
                <a:solidFill>
                  <a:srgbClr val="000000"/>
                </a:solidFill>
                <a:effectLst/>
                <a:uLnTx/>
                <a:uFillTx/>
                <a:latin typeface="Arial"/>
                <a:ea typeface="+mn-ea"/>
                <a:cs typeface="+mn-cs"/>
              </a:rPr>
            </a:br>
            <a:r>
              <a:rPr kumimoji="0" lang="fr-CA" sz="3200" b="0" i="0" u="none" strike="noStrike" kern="0" cap="none" spc="0" normalizeH="0" baseline="0" noProof="0" dirty="0">
                <a:ln>
                  <a:noFill/>
                </a:ln>
                <a:solidFill>
                  <a:srgbClr val="000000"/>
                </a:solidFill>
                <a:effectLst/>
                <a:uLnTx/>
                <a:uFillTx/>
                <a:latin typeface="Arial"/>
                <a:ea typeface="+mn-ea"/>
                <a:cs typeface="+mn-cs"/>
              </a:rPr>
              <a:t>doit être appris par cœur.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32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68215792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0.9|0.6|0.7|0.5|6.6|9.7|17.3|8|8.7|7.2"/>
</p:tagLst>
</file>

<file path=ppt/tags/tag3.xml><?xml version="1.0" encoding="utf-8"?>
<p:tagLst xmlns:a="http://schemas.openxmlformats.org/drawingml/2006/main" xmlns:r="http://schemas.openxmlformats.org/officeDocument/2006/relationships" xmlns:p="http://schemas.openxmlformats.org/presentationml/2006/main">
  <p:tag name="TIMING" val="|16.6|12.8|7.7|3.7|8.8|3.5|2.5|5.2|3.4|1.1|7.8"/>
</p:tagLst>
</file>

<file path=ppt/tags/tag4.xml><?xml version="1.0" encoding="utf-8"?>
<p:tagLst xmlns:a="http://schemas.openxmlformats.org/drawingml/2006/main" xmlns:r="http://schemas.openxmlformats.org/officeDocument/2006/relationships" xmlns:p="http://schemas.openxmlformats.org/presentationml/2006/main">
  <p:tag name="TIMING" val="|5.3|16.8|2.2|2.9|8.6|3.8|1.5|7.4|2.4|1.6|4.4|1.6|1.7|4.1"/>
</p:tagLst>
</file>

<file path=ppt/tags/tag5.xml><?xml version="1.0" encoding="utf-8"?>
<p:tagLst xmlns:a="http://schemas.openxmlformats.org/drawingml/2006/main" xmlns:r="http://schemas.openxmlformats.org/officeDocument/2006/relationships" xmlns:p="http://schemas.openxmlformats.org/presentationml/2006/main">
  <p:tag name="TIMING" val="|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2303</TotalTime>
  <Pages>0</Pages>
  <Words>725</Words>
  <Characters>0</Characters>
  <Application>Microsoft Office PowerPoint</Application>
  <PresentationFormat>Custom</PresentationFormat>
  <Lines>0</Lines>
  <Paragraphs>79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Gill Sans</vt:lpstr>
      <vt:lpstr>Open Sans</vt:lpstr>
      <vt:lpstr>Title &amp; Bullets</vt:lpstr>
      <vt:lpstr>Le participe passé</vt:lpstr>
      <vt:lpstr>Définition</vt:lpstr>
      <vt:lpstr>Formation (verbes du 1er groupe)</vt:lpstr>
      <vt:lpstr>Formation (verbes du 2e groupe)</vt:lpstr>
      <vt:lpstr>Formation (verbes du 3e groupe)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participe passé</dc:title>
  <dc:creator>Tsedryk, Kanstantsin</dc:creator>
  <cp:keywords>FR252</cp:keywords>
  <cp:lastModifiedBy>KT</cp:lastModifiedBy>
  <cp:revision>475</cp:revision>
  <dcterms:modified xsi:type="dcterms:W3CDTF">2024-01-12T16:11:31Z</dcterms:modified>
</cp:coreProperties>
</file>