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3"/>
  </p:notesMasterIdLst>
  <p:handoutMasterIdLst>
    <p:handoutMasterId r:id="rId14"/>
  </p:handoutMasterIdLst>
  <p:sldIdLst>
    <p:sldId id="347" r:id="rId2"/>
    <p:sldId id="348" r:id="rId3"/>
    <p:sldId id="349" r:id="rId4"/>
    <p:sldId id="350" r:id="rId5"/>
    <p:sldId id="351" r:id="rId6"/>
    <p:sldId id="352" r:id="rId7"/>
    <p:sldId id="353" r:id="rId8"/>
    <p:sldId id="354" r:id="rId9"/>
    <p:sldId id="355" r:id="rId10"/>
    <p:sldId id="356" r:id="rId11"/>
    <p:sldId id="357" r:id="rId12"/>
  </p:sldIdLst>
  <p:sldSz cx="12482513" cy="7021513"/>
  <p:notesSz cx="7023100" cy="9309100"/>
  <p:custDataLst>
    <p:tags r:id="rId15"/>
  </p:custDataLst>
  <p:defaultTextStyle>
    <a:defPPr>
      <a:defRPr lang="en-US"/>
    </a:defPPr>
    <a:lvl1pPr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1pPr>
    <a:lvl2pPr marL="322263" indent="131763"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2pPr>
    <a:lvl3pPr marL="647700" indent="26352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3pPr>
    <a:lvl4pPr marL="971550" indent="39687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4pPr>
    <a:lvl5pPr marL="1296988" indent="528638"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5pPr>
    <a:lvl6pPr marL="2286000" algn="l" defTabSz="914400" rtl="0" eaLnBrk="1" latinLnBrk="0" hangingPunct="1">
      <a:defRPr sz="3000" kern="1200">
        <a:solidFill>
          <a:srgbClr val="000000"/>
        </a:solidFill>
        <a:latin typeface="Gill Sans" charset="0"/>
        <a:ea typeface="+mn-ea"/>
        <a:cs typeface="ヒラギノ角ゴ ProN W3" charset="0"/>
        <a:sym typeface="Gill Sans" charset="0"/>
      </a:defRPr>
    </a:lvl6pPr>
    <a:lvl7pPr marL="2743200" algn="l" defTabSz="914400" rtl="0" eaLnBrk="1" latinLnBrk="0" hangingPunct="1">
      <a:defRPr sz="3000" kern="1200">
        <a:solidFill>
          <a:srgbClr val="000000"/>
        </a:solidFill>
        <a:latin typeface="Gill Sans" charset="0"/>
        <a:ea typeface="+mn-ea"/>
        <a:cs typeface="ヒラギノ角ゴ ProN W3" charset="0"/>
        <a:sym typeface="Gill Sans" charset="0"/>
      </a:defRPr>
    </a:lvl7pPr>
    <a:lvl8pPr marL="3200400" algn="l" defTabSz="914400" rtl="0" eaLnBrk="1" latinLnBrk="0" hangingPunct="1">
      <a:defRPr sz="3000" kern="1200">
        <a:solidFill>
          <a:srgbClr val="000000"/>
        </a:solidFill>
        <a:latin typeface="Gill Sans" charset="0"/>
        <a:ea typeface="+mn-ea"/>
        <a:cs typeface="ヒラギノ角ゴ ProN W3" charset="0"/>
        <a:sym typeface="Gill Sans" charset="0"/>
      </a:defRPr>
    </a:lvl8pPr>
    <a:lvl9pPr marL="3657600" algn="l" defTabSz="914400" rtl="0" eaLnBrk="1" latinLnBrk="0" hangingPunct="1">
      <a:defRPr sz="3000" kern="1200">
        <a:solidFill>
          <a:srgbClr val="000000"/>
        </a:solidFill>
        <a:latin typeface="Gill Sans" charset="0"/>
        <a:ea typeface="+mn-ea"/>
        <a:cs typeface="ヒラギノ角ゴ ProN W3" charset="0"/>
        <a:sym typeface="Gill Sans" charset="0"/>
      </a:defRPr>
    </a:lvl9pPr>
  </p:defaultTextStyle>
  <p:extLst>
    <p:ext uri="{EFAFB233-063F-42B5-8137-9DF3F51BA10A}">
      <p15:sldGuideLst xmlns:p15="http://schemas.microsoft.com/office/powerpoint/2012/main">
        <p15:guide id="2" orient="horz" pos="3964" userDrawn="1">
          <p15:clr>
            <a:srgbClr val="A4A3A4"/>
          </p15:clr>
        </p15:guide>
        <p15:guide id="3" pos="788" userDrawn="1">
          <p15:clr>
            <a:srgbClr val="A4A3A4"/>
          </p15:clr>
        </p15:guide>
        <p15:guide id="4" pos="3943" userDrawn="1">
          <p15:clr>
            <a:srgbClr val="A4A3A4"/>
          </p15:clr>
        </p15:guide>
        <p15:guide id="5" pos="7076"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A0B"/>
    <a:srgbClr val="3E5E28"/>
    <a:srgbClr val="679192"/>
    <a:srgbClr val="D8E5ED"/>
    <a:srgbClr val="ADC8D7"/>
    <a:srgbClr val="BBD7C8"/>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6835E-F14B-4CB5-A4EA-F18528808609}" v="680" dt="2023-02-09T20:50:50.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85" autoAdjust="0"/>
    <p:restoredTop sz="78297" autoAdjust="0"/>
  </p:normalViewPr>
  <p:slideViewPr>
    <p:cSldViewPr snapToGrid="0" snapToObjects="1" showGuides="1">
      <p:cViewPr varScale="1">
        <p:scale>
          <a:sx n="82" d="100"/>
          <a:sy n="82" d="100"/>
        </p:scale>
        <p:origin x="420" y="90"/>
      </p:cViewPr>
      <p:guideLst>
        <p:guide orient="horz" pos="3964"/>
        <p:guide pos="788"/>
        <p:guide pos="3943"/>
        <p:guide pos="7076"/>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72" d="100"/>
          <a:sy n="72" d="100"/>
        </p:scale>
        <p:origin x="2616" y="2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stantsin Tsedryk" userId="708e2d0a-1804-4a88-8649-0d6086050429" providerId="ADAL" clId="{9A16835E-F14B-4CB5-A4EA-F18528808609}"/>
    <pc:docChg chg="undo redo custSel addSld delSld modSld sldOrd">
      <pc:chgData name="Kanstantsin Tsedryk" userId="708e2d0a-1804-4a88-8649-0d6086050429" providerId="ADAL" clId="{9A16835E-F14B-4CB5-A4EA-F18528808609}" dt="2023-02-09T20:51:39.861" v="1167"/>
      <pc:docMkLst>
        <pc:docMk/>
      </pc:docMkLst>
      <pc:sldChg chg="modSp mod">
        <pc:chgData name="Kanstantsin Tsedryk" userId="708e2d0a-1804-4a88-8649-0d6086050429" providerId="ADAL" clId="{9A16835E-F14B-4CB5-A4EA-F18528808609}" dt="2023-02-09T18:07:18.163" v="6" actId="20577"/>
        <pc:sldMkLst>
          <pc:docMk/>
          <pc:sldMk cId="0" sldId="347"/>
        </pc:sldMkLst>
        <pc:spChg chg="mod">
          <ac:chgData name="Kanstantsin Tsedryk" userId="708e2d0a-1804-4a88-8649-0d6086050429" providerId="ADAL" clId="{9A16835E-F14B-4CB5-A4EA-F18528808609}" dt="2023-02-09T18:07:18.163" v="6" actId="20577"/>
          <ac:spMkLst>
            <pc:docMk/>
            <pc:sldMk cId="0" sldId="347"/>
            <ac:spMk id="3" creationId="{1E7454D3-1E15-A1DC-4185-495AEC5E15C6}"/>
          </ac:spMkLst>
        </pc:spChg>
      </pc:sldChg>
      <pc:sldChg chg="addSp delSp modSp mod modAnim">
        <pc:chgData name="Kanstantsin Tsedryk" userId="708e2d0a-1804-4a88-8649-0d6086050429" providerId="ADAL" clId="{9A16835E-F14B-4CB5-A4EA-F18528808609}" dt="2023-02-09T18:13:39.582" v="46" actId="692"/>
        <pc:sldMkLst>
          <pc:docMk/>
          <pc:sldMk cId="807746716" sldId="348"/>
        </pc:sldMkLst>
        <pc:spChg chg="mod">
          <ac:chgData name="Kanstantsin Tsedryk" userId="708e2d0a-1804-4a88-8649-0d6086050429" providerId="ADAL" clId="{9A16835E-F14B-4CB5-A4EA-F18528808609}" dt="2023-02-09T18:08:04.307" v="7"/>
          <ac:spMkLst>
            <pc:docMk/>
            <pc:sldMk cId="807746716" sldId="348"/>
            <ac:spMk id="2" creationId="{66143996-651D-4E60-972C-6F9FC358452C}"/>
          </ac:spMkLst>
        </pc:spChg>
        <pc:spChg chg="add del mod">
          <ac:chgData name="Kanstantsin Tsedryk" userId="708e2d0a-1804-4a88-8649-0d6086050429" providerId="ADAL" clId="{9A16835E-F14B-4CB5-A4EA-F18528808609}" dt="2023-02-09T18:08:13.958" v="11"/>
          <ac:spMkLst>
            <pc:docMk/>
            <pc:sldMk cId="807746716" sldId="348"/>
            <ac:spMk id="5" creationId="{701D5B86-6A50-68E0-7809-E893E8717F29}"/>
          </ac:spMkLst>
        </pc:spChg>
        <pc:spChg chg="add del mod">
          <ac:chgData name="Kanstantsin Tsedryk" userId="708e2d0a-1804-4a88-8649-0d6086050429" providerId="ADAL" clId="{9A16835E-F14B-4CB5-A4EA-F18528808609}" dt="2023-02-09T18:08:13.958" v="11"/>
          <ac:spMkLst>
            <pc:docMk/>
            <pc:sldMk cId="807746716" sldId="348"/>
            <ac:spMk id="11" creationId="{E5F2D78A-EA1E-07F4-E0A8-F647406A1CF6}"/>
          </ac:spMkLst>
        </pc:spChg>
        <pc:spChg chg="add del mod">
          <ac:chgData name="Kanstantsin Tsedryk" userId="708e2d0a-1804-4a88-8649-0d6086050429" providerId="ADAL" clId="{9A16835E-F14B-4CB5-A4EA-F18528808609}" dt="2023-02-09T18:08:13.958" v="11"/>
          <ac:spMkLst>
            <pc:docMk/>
            <pc:sldMk cId="807746716" sldId="348"/>
            <ac:spMk id="15" creationId="{067C2068-284B-6C8F-55C2-E69BFDA7279E}"/>
          </ac:spMkLst>
        </pc:spChg>
        <pc:spChg chg="add del mod">
          <ac:chgData name="Kanstantsin Tsedryk" userId="708e2d0a-1804-4a88-8649-0d6086050429" providerId="ADAL" clId="{9A16835E-F14B-4CB5-A4EA-F18528808609}" dt="2023-02-09T18:08:13.958" v="11"/>
          <ac:spMkLst>
            <pc:docMk/>
            <pc:sldMk cId="807746716" sldId="348"/>
            <ac:spMk id="16" creationId="{2A6D0C43-DCEA-D9D3-F733-8E7F21356700}"/>
          </ac:spMkLst>
        </pc:spChg>
        <pc:spChg chg="add del mod">
          <ac:chgData name="Kanstantsin Tsedryk" userId="708e2d0a-1804-4a88-8649-0d6086050429" providerId="ADAL" clId="{9A16835E-F14B-4CB5-A4EA-F18528808609}" dt="2023-02-09T18:08:13.958" v="11"/>
          <ac:spMkLst>
            <pc:docMk/>
            <pc:sldMk cId="807746716" sldId="348"/>
            <ac:spMk id="17" creationId="{305CBFEA-4629-1033-6446-C49C28A22BEF}"/>
          </ac:spMkLst>
        </pc:spChg>
        <pc:spChg chg="add del mod">
          <ac:chgData name="Kanstantsin Tsedryk" userId="708e2d0a-1804-4a88-8649-0d6086050429" providerId="ADAL" clId="{9A16835E-F14B-4CB5-A4EA-F18528808609}" dt="2023-02-09T18:08:13.958" v="11"/>
          <ac:spMkLst>
            <pc:docMk/>
            <pc:sldMk cId="807746716" sldId="348"/>
            <ac:spMk id="18" creationId="{F529F880-CDF8-BC38-FE17-3A0C08D186CC}"/>
          </ac:spMkLst>
        </pc:spChg>
        <pc:spChg chg="add del mod">
          <ac:chgData name="Kanstantsin Tsedryk" userId="708e2d0a-1804-4a88-8649-0d6086050429" providerId="ADAL" clId="{9A16835E-F14B-4CB5-A4EA-F18528808609}" dt="2023-02-09T18:08:13.958" v="11"/>
          <ac:spMkLst>
            <pc:docMk/>
            <pc:sldMk cId="807746716" sldId="348"/>
            <ac:spMk id="19" creationId="{9C35B760-773D-2F73-5DED-597F2026358E}"/>
          </ac:spMkLst>
        </pc:spChg>
        <pc:spChg chg="add del mod">
          <ac:chgData name="Kanstantsin Tsedryk" userId="708e2d0a-1804-4a88-8649-0d6086050429" providerId="ADAL" clId="{9A16835E-F14B-4CB5-A4EA-F18528808609}" dt="2023-02-09T18:08:13.958" v="11"/>
          <ac:spMkLst>
            <pc:docMk/>
            <pc:sldMk cId="807746716" sldId="348"/>
            <ac:spMk id="20" creationId="{3A8788DE-7B39-C82E-C9E9-1CACAC2E5E18}"/>
          </ac:spMkLst>
        </pc:spChg>
        <pc:spChg chg="add del mod">
          <ac:chgData name="Kanstantsin Tsedryk" userId="708e2d0a-1804-4a88-8649-0d6086050429" providerId="ADAL" clId="{9A16835E-F14B-4CB5-A4EA-F18528808609}" dt="2023-02-09T18:08:13.958" v="11"/>
          <ac:spMkLst>
            <pc:docMk/>
            <pc:sldMk cId="807746716" sldId="348"/>
            <ac:spMk id="21" creationId="{5FBB1DE3-8CAA-AB08-2172-E8FB9EB25D8A}"/>
          </ac:spMkLst>
        </pc:spChg>
        <pc:spChg chg="add del mod">
          <ac:chgData name="Kanstantsin Tsedryk" userId="708e2d0a-1804-4a88-8649-0d6086050429" providerId="ADAL" clId="{9A16835E-F14B-4CB5-A4EA-F18528808609}" dt="2023-02-09T18:08:13.958" v="11"/>
          <ac:spMkLst>
            <pc:docMk/>
            <pc:sldMk cId="807746716" sldId="348"/>
            <ac:spMk id="22" creationId="{D4564BFE-74F7-2747-7D00-36AA26248FB7}"/>
          </ac:spMkLst>
        </pc:spChg>
        <pc:spChg chg="add mod">
          <ac:chgData name="Kanstantsin Tsedryk" userId="708e2d0a-1804-4a88-8649-0d6086050429" providerId="ADAL" clId="{9A16835E-F14B-4CB5-A4EA-F18528808609}" dt="2023-02-09T18:12:20.499" v="33" actId="1076"/>
          <ac:spMkLst>
            <pc:docMk/>
            <pc:sldMk cId="807746716" sldId="348"/>
            <ac:spMk id="24" creationId="{0A3C6A44-AD63-A4A2-0693-6EF160C0EDBA}"/>
          </ac:spMkLst>
        </pc:spChg>
        <pc:spChg chg="add mod">
          <ac:chgData name="Kanstantsin Tsedryk" userId="708e2d0a-1804-4a88-8649-0d6086050429" providerId="ADAL" clId="{9A16835E-F14B-4CB5-A4EA-F18528808609}" dt="2023-02-09T18:08:30.980" v="13" actId="1076"/>
          <ac:spMkLst>
            <pc:docMk/>
            <pc:sldMk cId="807746716" sldId="348"/>
            <ac:spMk id="27" creationId="{67EBCE47-7C00-1F2A-4D30-048305DE16F4}"/>
          </ac:spMkLst>
        </pc:spChg>
        <pc:spChg chg="add mod">
          <ac:chgData name="Kanstantsin Tsedryk" userId="708e2d0a-1804-4a88-8649-0d6086050429" providerId="ADAL" clId="{9A16835E-F14B-4CB5-A4EA-F18528808609}" dt="2023-02-09T18:08:30.980" v="13" actId="1076"/>
          <ac:spMkLst>
            <pc:docMk/>
            <pc:sldMk cId="807746716" sldId="348"/>
            <ac:spMk id="31" creationId="{A79FA93F-3026-8AA7-27E4-41D5547A2168}"/>
          </ac:spMkLst>
        </pc:spChg>
        <pc:spChg chg="add mod">
          <ac:chgData name="Kanstantsin Tsedryk" userId="708e2d0a-1804-4a88-8649-0d6086050429" providerId="ADAL" clId="{9A16835E-F14B-4CB5-A4EA-F18528808609}" dt="2023-02-09T18:08:30.980" v="13" actId="1076"/>
          <ac:spMkLst>
            <pc:docMk/>
            <pc:sldMk cId="807746716" sldId="348"/>
            <ac:spMk id="32" creationId="{644BD1C2-36FC-7740-8EE1-98A3C76C9578}"/>
          </ac:spMkLst>
        </pc:spChg>
        <pc:spChg chg="add mod">
          <ac:chgData name="Kanstantsin Tsedryk" userId="708e2d0a-1804-4a88-8649-0d6086050429" providerId="ADAL" clId="{9A16835E-F14B-4CB5-A4EA-F18528808609}" dt="2023-02-09T18:08:30.980" v="13" actId="1076"/>
          <ac:spMkLst>
            <pc:docMk/>
            <pc:sldMk cId="807746716" sldId="348"/>
            <ac:spMk id="33" creationId="{A9D830D6-EBD9-B87D-5F31-DAEF250137FA}"/>
          </ac:spMkLst>
        </pc:spChg>
        <pc:spChg chg="add mod">
          <ac:chgData name="Kanstantsin Tsedryk" userId="708e2d0a-1804-4a88-8649-0d6086050429" providerId="ADAL" clId="{9A16835E-F14B-4CB5-A4EA-F18528808609}" dt="2023-02-09T18:08:36.754" v="14" actId="1076"/>
          <ac:spMkLst>
            <pc:docMk/>
            <pc:sldMk cId="807746716" sldId="348"/>
            <ac:spMk id="34" creationId="{72443A0B-C4F9-A402-C6EA-389F62D890A9}"/>
          </ac:spMkLst>
        </pc:spChg>
        <pc:spChg chg="add mod">
          <ac:chgData name="Kanstantsin Tsedryk" userId="708e2d0a-1804-4a88-8649-0d6086050429" providerId="ADAL" clId="{9A16835E-F14B-4CB5-A4EA-F18528808609}" dt="2023-02-09T18:12:27.539" v="35" actId="1076"/>
          <ac:spMkLst>
            <pc:docMk/>
            <pc:sldMk cId="807746716" sldId="348"/>
            <ac:spMk id="35" creationId="{36C53362-6572-21EF-87E9-4D39490828AB}"/>
          </ac:spMkLst>
        </pc:spChg>
        <pc:spChg chg="add mod">
          <ac:chgData name="Kanstantsin Tsedryk" userId="708e2d0a-1804-4a88-8649-0d6086050429" providerId="ADAL" clId="{9A16835E-F14B-4CB5-A4EA-F18528808609}" dt="2023-02-09T18:09:05.664" v="20" actId="1076"/>
          <ac:spMkLst>
            <pc:docMk/>
            <pc:sldMk cId="807746716" sldId="348"/>
            <ac:spMk id="36" creationId="{C0B559C1-0066-5924-4F2F-DE2906B29701}"/>
          </ac:spMkLst>
        </pc:spChg>
        <pc:spChg chg="add mod">
          <ac:chgData name="Kanstantsin Tsedryk" userId="708e2d0a-1804-4a88-8649-0d6086050429" providerId="ADAL" clId="{9A16835E-F14B-4CB5-A4EA-F18528808609}" dt="2023-02-09T18:08:44.594" v="15" actId="1076"/>
          <ac:spMkLst>
            <pc:docMk/>
            <pc:sldMk cId="807746716" sldId="348"/>
            <ac:spMk id="37" creationId="{8AC20BEC-7710-6784-7400-E9582F458108}"/>
          </ac:spMkLst>
        </pc:spChg>
        <pc:spChg chg="add mod">
          <ac:chgData name="Kanstantsin Tsedryk" userId="708e2d0a-1804-4a88-8649-0d6086050429" providerId="ADAL" clId="{9A16835E-F14B-4CB5-A4EA-F18528808609}" dt="2023-02-09T18:08:30.980" v="13" actId="1076"/>
          <ac:spMkLst>
            <pc:docMk/>
            <pc:sldMk cId="807746716" sldId="348"/>
            <ac:spMk id="38" creationId="{3D6805B5-63F5-23BE-EA2A-3B79DCACCEA1}"/>
          </ac:spMkLst>
        </pc:spChg>
        <pc:grpChg chg="add del mod">
          <ac:chgData name="Kanstantsin Tsedryk" userId="708e2d0a-1804-4a88-8649-0d6086050429" providerId="ADAL" clId="{9A16835E-F14B-4CB5-A4EA-F18528808609}" dt="2023-02-09T18:08:13.958" v="11"/>
          <ac:grpSpMkLst>
            <pc:docMk/>
            <pc:sldMk cId="807746716" sldId="348"/>
            <ac:grpSpMk id="12" creationId="{F15F6684-053A-A5CA-CC8C-E26FA4293701}"/>
          </ac:grpSpMkLst>
        </pc:grpChg>
        <pc:grpChg chg="add mod">
          <ac:chgData name="Kanstantsin Tsedryk" userId="708e2d0a-1804-4a88-8649-0d6086050429" providerId="ADAL" clId="{9A16835E-F14B-4CB5-A4EA-F18528808609}" dt="2023-02-09T18:08:30.980" v="13" actId="1076"/>
          <ac:grpSpMkLst>
            <pc:docMk/>
            <pc:sldMk cId="807746716" sldId="348"/>
            <ac:grpSpMk id="28" creationId="{85D757DD-930D-E374-12EE-F67A974100ED}"/>
          </ac:grpSpMkLst>
        </pc:grpChg>
        <pc:picChg chg="add del mod">
          <ac:chgData name="Kanstantsin Tsedryk" userId="708e2d0a-1804-4a88-8649-0d6086050429" providerId="ADAL" clId="{9A16835E-F14B-4CB5-A4EA-F18528808609}" dt="2023-02-09T18:08:13.958" v="11"/>
          <ac:picMkLst>
            <pc:docMk/>
            <pc:sldMk cId="807746716" sldId="348"/>
            <ac:picMk id="3" creationId="{FB5AC136-2E2F-E81F-DAB3-F7324EB60E6D}"/>
          </ac:picMkLst>
        </pc:picChg>
        <pc:picChg chg="add mod">
          <ac:chgData name="Kanstantsin Tsedryk" userId="708e2d0a-1804-4a88-8649-0d6086050429" providerId="ADAL" clId="{9A16835E-F14B-4CB5-A4EA-F18528808609}" dt="2023-02-09T18:13:07.236" v="44" actId="1076"/>
          <ac:picMkLst>
            <pc:docMk/>
            <pc:sldMk cId="807746716" sldId="348"/>
            <ac:picMk id="23" creationId="{EA80439E-E03E-713D-37C5-211EFE6BAC25}"/>
          </ac:picMkLst>
        </pc:picChg>
        <pc:cxnChg chg="add del mod">
          <ac:chgData name="Kanstantsin Tsedryk" userId="708e2d0a-1804-4a88-8649-0d6086050429" providerId="ADAL" clId="{9A16835E-F14B-4CB5-A4EA-F18528808609}" dt="2023-02-09T18:08:13.958" v="11"/>
          <ac:cxnSpMkLst>
            <pc:docMk/>
            <pc:sldMk cId="807746716" sldId="348"/>
            <ac:cxnSpMk id="7" creationId="{5139EC64-4DB5-9983-9958-613AE5E94994}"/>
          </ac:cxnSpMkLst>
        </pc:cxnChg>
        <pc:cxnChg chg="add del mod">
          <ac:chgData name="Kanstantsin Tsedryk" userId="708e2d0a-1804-4a88-8649-0d6086050429" providerId="ADAL" clId="{9A16835E-F14B-4CB5-A4EA-F18528808609}" dt="2023-02-09T18:08:13.958" v="11"/>
          <ac:cxnSpMkLst>
            <pc:docMk/>
            <pc:sldMk cId="807746716" sldId="348"/>
            <ac:cxnSpMk id="10" creationId="{DF4F76D9-96A9-409C-4182-8A2D008EC406}"/>
          </ac:cxnSpMkLst>
        </pc:cxnChg>
        <pc:cxnChg chg="mod">
          <ac:chgData name="Kanstantsin Tsedryk" userId="708e2d0a-1804-4a88-8649-0d6086050429" providerId="ADAL" clId="{9A16835E-F14B-4CB5-A4EA-F18528808609}" dt="2023-02-09T18:08:11.280" v="8"/>
          <ac:cxnSpMkLst>
            <pc:docMk/>
            <pc:sldMk cId="807746716" sldId="348"/>
            <ac:cxnSpMk id="13" creationId="{C614F659-E4BE-8E78-AC1C-C53527335944}"/>
          </ac:cxnSpMkLst>
        </pc:cxnChg>
        <pc:cxnChg chg="mod">
          <ac:chgData name="Kanstantsin Tsedryk" userId="708e2d0a-1804-4a88-8649-0d6086050429" providerId="ADAL" clId="{9A16835E-F14B-4CB5-A4EA-F18528808609}" dt="2023-02-09T18:08:11.280" v="8"/>
          <ac:cxnSpMkLst>
            <pc:docMk/>
            <pc:sldMk cId="807746716" sldId="348"/>
            <ac:cxnSpMk id="14" creationId="{02B6BEFD-86EC-D34F-C86C-8449DE0CCA1A}"/>
          </ac:cxnSpMkLst>
        </pc:cxnChg>
        <pc:cxnChg chg="add mod">
          <ac:chgData name="Kanstantsin Tsedryk" userId="708e2d0a-1804-4a88-8649-0d6086050429" providerId="ADAL" clId="{9A16835E-F14B-4CB5-A4EA-F18528808609}" dt="2023-02-09T18:13:27.611" v="45" actId="692"/>
          <ac:cxnSpMkLst>
            <pc:docMk/>
            <pc:sldMk cId="807746716" sldId="348"/>
            <ac:cxnSpMk id="25" creationId="{96D7C62D-EF6C-4E41-5458-CEC0BC748156}"/>
          </ac:cxnSpMkLst>
        </pc:cxnChg>
        <pc:cxnChg chg="add mod">
          <ac:chgData name="Kanstantsin Tsedryk" userId="708e2d0a-1804-4a88-8649-0d6086050429" providerId="ADAL" clId="{9A16835E-F14B-4CB5-A4EA-F18528808609}" dt="2023-02-09T18:13:27.611" v="45" actId="692"/>
          <ac:cxnSpMkLst>
            <pc:docMk/>
            <pc:sldMk cId="807746716" sldId="348"/>
            <ac:cxnSpMk id="26" creationId="{6F3EF527-7295-FC80-AFEE-8E205901075E}"/>
          </ac:cxnSpMkLst>
        </pc:cxnChg>
        <pc:cxnChg chg="mod">
          <ac:chgData name="Kanstantsin Tsedryk" userId="708e2d0a-1804-4a88-8649-0d6086050429" providerId="ADAL" clId="{9A16835E-F14B-4CB5-A4EA-F18528808609}" dt="2023-02-09T18:13:39.582" v="46" actId="692"/>
          <ac:cxnSpMkLst>
            <pc:docMk/>
            <pc:sldMk cId="807746716" sldId="348"/>
            <ac:cxnSpMk id="29" creationId="{A28C07FF-B46A-55AF-1A7F-A8073DDC2D09}"/>
          </ac:cxnSpMkLst>
        </pc:cxnChg>
        <pc:cxnChg chg="mod">
          <ac:chgData name="Kanstantsin Tsedryk" userId="708e2d0a-1804-4a88-8649-0d6086050429" providerId="ADAL" clId="{9A16835E-F14B-4CB5-A4EA-F18528808609}" dt="2023-02-09T18:13:39.582" v="46" actId="692"/>
          <ac:cxnSpMkLst>
            <pc:docMk/>
            <pc:sldMk cId="807746716" sldId="348"/>
            <ac:cxnSpMk id="30" creationId="{53E08A25-51D3-2497-2DDE-8559779497BA}"/>
          </ac:cxnSpMkLst>
        </pc:cxnChg>
      </pc:sldChg>
      <pc:sldChg chg="addSp delSp modSp mod modAnim">
        <pc:chgData name="Kanstantsin Tsedryk" userId="708e2d0a-1804-4a88-8649-0d6086050429" providerId="ADAL" clId="{9A16835E-F14B-4CB5-A4EA-F18528808609}" dt="2023-02-09T18:21:12.333" v="110" actId="1037"/>
        <pc:sldMkLst>
          <pc:docMk/>
          <pc:sldMk cId="934836785" sldId="349"/>
        </pc:sldMkLst>
        <pc:spChg chg="mod">
          <ac:chgData name="Kanstantsin Tsedryk" userId="708e2d0a-1804-4a88-8649-0d6086050429" providerId="ADAL" clId="{9A16835E-F14B-4CB5-A4EA-F18528808609}" dt="2023-02-09T18:17:26.501" v="47"/>
          <ac:spMkLst>
            <pc:docMk/>
            <pc:sldMk cId="934836785" sldId="349"/>
            <ac:spMk id="2" creationId="{E40459EA-0BCE-4332-BDD7-168340E1BE8B}"/>
          </ac:spMkLst>
        </pc:spChg>
        <pc:spChg chg="mod">
          <ac:chgData name="Kanstantsin Tsedryk" userId="708e2d0a-1804-4a88-8649-0d6086050429" providerId="ADAL" clId="{9A16835E-F14B-4CB5-A4EA-F18528808609}" dt="2023-02-09T18:17:37.646" v="48"/>
          <ac:spMkLst>
            <pc:docMk/>
            <pc:sldMk cId="934836785" sldId="349"/>
            <ac:spMk id="9" creationId="{4F983287-65FF-9307-F8DF-C8BE004B2157}"/>
          </ac:spMkLst>
        </pc:spChg>
        <pc:spChg chg="mod">
          <ac:chgData name="Kanstantsin Tsedryk" userId="708e2d0a-1804-4a88-8649-0d6086050429" providerId="ADAL" clId="{9A16835E-F14B-4CB5-A4EA-F18528808609}" dt="2023-02-09T18:17:37.646" v="48"/>
          <ac:spMkLst>
            <pc:docMk/>
            <pc:sldMk cId="934836785" sldId="349"/>
            <ac:spMk id="10" creationId="{BD8AF955-4A12-FD3A-B81C-33F3C61ECE26}"/>
          </ac:spMkLst>
        </pc:spChg>
        <pc:spChg chg="add del mod">
          <ac:chgData name="Kanstantsin Tsedryk" userId="708e2d0a-1804-4a88-8649-0d6086050429" providerId="ADAL" clId="{9A16835E-F14B-4CB5-A4EA-F18528808609}" dt="2023-02-09T18:17:41.767" v="49"/>
          <ac:spMkLst>
            <pc:docMk/>
            <pc:sldMk cId="934836785" sldId="349"/>
            <ac:spMk id="11" creationId="{5178B966-032D-712B-0221-FDD0E35C902F}"/>
          </ac:spMkLst>
        </pc:spChg>
        <pc:spChg chg="add del mod">
          <ac:chgData name="Kanstantsin Tsedryk" userId="708e2d0a-1804-4a88-8649-0d6086050429" providerId="ADAL" clId="{9A16835E-F14B-4CB5-A4EA-F18528808609}" dt="2023-02-09T18:17:41.767" v="49"/>
          <ac:spMkLst>
            <pc:docMk/>
            <pc:sldMk cId="934836785" sldId="349"/>
            <ac:spMk id="12" creationId="{8BE416A5-15DB-35A8-4EF3-2DABFF6E0A50}"/>
          </ac:spMkLst>
        </pc:spChg>
        <pc:spChg chg="add del mod">
          <ac:chgData name="Kanstantsin Tsedryk" userId="708e2d0a-1804-4a88-8649-0d6086050429" providerId="ADAL" clId="{9A16835E-F14B-4CB5-A4EA-F18528808609}" dt="2023-02-09T18:17:41.767" v="49"/>
          <ac:spMkLst>
            <pc:docMk/>
            <pc:sldMk cId="934836785" sldId="349"/>
            <ac:spMk id="13" creationId="{9362EFA6-3FD9-CB1C-4B90-FBCFAAC02751}"/>
          </ac:spMkLst>
        </pc:spChg>
        <pc:spChg chg="add del mod">
          <ac:chgData name="Kanstantsin Tsedryk" userId="708e2d0a-1804-4a88-8649-0d6086050429" providerId="ADAL" clId="{9A16835E-F14B-4CB5-A4EA-F18528808609}" dt="2023-02-09T18:17:41.767" v="49"/>
          <ac:spMkLst>
            <pc:docMk/>
            <pc:sldMk cId="934836785" sldId="349"/>
            <ac:spMk id="15" creationId="{4A6EAE57-D5B6-4F00-F00F-31E603AEC928}"/>
          </ac:spMkLst>
        </pc:spChg>
        <pc:spChg chg="add del mod">
          <ac:chgData name="Kanstantsin Tsedryk" userId="708e2d0a-1804-4a88-8649-0d6086050429" providerId="ADAL" clId="{9A16835E-F14B-4CB5-A4EA-F18528808609}" dt="2023-02-09T18:17:41.767" v="49"/>
          <ac:spMkLst>
            <pc:docMk/>
            <pc:sldMk cId="934836785" sldId="349"/>
            <ac:spMk id="16" creationId="{9A2B8672-C321-9FA3-1D98-C992849D43CF}"/>
          </ac:spMkLst>
        </pc:spChg>
        <pc:spChg chg="add del mod">
          <ac:chgData name="Kanstantsin Tsedryk" userId="708e2d0a-1804-4a88-8649-0d6086050429" providerId="ADAL" clId="{9A16835E-F14B-4CB5-A4EA-F18528808609}" dt="2023-02-09T18:17:41.767" v="49"/>
          <ac:spMkLst>
            <pc:docMk/>
            <pc:sldMk cId="934836785" sldId="349"/>
            <ac:spMk id="17" creationId="{A181B75E-4E38-39B5-21CA-37BCD8642441}"/>
          </ac:spMkLst>
        </pc:spChg>
        <pc:spChg chg="add del mod">
          <ac:chgData name="Kanstantsin Tsedryk" userId="708e2d0a-1804-4a88-8649-0d6086050429" providerId="ADAL" clId="{9A16835E-F14B-4CB5-A4EA-F18528808609}" dt="2023-02-09T18:17:41.767" v="49"/>
          <ac:spMkLst>
            <pc:docMk/>
            <pc:sldMk cId="934836785" sldId="349"/>
            <ac:spMk id="18" creationId="{1019CF0B-11AD-CF49-21A9-8D60BC61D427}"/>
          </ac:spMkLst>
        </pc:spChg>
        <pc:spChg chg="add del mod">
          <ac:chgData name="Kanstantsin Tsedryk" userId="708e2d0a-1804-4a88-8649-0d6086050429" providerId="ADAL" clId="{9A16835E-F14B-4CB5-A4EA-F18528808609}" dt="2023-02-09T18:17:41.767" v="49"/>
          <ac:spMkLst>
            <pc:docMk/>
            <pc:sldMk cId="934836785" sldId="349"/>
            <ac:spMk id="19" creationId="{13AC874D-5540-AE2D-53B7-F3564F6B9BCC}"/>
          </ac:spMkLst>
        </pc:spChg>
        <pc:spChg chg="add del mod">
          <ac:chgData name="Kanstantsin Tsedryk" userId="708e2d0a-1804-4a88-8649-0d6086050429" providerId="ADAL" clId="{9A16835E-F14B-4CB5-A4EA-F18528808609}" dt="2023-02-09T18:17:41.767" v="49"/>
          <ac:spMkLst>
            <pc:docMk/>
            <pc:sldMk cId="934836785" sldId="349"/>
            <ac:spMk id="20" creationId="{47C929E7-5DD7-276B-A406-695D359358FB}"/>
          </ac:spMkLst>
        </pc:spChg>
        <pc:spChg chg="add del mod">
          <ac:chgData name="Kanstantsin Tsedryk" userId="708e2d0a-1804-4a88-8649-0d6086050429" providerId="ADAL" clId="{9A16835E-F14B-4CB5-A4EA-F18528808609}" dt="2023-02-09T18:17:41.767" v="49"/>
          <ac:spMkLst>
            <pc:docMk/>
            <pc:sldMk cId="934836785" sldId="349"/>
            <ac:spMk id="21" creationId="{6F351F57-9839-B3BC-38F6-3BB1790F0389}"/>
          </ac:spMkLst>
        </pc:spChg>
        <pc:spChg chg="add del mod">
          <ac:chgData name="Kanstantsin Tsedryk" userId="708e2d0a-1804-4a88-8649-0d6086050429" providerId="ADAL" clId="{9A16835E-F14B-4CB5-A4EA-F18528808609}" dt="2023-02-09T18:17:41.767" v="49"/>
          <ac:spMkLst>
            <pc:docMk/>
            <pc:sldMk cId="934836785" sldId="349"/>
            <ac:spMk id="22" creationId="{FAC72F3F-D463-3295-C4C4-CBFF264A002D}"/>
          </ac:spMkLst>
        </pc:spChg>
        <pc:spChg chg="add del mod">
          <ac:chgData name="Kanstantsin Tsedryk" userId="708e2d0a-1804-4a88-8649-0d6086050429" providerId="ADAL" clId="{9A16835E-F14B-4CB5-A4EA-F18528808609}" dt="2023-02-09T18:17:41.767" v="49"/>
          <ac:spMkLst>
            <pc:docMk/>
            <pc:sldMk cId="934836785" sldId="349"/>
            <ac:spMk id="23" creationId="{B2C05957-E007-E58A-F8A9-D747473C6580}"/>
          </ac:spMkLst>
        </pc:spChg>
        <pc:spChg chg="add del mod">
          <ac:chgData name="Kanstantsin Tsedryk" userId="708e2d0a-1804-4a88-8649-0d6086050429" providerId="ADAL" clId="{9A16835E-F14B-4CB5-A4EA-F18528808609}" dt="2023-02-09T18:17:41.767" v="49"/>
          <ac:spMkLst>
            <pc:docMk/>
            <pc:sldMk cId="934836785" sldId="349"/>
            <ac:spMk id="24" creationId="{269483EF-B108-13EE-D20A-67B1971EE379}"/>
          </ac:spMkLst>
        </pc:spChg>
        <pc:spChg chg="add del mod">
          <ac:chgData name="Kanstantsin Tsedryk" userId="708e2d0a-1804-4a88-8649-0d6086050429" providerId="ADAL" clId="{9A16835E-F14B-4CB5-A4EA-F18528808609}" dt="2023-02-09T18:17:41.767" v="49"/>
          <ac:spMkLst>
            <pc:docMk/>
            <pc:sldMk cId="934836785" sldId="349"/>
            <ac:spMk id="25" creationId="{9ADB30DA-E267-ED26-317E-6F2076A94D47}"/>
          </ac:spMkLst>
        </pc:spChg>
        <pc:spChg chg="add del mod">
          <ac:chgData name="Kanstantsin Tsedryk" userId="708e2d0a-1804-4a88-8649-0d6086050429" providerId="ADAL" clId="{9A16835E-F14B-4CB5-A4EA-F18528808609}" dt="2023-02-09T18:17:41.767" v="49"/>
          <ac:spMkLst>
            <pc:docMk/>
            <pc:sldMk cId="934836785" sldId="349"/>
            <ac:spMk id="26" creationId="{1722A38E-0CDE-9419-891C-8229BBCCD1F4}"/>
          </ac:spMkLst>
        </pc:spChg>
        <pc:spChg chg="add del mod">
          <ac:chgData name="Kanstantsin Tsedryk" userId="708e2d0a-1804-4a88-8649-0d6086050429" providerId="ADAL" clId="{9A16835E-F14B-4CB5-A4EA-F18528808609}" dt="2023-02-09T18:17:41.767" v="49"/>
          <ac:spMkLst>
            <pc:docMk/>
            <pc:sldMk cId="934836785" sldId="349"/>
            <ac:spMk id="27" creationId="{FBC81B92-F167-1D7E-2A10-764D9FD559C8}"/>
          </ac:spMkLst>
        </pc:spChg>
        <pc:spChg chg="mod">
          <ac:chgData name="Kanstantsin Tsedryk" userId="708e2d0a-1804-4a88-8649-0d6086050429" providerId="ADAL" clId="{9A16835E-F14B-4CB5-A4EA-F18528808609}" dt="2023-02-09T18:18:07.149" v="55" actId="1076"/>
          <ac:spMkLst>
            <pc:docMk/>
            <pc:sldMk cId="934836785" sldId="349"/>
            <ac:spMk id="30" creationId="{55DD1BA0-7963-1E9E-3F28-00CC1991AE37}"/>
          </ac:spMkLst>
        </pc:spChg>
        <pc:spChg chg="mod">
          <ac:chgData name="Kanstantsin Tsedryk" userId="708e2d0a-1804-4a88-8649-0d6086050429" providerId="ADAL" clId="{9A16835E-F14B-4CB5-A4EA-F18528808609}" dt="2023-02-09T18:18:48.886" v="70" actId="1076"/>
          <ac:spMkLst>
            <pc:docMk/>
            <pc:sldMk cId="934836785" sldId="349"/>
            <ac:spMk id="31" creationId="{D8DACE2E-11DF-8107-0E8F-5ADB24C36DA8}"/>
          </ac:spMkLst>
        </pc:spChg>
        <pc:spChg chg="add mod">
          <ac:chgData name="Kanstantsin Tsedryk" userId="708e2d0a-1804-4a88-8649-0d6086050429" providerId="ADAL" clId="{9A16835E-F14B-4CB5-A4EA-F18528808609}" dt="2023-02-09T18:21:12.333" v="110" actId="1037"/>
          <ac:spMkLst>
            <pc:docMk/>
            <pc:sldMk cId="934836785" sldId="349"/>
            <ac:spMk id="32" creationId="{F7E5AB51-36D4-880E-7320-DD0013D56C1E}"/>
          </ac:spMkLst>
        </pc:spChg>
        <pc:spChg chg="add mod">
          <ac:chgData name="Kanstantsin Tsedryk" userId="708e2d0a-1804-4a88-8649-0d6086050429" providerId="ADAL" clId="{9A16835E-F14B-4CB5-A4EA-F18528808609}" dt="2023-02-09T18:21:12.333" v="110" actId="1037"/>
          <ac:spMkLst>
            <pc:docMk/>
            <pc:sldMk cId="934836785" sldId="349"/>
            <ac:spMk id="33" creationId="{C88BB8CA-C796-95E3-287E-EFCBEF6829F2}"/>
          </ac:spMkLst>
        </pc:spChg>
        <pc:spChg chg="add mod">
          <ac:chgData name="Kanstantsin Tsedryk" userId="708e2d0a-1804-4a88-8649-0d6086050429" providerId="ADAL" clId="{9A16835E-F14B-4CB5-A4EA-F18528808609}" dt="2023-02-09T18:21:12.333" v="110" actId="1037"/>
          <ac:spMkLst>
            <pc:docMk/>
            <pc:sldMk cId="934836785" sldId="349"/>
            <ac:spMk id="34" creationId="{1E784697-5AFC-7BA7-84F5-A4668DCCA102}"/>
          </ac:spMkLst>
        </pc:spChg>
        <pc:spChg chg="add mod">
          <ac:chgData name="Kanstantsin Tsedryk" userId="708e2d0a-1804-4a88-8649-0d6086050429" providerId="ADAL" clId="{9A16835E-F14B-4CB5-A4EA-F18528808609}" dt="2023-02-09T18:21:12.333" v="110" actId="1037"/>
          <ac:spMkLst>
            <pc:docMk/>
            <pc:sldMk cId="934836785" sldId="349"/>
            <ac:spMk id="36" creationId="{1EA86CFA-389B-DE84-275A-C12F7DF2BC8E}"/>
          </ac:spMkLst>
        </pc:spChg>
        <pc:spChg chg="add mod">
          <ac:chgData name="Kanstantsin Tsedryk" userId="708e2d0a-1804-4a88-8649-0d6086050429" providerId="ADAL" clId="{9A16835E-F14B-4CB5-A4EA-F18528808609}" dt="2023-02-09T18:21:12.333" v="110" actId="1037"/>
          <ac:spMkLst>
            <pc:docMk/>
            <pc:sldMk cId="934836785" sldId="349"/>
            <ac:spMk id="37" creationId="{E0D31068-4B77-A1E0-0D33-C21891541107}"/>
          </ac:spMkLst>
        </pc:spChg>
        <pc:spChg chg="add mod">
          <ac:chgData name="Kanstantsin Tsedryk" userId="708e2d0a-1804-4a88-8649-0d6086050429" providerId="ADAL" clId="{9A16835E-F14B-4CB5-A4EA-F18528808609}" dt="2023-02-09T18:21:12.333" v="110" actId="1037"/>
          <ac:spMkLst>
            <pc:docMk/>
            <pc:sldMk cId="934836785" sldId="349"/>
            <ac:spMk id="38" creationId="{3BB084C0-4ADD-AA1A-1347-ED18CFD4996D}"/>
          </ac:spMkLst>
        </pc:spChg>
        <pc:spChg chg="add mod">
          <ac:chgData name="Kanstantsin Tsedryk" userId="708e2d0a-1804-4a88-8649-0d6086050429" providerId="ADAL" clId="{9A16835E-F14B-4CB5-A4EA-F18528808609}" dt="2023-02-09T18:21:12.333" v="110" actId="1037"/>
          <ac:spMkLst>
            <pc:docMk/>
            <pc:sldMk cId="934836785" sldId="349"/>
            <ac:spMk id="39" creationId="{BB50E3E4-2DD6-6DCA-1B2E-5A1B1CD2F992}"/>
          </ac:spMkLst>
        </pc:spChg>
        <pc:spChg chg="add mod">
          <ac:chgData name="Kanstantsin Tsedryk" userId="708e2d0a-1804-4a88-8649-0d6086050429" providerId="ADAL" clId="{9A16835E-F14B-4CB5-A4EA-F18528808609}" dt="2023-02-09T18:21:12.333" v="110" actId="1037"/>
          <ac:spMkLst>
            <pc:docMk/>
            <pc:sldMk cId="934836785" sldId="349"/>
            <ac:spMk id="40" creationId="{0F3FC6F9-8ED9-9A06-46D3-4FB22D678BAA}"/>
          </ac:spMkLst>
        </pc:spChg>
        <pc:spChg chg="add mod">
          <ac:chgData name="Kanstantsin Tsedryk" userId="708e2d0a-1804-4a88-8649-0d6086050429" providerId="ADAL" clId="{9A16835E-F14B-4CB5-A4EA-F18528808609}" dt="2023-02-09T18:21:12.333" v="110" actId="1037"/>
          <ac:spMkLst>
            <pc:docMk/>
            <pc:sldMk cId="934836785" sldId="349"/>
            <ac:spMk id="41" creationId="{A5F0BC46-3340-2CA5-DA7F-BE34F95C785B}"/>
          </ac:spMkLst>
        </pc:spChg>
        <pc:spChg chg="add mod">
          <ac:chgData name="Kanstantsin Tsedryk" userId="708e2d0a-1804-4a88-8649-0d6086050429" providerId="ADAL" clId="{9A16835E-F14B-4CB5-A4EA-F18528808609}" dt="2023-02-09T18:21:12.333" v="110" actId="1037"/>
          <ac:spMkLst>
            <pc:docMk/>
            <pc:sldMk cId="934836785" sldId="349"/>
            <ac:spMk id="42" creationId="{086F4AE3-E2BE-A31F-B38D-B91BF8E00B05}"/>
          </ac:spMkLst>
        </pc:spChg>
        <pc:spChg chg="add mod">
          <ac:chgData name="Kanstantsin Tsedryk" userId="708e2d0a-1804-4a88-8649-0d6086050429" providerId="ADAL" clId="{9A16835E-F14B-4CB5-A4EA-F18528808609}" dt="2023-02-09T18:21:12.333" v="110" actId="1037"/>
          <ac:spMkLst>
            <pc:docMk/>
            <pc:sldMk cId="934836785" sldId="349"/>
            <ac:spMk id="43" creationId="{6FCFF6FC-10CA-97EE-C1A9-525AB410D872}"/>
          </ac:spMkLst>
        </pc:spChg>
        <pc:spChg chg="add mod">
          <ac:chgData name="Kanstantsin Tsedryk" userId="708e2d0a-1804-4a88-8649-0d6086050429" providerId="ADAL" clId="{9A16835E-F14B-4CB5-A4EA-F18528808609}" dt="2023-02-09T18:21:12.333" v="110" actId="1037"/>
          <ac:spMkLst>
            <pc:docMk/>
            <pc:sldMk cId="934836785" sldId="349"/>
            <ac:spMk id="44" creationId="{5DBF53D9-49D8-30A0-D323-3AF7AB6DA89C}"/>
          </ac:spMkLst>
        </pc:spChg>
        <pc:spChg chg="add mod">
          <ac:chgData name="Kanstantsin Tsedryk" userId="708e2d0a-1804-4a88-8649-0d6086050429" providerId="ADAL" clId="{9A16835E-F14B-4CB5-A4EA-F18528808609}" dt="2023-02-09T18:21:12.333" v="110" actId="1037"/>
          <ac:spMkLst>
            <pc:docMk/>
            <pc:sldMk cId="934836785" sldId="349"/>
            <ac:spMk id="45" creationId="{67591096-8706-7DA4-7CB6-4863FDEEBC9A}"/>
          </ac:spMkLst>
        </pc:spChg>
        <pc:spChg chg="add mod">
          <ac:chgData name="Kanstantsin Tsedryk" userId="708e2d0a-1804-4a88-8649-0d6086050429" providerId="ADAL" clId="{9A16835E-F14B-4CB5-A4EA-F18528808609}" dt="2023-02-09T18:21:12.333" v="110" actId="1037"/>
          <ac:spMkLst>
            <pc:docMk/>
            <pc:sldMk cId="934836785" sldId="349"/>
            <ac:spMk id="46" creationId="{8D0B6985-8DFC-0746-6568-808ECF6F355D}"/>
          </ac:spMkLst>
        </pc:spChg>
        <pc:spChg chg="add mod">
          <ac:chgData name="Kanstantsin Tsedryk" userId="708e2d0a-1804-4a88-8649-0d6086050429" providerId="ADAL" clId="{9A16835E-F14B-4CB5-A4EA-F18528808609}" dt="2023-02-09T18:21:12.333" v="110" actId="1037"/>
          <ac:spMkLst>
            <pc:docMk/>
            <pc:sldMk cId="934836785" sldId="349"/>
            <ac:spMk id="47" creationId="{29EB4C1B-5F9C-65F5-ED29-0A9B29ACC51A}"/>
          </ac:spMkLst>
        </pc:spChg>
        <pc:spChg chg="add mod">
          <ac:chgData name="Kanstantsin Tsedryk" userId="708e2d0a-1804-4a88-8649-0d6086050429" providerId="ADAL" clId="{9A16835E-F14B-4CB5-A4EA-F18528808609}" dt="2023-02-09T18:21:12.333" v="110" actId="1037"/>
          <ac:spMkLst>
            <pc:docMk/>
            <pc:sldMk cId="934836785" sldId="349"/>
            <ac:spMk id="48" creationId="{3F8D3AB6-389A-3CEB-9045-747DD4AEC380}"/>
          </ac:spMkLst>
        </pc:spChg>
        <pc:grpChg chg="add del mod">
          <ac:chgData name="Kanstantsin Tsedryk" userId="708e2d0a-1804-4a88-8649-0d6086050429" providerId="ADAL" clId="{9A16835E-F14B-4CB5-A4EA-F18528808609}" dt="2023-02-09T18:17:41.767" v="49"/>
          <ac:grpSpMkLst>
            <pc:docMk/>
            <pc:sldMk cId="934836785" sldId="349"/>
            <ac:grpSpMk id="8" creationId="{F56B8189-F111-E6B0-A862-89283E8ED454}"/>
          </ac:grpSpMkLst>
        </pc:grpChg>
        <pc:grpChg chg="add mod">
          <ac:chgData name="Kanstantsin Tsedryk" userId="708e2d0a-1804-4a88-8649-0d6086050429" providerId="ADAL" clId="{9A16835E-F14B-4CB5-A4EA-F18528808609}" dt="2023-02-09T18:18:07.149" v="55" actId="1076"/>
          <ac:grpSpMkLst>
            <pc:docMk/>
            <pc:sldMk cId="934836785" sldId="349"/>
            <ac:grpSpMk id="29" creationId="{59170FE4-03E5-9E71-2831-754626890019}"/>
          </ac:grpSpMkLst>
        </pc:grpChg>
        <pc:picChg chg="add del mod">
          <ac:chgData name="Kanstantsin Tsedryk" userId="708e2d0a-1804-4a88-8649-0d6086050429" providerId="ADAL" clId="{9A16835E-F14B-4CB5-A4EA-F18528808609}" dt="2023-02-09T18:17:41.767" v="49"/>
          <ac:picMkLst>
            <pc:docMk/>
            <pc:sldMk cId="934836785" sldId="349"/>
            <ac:picMk id="7" creationId="{D95AFD19-C6C6-C7B5-A399-7E1DE2EC558E}"/>
          </ac:picMkLst>
        </pc:picChg>
        <pc:picChg chg="add mod">
          <ac:chgData name="Kanstantsin Tsedryk" userId="708e2d0a-1804-4a88-8649-0d6086050429" providerId="ADAL" clId="{9A16835E-F14B-4CB5-A4EA-F18528808609}" dt="2023-02-09T18:21:12.333" v="110" actId="1037"/>
          <ac:picMkLst>
            <pc:docMk/>
            <pc:sldMk cId="934836785" sldId="349"/>
            <ac:picMk id="28" creationId="{B4646FD9-652A-C05E-6586-25D19AF328EE}"/>
          </ac:picMkLst>
        </pc:picChg>
        <pc:cxnChg chg="add del mod">
          <ac:chgData name="Kanstantsin Tsedryk" userId="708e2d0a-1804-4a88-8649-0d6086050429" providerId="ADAL" clId="{9A16835E-F14B-4CB5-A4EA-F18528808609}" dt="2023-02-09T18:17:41.767" v="49"/>
          <ac:cxnSpMkLst>
            <pc:docMk/>
            <pc:sldMk cId="934836785" sldId="349"/>
            <ac:cxnSpMk id="14" creationId="{CEE6C327-AF3A-99AC-1F9C-86E2E5143615}"/>
          </ac:cxnSpMkLst>
        </pc:cxnChg>
        <pc:cxnChg chg="add mod">
          <ac:chgData name="Kanstantsin Tsedryk" userId="708e2d0a-1804-4a88-8649-0d6086050429" providerId="ADAL" clId="{9A16835E-F14B-4CB5-A4EA-F18528808609}" dt="2023-02-09T18:21:12.333" v="110" actId="1037"/>
          <ac:cxnSpMkLst>
            <pc:docMk/>
            <pc:sldMk cId="934836785" sldId="349"/>
            <ac:cxnSpMk id="35" creationId="{FD6591D1-AE5E-6DA9-6DF3-05DE00B3F104}"/>
          </ac:cxnSpMkLst>
        </pc:cxnChg>
      </pc:sldChg>
      <pc:sldChg chg="addSp modSp new mod modAnim">
        <pc:chgData name="Kanstantsin Tsedryk" userId="708e2d0a-1804-4a88-8649-0d6086050429" providerId="ADAL" clId="{9A16835E-F14B-4CB5-A4EA-F18528808609}" dt="2023-02-09T18:45:51.388" v="314" actId="14429"/>
        <pc:sldMkLst>
          <pc:docMk/>
          <pc:sldMk cId="3352961405" sldId="350"/>
        </pc:sldMkLst>
        <pc:spChg chg="mod">
          <ac:chgData name="Kanstantsin Tsedryk" userId="708e2d0a-1804-4a88-8649-0d6086050429" providerId="ADAL" clId="{9A16835E-F14B-4CB5-A4EA-F18528808609}" dt="2023-02-09T18:21:20.712" v="116"/>
          <ac:spMkLst>
            <pc:docMk/>
            <pc:sldMk cId="3352961405" sldId="350"/>
            <ac:spMk id="2" creationId="{200B47BC-DFDD-5597-BB32-478511442305}"/>
          </ac:spMkLst>
        </pc:spChg>
        <pc:picChg chg="add mod">
          <ac:chgData name="Kanstantsin Tsedryk" userId="708e2d0a-1804-4a88-8649-0d6086050429" providerId="ADAL" clId="{9A16835E-F14B-4CB5-A4EA-F18528808609}" dt="2023-02-09T18:45:23.396" v="313" actId="14100"/>
          <ac:picMkLst>
            <pc:docMk/>
            <pc:sldMk cId="3352961405" sldId="350"/>
            <ac:picMk id="3" creationId="{D05F556B-D4D6-4CA1-D1AE-C3E6DB130E30}"/>
          </ac:picMkLst>
        </pc:picChg>
        <pc:picChg chg="add mod modVis">
          <ac:chgData name="Kanstantsin Tsedryk" userId="708e2d0a-1804-4a88-8649-0d6086050429" providerId="ADAL" clId="{9A16835E-F14B-4CB5-A4EA-F18528808609}" dt="2023-02-09T18:45:51.388" v="314" actId="14429"/>
          <ac:picMkLst>
            <pc:docMk/>
            <pc:sldMk cId="3352961405" sldId="350"/>
            <ac:picMk id="4" creationId="{5510D5DA-CF53-4909-86C0-64004EA78306}"/>
          </ac:picMkLst>
        </pc:picChg>
      </pc:sldChg>
      <pc:sldChg chg="addSp delSp modSp new mod delAnim modAnim">
        <pc:chgData name="Kanstantsin Tsedryk" userId="708e2d0a-1804-4a88-8649-0d6086050429" providerId="ADAL" clId="{9A16835E-F14B-4CB5-A4EA-F18528808609}" dt="2023-02-09T20:35:34.340" v="508" actId="1076"/>
        <pc:sldMkLst>
          <pc:docMk/>
          <pc:sldMk cId="4253591216" sldId="351"/>
        </pc:sldMkLst>
        <pc:spChg chg="mod">
          <ac:chgData name="Kanstantsin Tsedryk" userId="708e2d0a-1804-4a88-8649-0d6086050429" providerId="ADAL" clId="{9A16835E-F14B-4CB5-A4EA-F18528808609}" dt="2023-02-09T18:27:00.930" v="161" actId="14429"/>
          <ac:spMkLst>
            <pc:docMk/>
            <pc:sldMk cId="4253591216" sldId="351"/>
            <ac:spMk id="2" creationId="{0E2FBA19-4008-7092-B8EA-95D98CEB7C5A}"/>
          </ac:spMkLst>
        </pc:spChg>
        <pc:spChg chg="add del mod">
          <ac:chgData name="Kanstantsin Tsedryk" userId="708e2d0a-1804-4a88-8649-0d6086050429" providerId="ADAL" clId="{9A16835E-F14B-4CB5-A4EA-F18528808609}" dt="2023-02-09T18:24:21.005" v="135" actId="478"/>
          <ac:spMkLst>
            <pc:docMk/>
            <pc:sldMk cId="4253591216" sldId="351"/>
            <ac:spMk id="5" creationId="{6B1B34A9-8052-880A-9E48-55556A2B4407}"/>
          </ac:spMkLst>
        </pc:spChg>
        <pc:spChg chg="add del mod modVis">
          <ac:chgData name="Kanstantsin Tsedryk" userId="708e2d0a-1804-4a88-8649-0d6086050429" providerId="ADAL" clId="{9A16835E-F14B-4CB5-A4EA-F18528808609}" dt="2023-02-09T18:34:32.299" v="209" actId="478"/>
          <ac:spMkLst>
            <pc:docMk/>
            <pc:sldMk cId="4253591216" sldId="351"/>
            <ac:spMk id="6" creationId="{F5BC68DC-A32C-49C2-4F4C-D20E5DC25640}"/>
          </ac:spMkLst>
        </pc:spChg>
        <pc:spChg chg="add del mod modVis">
          <ac:chgData name="Kanstantsin Tsedryk" userId="708e2d0a-1804-4a88-8649-0d6086050429" providerId="ADAL" clId="{9A16835E-F14B-4CB5-A4EA-F18528808609}" dt="2023-02-09T18:36:55.029" v="243" actId="478"/>
          <ac:spMkLst>
            <pc:docMk/>
            <pc:sldMk cId="4253591216" sldId="351"/>
            <ac:spMk id="8" creationId="{3BDF2077-270F-66E5-2154-1B4946E2C249}"/>
          </ac:spMkLst>
        </pc:spChg>
        <pc:spChg chg="add del mod modVis">
          <ac:chgData name="Kanstantsin Tsedryk" userId="708e2d0a-1804-4a88-8649-0d6086050429" providerId="ADAL" clId="{9A16835E-F14B-4CB5-A4EA-F18528808609}" dt="2023-02-09T18:36:55.029" v="243" actId="478"/>
          <ac:spMkLst>
            <pc:docMk/>
            <pc:sldMk cId="4253591216" sldId="351"/>
            <ac:spMk id="10" creationId="{CEBEC6CD-BB30-463A-09EE-59492F8C909D}"/>
          </ac:spMkLst>
        </pc:spChg>
        <pc:spChg chg="add del mod modVis">
          <ac:chgData name="Kanstantsin Tsedryk" userId="708e2d0a-1804-4a88-8649-0d6086050429" providerId="ADAL" clId="{9A16835E-F14B-4CB5-A4EA-F18528808609}" dt="2023-02-09T18:36:55.029" v="243" actId="478"/>
          <ac:spMkLst>
            <pc:docMk/>
            <pc:sldMk cId="4253591216" sldId="351"/>
            <ac:spMk id="11" creationId="{AC48BCB7-738A-349A-113C-A132BD683FF7}"/>
          </ac:spMkLst>
        </pc:spChg>
        <pc:spChg chg="add del mod modVis">
          <ac:chgData name="Kanstantsin Tsedryk" userId="708e2d0a-1804-4a88-8649-0d6086050429" providerId="ADAL" clId="{9A16835E-F14B-4CB5-A4EA-F18528808609}" dt="2023-02-09T18:36:55.029" v="243" actId="478"/>
          <ac:spMkLst>
            <pc:docMk/>
            <pc:sldMk cId="4253591216" sldId="351"/>
            <ac:spMk id="13" creationId="{A59BB144-36C5-7DB0-FA83-EA33C7466B6C}"/>
          </ac:spMkLst>
        </pc:spChg>
        <pc:spChg chg="add del mod">
          <ac:chgData name="Kanstantsin Tsedryk" userId="708e2d0a-1804-4a88-8649-0d6086050429" providerId="ADAL" clId="{9A16835E-F14B-4CB5-A4EA-F18528808609}" dt="2023-02-09T18:35:05.729" v="216"/>
          <ac:spMkLst>
            <pc:docMk/>
            <pc:sldMk cId="4253591216" sldId="351"/>
            <ac:spMk id="16" creationId="{5C53AE3F-91A0-0996-31C2-2CE4770F3E49}"/>
          </ac:spMkLst>
        </pc:spChg>
        <pc:spChg chg="add del mod">
          <ac:chgData name="Kanstantsin Tsedryk" userId="708e2d0a-1804-4a88-8649-0d6086050429" providerId="ADAL" clId="{9A16835E-F14B-4CB5-A4EA-F18528808609}" dt="2023-02-09T18:35:05.729" v="216"/>
          <ac:spMkLst>
            <pc:docMk/>
            <pc:sldMk cId="4253591216" sldId="351"/>
            <ac:spMk id="18" creationId="{99B54136-2513-1ABF-F54A-DD94D57EA1C2}"/>
          </ac:spMkLst>
        </pc:spChg>
        <pc:spChg chg="add del mod">
          <ac:chgData name="Kanstantsin Tsedryk" userId="708e2d0a-1804-4a88-8649-0d6086050429" providerId="ADAL" clId="{9A16835E-F14B-4CB5-A4EA-F18528808609}" dt="2023-02-09T18:35:05.729" v="216"/>
          <ac:spMkLst>
            <pc:docMk/>
            <pc:sldMk cId="4253591216" sldId="351"/>
            <ac:spMk id="20" creationId="{435E47C6-3040-2131-867B-A38CA3D36B03}"/>
          </ac:spMkLst>
        </pc:spChg>
        <pc:spChg chg="add del mod">
          <ac:chgData name="Kanstantsin Tsedryk" userId="708e2d0a-1804-4a88-8649-0d6086050429" providerId="ADAL" clId="{9A16835E-F14B-4CB5-A4EA-F18528808609}" dt="2023-02-09T18:35:05.729" v="216"/>
          <ac:spMkLst>
            <pc:docMk/>
            <pc:sldMk cId="4253591216" sldId="351"/>
            <ac:spMk id="21" creationId="{05ED02D3-6421-5DD1-DAD8-C9BE8771FF08}"/>
          </ac:spMkLst>
        </pc:spChg>
        <pc:spChg chg="add del mod">
          <ac:chgData name="Kanstantsin Tsedryk" userId="708e2d0a-1804-4a88-8649-0d6086050429" providerId="ADAL" clId="{9A16835E-F14B-4CB5-A4EA-F18528808609}" dt="2023-02-09T18:35:05.729" v="216"/>
          <ac:spMkLst>
            <pc:docMk/>
            <pc:sldMk cId="4253591216" sldId="351"/>
            <ac:spMk id="23" creationId="{8E49F887-39CD-DBCE-FB9C-5410971EDA24}"/>
          </ac:spMkLst>
        </pc:spChg>
        <pc:spChg chg="add del mod modVis">
          <ac:chgData name="Kanstantsin Tsedryk" userId="708e2d0a-1804-4a88-8649-0d6086050429" providerId="ADAL" clId="{9A16835E-F14B-4CB5-A4EA-F18528808609}" dt="2023-02-09T18:36:55.029" v="243" actId="478"/>
          <ac:spMkLst>
            <pc:docMk/>
            <pc:sldMk cId="4253591216" sldId="351"/>
            <ac:spMk id="25" creationId="{DC9FAC80-4951-5ED0-BBBF-580E32852B6E}"/>
          </ac:spMkLst>
        </pc:spChg>
        <pc:spChg chg="add del mod">
          <ac:chgData name="Kanstantsin Tsedryk" userId="708e2d0a-1804-4a88-8649-0d6086050429" providerId="ADAL" clId="{9A16835E-F14B-4CB5-A4EA-F18528808609}" dt="2023-02-09T18:36:55.029" v="243" actId="478"/>
          <ac:spMkLst>
            <pc:docMk/>
            <pc:sldMk cId="4253591216" sldId="351"/>
            <ac:spMk id="27" creationId="{EDB30C87-AC01-E81E-0FE5-8DB196431313}"/>
          </ac:spMkLst>
        </pc:spChg>
        <pc:spChg chg="add del mod">
          <ac:chgData name="Kanstantsin Tsedryk" userId="708e2d0a-1804-4a88-8649-0d6086050429" providerId="ADAL" clId="{9A16835E-F14B-4CB5-A4EA-F18528808609}" dt="2023-02-09T18:36:55.029" v="243" actId="478"/>
          <ac:spMkLst>
            <pc:docMk/>
            <pc:sldMk cId="4253591216" sldId="351"/>
            <ac:spMk id="29" creationId="{46B04C88-081E-8BE6-FE32-EEB11810AD29}"/>
          </ac:spMkLst>
        </pc:spChg>
        <pc:spChg chg="add del mod">
          <ac:chgData name="Kanstantsin Tsedryk" userId="708e2d0a-1804-4a88-8649-0d6086050429" providerId="ADAL" clId="{9A16835E-F14B-4CB5-A4EA-F18528808609}" dt="2023-02-09T18:36:55.029" v="243" actId="478"/>
          <ac:spMkLst>
            <pc:docMk/>
            <pc:sldMk cId="4253591216" sldId="351"/>
            <ac:spMk id="30" creationId="{375D2E97-1898-01D0-075F-8B396BA2FD15}"/>
          </ac:spMkLst>
        </pc:spChg>
        <pc:spChg chg="add del mod">
          <ac:chgData name="Kanstantsin Tsedryk" userId="708e2d0a-1804-4a88-8649-0d6086050429" providerId="ADAL" clId="{9A16835E-F14B-4CB5-A4EA-F18528808609}" dt="2023-02-09T18:36:55.029" v="243" actId="478"/>
          <ac:spMkLst>
            <pc:docMk/>
            <pc:sldMk cId="4253591216" sldId="351"/>
            <ac:spMk id="32" creationId="{5A33C253-4452-F912-884D-5B5D2E33F283}"/>
          </ac:spMkLst>
        </pc:spChg>
        <pc:spChg chg="add del mod">
          <ac:chgData name="Kanstantsin Tsedryk" userId="708e2d0a-1804-4a88-8649-0d6086050429" providerId="ADAL" clId="{9A16835E-F14B-4CB5-A4EA-F18528808609}" dt="2023-02-09T18:37:14.586" v="245"/>
          <ac:spMkLst>
            <pc:docMk/>
            <pc:sldMk cId="4253591216" sldId="351"/>
            <ac:spMk id="34" creationId="{9778ACFA-28C0-6957-EC10-158F0FCF6187}"/>
          </ac:spMkLst>
        </pc:spChg>
        <pc:spChg chg="add del mod">
          <ac:chgData name="Kanstantsin Tsedryk" userId="708e2d0a-1804-4a88-8649-0d6086050429" providerId="ADAL" clId="{9A16835E-F14B-4CB5-A4EA-F18528808609}" dt="2023-02-09T18:37:14.586" v="245"/>
          <ac:spMkLst>
            <pc:docMk/>
            <pc:sldMk cId="4253591216" sldId="351"/>
            <ac:spMk id="36" creationId="{4E92A8B4-D310-9AB1-1F43-7099BF50EE5E}"/>
          </ac:spMkLst>
        </pc:spChg>
        <pc:spChg chg="add del mod">
          <ac:chgData name="Kanstantsin Tsedryk" userId="708e2d0a-1804-4a88-8649-0d6086050429" providerId="ADAL" clId="{9A16835E-F14B-4CB5-A4EA-F18528808609}" dt="2023-02-09T18:37:14.586" v="245"/>
          <ac:spMkLst>
            <pc:docMk/>
            <pc:sldMk cId="4253591216" sldId="351"/>
            <ac:spMk id="38" creationId="{0E8323A2-8875-7FB0-3FF6-F8F6013A7D7B}"/>
          </ac:spMkLst>
        </pc:spChg>
        <pc:spChg chg="add del mod">
          <ac:chgData name="Kanstantsin Tsedryk" userId="708e2d0a-1804-4a88-8649-0d6086050429" providerId="ADAL" clId="{9A16835E-F14B-4CB5-A4EA-F18528808609}" dt="2023-02-09T18:37:14.586" v="245"/>
          <ac:spMkLst>
            <pc:docMk/>
            <pc:sldMk cId="4253591216" sldId="351"/>
            <ac:spMk id="39" creationId="{884FD03A-9494-10D5-2755-FBCF488B29A9}"/>
          </ac:spMkLst>
        </pc:spChg>
        <pc:spChg chg="add del mod">
          <ac:chgData name="Kanstantsin Tsedryk" userId="708e2d0a-1804-4a88-8649-0d6086050429" providerId="ADAL" clId="{9A16835E-F14B-4CB5-A4EA-F18528808609}" dt="2023-02-09T18:37:14.586" v="245"/>
          <ac:spMkLst>
            <pc:docMk/>
            <pc:sldMk cId="4253591216" sldId="351"/>
            <ac:spMk id="41" creationId="{F7BDF63E-6EA0-AF6A-5AD0-49F4EC240341}"/>
          </ac:spMkLst>
        </pc:spChg>
        <pc:spChg chg="add mod modVis">
          <ac:chgData name="Kanstantsin Tsedryk" userId="708e2d0a-1804-4a88-8649-0d6086050429" providerId="ADAL" clId="{9A16835E-F14B-4CB5-A4EA-F18528808609}" dt="2023-02-09T19:49:38.980" v="336" actId="14429"/>
          <ac:spMkLst>
            <pc:docMk/>
            <pc:sldMk cId="4253591216" sldId="351"/>
            <ac:spMk id="43" creationId="{EB0E8E71-5FE2-C0A5-9E71-B5C52BE1EB5B}"/>
          </ac:spMkLst>
        </pc:spChg>
        <pc:spChg chg="add mod modVis">
          <ac:chgData name="Kanstantsin Tsedryk" userId="708e2d0a-1804-4a88-8649-0d6086050429" providerId="ADAL" clId="{9A16835E-F14B-4CB5-A4EA-F18528808609}" dt="2023-02-09T20:35:02.216" v="505" actId="14429"/>
          <ac:spMkLst>
            <pc:docMk/>
            <pc:sldMk cId="4253591216" sldId="351"/>
            <ac:spMk id="45" creationId="{2DC4D25F-65EB-84AC-6F96-DD4A26A1FC32}"/>
          </ac:spMkLst>
        </pc:spChg>
        <pc:spChg chg="add mod modVis">
          <ac:chgData name="Kanstantsin Tsedryk" userId="708e2d0a-1804-4a88-8649-0d6086050429" providerId="ADAL" clId="{9A16835E-F14B-4CB5-A4EA-F18528808609}" dt="2023-02-09T20:35:19.615" v="507" actId="1076"/>
          <ac:spMkLst>
            <pc:docMk/>
            <pc:sldMk cId="4253591216" sldId="351"/>
            <ac:spMk id="47" creationId="{E1D044E8-7D87-9661-B0C8-4D8FC1DF2E5D}"/>
          </ac:spMkLst>
        </pc:spChg>
        <pc:spChg chg="add mod modVis">
          <ac:chgData name="Kanstantsin Tsedryk" userId="708e2d0a-1804-4a88-8649-0d6086050429" providerId="ADAL" clId="{9A16835E-F14B-4CB5-A4EA-F18528808609}" dt="2023-02-09T20:35:34.340" v="508" actId="1076"/>
          <ac:spMkLst>
            <pc:docMk/>
            <pc:sldMk cId="4253591216" sldId="351"/>
            <ac:spMk id="48" creationId="{0B39B875-548A-0AD2-06E5-6D573C934A09}"/>
          </ac:spMkLst>
        </pc:spChg>
        <pc:spChg chg="add mod modVis">
          <ac:chgData name="Kanstantsin Tsedryk" userId="708e2d0a-1804-4a88-8649-0d6086050429" providerId="ADAL" clId="{9A16835E-F14B-4CB5-A4EA-F18528808609}" dt="2023-02-09T20:35:19.615" v="507" actId="1076"/>
          <ac:spMkLst>
            <pc:docMk/>
            <pc:sldMk cId="4253591216" sldId="351"/>
            <ac:spMk id="50" creationId="{9C486DBE-B4A0-937E-3EFA-43FB5F9A5448}"/>
          </ac:spMkLst>
        </pc:spChg>
        <pc:picChg chg="add del mod">
          <ac:chgData name="Kanstantsin Tsedryk" userId="708e2d0a-1804-4a88-8649-0d6086050429" providerId="ADAL" clId="{9A16835E-F14B-4CB5-A4EA-F18528808609}" dt="2023-02-09T18:24:06.518" v="133" actId="478"/>
          <ac:picMkLst>
            <pc:docMk/>
            <pc:sldMk cId="4253591216" sldId="351"/>
            <ac:picMk id="3" creationId="{18C3CD09-CFCA-6A75-022B-7BF85C0B9D6E}"/>
          </ac:picMkLst>
        </pc:picChg>
        <pc:picChg chg="add del mod">
          <ac:chgData name="Kanstantsin Tsedryk" userId="708e2d0a-1804-4a88-8649-0d6086050429" providerId="ADAL" clId="{9A16835E-F14B-4CB5-A4EA-F18528808609}" dt="2023-02-09T18:26:14.371" v="151" actId="478"/>
          <ac:picMkLst>
            <pc:docMk/>
            <pc:sldMk cId="4253591216" sldId="351"/>
            <ac:picMk id="4" creationId="{C22AC518-13A6-6296-4A90-DA5010271449}"/>
          </ac:picMkLst>
        </pc:picChg>
        <pc:picChg chg="add del mod modVis">
          <ac:chgData name="Kanstantsin Tsedryk" userId="708e2d0a-1804-4a88-8649-0d6086050429" providerId="ADAL" clId="{9A16835E-F14B-4CB5-A4EA-F18528808609}" dt="2023-02-09T18:36:55.029" v="243" actId="478"/>
          <ac:picMkLst>
            <pc:docMk/>
            <pc:sldMk cId="4253591216" sldId="351"/>
            <ac:picMk id="7" creationId="{36F69322-E881-1280-EEC4-1E421A9F362A}"/>
          </ac:picMkLst>
        </pc:picChg>
        <pc:picChg chg="add del mod modVis">
          <ac:chgData name="Kanstantsin Tsedryk" userId="708e2d0a-1804-4a88-8649-0d6086050429" providerId="ADAL" clId="{9A16835E-F14B-4CB5-A4EA-F18528808609}" dt="2023-02-09T18:36:55.029" v="243" actId="478"/>
          <ac:picMkLst>
            <pc:docMk/>
            <pc:sldMk cId="4253591216" sldId="351"/>
            <ac:picMk id="9" creationId="{731D8980-DD0D-1F10-EE75-A0B1CD53CFB6}"/>
          </ac:picMkLst>
        </pc:picChg>
        <pc:picChg chg="add del mod">
          <ac:chgData name="Kanstantsin Tsedryk" userId="708e2d0a-1804-4a88-8649-0d6086050429" providerId="ADAL" clId="{9A16835E-F14B-4CB5-A4EA-F18528808609}" dt="2023-02-09T18:34:33.129" v="210" actId="478"/>
          <ac:picMkLst>
            <pc:docMk/>
            <pc:sldMk cId="4253591216" sldId="351"/>
            <ac:picMk id="14" creationId="{F20B363D-77C7-3D29-68F9-6514BAF61DE1}"/>
          </ac:picMkLst>
        </pc:picChg>
        <pc:picChg chg="add del mod">
          <ac:chgData name="Kanstantsin Tsedryk" userId="708e2d0a-1804-4a88-8649-0d6086050429" providerId="ADAL" clId="{9A16835E-F14B-4CB5-A4EA-F18528808609}" dt="2023-02-09T18:35:05.729" v="216"/>
          <ac:picMkLst>
            <pc:docMk/>
            <pc:sldMk cId="4253591216" sldId="351"/>
            <ac:picMk id="15" creationId="{F70E4C00-C572-9A85-762E-C1D15F28A14F}"/>
          </ac:picMkLst>
        </pc:picChg>
        <pc:picChg chg="add del mod">
          <ac:chgData name="Kanstantsin Tsedryk" userId="708e2d0a-1804-4a88-8649-0d6086050429" providerId="ADAL" clId="{9A16835E-F14B-4CB5-A4EA-F18528808609}" dt="2023-02-09T18:35:05.729" v="216"/>
          <ac:picMkLst>
            <pc:docMk/>
            <pc:sldMk cId="4253591216" sldId="351"/>
            <ac:picMk id="17" creationId="{07D047BE-2CBD-0187-2F10-68D3EBF8F298}"/>
          </ac:picMkLst>
        </pc:picChg>
        <pc:picChg chg="add del mod">
          <ac:chgData name="Kanstantsin Tsedryk" userId="708e2d0a-1804-4a88-8649-0d6086050429" providerId="ADAL" clId="{9A16835E-F14B-4CB5-A4EA-F18528808609}" dt="2023-02-09T18:35:05.729" v="216"/>
          <ac:picMkLst>
            <pc:docMk/>
            <pc:sldMk cId="4253591216" sldId="351"/>
            <ac:picMk id="19" creationId="{8F7FF212-A418-1AE5-AC88-B8C067B5154E}"/>
          </ac:picMkLst>
        </pc:picChg>
        <pc:picChg chg="add del mod">
          <ac:chgData name="Kanstantsin Tsedryk" userId="708e2d0a-1804-4a88-8649-0d6086050429" providerId="ADAL" clId="{9A16835E-F14B-4CB5-A4EA-F18528808609}" dt="2023-02-09T18:36:55.029" v="243" actId="478"/>
          <ac:picMkLst>
            <pc:docMk/>
            <pc:sldMk cId="4253591216" sldId="351"/>
            <ac:picMk id="24" creationId="{2873683C-461D-9FF4-E8B2-8085E18C1B98}"/>
          </ac:picMkLst>
        </pc:picChg>
        <pc:picChg chg="add del mod">
          <ac:chgData name="Kanstantsin Tsedryk" userId="708e2d0a-1804-4a88-8649-0d6086050429" providerId="ADAL" clId="{9A16835E-F14B-4CB5-A4EA-F18528808609}" dt="2023-02-09T18:36:55.029" v="243" actId="478"/>
          <ac:picMkLst>
            <pc:docMk/>
            <pc:sldMk cId="4253591216" sldId="351"/>
            <ac:picMk id="26" creationId="{DC77CB19-11F5-A14F-D806-279BA4C8CB29}"/>
          </ac:picMkLst>
        </pc:picChg>
        <pc:picChg chg="add del mod">
          <ac:chgData name="Kanstantsin Tsedryk" userId="708e2d0a-1804-4a88-8649-0d6086050429" providerId="ADAL" clId="{9A16835E-F14B-4CB5-A4EA-F18528808609}" dt="2023-02-09T18:36:55.029" v="243" actId="478"/>
          <ac:picMkLst>
            <pc:docMk/>
            <pc:sldMk cId="4253591216" sldId="351"/>
            <ac:picMk id="28" creationId="{2BB2DE98-764A-880B-628F-DF11D47DF1C9}"/>
          </ac:picMkLst>
        </pc:picChg>
        <pc:picChg chg="add del mod">
          <ac:chgData name="Kanstantsin Tsedryk" userId="708e2d0a-1804-4a88-8649-0d6086050429" providerId="ADAL" clId="{9A16835E-F14B-4CB5-A4EA-F18528808609}" dt="2023-02-09T18:37:14.586" v="245"/>
          <ac:picMkLst>
            <pc:docMk/>
            <pc:sldMk cId="4253591216" sldId="351"/>
            <ac:picMk id="33" creationId="{92594996-A24A-857D-5E79-41998BCA39DD}"/>
          </ac:picMkLst>
        </pc:picChg>
        <pc:picChg chg="add del mod">
          <ac:chgData name="Kanstantsin Tsedryk" userId="708e2d0a-1804-4a88-8649-0d6086050429" providerId="ADAL" clId="{9A16835E-F14B-4CB5-A4EA-F18528808609}" dt="2023-02-09T18:37:14.586" v="245"/>
          <ac:picMkLst>
            <pc:docMk/>
            <pc:sldMk cId="4253591216" sldId="351"/>
            <ac:picMk id="35" creationId="{B1BCBA59-6015-EC72-AD95-5533F9583A14}"/>
          </ac:picMkLst>
        </pc:picChg>
        <pc:picChg chg="add del mod">
          <ac:chgData name="Kanstantsin Tsedryk" userId="708e2d0a-1804-4a88-8649-0d6086050429" providerId="ADAL" clId="{9A16835E-F14B-4CB5-A4EA-F18528808609}" dt="2023-02-09T18:37:14.586" v="245"/>
          <ac:picMkLst>
            <pc:docMk/>
            <pc:sldMk cId="4253591216" sldId="351"/>
            <ac:picMk id="37" creationId="{4CD7445A-5D3F-C443-2F6F-EF6290F49113}"/>
          </ac:picMkLst>
        </pc:picChg>
        <pc:picChg chg="add mod">
          <ac:chgData name="Kanstantsin Tsedryk" userId="708e2d0a-1804-4a88-8649-0d6086050429" providerId="ADAL" clId="{9A16835E-F14B-4CB5-A4EA-F18528808609}" dt="2023-02-09T19:49:31.365" v="335" actId="1076"/>
          <ac:picMkLst>
            <pc:docMk/>
            <pc:sldMk cId="4253591216" sldId="351"/>
            <ac:picMk id="42" creationId="{66C53F64-9A71-9A1F-4CEC-4CC823E74F9F}"/>
          </ac:picMkLst>
        </pc:picChg>
        <pc:picChg chg="add mod modVis">
          <ac:chgData name="Kanstantsin Tsedryk" userId="708e2d0a-1804-4a88-8649-0d6086050429" providerId="ADAL" clId="{9A16835E-F14B-4CB5-A4EA-F18528808609}" dt="2023-02-09T20:35:03.075" v="506" actId="14429"/>
          <ac:picMkLst>
            <pc:docMk/>
            <pc:sldMk cId="4253591216" sldId="351"/>
            <ac:picMk id="44" creationId="{6FB7135D-5D43-BA23-CC63-885D1563ADBF}"/>
          </ac:picMkLst>
        </pc:picChg>
        <pc:picChg chg="add mod modVis">
          <ac:chgData name="Kanstantsin Tsedryk" userId="708e2d0a-1804-4a88-8649-0d6086050429" providerId="ADAL" clId="{9A16835E-F14B-4CB5-A4EA-F18528808609}" dt="2023-02-09T20:35:19.615" v="507" actId="1076"/>
          <ac:picMkLst>
            <pc:docMk/>
            <pc:sldMk cId="4253591216" sldId="351"/>
            <ac:picMk id="46" creationId="{E5A29794-FA92-4A8A-CFBC-CAD58E29D1CF}"/>
          </ac:picMkLst>
        </pc:picChg>
        <pc:cxnChg chg="add del mod modVis">
          <ac:chgData name="Kanstantsin Tsedryk" userId="708e2d0a-1804-4a88-8649-0d6086050429" providerId="ADAL" clId="{9A16835E-F14B-4CB5-A4EA-F18528808609}" dt="2023-02-09T18:36:55.029" v="243" actId="478"/>
          <ac:cxnSpMkLst>
            <pc:docMk/>
            <pc:sldMk cId="4253591216" sldId="351"/>
            <ac:cxnSpMk id="12" creationId="{B3153B31-FA76-25D1-3359-68A864846365}"/>
          </ac:cxnSpMkLst>
        </pc:cxnChg>
        <pc:cxnChg chg="add del mod">
          <ac:chgData name="Kanstantsin Tsedryk" userId="708e2d0a-1804-4a88-8649-0d6086050429" providerId="ADAL" clId="{9A16835E-F14B-4CB5-A4EA-F18528808609}" dt="2023-02-09T18:35:05.729" v="216"/>
          <ac:cxnSpMkLst>
            <pc:docMk/>
            <pc:sldMk cId="4253591216" sldId="351"/>
            <ac:cxnSpMk id="22" creationId="{C5FF4A06-F580-BEF0-A34E-FA7D7E4ADEC0}"/>
          </ac:cxnSpMkLst>
        </pc:cxnChg>
        <pc:cxnChg chg="add del mod">
          <ac:chgData name="Kanstantsin Tsedryk" userId="708e2d0a-1804-4a88-8649-0d6086050429" providerId="ADAL" clId="{9A16835E-F14B-4CB5-A4EA-F18528808609}" dt="2023-02-09T18:36:55.029" v="243" actId="478"/>
          <ac:cxnSpMkLst>
            <pc:docMk/>
            <pc:sldMk cId="4253591216" sldId="351"/>
            <ac:cxnSpMk id="31" creationId="{6F6191C6-C8AF-C98B-AB1B-D9EB9BA1E86F}"/>
          </ac:cxnSpMkLst>
        </pc:cxnChg>
        <pc:cxnChg chg="add del mod">
          <ac:chgData name="Kanstantsin Tsedryk" userId="708e2d0a-1804-4a88-8649-0d6086050429" providerId="ADAL" clId="{9A16835E-F14B-4CB5-A4EA-F18528808609}" dt="2023-02-09T18:37:14.586" v="245"/>
          <ac:cxnSpMkLst>
            <pc:docMk/>
            <pc:sldMk cId="4253591216" sldId="351"/>
            <ac:cxnSpMk id="40" creationId="{3BAAE761-BA45-1FDE-7F4C-48EE33C879F0}"/>
          </ac:cxnSpMkLst>
        </pc:cxnChg>
        <pc:cxnChg chg="add mod modVis">
          <ac:chgData name="Kanstantsin Tsedryk" userId="708e2d0a-1804-4a88-8649-0d6086050429" providerId="ADAL" clId="{9A16835E-F14B-4CB5-A4EA-F18528808609}" dt="2023-02-09T20:35:19.615" v="507" actId="1076"/>
          <ac:cxnSpMkLst>
            <pc:docMk/>
            <pc:sldMk cId="4253591216" sldId="351"/>
            <ac:cxnSpMk id="49" creationId="{A2EE12A7-CDD1-8A03-179E-93FC61201250}"/>
          </ac:cxnSpMkLst>
        </pc:cxnChg>
      </pc:sldChg>
      <pc:sldChg chg="addSp delSp modSp add mod delAnim modAnim">
        <pc:chgData name="Kanstantsin Tsedryk" userId="708e2d0a-1804-4a88-8649-0d6086050429" providerId="ADAL" clId="{9A16835E-F14B-4CB5-A4EA-F18528808609}" dt="2023-02-09T20:45:56.614" v="833" actId="1076"/>
        <pc:sldMkLst>
          <pc:docMk/>
          <pc:sldMk cId="2275652959" sldId="352"/>
        </pc:sldMkLst>
        <pc:spChg chg="mod">
          <ac:chgData name="Kanstantsin Tsedryk" userId="708e2d0a-1804-4a88-8649-0d6086050429" providerId="ADAL" clId="{9A16835E-F14B-4CB5-A4EA-F18528808609}" dt="2023-02-09T18:31:35.718" v="191" actId="20577"/>
          <ac:spMkLst>
            <pc:docMk/>
            <pc:sldMk cId="2275652959" sldId="352"/>
            <ac:spMk id="2" creationId="{0E2FBA19-4008-7092-B8EA-95D98CEB7C5A}"/>
          </ac:spMkLst>
        </pc:spChg>
        <pc:spChg chg="add mod modVis">
          <ac:chgData name="Kanstantsin Tsedryk" userId="708e2d0a-1804-4a88-8649-0d6086050429" providerId="ADAL" clId="{9A16835E-F14B-4CB5-A4EA-F18528808609}" dt="2023-02-09T20:45:47.812" v="831" actId="1076"/>
          <ac:spMkLst>
            <pc:docMk/>
            <pc:sldMk cId="2275652959" sldId="352"/>
            <ac:spMk id="4" creationId="{14A204DB-60D8-2B56-6A51-51EAFB5AE62F}"/>
          </ac:spMkLst>
        </pc:spChg>
        <pc:spChg chg="add del mod">
          <ac:chgData name="Kanstantsin Tsedryk" userId="708e2d0a-1804-4a88-8649-0d6086050429" providerId="ADAL" clId="{9A16835E-F14B-4CB5-A4EA-F18528808609}" dt="2023-02-09T20:36:14.214" v="510"/>
          <ac:spMkLst>
            <pc:docMk/>
            <pc:sldMk cId="2275652959" sldId="352"/>
            <ac:spMk id="5" creationId="{8F5184AE-88AE-306E-36C3-95D7310033D4}"/>
          </ac:spMkLst>
        </pc:spChg>
        <pc:spChg chg="del mod modVis">
          <ac:chgData name="Kanstantsin Tsedryk" userId="708e2d0a-1804-4a88-8649-0d6086050429" providerId="ADAL" clId="{9A16835E-F14B-4CB5-A4EA-F18528808609}" dt="2023-02-09T18:34:27.411" v="207" actId="478"/>
          <ac:spMkLst>
            <pc:docMk/>
            <pc:sldMk cId="2275652959" sldId="352"/>
            <ac:spMk id="6" creationId="{F5BC68DC-A32C-49C2-4F4C-D20E5DC25640}"/>
          </ac:spMkLst>
        </pc:spChg>
        <pc:spChg chg="del mod">
          <ac:chgData name="Kanstantsin Tsedryk" userId="708e2d0a-1804-4a88-8649-0d6086050429" providerId="ADAL" clId="{9A16835E-F14B-4CB5-A4EA-F18528808609}" dt="2023-02-09T18:28:52.080" v="186" actId="478"/>
          <ac:spMkLst>
            <pc:docMk/>
            <pc:sldMk cId="2275652959" sldId="352"/>
            <ac:spMk id="8" creationId="{3BDF2077-270F-66E5-2154-1B4946E2C249}"/>
          </ac:spMkLst>
        </pc:spChg>
        <pc:spChg chg="add del mod">
          <ac:chgData name="Kanstantsin Tsedryk" userId="708e2d0a-1804-4a88-8649-0d6086050429" providerId="ADAL" clId="{9A16835E-F14B-4CB5-A4EA-F18528808609}" dt="2023-02-09T20:36:14.214" v="510"/>
          <ac:spMkLst>
            <pc:docMk/>
            <pc:sldMk cId="2275652959" sldId="352"/>
            <ac:spMk id="8" creationId="{B619F64E-DC88-9B14-94A5-59F2F7CDAC5A}"/>
          </ac:spMkLst>
        </pc:spChg>
        <pc:spChg chg="add del mod">
          <ac:chgData name="Kanstantsin Tsedryk" userId="708e2d0a-1804-4a88-8649-0d6086050429" providerId="ADAL" clId="{9A16835E-F14B-4CB5-A4EA-F18528808609}" dt="2023-02-09T20:36:14.214" v="510"/>
          <ac:spMkLst>
            <pc:docMk/>
            <pc:sldMk cId="2275652959" sldId="352"/>
            <ac:spMk id="9" creationId="{1C4028A3-A838-09DF-5A59-49DBDE6B3DDF}"/>
          </ac:spMkLst>
        </pc:spChg>
        <pc:spChg chg="del mod">
          <ac:chgData name="Kanstantsin Tsedryk" userId="708e2d0a-1804-4a88-8649-0d6086050429" providerId="ADAL" clId="{9A16835E-F14B-4CB5-A4EA-F18528808609}" dt="2023-02-09T18:28:52.080" v="186" actId="478"/>
          <ac:spMkLst>
            <pc:docMk/>
            <pc:sldMk cId="2275652959" sldId="352"/>
            <ac:spMk id="10" creationId="{CEBEC6CD-BB30-463A-09EE-59492F8C909D}"/>
          </ac:spMkLst>
        </pc:spChg>
        <pc:spChg chg="add del mod">
          <ac:chgData name="Kanstantsin Tsedryk" userId="708e2d0a-1804-4a88-8649-0d6086050429" providerId="ADAL" clId="{9A16835E-F14B-4CB5-A4EA-F18528808609}" dt="2023-02-09T20:36:14.214" v="510"/>
          <ac:spMkLst>
            <pc:docMk/>
            <pc:sldMk cId="2275652959" sldId="352"/>
            <ac:spMk id="10" creationId="{FFAC43F1-614E-12DF-60C6-782B7E3FAD98}"/>
          </ac:spMkLst>
        </pc:spChg>
        <pc:spChg chg="del mod">
          <ac:chgData name="Kanstantsin Tsedryk" userId="708e2d0a-1804-4a88-8649-0d6086050429" providerId="ADAL" clId="{9A16835E-F14B-4CB5-A4EA-F18528808609}" dt="2023-02-09T18:28:52.080" v="186" actId="478"/>
          <ac:spMkLst>
            <pc:docMk/>
            <pc:sldMk cId="2275652959" sldId="352"/>
            <ac:spMk id="11" creationId="{AC48BCB7-738A-349A-113C-A132BD683FF7}"/>
          </ac:spMkLst>
        </pc:spChg>
        <pc:spChg chg="add del mod">
          <ac:chgData name="Kanstantsin Tsedryk" userId="708e2d0a-1804-4a88-8649-0d6086050429" providerId="ADAL" clId="{9A16835E-F14B-4CB5-A4EA-F18528808609}" dt="2023-02-09T20:36:14.214" v="510"/>
          <ac:spMkLst>
            <pc:docMk/>
            <pc:sldMk cId="2275652959" sldId="352"/>
            <ac:spMk id="12" creationId="{1A7AD9BC-84A5-E12F-37D2-8936FFB56C80}"/>
          </ac:spMkLst>
        </pc:spChg>
        <pc:spChg chg="del mod">
          <ac:chgData name="Kanstantsin Tsedryk" userId="708e2d0a-1804-4a88-8649-0d6086050429" providerId="ADAL" clId="{9A16835E-F14B-4CB5-A4EA-F18528808609}" dt="2023-02-09T18:28:52.080" v="186" actId="478"/>
          <ac:spMkLst>
            <pc:docMk/>
            <pc:sldMk cId="2275652959" sldId="352"/>
            <ac:spMk id="13" creationId="{A59BB144-36C5-7DB0-FA83-EA33C7466B6C}"/>
          </ac:spMkLst>
        </pc:spChg>
        <pc:spChg chg="add mod">
          <ac:chgData name="Kanstantsin Tsedryk" userId="708e2d0a-1804-4a88-8649-0d6086050429" providerId="ADAL" clId="{9A16835E-F14B-4CB5-A4EA-F18528808609}" dt="2023-02-09T20:36:14.225" v="511"/>
          <ac:spMkLst>
            <pc:docMk/>
            <pc:sldMk cId="2275652959" sldId="352"/>
            <ac:spMk id="14" creationId="{121718A5-DB3F-ACDD-6566-9F3A8A804BD9}"/>
          </ac:spMkLst>
        </pc:spChg>
        <pc:spChg chg="add mod">
          <ac:chgData name="Kanstantsin Tsedryk" userId="708e2d0a-1804-4a88-8649-0d6086050429" providerId="ADAL" clId="{9A16835E-F14B-4CB5-A4EA-F18528808609}" dt="2023-02-09T20:45:41.881" v="830" actId="1076"/>
          <ac:spMkLst>
            <pc:docMk/>
            <pc:sldMk cId="2275652959" sldId="352"/>
            <ac:spMk id="17" creationId="{826E3F43-3B15-06C6-F887-3E633E1194D5}"/>
          </ac:spMkLst>
        </pc:spChg>
        <pc:spChg chg="add mod">
          <ac:chgData name="Kanstantsin Tsedryk" userId="708e2d0a-1804-4a88-8649-0d6086050429" providerId="ADAL" clId="{9A16835E-F14B-4CB5-A4EA-F18528808609}" dt="2023-02-09T20:45:56.614" v="833" actId="1076"/>
          <ac:spMkLst>
            <pc:docMk/>
            <pc:sldMk cId="2275652959" sldId="352"/>
            <ac:spMk id="18" creationId="{14689AED-A0CF-A461-B714-111071E2E2E6}"/>
          </ac:spMkLst>
        </pc:spChg>
        <pc:spChg chg="add mod">
          <ac:chgData name="Kanstantsin Tsedryk" userId="708e2d0a-1804-4a88-8649-0d6086050429" providerId="ADAL" clId="{9A16835E-F14B-4CB5-A4EA-F18528808609}" dt="2023-02-09T20:36:53.166" v="516" actId="20577"/>
          <ac:spMkLst>
            <pc:docMk/>
            <pc:sldMk cId="2275652959" sldId="352"/>
            <ac:spMk id="19" creationId="{4D35F15E-9FF7-ACAA-7B87-104922FC7E7E}"/>
          </ac:spMkLst>
        </pc:spChg>
        <pc:spChg chg="add del mod">
          <ac:chgData name="Kanstantsin Tsedryk" userId="708e2d0a-1804-4a88-8649-0d6086050429" providerId="ADAL" clId="{9A16835E-F14B-4CB5-A4EA-F18528808609}" dt="2023-02-09T20:38:12.849" v="646" actId="478"/>
          <ac:spMkLst>
            <pc:docMk/>
            <pc:sldMk cId="2275652959" sldId="352"/>
            <ac:spMk id="21" creationId="{20153A6C-A237-4BC9-15AF-EEF3891021B5}"/>
          </ac:spMkLst>
        </pc:spChg>
        <pc:spChg chg="add mod">
          <ac:chgData name="Kanstantsin Tsedryk" userId="708e2d0a-1804-4a88-8649-0d6086050429" providerId="ADAL" clId="{9A16835E-F14B-4CB5-A4EA-F18528808609}" dt="2023-02-09T20:37:04.015" v="517" actId="571"/>
          <ac:spMkLst>
            <pc:docMk/>
            <pc:sldMk cId="2275652959" sldId="352"/>
            <ac:spMk id="25" creationId="{D35B407F-B573-6ADA-6D1F-743F2B5BBDC9}"/>
          </ac:spMkLst>
        </pc:spChg>
        <pc:spChg chg="add mod">
          <ac:chgData name="Kanstantsin Tsedryk" userId="708e2d0a-1804-4a88-8649-0d6086050429" providerId="ADAL" clId="{9A16835E-F14B-4CB5-A4EA-F18528808609}" dt="2023-02-09T20:38:54.997" v="648" actId="571"/>
          <ac:spMkLst>
            <pc:docMk/>
            <pc:sldMk cId="2275652959" sldId="352"/>
            <ac:spMk id="27" creationId="{44829C7E-1422-4C67-B9C2-7ECB0B8C76ED}"/>
          </ac:spMkLst>
        </pc:spChg>
        <pc:spChg chg="add mod">
          <ac:chgData name="Kanstantsin Tsedryk" userId="708e2d0a-1804-4a88-8649-0d6086050429" providerId="ADAL" clId="{9A16835E-F14B-4CB5-A4EA-F18528808609}" dt="2023-02-09T20:39:03.071" v="649" actId="571"/>
          <ac:spMkLst>
            <pc:docMk/>
            <pc:sldMk cId="2275652959" sldId="352"/>
            <ac:spMk id="28" creationId="{A357B6A6-D5F8-A27C-F5D2-3217EAC8B24B}"/>
          </ac:spMkLst>
        </pc:spChg>
        <pc:picChg chg="add mod modVis">
          <ac:chgData name="Kanstantsin Tsedryk" userId="708e2d0a-1804-4a88-8649-0d6086050429" providerId="ADAL" clId="{9A16835E-F14B-4CB5-A4EA-F18528808609}" dt="2023-02-09T19:53:51.280" v="359" actId="14429"/>
          <ac:picMkLst>
            <pc:docMk/>
            <pc:sldMk cId="2275652959" sldId="352"/>
            <ac:picMk id="3" creationId="{2B4C7A75-6C8B-D954-E18C-0FBACC07CE7D}"/>
          </ac:picMkLst>
        </pc:picChg>
        <pc:picChg chg="add del mod">
          <ac:chgData name="Kanstantsin Tsedryk" userId="708e2d0a-1804-4a88-8649-0d6086050429" providerId="ADAL" clId="{9A16835E-F14B-4CB5-A4EA-F18528808609}" dt="2023-02-09T20:36:14.214" v="510"/>
          <ac:picMkLst>
            <pc:docMk/>
            <pc:sldMk cId="2275652959" sldId="352"/>
            <ac:picMk id="6" creationId="{D0244898-A747-5AFA-D88A-E76A5F6F03BB}"/>
          </ac:picMkLst>
        </pc:picChg>
        <pc:picChg chg="del mod modVis">
          <ac:chgData name="Kanstantsin Tsedryk" userId="708e2d0a-1804-4a88-8649-0d6086050429" providerId="ADAL" clId="{9A16835E-F14B-4CB5-A4EA-F18528808609}" dt="2023-02-09T18:28:52.080" v="186" actId="478"/>
          <ac:picMkLst>
            <pc:docMk/>
            <pc:sldMk cId="2275652959" sldId="352"/>
            <ac:picMk id="7" creationId="{36F69322-E881-1280-EEC4-1E421A9F362A}"/>
          </ac:picMkLst>
        </pc:picChg>
        <pc:picChg chg="add del mod">
          <ac:chgData name="Kanstantsin Tsedryk" userId="708e2d0a-1804-4a88-8649-0d6086050429" providerId="ADAL" clId="{9A16835E-F14B-4CB5-A4EA-F18528808609}" dt="2023-02-09T20:36:14.214" v="510"/>
          <ac:picMkLst>
            <pc:docMk/>
            <pc:sldMk cId="2275652959" sldId="352"/>
            <ac:picMk id="7" creationId="{41F3834D-C70D-6ACD-DA37-DB54BED1EACB}"/>
          </ac:picMkLst>
        </pc:picChg>
        <pc:picChg chg="del mod">
          <ac:chgData name="Kanstantsin Tsedryk" userId="708e2d0a-1804-4a88-8649-0d6086050429" providerId="ADAL" clId="{9A16835E-F14B-4CB5-A4EA-F18528808609}" dt="2023-02-09T18:28:52.080" v="186" actId="478"/>
          <ac:picMkLst>
            <pc:docMk/>
            <pc:sldMk cId="2275652959" sldId="352"/>
            <ac:picMk id="9" creationId="{731D8980-DD0D-1F10-EE75-A0B1CD53CFB6}"/>
          </ac:picMkLst>
        </pc:picChg>
        <pc:picChg chg="del mod">
          <ac:chgData name="Kanstantsin Tsedryk" userId="708e2d0a-1804-4a88-8649-0d6086050429" providerId="ADAL" clId="{9A16835E-F14B-4CB5-A4EA-F18528808609}" dt="2023-02-09T18:34:28.282" v="208" actId="478"/>
          <ac:picMkLst>
            <pc:docMk/>
            <pc:sldMk cId="2275652959" sldId="352"/>
            <ac:picMk id="14" creationId="{F20B363D-77C7-3D29-68F9-6514BAF61DE1}"/>
          </ac:picMkLst>
        </pc:picChg>
        <pc:picChg chg="add mod">
          <ac:chgData name="Kanstantsin Tsedryk" userId="708e2d0a-1804-4a88-8649-0d6086050429" providerId="ADAL" clId="{9A16835E-F14B-4CB5-A4EA-F18528808609}" dt="2023-02-09T20:36:14.225" v="511"/>
          <ac:picMkLst>
            <pc:docMk/>
            <pc:sldMk cId="2275652959" sldId="352"/>
            <ac:picMk id="15" creationId="{34052A26-641C-9DDE-EF25-94F163268D12}"/>
          </ac:picMkLst>
        </pc:picChg>
        <pc:picChg chg="add mod">
          <ac:chgData name="Kanstantsin Tsedryk" userId="708e2d0a-1804-4a88-8649-0d6086050429" providerId="ADAL" clId="{9A16835E-F14B-4CB5-A4EA-F18528808609}" dt="2023-02-09T20:36:41.145" v="514" actId="14100"/>
          <ac:picMkLst>
            <pc:docMk/>
            <pc:sldMk cId="2275652959" sldId="352"/>
            <ac:picMk id="16" creationId="{6436C857-9253-577C-0B88-ACB4EFA80930}"/>
          </ac:picMkLst>
        </pc:picChg>
        <pc:cxnChg chg="add del mod">
          <ac:chgData name="Kanstantsin Tsedryk" userId="708e2d0a-1804-4a88-8649-0d6086050429" providerId="ADAL" clId="{9A16835E-F14B-4CB5-A4EA-F18528808609}" dt="2023-02-09T20:36:14.214" v="510"/>
          <ac:cxnSpMkLst>
            <pc:docMk/>
            <pc:sldMk cId="2275652959" sldId="352"/>
            <ac:cxnSpMk id="11" creationId="{5E451121-44FD-917A-5EB0-1CCEBCF83E39}"/>
          </ac:cxnSpMkLst>
        </pc:cxnChg>
        <pc:cxnChg chg="del mod">
          <ac:chgData name="Kanstantsin Tsedryk" userId="708e2d0a-1804-4a88-8649-0d6086050429" providerId="ADAL" clId="{9A16835E-F14B-4CB5-A4EA-F18528808609}" dt="2023-02-09T18:28:52.080" v="186" actId="478"/>
          <ac:cxnSpMkLst>
            <pc:docMk/>
            <pc:sldMk cId="2275652959" sldId="352"/>
            <ac:cxnSpMk id="12" creationId="{B3153B31-FA76-25D1-3359-68A864846365}"/>
          </ac:cxnSpMkLst>
        </pc:cxnChg>
        <pc:cxnChg chg="add del mod">
          <ac:chgData name="Kanstantsin Tsedryk" userId="708e2d0a-1804-4a88-8649-0d6086050429" providerId="ADAL" clId="{9A16835E-F14B-4CB5-A4EA-F18528808609}" dt="2023-02-09T20:36:14.214" v="510"/>
          <ac:cxnSpMkLst>
            <pc:docMk/>
            <pc:sldMk cId="2275652959" sldId="352"/>
            <ac:cxnSpMk id="13" creationId="{1582EC1D-886F-2931-5827-C55811F733A1}"/>
          </ac:cxnSpMkLst>
        </pc:cxnChg>
        <pc:cxnChg chg="add del mod">
          <ac:chgData name="Kanstantsin Tsedryk" userId="708e2d0a-1804-4a88-8649-0d6086050429" providerId="ADAL" clId="{9A16835E-F14B-4CB5-A4EA-F18528808609}" dt="2023-02-09T20:37:43.205" v="623" actId="478"/>
          <ac:cxnSpMkLst>
            <pc:docMk/>
            <pc:sldMk cId="2275652959" sldId="352"/>
            <ac:cxnSpMk id="20" creationId="{01ED3BF5-10FB-ADBF-E0B6-B893F9F3EBBC}"/>
          </ac:cxnSpMkLst>
        </pc:cxnChg>
        <pc:cxnChg chg="add del mod">
          <ac:chgData name="Kanstantsin Tsedryk" userId="708e2d0a-1804-4a88-8649-0d6086050429" providerId="ADAL" clId="{9A16835E-F14B-4CB5-A4EA-F18528808609}" dt="2023-02-09T20:38:09.345" v="645" actId="478"/>
          <ac:cxnSpMkLst>
            <pc:docMk/>
            <pc:sldMk cId="2275652959" sldId="352"/>
            <ac:cxnSpMk id="22" creationId="{F7367F7B-19A6-A125-57F9-62C8AAD10645}"/>
          </ac:cxnSpMkLst>
        </pc:cxnChg>
        <pc:cxnChg chg="add mod">
          <ac:chgData name="Kanstantsin Tsedryk" userId="708e2d0a-1804-4a88-8649-0d6086050429" providerId="ADAL" clId="{9A16835E-F14B-4CB5-A4EA-F18528808609}" dt="2023-02-09T20:38:05.951" v="644" actId="1037"/>
          <ac:cxnSpMkLst>
            <pc:docMk/>
            <pc:sldMk cId="2275652959" sldId="352"/>
            <ac:cxnSpMk id="26" creationId="{B21DE95F-9D2B-AA7F-95FB-A691ACDDB537}"/>
          </ac:cxnSpMkLst>
        </pc:cxnChg>
      </pc:sldChg>
      <pc:sldChg chg="addSp delSp modSp add mod delAnim modAnim">
        <pc:chgData name="Kanstantsin Tsedryk" userId="708e2d0a-1804-4a88-8649-0d6086050429" providerId="ADAL" clId="{9A16835E-F14B-4CB5-A4EA-F18528808609}" dt="2023-02-09T20:45:24.024" v="823" actId="1076"/>
        <pc:sldMkLst>
          <pc:docMk/>
          <pc:sldMk cId="393464859" sldId="353"/>
        </pc:sldMkLst>
        <pc:spChg chg="mod">
          <ac:chgData name="Kanstantsin Tsedryk" userId="708e2d0a-1804-4a88-8649-0d6086050429" providerId="ADAL" clId="{9A16835E-F14B-4CB5-A4EA-F18528808609}" dt="2023-02-09T18:32:18.924" v="193"/>
          <ac:spMkLst>
            <pc:docMk/>
            <pc:sldMk cId="393464859" sldId="353"/>
            <ac:spMk id="2" creationId="{0E2FBA19-4008-7092-B8EA-95D98CEB7C5A}"/>
          </ac:spMkLst>
        </pc:spChg>
        <pc:spChg chg="add mod modVis">
          <ac:chgData name="Kanstantsin Tsedryk" userId="708e2d0a-1804-4a88-8649-0d6086050429" providerId="ADAL" clId="{9A16835E-F14B-4CB5-A4EA-F18528808609}" dt="2023-02-09T19:50:51.976" v="348" actId="14429"/>
          <ac:spMkLst>
            <pc:docMk/>
            <pc:sldMk cId="393464859" sldId="353"/>
            <ac:spMk id="4" creationId="{95125D20-524E-588E-1002-4FAD8704DF07}"/>
          </ac:spMkLst>
        </pc:spChg>
        <pc:spChg chg="add mod">
          <ac:chgData name="Kanstantsin Tsedryk" userId="708e2d0a-1804-4a88-8649-0d6086050429" providerId="ADAL" clId="{9A16835E-F14B-4CB5-A4EA-F18528808609}" dt="2023-02-09T20:45:24.024" v="823" actId="1076"/>
          <ac:spMkLst>
            <pc:docMk/>
            <pc:sldMk cId="393464859" sldId="353"/>
            <ac:spMk id="5" creationId="{9AE7CAC3-C197-90E7-4AF7-AD712C327A88}"/>
          </ac:spMkLst>
        </pc:spChg>
        <pc:spChg chg="del mod modVis">
          <ac:chgData name="Kanstantsin Tsedryk" userId="708e2d0a-1804-4a88-8649-0d6086050429" providerId="ADAL" clId="{9A16835E-F14B-4CB5-A4EA-F18528808609}" dt="2023-02-09T18:34:36.101" v="211" actId="478"/>
          <ac:spMkLst>
            <pc:docMk/>
            <pc:sldMk cId="393464859" sldId="353"/>
            <ac:spMk id="6" creationId="{F5BC68DC-A32C-49C2-4F4C-D20E5DC25640}"/>
          </ac:spMkLst>
        </pc:spChg>
        <pc:spChg chg="add mod">
          <ac:chgData name="Kanstantsin Tsedryk" userId="708e2d0a-1804-4a88-8649-0d6086050429" providerId="ADAL" clId="{9A16835E-F14B-4CB5-A4EA-F18528808609}" dt="2023-02-09T20:42:40.639" v="816" actId="1036"/>
          <ac:spMkLst>
            <pc:docMk/>
            <pc:sldMk cId="393464859" sldId="353"/>
            <ac:spMk id="8" creationId="{29FD1F7F-3355-1D4F-C784-67D9F5C74CA8}"/>
          </ac:spMkLst>
        </pc:spChg>
        <pc:spChg chg="add mod">
          <ac:chgData name="Kanstantsin Tsedryk" userId="708e2d0a-1804-4a88-8649-0d6086050429" providerId="ADAL" clId="{9A16835E-F14B-4CB5-A4EA-F18528808609}" dt="2023-02-09T20:41:19.309" v="729" actId="14100"/>
          <ac:spMkLst>
            <pc:docMk/>
            <pc:sldMk cId="393464859" sldId="353"/>
            <ac:spMk id="9" creationId="{C2C0F831-DD14-B8CF-51A1-7666ACE180CC}"/>
          </ac:spMkLst>
        </pc:spChg>
        <pc:spChg chg="add mod">
          <ac:chgData name="Kanstantsin Tsedryk" userId="708e2d0a-1804-4a88-8649-0d6086050429" providerId="ADAL" clId="{9A16835E-F14B-4CB5-A4EA-F18528808609}" dt="2023-02-09T20:41:38.283" v="784" actId="1035"/>
          <ac:spMkLst>
            <pc:docMk/>
            <pc:sldMk cId="393464859" sldId="353"/>
            <ac:spMk id="11" creationId="{DC9D5A70-0CAE-BB57-73C2-D193B55606B6}"/>
          </ac:spMkLst>
        </pc:spChg>
        <pc:picChg chg="add mod">
          <ac:chgData name="Kanstantsin Tsedryk" userId="708e2d0a-1804-4a88-8649-0d6086050429" providerId="ADAL" clId="{9A16835E-F14B-4CB5-A4EA-F18528808609}" dt="2023-02-09T19:50:49.203" v="347" actId="1076"/>
          <ac:picMkLst>
            <pc:docMk/>
            <pc:sldMk cId="393464859" sldId="353"/>
            <ac:picMk id="3" creationId="{176098F0-71B2-29B9-7737-57EB71566AFE}"/>
          </ac:picMkLst>
        </pc:picChg>
        <pc:picChg chg="add mod">
          <ac:chgData name="Kanstantsin Tsedryk" userId="708e2d0a-1804-4a88-8649-0d6086050429" providerId="ADAL" clId="{9A16835E-F14B-4CB5-A4EA-F18528808609}" dt="2023-02-09T20:40:26.769" v="650"/>
          <ac:picMkLst>
            <pc:docMk/>
            <pc:sldMk cId="393464859" sldId="353"/>
            <ac:picMk id="6" creationId="{71918B45-C869-7D7E-6AA1-3C57D600D157}"/>
          </ac:picMkLst>
        </pc:picChg>
        <pc:picChg chg="add mod">
          <ac:chgData name="Kanstantsin Tsedryk" userId="708e2d0a-1804-4a88-8649-0d6086050429" providerId="ADAL" clId="{9A16835E-F14B-4CB5-A4EA-F18528808609}" dt="2023-02-09T20:41:07.097" v="726" actId="1038"/>
          <ac:picMkLst>
            <pc:docMk/>
            <pc:sldMk cId="393464859" sldId="353"/>
            <ac:picMk id="7" creationId="{8D2638BA-9EB8-D13D-EB15-380EFE69D4BE}"/>
          </ac:picMkLst>
        </pc:picChg>
        <pc:picChg chg="del mod">
          <ac:chgData name="Kanstantsin Tsedryk" userId="708e2d0a-1804-4a88-8649-0d6086050429" providerId="ADAL" clId="{9A16835E-F14B-4CB5-A4EA-F18528808609}" dt="2023-02-09T18:34:36.720" v="212" actId="478"/>
          <ac:picMkLst>
            <pc:docMk/>
            <pc:sldMk cId="393464859" sldId="353"/>
            <ac:picMk id="14" creationId="{F20B363D-77C7-3D29-68F9-6514BAF61DE1}"/>
          </ac:picMkLst>
        </pc:picChg>
        <pc:cxnChg chg="add mod">
          <ac:chgData name="Kanstantsin Tsedryk" userId="708e2d0a-1804-4a88-8649-0d6086050429" providerId="ADAL" clId="{9A16835E-F14B-4CB5-A4EA-F18528808609}" dt="2023-02-09T20:41:38.283" v="784" actId="1035"/>
          <ac:cxnSpMkLst>
            <pc:docMk/>
            <pc:sldMk cId="393464859" sldId="353"/>
            <ac:cxnSpMk id="10" creationId="{0937C623-8A76-5314-723C-845FE3B1C193}"/>
          </ac:cxnSpMkLst>
        </pc:cxnChg>
      </pc:sldChg>
      <pc:sldChg chg="addSp delSp modSp add mod delAnim modAnim">
        <pc:chgData name="Kanstantsin Tsedryk" userId="708e2d0a-1804-4a88-8649-0d6086050429" providerId="ADAL" clId="{9A16835E-F14B-4CB5-A4EA-F18528808609}" dt="2023-02-09T20:44:42.634" v="821" actId="1076"/>
        <pc:sldMkLst>
          <pc:docMk/>
          <pc:sldMk cId="1373000291" sldId="354"/>
        </pc:sldMkLst>
        <pc:spChg chg="mod">
          <ac:chgData name="Kanstantsin Tsedryk" userId="708e2d0a-1804-4a88-8649-0d6086050429" providerId="ADAL" clId="{9A16835E-F14B-4CB5-A4EA-F18528808609}" dt="2023-02-09T20:31:04.024" v="450" actId="207"/>
          <ac:spMkLst>
            <pc:docMk/>
            <pc:sldMk cId="1373000291" sldId="354"/>
            <ac:spMk id="2" creationId="{0E2FBA19-4008-7092-B8EA-95D98CEB7C5A}"/>
          </ac:spMkLst>
        </pc:spChg>
        <pc:spChg chg="add mod modVis">
          <ac:chgData name="Kanstantsin Tsedryk" userId="708e2d0a-1804-4a88-8649-0d6086050429" providerId="ADAL" clId="{9A16835E-F14B-4CB5-A4EA-F18528808609}" dt="2023-02-09T19:58:17.031" v="381" actId="14429"/>
          <ac:spMkLst>
            <pc:docMk/>
            <pc:sldMk cId="1373000291" sldId="354"/>
            <ac:spMk id="4" creationId="{E13B2B14-EF92-F205-4A5A-C93E3834F874}"/>
          </ac:spMkLst>
        </pc:spChg>
        <pc:spChg chg="add mod ord">
          <ac:chgData name="Kanstantsin Tsedryk" userId="708e2d0a-1804-4a88-8649-0d6086050429" providerId="ADAL" clId="{9A16835E-F14B-4CB5-A4EA-F18528808609}" dt="2023-02-09T20:34:12.615" v="499" actId="13244"/>
          <ac:spMkLst>
            <pc:docMk/>
            <pc:sldMk cId="1373000291" sldId="354"/>
            <ac:spMk id="5" creationId="{4CA269FE-3A9F-92A7-4BC7-188C7D8DDEA5}"/>
          </ac:spMkLst>
        </pc:spChg>
        <pc:spChg chg="add del mod">
          <ac:chgData name="Kanstantsin Tsedryk" userId="708e2d0a-1804-4a88-8649-0d6086050429" providerId="ADAL" clId="{9A16835E-F14B-4CB5-A4EA-F18528808609}" dt="2023-02-09T20:44:16.167" v="818"/>
          <ac:spMkLst>
            <pc:docMk/>
            <pc:sldMk cId="1373000291" sldId="354"/>
            <ac:spMk id="6" creationId="{3915EF64-C32B-CA49-2CC2-BD33A6A9F9B0}"/>
          </ac:spMkLst>
        </pc:spChg>
        <pc:spChg chg="del mod">
          <ac:chgData name="Kanstantsin Tsedryk" userId="708e2d0a-1804-4a88-8649-0d6086050429" providerId="ADAL" clId="{9A16835E-F14B-4CB5-A4EA-F18528808609}" dt="2023-02-09T18:34:39.405" v="213" actId="478"/>
          <ac:spMkLst>
            <pc:docMk/>
            <pc:sldMk cId="1373000291" sldId="354"/>
            <ac:spMk id="6" creationId="{F5BC68DC-A32C-49C2-4F4C-D20E5DC25640}"/>
          </ac:spMkLst>
        </pc:spChg>
        <pc:spChg chg="add del mod">
          <ac:chgData name="Kanstantsin Tsedryk" userId="708e2d0a-1804-4a88-8649-0d6086050429" providerId="ADAL" clId="{9A16835E-F14B-4CB5-A4EA-F18528808609}" dt="2023-02-09T20:44:16.167" v="818"/>
          <ac:spMkLst>
            <pc:docMk/>
            <pc:sldMk cId="1373000291" sldId="354"/>
            <ac:spMk id="9" creationId="{8732D700-D864-3440-EE1F-8098F110C42C}"/>
          </ac:spMkLst>
        </pc:spChg>
        <pc:spChg chg="add del mod">
          <ac:chgData name="Kanstantsin Tsedryk" userId="708e2d0a-1804-4a88-8649-0d6086050429" providerId="ADAL" clId="{9A16835E-F14B-4CB5-A4EA-F18528808609}" dt="2023-02-09T20:44:16.167" v="818"/>
          <ac:spMkLst>
            <pc:docMk/>
            <pc:sldMk cId="1373000291" sldId="354"/>
            <ac:spMk id="10" creationId="{9E52B7F4-ECDD-AF26-46C6-6A0BB7D18128}"/>
          </ac:spMkLst>
        </pc:spChg>
        <pc:spChg chg="add del mod">
          <ac:chgData name="Kanstantsin Tsedryk" userId="708e2d0a-1804-4a88-8649-0d6086050429" providerId="ADAL" clId="{9A16835E-F14B-4CB5-A4EA-F18528808609}" dt="2023-02-09T20:44:16.167" v="818"/>
          <ac:spMkLst>
            <pc:docMk/>
            <pc:sldMk cId="1373000291" sldId="354"/>
            <ac:spMk id="12" creationId="{0AEFAF02-0975-6DC2-0688-426DE9FE1DC7}"/>
          </ac:spMkLst>
        </pc:spChg>
        <pc:spChg chg="add mod">
          <ac:chgData name="Kanstantsin Tsedryk" userId="708e2d0a-1804-4a88-8649-0d6086050429" providerId="ADAL" clId="{9A16835E-F14B-4CB5-A4EA-F18528808609}" dt="2023-02-09T20:44:42.634" v="821" actId="1076"/>
          <ac:spMkLst>
            <pc:docMk/>
            <pc:sldMk cId="1373000291" sldId="354"/>
            <ac:spMk id="13" creationId="{27F547C3-A0EC-B5F6-C0B3-61E7E51DCE9E}"/>
          </ac:spMkLst>
        </pc:spChg>
        <pc:spChg chg="add mod">
          <ac:chgData name="Kanstantsin Tsedryk" userId="708e2d0a-1804-4a88-8649-0d6086050429" providerId="ADAL" clId="{9A16835E-F14B-4CB5-A4EA-F18528808609}" dt="2023-02-09T20:44:16.178" v="819"/>
          <ac:spMkLst>
            <pc:docMk/>
            <pc:sldMk cId="1373000291" sldId="354"/>
            <ac:spMk id="16" creationId="{EC284F16-5750-9AA5-F561-58CA75FE3B42}"/>
          </ac:spMkLst>
        </pc:spChg>
        <pc:spChg chg="add mod">
          <ac:chgData name="Kanstantsin Tsedryk" userId="708e2d0a-1804-4a88-8649-0d6086050429" providerId="ADAL" clId="{9A16835E-F14B-4CB5-A4EA-F18528808609}" dt="2023-02-09T20:44:37.749" v="820" actId="1076"/>
          <ac:spMkLst>
            <pc:docMk/>
            <pc:sldMk cId="1373000291" sldId="354"/>
            <ac:spMk id="17" creationId="{C62FF87A-6B89-CD35-16A3-64D8C5489175}"/>
          </ac:spMkLst>
        </pc:spChg>
        <pc:spChg chg="add mod">
          <ac:chgData name="Kanstantsin Tsedryk" userId="708e2d0a-1804-4a88-8649-0d6086050429" providerId="ADAL" clId="{9A16835E-F14B-4CB5-A4EA-F18528808609}" dt="2023-02-09T20:44:37.749" v="820" actId="1076"/>
          <ac:spMkLst>
            <pc:docMk/>
            <pc:sldMk cId="1373000291" sldId="354"/>
            <ac:spMk id="19" creationId="{EECC3F04-94E8-3C4F-4936-CFDA983D41F3}"/>
          </ac:spMkLst>
        </pc:spChg>
        <pc:picChg chg="add mod">
          <ac:chgData name="Kanstantsin Tsedryk" userId="708e2d0a-1804-4a88-8649-0d6086050429" providerId="ADAL" clId="{9A16835E-F14B-4CB5-A4EA-F18528808609}" dt="2023-02-09T19:55:54.024" v="367" actId="1076"/>
          <ac:picMkLst>
            <pc:docMk/>
            <pc:sldMk cId="1373000291" sldId="354"/>
            <ac:picMk id="3" creationId="{A4118FF6-2B52-E982-B6E5-4B1A4EB46334}"/>
          </ac:picMkLst>
        </pc:picChg>
        <pc:picChg chg="add del mod">
          <ac:chgData name="Kanstantsin Tsedryk" userId="708e2d0a-1804-4a88-8649-0d6086050429" providerId="ADAL" clId="{9A16835E-F14B-4CB5-A4EA-F18528808609}" dt="2023-02-09T20:44:16.167" v="818"/>
          <ac:picMkLst>
            <pc:docMk/>
            <pc:sldMk cId="1373000291" sldId="354"/>
            <ac:picMk id="7" creationId="{8E15D3B3-C4C7-5E47-1F57-BC489C8FB774}"/>
          </ac:picMkLst>
        </pc:picChg>
        <pc:picChg chg="add del mod">
          <ac:chgData name="Kanstantsin Tsedryk" userId="708e2d0a-1804-4a88-8649-0d6086050429" providerId="ADAL" clId="{9A16835E-F14B-4CB5-A4EA-F18528808609}" dt="2023-02-09T20:44:16.167" v="818"/>
          <ac:picMkLst>
            <pc:docMk/>
            <pc:sldMk cId="1373000291" sldId="354"/>
            <ac:picMk id="8" creationId="{299AF0D2-999C-03DD-46D5-3D8DE8D2BEAC}"/>
          </ac:picMkLst>
        </pc:picChg>
        <pc:picChg chg="add mod">
          <ac:chgData name="Kanstantsin Tsedryk" userId="708e2d0a-1804-4a88-8649-0d6086050429" providerId="ADAL" clId="{9A16835E-F14B-4CB5-A4EA-F18528808609}" dt="2023-02-09T20:44:16.178" v="819"/>
          <ac:picMkLst>
            <pc:docMk/>
            <pc:sldMk cId="1373000291" sldId="354"/>
            <ac:picMk id="14" creationId="{35F64B2A-9A26-2CE5-0D73-1BA27FBBB1FD}"/>
          </ac:picMkLst>
        </pc:picChg>
        <pc:picChg chg="del mod">
          <ac:chgData name="Kanstantsin Tsedryk" userId="708e2d0a-1804-4a88-8649-0d6086050429" providerId="ADAL" clId="{9A16835E-F14B-4CB5-A4EA-F18528808609}" dt="2023-02-09T18:34:39.956" v="214" actId="478"/>
          <ac:picMkLst>
            <pc:docMk/>
            <pc:sldMk cId="1373000291" sldId="354"/>
            <ac:picMk id="14" creationId="{F20B363D-77C7-3D29-68F9-6514BAF61DE1}"/>
          </ac:picMkLst>
        </pc:picChg>
        <pc:picChg chg="add mod">
          <ac:chgData name="Kanstantsin Tsedryk" userId="708e2d0a-1804-4a88-8649-0d6086050429" providerId="ADAL" clId="{9A16835E-F14B-4CB5-A4EA-F18528808609}" dt="2023-02-09T20:44:37.749" v="820" actId="1076"/>
          <ac:picMkLst>
            <pc:docMk/>
            <pc:sldMk cId="1373000291" sldId="354"/>
            <ac:picMk id="15" creationId="{82AC5343-C094-CB87-5DD0-107A1B57096C}"/>
          </ac:picMkLst>
        </pc:picChg>
        <pc:cxnChg chg="add del mod">
          <ac:chgData name="Kanstantsin Tsedryk" userId="708e2d0a-1804-4a88-8649-0d6086050429" providerId="ADAL" clId="{9A16835E-F14B-4CB5-A4EA-F18528808609}" dt="2023-02-09T20:44:16.167" v="818"/>
          <ac:cxnSpMkLst>
            <pc:docMk/>
            <pc:sldMk cId="1373000291" sldId="354"/>
            <ac:cxnSpMk id="11" creationId="{15278B06-BF85-C446-EF70-332B74BEF74D}"/>
          </ac:cxnSpMkLst>
        </pc:cxnChg>
        <pc:cxnChg chg="add mod">
          <ac:chgData name="Kanstantsin Tsedryk" userId="708e2d0a-1804-4a88-8649-0d6086050429" providerId="ADAL" clId="{9A16835E-F14B-4CB5-A4EA-F18528808609}" dt="2023-02-09T20:44:37.749" v="820" actId="1076"/>
          <ac:cxnSpMkLst>
            <pc:docMk/>
            <pc:sldMk cId="1373000291" sldId="354"/>
            <ac:cxnSpMk id="18" creationId="{BFE43039-D31F-9901-6608-C48DD053C74F}"/>
          </ac:cxnSpMkLst>
        </pc:cxnChg>
      </pc:sldChg>
      <pc:sldChg chg="new del">
        <pc:chgData name="Kanstantsin Tsedryk" userId="708e2d0a-1804-4a88-8649-0d6086050429" providerId="ADAL" clId="{9A16835E-F14B-4CB5-A4EA-F18528808609}" dt="2023-02-09T18:33:32.131" v="200" actId="680"/>
        <pc:sldMkLst>
          <pc:docMk/>
          <pc:sldMk cId="1911417169" sldId="354"/>
        </pc:sldMkLst>
      </pc:sldChg>
      <pc:sldChg chg="addSp delSp modSp add mod ord modAnim">
        <pc:chgData name="Kanstantsin Tsedryk" userId="708e2d0a-1804-4a88-8649-0d6086050429" providerId="ADAL" clId="{9A16835E-F14B-4CB5-A4EA-F18528808609}" dt="2023-02-09T20:47:39.467" v="1039" actId="1076"/>
        <pc:sldMkLst>
          <pc:docMk/>
          <pc:sldMk cId="485777482" sldId="355"/>
        </pc:sldMkLst>
        <pc:spChg chg="mod">
          <ac:chgData name="Kanstantsin Tsedryk" userId="708e2d0a-1804-4a88-8649-0d6086050429" providerId="ADAL" clId="{9A16835E-F14B-4CB5-A4EA-F18528808609}" dt="2023-02-09T20:32:25.721" v="465" actId="20577"/>
          <ac:spMkLst>
            <pc:docMk/>
            <pc:sldMk cId="485777482" sldId="355"/>
            <ac:spMk id="2" creationId="{0E2FBA19-4008-7092-B8EA-95D98CEB7C5A}"/>
          </ac:spMkLst>
        </pc:spChg>
        <pc:spChg chg="add mod ord">
          <ac:chgData name="Kanstantsin Tsedryk" userId="708e2d0a-1804-4a88-8649-0d6086050429" providerId="ADAL" clId="{9A16835E-F14B-4CB5-A4EA-F18528808609}" dt="2023-02-09T20:32:06.551" v="454" actId="13244"/>
          <ac:spMkLst>
            <pc:docMk/>
            <pc:sldMk cId="485777482" sldId="355"/>
            <ac:spMk id="3" creationId="{91A512EF-9CD5-6660-E9DB-E129F0359D50}"/>
          </ac:spMkLst>
        </pc:spChg>
        <pc:spChg chg="add del mod">
          <ac:chgData name="Kanstantsin Tsedryk" userId="708e2d0a-1804-4a88-8649-0d6086050429" providerId="ADAL" clId="{9A16835E-F14B-4CB5-A4EA-F18528808609}" dt="2023-02-09T20:46:35.359" v="835"/>
          <ac:spMkLst>
            <pc:docMk/>
            <pc:sldMk cId="485777482" sldId="355"/>
            <ac:spMk id="4" creationId="{79174FE3-18CD-4DAE-A11B-CC9E67E1D143}"/>
          </ac:spMkLst>
        </pc:spChg>
        <pc:spChg chg="add del mod">
          <ac:chgData name="Kanstantsin Tsedryk" userId="708e2d0a-1804-4a88-8649-0d6086050429" providerId="ADAL" clId="{9A16835E-F14B-4CB5-A4EA-F18528808609}" dt="2023-02-09T20:46:35.359" v="835"/>
          <ac:spMkLst>
            <pc:docMk/>
            <pc:sldMk cId="485777482" sldId="355"/>
            <ac:spMk id="7" creationId="{0BCA5118-F00B-A063-1173-6C79E0FFBEDA}"/>
          </ac:spMkLst>
        </pc:spChg>
        <pc:spChg chg="add del mod">
          <ac:chgData name="Kanstantsin Tsedryk" userId="708e2d0a-1804-4a88-8649-0d6086050429" providerId="ADAL" clId="{9A16835E-F14B-4CB5-A4EA-F18528808609}" dt="2023-02-09T20:46:35.359" v="835"/>
          <ac:spMkLst>
            <pc:docMk/>
            <pc:sldMk cId="485777482" sldId="355"/>
            <ac:spMk id="8" creationId="{6330B643-FB7F-DA8C-97C6-47BE992515CD}"/>
          </ac:spMkLst>
        </pc:spChg>
        <pc:spChg chg="add del mod">
          <ac:chgData name="Kanstantsin Tsedryk" userId="708e2d0a-1804-4a88-8649-0d6086050429" providerId="ADAL" clId="{9A16835E-F14B-4CB5-A4EA-F18528808609}" dt="2023-02-09T20:46:35.359" v="835"/>
          <ac:spMkLst>
            <pc:docMk/>
            <pc:sldMk cId="485777482" sldId="355"/>
            <ac:spMk id="10" creationId="{7E43265E-F5A8-721F-0F8B-D6D30E47B514}"/>
          </ac:spMkLst>
        </pc:spChg>
        <pc:spChg chg="add mod">
          <ac:chgData name="Kanstantsin Tsedryk" userId="708e2d0a-1804-4a88-8649-0d6086050429" providerId="ADAL" clId="{9A16835E-F14B-4CB5-A4EA-F18528808609}" dt="2023-02-09T20:47:33.461" v="1038" actId="1076"/>
          <ac:spMkLst>
            <pc:docMk/>
            <pc:sldMk cId="485777482" sldId="355"/>
            <ac:spMk id="11" creationId="{74FA53E0-4377-09D7-B333-2C0E2527F10B}"/>
          </ac:spMkLst>
        </pc:spChg>
        <pc:spChg chg="add mod">
          <ac:chgData name="Kanstantsin Tsedryk" userId="708e2d0a-1804-4a88-8649-0d6086050429" providerId="ADAL" clId="{9A16835E-F14B-4CB5-A4EA-F18528808609}" dt="2023-02-09T20:47:39.467" v="1039" actId="1076"/>
          <ac:spMkLst>
            <pc:docMk/>
            <pc:sldMk cId="485777482" sldId="355"/>
            <ac:spMk id="14" creationId="{70733CA9-09A9-A0F0-C03C-794142D49C19}"/>
          </ac:spMkLst>
        </pc:spChg>
        <pc:spChg chg="add mod">
          <ac:chgData name="Kanstantsin Tsedryk" userId="708e2d0a-1804-4a88-8649-0d6086050429" providerId="ADAL" clId="{9A16835E-F14B-4CB5-A4EA-F18528808609}" dt="2023-02-09T20:47:25.553" v="1037" actId="1037"/>
          <ac:spMkLst>
            <pc:docMk/>
            <pc:sldMk cId="485777482" sldId="355"/>
            <ac:spMk id="15" creationId="{763464D5-377C-AD07-4375-2A3148DBB49E}"/>
          </ac:spMkLst>
        </pc:spChg>
        <pc:spChg chg="add mod">
          <ac:chgData name="Kanstantsin Tsedryk" userId="708e2d0a-1804-4a88-8649-0d6086050429" providerId="ADAL" clId="{9A16835E-F14B-4CB5-A4EA-F18528808609}" dt="2023-02-09T20:47:25.553" v="1037" actId="1037"/>
          <ac:spMkLst>
            <pc:docMk/>
            <pc:sldMk cId="485777482" sldId="355"/>
            <ac:spMk id="17" creationId="{038D7577-F247-6D6C-9721-12480DB98868}"/>
          </ac:spMkLst>
        </pc:spChg>
        <pc:spChg chg="del mod">
          <ac:chgData name="Kanstantsin Tsedryk" userId="708e2d0a-1804-4a88-8649-0d6086050429" providerId="ADAL" clId="{9A16835E-F14B-4CB5-A4EA-F18528808609}" dt="2023-02-09T20:33:42.887" v="495" actId="478"/>
          <ac:spMkLst>
            <pc:docMk/>
            <pc:sldMk cId="485777482" sldId="355"/>
            <ac:spMk id="45" creationId="{2DC4D25F-65EB-84AC-6F96-DD4A26A1FC32}"/>
          </ac:spMkLst>
        </pc:spChg>
        <pc:spChg chg="del mod">
          <ac:chgData name="Kanstantsin Tsedryk" userId="708e2d0a-1804-4a88-8649-0d6086050429" providerId="ADAL" clId="{9A16835E-F14B-4CB5-A4EA-F18528808609}" dt="2023-02-09T20:33:42.887" v="495" actId="478"/>
          <ac:spMkLst>
            <pc:docMk/>
            <pc:sldMk cId="485777482" sldId="355"/>
            <ac:spMk id="47" creationId="{E1D044E8-7D87-9661-B0C8-4D8FC1DF2E5D}"/>
          </ac:spMkLst>
        </pc:spChg>
        <pc:spChg chg="del mod">
          <ac:chgData name="Kanstantsin Tsedryk" userId="708e2d0a-1804-4a88-8649-0d6086050429" providerId="ADAL" clId="{9A16835E-F14B-4CB5-A4EA-F18528808609}" dt="2023-02-09T20:33:42.887" v="495" actId="478"/>
          <ac:spMkLst>
            <pc:docMk/>
            <pc:sldMk cId="485777482" sldId="355"/>
            <ac:spMk id="48" creationId="{0B39B875-548A-0AD2-06E5-6D573C934A09}"/>
          </ac:spMkLst>
        </pc:spChg>
        <pc:spChg chg="del mod">
          <ac:chgData name="Kanstantsin Tsedryk" userId="708e2d0a-1804-4a88-8649-0d6086050429" providerId="ADAL" clId="{9A16835E-F14B-4CB5-A4EA-F18528808609}" dt="2023-02-09T20:33:42.887" v="495" actId="478"/>
          <ac:spMkLst>
            <pc:docMk/>
            <pc:sldMk cId="485777482" sldId="355"/>
            <ac:spMk id="50" creationId="{9C486DBE-B4A0-937E-3EFA-43FB5F9A5448}"/>
          </ac:spMkLst>
        </pc:spChg>
        <pc:picChg chg="add del mod">
          <ac:chgData name="Kanstantsin Tsedryk" userId="708e2d0a-1804-4a88-8649-0d6086050429" providerId="ADAL" clId="{9A16835E-F14B-4CB5-A4EA-F18528808609}" dt="2023-02-09T20:46:35.359" v="835"/>
          <ac:picMkLst>
            <pc:docMk/>
            <pc:sldMk cId="485777482" sldId="355"/>
            <ac:picMk id="5" creationId="{EB604022-D38F-BC69-D5E8-AD53EF1FB6F7}"/>
          </ac:picMkLst>
        </pc:picChg>
        <pc:picChg chg="add del mod">
          <ac:chgData name="Kanstantsin Tsedryk" userId="708e2d0a-1804-4a88-8649-0d6086050429" providerId="ADAL" clId="{9A16835E-F14B-4CB5-A4EA-F18528808609}" dt="2023-02-09T20:46:35.359" v="835"/>
          <ac:picMkLst>
            <pc:docMk/>
            <pc:sldMk cId="485777482" sldId="355"/>
            <ac:picMk id="6" creationId="{46F789BD-CE79-4FE8-960B-D3F9617EFFCD}"/>
          </ac:picMkLst>
        </pc:picChg>
        <pc:picChg chg="add mod">
          <ac:chgData name="Kanstantsin Tsedryk" userId="708e2d0a-1804-4a88-8649-0d6086050429" providerId="ADAL" clId="{9A16835E-F14B-4CB5-A4EA-F18528808609}" dt="2023-02-09T20:46:35.370" v="836"/>
          <ac:picMkLst>
            <pc:docMk/>
            <pc:sldMk cId="485777482" sldId="355"/>
            <ac:picMk id="12" creationId="{5AC87F7B-C437-0C12-3292-0073FC67A9BA}"/>
          </ac:picMkLst>
        </pc:picChg>
        <pc:picChg chg="add mod">
          <ac:chgData name="Kanstantsin Tsedryk" userId="708e2d0a-1804-4a88-8649-0d6086050429" providerId="ADAL" clId="{9A16835E-F14B-4CB5-A4EA-F18528808609}" dt="2023-02-09T20:47:25.553" v="1037" actId="1037"/>
          <ac:picMkLst>
            <pc:docMk/>
            <pc:sldMk cId="485777482" sldId="355"/>
            <ac:picMk id="13" creationId="{7B5FB974-2FEA-27C7-E996-CD6A1E40F78C}"/>
          </ac:picMkLst>
        </pc:picChg>
        <pc:picChg chg="mod">
          <ac:chgData name="Kanstantsin Tsedryk" userId="708e2d0a-1804-4a88-8649-0d6086050429" providerId="ADAL" clId="{9A16835E-F14B-4CB5-A4EA-F18528808609}" dt="2023-02-09T20:33:55.433" v="497" actId="1076"/>
          <ac:picMkLst>
            <pc:docMk/>
            <pc:sldMk cId="485777482" sldId="355"/>
            <ac:picMk id="42" creationId="{66C53F64-9A71-9A1F-4CEC-4CC823E74F9F}"/>
          </ac:picMkLst>
        </pc:picChg>
        <pc:picChg chg="del mod modVis">
          <ac:chgData name="Kanstantsin Tsedryk" userId="708e2d0a-1804-4a88-8649-0d6086050429" providerId="ADAL" clId="{9A16835E-F14B-4CB5-A4EA-F18528808609}" dt="2023-02-09T20:33:42.887" v="495" actId="478"/>
          <ac:picMkLst>
            <pc:docMk/>
            <pc:sldMk cId="485777482" sldId="355"/>
            <ac:picMk id="44" creationId="{6FB7135D-5D43-BA23-CC63-885D1563ADBF}"/>
          </ac:picMkLst>
        </pc:picChg>
        <pc:picChg chg="del mod">
          <ac:chgData name="Kanstantsin Tsedryk" userId="708e2d0a-1804-4a88-8649-0d6086050429" providerId="ADAL" clId="{9A16835E-F14B-4CB5-A4EA-F18528808609}" dt="2023-02-09T20:33:42.887" v="495" actId="478"/>
          <ac:picMkLst>
            <pc:docMk/>
            <pc:sldMk cId="485777482" sldId="355"/>
            <ac:picMk id="46" creationId="{E5A29794-FA92-4A8A-CFBC-CAD58E29D1CF}"/>
          </ac:picMkLst>
        </pc:picChg>
        <pc:cxnChg chg="add del mod">
          <ac:chgData name="Kanstantsin Tsedryk" userId="708e2d0a-1804-4a88-8649-0d6086050429" providerId="ADAL" clId="{9A16835E-F14B-4CB5-A4EA-F18528808609}" dt="2023-02-09T20:46:35.359" v="835"/>
          <ac:cxnSpMkLst>
            <pc:docMk/>
            <pc:sldMk cId="485777482" sldId="355"/>
            <ac:cxnSpMk id="9" creationId="{46520FAE-C88B-EFA1-BA2F-5EC204EA7AC6}"/>
          </ac:cxnSpMkLst>
        </pc:cxnChg>
        <pc:cxnChg chg="add mod">
          <ac:chgData name="Kanstantsin Tsedryk" userId="708e2d0a-1804-4a88-8649-0d6086050429" providerId="ADAL" clId="{9A16835E-F14B-4CB5-A4EA-F18528808609}" dt="2023-02-09T20:47:25.553" v="1037" actId="1037"/>
          <ac:cxnSpMkLst>
            <pc:docMk/>
            <pc:sldMk cId="485777482" sldId="355"/>
            <ac:cxnSpMk id="16" creationId="{CE452A51-E8B2-A4FA-9F2E-416B2539DA07}"/>
          </ac:cxnSpMkLst>
        </pc:cxnChg>
        <pc:cxnChg chg="del mod">
          <ac:chgData name="Kanstantsin Tsedryk" userId="708e2d0a-1804-4a88-8649-0d6086050429" providerId="ADAL" clId="{9A16835E-F14B-4CB5-A4EA-F18528808609}" dt="2023-02-09T20:33:42.887" v="495" actId="478"/>
          <ac:cxnSpMkLst>
            <pc:docMk/>
            <pc:sldMk cId="485777482" sldId="355"/>
            <ac:cxnSpMk id="49" creationId="{A2EE12A7-CDD1-8A03-179E-93FC61201250}"/>
          </ac:cxnSpMkLst>
        </pc:cxnChg>
      </pc:sldChg>
      <pc:sldChg chg="modSp add del mod modTransition">
        <pc:chgData name="Kanstantsin Tsedryk" userId="708e2d0a-1804-4a88-8649-0d6086050429" providerId="ADAL" clId="{9A16835E-F14B-4CB5-A4EA-F18528808609}" dt="2023-02-09T20:09:10.136" v="423" actId="2696"/>
        <pc:sldMkLst>
          <pc:docMk/>
          <pc:sldMk cId="2868238404" sldId="355"/>
        </pc:sldMkLst>
        <pc:spChg chg="mod">
          <ac:chgData name="Kanstantsin Tsedryk" userId="708e2d0a-1804-4a88-8649-0d6086050429" providerId="ADAL" clId="{9A16835E-F14B-4CB5-A4EA-F18528808609}" dt="2023-02-09T20:06:22.851" v="416" actId="20577"/>
          <ac:spMkLst>
            <pc:docMk/>
            <pc:sldMk cId="2868238404" sldId="355"/>
            <ac:spMk id="2" creationId="{0E2FBA19-4008-7092-B8EA-95D98CEB7C5A}"/>
          </ac:spMkLst>
        </pc:spChg>
        <pc:spChg chg="mod modVis">
          <ac:chgData name="Kanstantsin Tsedryk" userId="708e2d0a-1804-4a88-8649-0d6086050429" providerId="ADAL" clId="{9A16835E-F14B-4CB5-A4EA-F18528808609}" dt="2023-02-09T20:05:55.459" v="402" actId="14429"/>
          <ac:spMkLst>
            <pc:docMk/>
            <pc:sldMk cId="2868238404" sldId="355"/>
            <ac:spMk id="4" creationId="{E13B2B14-EF92-F205-4A5A-C93E3834F874}"/>
          </ac:spMkLst>
        </pc:spChg>
        <pc:picChg chg="mod modVis">
          <ac:chgData name="Kanstantsin Tsedryk" userId="708e2d0a-1804-4a88-8649-0d6086050429" providerId="ADAL" clId="{9A16835E-F14B-4CB5-A4EA-F18528808609}" dt="2023-02-09T20:09:07.211" v="422" actId="14429"/>
          <ac:picMkLst>
            <pc:docMk/>
            <pc:sldMk cId="2868238404" sldId="355"/>
            <ac:picMk id="3" creationId="{A4118FF6-2B52-E982-B6E5-4B1A4EB46334}"/>
          </ac:picMkLst>
        </pc:picChg>
      </pc:sldChg>
      <pc:sldChg chg="modSp add del mod">
        <pc:chgData name="Kanstantsin Tsedryk" userId="708e2d0a-1804-4a88-8649-0d6086050429" providerId="ADAL" clId="{9A16835E-F14B-4CB5-A4EA-F18528808609}" dt="2023-02-09T20:28:19.014" v="442" actId="2890"/>
        <pc:sldMkLst>
          <pc:docMk/>
          <pc:sldMk cId="3013886303" sldId="355"/>
        </pc:sldMkLst>
        <pc:spChg chg="mod modVis">
          <ac:chgData name="Kanstantsin Tsedryk" userId="708e2d0a-1804-4a88-8649-0d6086050429" providerId="ADAL" clId="{9A16835E-F14B-4CB5-A4EA-F18528808609}" dt="2023-02-09T20:28:18.657" v="441" actId="14430"/>
          <ac:spMkLst>
            <pc:docMk/>
            <pc:sldMk cId="3013886303" sldId="355"/>
            <ac:spMk id="4" creationId="{E13B2B14-EF92-F205-4A5A-C93E3834F874}"/>
          </ac:spMkLst>
        </pc:spChg>
        <pc:picChg chg="mod">
          <ac:chgData name="Kanstantsin Tsedryk" userId="708e2d0a-1804-4a88-8649-0d6086050429" providerId="ADAL" clId="{9A16835E-F14B-4CB5-A4EA-F18528808609}" dt="2023-02-09T20:28:17.939" v="440" actId="1076"/>
          <ac:picMkLst>
            <pc:docMk/>
            <pc:sldMk cId="3013886303" sldId="355"/>
            <ac:picMk id="3" creationId="{A4118FF6-2B52-E982-B6E5-4B1A4EB46334}"/>
          </ac:picMkLst>
        </pc:picChg>
      </pc:sldChg>
      <pc:sldChg chg="modSp add del mod ord">
        <pc:chgData name="Kanstantsin Tsedryk" userId="708e2d0a-1804-4a88-8649-0d6086050429" providerId="ADAL" clId="{9A16835E-F14B-4CB5-A4EA-F18528808609}" dt="2023-02-09T20:16:37.117" v="434" actId="2696"/>
        <pc:sldMkLst>
          <pc:docMk/>
          <pc:sldMk cId="3115477086" sldId="355"/>
        </pc:sldMkLst>
        <pc:spChg chg="mod">
          <ac:chgData name="Kanstantsin Tsedryk" userId="708e2d0a-1804-4a88-8649-0d6086050429" providerId="ADAL" clId="{9A16835E-F14B-4CB5-A4EA-F18528808609}" dt="2023-02-09T20:09:22.186" v="427"/>
          <ac:spMkLst>
            <pc:docMk/>
            <pc:sldMk cId="3115477086" sldId="355"/>
            <ac:spMk id="2" creationId="{0E2FBA19-4008-7092-B8EA-95D98CEB7C5A}"/>
          </ac:spMkLst>
        </pc:spChg>
        <pc:spChg chg="mod modVis">
          <ac:chgData name="Kanstantsin Tsedryk" userId="708e2d0a-1804-4a88-8649-0d6086050429" providerId="ADAL" clId="{9A16835E-F14B-4CB5-A4EA-F18528808609}" dt="2023-02-09T20:15:27.284" v="433" actId="14429"/>
          <ac:spMkLst>
            <pc:docMk/>
            <pc:sldMk cId="3115477086" sldId="355"/>
            <ac:spMk id="4" creationId="{95125D20-524E-588E-1002-4FAD8704DF07}"/>
          </ac:spMkLst>
        </pc:spChg>
        <pc:picChg chg="mod">
          <ac:chgData name="Kanstantsin Tsedryk" userId="708e2d0a-1804-4a88-8649-0d6086050429" providerId="ADAL" clId="{9A16835E-F14B-4CB5-A4EA-F18528808609}" dt="2023-02-09T20:15:24.354" v="432" actId="1076"/>
          <ac:picMkLst>
            <pc:docMk/>
            <pc:sldMk cId="3115477086" sldId="355"/>
            <ac:picMk id="3" creationId="{176098F0-71B2-29B9-7737-57EB71566AFE}"/>
          </ac:picMkLst>
        </pc:picChg>
      </pc:sldChg>
      <pc:sldChg chg="addSp delSp modSp add del mod modAnim">
        <pc:chgData name="Kanstantsin Tsedryk" userId="708e2d0a-1804-4a88-8649-0d6086050429" providerId="ADAL" clId="{9A16835E-F14B-4CB5-A4EA-F18528808609}" dt="2023-02-09T20:05:40.108" v="398" actId="47"/>
        <pc:sldMkLst>
          <pc:docMk/>
          <pc:sldMk cId="3844456590" sldId="355"/>
        </pc:sldMkLst>
        <pc:spChg chg="mod">
          <ac:chgData name="Kanstantsin Tsedryk" userId="708e2d0a-1804-4a88-8649-0d6086050429" providerId="ADAL" clId="{9A16835E-F14B-4CB5-A4EA-F18528808609}" dt="2023-02-09T19:59:32.444" v="384" actId="13244"/>
          <ac:spMkLst>
            <pc:docMk/>
            <pc:sldMk cId="3844456590" sldId="355"/>
            <ac:spMk id="2" creationId="{0E2FBA19-4008-7092-B8EA-95D98CEB7C5A}"/>
          </ac:spMkLst>
        </pc:spChg>
        <pc:spChg chg="mod ord modVis">
          <ac:chgData name="Kanstantsin Tsedryk" userId="708e2d0a-1804-4a88-8649-0d6086050429" providerId="ADAL" clId="{9A16835E-F14B-4CB5-A4EA-F18528808609}" dt="2023-02-09T20:05:11.569" v="397" actId="13244"/>
          <ac:spMkLst>
            <pc:docMk/>
            <pc:sldMk cId="3844456590" sldId="355"/>
            <ac:spMk id="4" creationId="{E13B2B14-EF92-F205-4A5A-C93E3834F874}"/>
          </ac:spMkLst>
        </pc:spChg>
        <pc:spChg chg="add mod modVis">
          <ac:chgData name="Kanstantsin Tsedryk" userId="708e2d0a-1804-4a88-8649-0d6086050429" providerId="ADAL" clId="{9A16835E-F14B-4CB5-A4EA-F18528808609}" dt="2023-02-09T20:04:25.112" v="394" actId="14429"/>
          <ac:spMkLst>
            <pc:docMk/>
            <pc:sldMk cId="3844456590" sldId="355"/>
            <ac:spMk id="5" creationId="{31139E27-B275-288D-D69D-8C79F2E83377}"/>
          </ac:spMkLst>
        </pc:spChg>
        <pc:picChg chg="del mod modVis">
          <ac:chgData name="Kanstantsin Tsedryk" userId="708e2d0a-1804-4a88-8649-0d6086050429" providerId="ADAL" clId="{9A16835E-F14B-4CB5-A4EA-F18528808609}" dt="2023-02-09T20:04:10.344" v="391" actId="478"/>
          <ac:picMkLst>
            <pc:docMk/>
            <pc:sldMk cId="3844456590" sldId="355"/>
            <ac:picMk id="3" creationId="{A4118FF6-2B52-E982-B6E5-4B1A4EB46334}"/>
          </ac:picMkLst>
        </pc:picChg>
        <pc:picChg chg="add mod">
          <ac:chgData name="Kanstantsin Tsedryk" userId="708e2d0a-1804-4a88-8649-0d6086050429" providerId="ADAL" clId="{9A16835E-F14B-4CB5-A4EA-F18528808609}" dt="2023-02-09T20:05:02.467" v="396" actId="13244"/>
          <ac:picMkLst>
            <pc:docMk/>
            <pc:sldMk cId="3844456590" sldId="355"/>
            <ac:picMk id="6" creationId="{A951C7F3-595A-24B4-ED4D-6246A533CB63}"/>
          </ac:picMkLst>
        </pc:picChg>
      </pc:sldChg>
      <pc:sldChg chg="modSp add del mod modAnim">
        <pc:chgData name="Kanstantsin Tsedryk" userId="708e2d0a-1804-4a88-8649-0d6086050429" providerId="ADAL" clId="{9A16835E-F14B-4CB5-A4EA-F18528808609}" dt="2023-02-09T20:05:40.108" v="398" actId="47"/>
        <pc:sldMkLst>
          <pc:docMk/>
          <pc:sldMk cId="793159682" sldId="356"/>
        </pc:sldMkLst>
        <pc:spChg chg="mod">
          <ac:chgData name="Kanstantsin Tsedryk" userId="708e2d0a-1804-4a88-8649-0d6086050429" providerId="ADAL" clId="{9A16835E-F14B-4CB5-A4EA-F18528808609}" dt="2023-02-09T18:47:33.076" v="322"/>
          <ac:spMkLst>
            <pc:docMk/>
            <pc:sldMk cId="793159682" sldId="356"/>
            <ac:spMk id="2" creationId="{0E2FBA19-4008-7092-B8EA-95D98CEB7C5A}"/>
          </ac:spMkLst>
        </pc:spChg>
        <pc:spChg chg="mod modVis">
          <ac:chgData name="Kanstantsin Tsedryk" userId="708e2d0a-1804-4a88-8649-0d6086050429" providerId="ADAL" clId="{9A16835E-F14B-4CB5-A4EA-F18528808609}" dt="2023-02-09T19:56:49.532" v="378" actId="14429"/>
          <ac:spMkLst>
            <pc:docMk/>
            <pc:sldMk cId="793159682" sldId="356"/>
            <ac:spMk id="4" creationId="{E13B2B14-EF92-F205-4A5A-C93E3834F874}"/>
          </ac:spMkLst>
        </pc:spChg>
        <pc:picChg chg="mod modVis">
          <ac:chgData name="Kanstantsin Tsedryk" userId="708e2d0a-1804-4a88-8649-0d6086050429" providerId="ADAL" clId="{9A16835E-F14B-4CB5-A4EA-F18528808609}" dt="2023-02-09T19:56:41.805" v="377" actId="1076"/>
          <ac:picMkLst>
            <pc:docMk/>
            <pc:sldMk cId="793159682" sldId="356"/>
            <ac:picMk id="3" creationId="{A4118FF6-2B52-E982-B6E5-4B1A4EB46334}"/>
          </ac:picMkLst>
        </pc:picChg>
      </pc:sldChg>
      <pc:sldChg chg="addSp delSp modSp add mod modAnim">
        <pc:chgData name="Kanstantsin Tsedryk" userId="708e2d0a-1804-4a88-8649-0d6086050429" providerId="ADAL" clId="{9A16835E-F14B-4CB5-A4EA-F18528808609}" dt="2023-02-09T20:50:01.738" v="1154" actId="1035"/>
        <pc:sldMkLst>
          <pc:docMk/>
          <pc:sldMk cId="3961254976" sldId="356"/>
        </pc:sldMkLst>
        <pc:spChg chg="mod">
          <ac:chgData name="Kanstantsin Tsedryk" userId="708e2d0a-1804-4a88-8649-0d6086050429" providerId="ADAL" clId="{9A16835E-F14B-4CB5-A4EA-F18528808609}" dt="2023-02-09T20:32:45.005" v="474" actId="20577"/>
          <ac:spMkLst>
            <pc:docMk/>
            <pc:sldMk cId="3961254976" sldId="356"/>
            <ac:spMk id="2" creationId="{0E2FBA19-4008-7092-B8EA-95D98CEB7C5A}"/>
          </ac:spMkLst>
        </pc:spChg>
        <pc:spChg chg="add del mod">
          <ac:chgData name="Kanstantsin Tsedryk" userId="708e2d0a-1804-4a88-8649-0d6086050429" providerId="ADAL" clId="{9A16835E-F14B-4CB5-A4EA-F18528808609}" dt="2023-02-09T20:48:06.690" v="1041"/>
          <ac:spMkLst>
            <pc:docMk/>
            <pc:sldMk cId="3961254976" sldId="356"/>
            <ac:spMk id="4" creationId="{212107D7-7CA8-2A01-2A40-BEF3F76C832A}"/>
          </ac:spMkLst>
        </pc:spChg>
        <pc:spChg chg="add del mod">
          <ac:chgData name="Kanstantsin Tsedryk" userId="708e2d0a-1804-4a88-8649-0d6086050429" providerId="ADAL" clId="{9A16835E-F14B-4CB5-A4EA-F18528808609}" dt="2023-02-09T20:48:06.690" v="1041"/>
          <ac:spMkLst>
            <pc:docMk/>
            <pc:sldMk cId="3961254976" sldId="356"/>
            <ac:spMk id="7" creationId="{B127EB39-542C-AF27-EA36-DAE92CCCA250}"/>
          </ac:spMkLst>
        </pc:spChg>
        <pc:spChg chg="add del mod">
          <ac:chgData name="Kanstantsin Tsedryk" userId="708e2d0a-1804-4a88-8649-0d6086050429" providerId="ADAL" clId="{9A16835E-F14B-4CB5-A4EA-F18528808609}" dt="2023-02-09T20:48:06.690" v="1041"/>
          <ac:spMkLst>
            <pc:docMk/>
            <pc:sldMk cId="3961254976" sldId="356"/>
            <ac:spMk id="8" creationId="{AED9F11F-4BE9-D074-1BFE-B822D1AD2A54}"/>
          </ac:spMkLst>
        </pc:spChg>
        <pc:spChg chg="add del mod">
          <ac:chgData name="Kanstantsin Tsedryk" userId="708e2d0a-1804-4a88-8649-0d6086050429" providerId="ADAL" clId="{9A16835E-F14B-4CB5-A4EA-F18528808609}" dt="2023-02-09T20:48:06.690" v="1041"/>
          <ac:spMkLst>
            <pc:docMk/>
            <pc:sldMk cId="3961254976" sldId="356"/>
            <ac:spMk id="10" creationId="{9C4CD12C-D693-4CC3-B3AF-7C17EDB4D872}"/>
          </ac:spMkLst>
        </pc:spChg>
        <pc:spChg chg="add mod">
          <ac:chgData name="Kanstantsin Tsedryk" userId="708e2d0a-1804-4a88-8649-0d6086050429" providerId="ADAL" clId="{9A16835E-F14B-4CB5-A4EA-F18528808609}" dt="2023-02-09T20:48:31.122" v="1044" actId="1076"/>
          <ac:spMkLst>
            <pc:docMk/>
            <pc:sldMk cId="3961254976" sldId="356"/>
            <ac:spMk id="11" creationId="{810211F4-DEAA-FFBF-290E-F078873E920F}"/>
          </ac:spMkLst>
        </pc:spChg>
        <pc:spChg chg="add mod">
          <ac:chgData name="Kanstantsin Tsedryk" userId="708e2d0a-1804-4a88-8649-0d6086050429" providerId="ADAL" clId="{9A16835E-F14B-4CB5-A4EA-F18528808609}" dt="2023-02-09T20:48:06.703" v="1042"/>
          <ac:spMkLst>
            <pc:docMk/>
            <pc:sldMk cId="3961254976" sldId="356"/>
            <ac:spMk id="14" creationId="{18227558-8B9C-3B61-3459-930A990B5927}"/>
          </ac:spMkLst>
        </pc:spChg>
        <pc:spChg chg="add mod">
          <ac:chgData name="Kanstantsin Tsedryk" userId="708e2d0a-1804-4a88-8649-0d6086050429" providerId="ADAL" clId="{9A16835E-F14B-4CB5-A4EA-F18528808609}" dt="2023-02-09T20:48:59.178" v="1052" actId="14100"/>
          <ac:spMkLst>
            <pc:docMk/>
            <pc:sldMk cId="3961254976" sldId="356"/>
            <ac:spMk id="15" creationId="{B54316C4-C71F-14B4-8291-D9BD1208E418}"/>
          </ac:spMkLst>
        </pc:spChg>
        <pc:spChg chg="add mod">
          <ac:chgData name="Kanstantsin Tsedryk" userId="708e2d0a-1804-4a88-8649-0d6086050429" providerId="ADAL" clId="{9A16835E-F14B-4CB5-A4EA-F18528808609}" dt="2023-02-09T20:49:08.806" v="1053" actId="1076"/>
          <ac:spMkLst>
            <pc:docMk/>
            <pc:sldMk cId="3961254976" sldId="356"/>
            <ac:spMk id="17" creationId="{AE63BDBB-AD34-2EF2-D9AF-BFDF30D66561}"/>
          </ac:spMkLst>
        </pc:spChg>
        <pc:spChg chg="mod modVis">
          <ac:chgData name="Kanstantsin Tsedryk" userId="708e2d0a-1804-4a88-8649-0d6086050429" providerId="ADAL" clId="{9A16835E-F14B-4CB5-A4EA-F18528808609}" dt="2023-02-09T20:33:17.843" v="479" actId="14429"/>
          <ac:spMkLst>
            <pc:docMk/>
            <pc:sldMk cId="3961254976" sldId="356"/>
            <ac:spMk id="43" creationId="{EB0E8E71-5FE2-C0A5-9E71-B5C52BE1EB5B}"/>
          </ac:spMkLst>
        </pc:spChg>
        <pc:spChg chg="del mod">
          <ac:chgData name="Kanstantsin Tsedryk" userId="708e2d0a-1804-4a88-8649-0d6086050429" providerId="ADAL" clId="{9A16835E-F14B-4CB5-A4EA-F18528808609}" dt="2023-02-09T20:33:28.742" v="487" actId="478"/>
          <ac:spMkLst>
            <pc:docMk/>
            <pc:sldMk cId="3961254976" sldId="356"/>
            <ac:spMk id="45" creationId="{2DC4D25F-65EB-84AC-6F96-DD4A26A1FC32}"/>
          </ac:spMkLst>
        </pc:spChg>
        <pc:spChg chg="del mod">
          <ac:chgData name="Kanstantsin Tsedryk" userId="708e2d0a-1804-4a88-8649-0d6086050429" providerId="ADAL" clId="{9A16835E-F14B-4CB5-A4EA-F18528808609}" dt="2023-02-09T20:33:28.742" v="487" actId="478"/>
          <ac:spMkLst>
            <pc:docMk/>
            <pc:sldMk cId="3961254976" sldId="356"/>
            <ac:spMk id="47" creationId="{E1D044E8-7D87-9661-B0C8-4D8FC1DF2E5D}"/>
          </ac:spMkLst>
        </pc:spChg>
        <pc:spChg chg="del mod">
          <ac:chgData name="Kanstantsin Tsedryk" userId="708e2d0a-1804-4a88-8649-0d6086050429" providerId="ADAL" clId="{9A16835E-F14B-4CB5-A4EA-F18528808609}" dt="2023-02-09T20:33:28.742" v="487" actId="478"/>
          <ac:spMkLst>
            <pc:docMk/>
            <pc:sldMk cId="3961254976" sldId="356"/>
            <ac:spMk id="48" creationId="{0B39B875-548A-0AD2-06E5-6D573C934A09}"/>
          </ac:spMkLst>
        </pc:spChg>
        <pc:spChg chg="del mod">
          <ac:chgData name="Kanstantsin Tsedryk" userId="708e2d0a-1804-4a88-8649-0d6086050429" providerId="ADAL" clId="{9A16835E-F14B-4CB5-A4EA-F18528808609}" dt="2023-02-09T20:33:28.742" v="487" actId="478"/>
          <ac:spMkLst>
            <pc:docMk/>
            <pc:sldMk cId="3961254976" sldId="356"/>
            <ac:spMk id="50" creationId="{9C486DBE-B4A0-937E-3EFA-43FB5F9A5448}"/>
          </ac:spMkLst>
        </pc:spChg>
        <pc:picChg chg="add del mod">
          <ac:chgData name="Kanstantsin Tsedryk" userId="708e2d0a-1804-4a88-8649-0d6086050429" providerId="ADAL" clId="{9A16835E-F14B-4CB5-A4EA-F18528808609}" dt="2023-02-09T20:48:06.690" v="1041"/>
          <ac:picMkLst>
            <pc:docMk/>
            <pc:sldMk cId="3961254976" sldId="356"/>
            <ac:picMk id="5" creationId="{C08D6E6A-A973-0CA7-4C71-E2769EDB6F92}"/>
          </ac:picMkLst>
        </pc:picChg>
        <pc:picChg chg="add del mod">
          <ac:chgData name="Kanstantsin Tsedryk" userId="708e2d0a-1804-4a88-8649-0d6086050429" providerId="ADAL" clId="{9A16835E-F14B-4CB5-A4EA-F18528808609}" dt="2023-02-09T20:48:06.690" v="1041"/>
          <ac:picMkLst>
            <pc:docMk/>
            <pc:sldMk cId="3961254976" sldId="356"/>
            <ac:picMk id="6" creationId="{9D0EFB65-986D-6DCC-BD48-EACEAB00F592}"/>
          </ac:picMkLst>
        </pc:picChg>
        <pc:picChg chg="add mod">
          <ac:chgData name="Kanstantsin Tsedryk" userId="708e2d0a-1804-4a88-8649-0d6086050429" providerId="ADAL" clId="{9A16835E-F14B-4CB5-A4EA-F18528808609}" dt="2023-02-09T20:50:01.738" v="1154" actId="1035"/>
          <ac:picMkLst>
            <pc:docMk/>
            <pc:sldMk cId="3961254976" sldId="356"/>
            <ac:picMk id="12" creationId="{2E73B784-8852-AD13-4BA2-F62E55FD2BE0}"/>
          </ac:picMkLst>
        </pc:picChg>
        <pc:picChg chg="add mod">
          <ac:chgData name="Kanstantsin Tsedryk" userId="708e2d0a-1804-4a88-8649-0d6086050429" providerId="ADAL" clId="{9A16835E-F14B-4CB5-A4EA-F18528808609}" dt="2023-02-09T20:48:34.513" v="1045" actId="14100"/>
          <ac:picMkLst>
            <pc:docMk/>
            <pc:sldMk cId="3961254976" sldId="356"/>
            <ac:picMk id="13" creationId="{F2317CF2-BF3C-7E7E-63C0-3308917174B5}"/>
          </ac:picMkLst>
        </pc:picChg>
        <pc:picChg chg="mod">
          <ac:chgData name="Kanstantsin Tsedryk" userId="708e2d0a-1804-4a88-8649-0d6086050429" providerId="ADAL" clId="{9A16835E-F14B-4CB5-A4EA-F18528808609}" dt="2023-02-09T20:33:13.829" v="478" actId="1076"/>
          <ac:picMkLst>
            <pc:docMk/>
            <pc:sldMk cId="3961254976" sldId="356"/>
            <ac:picMk id="42" creationId="{66C53F64-9A71-9A1F-4CEC-4CC823E74F9F}"/>
          </ac:picMkLst>
        </pc:picChg>
        <pc:picChg chg="del mod modVis">
          <ac:chgData name="Kanstantsin Tsedryk" userId="708e2d0a-1804-4a88-8649-0d6086050429" providerId="ADAL" clId="{9A16835E-F14B-4CB5-A4EA-F18528808609}" dt="2023-02-09T20:33:28.742" v="487" actId="478"/>
          <ac:picMkLst>
            <pc:docMk/>
            <pc:sldMk cId="3961254976" sldId="356"/>
            <ac:picMk id="44" creationId="{6FB7135D-5D43-BA23-CC63-885D1563ADBF}"/>
          </ac:picMkLst>
        </pc:picChg>
        <pc:picChg chg="del mod">
          <ac:chgData name="Kanstantsin Tsedryk" userId="708e2d0a-1804-4a88-8649-0d6086050429" providerId="ADAL" clId="{9A16835E-F14B-4CB5-A4EA-F18528808609}" dt="2023-02-09T20:33:28.742" v="487" actId="478"/>
          <ac:picMkLst>
            <pc:docMk/>
            <pc:sldMk cId="3961254976" sldId="356"/>
            <ac:picMk id="46" creationId="{E5A29794-FA92-4A8A-CFBC-CAD58E29D1CF}"/>
          </ac:picMkLst>
        </pc:picChg>
        <pc:cxnChg chg="add del mod">
          <ac:chgData name="Kanstantsin Tsedryk" userId="708e2d0a-1804-4a88-8649-0d6086050429" providerId="ADAL" clId="{9A16835E-F14B-4CB5-A4EA-F18528808609}" dt="2023-02-09T20:48:06.690" v="1041"/>
          <ac:cxnSpMkLst>
            <pc:docMk/>
            <pc:sldMk cId="3961254976" sldId="356"/>
            <ac:cxnSpMk id="9" creationId="{62488E0E-00CD-5935-7058-55F7D4EC01ED}"/>
          </ac:cxnSpMkLst>
        </pc:cxnChg>
        <pc:cxnChg chg="add mod">
          <ac:chgData name="Kanstantsin Tsedryk" userId="708e2d0a-1804-4a88-8649-0d6086050429" providerId="ADAL" clId="{9A16835E-F14B-4CB5-A4EA-F18528808609}" dt="2023-02-09T20:49:30.783" v="1140" actId="14100"/>
          <ac:cxnSpMkLst>
            <pc:docMk/>
            <pc:sldMk cId="3961254976" sldId="356"/>
            <ac:cxnSpMk id="16" creationId="{EC89BE88-9798-A622-0B75-B11CD16BD836}"/>
          </ac:cxnSpMkLst>
        </pc:cxnChg>
        <pc:cxnChg chg="del mod">
          <ac:chgData name="Kanstantsin Tsedryk" userId="708e2d0a-1804-4a88-8649-0d6086050429" providerId="ADAL" clId="{9A16835E-F14B-4CB5-A4EA-F18528808609}" dt="2023-02-09T20:33:28.742" v="487" actId="478"/>
          <ac:cxnSpMkLst>
            <pc:docMk/>
            <pc:sldMk cId="3961254976" sldId="356"/>
            <ac:cxnSpMk id="49" creationId="{A2EE12A7-CDD1-8A03-179E-93FC61201250}"/>
          </ac:cxnSpMkLst>
        </pc:cxnChg>
      </pc:sldChg>
      <pc:sldChg chg="modSp add del">
        <pc:chgData name="Kanstantsin Tsedryk" userId="708e2d0a-1804-4a88-8649-0d6086050429" providerId="ADAL" clId="{9A16835E-F14B-4CB5-A4EA-F18528808609}" dt="2023-02-09T20:32:31.223" v="466" actId="47"/>
        <pc:sldMkLst>
          <pc:docMk/>
          <pc:sldMk cId="4247232296" sldId="356"/>
        </pc:sldMkLst>
        <pc:picChg chg="mod">
          <ac:chgData name="Kanstantsin Tsedryk" userId="708e2d0a-1804-4a88-8649-0d6086050429" providerId="ADAL" clId="{9A16835E-F14B-4CB5-A4EA-F18528808609}" dt="2023-02-09T20:29:47.108" v="448" actId="1076"/>
          <ac:picMkLst>
            <pc:docMk/>
            <pc:sldMk cId="4247232296" sldId="356"/>
            <ac:picMk id="42" creationId="{66C53F64-9A71-9A1F-4CEC-4CC823E74F9F}"/>
          </ac:picMkLst>
        </pc:picChg>
      </pc:sldChg>
      <pc:sldChg chg="addSp modSp new mod modAnim">
        <pc:chgData name="Kanstantsin Tsedryk" userId="708e2d0a-1804-4a88-8649-0d6086050429" providerId="ADAL" clId="{9A16835E-F14B-4CB5-A4EA-F18528808609}" dt="2023-02-09T20:51:39.861" v="1167"/>
        <pc:sldMkLst>
          <pc:docMk/>
          <pc:sldMk cId="1561787882" sldId="357"/>
        </pc:sldMkLst>
        <pc:spChg chg="mod">
          <ac:chgData name="Kanstantsin Tsedryk" userId="708e2d0a-1804-4a88-8649-0d6086050429" providerId="ADAL" clId="{9A16835E-F14B-4CB5-A4EA-F18528808609}" dt="2023-02-09T20:51:39.861" v="1167"/>
          <ac:spMkLst>
            <pc:docMk/>
            <pc:sldMk cId="1561787882" sldId="357"/>
            <ac:spMk id="2" creationId="{BEC1D83F-D521-B203-1BFB-7E5E5FA665D8}"/>
          </ac:spMkLst>
        </pc:spChg>
        <pc:spChg chg="add mod">
          <ac:chgData name="Kanstantsin Tsedryk" userId="708e2d0a-1804-4a88-8649-0d6086050429" providerId="ADAL" clId="{9A16835E-F14B-4CB5-A4EA-F18528808609}" dt="2023-02-09T20:51:00.582" v="1164" actId="688"/>
          <ac:spMkLst>
            <pc:docMk/>
            <pc:sldMk cId="1561787882" sldId="357"/>
            <ac:spMk id="4" creationId="{1142CD31-54B4-0CD2-D1E5-D9AB0099344C}"/>
          </ac:spMkLst>
        </pc:spChg>
        <pc:picChg chg="add mod">
          <ac:chgData name="Kanstantsin Tsedryk" userId="708e2d0a-1804-4a88-8649-0d6086050429" providerId="ADAL" clId="{9A16835E-F14B-4CB5-A4EA-F18528808609}" dt="2023-02-09T20:50:21.198" v="1156"/>
          <ac:picMkLst>
            <pc:docMk/>
            <pc:sldMk cId="1561787882" sldId="357"/>
            <ac:picMk id="3" creationId="{A4780EC5-A9C5-AD30-18FC-F949AB3A9EC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eader Placeholder 2">
            <a:extLst>
              <a:ext uri="{FF2B5EF4-FFF2-40B4-BE49-F238E27FC236}">
                <a16:creationId xmlns:a16="http://schemas.microsoft.com/office/drawing/2014/main" id="{A4FAA37D-BD83-F4EC-6A41-6B63072334BB}"/>
              </a:ext>
            </a:extLst>
          </p:cNvPr>
          <p:cNvSpPr>
            <a:spLocks noGrp="1"/>
          </p:cNvSpPr>
          <p:nvPr>
            <p:ph type="hdr" sz="quarter"/>
          </p:nvPr>
        </p:nvSpPr>
        <p:spPr>
          <a:xfrm>
            <a:off x="-1" y="0"/>
            <a:ext cx="4239491" cy="466725"/>
          </a:xfrm>
          <a:prstGeom prst="rect">
            <a:avLst/>
          </a:prstGeom>
        </p:spPr>
        <p:txBody>
          <a:bodyPr vert="horz" lIns="91440" tIns="45720" rIns="91440" bIns="45720" rtlCol="0"/>
          <a:lstStyle>
            <a:lvl1pPr algn="l">
              <a:defRPr sz="1200"/>
            </a:lvl1pPr>
          </a:lstStyle>
          <a:p>
            <a:r>
              <a:rPr lang="fr-CA" dirty="0"/>
              <a:t>Les temps composés: choix de l'auxiliaire</a:t>
            </a:r>
          </a:p>
        </p:txBody>
      </p:sp>
      <p:sp>
        <p:nvSpPr>
          <p:cNvPr id="5" name="Slide Number Placeholder 4">
            <a:extLst>
              <a:ext uri="{FF2B5EF4-FFF2-40B4-BE49-F238E27FC236}">
                <a16:creationId xmlns:a16="http://schemas.microsoft.com/office/drawing/2014/main" id="{20171DCA-F47B-1898-CB0D-9739B13A1646}"/>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0FFD224B-C023-4103-925D-5A9BF689B8FC}" type="slidenum">
              <a:rPr lang="fr-CA" smtClean="0"/>
              <a:t>‹#›</a:t>
            </a:fld>
            <a:endParaRPr lang="fr-C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extLst>
    <p:ext uri="{56416CCD-93CA-4268-BC5B-53C4BB910035}">
      <p15:sldGuideLst xmlns:p15="http://schemas.microsoft.com/office/powerpoint/2012/main">
        <p15:guide id="1" orient="horz" pos="2932" userDrawn="1">
          <p15:clr>
            <a:srgbClr val="F26B43"/>
          </p15:clr>
        </p15:guide>
        <p15:guide id="2" pos="221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D0DC45-13C5-4377-98AD-0C9A4D2CE5FF}"/>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Gill Sans" charset="0"/>
                <a:ea typeface="ヒラギノ角ゴ ProN W3" charset="0"/>
                <a:cs typeface="ヒラギノ角ゴ ProN W3" charset="0"/>
                <a:sym typeface="Gill Sans" charset="0"/>
              </a:defRPr>
            </a:lvl1pPr>
          </a:lstStyle>
          <a:p>
            <a:pPr>
              <a:defRPr/>
            </a:pPr>
            <a:r>
              <a:rPr lang="en-CA"/>
              <a:t>Titre</a:t>
            </a:r>
          </a:p>
        </p:txBody>
      </p:sp>
      <p:sp>
        <p:nvSpPr>
          <p:cNvPr id="3" name="Date Placeholder 2">
            <a:extLst>
              <a:ext uri="{FF2B5EF4-FFF2-40B4-BE49-F238E27FC236}">
                <a16:creationId xmlns:a16="http://schemas.microsoft.com/office/drawing/2014/main" id="{D08CEA86-2AAE-4FFA-A61F-05447F48C3C8}"/>
              </a:ext>
            </a:extLst>
          </p:cNvPr>
          <p:cNvSpPr>
            <a:spLocks noGrp="1"/>
          </p:cNvSpPr>
          <p:nvPr>
            <p:ph type="dt" idx="1"/>
          </p:nvPr>
        </p:nvSpPr>
        <p:spPr>
          <a:xfrm>
            <a:off x="3978275" y="0"/>
            <a:ext cx="3043238" cy="465138"/>
          </a:xfrm>
          <a:prstGeom prst="rect">
            <a:avLst/>
          </a:prstGeom>
        </p:spPr>
        <p:txBody>
          <a:bodyPr vert="horz" lIns="93324" tIns="46662" rIns="93324" bIns="46662" rtlCol="0"/>
          <a:lstStyle>
            <a:lvl1pPr algn="r">
              <a:defRPr sz="1200">
                <a:latin typeface="Gill Sans" charset="0"/>
                <a:ea typeface="ヒラギノ角ゴ ProN W3" charset="0"/>
                <a:cs typeface="ヒラギノ角ゴ ProN W3" charset="0"/>
                <a:sym typeface="Gill Sans" charset="0"/>
              </a:defRPr>
            </a:lvl1pPr>
          </a:lstStyle>
          <a:p>
            <a:pPr>
              <a:defRPr/>
            </a:pPr>
            <a:fld id="{8EF22E2F-AFEB-411F-85FE-98A3797FCE98}" type="datetimeFigureOut">
              <a:rPr lang="en-US"/>
              <a:pPr>
                <a:defRPr/>
              </a:pPr>
              <a:t>12-Jan-24</a:t>
            </a:fld>
            <a:endParaRPr lang="en-CA"/>
          </a:p>
        </p:txBody>
      </p:sp>
      <p:sp>
        <p:nvSpPr>
          <p:cNvPr id="4" name="Slide Image Placeholder 3">
            <a:extLst>
              <a:ext uri="{FF2B5EF4-FFF2-40B4-BE49-F238E27FC236}">
                <a16:creationId xmlns:a16="http://schemas.microsoft.com/office/drawing/2014/main" id="{1C52AA63-6471-41F4-A435-687AF3E8B988}"/>
              </a:ext>
            </a:extLst>
          </p:cNvPr>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pPr lvl="0"/>
            <a:endParaRPr lang="en-CA" noProof="0"/>
          </a:p>
        </p:txBody>
      </p:sp>
      <p:sp>
        <p:nvSpPr>
          <p:cNvPr id="5" name="Notes Placeholder 4">
            <a:extLst>
              <a:ext uri="{FF2B5EF4-FFF2-40B4-BE49-F238E27FC236}">
                <a16:creationId xmlns:a16="http://schemas.microsoft.com/office/drawing/2014/main" id="{8D06B235-3C54-4590-97C8-BC161EBC4973}"/>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12E179EC-9E4D-4692-BA24-3BB98A6D9325}"/>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a:latin typeface="Gill Sans" charset="0"/>
                <a:ea typeface="ヒラギノ角ゴ ProN W3" charset="0"/>
                <a:cs typeface="ヒラギノ角ゴ ProN W3" charset="0"/>
                <a:sym typeface="Gill Sans" charset="0"/>
              </a:defRPr>
            </a:lvl1pPr>
          </a:lstStyle>
          <a:p>
            <a:pPr>
              <a:defRPr/>
            </a:pPr>
            <a:r>
              <a:rPr lang="en-CA"/>
              <a:t>FR 252</a:t>
            </a:r>
          </a:p>
        </p:txBody>
      </p:sp>
      <p:sp>
        <p:nvSpPr>
          <p:cNvPr id="7" name="Slide Number Placeholder 6">
            <a:extLst>
              <a:ext uri="{FF2B5EF4-FFF2-40B4-BE49-F238E27FC236}">
                <a16:creationId xmlns:a16="http://schemas.microsoft.com/office/drawing/2014/main" id="{464F6E43-1F00-477A-AA0E-2167945B1DB6}"/>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FAD5B01B-8261-413B-B4A6-6EF9DC32D8C9}" type="slidenum">
              <a:rPr lang="en-CA" altLang="fr-FR"/>
              <a:pPr/>
              <a:t>‹#›</a:t>
            </a:fld>
            <a:endParaRPr lang="en-CA" altLang="fr-FR"/>
          </a:p>
        </p:txBody>
      </p:sp>
    </p:spTree>
  </p:cSld>
  <p:clrMap bg1="lt1" tx1="dk1" bg2="lt2" tx2="dk2" accent1="accent1" accent2="accent2" accent3="accent3" accent4="accent4" accent5="accent5" accent6="accent6" hlink="hlink" folHlink="folHlink"/>
  <p:hf dt="0"/>
  <p:notesStyle>
    <a:lvl1pPr algn="l" defTabSz="647700" rtl="0" eaLnBrk="0" fontAlgn="base" hangingPunct="0">
      <a:spcBef>
        <a:spcPct val="30000"/>
      </a:spcBef>
      <a:spcAft>
        <a:spcPct val="0"/>
      </a:spcAft>
      <a:defRPr sz="900" kern="1200">
        <a:solidFill>
          <a:schemeClr val="tx1"/>
        </a:solidFill>
        <a:latin typeface="+mn-lt"/>
        <a:ea typeface="+mn-ea"/>
        <a:cs typeface="+mn-cs"/>
      </a:defRPr>
    </a:lvl1pPr>
    <a:lvl2pPr marL="322263" algn="l" defTabSz="647700" rtl="0" eaLnBrk="0" fontAlgn="base" hangingPunct="0">
      <a:spcBef>
        <a:spcPct val="30000"/>
      </a:spcBef>
      <a:spcAft>
        <a:spcPct val="0"/>
      </a:spcAft>
      <a:defRPr sz="900" kern="1200">
        <a:solidFill>
          <a:schemeClr val="tx1"/>
        </a:solidFill>
        <a:latin typeface="+mn-lt"/>
        <a:ea typeface="+mn-ea"/>
        <a:cs typeface="+mn-cs"/>
      </a:defRPr>
    </a:lvl2pPr>
    <a:lvl3pPr marL="647700" algn="l" defTabSz="647700" rtl="0" eaLnBrk="0" fontAlgn="base" hangingPunct="0">
      <a:spcBef>
        <a:spcPct val="30000"/>
      </a:spcBef>
      <a:spcAft>
        <a:spcPct val="0"/>
      </a:spcAft>
      <a:defRPr sz="900" kern="1200">
        <a:solidFill>
          <a:schemeClr val="tx1"/>
        </a:solidFill>
        <a:latin typeface="+mn-lt"/>
        <a:ea typeface="+mn-ea"/>
        <a:cs typeface="+mn-cs"/>
      </a:defRPr>
    </a:lvl3pPr>
    <a:lvl4pPr marL="971550" algn="l" defTabSz="647700" rtl="0" eaLnBrk="0" fontAlgn="base" hangingPunct="0">
      <a:spcBef>
        <a:spcPct val="30000"/>
      </a:spcBef>
      <a:spcAft>
        <a:spcPct val="0"/>
      </a:spcAft>
      <a:defRPr sz="900" kern="1200">
        <a:solidFill>
          <a:schemeClr val="tx1"/>
        </a:solidFill>
        <a:latin typeface="+mn-lt"/>
        <a:ea typeface="+mn-ea"/>
        <a:cs typeface="+mn-cs"/>
      </a:defRPr>
    </a:lvl4pPr>
    <a:lvl5pPr marL="1296988" algn="l" defTabSz="647700" rtl="0" eaLnBrk="0" fontAlgn="base" hangingPunct="0">
      <a:spcBef>
        <a:spcPct val="30000"/>
      </a:spcBef>
      <a:spcAft>
        <a:spcPct val="0"/>
      </a:spcAft>
      <a:defRPr sz="900" kern="1200">
        <a:solidFill>
          <a:schemeClr val="tx1"/>
        </a:solidFill>
        <a:latin typeface="+mn-lt"/>
        <a:ea typeface="+mn-ea"/>
        <a:cs typeface="+mn-cs"/>
      </a:defRPr>
    </a:lvl5pPr>
    <a:lvl6pPr marL="1623573" algn="l" defTabSz="649429" rtl="0" eaLnBrk="1" latinLnBrk="0" hangingPunct="1">
      <a:defRPr sz="900" kern="1200">
        <a:solidFill>
          <a:schemeClr val="tx1"/>
        </a:solidFill>
        <a:latin typeface="+mn-lt"/>
        <a:ea typeface="+mn-ea"/>
        <a:cs typeface="+mn-cs"/>
      </a:defRPr>
    </a:lvl6pPr>
    <a:lvl7pPr marL="1948289" algn="l" defTabSz="649429" rtl="0" eaLnBrk="1" latinLnBrk="0" hangingPunct="1">
      <a:defRPr sz="900" kern="1200">
        <a:solidFill>
          <a:schemeClr val="tx1"/>
        </a:solidFill>
        <a:latin typeface="+mn-lt"/>
        <a:ea typeface="+mn-ea"/>
        <a:cs typeface="+mn-cs"/>
      </a:defRPr>
    </a:lvl7pPr>
    <a:lvl8pPr marL="2273003" algn="l" defTabSz="649429" rtl="0" eaLnBrk="1" latinLnBrk="0" hangingPunct="1">
      <a:defRPr sz="900" kern="1200">
        <a:solidFill>
          <a:schemeClr val="tx1"/>
        </a:solidFill>
        <a:latin typeface="+mn-lt"/>
        <a:ea typeface="+mn-ea"/>
        <a:cs typeface="+mn-cs"/>
      </a:defRPr>
    </a:lvl8pPr>
    <a:lvl9pPr marL="2597718" algn="l" defTabSz="649429"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32" userDrawn="1">
          <p15:clr>
            <a:srgbClr val="F26B43"/>
          </p15:clr>
        </p15:guide>
        <p15:guide id="2" pos="22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7700" rtl="0" eaLnBrk="0" fontAlgn="base" latinLnBrk="0" hangingPunct="0">
              <a:lnSpc>
                <a:spcPct val="100000"/>
              </a:lnSpc>
              <a:spcBef>
                <a:spcPct val="30000"/>
              </a:spcBef>
              <a:spcAft>
                <a:spcPct val="0"/>
              </a:spcAft>
              <a:buClrTx/>
              <a:buSzTx/>
              <a:buFontTx/>
              <a:buNone/>
              <a:tabLst/>
              <a:defRPr/>
            </a:pPr>
            <a:r>
              <a:rPr lang="fr-CA" sz="1800" dirty="0">
                <a:effectLst/>
                <a:latin typeface="Open Sans" panose="020B0606030504020204" pitchFamily="34" charset="0"/>
                <a:ea typeface="Calibri" panose="020F0502020204030204" pitchFamily="34" charset="0"/>
                <a:cs typeface="Times New Roman" panose="02020603050405020304" pitchFamily="18" charset="0"/>
              </a:rPr>
              <a:t>En français, comme d'ailleurs dans presque toutes les langues du monde, nous pouvons avoir des temps passés simples et composés. Un des plus grands problèmes pour les apprenants du français est un choix de l'auxiliaire au temps composé. Donc, dans ce diaporama nous allons apprendre à distinguer les temps simples des temps composés, et nous allons surtout étudier la distinction entre les différents verbes auxiliaires.</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a:t>
            </a:fld>
            <a:endParaRPr lang="en-CA" altLang="fr-FR"/>
          </a:p>
        </p:txBody>
      </p:sp>
    </p:spTree>
    <p:extLst>
      <p:ext uri="{BB962C8B-B14F-4D97-AF65-F5344CB8AC3E}">
        <p14:creationId xmlns:p14="http://schemas.microsoft.com/office/powerpoint/2010/main" val="242006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Finalement, le dernier nageoir de notre poisson contient le verbe "rentrer"</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qui peut aussi avoir deux auxiliaires: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Ils sont rentrés ensemble. - "rentrer" est conjugué avec "être"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 a rentré la voiture au garage - dans cet exemple le verbe "rentrer" a comme auxiliaire le verbe "avoir" parce qu'il est suivi d'un complément d'objet direct : "la voiture".</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10</a:t>
            </a:fld>
            <a:endParaRPr lang="en-CA" altLang="fr-FR"/>
          </a:p>
        </p:txBody>
      </p:sp>
    </p:spTree>
    <p:extLst>
      <p:ext uri="{BB962C8B-B14F-4D97-AF65-F5344CB8AC3E}">
        <p14:creationId xmlns:p14="http://schemas.microsoft.com/office/powerpoint/2010/main" val="105163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En résumé, il y a six verbes qui sont conjugués aux temps composés avec "être" ou "avoir" selon le sens. D'habitude, ces verbes se conjuguent avec l'auxiliaire "être", mais quand ils sont suivis d'un complément d'objet direct, nous devons les conjuguer avec "avoir".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J'espère que ce poisson va vous aider à ne pas confondre les emplois de ces verbes.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11</a:t>
            </a:fld>
            <a:endParaRPr lang="en-CA" altLang="fr-FR"/>
          </a:p>
        </p:txBody>
      </p:sp>
    </p:spTree>
    <p:extLst>
      <p:ext uri="{BB962C8B-B14F-4D97-AF65-F5344CB8AC3E}">
        <p14:creationId xmlns:p14="http://schemas.microsoft.com/office/powerpoint/2010/main" val="319396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Tout d'abord il nous faut comprendre, ce que c'est qu'un temps composé.</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temps composé est un temps qui se compose de deux verbes: un verbe auxiliaire et un participe passé du verbe.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tabLst>
                <a:tab pos="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L'auxiliaire est un verbe qui sert à la conjugaison d’un autre verbe. Il constitue le premier mot du temps composé. En français, on a le choix entre deux auxiliaires: "avoir" et "être". </a:t>
            </a:r>
          </a:p>
          <a:p>
            <a:pPr marL="0" marR="0">
              <a:spcBef>
                <a:spcPts val="0"/>
              </a:spcBef>
              <a:spcAft>
                <a:spcPts val="400"/>
              </a:spcAft>
              <a:tabLst>
                <a:tab pos="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tabLst>
                <a:tab pos="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Notez que l'auxiliaire n'est qu'un outil grammatical qui a perdu le sens initial du verbe, ainsi tout le sens lexical se retrouve dans le participe passé du verbe.</a:t>
            </a:r>
          </a:p>
          <a:p>
            <a:pPr marL="0" marR="0">
              <a:spcBef>
                <a:spcPts val="0"/>
              </a:spcBef>
              <a:spcAft>
                <a:spcPts val="400"/>
              </a:spcAft>
              <a:tabLst>
                <a:tab pos="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tabLst>
                <a:tab pos="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utilisons l'auxiliaire pour former plusieurs temps composés en français, en voilà quelques-uns: passé composé, plus-que-parfait, futur antérieur, conditionnel passé, passé surcomposé, infinitif passé, passé antérieur, etc. Donc, vous pouvez voir qu'il est important de savoir distinguer les deux auxiliaires pour pouvoir correctement utiliser tous ces temps passés.</a:t>
            </a:r>
          </a:p>
          <a:p>
            <a:pPr marL="0" marR="0">
              <a:spcBef>
                <a:spcPts val="0"/>
              </a:spcBef>
              <a:spcAft>
                <a:spcPts val="400"/>
              </a:spcAft>
              <a:tabLst>
                <a:tab pos="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tabLst>
                <a:tab pos="0" algn="l"/>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Vous avez déjà peut-être remarqué que la plupart des verbes se conjuguent aux temps composés avec le verbe avoir. À titre d'information, sachez que quatre-vingt-dix-sept pour cent des verbes non pronominaux se conjuguent avec «avoir». </a:t>
            </a:r>
          </a:p>
          <a:p>
            <a:pPr marL="457200" marR="0" indent="-45720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Donc, vous devez retenir les verbes qui se conjuguent avec l'auxiliaire « être » et tous les autres verbes vont se conjuguer avec « avoir ». </a:t>
            </a:r>
          </a:p>
          <a:p>
            <a:pPr marL="0" marR="0" algn="just">
              <a:spcBef>
                <a:spcPts val="0"/>
              </a:spcBef>
              <a:spcAft>
                <a:spcPts val="400"/>
              </a:spcAft>
            </a:pP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2</a:t>
            </a:fld>
            <a:endParaRPr lang="en-CA" altLang="fr-FR"/>
          </a:p>
        </p:txBody>
      </p:sp>
    </p:spTree>
    <p:extLst>
      <p:ext uri="{BB962C8B-B14F-4D97-AF65-F5344CB8AC3E}">
        <p14:creationId xmlns:p14="http://schemas.microsoft.com/office/powerpoint/2010/main" val="168343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Considérons, ensemble les verbes qui sont conjugués aux temps composés avec le verbe "être". Il n'y en a pas beaucoup, en plus, il existe de différentes méthodes pour mémoriser ces verbes.  Considérons quelques-unes ensemble: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On peut représenter ces verbes dans une image, je propose à votre attention cette maison des verbes: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Tout d'abord approchons-nous de la maison: "venir" (et tous ces dérivés: devenir, advenir, intervenir, provenir, redevenir, survenir), ensuite il faut "entrer" dans la maison, nous pouvons "rester" au rez-de-chaussée ou bien au premier étage "monter" et en "descendre", à la maison nous pouvons "naitre" et "mourir". Attention, on peut "tomber" de la maison, mais d'habitude on préfère "sortir" par la porte, on sort pour "partir" et "aller" quelque part. Mais il faut toujours "retourner" à la maison.  Ah, oui, nous avons oublier avec vous le grenier. Qu'est-ce qui se passe au grenier? Là nous avons tous les verbes pronominaux qui se conjuguent eux aussi avec l'auxiliaire "être".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Voilà, je viens de vous faire visiter la maison des verbes qui se conjuguent avec "être" aux temps composés.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Parfois, il est utile de mémoriser les premières lettres de tous ces verbes qui se conjuguent avec "être". À cette fin, je vous invite à faire connaissance avec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Doctor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et Mrs </a:t>
            </a:r>
            <a:r>
              <a:rPr lang="fr-CA" sz="1800" dirty="0">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a:t>
            </a:r>
            <a:r>
              <a:rPr lang="fr-CA" sz="1800" dirty="0" err="1">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m</a:t>
            </a:r>
            <a:r>
              <a:rPr lang="fr-CA" sz="18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ɪ</a:t>
            </a:r>
            <a:r>
              <a:rPr lang="fr-CA" sz="1800" dirty="0" err="1">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s</a:t>
            </a:r>
            <a:r>
              <a:rPr lang="fr-CA" sz="18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ɪ</a:t>
            </a:r>
            <a:r>
              <a:rPr lang="fr-CA" sz="1800" dirty="0" err="1">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z</a:t>
            </a:r>
            <a:r>
              <a:rPr lang="fr-CA" sz="1800" dirty="0">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Van Der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Trampp</a:t>
            </a:r>
            <a:r>
              <a:rPr lang="fr-CA" sz="1800" dirty="0">
                <a:effectLst/>
                <a:latin typeface="Open Sans" panose="020B0606030504020204" pitchFamily="34" charset="0"/>
                <a:ea typeface="Calibri" panose="020F0502020204030204" pitchFamily="34" charset="0"/>
                <a:cs typeface="Times New Roman" panose="02020603050405020304" pitchFamily="18" charset="0"/>
              </a:rPr>
              <a:t>"  chaque lettre de leur nom coïncide à un verbe:</a:t>
            </a:r>
            <a:r>
              <a:rPr lang="fr-CA" sz="1800" b="1" kern="1200" dirty="0">
                <a:solidFill>
                  <a:srgbClr val="333766"/>
                </a:solidFill>
                <a:effectLst/>
                <a:latin typeface="Arial" panose="020B0604020202020204" pitchFamily="34" charset="0"/>
                <a:ea typeface="+mn-ea"/>
                <a:cs typeface="+mn-cs"/>
              </a:rPr>
              <a:t> </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br>
              <a:rPr lang="fr-CA" sz="1800" b="1"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D</a:t>
            </a:r>
            <a:r>
              <a:rPr lang="fr-CA" sz="1800" dirty="0">
                <a:effectLst/>
                <a:latin typeface="Open Sans" panose="020B0606030504020204" pitchFamily="34" charset="0"/>
                <a:ea typeface="Calibri" panose="020F0502020204030204" pitchFamily="34" charset="0"/>
                <a:cs typeface="Times New Roman" panose="02020603050405020304" pitchFamily="18" charset="0"/>
              </a:rPr>
              <a:t>escendre</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R</a:t>
            </a:r>
            <a:r>
              <a:rPr lang="fr-CA" sz="1800" dirty="0">
                <a:effectLst/>
                <a:latin typeface="Open Sans" panose="020B0606030504020204" pitchFamily="34" charset="0"/>
                <a:ea typeface="Calibri" panose="020F0502020204030204" pitchFamily="34" charset="0"/>
                <a:cs typeface="Times New Roman" panose="02020603050405020304" pitchFamily="18" charset="0"/>
              </a:rPr>
              <a:t>entrer</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M</a:t>
            </a:r>
            <a:r>
              <a:rPr lang="fr-CA" sz="1800" dirty="0">
                <a:effectLst/>
                <a:latin typeface="Open Sans" panose="020B0606030504020204" pitchFamily="34" charset="0"/>
                <a:ea typeface="Calibri" panose="020F0502020204030204" pitchFamily="34" charset="0"/>
                <a:cs typeface="Times New Roman" panose="02020603050405020304" pitchFamily="18" charset="0"/>
              </a:rPr>
              <a:t>onter</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R</a:t>
            </a:r>
            <a:r>
              <a:rPr lang="fr-CA" sz="1800" dirty="0">
                <a:effectLst/>
                <a:latin typeface="Open Sans" panose="020B0606030504020204" pitchFamily="34" charset="0"/>
                <a:ea typeface="Calibri" panose="020F0502020204030204" pitchFamily="34" charset="0"/>
                <a:cs typeface="Times New Roman" panose="02020603050405020304" pitchFamily="18" charset="0"/>
              </a:rPr>
              <a:t>evenir</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S</a:t>
            </a:r>
            <a:r>
              <a:rPr lang="fr-CA" sz="1800" dirty="0">
                <a:effectLst/>
                <a:latin typeface="Open Sans" panose="020B0606030504020204" pitchFamily="34" charset="0"/>
                <a:ea typeface="Calibri" panose="020F0502020204030204" pitchFamily="34" charset="0"/>
                <a:cs typeface="Times New Roman" panose="02020603050405020304" pitchFamily="18" charset="0"/>
              </a:rPr>
              <a:t>ortir</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V</a:t>
            </a:r>
            <a:r>
              <a:rPr lang="fr-CA" sz="1800" dirty="0">
                <a:effectLst/>
                <a:latin typeface="Open Sans" panose="020B0606030504020204" pitchFamily="34" charset="0"/>
                <a:ea typeface="Calibri" panose="020F0502020204030204" pitchFamily="34" charset="0"/>
                <a:cs typeface="Times New Roman" panose="02020603050405020304" pitchFamily="18" charset="0"/>
              </a:rPr>
              <a:t>enir</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A</a:t>
            </a:r>
            <a:r>
              <a:rPr lang="fr-CA" sz="1800" dirty="0">
                <a:effectLst/>
                <a:latin typeface="Open Sans" panose="020B0606030504020204" pitchFamily="34" charset="0"/>
                <a:ea typeface="Calibri" panose="020F0502020204030204" pitchFamily="34" charset="0"/>
                <a:cs typeface="Times New Roman" panose="02020603050405020304" pitchFamily="18" charset="0"/>
              </a:rPr>
              <a:t>rriver</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N</a:t>
            </a:r>
            <a:r>
              <a:rPr lang="fr-CA" sz="1800" dirty="0">
                <a:effectLst/>
                <a:latin typeface="Open Sans" panose="020B0606030504020204" pitchFamily="34" charset="0"/>
                <a:ea typeface="Calibri" panose="020F0502020204030204" pitchFamily="34" charset="0"/>
                <a:cs typeface="Times New Roman" panose="02020603050405020304" pitchFamily="18" charset="0"/>
              </a:rPr>
              <a:t>aître</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D</a:t>
            </a:r>
            <a:r>
              <a:rPr lang="fr-CA" sz="1800" dirty="0">
                <a:effectLst/>
                <a:latin typeface="Open Sans" panose="020B0606030504020204" pitchFamily="34" charset="0"/>
                <a:ea typeface="Calibri" panose="020F0502020204030204" pitchFamily="34" charset="0"/>
                <a:cs typeface="Times New Roman" panose="02020603050405020304" pitchFamily="18" charset="0"/>
              </a:rPr>
              <a:t>evenir</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E</a:t>
            </a:r>
            <a:r>
              <a:rPr lang="fr-CA" sz="1800" dirty="0">
                <a:effectLst/>
                <a:latin typeface="Open Sans" panose="020B0606030504020204" pitchFamily="34" charset="0"/>
                <a:ea typeface="Calibri" panose="020F0502020204030204" pitchFamily="34" charset="0"/>
                <a:cs typeface="Times New Roman" panose="02020603050405020304" pitchFamily="18" charset="0"/>
              </a:rPr>
              <a:t>ntrer</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R</a:t>
            </a:r>
            <a:r>
              <a:rPr lang="fr-CA" sz="1800" dirty="0">
                <a:effectLst/>
                <a:latin typeface="Open Sans" panose="020B0606030504020204" pitchFamily="34" charset="0"/>
                <a:ea typeface="Calibri" panose="020F0502020204030204" pitchFamily="34" charset="0"/>
                <a:cs typeface="Times New Roman" panose="02020603050405020304" pitchFamily="18" charset="0"/>
              </a:rPr>
              <a:t>ester</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T</a:t>
            </a:r>
            <a:r>
              <a:rPr lang="fr-CA" sz="1800" dirty="0">
                <a:effectLst/>
                <a:latin typeface="Open Sans" panose="020B0606030504020204" pitchFamily="34" charset="0"/>
                <a:ea typeface="Calibri" panose="020F0502020204030204" pitchFamily="34" charset="0"/>
                <a:cs typeface="Times New Roman" panose="02020603050405020304" pitchFamily="18" charset="0"/>
              </a:rPr>
              <a:t>omber</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R</a:t>
            </a:r>
            <a:r>
              <a:rPr lang="fr-CA" sz="1800" dirty="0">
                <a:effectLst/>
                <a:latin typeface="Open Sans" panose="020B0606030504020204" pitchFamily="34" charset="0"/>
                <a:ea typeface="Calibri" panose="020F0502020204030204" pitchFamily="34" charset="0"/>
                <a:cs typeface="Times New Roman" panose="02020603050405020304" pitchFamily="18" charset="0"/>
              </a:rPr>
              <a:t>etourner</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A</a:t>
            </a:r>
            <a:r>
              <a:rPr lang="fr-CA" sz="1800" dirty="0">
                <a:effectLst/>
                <a:latin typeface="Open Sans" panose="020B0606030504020204" pitchFamily="34" charset="0"/>
                <a:ea typeface="Calibri" panose="020F0502020204030204" pitchFamily="34" charset="0"/>
                <a:cs typeface="Times New Roman" panose="02020603050405020304" pitchFamily="18" charset="0"/>
              </a:rPr>
              <a:t>ller</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M</a:t>
            </a:r>
            <a:r>
              <a:rPr lang="fr-CA" sz="1800" dirty="0">
                <a:effectLst/>
                <a:latin typeface="Open Sans" panose="020B0606030504020204" pitchFamily="34" charset="0"/>
                <a:ea typeface="Calibri" panose="020F0502020204030204" pitchFamily="34" charset="0"/>
                <a:cs typeface="Times New Roman" panose="02020603050405020304" pitchFamily="18" charset="0"/>
              </a:rPr>
              <a:t>ourir</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P</a:t>
            </a:r>
            <a:r>
              <a:rPr lang="fr-CA" sz="1800" dirty="0">
                <a:effectLst/>
                <a:latin typeface="Open Sans" panose="020B0606030504020204" pitchFamily="34" charset="0"/>
                <a:ea typeface="Calibri" panose="020F0502020204030204" pitchFamily="34" charset="0"/>
                <a:cs typeface="Times New Roman" panose="02020603050405020304" pitchFamily="18" charset="0"/>
              </a:rPr>
              <a:t>artir</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b="1" dirty="0">
                <a:effectLst/>
                <a:latin typeface="Open Sans" panose="020B0606030504020204" pitchFamily="34" charset="0"/>
                <a:ea typeface="Calibri" panose="020F0502020204030204" pitchFamily="34" charset="0"/>
                <a:cs typeface="Times New Roman" panose="02020603050405020304" pitchFamily="18" charset="0"/>
              </a:rPr>
              <a:t>P</a:t>
            </a:r>
            <a:r>
              <a:rPr lang="fr-CA" sz="1800" dirty="0">
                <a:effectLst/>
                <a:latin typeface="Open Sans" panose="020B0606030504020204" pitchFamily="34" charset="0"/>
                <a:ea typeface="Calibri" panose="020F0502020204030204" pitchFamily="34" charset="0"/>
                <a:cs typeface="Times New Roman" panose="02020603050405020304" pitchFamily="18" charset="0"/>
              </a:rPr>
              <a:t>asser</a:t>
            </a:r>
          </a:p>
          <a:p>
            <a:pPr marL="0" marR="0">
              <a:spcBef>
                <a:spcPts val="0"/>
              </a:spcBef>
              <a:spcAft>
                <a:spcPts val="400"/>
              </a:spcAft>
            </a:pP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C'est à vous de choisir la méthode la plus convenable pour vous pour apprendre ces verbes.</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3</a:t>
            </a:fld>
            <a:endParaRPr lang="en-CA" altLang="fr-FR"/>
          </a:p>
        </p:txBody>
      </p:sp>
    </p:spTree>
    <p:extLst>
      <p:ext uri="{BB962C8B-B14F-4D97-AF65-F5344CB8AC3E}">
        <p14:creationId xmlns:p14="http://schemas.microsoft.com/office/powerpoint/2010/main" val="358678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Vous savez, hier, j'ai attrapé un immense poisson de passé composé. Vous êtes surpris? Regardez-le de plus près.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Premièrement, ce poisson a tous les verbes qui se conjuguent avec le verbe "être". Regardez les nageoires de ce beau poisson. Vous y trouverez des verbes particuliers qui peuvent avoir deux auxiliaires dépendamment du sens.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Considérons plus attentivement ces 6 nageoires avec les verbes spéciaux: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4</a:t>
            </a:fld>
            <a:endParaRPr lang="en-CA" altLang="fr-FR"/>
          </a:p>
        </p:txBody>
      </p:sp>
    </p:spTree>
    <p:extLst>
      <p:ext uri="{BB962C8B-B14F-4D97-AF65-F5344CB8AC3E}">
        <p14:creationId xmlns:p14="http://schemas.microsoft.com/office/powerpoint/2010/main" val="426998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premier nageoir comprend le verbe « monter ».  </a:t>
            </a:r>
            <a:r>
              <a:rPr lang="fr-CA" sz="1800" dirty="0">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 verbe peut se conjuguer avec le verbe être: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Ils sont montés au bureau.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mais nous pouvons trouver des contextes où le verbe "monter" est conjugué avec avoir: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Il a monté ce frigo tout seul.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Regardez attentivement ces deux phrases, essayez de voir la différence de sens entre ces deux emplois. </a:t>
            </a:r>
          </a:p>
          <a:p>
            <a:pPr marL="0" marR="0">
              <a:spcBef>
                <a:spcPts val="0"/>
              </a:spcBef>
              <a:spcAft>
                <a:spcPts val="400"/>
              </a:spcAft>
            </a:pPr>
            <a:r>
              <a:rPr lang="fr-CA" sz="1800" dirty="0">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[pause]</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pouvons dégager aussi un indice formel pour les différencier: quand nous allons avoir un complément d'objet direct après un de ces verbes nous allons le conjuguer avec « avoir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Ils sont montés au bureau. - dans cette phrase après le verbe il n'y a pas de complément direct, il y a une préposition "à" - au bureau), alors que dans la phrase  "Il a monté ce frigo tout seul ",  nous observons un complément d'objet direct (un COD) "ce frigo" qui suit immédiatement le verbe sans aucune préposition. Donc, nous devons employer l'auxiliaire "avoir".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5</a:t>
            </a:fld>
            <a:endParaRPr lang="en-CA" altLang="fr-FR"/>
          </a:p>
        </p:txBody>
      </p:sp>
    </p:spTree>
    <p:extLst>
      <p:ext uri="{BB962C8B-B14F-4D97-AF65-F5344CB8AC3E}">
        <p14:creationId xmlns:p14="http://schemas.microsoft.com/office/powerpoint/2010/main" val="81406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considérons les autres verbes.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verbe suivant est "Descendre" </a:t>
            </a:r>
            <a:r>
              <a:rPr lang="fr-CA" sz="1800" dirty="0">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Père Noël est descendu dans la cheminée. - auxiliaire est "être"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Ils ont descendu tous leurs bagages. - auxiliaire est "avoir", et nous observons aussi dans ce dernier exemple un complément d'objet direct "tous leurs bagages".</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6</a:t>
            </a:fld>
            <a:endParaRPr lang="en-CA" altLang="fr-FR"/>
          </a:p>
        </p:txBody>
      </p:sp>
    </p:spTree>
    <p:extLst>
      <p:ext uri="{BB962C8B-B14F-4D97-AF65-F5344CB8AC3E}">
        <p14:creationId xmlns:p14="http://schemas.microsoft.com/office/powerpoint/2010/main" val="351441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verbe suivant est "passer"</a:t>
            </a:r>
            <a:r>
              <a:rPr lang="fr-CA" sz="1800" dirty="0">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soldat est passé à côté de cette belle femme. - le verbe "passer" est conjuguée avec « être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Elle a passé toute la journée à la plage. - dans cet exemple nous conjuguons le verbe "passer" avec "avoir", parce qu'il y a un complément d'objet direct après ce verbe: "toute la journée"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7</a:t>
            </a:fld>
            <a:endParaRPr lang="en-CA" altLang="fr-FR"/>
          </a:p>
        </p:txBody>
      </p:sp>
    </p:spTree>
    <p:extLst>
      <p:ext uri="{BB962C8B-B14F-4D97-AF65-F5344CB8AC3E}">
        <p14:creationId xmlns:p14="http://schemas.microsoft.com/office/powerpoint/2010/main" val="1031678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Regardons le nageoir suivant, le verbe "sortir" </a:t>
            </a:r>
            <a:r>
              <a:rPr lang="fr-CA" sz="1800" dirty="0">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 est sorti de la maison. - d'habitude ce verbe est conjugué avec "être"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mais quand il est suivi d'un complément d'objet direct, comme par exemple,  Il a sorti la poubelle, nous le conjuguons avec "avoir", car dans cette phrase "la poubelle" est un COD (un complément d’objet direct).</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8</a:t>
            </a:fld>
            <a:endParaRPr lang="en-CA" altLang="fr-FR"/>
          </a:p>
        </p:txBody>
      </p:sp>
    </p:spTree>
    <p:extLst>
      <p:ext uri="{BB962C8B-B14F-4D97-AF65-F5344CB8AC3E}">
        <p14:creationId xmlns:p14="http://schemas.microsoft.com/office/powerpoint/2010/main" val="294996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verbe suivant est "retourner"</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exemple, avec l'auxiliaire "être" -  Il est retourné chez sa mère.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Et un exemple avec "avoir" - Il a retourné la page. "la page" est un COD.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9</a:t>
            </a:fld>
            <a:endParaRPr lang="en-CA" altLang="fr-FR"/>
          </a:p>
        </p:txBody>
      </p:sp>
    </p:spTree>
    <p:extLst>
      <p:ext uri="{BB962C8B-B14F-4D97-AF65-F5344CB8AC3E}">
        <p14:creationId xmlns:p14="http://schemas.microsoft.com/office/powerpoint/2010/main" val="393450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lide Number Placeholder 9">
            <a:extLst>
              <a:ext uri="{FF2B5EF4-FFF2-40B4-BE49-F238E27FC236}">
                <a16:creationId xmlns:a16="http://schemas.microsoft.com/office/drawing/2014/main" id="{DE79CEFA-2D76-4688-AD2D-E2C450F326D9}"/>
              </a:ext>
            </a:extLst>
          </p:cNvPr>
          <p:cNvSpPr txBox="1">
            <a:spLocks/>
          </p:cNvSpPr>
          <p:nvPr userDrawn="1"/>
        </p:nvSpPr>
        <p:spPr bwMode="auto">
          <a:xfrm>
            <a:off x="2383" y="3175"/>
            <a:ext cx="12481560"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6" name="Straight Connector 7">
            <a:extLst>
              <a:ext uri="{FF2B5EF4-FFF2-40B4-BE49-F238E27FC236}">
                <a16:creationId xmlns:a16="http://schemas.microsoft.com/office/drawing/2014/main" id="{2DEFA06B-589B-4D17-ABB4-D5F4AEAF1907}"/>
              </a:ext>
            </a:extLst>
          </p:cNvPr>
          <p:cNvCxnSpPr>
            <a:cxnSpLocks noChangeShapeType="1"/>
          </p:cNvCxnSpPr>
          <p:nvPr userDrawn="1"/>
        </p:nvCxnSpPr>
        <p:spPr bwMode="auto">
          <a:xfrm>
            <a:off x="-2382"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1106214" y="3588563"/>
            <a:ext cx="10300303" cy="600144"/>
          </a:xfrm>
        </p:spPr>
        <p:txBody>
          <a:bodyPr anchor="b"/>
          <a:lstStyle>
            <a:lvl1pPr marL="0" indent="0" algn="ctr">
              <a:buNone/>
              <a:defRPr sz="3200">
                <a:solidFill>
                  <a:schemeClr val="tx2">
                    <a:lumMod val="60000"/>
                    <a:lumOff val="40000"/>
                  </a:schemeClr>
                </a:solidFill>
              </a:defRPr>
            </a:lvl1pPr>
            <a:lvl2pPr marL="324714" indent="0">
              <a:buNone/>
              <a:defRPr sz="1300"/>
            </a:lvl2pPr>
            <a:lvl3pPr marL="649429" indent="0">
              <a:buNone/>
              <a:defRPr sz="1100"/>
            </a:lvl3pPr>
            <a:lvl4pPr marL="974143" indent="0">
              <a:buNone/>
              <a:defRPr sz="1000"/>
            </a:lvl4pPr>
            <a:lvl5pPr marL="1298859" indent="0">
              <a:buNone/>
              <a:defRPr sz="1000"/>
            </a:lvl5pPr>
            <a:lvl6pPr marL="1623573" indent="0">
              <a:buNone/>
              <a:defRPr sz="1000"/>
            </a:lvl6pPr>
            <a:lvl7pPr marL="1948289" indent="0">
              <a:buNone/>
              <a:defRPr sz="1000"/>
            </a:lvl7pPr>
            <a:lvl8pPr marL="2273003" indent="0">
              <a:buNone/>
              <a:defRPr sz="1000"/>
            </a:lvl8pPr>
            <a:lvl9pPr marL="2597718" indent="0">
              <a:buNone/>
              <a:defRPr sz="1000"/>
            </a:lvl9pPr>
          </a:lstStyle>
          <a:p>
            <a:pPr lvl="0"/>
            <a:r>
              <a:rPr lang="fr-CA" noProof="0" dirty="0"/>
              <a:t>Click to </a:t>
            </a:r>
            <a:r>
              <a:rPr lang="fr-CA" noProof="0" dirty="0" err="1"/>
              <a:t>edit</a:t>
            </a:r>
            <a:r>
              <a:rPr lang="fr-CA" noProof="0" dirty="0"/>
              <a:t> Master </a:t>
            </a:r>
            <a:r>
              <a:rPr lang="fr-CA" noProof="0" dirty="0" err="1"/>
              <a:t>text</a:t>
            </a:r>
            <a:r>
              <a:rPr lang="fr-CA" noProof="0" dirty="0"/>
              <a:t> styles</a:t>
            </a:r>
          </a:p>
        </p:txBody>
      </p:sp>
      <p:sp>
        <p:nvSpPr>
          <p:cNvPr id="8" name="Title 7"/>
          <p:cNvSpPr>
            <a:spLocks noGrp="1"/>
          </p:cNvSpPr>
          <p:nvPr>
            <p:ph type="title"/>
          </p:nvPr>
        </p:nvSpPr>
        <p:spPr>
          <a:xfrm>
            <a:off x="1105346" y="1832791"/>
            <a:ext cx="10300303" cy="1755775"/>
          </a:xfrm>
        </p:spPr>
        <p:txBody>
          <a:bodyPr/>
          <a:lstStyle>
            <a:lvl1pPr algn="ctr">
              <a:defRPr sz="5400" b="1">
                <a:solidFill>
                  <a:schemeClr val="accent1">
                    <a:lumMod val="50000"/>
                  </a:schemeClr>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a:t>
            </a:r>
          </a:p>
        </p:txBody>
      </p:sp>
    </p:spTree>
    <p:extLst>
      <p:ext uri="{BB962C8B-B14F-4D97-AF65-F5344CB8AC3E}">
        <p14:creationId xmlns:p14="http://schemas.microsoft.com/office/powerpoint/2010/main" val="1245608222"/>
      </p:ext>
    </p:extLst>
  </p:cSld>
  <p:clrMapOvr>
    <a:masterClrMapping/>
  </p:clrMapOvr>
  <p:transition/>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C9884451-B965-44E7-8CA0-2D148555CABA}"/>
              </a:ext>
            </a:extLst>
          </p:cNvPr>
          <p:cNvSpPr>
            <a:spLocks noChangeArrowheads="1"/>
          </p:cNvSpPr>
          <p:nvPr userDrawn="1"/>
        </p:nvSpPr>
        <p:spPr bwMode="auto">
          <a:xfrm>
            <a:off x="734523" y="0"/>
            <a:ext cx="11747992" cy="546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90488"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eaLnBrk="1" hangingPunct="1"/>
            <a:endParaRPr lang="en-CA" altLang="fr-FR" sz="2000" b="1">
              <a:solidFill>
                <a:schemeClr val="bg1"/>
              </a:solidFill>
              <a:latin typeface="Arial" panose="020B0604020202020204" pitchFamily="34" charset="0"/>
              <a:cs typeface="Arial" panose="020B0604020202020204" pitchFamily="34" charset="0"/>
            </a:endParaRPr>
          </a:p>
        </p:txBody>
      </p:sp>
      <p:sp>
        <p:nvSpPr>
          <p:cNvPr id="8" name="Slide Number Placeholder 9">
            <a:extLst>
              <a:ext uri="{FF2B5EF4-FFF2-40B4-BE49-F238E27FC236}">
                <a16:creationId xmlns:a16="http://schemas.microsoft.com/office/drawing/2014/main" id="{A4F16698-043D-4F64-ACD6-D3D2C341ED36}"/>
              </a:ext>
            </a:extLst>
          </p:cNvPr>
          <p:cNvSpPr txBox="1">
            <a:spLocks/>
          </p:cNvSpPr>
          <p:nvPr userDrawn="1"/>
        </p:nvSpPr>
        <p:spPr bwMode="auto">
          <a:xfrm>
            <a:off x="2" y="3175"/>
            <a:ext cx="12482511"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fld id="{9AF3920E-325C-49B2-ADF6-7433734FB2B9}" type="slidenum">
              <a:rPr lang="en-CA" altLang="fr-FR" sz="1800">
                <a:solidFill>
                  <a:srgbClr val="E7DED1"/>
                </a:solidFill>
                <a:latin typeface="Arial" panose="020B0604020202020204" pitchFamily="34" charset="0"/>
                <a:cs typeface="Arial" panose="020B0604020202020204" pitchFamily="34" charset="0"/>
              </a:rPr>
              <a:pPr marL="114300" indent="0" algn="l" eaLnBrk="1" hangingPunct="1"/>
              <a:t>‹#›</a:t>
            </a:fld>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9" name="Straight Connector 7">
            <a:extLst>
              <a:ext uri="{FF2B5EF4-FFF2-40B4-BE49-F238E27FC236}">
                <a16:creationId xmlns:a16="http://schemas.microsoft.com/office/drawing/2014/main" id="{17C2E182-9094-492E-8C8C-BDB4202A9A57}"/>
              </a:ext>
            </a:extLst>
          </p:cNvPr>
          <p:cNvCxnSpPr>
            <a:cxnSpLocks noChangeShapeType="1"/>
          </p:cNvCxnSpPr>
          <p:nvPr userDrawn="1"/>
        </p:nvCxnSpPr>
        <p:spPr bwMode="auto">
          <a:xfrm>
            <a:off x="-4763"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558527" y="10002"/>
            <a:ext cx="11745827" cy="511175"/>
          </a:xfrm>
          <a:noFill/>
          <a:ln>
            <a:noFill/>
          </a:ln>
        </p:spPr>
        <p:txBody>
          <a:bodyPr/>
          <a:lstStyle>
            <a:lvl1pPr algn="l">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style1</a:t>
            </a:r>
          </a:p>
        </p:txBody>
      </p:sp>
    </p:spTree>
    <p:extLst>
      <p:ext uri="{BB962C8B-B14F-4D97-AF65-F5344CB8AC3E}">
        <p14:creationId xmlns:p14="http://schemas.microsoft.com/office/powerpoint/2010/main" val="920490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060CFF8-BD1B-4549-9D1F-8B416F17A051}"/>
              </a:ext>
            </a:extLst>
          </p:cNvPr>
          <p:cNvSpPr>
            <a:spLocks noGrp="1" noChangeArrowheads="1"/>
          </p:cNvSpPr>
          <p:nvPr>
            <p:ph type="title"/>
          </p:nvPr>
        </p:nvSpPr>
        <p:spPr bwMode="auto">
          <a:xfrm>
            <a:off x="0" y="182566"/>
            <a:ext cx="124825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title style</a:t>
            </a:r>
          </a:p>
        </p:txBody>
      </p:sp>
      <p:sp>
        <p:nvSpPr>
          <p:cNvPr id="1027" name="Rectangle 2">
            <a:extLst>
              <a:ext uri="{FF2B5EF4-FFF2-40B4-BE49-F238E27FC236}">
                <a16:creationId xmlns:a16="http://schemas.microsoft.com/office/drawing/2014/main" id="{44059F20-EB8F-4F40-9991-37A700CCACAC}"/>
              </a:ext>
            </a:extLst>
          </p:cNvPr>
          <p:cNvSpPr>
            <a:spLocks noGrp="1" noChangeArrowheads="1"/>
          </p:cNvSpPr>
          <p:nvPr>
            <p:ph type="body" idx="1"/>
          </p:nvPr>
        </p:nvSpPr>
        <p:spPr bwMode="auto">
          <a:xfrm>
            <a:off x="1219868" y="1992313"/>
            <a:ext cx="1004277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text styles</a:t>
            </a:r>
          </a:p>
          <a:p>
            <a:pPr lvl="1"/>
            <a:r>
              <a:rPr lang="en-US" altLang="fr-FR">
                <a:sym typeface="Gill Sans" charset="0"/>
              </a:rPr>
              <a:t>Second level</a:t>
            </a:r>
          </a:p>
          <a:p>
            <a:pPr lvl="2"/>
            <a:r>
              <a:rPr lang="en-US" altLang="fr-FR">
                <a:sym typeface="Gill Sans" charset="0"/>
              </a:rPr>
              <a:t>Third level</a:t>
            </a:r>
          </a:p>
          <a:p>
            <a:pPr lvl="3"/>
            <a:r>
              <a:rPr lang="en-US" altLang="fr-FR">
                <a:sym typeface="Gill Sans" charset="0"/>
              </a:rPr>
              <a:t>Fourth level</a:t>
            </a:r>
          </a:p>
          <a:p>
            <a:pPr lvl="4"/>
            <a:r>
              <a:rPr lang="en-US" altLang="fr-FR">
                <a:sym typeface="Gill Sans" charset="0"/>
              </a:rPr>
              <a:t>Fifth level</a:t>
            </a:r>
          </a:p>
        </p:txBody>
      </p:sp>
    </p:spTree>
  </p:cSld>
  <p:clrMap bg1="lt1" tx1="dk1" bg2="lt2" tx2="dk2" accent1="accent1" accent2="accent2" accent3="accent3" accent4="accent4" accent5="accent5" accent6="accent6" hlink="hlink" folHlink="folHlink"/>
  <p:sldLayoutIdLst>
    <p:sldLayoutId id="2147484173" r:id="rId1"/>
    <p:sldLayoutId id="2147484174" r:id="rId2"/>
  </p:sldLayoutIdLst>
  <p:transition/>
  <p:hf hdr="0" ftr="0" dt="0"/>
  <p:txStyles>
    <p:titleStyle>
      <a:lvl1pPr algn="l" rtl="0" eaLnBrk="0" fontAlgn="base" hangingPunct="0">
        <a:spcBef>
          <a:spcPct val="0"/>
        </a:spcBef>
        <a:spcAft>
          <a:spcPct val="0"/>
        </a:spcAft>
        <a:defRPr sz="2800" b="0" i="0" u="none">
          <a:solidFill>
            <a:schemeClr val="tx1"/>
          </a:solidFill>
          <a:latin typeface="Arial" pitchFamily="34" charset="0"/>
          <a:ea typeface="+mj-ea"/>
          <a:cs typeface="Arial" pitchFamily="34" charset="0"/>
          <a:sym typeface="Gill Sans" charset="0"/>
        </a:defRPr>
      </a:lvl1pPr>
      <a:lvl2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2pPr>
      <a:lvl3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3pPr>
      <a:lvl4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4pPr>
      <a:lvl5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5pPr>
      <a:lvl6pPr marL="324714"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6pPr>
      <a:lvl7pPr marL="64942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7pPr>
      <a:lvl8pPr marL="974143"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8pPr>
      <a:lvl9pPr marL="129885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9pPr>
    </p:titleStyle>
    <p:bodyStyle>
      <a:lvl1pPr marL="59372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08050" indent="-403225" algn="l" rtl="0" eaLnBrk="0" fontAlgn="base" hangingPunct="0">
        <a:spcBef>
          <a:spcPts val="1700"/>
        </a:spcBef>
        <a:spcAft>
          <a:spcPct val="0"/>
        </a:spcAft>
        <a:buSzPct val="171000"/>
        <a:buFont typeface="Gill Sans" charset="0"/>
        <a:buChar char="•"/>
        <a:defRPr sz="2000" b="0" i="0" u="none">
          <a:solidFill>
            <a:schemeClr val="tx1"/>
          </a:solidFill>
          <a:latin typeface="+mn-lt"/>
          <a:ea typeface="+mn-ea"/>
          <a:cs typeface="+mn-cs"/>
          <a:sym typeface="Gill Sans" charset="0"/>
        </a:defRPr>
      </a:lvl2pPr>
      <a:lvl3pPr marL="1223963"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53987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855788"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182805"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6pPr>
      <a:lvl7pPr marL="250751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7pPr>
      <a:lvl8pPr marL="2832234"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8pPr>
      <a:lvl9pPr marL="315694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9429" rtl="0" eaLnBrk="1" latinLnBrk="0" hangingPunct="1">
        <a:defRPr sz="1300" kern="1200">
          <a:solidFill>
            <a:schemeClr val="tx1"/>
          </a:solidFill>
          <a:latin typeface="+mn-lt"/>
          <a:ea typeface="+mn-ea"/>
          <a:cs typeface="+mn-cs"/>
        </a:defRPr>
      </a:lvl1pPr>
      <a:lvl2pPr marL="324714" algn="l" defTabSz="649429" rtl="0" eaLnBrk="1" latinLnBrk="0" hangingPunct="1">
        <a:defRPr sz="1300" kern="1200">
          <a:solidFill>
            <a:schemeClr val="tx1"/>
          </a:solidFill>
          <a:latin typeface="+mn-lt"/>
          <a:ea typeface="+mn-ea"/>
          <a:cs typeface="+mn-cs"/>
        </a:defRPr>
      </a:lvl2pPr>
      <a:lvl3pPr marL="649429" algn="l" defTabSz="649429" rtl="0" eaLnBrk="1" latinLnBrk="0" hangingPunct="1">
        <a:defRPr sz="1300" kern="1200">
          <a:solidFill>
            <a:schemeClr val="tx1"/>
          </a:solidFill>
          <a:latin typeface="+mn-lt"/>
          <a:ea typeface="+mn-ea"/>
          <a:cs typeface="+mn-cs"/>
        </a:defRPr>
      </a:lvl3pPr>
      <a:lvl4pPr marL="974143" algn="l" defTabSz="649429" rtl="0" eaLnBrk="1" latinLnBrk="0" hangingPunct="1">
        <a:defRPr sz="1300" kern="1200">
          <a:solidFill>
            <a:schemeClr val="tx1"/>
          </a:solidFill>
          <a:latin typeface="+mn-lt"/>
          <a:ea typeface="+mn-ea"/>
          <a:cs typeface="+mn-cs"/>
        </a:defRPr>
      </a:lvl4pPr>
      <a:lvl5pPr marL="1298859" algn="l" defTabSz="649429" rtl="0" eaLnBrk="1" latinLnBrk="0" hangingPunct="1">
        <a:defRPr sz="1300" kern="1200">
          <a:solidFill>
            <a:schemeClr val="tx1"/>
          </a:solidFill>
          <a:latin typeface="+mn-lt"/>
          <a:ea typeface="+mn-ea"/>
          <a:cs typeface="+mn-cs"/>
        </a:defRPr>
      </a:lvl5pPr>
      <a:lvl6pPr marL="1623573" algn="l" defTabSz="649429" rtl="0" eaLnBrk="1" latinLnBrk="0" hangingPunct="1">
        <a:defRPr sz="1300" kern="1200">
          <a:solidFill>
            <a:schemeClr val="tx1"/>
          </a:solidFill>
          <a:latin typeface="+mn-lt"/>
          <a:ea typeface="+mn-ea"/>
          <a:cs typeface="+mn-cs"/>
        </a:defRPr>
      </a:lvl6pPr>
      <a:lvl7pPr marL="1948289" algn="l" defTabSz="649429" rtl="0" eaLnBrk="1" latinLnBrk="0" hangingPunct="1">
        <a:defRPr sz="1300" kern="1200">
          <a:solidFill>
            <a:schemeClr val="tx1"/>
          </a:solidFill>
          <a:latin typeface="+mn-lt"/>
          <a:ea typeface="+mn-ea"/>
          <a:cs typeface="+mn-cs"/>
        </a:defRPr>
      </a:lvl7pPr>
      <a:lvl8pPr marL="2273003" algn="l" defTabSz="649429" rtl="0" eaLnBrk="1" latinLnBrk="0" hangingPunct="1">
        <a:defRPr sz="1300" kern="1200">
          <a:solidFill>
            <a:schemeClr val="tx1"/>
          </a:solidFill>
          <a:latin typeface="+mn-lt"/>
          <a:ea typeface="+mn-ea"/>
          <a:cs typeface="+mn-cs"/>
        </a:defRPr>
      </a:lvl8pPr>
      <a:lvl9pPr marL="2597718" algn="l" defTabSz="649429"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11" userDrawn="1">
          <p15:clr>
            <a:srgbClr val="F26B43"/>
          </p15:clr>
        </p15:guide>
        <p15:guide id="2" pos="39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32.xml"/><Relationship Id="rId7" Type="http://schemas.openxmlformats.org/officeDocument/2006/relationships/image" Target="../media/image5.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33.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5.jpe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5.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2.xml"/><Relationship Id="rId7" Type="http://schemas.openxmlformats.org/officeDocument/2006/relationships/image" Target="../media/image5.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3.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6.xml"/><Relationship Id="rId7" Type="http://schemas.openxmlformats.org/officeDocument/2006/relationships/image" Target="../media/image5.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20.xml"/><Relationship Id="rId7" Type="http://schemas.openxmlformats.org/officeDocument/2006/relationships/image" Target="../media/image5.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1.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4.xml"/><Relationship Id="rId7" Type="http://schemas.openxmlformats.org/officeDocument/2006/relationships/image" Target="../media/image5.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8.xml"/><Relationship Id="rId7" Type="http://schemas.openxmlformats.org/officeDocument/2006/relationships/image" Target="../media/image5.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29.xm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7EF5D0-1EB5-3D9A-A1A0-71D75CE1EDC9}"/>
              </a:ext>
            </a:extLst>
          </p:cNvPr>
          <p:cNvSpPr>
            <a:spLocks noGrp="1"/>
          </p:cNvSpPr>
          <p:nvPr>
            <p:ph type="body" idx="1"/>
          </p:nvPr>
        </p:nvSpPr>
        <p:spPr>
          <a:xfrm>
            <a:off x="1106214" y="4281284"/>
            <a:ext cx="10300303" cy="600144"/>
          </a:xfrm>
        </p:spPr>
        <p:txBody>
          <a:bodyPr/>
          <a:lstStyle/>
          <a:p>
            <a:endParaRPr lang="fr-CA"/>
          </a:p>
        </p:txBody>
      </p:sp>
      <p:sp>
        <p:nvSpPr>
          <p:cNvPr id="3" name="Title 2">
            <a:extLst>
              <a:ext uri="{FF2B5EF4-FFF2-40B4-BE49-F238E27FC236}">
                <a16:creationId xmlns:a16="http://schemas.microsoft.com/office/drawing/2014/main" id="{1E7454D3-1E15-A1DC-4185-495AEC5E15C6}"/>
              </a:ext>
            </a:extLst>
          </p:cNvPr>
          <p:cNvSpPr>
            <a:spLocks noGrp="1"/>
          </p:cNvSpPr>
          <p:nvPr>
            <p:ph type="title"/>
          </p:nvPr>
        </p:nvSpPr>
        <p:spPr>
          <a:xfrm>
            <a:off x="1105346" y="2525512"/>
            <a:ext cx="10300303" cy="1755775"/>
          </a:xfrm>
        </p:spPr>
        <p:txBody>
          <a:bodyPr/>
          <a:lstStyle/>
          <a:p>
            <a:r>
              <a:rPr lang="fr-CA" dirty="0"/>
              <a:t>Les temps composés: </a:t>
            </a:r>
            <a:br>
              <a:rPr lang="fr-CA" dirty="0"/>
            </a:br>
            <a:r>
              <a:rPr lang="fr-CA" dirty="0"/>
              <a:t>choix de l'auxiliaire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ryba3.jpg">
            <a:extLst>
              <a:ext uri="{FF2B5EF4-FFF2-40B4-BE49-F238E27FC236}">
                <a16:creationId xmlns:a16="http://schemas.microsoft.com/office/drawing/2014/main" id="{66C53F64-9A71-9A1F-4CEC-4CC823E74F9F}"/>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281505" y="-3074390"/>
            <a:ext cx="14585859" cy="863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9">
            <a:extLst>
              <a:ext uri="{FF2B5EF4-FFF2-40B4-BE49-F238E27FC236}">
                <a16:creationId xmlns:a16="http://schemas.microsoft.com/office/drawing/2014/main" id="{91A512EF-9CD5-6660-E9DB-E129F0359D50}"/>
              </a:ext>
            </a:extLst>
          </p:cNvPr>
          <p:cNvSpPr txBox="1">
            <a:spLocks/>
          </p:cNvSpPr>
          <p:nvPr/>
        </p:nvSpPr>
        <p:spPr bwMode="auto">
          <a:xfrm>
            <a:off x="2" y="3175"/>
            <a:ext cx="12482511"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fld id="{9AF3920E-325C-49B2-ADF6-7433734FB2B9}" type="slidenum">
              <a:rPr lang="en-CA" altLang="fr-FR" sz="1800">
                <a:solidFill>
                  <a:srgbClr val="E7DED1"/>
                </a:solidFill>
                <a:latin typeface="Arial" panose="020B0604020202020204" pitchFamily="34" charset="0"/>
                <a:cs typeface="Arial" panose="020B0604020202020204" pitchFamily="34" charset="0"/>
              </a:rPr>
              <a:pPr marL="114300" indent="0" algn="l" eaLnBrk="1" hangingPunct="1"/>
              <a:t>10</a:t>
            </a:fld>
            <a:endParaRPr lang="en-CA" altLang="fr-FR" sz="1800" dirty="0">
              <a:solidFill>
                <a:srgbClr val="E7DED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E2FBA19-4008-7092-B8EA-95D98CEB7C5A}"/>
              </a:ext>
            </a:extLst>
          </p:cNvPr>
          <p:cNvSpPr>
            <a:spLocks noGrp="1"/>
          </p:cNvSpPr>
          <p:nvPr>
            <p:ph type="title"/>
          </p:nvPr>
        </p:nvSpPr>
        <p:spPr/>
        <p:txBody>
          <a:bodyPr/>
          <a:lstStyle/>
          <a:p>
            <a:r>
              <a:rPr lang="fr-FR" sz="3200" dirty="0"/>
              <a:t> Rentrer (ê</a:t>
            </a:r>
            <a:r>
              <a:rPr lang="fr-FR" sz="2800" dirty="0"/>
              <a:t>tre et avoir)</a:t>
            </a:r>
            <a:endParaRPr lang="fr-CA" dirty="0"/>
          </a:p>
        </p:txBody>
      </p:sp>
      <p:sp>
        <p:nvSpPr>
          <p:cNvPr id="43" name="Rectangle 42">
            <a:extLst>
              <a:ext uri="{FF2B5EF4-FFF2-40B4-BE49-F238E27FC236}">
                <a16:creationId xmlns:a16="http://schemas.microsoft.com/office/drawing/2014/main" id="{EB0E8E71-5FE2-C0A5-9E71-B5C52BE1EB5B}"/>
              </a:ext>
            </a:extLst>
          </p:cNvPr>
          <p:cNvSpPr/>
          <p:nvPr/>
        </p:nvSpPr>
        <p:spPr>
          <a:xfrm>
            <a:off x="-1" y="572822"/>
            <a:ext cx="12482513" cy="6492240"/>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810211F4-DEAA-FFBF-290E-F078873E920F}"/>
              </a:ext>
            </a:extLst>
          </p:cNvPr>
          <p:cNvSpPr/>
          <p:nvPr/>
        </p:nvSpPr>
        <p:spPr>
          <a:xfrm>
            <a:off x="11622981" y="6749838"/>
            <a:ext cx="859531"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clipart.com</a:t>
            </a:r>
          </a:p>
        </p:txBody>
      </p:sp>
      <p:pic>
        <p:nvPicPr>
          <p:cNvPr id="12" name="Picture 2" descr="\\artsfs\arts_home\ktsedryk\Enseignement\Waterloo\Distance\252\temps passes\images\passing by.jpg">
            <a:extLst>
              <a:ext uri="{FF2B5EF4-FFF2-40B4-BE49-F238E27FC236}">
                <a16:creationId xmlns:a16="http://schemas.microsoft.com/office/drawing/2014/main" id="{2E73B784-8852-AD13-4BA2-F62E55FD2BE0}"/>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28600" y="1625604"/>
            <a:ext cx="340201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artsfs\arts_home\ktsedryk\Enseignement\Waterloo\Distance\252\temps passes\images\beach.png">
            <a:extLst>
              <a:ext uri="{FF2B5EF4-FFF2-40B4-BE49-F238E27FC236}">
                <a16:creationId xmlns:a16="http://schemas.microsoft.com/office/drawing/2014/main" id="{F2317CF2-BF3C-7E7E-63C0-3308917174B5}"/>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841918" y="3367316"/>
            <a:ext cx="4103405" cy="298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18227558-8B9C-3B61-3459-930A990B5927}"/>
              </a:ext>
            </a:extLst>
          </p:cNvPr>
          <p:cNvSpPr/>
          <p:nvPr/>
        </p:nvSpPr>
        <p:spPr>
          <a:xfrm>
            <a:off x="4114800" y="2143125"/>
            <a:ext cx="5029200" cy="523875"/>
          </a:xfrm>
          <a:prstGeom prst="rect">
            <a:avLst/>
          </a:prstGeom>
        </p:spPr>
        <p:txBody>
          <a:bodyPr>
            <a:spAutoFit/>
          </a:bodyPr>
          <a:lstStyle/>
          <a:p>
            <a:pPr>
              <a:defRPr/>
            </a:pPr>
            <a:r>
              <a:rPr lang="fr-CA" sz="2800" dirty="0">
                <a:latin typeface="Arial" charset="0"/>
                <a:cs typeface="+mn-cs"/>
              </a:rPr>
              <a:t>Ils </a:t>
            </a:r>
            <a:r>
              <a:rPr lang="fr-CA" sz="2800" b="1" u="sng" dirty="0">
                <a:uFill>
                  <a:solidFill>
                    <a:srgbClr val="C00000"/>
                  </a:solidFill>
                </a:uFill>
                <a:latin typeface="Arial" charset="0"/>
                <a:cs typeface="+mn-cs"/>
              </a:rPr>
              <a:t>sont</a:t>
            </a:r>
            <a:r>
              <a:rPr lang="fr-CA" sz="2800" b="1" dirty="0">
                <a:latin typeface="Arial" charset="0"/>
                <a:cs typeface="+mn-cs"/>
              </a:rPr>
              <a:t> rentrés </a:t>
            </a:r>
            <a:r>
              <a:rPr lang="fr-CA" sz="2800" dirty="0">
                <a:latin typeface="Arial" charset="0"/>
                <a:cs typeface="+mn-cs"/>
              </a:rPr>
              <a:t>ensemble.</a:t>
            </a:r>
            <a:endParaRPr lang="en-US" sz="2800" dirty="0">
              <a:latin typeface="Arial" charset="0"/>
              <a:cs typeface="+mn-cs"/>
            </a:endParaRPr>
          </a:p>
        </p:txBody>
      </p:sp>
      <p:sp>
        <p:nvSpPr>
          <p:cNvPr id="15" name="Rectangle 14">
            <a:extLst>
              <a:ext uri="{FF2B5EF4-FFF2-40B4-BE49-F238E27FC236}">
                <a16:creationId xmlns:a16="http://schemas.microsoft.com/office/drawing/2014/main" id="{B54316C4-C71F-14B4-8291-D9BD1208E418}"/>
              </a:ext>
            </a:extLst>
          </p:cNvPr>
          <p:cNvSpPr/>
          <p:nvPr/>
        </p:nvSpPr>
        <p:spPr>
          <a:xfrm>
            <a:off x="1843314" y="5261662"/>
            <a:ext cx="6226922" cy="523220"/>
          </a:xfrm>
          <a:prstGeom prst="rect">
            <a:avLst/>
          </a:prstGeom>
        </p:spPr>
        <p:txBody>
          <a:bodyPr wrap="square">
            <a:spAutoFit/>
          </a:bodyPr>
          <a:lstStyle/>
          <a:p>
            <a:pPr>
              <a:defRPr/>
            </a:pPr>
            <a:r>
              <a:rPr lang="fr-CA" sz="2800" dirty="0">
                <a:latin typeface="Arial" charset="0"/>
                <a:cs typeface="+mn-cs"/>
              </a:rPr>
              <a:t>Il </a:t>
            </a:r>
            <a:r>
              <a:rPr lang="fr-CA" sz="2800" b="1" u="sng" dirty="0">
                <a:uFill>
                  <a:solidFill>
                    <a:srgbClr val="C00000"/>
                  </a:solidFill>
                </a:uFill>
                <a:latin typeface="Arial" charset="0"/>
                <a:cs typeface="+mn-cs"/>
              </a:rPr>
              <a:t>a</a:t>
            </a:r>
            <a:r>
              <a:rPr lang="fr-CA" sz="2800" b="1" dirty="0">
                <a:latin typeface="Arial" charset="0"/>
                <a:cs typeface="+mn-cs"/>
              </a:rPr>
              <a:t> rentré </a:t>
            </a:r>
            <a:r>
              <a:rPr lang="fr-CA" sz="2800" dirty="0">
                <a:latin typeface="Arial" charset="0"/>
                <a:cs typeface="+mn-cs"/>
              </a:rPr>
              <a:t>la voiture dans le garage.</a:t>
            </a:r>
            <a:endParaRPr lang="en-US" sz="2800" dirty="0">
              <a:latin typeface="Arial" charset="0"/>
              <a:cs typeface="+mn-cs"/>
            </a:endParaRPr>
          </a:p>
        </p:txBody>
      </p:sp>
      <p:cxnSp>
        <p:nvCxnSpPr>
          <p:cNvPr id="16" name="Straight Connector 15">
            <a:extLst>
              <a:ext uri="{FF2B5EF4-FFF2-40B4-BE49-F238E27FC236}">
                <a16:creationId xmlns:a16="http://schemas.microsoft.com/office/drawing/2014/main" id="{EC89BE88-9798-A622-0B75-B11CD16BD836}"/>
              </a:ext>
            </a:extLst>
          </p:cNvPr>
          <p:cNvCxnSpPr>
            <a:cxnSpLocks/>
          </p:cNvCxnSpPr>
          <p:nvPr/>
        </p:nvCxnSpPr>
        <p:spPr>
          <a:xfrm>
            <a:off x="3578861" y="5718862"/>
            <a:ext cx="1463040" cy="0"/>
          </a:xfrm>
          <a:prstGeom prst="line">
            <a:avLst/>
          </a:prstGeom>
          <a:noFill/>
          <a:ln w="28575" cap="flat" cmpd="sng" algn="ctr">
            <a:solidFill>
              <a:srgbClr val="C00000"/>
            </a:solidFill>
            <a:prstDash val="solid"/>
          </a:ln>
          <a:effectLst/>
        </p:spPr>
      </p:cxnSp>
      <p:sp>
        <p:nvSpPr>
          <p:cNvPr id="17" name="Rectangle 16">
            <a:extLst>
              <a:ext uri="{FF2B5EF4-FFF2-40B4-BE49-F238E27FC236}">
                <a16:creationId xmlns:a16="http://schemas.microsoft.com/office/drawing/2014/main" id="{AE63BDBB-AD34-2EF2-D9AF-BFDF30D66561}"/>
              </a:ext>
            </a:extLst>
          </p:cNvPr>
          <p:cNvSpPr>
            <a:spLocks noChangeArrowheads="1"/>
          </p:cNvSpPr>
          <p:nvPr/>
        </p:nvSpPr>
        <p:spPr bwMode="auto">
          <a:xfrm>
            <a:off x="4115132" y="5699849"/>
            <a:ext cx="525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altLang="fr-FR" sz="1200" b="1" i="0" u="none" strike="noStrike" kern="0" cap="none" spc="0" normalizeH="0" baseline="0" noProof="0" dirty="0">
                <a:ln>
                  <a:noFill/>
                </a:ln>
                <a:solidFill>
                  <a:srgbClr val="333766"/>
                </a:solidFill>
                <a:effectLst/>
                <a:uLnTx/>
                <a:uFillTx/>
                <a:latin typeface="Arial" panose="020B0604020202020204" pitchFamily="34" charset="0"/>
                <a:cs typeface="+mn-cs"/>
              </a:rPr>
              <a:t>COD</a:t>
            </a:r>
            <a:endParaRPr kumimoji="0" lang="fr-FR" altLang="fr-FR" sz="1200" b="1"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Tree>
    <p:custDataLst>
      <p:tags r:id="rId1"/>
    </p:custDataLst>
    <p:extLst>
      <p:ext uri="{BB962C8B-B14F-4D97-AF65-F5344CB8AC3E}">
        <p14:creationId xmlns:p14="http://schemas.microsoft.com/office/powerpoint/2010/main" val="39612549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800" decel="100000"/>
                                        <p:tgtEl>
                                          <p:spTgt spid="12"/>
                                        </p:tgtEl>
                                      </p:cBhvr>
                                    </p:animEffect>
                                    <p:anim calcmode="lin" valueType="num">
                                      <p:cBhvr>
                                        <p:cTn id="13" dur="800" decel="100000" fill="hold"/>
                                        <p:tgtEl>
                                          <p:spTgt spid="12"/>
                                        </p:tgtEl>
                                        <p:attrNameLst>
                                          <p:attrName>style.rotation</p:attrName>
                                        </p:attrNameLst>
                                      </p:cBhvr>
                                      <p:tavLst>
                                        <p:tav tm="0">
                                          <p:val>
                                            <p:fltVal val="-90"/>
                                          </p:val>
                                        </p:tav>
                                        <p:tav tm="100000">
                                          <p:val>
                                            <p:fltVal val="0"/>
                                          </p:val>
                                        </p:tav>
                                      </p:tavLst>
                                    </p:anim>
                                    <p:anim calcmode="lin" valueType="num">
                                      <p:cBhvr>
                                        <p:cTn id="14" dur="800" decel="100000" fill="hold"/>
                                        <p:tgtEl>
                                          <p:spTgt spid="12"/>
                                        </p:tgtEl>
                                        <p:attrNameLst>
                                          <p:attrName>ppt_x</p:attrName>
                                        </p:attrNameLst>
                                      </p:cBhvr>
                                      <p:tavLst>
                                        <p:tav tm="0">
                                          <p:val>
                                            <p:strVal val="#ppt_x+0.4"/>
                                          </p:val>
                                        </p:tav>
                                        <p:tav tm="100000">
                                          <p:val>
                                            <p:strVal val="#ppt_x-0.05"/>
                                          </p:val>
                                        </p:tav>
                                      </p:tavLst>
                                    </p:anim>
                                    <p:anim calcmode="lin" valueType="num">
                                      <p:cBhvr>
                                        <p:cTn id="15" dur="800" decel="100000" fill="hold"/>
                                        <p:tgtEl>
                                          <p:spTgt spid="1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strVal val="#ppt_w+.3"/>
                                          </p:val>
                                        </p:tav>
                                        <p:tav tm="100000">
                                          <p:val>
                                            <p:strVal val="#ppt_w"/>
                                          </p:val>
                                        </p:tav>
                                      </p:tavLst>
                                    </p:anim>
                                    <p:anim calcmode="lin" valueType="num">
                                      <p:cBhvr>
                                        <p:cTn id="26" dur="1000" fill="hold"/>
                                        <p:tgtEl>
                                          <p:spTgt spid="14"/>
                                        </p:tgtEl>
                                        <p:attrNameLst>
                                          <p:attrName>ppt_h</p:attrName>
                                        </p:attrNameLst>
                                      </p:cBhvr>
                                      <p:tavLst>
                                        <p:tav tm="0">
                                          <p:val>
                                            <p:strVal val="#ppt_h"/>
                                          </p:val>
                                        </p:tav>
                                        <p:tav tm="100000">
                                          <p:val>
                                            <p:strVal val="#ppt_h"/>
                                          </p:val>
                                        </p:tav>
                                      </p:tavLst>
                                    </p:anim>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1"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D83F-D521-B203-1BFB-7E5E5FA665D8}"/>
              </a:ext>
            </a:extLst>
          </p:cNvPr>
          <p:cNvSpPr>
            <a:spLocks noGrp="1"/>
          </p:cNvSpPr>
          <p:nvPr>
            <p:ph type="title"/>
          </p:nvPr>
        </p:nvSpPr>
        <p:spPr/>
        <p:txBody>
          <a:bodyPr/>
          <a:lstStyle/>
          <a:p>
            <a:r>
              <a:rPr lang="fr-CA" dirty="0"/>
              <a:t>En résumé</a:t>
            </a:r>
          </a:p>
        </p:txBody>
      </p:sp>
      <p:pic>
        <p:nvPicPr>
          <p:cNvPr id="3" name="Picture 2" descr="ryba3.jpg">
            <a:extLst>
              <a:ext uri="{FF2B5EF4-FFF2-40B4-BE49-F238E27FC236}">
                <a16:creationId xmlns:a16="http://schemas.microsoft.com/office/drawing/2014/main" id="{A4780EC5-A9C5-AD30-18FC-F949AB3A9ECB}"/>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250950" y="602823"/>
            <a:ext cx="10767352" cy="637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ded Corner 8">
            <a:extLst>
              <a:ext uri="{FF2B5EF4-FFF2-40B4-BE49-F238E27FC236}">
                <a16:creationId xmlns:a16="http://schemas.microsoft.com/office/drawing/2014/main" id="{1142CD31-54B4-0CD2-D1E5-D9AB0099344C}"/>
              </a:ext>
            </a:extLst>
          </p:cNvPr>
          <p:cNvSpPr/>
          <p:nvPr/>
        </p:nvSpPr>
        <p:spPr>
          <a:xfrm rot="645157">
            <a:off x="9326563" y="521177"/>
            <a:ext cx="1905000" cy="1665514"/>
          </a:xfrm>
          <a:prstGeom prst="foldedCorner">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sz="1400" dirty="0">
              <a:solidFill>
                <a:schemeClr val="bg1">
                  <a:lumMod val="50000"/>
                </a:schemeClr>
              </a:solidFill>
            </a:endParaRPr>
          </a:p>
          <a:p>
            <a:pPr algn="ctr">
              <a:defRPr/>
            </a:pPr>
            <a:r>
              <a:rPr lang="fr-CA" sz="3600" dirty="0">
                <a:solidFill>
                  <a:srgbClr val="333766"/>
                </a:solidFill>
              </a:rPr>
              <a:t>COD</a:t>
            </a:r>
            <a:r>
              <a:rPr lang="fr-CA" sz="3600" dirty="0">
                <a:solidFill>
                  <a:schemeClr val="bg1">
                    <a:lumMod val="50000"/>
                  </a:schemeClr>
                </a:solidFill>
              </a:rPr>
              <a:t> → </a:t>
            </a:r>
            <a:r>
              <a:rPr lang="fr-CA" sz="3600" dirty="0">
                <a:solidFill>
                  <a:srgbClr val="C00000"/>
                </a:solidFill>
              </a:rPr>
              <a:t>AVOIR</a:t>
            </a:r>
            <a:endParaRPr lang="fr-FR" sz="1200" dirty="0">
              <a:solidFill>
                <a:srgbClr val="C00000"/>
              </a:solidFill>
            </a:endParaRPr>
          </a:p>
        </p:txBody>
      </p:sp>
    </p:spTree>
    <p:custDataLst>
      <p:tags r:id="rId1"/>
    </p:custDataLst>
    <p:extLst>
      <p:ext uri="{BB962C8B-B14F-4D97-AF65-F5344CB8AC3E}">
        <p14:creationId xmlns:p14="http://schemas.microsoft.com/office/powerpoint/2010/main" val="15617878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3996-651D-4E60-972C-6F9FC358452C}"/>
              </a:ext>
            </a:extLst>
          </p:cNvPr>
          <p:cNvSpPr>
            <a:spLocks noGrp="1"/>
          </p:cNvSpPr>
          <p:nvPr>
            <p:ph type="title"/>
          </p:nvPr>
        </p:nvSpPr>
        <p:spPr/>
        <p:txBody>
          <a:bodyPr/>
          <a:lstStyle/>
          <a:p>
            <a:r>
              <a:rPr lang="fr-FR" sz="2800" dirty="0"/>
              <a:t>Les temps composés?</a:t>
            </a:r>
            <a:endParaRPr lang="fr-CA" dirty="0"/>
          </a:p>
        </p:txBody>
      </p:sp>
      <p:pic>
        <p:nvPicPr>
          <p:cNvPr id="23" name="Picture 15" descr="C:\Documents and Settings\ktsedryk\My Documents\Enseignement\Waterloo\Distance\252\temps passes\images\choice.jpg">
            <a:extLst>
              <a:ext uri="{FF2B5EF4-FFF2-40B4-BE49-F238E27FC236}">
                <a16:creationId xmlns:a16="http://schemas.microsoft.com/office/drawing/2014/main" id="{EA80439E-E03E-713D-37C5-211EFE6BAC25}"/>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285961" y="3815770"/>
            <a:ext cx="3909003" cy="320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5">
            <a:extLst>
              <a:ext uri="{FF2B5EF4-FFF2-40B4-BE49-F238E27FC236}">
                <a16:creationId xmlns:a16="http://schemas.microsoft.com/office/drawing/2014/main" id="{0A3C6A44-AD63-A4A2-0693-6EF160C0EDBA}"/>
              </a:ext>
            </a:extLst>
          </p:cNvPr>
          <p:cNvSpPr txBox="1">
            <a:spLocks/>
          </p:cNvSpPr>
          <p:nvPr/>
        </p:nvSpPr>
        <p:spPr bwMode="auto">
          <a:xfrm>
            <a:off x="2393950" y="1344612"/>
            <a:ext cx="82296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marR="0" lvl="0" indent="-457200" algn="l" defTabSz="914400" rtl="0" eaLnBrk="0" fontAlgn="base" latinLnBrk="0" hangingPunct="0">
              <a:lnSpc>
                <a:spcPct val="100000"/>
              </a:lnSpc>
              <a:spcBef>
                <a:spcPct val="20000"/>
              </a:spcBef>
              <a:spcAft>
                <a:spcPct val="0"/>
              </a:spcAft>
              <a:buClrTx/>
              <a:buSzTx/>
              <a:buFontTx/>
              <a:buNone/>
              <a:tabLst/>
              <a:defRPr/>
            </a:pPr>
            <a:r>
              <a:rPr kumimoji="0" lang="fr-CA" altLang="fr-FR" sz="3200" b="0" i="0" u="none" strike="noStrike" kern="0" cap="none" spc="0" normalizeH="0" baseline="0" noProof="0" dirty="0">
                <a:ln>
                  <a:noFill/>
                </a:ln>
                <a:solidFill>
                  <a:srgbClr val="333766"/>
                </a:solidFill>
                <a:effectLst/>
                <a:uLnTx/>
                <a:uFillTx/>
                <a:latin typeface="Arial"/>
                <a:ea typeface="+mn-ea"/>
                <a:cs typeface="+mn-cs"/>
              </a:rPr>
              <a:t>             </a:t>
            </a:r>
            <a:r>
              <a:rPr kumimoji="0" lang="fr-CA" altLang="fr-FR" sz="4000" b="0" i="0" u="none" strike="noStrike" kern="0" cap="none" spc="0" normalizeH="0" baseline="0" noProof="0" dirty="0">
                <a:ln>
                  <a:noFill/>
                </a:ln>
                <a:solidFill>
                  <a:srgbClr val="333766"/>
                </a:solidFill>
                <a:effectLst/>
                <a:uLnTx/>
                <a:uFillTx/>
                <a:latin typeface="Arial"/>
                <a:ea typeface="+mn-ea"/>
                <a:cs typeface="+mn-cs"/>
              </a:rPr>
              <a:t>composé = </a:t>
            </a:r>
            <a:r>
              <a:rPr kumimoji="0" lang="fr-CA" altLang="fr-FR" sz="4000" b="1" i="0" u="none" strike="noStrike" kern="0" cap="none" spc="0" normalizeH="0" baseline="0" noProof="0" dirty="0">
                <a:ln>
                  <a:noFill/>
                </a:ln>
                <a:solidFill>
                  <a:srgbClr val="333766"/>
                </a:solidFill>
                <a:effectLst/>
                <a:uLnTx/>
                <a:uFillTx/>
                <a:latin typeface="Arial"/>
                <a:ea typeface="+mn-ea"/>
                <a:cs typeface="+mn-cs"/>
              </a:rPr>
              <a:t>2 verbes </a:t>
            </a:r>
            <a:endParaRPr kumimoji="0" lang="fr-CA" altLang="fr-FR" sz="3200" b="1" i="0" u="none" strike="noStrike" kern="0" cap="none" spc="0" normalizeH="0" baseline="0" noProof="0" dirty="0">
              <a:ln>
                <a:noFill/>
              </a:ln>
              <a:solidFill>
                <a:srgbClr val="333766"/>
              </a:solidFill>
              <a:effectLst/>
              <a:uLnTx/>
              <a:uFillTx/>
              <a:latin typeface="Arial"/>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Tx/>
              <a:buNone/>
              <a:tabLst/>
              <a:defRPr/>
            </a:pPr>
            <a:endParaRPr kumimoji="0" lang="fr-CA" altLang="fr-FR" sz="2000" b="0" i="0" u="none" strike="noStrike" kern="0" cap="none" spc="0" normalizeH="0" baseline="0" noProof="0" dirty="0">
              <a:ln>
                <a:noFill/>
              </a:ln>
              <a:solidFill>
                <a:srgbClr val="333766"/>
              </a:solidFill>
              <a:effectLst/>
              <a:uLnTx/>
              <a:uFillTx/>
              <a:latin typeface="Arial"/>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Tx/>
              <a:buNone/>
              <a:tabLst/>
              <a:defRPr/>
            </a:pPr>
            <a:endParaRPr kumimoji="0" lang="fr-CA" altLang="fr-FR" sz="2000" b="0" i="0" u="none" strike="noStrike" kern="0" cap="none" spc="0" normalizeH="0" baseline="0" noProof="0" dirty="0">
              <a:ln>
                <a:noFill/>
              </a:ln>
              <a:solidFill>
                <a:srgbClr val="333766"/>
              </a:solidFill>
              <a:effectLst/>
              <a:uLnTx/>
              <a:uFillTx/>
              <a:latin typeface="Arial"/>
              <a:ea typeface="+mn-ea"/>
              <a:cs typeface="+mn-cs"/>
            </a:endParaRPr>
          </a:p>
        </p:txBody>
      </p:sp>
      <p:cxnSp>
        <p:nvCxnSpPr>
          <p:cNvPr id="25" name="Straight Arrow Connector 24">
            <a:extLst>
              <a:ext uri="{FF2B5EF4-FFF2-40B4-BE49-F238E27FC236}">
                <a16:creationId xmlns:a16="http://schemas.microsoft.com/office/drawing/2014/main" id="{96D7C62D-EF6C-4E41-5458-CEC0BC748156}"/>
              </a:ext>
            </a:extLst>
          </p:cNvPr>
          <p:cNvCxnSpPr/>
          <p:nvPr/>
        </p:nvCxnSpPr>
        <p:spPr bwMode="auto">
          <a:xfrm rot="10800000" flipV="1">
            <a:off x="6692900" y="2168524"/>
            <a:ext cx="838200" cy="533400"/>
          </a:xfrm>
          <a:prstGeom prst="straightConnector1">
            <a:avLst/>
          </a:prstGeom>
          <a:noFill/>
          <a:ln w="38100" cap="rnd" cmpd="sng" algn="ctr">
            <a:solidFill>
              <a:srgbClr val="99CCFF">
                <a:shade val="95000"/>
                <a:satMod val="105000"/>
              </a:srgbClr>
            </a:solidFill>
            <a:prstDash val="solid"/>
            <a:tailEnd type="arrow"/>
          </a:ln>
          <a:effectLst/>
        </p:spPr>
      </p:cxnSp>
      <p:cxnSp>
        <p:nvCxnSpPr>
          <p:cNvPr id="26" name="Straight Arrow Connector 25">
            <a:extLst>
              <a:ext uri="{FF2B5EF4-FFF2-40B4-BE49-F238E27FC236}">
                <a16:creationId xmlns:a16="http://schemas.microsoft.com/office/drawing/2014/main" id="{6F3EF527-7295-FC80-AFEE-8E205901075E}"/>
              </a:ext>
            </a:extLst>
          </p:cNvPr>
          <p:cNvCxnSpPr/>
          <p:nvPr/>
        </p:nvCxnSpPr>
        <p:spPr bwMode="auto">
          <a:xfrm>
            <a:off x="7531100" y="2168524"/>
            <a:ext cx="838200" cy="533400"/>
          </a:xfrm>
          <a:prstGeom prst="straightConnector1">
            <a:avLst/>
          </a:prstGeom>
          <a:noFill/>
          <a:ln w="38100" cap="rnd" cmpd="sng" algn="ctr">
            <a:solidFill>
              <a:srgbClr val="99CCFF">
                <a:shade val="95000"/>
                <a:satMod val="105000"/>
              </a:srgbClr>
            </a:solidFill>
            <a:prstDash val="solid"/>
            <a:tailEnd type="arrow"/>
          </a:ln>
          <a:effectLst/>
        </p:spPr>
      </p:cxnSp>
      <p:sp>
        <p:nvSpPr>
          <p:cNvPr id="27" name="Rectangle 23">
            <a:extLst>
              <a:ext uri="{FF2B5EF4-FFF2-40B4-BE49-F238E27FC236}">
                <a16:creationId xmlns:a16="http://schemas.microsoft.com/office/drawing/2014/main" id="{67EBCE47-7C00-1F2A-4D30-048305DE16F4}"/>
              </a:ext>
            </a:extLst>
          </p:cNvPr>
          <p:cNvSpPr>
            <a:spLocks noChangeArrowheads="1"/>
          </p:cNvSpPr>
          <p:nvPr/>
        </p:nvSpPr>
        <p:spPr bwMode="auto">
          <a:xfrm>
            <a:off x="5168900" y="2740024"/>
            <a:ext cx="1960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fr-FR" sz="3200" b="1" i="0" u="none" strike="noStrike" kern="0" cap="none" spc="0" normalizeH="0" baseline="0" noProof="0">
                <a:ln>
                  <a:noFill/>
                </a:ln>
                <a:solidFill>
                  <a:srgbClr val="000000"/>
                </a:solidFill>
                <a:effectLst/>
                <a:uLnTx/>
                <a:uFillTx/>
                <a:latin typeface="Arial" panose="020B0604020202020204" pitchFamily="34" charset="0"/>
                <a:cs typeface="+mn-cs"/>
              </a:rPr>
              <a:t>auxiliaire</a:t>
            </a:r>
          </a:p>
        </p:txBody>
      </p:sp>
      <p:grpSp>
        <p:nvGrpSpPr>
          <p:cNvPr id="28" name="Group 26">
            <a:extLst>
              <a:ext uri="{FF2B5EF4-FFF2-40B4-BE49-F238E27FC236}">
                <a16:creationId xmlns:a16="http://schemas.microsoft.com/office/drawing/2014/main" id="{85D757DD-930D-E374-12EE-F67A974100ED}"/>
              </a:ext>
            </a:extLst>
          </p:cNvPr>
          <p:cNvGrpSpPr>
            <a:grpSpLocks/>
          </p:cNvGrpSpPr>
          <p:nvPr/>
        </p:nvGrpSpPr>
        <p:grpSpPr bwMode="auto">
          <a:xfrm>
            <a:off x="5168900" y="3324224"/>
            <a:ext cx="1914525" cy="720725"/>
            <a:chOff x="2743204" y="2933700"/>
            <a:chExt cx="3829958" cy="1009129"/>
          </a:xfrm>
        </p:grpSpPr>
        <p:cxnSp>
          <p:nvCxnSpPr>
            <p:cNvPr id="29" name="Straight Arrow Connector 28">
              <a:extLst>
                <a:ext uri="{FF2B5EF4-FFF2-40B4-BE49-F238E27FC236}">
                  <a16:creationId xmlns:a16="http://schemas.microsoft.com/office/drawing/2014/main" id="{A28C07FF-B46A-55AF-1A7F-A8073DDC2D09}"/>
                </a:ext>
              </a:extLst>
            </p:cNvPr>
            <p:cNvCxnSpPr/>
            <p:nvPr/>
          </p:nvCxnSpPr>
          <p:spPr>
            <a:xfrm rot="10800000" flipV="1">
              <a:off x="2743204" y="2933700"/>
              <a:ext cx="1981670" cy="1009129"/>
            </a:xfrm>
            <a:prstGeom prst="straightConnector1">
              <a:avLst/>
            </a:prstGeom>
            <a:noFill/>
            <a:ln w="38100" cap="rnd" cmpd="sng" algn="ctr">
              <a:solidFill>
                <a:srgbClr val="99CCFF">
                  <a:shade val="95000"/>
                  <a:satMod val="105000"/>
                </a:srgbClr>
              </a:solidFill>
              <a:prstDash val="solid"/>
              <a:tailEnd type="arrow"/>
            </a:ln>
            <a:effectLst/>
          </p:spPr>
        </p:cxnSp>
        <p:cxnSp>
          <p:nvCxnSpPr>
            <p:cNvPr id="30" name="Straight Arrow Connector 29">
              <a:extLst>
                <a:ext uri="{FF2B5EF4-FFF2-40B4-BE49-F238E27FC236}">
                  <a16:creationId xmlns:a16="http://schemas.microsoft.com/office/drawing/2014/main" id="{53E08A25-51D3-2497-2DDE-8559779497BA}"/>
                </a:ext>
              </a:extLst>
            </p:cNvPr>
            <p:cNvCxnSpPr/>
            <p:nvPr/>
          </p:nvCxnSpPr>
          <p:spPr>
            <a:xfrm>
              <a:off x="4724874" y="2933700"/>
              <a:ext cx="1848288" cy="1009129"/>
            </a:xfrm>
            <a:prstGeom prst="straightConnector1">
              <a:avLst/>
            </a:prstGeom>
            <a:noFill/>
            <a:ln w="38100" cap="rnd" cmpd="sng" algn="ctr">
              <a:solidFill>
                <a:srgbClr val="99CCFF">
                  <a:shade val="95000"/>
                  <a:satMod val="105000"/>
                </a:srgbClr>
              </a:solidFill>
              <a:prstDash val="solid"/>
              <a:tailEnd type="arrow"/>
            </a:ln>
            <a:effectLst/>
          </p:spPr>
        </p:cxnSp>
      </p:grpSp>
      <p:sp>
        <p:nvSpPr>
          <p:cNvPr id="31" name="Rectangle 27">
            <a:extLst>
              <a:ext uri="{FF2B5EF4-FFF2-40B4-BE49-F238E27FC236}">
                <a16:creationId xmlns:a16="http://schemas.microsoft.com/office/drawing/2014/main" id="{A79FA93F-3026-8AA7-27E4-41D5547A2168}"/>
              </a:ext>
            </a:extLst>
          </p:cNvPr>
          <p:cNvSpPr>
            <a:spLocks noChangeArrowheads="1"/>
          </p:cNvSpPr>
          <p:nvPr/>
        </p:nvSpPr>
        <p:spPr bwMode="auto">
          <a:xfrm>
            <a:off x="4603750" y="4122737"/>
            <a:ext cx="1044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fr-FR" sz="2800" b="1" i="0" u="none" strike="noStrike" kern="0" cap="none" spc="0" normalizeH="0" baseline="0" noProof="0" dirty="0" err="1">
                <a:ln>
                  <a:noFill/>
                </a:ln>
                <a:solidFill>
                  <a:srgbClr val="000000"/>
                </a:solidFill>
                <a:effectLst/>
                <a:uLnTx/>
                <a:uFillTx/>
                <a:latin typeface="Arial" panose="020B0604020202020204" pitchFamily="34" charset="0"/>
                <a:cs typeface="+mn-cs"/>
              </a:rPr>
              <a:t>avoir</a:t>
            </a:r>
            <a:endPar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2" name="Rectangle 28">
            <a:extLst>
              <a:ext uri="{FF2B5EF4-FFF2-40B4-BE49-F238E27FC236}">
                <a16:creationId xmlns:a16="http://schemas.microsoft.com/office/drawing/2014/main" id="{644BD1C2-36FC-7740-8EE1-98A3C76C9578}"/>
              </a:ext>
            </a:extLst>
          </p:cNvPr>
          <p:cNvSpPr>
            <a:spLocks noChangeArrowheads="1"/>
          </p:cNvSpPr>
          <p:nvPr/>
        </p:nvSpPr>
        <p:spPr bwMode="auto">
          <a:xfrm>
            <a:off x="6807200" y="4121149"/>
            <a:ext cx="84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fr-FR" sz="2800" b="1" i="0" u="none" strike="noStrike" kern="0" cap="none" spc="0" normalizeH="0" baseline="0" noProof="0" dirty="0" err="1">
                <a:ln>
                  <a:noFill/>
                </a:ln>
                <a:solidFill>
                  <a:srgbClr val="000000"/>
                </a:solidFill>
                <a:effectLst/>
                <a:uLnTx/>
                <a:uFillTx/>
                <a:latin typeface="Arial" panose="020B0604020202020204" pitchFamily="34" charset="0"/>
                <a:cs typeface="+mn-cs"/>
              </a:rPr>
              <a:t>être</a:t>
            </a:r>
            <a:endPar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3" name="TextBox 29">
            <a:extLst>
              <a:ext uri="{FF2B5EF4-FFF2-40B4-BE49-F238E27FC236}">
                <a16:creationId xmlns:a16="http://schemas.microsoft.com/office/drawing/2014/main" id="{A9D830D6-EBD9-B87D-5F31-DAEF250137FA}"/>
              </a:ext>
            </a:extLst>
          </p:cNvPr>
          <p:cNvSpPr txBox="1">
            <a:spLocks noChangeArrowheads="1"/>
          </p:cNvSpPr>
          <p:nvPr/>
        </p:nvSpPr>
        <p:spPr bwMode="auto">
          <a:xfrm>
            <a:off x="8064500" y="2816224"/>
            <a:ext cx="2940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altLang="fr-FR" sz="3200" b="0" i="0" u="none" strike="noStrike" kern="0" cap="none" spc="0" normalizeH="0" baseline="0" noProof="0">
                <a:ln>
                  <a:noFill/>
                </a:ln>
                <a:solidFill>
                  <a:srgbClr val="000000"/>
                </a:solidFill>
                <a:effectLst/>
                <a:uLnTx/>
                <a:uFillTx/>
                <a:latin typeface="Arial" panose="020B0604020202020204" pitchFamily="34" charset="0"/>
                <a:cs typeface="+mn-cs"/>
              </a:rPr>
              <a:t>participe passé</a:t>
            </a:r>
          </a:p>
        </p:txBody>
      </p:sp>
      <p:sp>
        <p:nvSpPr>
          <p:cNvPr id="34" name="Rectangle 30">
            <a:extLst>
              <a:ext uri="{FF2B5EF4-FFF2-40B4-BE49-F238E27FC236}">
                <a16:creationId xmlns:a16="http://schemas.microsoft.com/office/drawing/2014/main" id="{72443A0B-C4F9-A402-C6EA-389F62D890A9}"/>
              </a:ext>
            </a:extLst>
          </p:cNvPr>
          <p:cNvSpPr>
            <a:spLocks noChangeArrowheads="1"/>
          </p:cNvSpPr>
          <p:nvPr/>
        </p:nvSpPr>
        <p:spPr bwMode="auto">
          <a:xfrm>
            <a:off x="777874" y="2224086"/>
            <a:ext cx="2743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defTabSz="914400" eaLnBrk="1" fontAlgn="auto" latinLnBrk="0" hangingPunct="1">
              <a:lnSpc>
                <a:spcPct val="100000"/>
              </a:lnSpc>
              <a:spcBef>
                <a:spcPts val="0"/>
              </a:spcBef>
              <a:spcAft>
                <a:spcPts val="0"/>
              </a:spcAft>
              <a:buClrTx/>
              <a:buSzTx/>
              <a:buFontTx/>
              <a:buNone/>
              <a:tabLst/>
              <a:defRPr/>
            </a:pPr>
            <a:r>
              <a:rPr kumimoji="0" lang="fr-CA" altLang="fr-FR" sz="1600" b="1" i="0" u="none" strike="noStrike" kern="0" cap="none" spc="0" normalizeH="0" baseline="0" noProof="0" dirty="0">
                <a:ln>
                  <a:noFill/>
                </a:ln>
                <a:solidFill>
                  <a:srgbClr val="627B9A"/>
                </a:solidFill>
                <a:effectLst/>
                <a:uLnTx/>
                <a:uFillTx/>
                <a:latin typeface="Arial" panose="020B0604020202020204" pitchFamily="34" charset="0"/>
                <a:cs typeface="+mn-cs"/>
              </a:rPr>
              <a:t>Temps composés:</a:t>
            </a: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altLang="fr-FR" sz="1600" b="0" i="0" u="none" strike="noStrike" kern="0" cap="none" spc="0" normalizeH="0" baseline="0" noProof="0" dirty="0">
                <a:ln>
                  <a:noFill/>
                </a:ln>
                <a:solidFill>
                  <a:srgbClr val="627B9A"/>
                </a:solidFill>
                <a:effectLst/>
                <a:uLnTx/>
                <a:uFillTx/>
                <a:latin typeface="Arial" panose="020B0604020202020204" pitchFamily="34" charset="0"/>
                <a:cs typeface="+mn-cs"/>
              </a:rPr>
              <a:t>passé composé</a:t>
            </a:r>
            <a:endParaRPr kumimoji="0" lang="en-US" altLang="fr-FR" sz="1600" b="0" i="0" u="none" strike="noStrike" kern="0" cap="none" spc="0" normalizeH="0" baseline="0" noProof="0" dirty="0">
              <a:ln>
                <a:noFill/>
              </a:ln>
              <a:solidFill>
                <a:srgbClr val="627B9A"/>
              </a:solidFill>
              <a:effectLst/>
              <a:uLnTx/>
              <a:uFillTx/>
              <a:latin typeface="Arial" panose="020B0604020202020204" pitchFamily="34" charset="0"/>
              <a:cs typeface="+mn-cs"/>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altLang="fr-FR" sz="1600" b="0" i="0" u="none" strike="noStrike" kern="0" cap="none" spc="0" normalizeH="0" baseline="0" noProof="0" dirty="0">
                <a:ln>
                  <a:noFill/>
                </a:ln>
                <a:solidFill>
                  <a:srgbClr val="627B9A"/>
                </a:solidFill>
                <a:effectLst/>
                <a:uLnTx/>
                <a:uFillTx/>
                <a:latin typeface="Arial" panose="020B0604020202020204" pitchFamily="34" charset="0"/>
                <a:cs typeface="+mn-cs"/>
              </a:rPr>
              <a:t>plus-que-parfait</a:t>
            </a:r>
            <a:endParaRPr kumimoji="0" lang="en-US" altLang="fr-FR" sz="1600" b="0" i="0" u="none" strike="noStrike" kern="0" cap="none" spc="0" normalizeH="0" baseline="0" noProof="0" dirty="0">
              <a:ln>
                <a:noFill/>
              </a:ln>
              <a:solidFill>
                <a:srgbClr val="627B9A"/>
              </a:solidFill>
              <a:effectLst/>
              <a:uLnTx/>
              <a:uFillTx/>
              <a:latin typeface="Arial" panose="020B0604020202020204" pitchFamily="34" charset="0"/>
              <a:cs typeface="+mn-cs"/>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altLang="fr-FR" sz="1600" b="0" i="0" u="none" strike="noStrike" kern="0" cap="none" spc="0" normalizeH="0" baseline="0" noProof="0" dirty="0">
                <a:ln>
                  <a:noFill/>
                </a:ln>
                <a:solidFill>
                  <a:srgbClr val="627B9A"/>
                </a:solidFill>
                <a:effectLst/>
                <a:uLnTx/>
                <a:uFillTx/>
                <a:latin typeface="Arial" panose="020B0604020202020204" pitchFamily="34" charset="0"/>
                <a:cs typeface="+mn-cs"/>
              </a:rPr>
              <a:t>futur antérieur</a:t>
            </a:r>
            <a:endParaRPr kumimoji="0" lang="en-US" altLang="fr-FR" sz="1600" b="0" i="0" u="none" strike="noStrike" kern="0" cap="none" spc="0" normalizeH="0" baseline="0" noProof="0" dirty="0">
              <a:ln>
                <a:noFill/>
              </a:ln>
              <a:solidFill>
                <a:srgbClr val="627B9A"/>
              </a:solidFill>
              <a:effectLst/>
              <a:uLnTx/>
              <a:uFillTx/>
              <a:latin typeface="Arial" panose="020B0604020202020204" pitchFamily="34" charset="0"/>
              <a:cs typeface="+mn-cs"/>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altLang="fr-FR" sz="1600" b="0" i="0" u="none" strike="noStrike" kern="0" cap="none" spc="0" normalizeH="0" baseline="0" noProof="0" dirty="0">
                <a:ln>
                  <a:noFill/>
                </a:ln>
                <a:solidFill>
                  <a:srgbClr val="627B9A"/>
                </a:solidFill>
                <a:effectLst/>
                <a:uLnTx/>
                <a:uFillTx/>
                <a:latin typeface="Arial" panose="020B0604020202020204" pitchFamily="34" charset="0"/>
                <a:cs typeface="+mn-cs"/>
              </a:rPr>
              <a:t>conditionnel passé</a:t>
            </a:r>
            <a:endParaRPr kumimoji="0" lang="en-US" altLang="fr-FR" sz="1600" b="0" i="0" u="none" strike="noStrike" kern="0" cap="none" spc="0" normalizeH="0" baseline="0" noProof="0" dirty="0">
              <a:ln>
                <a:noFill/>
              </a:ln>
              <a:solidFill>
                <a:srgbClr val="627B9A"/>
              </a:solidFill>
              <a:effectLst/>
              <a:uLnTx/>
              <a:uFillTx/>
              <a:latin typeface="Arial" panose="020B0604020202020204" pitchFamily="34" charset="0"/>
              <a:cs typeface="+mn-cs"/>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altLang="fr-FR" sz="1600" b="0" i="0" u="none" strike="noStrike" kern="0" cap="none" spc="0" normalizeH="0" baseline="0" noProof="0" dirty="0">
                <a:ln>
                  <a:noFill/>
                </a:ln>
                <a:solidFill>
                  <a:srgbClr val="627B9A"/>
                </a:solidFill>
                <a:effectLst/>
                <a:uLnTx/>
                <a:uFillTx/>
                <a:latin typeface="Arial" panose="020B0604020202020204" pitchFamily="34" charset="0"/>
                <a:cs typeface="+mn-cs"/>
              </a:rPr>
              <a:t>passé surcomposé</a:t>
            </a:r>
            <a:endParaRPr kumimoji="0" lang="en-US" altLang="fr-FR" sz="1600" b="0" i="0" u="none" strike="noStrike" kern="0" cap="none" spc="0" normalizeH="0" baseline="0" noProof="0" dirty="0">
              <a:ln>
                <a:noFill/>
              </a:ln>
              <a:solidFill>
                <a:srgbClr val="627B9A"/>
              </a:solidFill>
              <a:effectLst/>
              <a:uLnTx/>
              <a:uFillTx/>
              <a:latin typeface="Arial" panose="020B0604020202020204" pitchFamily="34" charset="0"/>
              <a:cs typeface="+mn-cs"/>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altLang="fr-FR" sz="1600" b="0" i="0" u="none" strike="noStrike" kern="0" cap="none" spc="0" normalizeH="0" baseline="0" noProof="0" dirty="0">
                <a:ln>
                  <a:noFill/>
                </a:ln>
                <a:solidFill>
                  <a:srgbClr val="627B9A"/>
                </a:solidFill>
                <a:effectLst/>
                <a:uLnTx/>
                <a:uFillTx/>
                <a:latin typeface="Arial" panose="020B0604020202020204" pitchFamily="34" charset="0"/>
                <a:cs typeface="+mn-cs"/>
              </a:rPr>
              <a:t>infinitif passé</a:t>
            </a:r>
            <a:endParaRPr kumimoji="0" lang="en-US" altLang="fr-FR" sz="1600" b="0" i="0" u="none" strike="noStrike" kern="0" cap="none" spc="0" normalizeH="0" baseline="0" noProof="0" dirty="0">
              <a:ln>
                <a:noFill/>
              </a:ln>
              <a:solidFill>
                <a:srgbClr val="627B9A"/>
              </a:solidFill>
              <a:effectLst/>
              <a:uLnTx/>
              <a:uFillTx/>
              <a:latin typeface="Arial" panose="020B0604020202020204" pitchFamily="34" charset="0"/>
              <a:cs typeface="+mn-cs"/>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altLang="fr-FR" sz="1600" b="0" i="0" u="none" strike="noStrike" kern="0" cap="none" spc="0" normalizeH="0" baseline="0" noProof="0" dirty="0">
                <a:ln>
                  <a:noFill/>
                </a:ln>
                <a:solidFill>
                  <a:srgbClr val="627B9A"/>
                </a:solidFill>
                <a:effectLst/>
                <a:uLnTx/>
                <a:uFillTx/>
                <a:latin typeface="Arial" panose="020B0604020202020204" pitchFamily="34" charset="0"/>
                <a:cs typeface="+mn-cs"/>
              </a:rPr>
              <a:t>passé antérieur</a:t>
            </a:r>
            <a:endParaRPr kumimoji="0" lang="en-US" altLang="fr-FR" sz="1600" b="0" i="0" u="none" strike="noStrike" kern="0" cap="none" spc="0" normalizeH="0" baseline="0" noProof="0" dirty="0">
              <a:ln>
                <a:noFill/>
              </a:ln>
              <a:solidFill>
                <a:srgbClr val="627B9A"/>
              </a:solidFill>
              <a:effectLst/>
              <a:uLnTx/>
              <a:uFillTx/>
              <a:latin typeface="Arial" panose="020B0604020202020204" pitchFamily="34" charset="0"/>
              <a:cs typeface="+mn-cs"/>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altLang="fr-FR" sz="1600" b="0" i="0" u="none" strike="noStrike" kern="0" cap="none" spc="0" normalizeH="0" baseline="0" noProof="0" dirty="0">
                <a:ln>
                  <a:noFill/>
                </a:ln>
                <a:solidFill>
                  <a:srgbClr val="627B9A"/>
                </a:solidFill>
                <a:effectLst/>
                <a:uLnTx/>
                <a:uFillTx/>
                <a:latin typeface="Arial" panose="020B0604020202020204" pitchFamily="34" charset="0"/>
                <a:cs typeface="+mn-cs"/>
              </a:rPr>
              <a:t>participe passé composé</a:t>
            </a:r>
            <a:endParaRPr kumimoji="0" lang="en-US" altLang="fr-FR" sz="1600" b="0" i="0" u="none" strike="noStrike" kern="0" cap="none" spc="0" normalizeH="0" baseline="0" noProof="0" dirty="0">
              <a:ln>
                <a:noFill/>
              </a:ln>
              <a:solidFill>
                <a:srgbClr val="627B9A"/>
              </a:solidFill>
              <a:effectLst/>
              <a:uLnTx/>
              <a:uFillTx/>
              <a:latin typeface="Arial" panose="020B0604020202020204" pitchFamily="34" charset="0"/>
              <a:cs typeface="+mn-cs"/>
            </a:endParaRPr>
          </a:p>
        </p:txBody>
      </p:sp>
      <p:sp>
        <p:nvSpPr>
          <p:cNvPr id="35" name="Rectangle 34">
            <a:extLst>
              <a:ext uri="{FF2B5EF4-FFF2-40B4-BE49-F238E27FC236}">
                <a16:creationId xmlns:a16="http://schemas.microsoft.com/office/drawing/2014/main" id="{36C53362-6572-21EF-87E9-4D39490828AB}"/>
              </a:ext>
            </a:extLst>
          </p:cNvPr>
          <p:cNvSpPr/>
          <p:nvPr>
            <p:custDataLst>
              <p:tags r:id="rId3"/>
            </p:custDataLst>
          </p:nvPr>
        </p:nvSpPr>
        <p:spPr>
          <a:xfrm>
            <a:off x="4603750" y="4495224"/>
            <a:ext cx="1003915" cy="584775"/>
          </a:xfrm>
          <a:prstGeom prst="rect">
            <a:avLst/>
          </a:prstGeom>
          <a:noFill/>
        </p:spPr>
        <p:txBody>
          <a:bodyPr>
            <a:spAutoFit/>
          </a:bodyPr>
          <a:lstStyle/>
          <a:p>
            <a:pPr algn="ctr">
              <a:defRPr/>
            </a:pPr>
            <a:r>
              <a:rPr lang="en-US" sz="3200" dirty="0">
                <a:ln w="0"/>
                <a:solidFill>
                  <a:schemeClr val="accent1"/>
                </a:solidFill>
                <a:effectLst>
                  <a:outerShdw blurRad="50800" dist="38100" dir="2700000" algn="tl" rotWithShape="0">
                    <a:prstClr val="black">
                      <a:alpha val="40000"/>
                    </a:prstClr>
                  </a:outerShdw>
                </a:effectLst>
                <a:latin typeface="Arial" charset="0"/>
                <a:cs typeface="+mn-cs"/>
              </a:rPr>
              <a:t>97</a:t>
            </a:r>
            <a:r>
              <a:rPr lang="en-US" sz="2400" dirty="0">
                <a:ln w="0"/>
                <a:solidFill>
                  <a:schemeClr val="accent1"/>
                </a:solidFill>
                <a:effectLst>
                  <a:outerShdw blurRad="50800" dist="38100" dir="2700000" algn="tl" rotWithShape="0">
                    <a:prstClr val="black">
                      <a:alpha val="40000"/>
                    </a:prstClr>
                  </a:outerShdw>
                </a:effectLst>
                <a:latin typeface="Arial" charset="0"/>
                <a:cs typeface="+mn-cs"/>
              </a:rPr>
              <a:t>%</a:t>
            </a:r>
            <a:endParaRPr lang="en-US" sz="3200" dirty="0">
              <a:ln w="0"/>
              <a:solidFill>
                <a:schemeClr val="accent1"/>
              </a:solidFill>
              <a:effectLst>
                <a:outerShdw blurRad="50800" dist="38100" dir="2700000" algn="tl" rotWithShape="0">
                  <a:prstClr val="black">
                    <a:alpha val="40000"/>
                  </a:prstClr>
                </a:outerShdw>
              </a:effectLst>
              <a:latin typeface="Arial" charset="0"/>
              <a:cs typeface="+mn-cs"/>
            </a:endParaRPr>
          </a:p>
        </p:txBody>
      </p:sp>
      <p:sp>
        <p:nvSpPr>
          <p:cNvPr id="36" name="Rectangle 35">
            <a:extLst>
              <a:ext uri="{FF2B5EF4-FFF2-40B4-BE49-F238E27FC236}">
                <a16:creationId xmlns:a16="http://schemas.microsoft.com/office/drawing/2014/main" id="{C0B559C1-0066-5924-4F2F-DE2906B29701}"/>
              </a:ext>
            </a:extLst>
          </p:cNvPr>
          <p:cNvSpPr/>
          <p:nvPr/>
        </p:nvSpPr>
        <p:spPr>
          <a:xfrm>
            <a:off x="11622982" y="6780679"/>
            <a:ext cx="859531"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clipart.com</a:t>
            </a:r>
          </a:p>
        </p:txBody>
      </p:sp>
      <p:sp>
        <p:nvSpPr>
          <p:cNvPr id="37" name="Folded Corner 21">
            <a:extLst>
              <a:ext uri="{FF2B5EF4-FFF2-40B4-BE49-F238E27FC236}">
                <a16:creationId xmlns:a16="http://schemas.microsoft.com/office/drawing/2014/main" id="{8AC20BEC-7710-6784-7400-E9582F458108}"/>
              </a:ext>
            </a:extLst>
          </p:cNvPr>
          <p:cNvSpPr/>
          <p:nvPr/>
        </p:nvSpPr>
        <p:spPr>
          <a:xfrm>
            <a:off x="9039225" y="3371849"/>
            <a:ext cx="990600" cy="558800"/>
          </a:xfrm>
          <a:prstGeom prst="foldedCorne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srgbClr val="FFFFFF">
                    <a:lumMod val="50000"/>
                  </a:srgbClr>
                </a:solidFill>
                <a:effectLst/>
                <a:uLnTx/>
                <a:uFillTx/>
                <a:latin typeface="Arial"/>
                <a:ea typeface="+mn-ea"/>
                <a:cs typeface="+mn-cs"/>
              </a:rPr>
              <a:t>sens</a:t>
            </a:r>
            <a:endParaRPr kumimoji="0" lang="fr-FR" sz="1800" b="0" i="0" u="none" strike="noStrike" kern="0" cap="none" spc="0" normalizeH="0" baseline="0" noProof="0" dirty="0">
              <a:ln>
                <a:noFill/>
              </a:ln>
              <a:solidFill>
                <a:srgbClr val="FFFFFF">
                  <a:lumMod val="50000"/>
                </a:srgbClr>
              </a:solidFill>
              <a:effectLst/>
              <a:uLnTx/>
              <a:uFillTx/>
              <a:latin typeface="Arial"/>
              <a:ea typeface="+mn-ea"/>
              <a:cs typeface="+mn-cs"/>
            </a:endParaRPr>
          </a:p>
        </p:txBody>
      </p:sp>
      <p:sp>
        <p:nvSpPr>
          <p:cNvPr id="38" name="Folded Corner 23">
            <a:extLst>
              <a:ext uri="{FF2B5EF4-FFF2-40B4-BE49-F238E27FC236}">
                <a16:creationId xmlns:a16="http://schemas.microsoft.com/office/drawing/2014/main" id="{3D6805B5-63F5-23BE-EA2A-3B79DCACCEA1}"/>
              </a:ext>
            </a:extLst>
          </p:cNvPr>
          <p:cNvSpPr/>
          <p:nvPr/>
        </p:nvSpPr>
        <p:spPr>
          <a:xfrm>
            <a:off x="4603750" y="2359024"/>
            <a:ext cx="990600" cy="558800"/>
          </a:xfrm>
          <a:prstGeom prst="foldedCorne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srgbClr val="FFFFFF">
                    <a:lumMod val="50000"/>
                  </a:srgbClr>
                </a:solidFill>
                <a:effectLst/>
                <a:uLnTx/>
                <a:uFillTx/>
                <a:latin typeface="Arial"/>
                <a:ea typeface="+mn-ea"/>
                <a:cs typeface="+mn-cs"/>
              </a:rPr>
              <a:t>outil</a:t>
            </a:r>
            <a:endParaRPr kumimoji="0" lang="fr-FR" sz="1800" b="0" i="0" u="none" strike="noStrike" kern="0" cap="none" spc="0" normalizeH="0" baseline="0" noProof="0" dirty="0">
              <a:ln>
                <a:noFill/>
              </a:ln>
              <a:solidFill>
                <a:srgbClr val="FFFFFF">
                  <a:lumMod val="5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077467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par>
                                <p:cTn id="12" presetID="22" presetClass="entr" presetSubtype="1"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up)">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0-#ppt_w/2"/>
                                          </p:val>
                                        </p:tav>
                                        <p:tav tm="100000">
                                          <p:val>
                                            <p:strVal val="#ppt_x"/>
                                          </p:val>
                                        </p:tav>
                                      </p:tavLst>
                                    </p:anim>
                                    <p:anim calcmode="lin" valueType="num">
                                      <p:cBhvr additive="base">
                                        <p:cTn id="53"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3" grpId="0"/>
      <p:bldP spid="34" grpId="0"/>
      <p:bldP spid="36" grpId="0"/>
      <p:bldP spid="37"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59EA-0BCE-4332-BDD7-168340E1BE8B}"/>
              </a:ext>
            </a:extLst>
          </p:cNvPr>
          <p:cNvSpPr>
            <a:spLocks noGrp="1"/>
          </p:cNvSpPr>
          <p:nvPr>
            <p:ph type="title"/>
          </p:nvPr>
        </p:nvSpPr>
        <p:spPr/>
        <p:txBody>
          <a:bodyPr/>
          <a:lstStyle/>
          <a:p>
            <a:r>
              <a:rPr lang="fr-FR" sz="2800" dirty="0"/>
              <a:t>Auxiliaire: </a:t>
            </a:r>
            <a:r>
              <a:rPr lang="fr-FR" sz="2800" b="1" dirty="0"/>
              <a:t>être</a:t>
            </a:r>
            <a:endParaRPr lang="fr-CA" dirty="0"/>
          </a:p>
        </p:txBody>
      </p:sp>
      <p:pic>
        <p:nvPicPr>
          <p:cNvPr id="28" name="Picture 1" descr="C:\Documents and Settings\ktsedryk\My Documents\Enseignement\Waterloo\Distance\252\temps passes\images\maison.gif">
            <a:extLst>
              <a:ext uri="{FF2B5EF4-FFF2-40B4-BE49-F238E27FC236}">
                <a16:creationId xmlns:a16="http://schemas.microsoft.com/office/drawing/2014/main" id="{B4646FD9-652A-C05E-6586-25D19AF328EE}"/>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430283" y="1478642"/>
            <a:ext cx="636587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38">
            <a:extLst>
              <a:ext uri="{FF2B5EF4-FFF2-40B4-BE49-F238E27FC236}">
                <a16:creationId xmlns:a16="http://schemas.microsoft.com/office/drawing/2014/main" id="{59170FE4-03E5-9E71-2831-754626890019}"/>
              </a:ext>
            </a:extLst>
          </p:cNvPr>
          <p:cNvGrpSpPr>
            <a:grpSpLocks/>
          </p:cNvGrpSpPr>
          <p:nvPr/>
        </p:nvGrpSpPr>
        <p:grpSpPr bwMode="auto">
          <a:xfrm>
            <a:off x="10302567" y="705782"/>
            <a:ext cx="2144823" cy="6247864"/>
            <a:chOff x="6999177" y="1225550"/>
            <a:chExt cx="2144823" cy="6247864"/>
          </a:xfrm>
        </p:grpSpPr>
        <p:sp>
          <p:nvSpPr>
            <p:cNvPr id="30" name="Rectangle 31">
              <a:extLst>
                <a:ext uri="{FF2B5EF4-FFF2-40B4-BE49-F238E27FC236}">
                  <a16:creationId xmlns:a16="http://schemas.microsoft.com/office/drawing/2014/main" id="{55DD1BA0-7963-1E9E-3F28-00CC1991AE37}"/>
                </a:ext>
              </a:extLst>
            </p:cNvPr>
            <p:cNvSpPr>
              <a:spLocks noChangeArrowheads="1"/>
            </p:cNvSpPr>
            <p:nvPr/>
          </p:nvSpPr>
          <p:spPr bwMode="auto">
            <a:xfrm>
              <a:off x="7391400" y="1225550"/>
              <a:ext cx="17526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D</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escendre</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R</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entrer</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M</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onter</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R</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evenir</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S</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ortir</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V</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enir</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A</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rriver</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N</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aître</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D</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evenir</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E</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ntrer</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R</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ester</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T</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omber</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R</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etourner</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A</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ller</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M</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ourir</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P</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artir</a:t>
              </a:r>
              <a:b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000" b="1" i="0" u="none" strike="noStrike" kern="0" cap="none" spc="0" normalizeH="0" baseline="0" noProof="0" dirty="0">
                  <a:ln>
                    <a:noFill/>
                  </a:ln>
                  <a:solidFill>
                    <a:srgbClr val="333766"/>
                  </a:solidFill>
                  <a:effectLst/>
                  <a:uLnTx/>
                  <a:uFillTx/>
                  <a:latin typeface="Arial" panose="020B0604020202020204" pitchFamily="34" charset="0"/>
                  <a:cs typeface="+mn-cs"/>
                </a:rPr>
                <a:t>P</a:t>
              </a:r>
              <a:r>
                <a:rPr kumimoji="0" lang="fr-FR"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asser</a:t>
              </a:r>
              <a:endParaRPr kumimoji="0" lang="fr-CA" altLang="fr-FR" sz="20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1" name="Rectangle 26">
              <a:extLst>
                <a:ext uri="{FF2B5EF4-FFF2-40B4-BE49-F238E27FC236}">
                  <a16:creationId xmlns:a16="http://schemas.microsoft.com/office/drawing/2014/main" id="{D8DACE2E-11DF-8107-0E8F-5ADB24C36DA8}"/>
                </a:ext>
              </a:extLst>
            </p:cNvPr>
            <p:cNvSpPr>
              <a:spLocks noChangeArrowheads="1"/>
            </p:cNvSpPr>
            <p:nvPr/>
          </p:nvSpPr>
          <p:spPr bwMode="auto">
            <a:xfrm rot="5400000">
              <a:off x="4983241" y="3274567"/>
              <a:ext cx="449353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400" b="1" i="0" u="none" strike="noStrike" kern="0" cap="none" spc="200" normalizeH="0" baseline="0" noProof="0" dirty="0">
                  <a:ln>
                    <a:noFill/>
                  </a:ln>
                  <a:solidFill>
                    <a:srgbClr val="627B9A"/>
                  </a:solidFill>
                  <a:effectLst/>
                  <a:uLnTx/>
                  <a:uFillTx/>
                  <a:latin typeface="Arial" charset="0"/>
                  <a:cs typeface="+mn-cs"/>
                </a:rPr>
                <a:t>Dr.  Mrs. Van Der Trampp</a:t>
              </a:r>
              <a:endParaRPr kumimoji="0" lang="fr-CA" sz="2400" b="1" i="0" u="none" strike="noStrike" kern="0" cap="none" spc="200" normalizeH="0" baseline="0" noProof="0" dirty="0">
                <a:ln>
                  <a:noFill/>
                </a:ln>
                <a:solidFill>
                  <a:srgbClr val="627B9A"/>
                </a:solidFill>
                <a:effectLst/>
                <a:uLnTx/>
                <a:uFillTx/>
                <a:latin typeface="Arial" charset="0"/>
                <a:cs typeface="+mn-cs"/>
              </a:endParaRPr>
            </a:p>
          </p:txBody>
        </p:sp>
      </p:grpSp>
      <p:sp>
        <p:nvSpPr>
          <p:cNvPr id="32" name="Rectangle 38">
            <a:extLst>
              <a:ext uri="{FF2B5EF4-FFF2-40B4-BE49-F238E27FC236}">
                <a16:creationId xmlns:a16="http://schemas.microsoft.com/office/drawing/2014/main" id="{F7E5AB51-36D4-880E-7320-DD0013D56C1E}"/>
              </a:ext>
            </a:extLst>
          </p:cNvPr>
          <p:cNvSpPr>
            <a:spLocks noChangeArrowheads="1"/>
          </p:cNvSpPr>
          <p:nvPr/>
        </p:nvSpPr>
        <p:spPr bwMode="auto">
          <a:xfrm>
            <a:off x="2242958" y="5987142"/>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fr-CA" altLang="fr-FR" sz="1800" b="1" i="0" u="none" strike="noStrike" kern="0" cap="none" spc="0" normalizeH="0" baseline="0" noProof="0" dirty="0">
                <a:ln>
                  <a:noFill/>
                </a:ln>
                <a:solidFill>
                  <a:srgbClr val="333766"/>
                </a:solidFill>
                <a:effectLst/>
                <a:uLnTx/>
                <a:uFillTx/>
                <a:latin typeface="Arial" panose="020B0604020202020204" pitchFamily="34" charset="0"/>
                <a:cs typeface="+mn-cs"/>
              </a:rPr>
              <a:t>de</a:t>
            </a:r>
            <a:r>
              <a:rPr kumimoji="0" lang="fr-CA" altLang="fr-FR" sz="1800" b="1" i="0" u="none" strike="noStrike" kern="0" cap="none" spc="0" normalizeH="0" baseline="0" noProof="0" dirty="0">
                <a:ln>
                  <a:noFill/>
                </a:ln>
                <a:solidFill>
                  <a:srgbClr val="9DB6D7"/>
                </a:solidFill>
                <a:effectLst/>
                <a:uLnTx/>
                <a:uFillTx/>
                <a:latin typeface="Arial" panose="020B0604020202020204" pitchFamily="34" charset="0"/>
                <a:cs typeface="+mn-cs"/>
              </a:rPr>
              <a:t>venir, </a:t>
            </a:r>
            <a:r>
              <a:rPr kumimoji="0" lang="fr-CA" altLang="fr-FR" sz="1800" b="1" i="0" u="none" strike="noStrike" kern="0" cap="none" spc="0" normalizeH="0" baseline="0" noProof="0" dirty="0">
                <a:ln>
                  <a:noFill/>
                </a:ln>
                <a:solidFill>
                  <a:srgbClr val="333766"/>
                </a:solidFill>
                <a:effectLst/>
                <a:uLnTx/>
                <a:uFillTx/>
                <a:latin typeface="Arial" panose="020B0604020202020204" pitchFamily="34" charset="0"/>
                <a:cs typeface="+mn-cs"/>
              </a:rPr>
              <a:t>ad</a:t>
            </a:r>
            <a:r>
              <a:rPr kumimoji="0" lang="fr-CA" altLang="fr-FR" sz="1800" b="1" i="0" u="none" strike="noStrike" kern="0" cap="none" spc="0" normalizeH="0" baseline="0" noProof="0" dirty="0">
                <a:ln>
                  <a:noFill/>
                </a:ln>
                <a:solidFill>
                  <a:srgbClr val="9DB6D7"/>
                </a:solidFill>
                <a:effectLst/>
                <a:uLnTx/>
                <a:uFillTx/>
                <a:latin typeface="Arial" panose="020B0604020202020204" pitchFamily="34" charset="0"/>
                <a:cs typeface="+mn-cs"/>
              </a:rPr>
              <a:t>venir, </a:t>
            </a:r>
            <a:r>
              <a:rPr kumimoji="0" lang="fr-CA" altLang="fr-FR" sz="1800" b="1" i="0" u="none" strike="noStrike" kern="0" cap="none" spc="0" normalizeH="0" baseline="0" noProof="0" dirty="0">
                <a:ln>
                  <a:noFill/>
                </a:ln>
                <a:solidFill>
                  <a:srgbClr val="333766"/>
                </a:solidFill>
                <a:effectLst/>
                <a:uLnTx/>
                <a:uFillTx/>
                <a:latin typeface="Arial" panose="020B0604020202020204" pitchFamily="34" charset="0"/>
                <a:cs typeface="+mn-cs"/>
              </a:rPr>
              <a:t>inter</a:t>
            </a:r>
            <a:r>
              <a:rPr kumimoji="0" lang="fr-CA" altLang="fr-FR" sz="1800" b="1" i="0" u="none" strike="noStrike" kern="0" cap="none" spc="0" normalizeH="0" baseline="0" noProof="0" dirty="0">
                <a:ln>
                  <a:noFill/>
                </a:ln>
                <a:solidFill>
                  <a:srgbClr val="9DB6D7"/>
                </a:solidFill>
                <a:effectLst/>
                <a:uLnTx/>
                <a:uFillTx/>
                <a:latin typeface="Arial" panose="020B0604020202020204" pitchFamily="34" charset="0"/>
                <a:cs typeface="+mn-cs"/>
              </a:rPr>
              <a:t>venir, </a:t>
            </a:r>
            <a:r>
              <a:rPr kumimoji="0" lang="fr-CA" altLang="fr-FR" sz="1800" b="1" i="0" u="none" strike="noStrike" kern="0" cap="none" spc="0" normalizeH="0" baseline="0" noProof="0" dirty="0">
                <a:ln>
                  <a:noFill/>
                </a:ln>
                <a:solidFill>
                  <a:srgbClr val="333766"/>
                </a:solidFill>
                <a:effectLst/>
                <a:uLnTx/>
                <a:uFillTx/>
                <a:latin typeface="Arial" panose="020B0604020202020204" pitchFamily="34" charset="0"/>
                <a:cs typeface="+mn-cs"/>
              </a:rPr>
              <a:t>pro</a:t>
            </a:r>
            <a:r>
              <a:rPr kumimoji="0" lang="fr-CA" altLang="fr-FR" sz="1800" b="1" i="0" u="none" strike="noStrike" kern="0" cap="none" spc="0" normalizeH="0" baseline="0" noProof="0" dirty="0">
                <a:ln>
                  <a:noFill/>
                </a:ln>
                <a:solidFill>
                  <a:srgbClr val="9DB6D7"/>
                </a:solidFill>
                <a:effectLst/>
                <a:uLnTx/>
                <a:uFillTx/>
                <a:latin typeface="Arial" panose="020B0604020202020204" pitchFamily="34" charset="0"/>
                <a:cs typeface="+mn-cs"/>
              </a:rPr>
              <a:t>venir, </a:t>
            </a:r>
            <a:r>
              <a:rPr kumimoji="0" lang="fr-CA" altLang="fr-FR" sz="1800" b="1" i="0" u="none" strike="noStrike" kern="0" cap="none" spc="0" normalizeH="0" baseline="0" noProof="0" dirty="0">
                <a:ln>
                  <a:noFill/>
                </a:ln>
                <a:solidFill>
                  <a:srgbClr val="333766"/>
                </a:solidFill>
                <a:effectLst/>
                <a:uLnTx/>
                <a:uFillTx/>
                <a:latin typeface="Arial" panose="020B0604020202020204" pitchFamily="34" charset="0"/>
                <a:cs typeface="+mn-cs"/>
              </a:rPr>
              <a:t>rede</a:t>
            </a:r>
            <a:r>
              <a:rPr kumimoji="0" lang="fr-CA" altLang="fr-FR" sz="1800" b="1" i="0" u="none" strike="noStrike" kern="0" cap="none" spc="0" normalizeH="0" baseline="0" noProof="0" dirty="0">
                <a:ln>
                  <a:noFill/>
                </a:ln>
                <a:solidFill>
                  <a:srgbClr val="9DB6D7"/>
                </a:solidFill>
                <a:effectLst/>
                <a:uLnTx/>
                <a:uFillTx/>
                <a:latin typeface="Arial" panose="020B0604020202020204" pitchFamily="34" charset="0"/>
                <a:cs typeface="+mn-cs"/>
              </a:rPr>
              <a:t>venir, </a:t>
            </a:r>
            <a:r>
              <a:rPr kumimoji="0" lang="fr-CA" altLang="fr-FR" sz="1800" b="1" i="0" u="none" strike="noStrike" kern="0" cap="none" spc="0" normalizeH="0" baseline="0" noProof="0" dirty="0">
                <a:ln>
                  <a:noFill/>
                </a:ln>
                <a:solidFill>
                  <a:srgbClr val="333766"/>
                </a:solidFill>
                <a:effectLst/>
                <a:uLnTx/>
                <a:uFillTx/>
                <a:latin typeface="Arial" panose="020B0604020202020204" pitchFamily="34" charset="0"/>
                <a:cs typeface="+mn-cs"/>
              </a:rPr>
              <a:t>sur</a:t>
            </a:r>
            <a:r>
              <a:rPr kumimoji="0" lang="fr-CA" altLang="fr-FR" sz="1800" b="1" i="0" u="none" strike="noStrike" kern="0" cap="none" spc="0" normalizeH="0" baseline="0" noProof="0" dirty="0">
                <a:ln>
                  <a:noFill/>
                </a:ln>
                <a:solidFill>
                  <a:srgbClr val="9DB6D7"/>
                </a:solidFill>
                <a:effectLst/>
                <a:uLnTx/>
                <a:uFillTx/>
                <a:latin typeface="Arial" panose="020B0604020202020204" pitchFamily="34" charset="0"/>
                <a:cs typeface="+mn-cs"/>
              </a:rPr>
              <a:t>venir, </a:t>
            </a:r>
            <a:r>
              <a:rPr kumimoji="0" lang="fr-CA" altLang="fr-FR" sz="1800" b="1" i="0" u="none" strike="noStrike" kern="0" cap="none" spc="0" normalizeH="0" baseline="0" noProof="0" dirty="0">
                <a:ln>
                  <a:noFill/>
                </a:ln>
                <a:solidFill>
                  <a:srgbClr val="333766"/>
                </a:solidFill>
                <a:effectLst/>
                <a:uLnTx/>
                <a:uFillTx/>
                <a:latin typeface="Arial" panose="020B0604020202020204" pitchFamily="34" charset="0"/>
                <a:cs typeface="+mn-cs"/>
              </a:rPr>
              <a:t>r</a:t>
            </a:r>
            <a:r>
              <a:rPr kumimoji="0" lang="fr-CA" altLang="fr-FR" sz="1800" b="1" i="0" u="none" strike="noStrike" kern="0" cap="none" spc="0" normalizeH="0" baseline="0" noProof="0" dirty="0">
                <a:ln>
                  <a:noFill/>
                </a:ln>
                <a:solidFill>
                  <a:srgbClr val="9DB6D7"/>
                </a:solidFill>
                <a:effectLst/>
                <a:uLnTx/>
                <a:uFillTx/>
                <a:latin typeface="Arial" panose="020B0604020202020204" pitchFamily="34" charset="0"/>
                <a:cs typeface="+mn-cs"/>
              </a:rPr>
              <a:t>entrer</a:t>
            </a:r>
          </a:p>
        </p:txBody>
      </p:sp>
      <p:sp>
        <p:nvSpPr>
          <p:cNvPr id="33" name="Oval 32">
            <a:extLst>
              <a:ext uri="{FF2B5EF4-FFF2-40B4-BE49-F238E27FC236}">
                <a16:creationId xmlns:a16="http://schemas.microsoft.com/office/drawing/2014/main" id="{C88BB8CA-C796-95E3-287E-EFCBEF6829F2}"/>
              </a:ext>
            </a:extLst>
          </p:cNvPr>
          <p:cNvSpPr/>
          <p:nvPr/>
        </p:nvSpPr>
        <p:spPr>
          <a:xfrm>
            <a:off x="5290958" y="1719942"/>
            <a:ext cx="685800" cy="633413"/>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700" b="1" i="0" u="none" strike="noStrike" kern="0" cap="none" spc="0" normalizeH="0" baseline="0" noProof="0" dirty="0">
                <a:ln>
                  <a:noFill/>
                </a:ln>
                <a:solidFill>
                  <a:srgbClr val="00B050"/>
                </a:solidFill>
                <a:effectLst/>
                <a:uLnTx/>
                <a:uFillTx/>
                <a:latin typeface="Arial"/>
                <a:ea typeface="+mn-ea"/>
                <a:cs typeface="+mn-cs"/>
              </a:rPr>
              <a:t>SE</a:t>
            </a:r>
          </a:p>
        </p:txBody>
      </p:sp>
      <p:sp>
        <p:nvSpPr>
          <p:cNvPr id="34" name="Rectangle 33">
            <a:extLst>
              <a:ext uri="{FF2B5EF4-FFF2-40B4-BE49-F238E27FC236}">
                <a16:creationId xmlns:a16="http://schemas.microsoft.com/office/drawing/2014/main" id="{1E784697-5AFC-7BA7-84F5-A4668DCCA102}"/>
              </a:ext>
            </a:extLst>
          </p:cNvPr>
          <p:cNvSpPr/>
          <p:nvPr/>
        </p:nvSpPr>
        <p:spPr>
          <a:xfrm>
            <a:off x="2471558" y="4158342"/>
            <a:ext cx="914400" cy="784225"/>
          </a:xfrm>
          <a:prstGeom prst="rect">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cxnSp>
        <p:nvCxnSpPr>
          <p:cNvPr id="35" name="Straight Arrow Connector 34">
            <a:extLst>
              <a:ext uri="{FF2B5EF4-FFF2-40B4-BE49-F238E27FC236}">
                <a16:creationId xmlns:a16="http://schemas.microsoft.com/office/drawing/2014/main" id="{FD6591D1-AE5E-6DA9-6DF3-05DE00B3F104}"/>
              </a:ext>
            </a:extLst>
          </p:cNvPr>
          <p:cNvCxnSpPr/>
          <p:nvPr/>
        </p:nvCxnSpPr>
        <p:spPr>
          <a:xfrm rot="5400000">
            <a:off x="2335827" y="5360873"/>
            <a:ext cx="609600" cy="185738"/>
          </a:xfrm>
          <a:prstGeom prst="straightConnector1">
            <a:avLst/>
          </a:prstGeom>
          <a:noFill/>
          <a:ln w="38100" cap="flat" cmpd="sng" algn="ctr">
            <a:solidFill>
              <a:srgbClr val="333766"/>
            </a:solidFill>
            <a:prstDash val="solid"/>
            <a:headEnd type="oval" w="med" len="med"/>
            <a:tailEnd type="triangle" w="med" len="med"/>
          </a:ln>
          <a:effectLst/>
        </p:spPr>
      </p:cxnSp>
      <p:sp>
        <p:nvSpPr>
          <p:cNvPr id="36" name="Rectangle 35">
            <a:extLst>
              <a:ext uri="{FF2B5EF4-FFF2-40B4-BE49-F238E27FC236}">
                <a16:creationId xmlns:a16="http://schemas.microsoft.com/office/drawing/2014/main" id="{1EA86CFA-389B-DE84-275A-C12F7DF2BC8E}"/>
              </a:ext>
            </a:extLst>
          </p:cNvPr>
          <p:cNvSpPr/>
          <p:nvPr/>
        </p:nvSpPr>
        <p:spPr>
          <a:xfrm>
            <a:off x="2242958" y="5953805"/>
            <a:ext cx="7162800" cy="403225"/>
          </a:xfrm>
          <a:prstGeom prst="rect">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E0D31068-4B77-A1E0-0D33-C21891541107}"/>
              </a:ext>
            </a:extLst>
          </p:cNvPr>
          <p:cNvSpPr/>
          <p:nvPr/>
        </p:nvSpPr>
        <p:spPr>
          <a:xfrm>
            <a:off x="3385958" y="4539342"/>
            <a:ext cx="914400" cy="403225"/>
          </a:xfrm>
          <a:prstGeom prst="rect">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3BB084C0-4ADD-AA1A-1347-ED18CFD4996D}"/>
              </a:ext>
            </a:extLst>
          </p:cNvPr>
          <p:cNvSpPr/>
          <p:nvPr/>
        </p:nvSpPr>
        <p:spPr>
          <a:xfrm>
            <a:off x="5214758" y="4844142"/>
            <a:ext cx="914400" cy="403225"/>
          </a:xfrm>
          <a:prstGeom prst="rect">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BB50E3E4-2DD6-6DCA-1B2E-5A1B1CD2F992}"/>
              </a:ext>
            </a:extLst>
          </p:cNvPr>
          <p:cNvSpPr/>
          <p:nvPr/>
        </p:nvSpPr>
        <p:spPr>
          <a:xfrm>
            <a:off x="4224158" y="3526517"/>
            <a:ext cx="914400" cy="403225"/>
          </a:xfrm>
          <a:prstGeom prst="rect">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0F3FC6F9-8ED9-9A06-46D3-4FB22D678BAA}"/>
              </a:ext>
            </a:extLst>
          </p:cNvPr>
          <p:cNvSpPr/>
          <p:nvPr/>
        </p:nvSpPr>
        <p:spPr>
          <a:xfrm>
            <a:off x="5671958" y="3526517"/>
            <a:ext cx="1219200" cy="403225"/>
          </a:xfrm>
          <a:prstGeom prst="rect">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A5F0BC46-3340-2CA5-DA7F-BE34F95C785B}"/>
              </a:ext>
            </a:extLst>
          </p:cNvPr>
          <p:cNvSpPr/>
          <p:nvPr/>
        </p:nvSpPr>
        <p:spPr>
          <a:xfrm>
            <a:off x="4452758" y="2764517"/>
            <a:ext cx="838200" cy="403225"/>
          </a:xfrm>
          <a:prstGeom prst="rect">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086F4AE3-E2BE-A31F-B38D-B91BF8E00B05}"/>
              </a:ext>
            </a:extLst>
          </p:cNvPr>
          <p:cNvSpPr/>
          <p:nvPr/>
        </p:nvSpPr>
        <p:spPr>
          <a:xfrm>
            <a:off x="5671958" y="2764517"/>
            <a:ext cx="1143000" cy="403225"/>
          </a:xfrm>
          <a:prstGeom prst="rect">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6FCFF6FC-10CA-97EE-C1A9-525AB410D872}"/>
              </a:ext>
            </a:extLst>
          </p:cNvPr>
          <p:cNvSpPr/>
          <p:nvPr/>
        </p:nvSpPr>
        <p:spPr>
          <a:xfrm>
            <a:off x="7653158" y="3221717"/>
            <a:ext cx="914400" cy="403225"/>
          </a:xfrm>
          <a:prstGeom prst="rect">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5DBF53D9-49D8-30A0-D323-3AF7AB6DA89C}"/>
              </a:ext>
            </a:extLst>
          </p:cNvPr>
          <p:cNvSpPr/>
          <p:nvPr/>
        </p:nvSpPr>
        <p:spPr>
          <a:xfrm>
            <a:off x="6814958" y="4539342"/>
            <a:ext cx="914400" cy="403225"/>
          </a:xfrm>
          <a:prstGeom prst="rect">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67591096-8706-7DA4-7CB6-4863FDEEBC9A}"/>
              </a:ext>
            </a:extLst>
          </p:cNvPr>
          <p:cNvSpPr/>
          <p:nvPr/>
        </p:nvSpPr>
        <p:spPr>
          <a:xfrm>
            <a:off x="7805558" y="4539342"/>
            <a:ext cx="914400" cy="609600"/>
          </a:xfrm>
          <a:prstGeom prst="rect">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8D0B6985-8DFC-0746-6568-808ECF6F355D}"/>
              </a:ext>
            </a:extLst>
          </p:cNvPr>
          <p:cNvSpPr/>
          <p:nvPr/>
        </p:nvSpPr>
        <p:spPr>
          <a:xfrm>
            <a:off x="4986158" y="5431517"/>
            <a:ext cx="1295400" cy="403225"/>
          </a:xfrm>
          <a:prstGeom prst="rect">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47" name="Folded Corner 37">
            <a:extLst>
              <a:ext uri="{FF2B5EF4-FFF2-40B4-BE49-F238E27FC236}">
                <a16:creationId xmlns:a16="http://schemas.microsoft.com/office/drawing/2014/main" id="{29EB4C1B-5F9C-65F5-ED29-0A9B29ACC51A}"/>
              </a:ext>
            </a:extLst>
          </p:cNvPr>
          <p:cNvSpPr/>
          <p:nvPr/>
        </p:nvSpPr>
        <p:spPr>
          <a:xfrm>
            <a:off x="6295415" y="1026204"/>
            <a:ext cx="1683000" cy="1171576"/>
          </a:xfrm>
          <a:prstGeom prst="foldedCorner">
            <a:avLst/>
          </a:prstGeom>
          <a:solidFill>
            <a:srgbClr val="FFFFCC"/>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dirty="0">
              <a:ln>
                <a:noFill/>
              </a:ln>
              <a:solidFill>
                <a:srgbClr val="FFFFFF">
                  <a:lumMod val="50000"/>
                </a:srgbClr>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rgbClr val="FFFFFF">
                    <a:lumMod val="50000"/>
                  </a:srgbClr>
                </a:solidFill>
                <a:effectLst/>
                <a:uLnTx/>
                <a:uFillTx/>
                <a:latin typeface="Arial"/>
                <a:ea typeface="+mn-ea"/>
                <a:cs typeface="+mn-cs"/>
              </a:rPr>
              <a:t>Qu'est-ce qui </a:t>
            </a:r>
            <a:br>
              <a:rPr kumimoji="0" lang="fr-CA" sz="1800" b="0" i="0" u="none" strike="noStrike" kern="0" cap="none" spc="0" normalizeH="0" baseline="0" noProof="0" dirty="0">
                <a:ln>
                  <a:noFill/>
                </a:ln>
                <a:solidFill>
                  <a:srgbClr val="FFFFFF">
                    <a:lumMod val="50000"/>
                  </a:srgbClr>
                </a:solidFill>
                <a:effectLst/>
                <a:uLnTx/>
                <a:uFillTx/>
                <a:latin typeface="Arial"/>
                <a:ea typeface="+mn-ea"/>
                <a:cs typeface="+mn-cs"/>
              </a:rPr>
            </a:br>
            <a:r>
              <a:rPr kumimoji="0" lang="fr-CA" sz="1800" b="1" i="0" u="sng" strike="noStrike" kern="0" cap="none" spc="0" normalizeH="0" baseline="0" noProof="0" dirty="0">
                <a:ln>
                  <a:noFill/>
                </a:ln>
                <a:solidFill>
                  <a:srgbClr val="C00000"/>
                </a:solidFill>
                <a:effectLst/>
                <a:uLnTx/>
                <a:uFillTx/>
                <a:latin typeface="Arial"/>
                <a:ea typeface="+mn-ea"/>
                <a:cs typeface="+mn-cs"/>
              </a:rPr>
              <a:t>se</a:t>
            </a:r>
            <a:r>
              <a:rPr kumimoji="0" lang="fr-CA" sz="1800" b="1" i="0" u="none" strike="noStrike" kern="0" cap="none" spc="0" normalizeH="0" baseline="0" noProof="0" dirty="0">
                <a:ln>
                  <a:noFill/>
                </a:ln>
                <a:solidFill>
                  <a:srgbClr val="000000"/>
                </a:solidFill>
                <a:effectLst/>
                <a:uLnTx/>
                <a:uFillTx/>
                <a:latin typeface="Arial"/>
                <a:ea typeface="+mn-ea"/>
                <a:cs typeface="+mn-cs"/>
              </a:rPr>
              <a:t> passe </a:t>
            </a:r>
            <a:br>
              <a:rPr kumimoji="0" lang="fr-CA" sz="1800" b="0" i="0" u="none" strike="noStrike" kern="0" cap="none" spc="0" normalizeH="0" baseline="0" noProof="0" dirty="0">
                <a:ln>
                  <a:noFill/>
                </a:ln>
                <a:solidFill>
                  <a:srgbClr val="FFFFFF">
                    <a:lumMod val="50000"/>
                  </a:srgbClr>
                </a:solidFill>
                <a:effectLst/>
                <a:uLnTx/>
                <a:uFillTx/>
                <a:latin typeface="Arial"/>
                <a:ea typeface="+mn-ea"/>
                <a:cs typeface="+mn-cs"/>
              </a:rPr>
            </a:br>
            <a:r>
              <a:rPr kumimoji="0" lang="fr-CA" sz="1800" b="0" i="0" u="none" strike="noStrike" kern="0" cap="none" spc="0" normalizeH="0" baseline="0" noProof="0" dirty="0">
                <a:ln>
                  <a:noFill/>
                </a:ln>
                <a:solidFill>
                  <a:srgbClr val="FFFFFF">
                    <a:lumMod val="50000"/>
                  </a:srgbClr>
                </a:solidFill>
                <a:effectLst/>
                <a:uLnTx/>
                <a:uFillTx/>
                <a:latin typeface="Arial"/>
                <a:ea typeface="+mn-ea"/>
                <a:cs typeface="+mn-cs"/>
              </a:rPr>
              <a:t>au grenier? </a:t>
            </a:r>
            <a:endParaRPr kumimoji="0" lang="fr-FR" sz="1800" b="0" i="0" u="none" strike="noStrike" kern="0" cap="none" spc="0" normalizeH="0" baseline="0" noProof="0" dirty="0">
              <a:ln>
                <a:noFill/>
              </a:ln>
              <a:solidFill>
                <a:srgbClr val="FFFFFF">
                  <a:lumMod val="50000"/>
                </a:srgbClr>
              </a:solidFill>
              <a:effectLst/>
              <a:uLnTx/>
              <a:uFillTx/>
              <a:latin typeface="Arial"/>
              <a:ea typeface="+mn-ea"/>
              <a:cs typeface="+mn-cs"/>
            </a:endParaRPr>
          </a:p>
        </p:txBody>
      </p:sp>
      <p:sp>
        <p:nvSpPr>
          <p:cNvPr id="48" name="TextBox 47">
            <a:extLst>
              <a:ext uri="{FF2B5EF4-FFF2-40B4-BE49-F238E27FC236}">
                <a16:creationId xmlns:a16="http://schemas.microsoft.com/office/drawing/2014/main" id="{3F8D3AB6-389A-3CEB-9045-747DD4AEC380}"/>
              </a:ext>
            </a:extLst>
          </p:cNvPr>
          <p:cNvSpPr txBox="1"/>
          <p:nvPr/>
        </p:nvSpPr>
        <p:spPr>
          <a:xfrm>
            <a:off x="2471558" y="4234542"/>
            <a:ext cx="903288" cy="369888"/>
          </a:xfrm>
          <a:prstGeom prst="rect">
            <a:avLst/>
          </a:prstGeom>
          <a:noFill/>
        </p:spPr>
        <p:txBody>
          <a:bodyPr wrap="none">
            <a:spAutoFit/>
          </a:bodyPr>
          <a:lstStyle/>
          <a:p>
            <a:pPr>
              <a:defRPr/>
            </a:pPr>
            <a:r>
              <a:rPr lang="fr-CA" sz="1800" b="1" dirty="0">
                <a:solidFill>
                  <a:srgbClr val="009900"/>
                </a:solidFill>
                <a:latin typeface="Arial"/>
                <a:cs typeface="Times New Roman" pitchFamily="18" charset="0"/>
              </a:rPr>
              <a:t>arriver</a:t>
            </a:r>
          </a:p>
        </p:txBody>
      </p:sp>
    </p:spTree>
    <p:custDataLst>
      <p:tags r:id="rId1"/>
    </p:custDataLst>
    <p:extLst>
      <p:ext uri="{BB962C8B-B14F-4D97-AF65-F5344CB8AC3E}">
        <p14:creationId xmlns:p14="http://schemas.microsoft.com/office/powerpoint/2010/main" val="934836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10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par>
                                <p:cTn id="21" presetID="2" presetClass="entr" presetSubtype="4"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6"/>
                                        </p:tgtEl>
                                      </p:cBhvr>
                                    </p:animEffect>
                                    <p:set>
                                      <p:cBhvr>
                                        <p:cTn id="34" dur="1" fill="hold">
                                          <p:stCondLst>
                                            <p:cond delay="499"/>
                                          </p:stCondLst>
                                        </p:cTn>
                                        <p:tgtEl>
                                          <p:spTgt spid="3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3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8"/>
                                        </p:tgtEl>
                                      </p:cBhvr>
                                    </p:animEffect>
                                    <p:set>
                                      <p:cBhvr>
                                        <p:cTn id="59" dur="1" fill="hold">
                                          <p:stCondLst>
                                            <p:cond delay="499"/>
                                          </p:stCondLst>
                                        </p:cTn>
                                        <p:tgtEl>
                                          <p:spTgt spid="3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39"/>
                                        </p:tgtEl>
                                      </p:cBhvr>
                                    </p:animEffect>
                                    <p:set>
                                      <p:cBhvr>
                                        <p:cTn id="72" dur="1" fill="hold">
                                          <p:stCondLst>
                                            <p:cond delay="499"/>
                                          </p:stCondLst>
                                        </p:cTn>
                                        <p:tgtEl>
                                          <p:spTgt spid="39"/>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40"/>
                                        </p:tgtEl>
                                      </p:cBhvr>
                                    </p:animEffect>
                                    <p:set>
                                      <p:cBhvr>
                                        <p:cTn id="75" dur="1" fill="hold">
                                          <p:stCondLst>
                                            <p:cond delay="499"/>
                                          </p:stCondLst>
                                        </p:cTn>
                                        <p:tgtEl>
                                          <p:spTgt spid="4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par>
                                <p:cTn id="81" presetID="10" presetClass="entr" presetSubtype="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41"/>
                                        </p:tgtEl>
                                      </p:cBhvr>
                                    </p:animEffect>
                                    <p:set>
                                      <p:cBhvr>
                                        <p:cTn id="88" dur="1" fill="hold">
                                          <p:stCondLst>
                                            <p:cond delay="499"/>
                                          </p:stCondLst>
                                        </p:cTn>
                                        <p:tgtEl>
                                          <p:spTgt spid="41"/>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42"/>
                                        </p:tgtEl>
                                      </p:cBhvr>
                                    </p:animEffect>
                                    <p:set>
                                      <p:cBhvr>
                                        <p:cTn id="91" dur="1" fill="hold">
                                          <p:stCondLst>
                                            <p:cond delay="499"/>
                                          </p:stCondLst>
                                        </p:cTn>
                                        <p:tgtEl>
                                          <p:spTgt spid="42"/>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500"/>
                                        <p:tgtEl>
                                          <p:spTgt spid="4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43"/>
                                        </p:tgtEl>
                                      </p:cBhvr>
                                    </p:animEffect>
                                    <p:set>
                                      <p:cBhvr>
                                        <p:cTn id="101" dur="1" fill="hold">
                                          <p:stCondLst>
                                            <p:cond delay="499"/>
                                          </p:stCondLst>
                                        </p:cTn>
                                        <p:tgtEl>
                                          <p:spTgt spid="4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44"/>
                                        </p:tgtEl>
                                      </p:cBhvr>
                                    </p:animEffect>
                                    <p:set>
                                      <p:cBhvr>
                                        <p:cTn id="111" dur="1" fill="hold">
                                          <p:stCondLst>
                                            <p:cond delay="499"/>
                                          </p:stCondLst>
                                        </p:cTn>
                                        <p:tgtEl>
                                          <p:spTgt spid="44"/>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500"/>
                                        <p:tgtEl>
                                          <p:spTgt spid="4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45"/>
                                        </p:tgtEl>
                                      </p:cBhvr>
                                    </p:animEffect>
                                    <p:set>
                                      <p:cBhvr>
                                        <p:cTn id="121" dur="1" fill="hold">
                                          <p:stCondLst>
                                            <p:cond delay="499"/>
                                          </p:stCondLst>
                                        </p:cTn>
                                        <p:tgtEl>
                                          <p:spTgt spid="45"/>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500"/>
                                        <p:tgtEl>
                                          <p:spTgt spid="46"/>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nodeType="clickEffect">
                                  <p:stCondLst>
                                    <p:cond delay="0"/>
                                  </p:stCondLst>
                                  <p:childTnLst>
                                    <p:animEffect transition="out" filter="fade">
                                      <p:cBhvr>
                                        <p:cTn id="130" dur="500"/>
                                        <p:tgtEl>
                                          <p:spTgt spid="46"/>
                                        </p:tgtEl>
                                      </p:cBhvr>
                                    </p:animEffect>
                                    <p:set>
                                      <p:cBhvr>
                                        <p:cTn id="131" dur="1" fill="hold">
                                          <p:stCondLst>
                                            <p:cond delay="499"/>
                                          </p:stCondLst>
                                        </p:cTn>
                                        <p:tgtEl>
                                          <p:spTgt spid="46"/>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30" presetClass="entr" presetSubtype="0" fill="hold" nodeType="click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fade">
                                      <p:cBhvr>
                                        <p:cTn id="136" dur="800" decel="100000"/>
                                        <p:tgtEl>
                                          <p:spTgt spid="47"/>
                                        </p:tgtEl>
                                      </p:cBhvr>
                                    </p:animEffect>
                                    <p:anim calcmode="lin" valueType="num">
                                      <p:cBhvr>
                                        <p:cTn id="137" dur="800" decel="100000" fill="hold"/>
                                        <p:tgtEl>
                                          <p:spTgt spid="47"/>
                                        </p:tgtEl>
                                        <p:attrNameLst>
                                          <p:attrName>style.rotation</p:attrName>
                                        </p:attrNameLst>
                                      </p:cBhvr>
                                      <p:tavLst>
                                        <p:tav tm="0">
                                          <p:val>
                                            <p:fltVal val="-90"/>
                                          </p:val>
                                        </p:tav>
                                        <p:tav tm="100000">
                                          <p:val>
                                            <p:fltVal val="0"/>
                                          </p:val>
                                        </p:tav>
                                      </p:tavLst>
                                    </p:anim>
                                    <p:anim calcmode="lin" valueType="num">
                                      <p:cBhvr>
                                        <p:cTn id="138" dur="800" decel="100000" fill="hold"/>
                                        <p:tgtEl>
                                          <p:spTgt spid="47"/>
                                        </p:tgtEl>
                                        <p:attrNameLst>
                                          <p:attrName>ppt_x</p:attrName>
                                        </p:attrNameLst>
                                      </p:cBhvr>
                                      <p:tavLst>
                                        <p:tav tm="0">
                                          <p:val>
                                            <p:strVal val="#ppt_x+0.4"/>
                                          </p:val>
                                        </p:tav>
                                        <p:tav tm="100000">
                                          <p:val>
                                            <p:strVal val="#ppt_x-0.05"/>
                                          </p:val>
                                        </p:tav>
                                      </p:tavLst>
                                    </p:anim>
                                    <p:anim calcmode="lin" valueType="num">
                                      <p:cBhvr>
                                        <p:cTn id="139" dur="800" decel="100000" fill="hold"/>
                                        <p:tgtEl>
                                          <p:spTgt spid="47"/>
                                        </p:tgtEl>
                                        <p:attrNameLst>
                                          <p:attrName>ppt_y</p:attrName>
                                        </p:attrNameLst>
                                      </p:cBhvr>
                                      <p:tavLst>
                                        <p:tav tm="0">
                                          <p:val>
                                            <p:strVal val="#ppt_y-0.4"/>
                                          </p:val>
                                        </p:tav>
                                        <p:tav tm="100000">
                                          <p:val>
                                            <p:strVal val="#ppt_y+0.1"/>
                                          </p:val>
                                        </p:tav>
                                      </p:tavLst>
                                    </p:anim>
                                    <p:anim calcmode="lin" valueType="num">
                                      <p:cBhvr>
                                        <p:cTn id="140"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141"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3" presetClass="entr" presetSubtype="16" fill="hold" nodeType="clickEffect">
                                  <p:stCondLst>
                                    <p:cond delay="0"/>
                                  </p:stCondLst>
                                  <p:childTnLst>
                                    <p:set>
                                      <p:cBhvr>
                                        <p:cTn id="145" dur="1" fill="hold">
                                          <p:stCondLst>
                                            <p:cond delay="0"/>
                                          </p:stCondLst>
                                        </p:cTn>
                                        <p:tgtEl>
                                          <p:spTgt spid="33"/>
                                        </p:tgtEl>
                                        <p:attrNameLst>
                                          <p:attrName>style.visibility</p:attrName>
                                        </p:attrNameLst>
                                      </p:cBhvr>
                                      <p:to>
                                        <p:strVal val="visible"/>
                                      </p:to>
                                    </p:set>
                                    <p:anim calcmode="lin" valueType="num">
                                      <p:cBhvr>
                                        <p:cTn id="146" dur="500" fill="hold"/>
                                        <p:tgtEl>
                                          <p:spTgt spid="33"/>
                                        </p:tgtEl>
                                        <p:attrNameLst>
                                          <p:attrName>ppt_w</p:attrName>
                                        </p:attrNameLst>
                                      </p:cBhvr>
                                      <p:tavLst>
                                        <p:tav tm="0">
                                          <p:val>
                                            <p:fltVal val="0"/>
                                          </p:val>
                                        </p:tav>
                                        <p:tav tm="100000">
                                          <p:val>
                                            <p:strVal val="#ppt_w"/>
                                          </p:val>
                                        </p:tav>
                                      </p:tavLst>
                                    </p:anim>
                                    <p:anim calcmode="lin" valueType="num">
                                      <p:cBhvr>
                                        <p:cTn id="147"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2" fill="hold" nodeType="clickEffect">
                                  <p:stCondLst>
                                    <p:cond delay="0"/>
                                  </p:stCondLst>
                                  <p:childTnLst>
                                    <p:set>
                                      <p:cBhvr>
                                        <p:cTn id="151" dur="1" fill="hold">
                                          <p:stCondLst>
                                            <p:cond delay="0"/>
                                          </p:stCondLst>
                                        </p:cTn>
                                        <p:tgtEl>
                                          <p:spTgt spid="29"/>
                                        </p:tgtEl>
                                        <p:attrNameLst>
                                          <p:attrName>style.visibility</p:attrName>
                                        </p:attrNameLst>
                                      </p:cBhvr>
                                      <p:to>
                                        <p:strVal val="visible"/>
                                      </p:to>
                                    </p:set>
                                    <p:anim calcmode="lin" valueType="num">
                                      <p:cBhvr additive="base">
                                        <p:cTn id="152" dur="500" fill="hold"/>
                                        <p:tgtEl>
                                          <p:spTgt spid="29"/>
                                        </p:tgtEl>
                                        <p:attrNameLst>
                                          <p:attrName>ppt_x</p:attrName>
                                        </p:attrNameLst>
                                      </p:cBhvr>
                                      <p:tavLst>
                                        <p:tav tm="0">
                                          <p:val>
                                            <p:strVal val="1+#ppt_w/2"/>
                                          </p:val>
                                        </p:tav>
                                        <p:tav tm="100000">
                                          <p:val>
                                            <p:strVal val="#ppt_x"/>
                                          </p:val>
                                        </p:tav>
                                      </p:tavLst>
                                    </p:anim>
                                    <p:anim calcmode="lin" valueType="num">
                                      <p:cBhvr additive="base">
                                        <p:cTn id="153"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P spid="34"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47BC-DFDD-5597-BB32-478511442305}"/>
              </a:ext>
            </a:extLst>
          </p:cNvPr>
          <p:cNvSpPr>
            <a:spLocks noGrp="1"/>
          </p:cNvSpPr>
          <p:nvPr>
            <p:ph type="title"/>
          </p:nvPr>
        </p:nvSpPr>
        <p:spPr/>
        <p:txBody>
          <a:bodyPr/>
          <a:lstStyle/>
          <a:p>
            <a:r>
              <a:rPr lang="fr-CA" dirty="0"/>
              <a:t>Être et avoir</a:t>
            </a:r>
          </a:p>
        </p:txBody>
      </p:sp>
      <p:pic>
        <p:nvPicPr>
          <p:cNvPr id="3" name="Picture 8" descr="poisson.png">
            <a:extLst>
              <a:ext uri="{FF2B5EF4-FFF2-40B4-BE49-F238E27FC236}">
                <a16:creationId xmlns:a16="http://schemas.microsoft.com/office/drawing/2014/main" id="{D05F556B-D4D6-4CA1-D1AE-C3E6DB130E30}"/>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564856" y="1865086"/>
            <a:ext cx="6985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yba3.jpg">
            <a:extLst>
              <a:ext uri="{FF2B5EF4-FFF2-40B4-BE49-F238E27FC236}">
                <a16:creationId xmlns:a16="http://schemas.microsoft.com/office/drawing/2014/main" id="{5510D5DA-CF53-4909-86C0-64004EA78306}"/>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250950" y="602823"/>
            <a:ext cx="10767352" cy="637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529614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BA19-4008-7092-B8EA-95D98CEB7C5A}"/>
              </a:ext>
            </a:extLst>
          </p:cNvPr>
          <p:cNvSpPr>
            <a:spLocks noGrp="1"/>
          </p:cNvSpPr>
          <p:nvPr>
            <p:ph type="title"/>
          </p:nvPr>
        </p:nvSpPr>
        <p:spPr/>
        <p:txBody>
          <a:bodyPr/>
          <a:lstStyle/>
          <a:p>
            <a:r>
              <a:rPr lang="fr-FR" sz="3200" b="1" dirty="0"/>
              <a:t>Monter</a:t>
            </a:r>
            <a:r>
              <a:rPr lang="fr-FR" sz="3200" dirty="0"/>
              <a:t> (ê</a:t>
            </a:r>
            <a:r>
              <a:rPr lang="fr-FR" sz="2800" dirty="0"/>
              <a:t>tre et avoir)</a:t>
            </a:r>
            <a:endParaRPr lang="fr-CA" dirty="0"/>
          </a:p>
        </p:txBody>
      </p:sp>
      <p:pic>
        <p:nvPicPr>
          <p:cNvPr id="42" name="Picture 41" descr="ryba3.jpg">
            <a:extLst>
              <a:ext uri="{FF2B5EF4-FFF2-40B4-BE49-F238E27FC236}">
                <a16:creationId xmlns:a16="http://schemas.microsoft.com/office/drawing/2014/main" id="{66C53F64-9A71-9A1F-4CEC-4CC823E74F9F}"/>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3122613" y="2099092"/>
            <a:ext cx="12922468" cy="764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a:extLst>
              <a:ext uri="{FF2B5EF4-FFF2-40B4-BE49-F238E27FC236}">
                <a16:creationId xmlns:a16="http://schemas.microsoft.com/office/drawing/2014/main" id="{EB0E8E71-5FE2-C0A5-9E71-B5C52BE1EB5B}"/>
              </a:ext>
            </a:extLst>
          </p:cNvPr>
          <p:cNvSpPr/>
          <p:nvPr/>
        </p:nvSpPr>
        <p:spPr>
          <a:xfrm>
            <a:off x="-1" y="572822"/>
            <a:ext cx="12482513" cy="6492240"/>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44" name="Picture 2" descr="\\artsfs\arts_home\ktsedryk\Enseignement\Waterloo\Distance\252\temps passes\images\upstairs.jpg">
            <a:extLst>
              <a:ext uri="{FF2B5EF4-FFF2-40B4-BE49-F238E27FC236}">
                <a16:creationId xmlns:a16="http://schemas.microsoft.com/office/drawing/2014/main" id="{6FB7135D-5D43-BA23-CC63-885D1563ADBF}"/>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533400" y="1524000"/>
            <a:ext cx="2589213"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a:extLst>
              <a:ext uri="{FF2B5EF4-FFF2-40B4-BE49-F238E27FC236}">
                <a16:creationId xmlns:a16="http://schemas.microsoft.com/office/drawing/2014/main" id="{2DC4D25F-65EB-84AC-6F96-DD4A26A1FC32}"/>
              </a:ext>
            </a:extLst>
          </p:cNvPr>
          <p:cNvSpPr/>
          <p:nvPr/>
        </p:nvSpPr>
        <p:spPr>
          <a:xfrm>
            <a:off x="3122613" y="2438400"/>
            <a:ext cx="4602162" cy="523875"/>
          </a:xfrm>
          <a:prstGeom prst="rect">
            <a:avLst/>
          </a:prstGeom>
        </p:spPr>
        <p:txBody>
          <a:bodyPr wrap="none">
            <a:spAutoFit/>
          </a:bodyPr>
          <a:lstStyle/>
          <a:p>
            <a:pPr>
              <a:defRPr/>
            </a:pPr>
            <a:r>
              <a:rPr lang="fr-CA" sz="2800" dirty="0">
                <a:latin typeface="Arial" charset="0"/>
                <a:cs typeface="+mn-cs"/>
              </a:rPr>
              <a:t>Ils </a:t>
            </a:r>
            <a:r>
              <a:rPr lang="fr-CA" sz="2800" b="1" u="sng" dirty="0">
                <a:uFill>
                  <a:solidFill>
                    <a:srgbClr val="C00000"/>
                  </a:solidFill>
                </a:uFill>
                <a:latin typeface="Arial" charset="0"/>
                <a:cs typeface="+mn-cs"/>
              </a:rPr>
              <a:t>sont</a:t>
            </a:r>
            <a:r>
              <a:rPr lang="fr-CA" sz="2800" b="1" dirty="0">
                <a:latin typeface="Arial" charset="0"/>
                <a:cs typeface="+mn-cs"/>
              </a:rPr>
              <a:t> montés </a:t>
            </a:r>
            <a:r>
              <a:rPr lang="fr-CA" sz="2800" dirty="0">
                <a:latin typeface="Arial" charset="0"/>
                <a:cs typeface="+mn-cs"/>
              </a:rPr>
              <a:t>au bureau.</a:t>
            </a:r>
            <a:endParaRPr lang="fr-FR" sz="2800" dirty="0">
              <a:latin typeface="Arial" charset="0"/>
              <a:cs typeface="+mn-cs"/>
            </a:endParaRPr>
          </a:p>
        </p:txBody>
      </p:sp>
      <p:pic>
        <p:nvPicPr>
          <p:cNvPr id="46" name="Picture 3" descr="\\artsfs\arts_home\ktsedryk\Enseignement\Waterloo\Distance\252\temps passes\images\lift.png">
            <a:extLst>
              <a:ext uri="{FF2B5EF4-FFF2-40B4-BE49-F238E27FC236}">
                <a16:creationId xmlns:a16="http://schemas.microsoft.com/office/drawing/2014/main" id="{E5A29794-FA92-4A8A-CFBC-CAD58E29D1CF}"/>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9705290" y="3436067"/>
            <a:ext cx="2060575"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6">
            <a:extLst>
              <a:ext uri="{FF2B5EF4-FFF2-40B4-BE49-F238E27FC236}">
                <a16:creationId xmlns:a16="http://schemas.microsoft.com/office/drawing/2014/main" id="{E1D044E8-7D87-9661-B0C8-4D8FC1DF2E5D}"/>
              </a:ext>
            </a:extLst>
          </p:cNvPr>
          <p:cNvSpPr/>
          <p:nvPr/>
        </p:nvSpPr>
        <p:spPr>
          <a:xfrm>
            <a:off x="4709427" y="4377454"/>
            <a:ext cx="4878388" cy="523875"/>
          </a:xfrm>
          <a:prstGeom prst="rect">
            <a:avLst/>
          </a:prstGeom>
        </p:spPr>
        <p:txBody>
          <a:bodyPr wrap="none">
            <a:spAutoFit/>
          </a:bodyPr>
          <a:lstStyle/>
          <a:p>
            <a:pPr>
              <a:defRPr/>
            </a:pPr>
            <a:r>
              <a:rPr lang="fr-CA" sz="2800" dirty="0">
                <a:latin typeface="Arial" charset="0"/>
                <a:cs typeface="+mn-cs"/>
              </a:rPr>
              <a:t>Il </a:t>
            </a:r>
            <a:r>
              <a:rPr lang="fr-CA" sz="2800" b="1" u="sng" dirty="0">
                <a:uFill>
                  <a:solidFill>
                    <a:srgbClr val="C00000"/>
                  </a:solidFill>
                </a:uFill>
                <a:latin typeface="Arial" charset="0"/>
                <a:cs typeface="+mn-cs"/>
              </a:rPr>
              <a:t>a</a:t>
            </a:r>
            <a:r>
              <a:rPr lang="fr-CA" sz="2800" b="1" dirty="0">
                <a:latin typeface="Arial" charset="0"/>
                <a:cs typeface="+mn-cs"/>
              </a:rPr>
              <a:t> monté </a:t>
            </a:r>
            <a:r>
              <a:rPr lang="fr-CA" sz="2800" dirty="0">
                <a:latin typeface="Arial" charset="0"/>
                <a:cs typeface="+mn-cs"/>
              </a:rPr>
              <a:t>ce frigo tout seul . </a:t>
            </a:r>
            <a:endParaRPr lang="en-US" sz="2800" dirty="0">
              <a:latin typeface="Arial" charset="0"/>
              <a:cs typeface="+mn-cs"/>
            </a:endParaRPr>
          </a:p>
        </p:txBody>
      </p:sp>
      <p:sp>
        <p:nvSpPr>
          <p:cNvPr id="48" name="Rectangle 47">
            <a:extLst>
              <a:ext uri="{FF2B5EF4-FFF2-40B4-BE49-F238E27FC236}">
                <a16:creationId xmlns:a16="http://schemas.microsoft.com/office/drawing/2014/main" id="{0B39B875-548A-0AD2-06E5-6D573C934A09}"/>
              </a:ext>
            </a:extLst>
          </p:cNvPr>
          <p:cNvSpPr/>
          <p:nvPr/>
        </p:nvSpPr>
        <p:spPr>
          <a:xfrm>
            <a:off x="-1" y="6780679"/>
            <a:ext cx="859531"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clipart.com</a:t>
            </a:r>
          </a:p>
        </p:txBody>
      </p:sp>
      <p:cxnSp>
        <p:nvCxnSpPr>
          <p:cNvPr id="49" name="Straight Connector 48">
            <a:extLst>
              <a:ext uri="{FF2B5EF4-FFF2-40B4-BE49-F238E27FC236}">
                <a16:creationId xmlns:a16="http://schemas.microsoft.com/office/drawing/2014/main" id="{A2EE12A7-CDD1-8A03-179E-93FC61201250}"/>
              </a:ext>
            </a:extLst>
          </p:cNvPr>
          <p:cNvCxnSpPr/>
          <p:nvPr/>
        </p:nvCxnSpPr>
        <p:spPr>
          <a:xfrm>
            <a:off x="6516002" y="4834654"/>
            <a:ext cx="1219200" cy="0"/>
          </a:xfrm>
          <a:prstGeom prst="line">
            <a:avLst/>
          </a:prstGeom>
          <a:noFill/>
          <a:ln w="28575" cap="flat" cmpd="sng" algn="ctr">
            <a:solidFill>
              <a:srgbClr val="C00000"/>
            </a:solidFill>
            <a:prstDash val="solid"/>
          </a:ln>
          <a:effectLst/>
        </p:spPr>
      </p:cxnSp>
      <p:sp>
        <p:nvSpPr>
          <p:cNvPr id="50" name="Rectangle 49">
            <a:extLst>
              <a:ext uri="{FF2B5EF4-FFF2-40B4-BE49-F238E27FC236}">
                <a16:creationId xmlns:a16="http://schemas.microsoft.com/office/drawing/2014/main" id="{9C486DBE-B4A0-937E-3EFA-43FB5F9A5448}"/>
              </a:ext>
            </a:extLst>
          </p:cNvPr>
          <p:cNvSpPr>
            <a:spLocks noChangeArrowheads="1"/>
          </p:cNvSpPr>
          <p:nvPr/>
        </p:nvSpPr>
        <p:spPr bwMode="auto">
          <a:xfrm>
            <a:off x="6133415" y="4901329"/>
            <a:ext cx="19700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altLang="fr-FR" sz="1200" b="0" i="0" u="none" strike="noStrike" kern="0" cap="none" spc="0" normalizeH="0" baseline="0" noProof="0">
                <a:ln>
                  <a:noFill/>
                </a:ln>
                <a:solidFill>
                  <a:srgbClr val="333766"/>
                </a:solidFill>
                <a:effectLst/>
                <a:uLnTx/>
                <a:uFillTx/>
                <a:latin typeface="Arial" panose="020B0604020202020204" pitchFamily="34" charset="0"/>
                <a:cs typeface="+mn-cs"/>
              </a:rPr>
              <a:t>complément d'objet direct </a:t>
            </a:r>
            <a:br>
              <a:rPr kumimoji="0" lang="fr-CA" altLang="fr-FR" sz="1200" b="0" i="0" u="none" strike="noStrike" kern="0" cap="none" spc="0" normalizeH="0" baseline="0" noProof="0">
                <a:ln>
                  <a:noFill/>
                </a:ln>
                <a:solidFill>
                  <a:srgbClr val="333766"/>
                </a:solidFill>
                <a:effectLst/>
                <a:uLnTx/>
                <a:uFillTx/>
                <a:latin typeface="Arial" panose="020B0604020202020204" pitchFamily="34" charset="0"/>
                <a:cs typeface="+mn-cs"/>
              </a:rPr>
            </a:br>
            <a:r>
              <a:rPr kumimoji="0" lang="fr-CA" altLang="fr-FR" sz="1200" b="1" i="0" u="none" strike="noStrike" kern="0" cap="none" spc="0" normalizeH="0" baseline="0" noProof="0">
                <a:ln>
                  <a:noFill/>
                </a:ln>
                <a:solidFill>
                  <a:srgbClr val="333766"/>
                </a:solidFill>
                <a:effectLst/>
                <a:uLnTx/>
                <a:uFillTx/>
                <a:latin typeface="Arial" panose="020B0604020202020204" pitchFamily="34" charset="0"/>
                <a:cs typeface="+mn-cs"/>
              </a:rPr>
              <a:t>COD</a:t>
            </a:r>
            <a:endParaRPr kumimoji="0" lang="fr-FR" altLang="fr-FR" sz="1200" b="1" i="0" u="none" strike="noStrike" kern="0" cap="none" spc="0" normalizeH="0" baseline="0" noProof="0">
              <a:ln>
                <a:noFill/>
              </a:ln>
              <a:solidFill>
                <a:srgbClr val="333766"/>
              </a:solidFill>
              <a:effectLst/>
              <a:uLnTx/>
              <a:uFillTx/>
              <a:latin typeface="Arial" panose="020B0604020202020204" pitchFamily="34" charset="0"/>
              <a:cs typeface="+mn-cs"/>
            </a:endParaRPr>
          </a:p>
        </p:txBody>
      </p:sp>
    </p:spTree>
    <p:custDataLst>
      <p:tags r:id="rId1"/>
    </p:custDataLst>
    <p:extLst>
      <p:ext uri="{BB962C8B-B14F-4D97-AF65-F5344CB8AC3E}">
        <p14:creationId xmlns:p14="http://schemas.microsoft.com/office/powerpoint/2010/main" val="42535912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1+#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0-#ppt_w/2"/>
                                          </p:val>
                                        </p:tav>
                                        <p:tav tm="100000">
                                          <p:val>
                                            <p:strVal val="#ppt_x"/>
                                          </p:val>
                                        </p:tav>
                                      </p:tavLst>
                                    </p:anim>
                                    <p:anim calcmode="lin" valueType="num">
                                      <p:cBhvr additive="base">
                                        <p:cTn id="34"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p:bldP spid="47" grpId="0"/>
      <p:bldP spid="48"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BA19-4008-7092-B8EA-95D98CEB7C5A}"/>
              </a:ext>
            </a:extLst>
          </p:cNvPr>
          <p:cNvSpPr>
            <a:spLocks noGrp="1"/>
          </p:cNvSpPr>
          <p:nvPr>
            <p:ph type="title"/>
          </p:nvPr>
        </p:nvSpPr>
        <p:spPr/>
        <p:txBody>
          <a:bodyPr/>
          <a:lstStyle/>
          <a:p>
            <a:r>
              <a:rPr lang="fr-FR" sz="3200" dirty="0"/>
              <a:t> </a:t>
            </a:r>
            <a:r>
              <a:rPr lang="fr-CA" sz="3200" dirty="0"/>
              <a:t>Descendre </a:t>
            </a:r>
            <a:r>
              <a:rPr lang="fr-FR" sz="3200" dirty="0"/>
              <a:t>(ê</a:t>
            </a:r>
            <a:r>
              <a:rPr lang="fr-FR" sz="2800" dirty="0"/>
              <a:t>tre et avoir)</a:t>
            </a:r>
            <a:endParaRPr lang="fr-CA" dirty="0"/>
          </a:p>
        </p:txBody>
      </p:sp>
      <p:pic>
        <p:nvPicPr>
          <p:cNvPr id="3" name="Picture 2" descr="ryba3.jpg">
            <a:extLst>
              <a:ext uri="{FF2B5EF4-FFF2-40B4-BE49-F238E27FC236}">
                <a16:creationId xmlns:a16="http://schemas.microsoft.com/office/drawing/2014/main" id="{2B4C7A75-6C8B-D954-E18C-0FBACC07CE7D}"/>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558527" y="2365829"/>
            <a:ext cx="12430362" cy="735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4A204DB-60D8-2B56-6A51-51EAFB5AE62F}"/>
              </a:ext>
            </a:extLst>
          </p:cNvPr>
          <p:cNvSpPr/>
          <p:nvPr/>
        </p:nvSpPr>
        <p:spPr>
          <a:xfrm>
            <a:off x="20977" y="572822"/>
            <a:ext cx="12482513" cy="6492240"/>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121718A5-DB3F-ACDD-6566-9F3A8A804BD9}"/>
              </a:ext>
            </a:extLst>
          </p:cNvPr>
          <p:cNvSpPr/>
          <p:nvPr/>
        </p:nvSpPr>
        <p:spPr>
          <a:xfrm rot="16200000">
            <a:off x="-314672" y="2409503"/>
            <a:ext cx="859531"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clipart.com</a:t>
            </a:r>
          </a:p>
        </p:txBody>
      </p:sp>
      <p:pic>
        <p:nvPicPr>
          <p:cNvPr id="15" name="Picture 2" descr="\\artsfs\arts_home\ktsedryk\Enseignement\Waterloo\Distance\252\temps passes\images\pere_noel.png">
            <a:extLst>
              <a:ext uri="{FF2B5EF4-FFF2-40B4-BE49-F238E27FC236}">
                <a16:creationId xmlns:a16="http://schemas.microsoft.com/office/drawing/2014/main" id="{34052A26-641C-9DDE-EF25-94F163268D12}"/>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533400" y="1676400"/>
            <a:ext cx="21590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artsfs\arts_home\ktsedryk\Enseignement\Waterloo\Distance\252\temps passes\images\luggage.jpg">
            <a:extLst>
              <a:ext uri="{FF2B5EF4-FFF2-40B4-BE49-F238E27FC236}">
                <a16:creationId xmlns:a16="http://schemas.microsoft.com/office/drawing/2014/main" id="{6436C857-9253-577C-0B88-ACB4EFA80930}"/>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8430400" y="3889148"/>
            <a:ext cx="3705225"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826E3F43-3B15-06C6-F887-3E633E1194D5}"/>
              </a:ext>
            </a:extLst>
          </p:cNvPr>
          <p:cNvSpPr/>
          <p:nvPr/>
        </p:nvSpPr>
        <p:spPr>
          <a:xfrm rot="5400000">
            <a:off x="11357601" y="5417479"/>
            <a:ext cx="1693092" cy="369332"/>
          </a:xfrm>
          <a:prstGeom prst="rect">
            <a:avLst/>
          </a:prstGeom>
        </p:spPr>
        <p:txBody>
          <a:bodyPr wrap="none">
            <a:spAutoFit/>
          </a:bodyPr>
          <a:lstStyle/>
          <a:p>
            <a:pPr>
              <a:defRPr/>
            </a:pPr>
            <a:r>
              <a:rPr lang="fr-FR" sz="1800" dirty="0">
                <a:latin typeface="Arial" charset="0"/>
                <a:cs typeface="+mn-cs"/>
              </a:rPr>
              <a:t> </a:t>
            </a:r>
            <a:r>
              <a:rPr lang="fr-FR" sz="900" dirty="0">
                <a:solidFill>
                  <a:srgbClr val="FFFFFF">
                    <a:lumMod val="50000"/>
                  </a:srgbClr>
                </a:solidFill>
                <a:latin typeface="Arial" charset="0"/>
                <a:cs typeface="+mn-cs"/>
              </a:rPr>
              <a:t>© </a:t>
            </a:r>
            <a:r>
              <a:rPr lang="fr-FR" sz="900" dirty="0" err="1">
                <a:solidFill>
                  <a:srgbClr val="FFFFFF">
                    <a:lumMod val="50000"/>
                  </a:srgbClr>
                </a:solidFill>
                <a:latin typeface="Arial" charset="0"/>
                <a:cs typeface="+mn-cs"/>
              </a:rPr>
              <a:t>prayingmother</a:t>
            </a:r>
            <a:r>
              <a:rPr lang="fr-FR" sz="900" dirty="0">
                <a:solidFill>
                  <a:srgbClr val="FFFFFF">
                    <a:lumMod val="50000"/>
                  </a:srgbClr>
                </a:solidFill>
                <a:latin typeface="Arial" charset="0"/>
                <a:cs typeface="+mn-cs"/>
              </a:rPr>
              <a:t>, Flickr.com</a:t>
            </a:r>
          </a:p>
        </p:txBody>
      </p:sp>
      <p:sp>
        <p:nvSpPr>
          <p:cNvPr id="18" name="Rectangle 17">
            <a:extLst>
              <a:ext uri="{FF2B5EF4-FFF2-40B4-BE49-F238E27FC236}">
                <a16:creationId xmlns:a16="http://schemas.microsoft.com/office/drawing/2014/main" id="{14689AED-A0CF-A461-B714-111071E2E2E6}"/>
              </a:ext>
            </a:extLst>
          </p:cNvPr>
          <p:cNvSpPr/>
          <p:nvPr/>
        </p:nvSpPr>
        <p:spPr>
          <a:xfrm>
            <a:off x="2648022" y="2395210"/>
            <a:ext cx="8251371" cy="523220"/>
          </a:xfrm>
          <a:prstGeom prst="rect">
            <a:avLst/>
          </a:prstGeom>
        </p:spPr>
        <p:txBody>
          <a:bodyPr wrap="square">
            <a:spAutoFit/>
          </a:bodyPr>
          <a:lstStyle/>
          <a:p>
            <a:pPr>
              <a:defRPr/>
            </a:pPr>
            <a:r>
              <a:rPr lang="fr-CA" sz="2800" dirty="0">
                <a:latin typeface="Arial" charset="0"/>
                <a:cs typeface="+mn-cs"/>
              </a:rPr>
              <a:t>Le Père Noël </a:t>
            </a:r>
            <a:r>
              <a:rPr lang="fr-CA" sz="2800" b="1" u="sng" dirty="0">
                <a:uFill>
                  <a:solidFill>
                    <a:srgbClr val="C00000"/>
                  </a:solidFill>
                </a:uFill>
                <a:latin typeface="Arial" charset="0"/>
                <a:cs typeface="+mn-cs"/>
              </a:rPr>
              <a:t>est</a:t>
            </a:r>
            <a:r>
              <a:rPr lang="fr-CA" sz="2800" b="1" dirty="0">
                <a:latin typeface="Arial" charset="0"/>
                <a:cs typeface="+mn-cs"/>
              </a:rPr>
              <a:t> descendu </a:t>
            </a:r>
            <a:r>
              <a:rPr lang="fr-CA" sz="2800" dirty="0">
                <a:latin typeface="Arial" charset="0"/>
                <a:cs typeface="+mn-cs"/>
              </a:rPr>
              <a:t>dans la cheminée. </a:t>
            </a:r>
            <a:endParaRPr lang="fr-FR" sz="2800" dirty="0">
              <a:latin typeface="Arial" charset="0"/>
              <a:cs typeface="+mn-cs"/>
            </a:endParaRPr>
          </a:p>
        </p:txBody>
      </p:sp>
      <p:sp>
        <p:nvSpPr>
          <p:cNvPr id="19" name="Rectangle 18">
            <a:extLst>
              <a:ext uri="{FF2B5EF4-FFF2-40B4-BE49-F238E27FC236}">
                <a16:creationId xmlns:a16="http://schemas.microsoft.com/office/drawing/2014/main" id="{4D35F15E-9FF7-ACAA-7B87-104922FC7E7E}"/>
              </a:ext>
            </a:extLst>
          </p:cNvPr>
          <p:cNvSpPr/>
          <p:nvPr/>
        </p:nvSpPr>
        <p:spPr>
          <a:xfrm>
            <a:off x="2298700" y="4694011"/>
            <a:ext cx="6371413" cy="523220"/>
          </a:xfrm>
          <a:prstGeom prst="rect">
            <a:avLst/>
          </a:prstGeom>
        </p:spPr>
        <p:txBody>
          <a:bodyPr wrap="square">
            <a:spAutoFit/>
          </a:bodyPr>
          <a:lstStyle/>
          <a:p>
            <a:pPr>
              <a:defRPr/>
            </a:pPr>
            <a:r>
              <a:rPr lang="fr-CA" sz="2800" dirty="0">
                <a:latin typeface="Arial" charset="0"/>
                <a:cs typeface="+mn-cs"/>
              </a:rPr>
              <a:t>Ils </a:t>
            </a:r>
            <a:r>
              <a:rPr lang="fr-CA" sz="2800" b="1" u="sng" dirty="0">
                <a:uFill>
                  <a:solidFill>
                    <a:srgbClr val="C00000"/>
                  </a:solidFill>
                </a:uFill>
                <a:latin typeface="Arial" charset="0"/>
                <a:cs typeface="+mn-cs"/>
              </a:rPr>
              <a:t>ont</a:t>
            </a:r>
            <a:r>
              <a:rPr lang="fr-CA" sz="2800" b="1" dirty="0">
                <a:latin typeface="Arial" charset="0"/>
                <a:cs typeface="+mn-cs"/>
              </a:rPr>
              <a:t> descendu </a:t>
            </a:r>
            <a:r>
              <a:rPr lang="fr-CA" sz="2800" dirty="0">
                <a:latin typeface="Arial" charset="0"/>
                <a:cs typeface="+mn-cs"/>
              </a:rPr>
              <a:t>tous leurs bagages. </a:t>
            </a:r>
            <a:endParaRPr lang="fr-FR" sz="2800" dirty="0">
              <a:latin typeface="Arial" charset="0"/>
              <a:cs typeface="+mn-cs"/>
            </a:endParaRPr>
          </a:p>
        </p:txBody>
      </p:sp>
      <p:cxnSp>
        <p:nvCxnSpPr>
          <p:cNvPr id="26" name="Straight Connector 25">
            <a:extLst>
              <a:ext uri="{FF2B5EF4-FFF2-40B4-BE49-F238E27FC236}">
                <a16:creationId xmlns:a16="http://schemas.microsoft.com/office/drawing/2014/main" id="{B21DE95F-9D2B-AA7F-95FB-A691ACDDB537}"/>
              </a:ext>
            </a:extLst>
          </p:cNvPr>
          <p:cNvCxnSpPr/>
          <p:nvPr/>
        </p:nvCxnSpPr>
        <p:spPr>
          <a:xfrm>
            <a:off x="5300663" y="5121048"/>
            <a:ext cx="3017520" cy="0"/>
          </a:xfrm>
          <a:prstGeom prst="line">
            <a:avLst/>
          </a:prstGeom>
          <a:noFill/>
          <a:ln w="28575" cap="flat" cmpd="sng" algn="ctr">
            <a:solidFill>
              <a:srgbClr val="C00000"/>
            </a:solidFill>
            <a:prstDash val="solid"/>
          </a:ln>
          <a:effectLst/>
        </p:spPr>
      </p:cxnSp>
      <p:sp>
        <p:nvSpPr>
          <p:cNvPr id="28" name="Rectangle 27">
            <a:extLst>
              <a:ext uri="{FF2B5EF4-FFF2-40B4-BE49-F238E27FC236}">
                <a16:creationId xmlns:a16="http://schemas.microsoft.com/office/drawing/2014/main" id="{A357B6A6-D5F8-A27C-F5D2-3217EAC8B24B}"/>
              </a:ext>
            </a:extLst>
          </p:cNvPr>
          <p:cNvSpPr>
            <a:spLocks noChangeArrowheads="1"/>
          </p:cNvSpPr>
          <p:nvPr/>
        </p:nvSpPr>
        <p:spPr bwMode="auto">
          <a:xfrm>
            <a:off x="7357367" y="5172694"/>
            <a:ext cx="525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altLang="fr-FR" sz="1200" b="1" i="0" u="none" strike="noStrike" kern="0" cap="none" spc="0" normalizeH="0" baseline="0" noProof="0" dirty="0">
                <a:ln>
                  <a:noFill/>
                </a:ln>
                <a:solidFill>
                  <a:srgbClr val="333766"/>
                </a:solidFill>
                <a:effectLst/>
                <a:uLnTx/>
                <a:uFillTx/>
                <a:latin typeface="Arial" panose="020B0604020202020204" pitchFamily="34" charset="0"/>
                <a:cs typeface="+mn-cs"/>
              </a:rPr>
              <a:t>COD</a:t>
            </a:r>
            <a:endParaRPr kumimoji="0" lang="fr-FR" altLang="fr-FR" sz="1200" b="1"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Tree>
    <p:custDataLst>
      <p:tags r:id="rId1"/>
    </p:custDataLst>
    <p:extLst>
      <p:ext uri="{BB962C8B-B14F-4D97-AF65-F5344CB8AC3E}">
        <p14:creationId xmlns:p14="http://schemas.microsoft.com/office/powerpoint/2010/main" val="22756529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0.05"/>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 calcmode="lin" valueType="num">
                                      <p:cBhvr>
                                        <p:cTn id="14" dur="500" fill="hold"/>
                                        <p:tgtEl>
                                          <p:spTgt spid="15"/>
                                        </p:tgtEl>
                                        <p:attrNameLst>
                                          <p:attrName>ppt_x</p:attrName>
                                        </p:attrNameLst>
                                      </p:cBhvr>
                                      <p:tavLst>
                                        <p:tav tm="0">
                                          <p:val>
                                            <p:strVal val="#ppt_x-.2"/>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22" presetClass="entr" presetSubtype="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0-#ppt_h/2"/>
                                          </p:val>
                                        </p:tav>
                                        <p:tav tm="100000">
                                          <p:val>
                                            <p:strVal val="#ppt_y"/>
                                          </p:val>
                                        </p:tav>
                                      </p:tavLst>
                                    </p:anim>
                                  </p:childTnLst>
                                </p:cTn>
                              </p:par>
                              <p:par>
                                <p:cTn id="41" presetID="22" presetClass="entr" presetSubtype="8" fill="hold" nodeType="withEffect">
                                  <p:stCondLst>
                                    <p:cond delay="25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BA19-4008-7092-B8EA-95D98CEB7C5A}"/>
              </a:ext>
            </a:extLst>
          </p:cNvPr>
          <p:cNvSpPr>
            <a:spLocks noGrp="1"/>
          </p:cNvSpPr>
          <p:nvPr>
            <p:ph type="title"/>
          </p:nvPr>
        </p:nvSpPr>
        <p:spPr/>
        <p:txBody>
          <a:bodyPr/>
          <a:lstStyle/>
          <a:p>
            <a:r>
              <a:rPr lang="fr-FR" sz="3200" dirty="0"/>
              <a:t> </a:t>
            </a:r>
            <a:r>
              <a:rPr lang="fr-FR" sz="3200" b="1" dirty="0"/>
              <a:t>Passer</a:t>
            </a:r>
            <a:r>
              <a:rPr lang="fr-CA" sz="3200" dirty="0"/>
              <a:t> </a:t>
            </a:r>
            <a:r>
              <a:rPr lang="fr-FR" sz="3200" dirty="0"/>
              <a:t>(ê</a:t>
            </a:r>
            <a:r>
              <a:rPr lang="fr-FR" sz="2800" dirty="0"/>
              <a:t>tre et avoir)</a:t>
            </a:r>
            <a:endParaRPr lang="fr-CA" dirty="0"/>
          </a:p>
        </p:txBody>
      </p:sp>
      <p:pic>
        <p:nvPicPr>
          <p:cNvPr id="3" name="Picture 2" descr="ryba3.jpg">
            <a:extLst>
              <a:ext uri="{FF2B5EF4-FFF2-40B4-BE49-F238E27FC236}">
                <a16:creationId xmlns:a16="http://schemas.microsoft.com/office/drawing/2014/main" id="{176098F0-71B2-29B9-7737-57EB71566AFE}"/>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072822" y="1683658"/>
            <a:ext cx="13043594" cy="77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5125D20-524E-588E-1002-4FAD8704DF07}"/>
              </a:ext>
            </a:extLst>
          </p:cNvPr>
          <p:cNvSpPr/>
          <p:nvPr/>
        </p:nvSpPr>
        <p:spPr>
          <a:xfrm>
            <a:off x="-1" y="572822"/>
            <a:ext cx="12482513" cy="6492240"/>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9AE7CAC3-C197-90E7-4AF7-AD712C327A88}"/>
              </a:ext>
            </a:extLst>
          </p:cNvPr>
          <p:cNvSpPr/>
          <p:nvPr/>
        </p:nvSpPr>
        <p:spPr>
          <a:xfrm>
            <a:off x="11642033" y="6864784"/>
            <a:ext cx="859531" cy="230832"/>
          </a:xfrm>
          <a:prstGeom prst="rect">
            <a:avLst/>
          </a:prstGeom>
        </p:spPr>
        <p:txBody>
          <a:bodyPr wrap="none">
            <a:spAutoFit/>
          </a:bodyPr>
          <a:lstStyle/>
          <a:p>
            <a:pPr>
              <a:defRPr/>
            </a:pPr>
            <a:r>
              <a:rPr lang="fr-CA" sz="900" dirty="0">
                <a:solidFill>
                  <a:schemeClr val="bg1">
                    <a:lumMod val="50000"/>
                  </a:schemeClr>
                </a:solidFill>
                <a:latin typeface="Arial" charset="0"/>
              </a:rPr>
              <a:t>© clipart.com</a:t>
            </a:r>
          </a:p>
        </p:txBody>
      </p:sp>
      <p:pic>
        <p:nvPicPr>
          <p:cNvPr id="6" name="Picture 2" descr="\\artsfs\arts_home\ktsedryk\Enseignement\Waterloo\Distance\252\temps passes\images\passing by.jpg">
            <a:extLst>
              <a:ext uri="{FF2B5EF4-FFF2-40B4-BE49-F238E27FC236}">
                <a16:creationId xmlns:a16="http://schemas.microsoft.com/office/drawing/2014/main" id="{71918B45-C869-7D7E-6AA1-3C57D600D157}"/>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27000" y="1371600"/>
            <a:ext cx="307340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artsfs\arts_home\ktsedryk\Enseignement\Waterloo\Distance\252\temps passes\images\beach.png">
            <a:extLst>
              <a:ext uri="{FF2B5EF4-FFF2-40B4-BE49-F238E27FC236}">
                <a16:creationId xmlns:a16="http://schemas.microsoft.com/office/drawing/2014/main" id="{8D2638BA-9EB8-D13D-EB15-380EFE69D4BE}"/>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397058" y="4240213"/>
            <a:ext cx="424497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9FD1F7F-3355-1D4F-C784-67D9F5C74CA8}"/>
              </a:ext>
            </a:extLst>
          </p:cNvPr>
          <p:cNvSpPr/>
          <p:nvPr/>
        </p:nvSpPr>
        <p:spPr>
          <a:xfrm>
            <a:off x="3428999" y="2460164"/>
            <a:ext cx="8603343" cy="523220"/>
          </a:xfrm>
          <a:prstGeom prst="rect">
            <a:avLst/>
          </a:prstGeom>
        </p:spPr>
        <p:txBody>
          <a:bodyPr wrap="square">
            <a:spAutoFit/>
          </a:bodyPr>
          <a:lstStyle/>
          <a:p>
            <a:pPr>
              <a:defRPr/>
            </a:pPr>
            <a:r>
              <a:rPr lang="fr-CA" sz="2800" dirty="0">
                <a:latin typeface="Arial" charset="0"/>
              </a:rPr>
              <a:t>Le soldat </a:t>
            </a:r>
            <a:r>
              <a:rPr lang="fr-CA" sz="2800" b="1" u="sng" dirty="0">
                <a:uFill>
                  <a:solidFill>
                    <a:srgbClr val="C00000"/>
                  </a:solidFill>
                </a:uFill>
                <a:latin typeface="Arial" charset="0"/>
              </a:rPr>
              <a:t>est</a:t>
            </a:r>
            <a:r>
              <a:rPr lang="fr-CA" sz="2800" b="1" dirty="0">
                <a:latin typeface="Arial" charset="0"/>
              </a:rPr>
              <a:t> passé </a:t>
            </a:r>
            <a:r>
              <a:rPr lang="fr-CA" sz="2800" dirty="0">
                <a:latin typeface="Arial" charset="0"/>
              </a:rPr>
              <a:t>à côté de cette belle femme.</a:t>
            </a:r>
            <a:endParaRPr lang="en-US" sz="2800" dirty="0">
              <a:latin typeface="Arial" charset="0"/>
            </a:endParaRPr>
          </a:p>
        </p:txBody>
      </p:sp>
      <p:sp>
        <p:nvSpPr>
          <p:cNvPr id="9" name="Rectangle 8">
            <a:extLst>
              <a:ext uri="{FF2B5EF4-FFF2-40B4-BE49-F238E27FC236}">
                <a16:creationId xmlns:a16="http://schemas.microsoft.com/office/drawing/2014/main" id="{C2C0F831-DD14-B8CF-51A1-7666ACE180CC}"/>
              </a:ext>
            </a:extLst>
          </p:cNvPr>
          <p:cNvSpPr/>
          <p:nvPr/>
        </p:nvSpPr>
        <p:spPr>
          <a:xfrm>
            <a:off x="840480" y="5181600"/>
            <a:ext cx="6947103" cy="523220"/>
          </a:xfrm>
          <a:prstGeom prst="rect">
            <a:avLst/>
          </a:prstGeom>
        </p:spPr>
        <p:txBody>
          <a:bodyPr wrap="square">
            <a:spAutoFit/>
          </a:bodyPr>
          <a:lstStyle/>
          <a:p>
            <a:pPr>
              <a:defRPr/>
            </a:pPr>
            <a:r>
              <a:rPr lang="fr-CA" sz="2800" dirty="0">
                <a:latin typeface="Arial" charset="0"/>
              </a:rPr>
              <a:t>Elle </a:t>
            </a:r>
            <a:r>
              <a:rPr lang="fr-CA" sz="2800" b="1" u="sng" dirty="0">
                <a:uFill>
                  <a:solidFill>
                    <a:srgbClr val="C00000"/>
                  </a:solidFill>
                </a:uFill>
                <a:latin typeface="Arial" charset="0"/>
              </a:rPr>
              <a:t>a</a:t>
            </a:r>
            <a:r>
              <a:rPr lang="fr-CA" sz="2800" b="1" dirty="0">
                <a:latin typeface="Arial" charset="0"/>
              </a:rPr>
              <a:t> passé </a:t>
            </a:r>
            <a:r>
              <a:rPr lang="fr-CA" sz="2800" dirty="0">
                <a:latin typeface="Arial" charset="0"/>
              </a:rPr>
              <a:t>toute la journée à la plage.</a:t>
            </a:r>
            <a:endParaRPr lang="en-US" sz="2800" dirty="0">
              <a:latin typeface="Arial" charset="0"/>
            </a:endParaRPr>
          </a:p>
        </p:txBody>
      </p:sp>
      <p:cxnSp>
        <p:nvCxnSpPr>
          <p:cNvPr id="10" name="Straight Connector 9">
            <a:extLst>
              <a:ext uri="{FF2B5EF4-FFF2-40B4-BE49-F238E27FC236}">
                <a16:creationId xmlns:a16="http://schemas.microsoft.com/office/drawing/2014/main" id="{0937C623-8A76-5314-723C-845FE3B1C193}"/>
              </a:ext>
            </a:extLst>
          </p:cNvPr>
          <p:cNvCxnSpPr/>
          <p:nvPr/>
        </p:nvCxnSpPr>
        <p:spPr>
          <a:xfrm>
            <a:off x="3051622" y="5662160"/>
            <a:ext cx="2438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C9D5A70-0CAE-BB57-73C2-D193B55606B6}"/>
              </a:ext>
            </a:extLst>
          </p:cNvPr>
          <p:cNvSpPr>
            <a:spLocks noChangeArrowheads="1"/>
          </p:cNvSpPr>
          <p:nvPr/>
        </p:nvSpPr>
        <p:spPr bwMode="auto">
          <a:xfrm>
            <a:off x="3813622" y="5662160"/>
            <a:ext cx="525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CA" altLang="fr-FR" sz="1200" b="1">
                <a:solidFill>
                  <a:srgbClr val="333766"/>
                </a:solidFill>
              </a:rPr>
              <a:t>COD</a:t>
            </a:r>
            <a:endParaRPr lang="fr-FR" altLang="fr-FR" sz="1200" b="1">
              <a:solidFill>
                <a:srgbClr val="333766"/>
              </a:solidFill>
            </a:endParaRPr>
          </a:p>
        </p:txBody>
      </p:sp>
    </p:spTree>
    <p:custDataLst>
      <p:tags r:id="rId1"/>
    </p:custDataLst>
    <p:extLst>
      <p:ext uri="{BB962C8B-B14F-4D97-AF65-F5344CB8AC3E}">
        <p14:creationId xmlns:p14="http://schemas.microsoft.com/office/powerpoint/2010/main" val="3934648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yba3.jpg">
            <a:extLst>
              <a:ext uri="{FF2B5EF4-FFF2-40B4-BE49-F238E27FC236}">
                <a16:creationId xmlns:a16="http://schemas.microsoft.com/office/drawing/2014/main" id="{A4118FF6-2B52-E982-B6E5-4B1A4EB46334}"/>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3352800" y="-2947668"/>
            <a:ext cx="15012525" cy="88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13B2B14-EF92-F205-4A5A-C93E3834F874}"/>
              </a:ext>
            </a:extLst>
          </p:cNvPr>
          <p:cNvSpPr/>
          <p:nvPr/>
        </p:nvSpPr>
        <p:spPr>
          <a:xfrm>
            <a:off x="-1" y="572822"/>
            <a:ext cx="12482513" cy="6492240"/>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Slide Number Placeholder 9">
            <a:extLst>
              <a:ext uri="{FF2B5EF4-FFF2-40B4-BE49-F238E27FC236}">
                <a16:creationId xmlns:a16="http://schemas.microsoft.com/office/drawing/2014/main" id="{4CA269FE-3A9F-92A7-4BC7-188C7D8DDEA5}"/>
              </a:ext>
            </a:extLst>
          </p:cNvPr>
          <p:cNvSpPr txBox="1">
            <a:spLocks/>
          </p:cNvSpPr>
          <p:nvPr/>
        </p:nvSpPr>
        <p:spPr bwMode="auto">
          <a:xfrm>
            <a:off x="2" y="3175"/>
            <a:ext cx="12482511"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fld id="{9AF3920E-325C-49B2-ADF6-7433734FB2B9}" type="slidenum">
              <a:rPr lang="en-CA" altLang="fr-FR" sz="1800">
                <a:solidFill>
                  <a:srgbClr val="E7DED1"/>
                </a:solidFill>
                <a:latin typeface="Arial" panose="020B0604020202020204" pitchFamily="34" charset="0"/>
                <a:cs typeface="Arial" panose="020B0604020202020204" pitchFamily="34" charset="0"/>
              </a:rPr>
              <a:pPr marL="114300" indent="0" algn="l" eaLnBrk="1" hangingPunct="1"/>
              <a:t>8</a:t>
            </a:fld>
            <a:endParaRPr lang="en-CA" altLang="fr-FR" sz="1800" dirty="0">
              <a:solidFill>
                <a:srgbClr val="E7DED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E2FBA19-4008-7092-B8EA-95D98CEB7C5A}"/>
              </a:ext>
            </a:extLst>
          </p:cNvPr>
          <p:cNvSpPr>
            <a:spLocks noGrp="1"/>
          </p:cNvSpPr>
          <p:nvPr>
            <p:ph type="title"/>
          </p:nvPr>
        </p:nvSpPr>
        <p:spPr/>
        <p:txBody>
          <a:bodyPr/>
          <a:lstStyle/>
          <a:p>
            <a:r>
              <a:rPr lang="fr-FR" sz="3200" dirty="0"/>
              <a:t> </a:t>
            </a:r>
            <a:r>
              <a:rPr lang="fr-FR" sz="3200" b="1" dirty="0"/>
              <a:t>Sortir</a:t>
            </a:r>
            <a:r>
              <a:rPr lang="fr-CA" sz="3200" dirty="0"/>
              <a:t> </a:t>
            </a:r>
            <a:r>
              <a:rPr lang="fr-FR" sz="3200" dirty="0"/>
              <a:t>(ê</a:t>
            </a:r>
            <a:r>
              <a:rPr lang="fr-FR" sz="2800" dirty="0"/>
              <a:t>tre et avoir)</a:t>
            </a:r>
            <a:endParaRPr lang="fr-CA" dirty="0"/>
          </a:p>
        </p:txBody>
      </p:sp>
      <p:sp>
        <p:nvSpPr>
          <p:cNvPr id="13" name="Rectangle 12">
            <a:extLst>
              <a:ext uri="{FF2B5EF4-FFF2-40B4-BE49-F238E27FC236}">
                <a16:creationId xmlns:a16="http://schemas.microsoft.com/office/drawing/2014/main" id="{27F547C3-A0EC-B5F6-C0B3-61E7E51DCE9E}"/>
              </a:ext>
            </a:extLst>
          </p:cNvPr>
          <p:cNvSpPr/>
          <p:nvPr/>
        </p:nvSpPr>
        <p:spPr>
          <a:xfrm>
            <a:off x="11622982" y="6799980"/>
            <a:ext cx="859531"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clipart.com</a:t>
            </a:r>
          </a:p>
        </p:txBody>
      </p:sp>
      <p:pic>
        <p:nvPicPr>
          <p:cNvPr id="14" name="Picture 2" descr="\\artsfs\arts_home\ktsedryk\Enseignement\Waterloo\Distance\252\temps passes\images\passing by.jpg">
            <a:extLst>
              <a:ext uri="{FF2B5EF4-FFF2-40B4-BE49-F238E27FC236}">
                <a16:creationId xmlns:a16="http://schemas.microsoft.com/office/drawing/2014/main" id="{35F64B2A-9A26-2CE5-0D73-1BA27FBBB1FD}"/>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057275" y="1703388"/>
            <a:ext cx="1212850"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artsfs\arts_home\ktsedryk\Enseignement\Waterloo\Distance\252\temps passes\images\beach.png">
            <a:extLst>
              <a:ext uri="{FF2B5EF4-FFF2-40B4-BE49-F238E27FC236}">
                <a16:creationId xmlns:a16="http://schemas.microsoft.com/office/drawing/2014/main" id="{82AC5343-C094-CB87-5DD0-107A1B57096C}"/>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8978220" y="3555094"/>
            <a:ext cx="242887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EC284F16-5750-9AA5-F561-58CA75FE3B42}"/>
              </a:ext>
            </a:extLst>
          </p:cNvPr>
          <p:cNvSpPr/>
          <p:nvPr/>
        </p:nvSpPr>
        <p:spPr>
          <a:xfrm>
            <a:off x="2819400" y="2143125"/>
            <a:ext cx="5029200" cy="523875"/>
          </a:xfrm>
          <a:prstGeom prst="rect">
            <a:avLst/>
          </a:prstGeom>
        </p:spPr>
        <p:txBody>
          <a:bodyPr>
            <a:spAutoFit/>
          </a:bodyPr>
          <a:lstStyle/>
          <a:p>
            <a:pPr>
              <a:defRPr/>
            </a:pPr>
            <a:r>
              <a:rPr lang="fr-CA" sz="2800" dirty="0">
                <a:latin typeface="Arial" charset="0"/>
                <a:cs typeface="+mn-cs"/>
              </a:rPr>
              <a:t>Il </a:t>
            </a:r>
            <a:r>
              <a:rPr lang="fr-CA" sz="2800" b="1" u="sng" dirty="0">
                <a:uFill>
                  <a:solidFill>
                    <a:srgbClr val="C00000"/>
                  </a:solidFill>
                </a:uFill>
                <a:latin typeface="Arial" charset="0"/>
                <a:cs typeface="+mn-cs"/>
              </a:rPr>
              <a:t>est</a:t>
            </a:r>
            <a:r>
              <a:rPr lang="fr-CA" sz="2800" b="1" dirty="0">
                <a:latin typeface="Arial" charset="0"/>
                <a:cs typeface="+mn-cs"/>
              </a:rPr>
              <a:t> sorti </a:t>
            </a:r>
            <a:r>
              <a:rPr lang="fr-CA" sz="2800" dirty="0">
                <a:latin typeface="Arial" charset="0"/>
                <a:cs typeface="+mn-cs"/>
              </a:rPr>
              <a:t>de la maison.</a:t>
            </a:r>
            <a:endParaRPr lang="en-US" sz="2800" dirty="0">
              <a:latin typeface="Arial" charset="0"/>
              <a:cs typeface="+mn-cs"/>
            </a:endParaRPr>
          </a:p>
        </p:txBody>
      </p:sp>
      <p:sp>
        <p:nvSpPr>
          <p:cNvPr id="17" name="Rectangle 16">
            <a:extLst>
              <a:ext uri="{FF2B5EF4-FFF2-40B4-BE49-F238E27FC236}">
                <a16:creationId xmlns:a16="http://schemas.microsoft.com/office/drawing/2014/main" id="{C62FF87A-6B89-CD35-16A3-64D8C5489175}"/>
              </a:ext>
            </a:extLst>
          </p:cNvPr>
          <p:cNvSpPr/>
          <p:nvPr/>
        </p:nvSpPr>
        <p:spPr>
          <a:xfrm>
            <a:off x="4625295" y="5109256"/>
            <a:ext cx="3482975" cy="523875"/>
          </a:xfrm>
          <a:prstGeom prst="rect">
            <a:avLst/>
          </a:prstGeom>
        </p:spPr>
        <p:txBody>
          <a:bodyPr wrap="none">
            <a:spAutoFit/>
          </a:bodyPr>
          <a:lstStyle/>
          <a:p>
            <a:pPr>
              <a:defRPr/>
            </a:pPr>
            <a:r>
              <a:rPr lang="fr-CA" sz="2800" dirty="0">
                <a:latin typeface="Arial" charset="0"/>
                <a:cs typeface="+mn-cs"/>
              </a:rPr>
              <a:t>Il </a:t>
            </a:r>
            <a:r>
              <a:rPr lang="fr-CA" sz="2800" b="1" u="sng" dirty="0">
                <a:uFill>
                  <a:solidFill>
                    <a:srgbClr val="C00000"/>
                  </a:solidFill>
                </a:uFill>
                <a:latin typeface="Arial" charset="0"/>
                <a:cs typeface="+mn-cs"/>
              </a:rPr>
              <a:t>a</a:t>
            </a:r>
            <a:r>
              <a:rPr lang="fr-CA" sz="2800" b="1" dirty="0">
                <a:latin typeface="Arial" charset="0"/>
                <a:cs typeface="+mn-cs"/>
              </a:rPr>
              <a:t> sorti </a:t>
            </a:r>
            <a:r>
              <a:rPr lang="fr-CA" sz="2800" dirty="0">
                <a:latin typeface="Arial" charset="0"/>
                <a:cs typeface="+mn-cs"/>
              </a:rPr>
              <a:t>la poubelle.</a:t>
            </a:r>
            <a:endParaRPr lang="en-US" sz="2800" dirty="0">
              <a:latin typeface="Arial" charset="0"/>
              <a:cs typeface="+mn-cs"/>
            </a:endParaRPr>
          </a:p>
        </p:txBody>
      </p:sp>
      <p:cxnSp>
        <p:nvCxnSpPr>
          <p:cNvPr id="18" name="Straight Connector 17">
            <a:extLst>
              <a:ext uri="{FF2B5EF4-FFF2-40B4-BE49-F238E27FC236}">
                <a16:creationId xmlns:a16="http://schemas.microsoft.com/office/drawing/2014/main" id="{BFE43039-D31F-9901-6608-C48DD053C74F}"/>
              </a:ext>
            </a:extLst>
          </p:cNvPr>
          <p:cNvCxnSpPr/>
          <p:nvPr/>
        </p:nvCxnSpPr>
        <p:spPr>
          <a:xfrm>
            <a:off x="6149295" y="5566456"/>
            <a:ext cx="1752600" cy="0"/>
          </a:xfrm>
          <a:prstGeom prst="line">
            <a:avLst/>
          </a:prstGeom>
          <a:noFill/>
          <a:ln w="28575" cap="flat" cmpd="sng" algn="ctr">
            <a:solidFill>
              <a:srgbClr val="C00000"/>
            </a:solidFill>
            <a:prstDash val="solid"/>
          </a:ln>
          <a:effectLst/>
        </p:spPr>
      </p:cxnSp>
      <p:sp>
        <p:nvSpPr>
          <p:cNvPr id="19" name="Rectangle 18">
            <a:extLst>
              <a:ext uri="{FF2B5EF4-FFF2-40B4-BE49-F238E27FC236}">
                <a16:creationId xmlns:a16="http://schemas.microsoft.com/office/drawing/2014/main" id="{EECC3F04-94E8-3C4F-4936-CFDA983D41F3}"/>
              </a:ext>
            </a:extLst>
          </p:cNvPr>
          <p:cNvSpPr>
            <a:spLocks noChangeArrowheads="1"/>
          </p:cNvSpPr>
          <p:nvPr/>
        </p:nvSpPr>
        <p:spPr bwMode="auto">
          <a:xfrm>
            <a:off x="6766833" y="5566456"/>
            <a:ext cx="525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altLang="fr-FR" sz="1200" b="1" i="0" u="none" strike="noStrike" kern="0" cap="none" spc="0" normalizeH="0" baseline="0" noProof="0">
                <a:ln>
                  <a:noFill/>
                </a:ln>
                <a:solidFill>
                  <a:srgbClr val="333766"/>
                </a:solidFill>
                <a:effectLst/>
                <a:uLnTx/>
                <a:uFillTx/>
                <a:latin typeface="Arial" panose="020B0604020202020204" pitchFamily="34" charset="0"/>
                <a:cs typeface="+mn-cs"/>
              </a:rPr>
              <a:t>COD</a:t>
            </a:r>
            <a:endParaRPr kumimoji="0" lang="fr-FR" altLang="fr-FR" sz="1200" b="1" i="0" u="none" strike="noStrike" kern="0" cap="none" spc="0" normalizeH="0" baseline="0" noProof="0">
              <a:ln>
                <a:noFill/>
              </a:ln>
              <a:solidFill>
                <a:srgbClr val="333766"/>
              </a:solidFill>
              <a:effectLst/>
              <a:uLnTx/>
              <a:uFillTx/>
              <a:latin typeface="Arial" panose="020B0604020202020204" pitchFamily="34" charset="0"/>
              <a:cs typeface="+mn-cs"/>
            </a:endParaRPr>
          </a:p>
        </p:txBody>
      </p:sp>
    </p:spTree>
    <p:custDataLst>
      <p:tags r:id="rId1"/>
    </p:custDataLst>
    <p:extLst>
      <p:ext uri="{BB962C8B-B14F-4D97-AF65-F5344CB8AC3E}">
        <p14:creationId xmlns:p14="http://schemas.microsoft.com/office/powerpoint/2010/main" val="13730002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from="(-#ppt_w/2)" to="(#ppt_x)" calcmode="lin" valueType="num">
                                      <p:cBhvr>
                                        <p:cTn id="12" dur="600" fill="hold">
                                          <p:stCondLst>
                                            <p:cond delay="0"/>
                                          </p:stCondLst>
                                        </p:cTn>
                                        <p:tgtEl>
                                          <p:spTgt spid="14"/>
                                        </p:tgtEl>
                                        <p:attrNameLst>
                                          <p:attrName>ppt_x</p:attrName>
                                        </p:attrNameLst>
                                      </p:cBhvr>
                                    </p:anim>
                                    <p:anim from="0" to="-1.0" calcmode="lin" valueType="num">
                                      <p:cBhvr>
                                        <p:cTn id="13" dur="200" decel="50000" autoRev="1" fill="hold">
                                          <p:stCondLst>
                                            <p:cond delay="600"/>
                                          </p:stCondLst>
                                        </p:cTn>
                                        <p:tgtEl>
                                          <p:spTgt spid="14"/>
                                        </p:tgtEl>
                                        <p:attrNameLst>
                                          <p:attrName>xshear</p:attrName>
                                        </p:attrNameLst>
                                      </p:cBhvr>
                                    </p:anim>
                                    <p:animScale>
                                      <p:cBhvr>
                                        <p:cTn id="14" dur="200" decel="100000" autoRev="1" fill="hold">
                                          <p:stCondLst>
                                            <p:cond delay="600"/>
                                          </p:stCondLst>
                                        </p:cTn>
                                        <p:tgtEl>
                                          <p:spTgt spid="14"/>
                                        </p:tgtEl>
                                      </p:cBhvr>
                                      <p:from x="100000" y="100000"/>
                                      <p:to x="80000" y="100000"/>
                                    </p:animScale>
                                    <p:anim by="(#ppt_h/3+#ppt_w*0.1)" calcmode="lin" valueType="num">
                                      <p:cBhvr additive="sum">
                                        <p:cTn id="15" dur="200" decel="100000" autoRev="1" fill="hold">
                                          <p:stCondLst>
                                            <p:cond delay="600"/>
                                          </p:stCondLst>
                                        </p:cTn>
                                        <p:tgtEl>
                                          <p:spTgt spid="14"/>
                                        </p:tgtEl>
                                        <p:attrNameLst>
                                          <p:attrName>ppt_x</p:attrName>
                                        </p:attrNameLst>
                                      </p:cBhvr>
                                    </p:anim>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ryba3.jpg">
            <a:extLst>
              <a:ext uri="{FF2B5EF4-FFF2-40B4-BE49-F238E27FC236}">
                <a16:creationId xmlns:a16="http://schemas.microsoft.com/office/drawing/2014/main" id="{66C53F64-9A71-9A1F-4CEC-4CC823E74F9F}"/>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618114" y="-4039947"/>
            <a:ext cx="15416680" cy="912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9">
            <a:extLst>
              <a:ext uri="{FF2B5EF4-FFF2-40B4-BE49-F238E27FC236}">
                <a16:creationId xmlns:a16="http://schemas.microsoft.com/office/drawing/2014/main" id="{91A512EF-9CD5-6660-E9DB-E129F0359D50}"/>
              </a:ext>
            </a:extLst>
          </p:cNvPr>
          <p:cNvSpPr txBox="1">
            <a:spLocks/>
          </p:cNvSpPr>
          <p:nvPr/>
        </p:nvSpPr>
        <p:spPr bwMode="auto">
          <a:xfrm>
            <a:off x="2" y="3175"/>
            <a:ext cx="12482511"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fld id="{9AF3920E-325C-49B2-ADF6-7433734FB2B9}" type="slidenum">
              <a:rPr lang="en-CA" altLang="fr-FR" sz="1800">
                <a:solidFill>
                  <a:srgbClr val="E7DED1"/>
                </a:solidFill>
                <a:latin typeface="Arial" panose="020B0604020202020204" pitchFamily="34" charset="0"/>
                <a:cs typeface="Arial" panose="020B0604020202020204" pitchFamily="34" charset="0"/>
              </a:rPr>
              <a:pPr marL="114300" indent="0" algn="l" eaLnBrk="1" hangingPunct="1"/>
              <a:t>9</a:t>
            </a:fld>
            <a:endParaRPr lang="en-CA" altLang="fr-FR" sz="1800" dirty="0">
              <a:solidFill>
                <a:srgbClr val="E7DED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E2FBA19-4008-7092-B8EA-95D98CEB7C5A}"/>
              </a:ext>
            </a:extLst>
          </p:cNvPr>
          <p:cNvSpPr>
            <a:spLocks noGrp="1"/>
          </p:cNvSpPr>
          <p:nvPr>
            <p:ph type="title"/>
          </p:nvPr>
        </p:nvSpPr>
        <p:spPr/>
        <p:txBody>
          <a:bodyPr/>
          <a:lstStyle/>
          <a:p>
            <a:r>
              <a:rPr lang="fr-FR" sz="3200" dirty="0"/>
              <a:t> Retourner (ê</a:t>
            </a:r>
            <a:r>
              <a:rPr lang="fr-FR" sz="2800" dirty="0"/>
              <a:t>tre et avoir)</a:t>
            </a:r>
            <a:endParaRPr lang="fr-CA" dirty="0"/>
          </a:p>
        </p:txBody>
      </p:sp>
      <p:sp>
        <p:nvSpPr>
          <p:cNvPr id="43" name="Rectangle 42">
            <a:extLst>
              <a:ext uri="{FF2B5EF4-FFF2-40B4-BE49-F238E27FC236}">
                <a16:creationId xmlns:a16="http://schemas.microsoft.com/office/drawing/2014/main" id="{EB0E8E71-5FE2-C0A5-9E71-B5C52BE1EB5B}"/>
              </a:ext>
            </a:extLst>
          </p:cNvPr>
          <p:cNvSpPr/>
          <p:nvPr/>
        </p:nvSpPr>
        <p:spPr>
          <a:xfrm>
            <a:off x="-1" y="572822"/>
            <a:ext cx="12482513" cy="6492240"/>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74FA53E0-4377-09D7-B333-2C0E2527F10B}"/>
              </a:ext>
            </a:extLst>
          </p:cNvPr>
          <p:cNvSpPr/>
          <p:nvPr/>
        </p:nvSpPr>
        <p:spPr>
          <a:xfrm>
            <a:off x="11622981" y="6743229"/>
            <a:ext cx="859531"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clipart.com</a:t>
            </a:r>
          </a:p>
        </p:txBody>
      </p:sp>
      <p:pic>
        <p:nvPicPr>
          <p:cNvPr id="12" name="Picture 2" descr="\\artsfs\arts_home\ktsedryk\Enseignement\Waterloo\Distance\252\temps passes\images\passing by.jpg">
            <a:extLst>
              <a:ext uri="{FF2B5EF4-FFF2-40B4-BE49-F238E27FC236}">
                <a16:creationId xmlns:a16="http://schemas.microsoft.com/office/drawing/2014/main" id="{5AC87F7B-C437-0C12-3292-0073FC67A9BA}"/>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739775" y="1828800"/>
            <a:ext cx="237966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artsfs\arts_home\ktsedryk\Enseignement\Waterloo\Distance\252\temps passes\images\beach.png">
            <a:extLst>
              <a:ext uri="{FF2B5EF4-FFF2-40B4-BE49-F238E27FC236}">
                <a16:creationId xmlns:a16="http://schemas.microsoft.com/office/drawing/2014/main" id="{7B5FB974-2FEA-27C7-E996-CD6A1E40F78C}"/>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8777911" y="3736975"/>
            <a:ext cx="285115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70733CA9-09A9-A0F0-C03C-794142D49C19}"/>
              </a:ext>
            </a:extLst>
          </p:cNvPr>
          <p:cNvSpPr/>
          <p:nvPr/>
        </p:nvSpPr>
        <p:spPr>
          <a:xfrm>
            <a:off x="3606800" y="2438400"/>
            <a:ext cx="5029200" cy="523875"/>
          </a:xfrm>
          <a:prstGeom prst="rect">
            <a:avLst/>
          </a:prstGeom>
        </p:spPr>
        <p:txBody>
          <a:bodyPr>
            <a:spAutoFit/>
          </a:bodyPr>
          <a:lstStyle/>
          <a:p>
            <a:pPr>
              <a:defRPr/>
            </a:pPr>
            <a:r>
              <a:rPr lang="fr-CA" sz="2800" dirty="0">
                <a:latin typeface="Arial" charset="0"/>
                <a:cs typeface="+mn-cs"/>
              </a:rPr>
              <a:t>Il </a:t>
            </a:r>
            <a:r>
              <a:rPr lang="fr-CA" sz="2800" b="1" u="sng" dirty="0">
                <a:uFill>
                  <a:solidFill>
                    <a:srgbClr val="C00000"/>
                  </a:solidFill>
                </a:uFill>
                <a:latin typeface="Arial" charset="0"/>
                <a:cs typeface="+mn-cs"/>
              </a:rPr>
              <a:t>est</a:t>
            </a:r>
            <a:r>
              <a:rPr lang="fr-CA" sz="2800" b="1" dirty="0">
                <a:latin typeface="Arial" charset="0"/>
                <a:cs typeface="+mn-cs"/>
              </a:rPr>
              <a:t> retourné </a:t>
            </a:r>
            <a:r>
              <a:rPr lang="fr-CA" sz="2800" dirty="0">
                <a:latin typeface="Arial" charset="0"/>
                <a:cs typeface="+mn-cs"/>
              </a:rPr>
              <a:t>chez sa mère.</a:t>
            </a:r>
            <a:endParaRPr lang="en-US" sz="2800" dirty="0">
              <a:latin typeface="Arial" charset="0"/>
              <a:cs typeface="+mn-cs"/>
            </a:endParaRPr>
          </a:p>
        </p:txBody>
      </p:sp>
      <p:sp>
        <p:nvSpPr>
          <p:cNvPr id="15" name="Rectangle 14">
            <a:extLst>
              <a:ext uri="{FF2B5EF4-FFF2-40B4-BE49-F238E27FC236}">
                <a16:creationId xmlns:a16="http://schemas.microsoft.com/office/drawing/2014/main" id="{763464D5-377C-AD07-4375-2A3148DBB49E}"/>
              </a:ext>
            </a:extLst>
          </p:cNvPr>
          <p:cNvSpPr/>
          <p:nvPr/>
        </p:nvSpPr>
        <p:spPr>
          <a:xfrm>
            <a:off x="4798049" y="5181600"/>
            <a:ext cx="3602037" cy="523875"/>
          </a:xfrm>
          <a:prstGeom prst="rect">
            <a:avLst/>
          </a:prstGeom>
        </p:spPr>
        <p:txBody>
          <a:bodyPr wrap="none">
            <a:spAutoFit/>
          </a:bodyPr>
          <a:lstStyle/>
          <a:p>
            <a:pPr>
              <a:defRPr/>
            </a:pPr>
            <a:r>
              <a:rPr lang="fr-CA" sz="2800" dirty="0">
                <a:latin typeface="Arial" charset="0"/>
                <a:cs typeface="+mn-cs"/>
              </a:rPr>
              <a:t>Il </a:t>
            </a:r>
            <a:r>
              <a:rPr lang="fr-CA" sz="2800" b="1" u="sng" dirty="0">
                <a:uFill>
                  <a:solidFill>
                    <a:srgbClr val="C00000"/>
                  </a:solidFill>
                </a:uFill>
                <a:latin typeface="Arial" charset="0"/>
                <a:cs typeface="+mn-cs"/>
              </a:rPr>
              <a:t>a</a:t>
            </a:r>
            <a:r>
              <a:rPr lang="fr-CA" sz="2800" b="1" dirty="0">
                <a:latin typeface="Arial" charset="0"/>
                <a:cs typeface="+mn-cs"/>
              </a:rPr>
              <a:t> retourné </a:t>
            </a:r>
            <a:r>
              <a:rPr lang="fr-CA" sz="2800" dirty="0">
                <a:latin typeface="Arial" charset="0"/>
                <a:cs typeface="+mn-cs"/>
              </a:rPr>
              <a:t>la page.</a:t>
            </a:r>
            <a:endParaRPr lang="en-US" sz="2800" dirty="0">
              <a:latin typeface="Arial" charset="0"/>
              <a:cs typeface="+mn-cs"/>
            </a:endParaRPr>
          </a:p>
        </p:txBody>
      </p:sp>
      <p:cxnSp>
        <p:nvCxnSpPr>
          <p:cNvPr id="16" name="Straight Connector 15">
            <a:extLst>
              <a:ext uri="{FF2B5EF4-FFF2-40B4-BE49-F238E27FC236}">
                <a16:creationId xmlns:a16="http://schemas.microsoft.com/office/drawing/2014/main" id="{CE452A51-E8B2-A4FA-9F2E-416B2539DA07}"/>
              </a:ext>
            </a:extLst>
          </p:cNvPr>
          <p:cNvCxnSpPr/>
          <p:nvPr/>
        </p:nvCxnSpPr>
        <p:spPr>
          <a:xfrm>
            <a:off x="7003086" y="5638800"/>
            <a:ext cx="1219200" cy="0"/>
          </a:xfrm>
          <a:prstGeom prst="line">
            <a:avLst/>
          </a:prstGeom>
          <a:noFill/>
          <a:ln w="28575" cap="flat" cmpd="sng" algn="ctr">
            <a:solidFill>
              <a:srgbClr val="C00000"/>
            </a:solidFill>
            <a:prstDash val="solid"/>
          </a:ln>
          <a:effectLst/>
        </p:spPr>
      </p:cxnSp>
      <p:sp>
        <p:nvSpPr>
          <p:cNvPr id="17" name="Rectangle 16">
            <a:extLst>
              <a:ext uri="{FF2B5EF4-FFF2-40B4-BE49-F238E27FC236}">
                <a16:creationId xmlns:a16="http://schemas.microsoft.com/office/drawing/2014/main" id="{038D7577-F247-6D6C-9721-12480DB98868}"/>
              </a:ext>
            </a:extLst>
          </p:cNvPr>
          <p:cNvSpPr>
            <a:spLocks noChangeArrowheads="1"/>
          </p:cNvSpPr>
          <p:nvPr/>
        </p:nvSpPr>
        <p:spPr bwMode="auto">
          <a:xfrm>
            <a:off x="7384086" y="5638800"/>
            <a:ext cx="525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altLang="fr-FR" sz="1200" b="1" i="0" u="none" strike="noStrike" kern="0" cap="none" spc="0" normalizeH="0" baseline="0" noProof="0">
                <a:ln>
                  <a:noFill/>
                </a:ln>
                <a:solidFill>
                  <a:srgbClr val="333766"/>
                </a:solidFill>
                <a:effectLst/>
                <a:uLnTx/>
                <a:uFillTx/>
                <a:latin typeface="Arial" panose="020B0604020202020204" pitchFamily="34" charset="0"/>
                <a:cs typeface="+mn-cs"/>
              </a:rPr>
              <a:t>COD</a:t>
            </a:r>
            <a:endParaRPr kumimoji="0" lang="fr-FR" altLang="fr-FR" sz="1200" b="1" i="0" u="none" strike="noStrike" kern="0" cap="none" spc="0" normalizeH="0" baseline="0" noProof="0">
              <a:ln>
                <a:noFill/>
              </a:ln>
              <a:solidFill>
                <a:srgbClr val="333766"/>
              </a:solidFill>
              <a:effectLst/>
              <a:uLnTx/>
              <a:uFillTx/>
              <a:latin typeface="Arial" panose="020B0604020202020204" pitchFamily="34" charset="0"/>
              <a:cs typeface="+mn-cs"/>
            </a:endParaRPr>
          </a:p>
        </p:txBody>
      </p:sp>
    </p:spTree>
    <p:custDataLst>
      <p:tags r:id="rId1"/>
    </p:custDataLst>
    <p:extLst>
      <p:ext uri="{BB962C8B-B14F-4D97-AF65-F5344CB8AC3E}">
        <p14:creationId xmlns:p14="http://schemas.microsoft.com/office/powerpoint/2010/main" val="4857774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ppt_w*0.05"/>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anim calcmode="lin" valueType="num">
                                      <p:cBhvr>
                                        <p:cTn id="14" dur="500" fill="hold"/>
                                        <p:tgtEl>
                                          <p:spTgt spid="12"/>
                                        </p:tgtEl>
                                        <p:attrNameLst>
                                          <p:attrName>ppt_x</p:attrName>
                                        </p:attrNameLst>
                                      </p:cBhvr>
                                      <p:tavLst>
                                        <p:tav tm="0">
                                          <p:val>
                                            <p:strVal val="#ppt_x-.2"/>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strVal val="#ppt_w+.3"/>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Effect transition="in" filter="fade">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1"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85"/>
  <p:tag name="MMPROD_THEME_BG_IMAGE" val=""/>
  <p:tag name="MMPROD_DATA" val="&lt;object type=&quot;10002&quot; unique_id=&quot;901&quot;&gt;&lt;property id=&quot;10007&quot; value=&quot;Next&quot;/&gt;&lt;property id=&quot;10008&quot; value=&quot;Back&quot;/&gt;&lt;property id=&quot;10009&quot; value=&quot;Soumettre&quot;/&gt;&lt;property id=&quot;10012&quot; value=&quot;0&quot;/&gt;&lt;property id=&quot;10022&quot; value=&quot;Essayez encore une fois&quot;/&gt;&lt;property id=&quot;10068&quot; value=&quot;Correct - Cliquez pour continuer&quot;/&gt;&lt;property id=&quot;10069&quot; value=&quot;Incorrect - Cliquez pour continuer&quot;/&gt;&lt;property id=&quot;10124&quot; value=&quot;Click to continue&quot;/&gt;&lt;property id=&quot;10125&quot; value=&quot;Click to submit answer&quot;/&gt;&lt;property id=&quot;10126&quot; value=&quot;Click to go back&quot;/&gt;&lt;property id=&quot;10127&quot; value=&quot;Annule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Vous devez répondre aux questions avant de continuer&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Réussi&quot;/&gt;&lt;property id=&quot;10166&quot; value=&quot;Échoué&quot;/&gt;&lt;property id=&quot;10167&quot; value=&quot;FFFFFFFF&quot;/&gt;&lt;property id=&quot;10169&quot; value=&quot;Question %d of %d&quot;/&gt;&lt;property id=&quot;10170&quot; value=&quot;Send E-mail&quot;/&gt;&lt;property id=&quot;10171&quot; value=&quot;Vous avez répondu correctement!&quot;/&gt;&lt;property id=&quot;10172&quot; value=&quot;Vous n'avez pas répondu à la question&quot;/&gt;&lt;property id=&quot;10173&quot; value=&quot;Votre réponse&quot;/&gt;&lt;property id=&quot;10174&quot; value=&quot;La réponse correcte est:&quot;/&gt;&lt;object type=&quot;10050&quot; unique_id=&quot;10006&quot;&gt;&lt;property id=&quot;10020&quot; value=&quot;2&quot;/&gt;&lt;property id=&quot;10191&quot; value=&quot;-1&quot;/&gt;&lt;/object&gt;&lt;object type=&quot;10051&quot; unique_id=&quot;10007&quot;&gt;&lt;property id=&quot;10020&quot; value=&quot;2&quot;/&gt;&lt;property id=&quot;10191&quot; value=&quot;-1&quot;/&gt;&lt;/objec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0&quot;/&gt;&lt;/object&gt;&lt;/objec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gt;&#10;"/>
  <p:tag name="MMPROD_TAG_VCONFIG" val="PD94bWwgdmVyc2lvbj0iMS4wIj8+DQo8Y29uZmlndXJhdGlvbj4NCgk8Y29sb3JzPg0KCQk8dWljb2xvciBuYW1lPSJwcmltYXJ5IiB2YWx1ZT0iMHhBQUM4RDk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UwODZBMyIvPg0KCTwvY29sb3JzPg0KCTxsYXlvdXQ+DQoJCTx1aXNob3cgbmFtZT0icHJlc2VudGF0aW9udGl0bGUiIHZhbHVlPSJ0cnVlIi8+DQoJCTx1aXNob3cgbmFtZT0icHJlc2VudGVycGhvdG8iIHZhbHVlPSJmYWxzZSIvPg0KCQk8dWlzaG93IG5hbWU9InByZXNlbnRlcm5hbWUiIHZhbHVlPSJmYWxzZSIvPg0KCQk8dWlzaG93IG5hbWU9InByZXNlbnRlcnRpdGxlIiB2YWx1ZT0iZmFsc2UiLz4NCgkJPHVpc2hvdyBuYW1lPSJwcmVzZW50ZXJlbWFpbCIgdmFsdWU9ImZhbHNlIi8+DQoJCTx1aXNob3cgbmFtZT0icHJlc2VudGVyYmlvIiB2YWx1ZT0iZmFsc2UiLz4NCgkJPHVpc2hvdyBuYW1lPSJjb21wYW55bG9nbyIgdmFsdWU9ImZhbHNlIi8+DQoJCTx1aXNob3cgbmFtZT0ic2lkZWJhciIgdmFsdWU9InRydWUiLz4NCgkJPHVpc2hvdyBuYW1lPSJvdXRsaW5lIiB2YWx1ZT0idHJ1ZSIvPg0KCQk8dWlzaG93IG5hbWU9InRodW1ibmFpbCIgdmFsdWU9ImZhbHNlIi8+DQoJCTx1aXNob3cgbmFtZT0ibm90ZXMiIHZhbHVlPSJmYWxz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nNlYXJjaCIvPg0KCQk8dWlzaG93IG5hbWU9InF1aXoiIHZhbHVlPSJ0cnVlIi8+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8L2NvbmZpZ3VyYXRpb24+DQog"/>
  <p:tag name="MMPROD_UIDATA" val="&lt;database version=&quot;10.0&quot;&gt;&lt;object type=&quot;1&quot; unique_id=&quot;10001&quot;&gt;&lt;property id=&quot;20139&quot; value=&quot;%n. %s&quot;/&gt;&lt;property id=&quot;20141&quot; value=&quot;Le genre des noms (concept title)&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93&quot; value=&quot;-1&quot;/&gt;&lt;property id=&quot;20224&quot; value=&quot;\\artsfile.uwaterloo.ca\ktsedryk\My Documents\My Adobe Presentations\template&quot;/&gt;&lt;property id=&quot;20250&quot; value=&quot;0&quot;/&gt;&lt;property id=&quot;20251&quot; value=&quot;0&quot;/&gt;&lt;property id=&quot;20259&quot; value=&quot;0&quot;/&gt;&lt;object type=&quot;8&quot; unique_id=&quot;10777&quot;&gt;&lt;/object&gt;&lt;object type=&quot;2&quot; unique_id=&quot;10778&quot;&gt;&lt;object type=&quot;3&quot; unique_id=&quot;16090&quot;&gt;&lt;property id=&quot;20148&quot; value=&quot;5&quot;/&gt;&lt;property id=&quot;20300&quot; value=&quot;Slide 1&quot;/&gt;&lt;property id=&quot;20303&quot; value=&quot;-1&quot;/&gt;&lt;property id=&quot;20307&quot; value=&quot;347&quot;/&gt;&lt;property id=&quot;20309&quot; value=&quot;-1&quot;/&gt;&lt;/object&gt;&lt;object type=&quot;3&quot; unique_id=&quot;21677&quot;&gt;&lt;property id=&quot;20148&quot; value=&quot;5&quot;/&gt;&lt;property id=&quot;20300&quot; value=&quot;Slide 2&quot;/&gt;&lt;property id=&quot;20307&quot; value=&quot;348&quot;/&gt;&lt;/object&gt;&lt;object type=&quot;3&quot; unique_id=&quot;21694&quot;&gt;&lt;property id=&quot;20148&quot; value=&quot;5&quot;/&gt;&lt;property id=&quot;20300&quot; value=&quot;Slide 3&quot;/&gt;&lt;property id=&quot;20307&quot; value=&quot;349&quot;/&gt;&lt;/object&gt;&lt;/object&gt;&lt;object type=&quot;4&quot; unique_id=&quot;1306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1.9|3.7|2.5|7.3|1.2|32.7|2"/>
</p:tagLst>
</file>

<file path=ppt/tags/tag11.xml><?xml version="1.0" encoding="utf-8"?>
<p:tagLst xmlns:a="http://schemas.openxmlformats.org/drawingml/2006/main" xmlns:r="http://schemas.openxmlformats.org/officeDocument/2006/relationships" xmlns:p="http://schemas.openxmlformats.org/presentationml/2006/main">
  <p:tag name="MMPROD_SUBSTITUTION_ID" val="{CBB9A012-A6B4-416C-81B8-0F3E5328BF27}"/>
</p:tagLst>
</file>

<file path=ppt/tags/tag12.xml><?xml version="1.0" encoding="utf-8"?>
<p:tagLst xmlns:a="http://schemas.openxmlformats.org/drawingml/2006/main" xmlns:r="http://schemas.openxmlformats.org/officeDocument/2006/relationships" xmlns:p="http://schemas.openxmlformats.org/presentationml/2006/main">
  <p:tag name="MMPROD_SUBSTITUTION_ID" val="{77A5DA3E-78A4-4CD0-8879-E6C561DF3C9A}"/>
</p:tagLst>
</file>

<file path=ppt/tags/tag13.xml><?xml version="1.0" encoding="utf-8"?>
<p:tagLst xmlns:a="http://schemas.openxmlformats.org/drawingml/2006/main" xmlns:r="http://schemas.openxmlformats.org/officeDocument/2006/relationships" xmlns:p="http://schemas.openxmlformats.org/presentationml/2006/main">
  <p:tag name="MMPROD_SUBSTITUTION_ID" val="{9FF4FE0A-1B34-4FB6-987F-2A98F42A0CF6}"/>
</p:tagLst>
</file>

<file path=ppt/tags/tag14.xml><?xml version="1.0" encoding="utf-8"?>
<p:tagLst xmlns:a="http://schemas.openxmlformats.org/drawingml/2006/main" xmlns:r="http://schemas.openxmlformats.org/officeDocument/2006/relationships" xmlns:p="http://schemas.openxmlformats.org/presentationml/2006/main">
  <p:tag name="TIMING" val="|8.4|3.3|1|6.7|1|8.7"/>
</p:tagLst>
</file>

<file path=ppt/tags/tag15.xml><?xml version="1.0" encoding="utf-8"?>
<p:tagLst xmlns:a="http://schemas.openxmlformats.org/drawingml/2006/main" xmlns:r="http://schemas.openxmlformats.org/officeDocument/2006/relationships" xmlns:p="http://schemas.openxmlformats.org/presentationml/2006/main">
  <p:tag name="MMPROD_SUBSTITUTION_ID" val="{CBB9A012-A6B4-416C-81B8-0F3E5328BF27}"/>
</p:tagLst>
</file>

<file path=ppt/tags/tag16.xml><?xml version="1.0" encoding="utf-8"?>
<p:tagLst xmlns:a="http://schemas.openxmlformats.org/drawingml/2006/main" xmlns:r="http://schemas.openxmlformats.org/officeDocument/2006/relationships" xmlns:p="http://schemas.openxmlformats.org/presentationml/2006/main">
  <p:tag name="MMPROD_SUBSTITUTION_ID" val="{2A9D48B2-8574-4836-9C7F-2E01E01A1D63}"/>
</p:tagLst>
</file>

<file path=ppt/tags/tag17.xml><?xml version="1.0" encoding="utf-8"?>
<p:tagLst xmlns:a="http://schemas.openxmlformats.org/drawingml/2006/main" xmlns:r="http://schemas.openxmlformats.org/officeDocument/2006/relationships" xmlns:p="http://schemas.openxmlformats.org/presentationml/2006/main">
  <p:tag name="MMPROD_SUBSTITUTION_ID" val="{BC823166-1A36-42A6-B268-851E69281FF6}"/>
</p:tagLst>
</file>

<file path=ppt/tags/tag18.xml><?xml version="1.0" encoding="utf-8"?>
<p:tagLst xmlns:a="http://schemas.openxmlformats.org/drawingml/2006/main" xmlns:r="http://schemas.openxmlformats.org/officeDocument/2006/relationships" xmlns:p="http://schemas.openxmlformats.org/presentationml/2006/main">
  <p:tag name="TIMING" val="|4.4|3.1|1.3|8.2|1.8|7.9|1.5"/>
</p:tagLst>
</file>

<file path=ppt/tags/tag19.xml><?xml version="1.0" encoding="utf-8"?>
<p:tagLst xmlns:a="http://schemas.openxmlformats.org/drawingml/2006/main" xmlns:r="http://schemas.openxmlformats.org/officeDocument/2006/relationships" xmlns:p="http://schemas.openxmlformats.org/presentationml/2006/main">
  <p:tag name="MMPROD_SUBSTITUTION_ID" val="{CBB9A012-A6B4-416C-81B8-0F3E5328BF27}"/>
</p:tagLst>
</file>

<file path=ppt/tags/tag2.xml><?xml version="1.0" encoding="utf-8"?>
<p:tagLst xmlns:a="http://schemas.openxmlformats.org/drawingml/2006/main" xmlns:r="http://schemas.openxmlformats.org/officeDocument/2006/relationships" xmlns:p="http://schemas.openxmlformats.org/presentationml/2006/main">
  <p:tag name="TIMING" val="|5.1|5.9|2.1|0.5|15.3|1|0.6|9.9|7.8|11.3|27.9|7.1"/>
</p:tagLst>
</file>

<file path=ppt/tags/tag20.xml><?xml version="1.0" encoding="utf-8"?>
<p:tagLst xmlns:a="http://schemas.openxmlformats.org/drawingml/2006/main" xmlns:r="http://schemas.openxmlformats.org/officeDocument/2006/relationships" xmlns:p="http://schemas.openxmlformats.org/presentationml/2006/main">
  <p:tag name="MMPROD_SUBSTITUTION_ID" val="{B19B788B-329C-41E1-8853-485F8A130BC0}"/>
</p:tagLst>
</file>

<file path=ppt/tags/tag21.xml><?xml version="1.0" encoding="utf-8"?>
<p:tagLst xmlns:a="http://schemas.openxmlformats.org/drawingml/2006/main" xmlns:r="http://schemas.openxmlformats.org/officeDocument/2006/relationships" xmlns:p="http://schemas.openxmlformats.org/presentationml/2006/main">
  <p:tag name="MMPROD_SUBSTITUTION_ID" val="{76D471C6-E7AE-4C7A-864C-639EE3E73529}"/>
</p:tagLst>
</file>

<file path=ppt/tags/tag22.xml><?xml version="1.0" encoding="utf-8"?>
<p:tagLst xmlns:a="http://schemas.openxmlformats.org/drawingml/2006/main" xmlns:r="http://schemas.openxmlformats.org/officeDocument/2006/relationships" xmlns:p="http://schemas.openxmlformats.org/presentationml/2006/main">
  <p:tag name="TIMING" val="|6.3|2.6|1.1|7.2|0.8|10.8|1"/>
</p:tagLst>
</file>

<file path=ppt/tags/tag23.xml><?xml version="1.0" encoding="utf-8"?>
<p:tagLst xmlns:a="http://schemas.openxmlformats.org/drawingml/2006/main" xmlns:r="http://schemas.openxmlformats.org/officeDocument/2006/relationships" xmlns:p="http://schemas.openxmlformats.org/presentationml/2006/main">
  <p:tag name="MMPROD_SUBSTITUTION_ID" val="{CBB9A012-A6B4-416C-81B8-0F3E5328BF27}"/>
</p:tagLst>
</file>

<file path=ppt/tags/tag24.xml><?xml version="1.0" encoding="utf-8"?>
<p:tagLst xmlns:a="http://schemas.openxmlformats.org/drawingml/2006/main" xmlns:r="http://schemas.openxmlformats.org/officeDocument/2006/relationships" xmlns:p="http://schemas.openxmlformats.org/presentationml/2006/main">
  <p:tag name="MMPROD_SUBSTITUTION_ID" val="{48250768-008E-4F3A-80CE-C86E25F0592E}"/>
</p:tagLst>
</file>

<file path=ppt/tags/tag25.xml><?xml version="1.0" encoding="utf-8"?>
<p:tagLst xmlns:a="http://schemas.openxmlformats.org/drawingml/2006/main" xmlns:r="http://schemas.openxmlformats.org/officeDocument/2006/relationships" xmlns:p="http://schemas.openxmlformats.org/presentationml/2006/main">
  <p:tag name="MMPROD_SUBSTITUTION_ID" val="{6A55EE97-8116-4AE7-8F86-62A1F854E865}"/>
</p:tagLst>
</file>

<file path=ppt/tags/tag26.xml><?xml version="1.0" encoding="utf-8"?>
<p:tagLst xmlns:a="http://schemas.openxmlformats.org/drawingml/2006/main" xmlns:r="http://schemas.openxmlformats.org/officeDocument/2006/relationships" xmlns:p="http://schemas.openxmlformats.org/presentationml/2006/main">
  <p:tag name="TIMING" val="|4|2.7|1|4.3|1.9|4.7|1.4"/>
</p:tagLst>
</file>

<file path=ppt/tags/tag27.xml><?xml version="1.0" encoding="utf-8"?>
<p:tagLst xmlns:a="http://schemas.openxmlformats.org/drawingml/2006/main" xmlns:r="http://schemas.openxmlformats.org/officeDocument/2006/relationships" xmlns:p="http://schemas.openxmlformats.org/presentationml/2006/main">
  <p:tag name="MMPROD_SUBSTITUTION_ID" val="{CBB9A012-A6B4-416C-81B8-0F3E5328BF27}"/>
</p:tagLst>
</file>

<file path=ppt/tags/tag28.xml><?xml version="1.0" encoding="utf-8"?>
<p:tagLst xmlns:a="http://schemas.openxmlformats.org/drawingml/2006/main" xmlns:r="http://schemas.openxmlformats.org/officeDocument/2006/relationships" xmlns:p="http://schemas.openxmlformats.org/presentationml/2006/main">
  <p:tag name="MMPROD_SUBSTITUTION_ID" val="{43E38425-EBD9-4FD7-BFD2-C7A08D76A309}"/>
</p:tagLst>
</file>

<file path=ppt/tags/tag29.xml><?xml version="1.0" encoding="utf-8"?>
<p:tagLst xmlns:a="http://schemas.openxmlformats.org/drawingml/2006/main" xmlns:r="http://schemas.openxmlformats.org/officeDocument/2006/relationships" xmlns:p="http://schemas.openxmlformats.org/presentationml/2006/main">
  <p:tag name="MMPROD_SUBSTITUTION_ID" val="{853E4E14-DC6B-4A30-959B-515857123383}"/>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80CAA641-2465-4E24-93B5-AD1B99AD1368}"/>
</p:tagLst>
</file>

<file path=ppt/tags/tag30.xml><?xml version="1.0" encoding="utf-8"?>
<p:tagLst xmlns:a="http://schemas.openxmlformats.org/drawingml/2006/main" xmlns:r="http://schemas.openxmlformats.org/officeDocument/2006/relationships" xmlns:p="http://schemas.openxmlformats.org/presentationml/2006/main">
  <p:tag name="TIMING" val="|8.2|2.6|1.6|2|1|12.2|1"/>
</p:tagLst>
</file>

<file path=ppt/tags/tag31.xml><?xml version="1.0" encoding="utf-8"?>
<p:tagLst xmlns:a="http://schemas.openxmlformats.org/drawingml/2006/main" xmlns:r="http://schemas.openxmlformats.org/officeDocument/2006/relationships" xmlns:p="http://schemas.openxmlformats.org/presentationml/2006/main">
  <p:tag name="MMPROD_SUBSTITUTION_ID" val="{CBB9A012-A6B4-416C-81B8-0F3E5328BF27}"/>
</p:tagLst>
</file>

<file path=ppt/tags/tag32.xml><?xml version="1.0" encoding="utf-8"?>
<p:tagLst xmlns:a="http://schemas.openxmlformats.org/drawingml/2006/main" xmlns:r="http://schemas.openxmlformats.org/officeDocument/2006/relationships" xmlns:p="http://schemas.openxmlformats.org/presentationml/2006/main">
  <p:tag name="MMPROD_SUBSTITUTION_ID" val="{1CFAD0A2-A293-4644-A70E-940B0F109F06}"/>
</p:tagLst>
</file>

<file path=ppt/tags/tag33.xml><?xml version="1.0" encoding="utf-8"?>
<p:tagLst xmlns:a="http://schemas.openxmlformats.org/drawingml/2006/main" xmlns:r="http://schemas.openxmlformats.org/officeDocument/2006/relationships" xmlns:p="http://schemas.openxmlformats.org/presentationml/2006/main">
  <p:tag name="MMPROD_SUBSTITUTION_ID" val="{FD6E2582-05A8-4000-B030-DC45AD483B5A}"/>
</p:tagLst>
</file>

<file path=ppt/tags/tag34.xml><?xml version="1.0" encoding="utf-8"?>
<p:tagLst xmlns:a="http://schemas.openxmlformats.org/drawingml/2006/main" xmlns:r="http://schemas.openxmlformats.org/officeDocument/2006/relationships" xmlns:p="http://schemas.openxmlformats.org/presentationml/2006/main">
  <p:tag name="TIMING" val="|14"/>
</p:tagLst>
</file>

<file path=ppt/tags/tag35.xml><?xml version="1.0" encoding="utf-8"?>
<p:tagLst xmlns:a="http://schemas.openxmlformats.org/drawingml/2006/main" xmlns:r="http://schemas.openxmlformats.org/officeDocument/2006/relationships" xmlns:p="http://schemas.openxmlformats.org/presentationml/2006/main">
  <p:tag name="MMPROD_SUBSTITUTION_ID" val="{0B078F5D-B3D4-45FB-B96D-B61E73368889}"/>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3D7CEA50-BA1D-429B-A41C-B58F59B00579}"/>
</p:tagLst>
</file>

<file path=ppt/tags/tag5.xml><?xml version="1.0" encoding="utf-8"?>
<p:tagLst xmlns:a="http://schemas.openxmlformats.org/drawingml/2006/main" xmlns:r="http://schemas.openxmlformats.org/officeDocument/2006/relationships" xmlns:p="http://schemas.openxmlformats.org/presentationml/2006/main">
  <p:tag name="TIMING" val="|20.2|5.4|4.5|1.3|6.6|1.1|2.4|1|3.2|0.9|6.9|0.9|2.8|1.1|3.8|0.9|3.3|0.9|5.4|0.8|4|1.4|5.8|25.9"/>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3F344E02-4317-4553-AF56-A8DA0857FA34}"/>
</p:tagLst>
</file>

<file path=ppt/tags/tag7.xml><?xml version="1.0" encoding="utf-8"?>
<p:tagLst xmlns:a="http://schemas.openxmlformats.org/drawingml/2006/main" xmlns:r="http://schemas.openxmlformats.org/officeDocument/2006/relationships" xmlns:p="http://schemas.openxmlformats.org/presentationml/2006/main">
  <p:tag name="TIMING" val="|1|8.2"/>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A99F66CC-14DD-4D45-B063-394D58F8DD5B}"/>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0B078F5D-B3D4-45FB-B96D-B61E7336888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triangle" w="med" len="med"/>
        </a:ln>
      </a:spPr>
      <a:bodyPr anchor="ctr"/>
      <a:lstStyle>
        <a:defPPr algn="ctr">
          <a:defRPr/>
        </a:defPPr>
      </a:lstStyle>
      <a:style>
        <a:lnRef idx="2">
          <a:schemeClr val="accent4"/>
        </a:lnRef>
        <a:fillRef idx="1">
          <a:schemeClr val="lt1"/>
        </a:fillRef>
        <a:effectRef idx="0">
          <a:schemeClr val="accent4"/>
        </a:effectRef>
        <a:fontRef idx="minor">
          <a:schemeClr val="dk1"/>
        </a:fontRef>
      </a:style>
    </a:spDef>
    <a:lnDef>
      <a:spPr bwMode="auto">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2443</TotalTime>
  <Pages>0</Pages>
  <Words>1661</Words>
  <Characters>0</Characters>
  <Application>Microsoft Office PowerPoint</Application>
  <PresentationFormat>Custom</PresentationFormat>
  <Lines>0</Lines>
  <Paragraphs>158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vt:lpstr>
      <vt:lpstr>Open Sans</vt:lpstr>
      <vt:lpstr>Title &amp; Bullets</vt:lpstr>
      <vt:lpstr>Les temps composés:  choix de l'auxiliaire</vt:lpstr>
      <vt:lpstr>Les temps composés?</vt:lpstr>
      <vt:lpstr>Auxiliaire: être</vt:lpstr>
      <vt:lpstr>Être et avoir</vt:lpstr>
      <vt:lpstr>Monter (être et avoir)</vt:lpstr>
      <vt:lpstr> Descendre (être et avoir)</vt:lpstr>
      <vt:lpstr> Passer (être et avoir)</vt:lpstr>
      <vt:lpstr> Sortir (être et avoir)</vt:lpstr>
      <vt:lpstr> Retourner (être et avoir)</vt:lpstr>
      <vt:lpstr> Rentrer (être et avoir)</vt:lpstr>
      <vt:lpstr>En résumé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temps composés: choix de l'auxiliaire</dc:title>
  <dc:creator>Tsedryk, Kanstantsin</dc:creator>
  <cp:keywords>FR252</cp:keywords>
  <cp:lastModifiedBy>KT</cp:lastModifiedBy>
  <cp:revision>475</cp:revision>
  <dcterms:modified xsi:type="dcterms:W3CDTF">2024-01-12T16:11:06Z</dcterms:modified>
</cp:coreProperties>
</file>