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
  </p:notesMasterIdLst>
  <p:handoutMasterIdLst>
    <p:handoutMasterId r:id="rId5"/>
  </p:handoutMasterIdLst>
  <p:sldIdLst>
    <p:sldId id="347" r:id="rId2"/>
    <p:sldId id="348" r:id="rId3"/>
  </p:sldIdLst>
  <p:sldSz cx="12482513" cy="7021513"/>
  <p:notesSz cx="7023100" cy="9309100"/>
  <p:custDataLst>
    <p:tags r:id="rId6"/>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3748" userDrawn="1">
          <p15:clr>
            <a:srgbClr val="A4A3A4"/>
          </p15:clr>
        </p15:guide>
        <p15:guide id="2" orient="horz" pos="3940" userDrawn="1">
          <p15:clr>
            <a:srgbClr val="A4A3A4"/>
          </p15:clr>
        </p15:guide>
        <p15:guide id="3" pos="788" userDrawn="1">
          <p15:clr>
            <a:srgbClr val="A4A3A4"/>
          </p15:clr>
        </p15:guide>
        <p15:guide id="4" pos="3943" userDrawn="1">
          <p15:clr>
            <a:srgbClr val="A4A3A4"/>
          </p15:clr>
        </p15:guide>
        <p15:guide id="5" pos="7076"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2A0B"/>
    <a:srgbClr val="3E5E28"/>
    <a:srgbClr val="679192"/>
    <a:srgbClr val="D8E5ED"/>
    <a:srgbClr val="ADC8D7"/>
    <a:srgbClr val="BBD7C8"/>
    <a:srgbClr val="66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9548EB-4B66-4EB9-891C-1E802CAEC453}" v="11" dt="2023-02-09T17:27:21.3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85" autoAdjust="0"/>
    <p:restoredTop sz="75180" autoAdjust="0"/>
  </p:normalViewPr>
  <p:slideViewPr>
    <p:cSldViewPr snapToGrid="0" snapToObjects="1" showGuides="1">
      <p:cViewPr varScale="1">
        <p:scale>
          <a:sx n="78" d="100"/>
          <a:sy n="78" d="100"/>
        </p:scale>
        <p:origin x="588" y="96"/>
      </p:cViewPr>
      <p:guideLst>
        <p:guide orient="horz" pos="3748"/>
        <p:guide orient="horz" pos="3940"/>
        <p:guide pos="788"/>
        <p:guide pos="3943"/>
        <p:guide pos="7076"/>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81" d="100"/>
          <a:sy n="81" d="100"/>
        </p:scale>
        <p:origin x="3858" y="9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11" Type="http://schemas.microsoft.com/office/2016/11/relationships/changesInfo" Target="changesInfos/changesInfo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nstantsin Tsedryk" userId="708e2d0a-1804-4a88-8649-0d6086050429" providerId="ADAL" clId="{E29548EB-4B66-4EB9-891C-1E802CAEC453}"/>
    <pc:docChg chg="undo custSel delSld modSld">
      <pc:chgData name="Kanstantsin Tsedryk" userId="708e2d0a-1804-4a88-8649-0d6086050429" providerId="ADAL" clId="{E29548EB-4B66-4EB9-891C-1E802CAEC453}" dt="2023-02-09T17:53:11.252" v="151" actId="478"/>
      <pc:docMkLst>
        <pc:docMk/>
      </pc:docMkLst>
      <pc:sldChg chg="modSp mod">
        <pc:chgData name="Kanstantsin Tsedryk" userId="708e2d0a-1804-4a88-8649-0d6086050429" providerId="ADAL" clId="{E29548EB-4B66-4EB9-891C-1E802CAEC453}" dt="2023-02-09T17:08:59.816" v="17" actId="20577"/>
        <pc:sldMkLst>
          <pc:docMk/>
          <pc:sldMk cId="0" sldId="347"/>
        </pc:sldMkLst>
        <pc:spChg chg="mod">
          <ac:chgData name="Kanstantsin Tsedryk" userId="708e2d0a-1804-4a88-8649-0d6086050429" providerId="ADAL" clId="{E29548EB-4B66-4EB9-891C-1E802CAEC453}" dt="2023-02-09T17:08:55.285" v="5" actId="20577"/>
          <ac:spMkLst>
            <pc:docMk/>
            <pc:sldMk cId="0" sldId="347"/>
            <ac:spMk id="3" creationId="{1E7454D3-1E15-A1DC-4185-495AEC5E15C6}"/>
          </ac:spMkLst>
        </pc:spChg>
        <pc:spChg chg="mod">
          <ac:chgData name="Kanstantsin Tsedryk" userId="708e2d0a-1804-4a88-8649-0d6086050429" providerId="ADAL" clId="{E29548EB-4B66-4EB9-891C-1E802CAEC453}" dt="2023-02-09T17:08:59.816" v="17" actId="20577"/>
          <ac:spMkLst>
            <pc:docMk/>
            <pc:sldMk cId="0" sldId="347"/>
            <ac:spMk id="4" creationId="{EF7EF5D0-1EB5-3D9A-A1A0-71D75CE1EDC9}"/>
          </ac:spMkLst>
        </pc:spChg>
      </pc:sldChg>
      <pc:sldChg chg="addSp delSp modSp mod addAnim delAnim modAnim">
        <pc:chgData name="Kanstantsin Tsedryk" userId="708e2d0a-1804-4a88-8649-0d6086050429" providerId="ADAL" clId="{E29548EB-4B66-4EB9-891C-1E802CAEC453}" dt="2023-02-09T17:53:11.252" v="151" actId="478"/>
        <pc:sldMkLst>
          <pc:docMk/>
          <pc:sldMk cId="807746716" sldId="348"/>
        </pc:sldMkLst>
        <pc:spChg chg="mod">
          <ac:chgData name="Kanstantsin Tsedryk" userId="708e2d0a-1804-4a88-8649-0d6086050429" providerId="ADAL" clId="{E29548EB-4B66-4EB9-891C-1E802CAEC453}" dt="2023-02-09T17:10:31.888" v="18"/>
          <ac:spMkLst>
            <pc:docMk/>
            <pc:sldMk cId="807746716" sldId="348"/>
            <ac:spMk id="2" creationId="{66143996-651D-4E60-972C-6F9FC358452C}"/>
          </ac:spMkLst>
        </pc:spChg>
        <pc:spChg chg="add del mod">
          <ac:chgData name="Kanstantsin Tsedryk" userId="708e2d0a-1804-4a88-8649-0d6086050429" providerId="ADAL" clId="{E29548EB-4B66-4EB9-891C-1E802CAEC453}" dt="2023-02-09T17:10:40.826" v="22"/>
          <ac:spMkLst>
            <pc:docMk/>
            <pc:sldMk cId="807746716" sldId="348"/>
            <ac:spMk id="5" creationId="{ED881469-EBEB-6B25-A664-834005A8114E}"/>
          </ac:spMkLst>
        </pc:spChg>
        <pc:spChg chg="add del mod">
          <ac:chgData name="Kanstantsin Tsedryk" userId="708e2d0a-1804-4a88-8649-0d6086050429" providerId="ADAL" clId="{E29548EB-4B66-4EB9-891C-1E802CAEC453}" dt="2023-02-09T17:10:40.826" v="22"/>
          <ac:spMkLst>
            <pc:docMk/>
            <pc:sldMk cId="807746716" sldId="348"/>
            <ac:spMk id="7" creationId="{7BAA8CB7-6CDB-61BE-402A-D2344B053185}"/>
          </ac:spMkLst>
        </pc:spChg>
        <pc:spChg chg="add del mod">
          <ac:chgData name="Kanstantsin Tsedryk" userId="708e2d0a-1804-4a88-8649-0d6086050429" providerId="ADAL" clId="{E29548EB-4B66-4EB9-891C-1E802CAEC453}" dt="2023-02-09T17:10:40.826" v="22"/>
          <ac:spMkLst>
            <pc:docMk/>
            <pc:sldMk cId="807746716" sldId="348"/>
            <ac:spMk id="10" creationId="{A7AA81B6-FC71-0B1C-5762-E94CC8D6D17C}"/>
          </ac:spMkLst>
        </pc:spChg>
        <pc:spChg chg="add del mod">
          <ac:chgData name="Kanstantsin Tsedryk" userId="708e2d0a-1804-4a88-8649-0d6086050429" providerId="ADAL" clId="{E29548EB-4B66-4EB9-891C-1E802CAEC453}" dt="2023-02-09T17:10:40.826" v="22"/>
          <ac:spMkLst>
            <pc:docMk/>
            <pc:sldMk cId="807746716" sldId="348"/>
            <ac:spMk id="11" creationId="{1357A1BD-AADB-D017-E564-EAF32728880D}"/>
          </ac:spMkLst>
        </pc:spChg>
        <pc:spChg chg="add del mod">
          <ac:chgData name="Kanstantsin Tsedryk" userId="708e2d0a-1804-4a88-8649-0d6086050429" providerId="ADAL" clId="{E29548EB-4B66-4EB9-891C-1E802CAEC453}" dt="2023-02-09T17:10:40.826" v="22"/>
          <ac:spMkLst>
            <pc:docMk/>
            <pc:sldMk cId="807746716" sldId="348"/>
            <ac:spMk id="13" creationId="{51D76FF0-8696-6DDD-6F93-96730DEC8CC3}"/>
          </ac:spMkLst>
        </pc:spChg>
        <pc:spChg chg="add del mod">
          <ac:chgData name="Kanstantsin Tsedryk" userId="708e2d0a-1804-4a88-8649-0d6086050429" providerId="ADAL" clId="{E29548EB-4B66-4EB9-891C-1E802CAEC453}" dt="2023-02-09T17:10:40.826" v="22"/>
          <ac:spMkLst>
            <pc:docMk/>
            <pc:sldMk cId="807746716" sldId="348"/>
            <ac:spMk id="14" creationId="{148B754E-A3FA-8740-84C6-947C75F5DEFE}"/>
          </ac:spMkLst>
        </pc:spChg>
        <pc:spChg chg="add mod">
          <ac:chgData name="Kanstantsin Tsedryk" userId="708e2d0a-1804-4a88-8649-0d6086050429" providerId="ADAL" clId="{E29548EB-4B66-4EB9-891C-1E802CAEC453}" dt="2023-02-09T17:21:37.038" v="115" actId="1038"/>
          <ac:spMkLst>
            <pc:docMk/>
            <pc:sldMk cId="807746716" sldId="348"/>
            <ac:spMk id="16" creationId="{7F2150D9-DA0C-A65F-C439-F9E9353D5E3B}"/>
          </ac:spMkLst>
        </pc:spChg>
        <pc:spChg chg="add mod modVis">
          <ac:chgData name="Kanstantsin Tsedryk" userId="708e2d0a-1804-4a88-8649-0d6086050429" providerId="ADAL" clId="{E29548EB-4B66-4EB9-891C-1E802CAEC453}" dt="2023-02-09T17:21:37.038" v="115" actId="1038"/>
          <ac:spMkLst>
            <pc:docMk/>
            <pc:sldMk cId="807746716" sldId="348"/>
            <ac:spMk id="17" creationId="{C8EE73CF-A857-6CF0-BA49-4C2B57BB3EE8}"/>
          </ac:spMkLst>
        </pc:spChg>
        <pc:spChg chg="add mod">
          <ac:chgData name="Kanstantsin Tsedryk" userId="708e2d0a-1804-4a88-8649-0d6086050429" providerId="ADAL" clId="{E29548EB-4B66-4EB9-891C-1E802CAEC453}" dt="2023-02-09T17:21:37.038" v="115" actId="1038"/>
          <ac:spMkLst>
            <pc:docMk/>
            <pc:sldMk cId="807746716" sldId="348"/>
            <ac:spMk id="18" creationId="{D533CE8F-275E-A38C-A80F-F85A83DAC917}"/>
          </ac:spMkLst>
        </pc:spChg>
        <pc:spChg chg="add mod">
          <ac:chgData name="Kanstantsin Tsedryk" userId="708e2d0a-1804-4a88-8649-0d6086050429" providerId="ADAL" clId="{E29548EB-4B66-4EB9-891C-1E802CAEC453}" dt="2023-02-09T17:21:59.090" v="116" actId="14100"/>
          <ac:spMkLst>
            <pc:docMk/>
            <pc:sldMk cId="807746716" sldId="348"/>
            <ac:spMk id="19" creationId="{9C007975-CDF5-994F-1E79-768B3A9001D6}"/>
          </ac:spMkLst>
        </pc:spChg>
        <pc:spChg chg="add mod modVis">
          <ac:chgData name="Kanstantsin Tsedryk" userId="708e2d0a-1804-4a88-8649-0d6086050429" providerId="ADAL" clId="{E29548EB-4B66-4EB9-891C-1E802CAEC453}" dt="2023-02-09T17:22:55.731" v="135" actId="1582"/>
          <ac:spMkLst>
            <pc:docMk/>
            <pc:sldMk cId="807746716" sldId="348"/>
            <ac:spMk id="21" creationId="{AB0D55EE-6524-70FA-63D9-87E410330702}"/>
          </ac:spMkLst>
        </pc:spChg>
        <pc:spChg chg="add mod modVis">
          <ac:chgData name="Kanstantsin Tsedryk" userId="708e2d0a-1804-4a88-8649-0d6086050429" providerId="ADAL" clId="{E29548EB-4B66-4EB9-891C-1E802CAEC453}" dt="2023-02-09T17:26:51.148" v="148" actId="14429"/>
          <ac:spMkLst>
            <pc:docMk/>
            <pc:sldMk cId="807746716" sldId="348"/>
            <ac:spMk id="22" creationId="{DA0D9178-C9D8-319C-48A7-3BF9D92F2362}"/>
          </ac:spMkLst>
        </pc:spChg>
        <pc:grpChg chg="del">
          <ac:chgData name="Kanstantsin Tsedryk" userId="708e2d0a-1804-4a88-8649-0d6086050429" providerId="ADAL" clId="{E29548EB-4B66-4EB9-891C-1E802CAEC453}" dt="2023-02-09T17:53:11.252" v="151" actId="478"/>
          <ac:grpSpMkLst>
            <pc:docMk/>
            <pc:sldMk cId="807746716" sldId="348"/>
            <ac:grpSpMk id="9" creationId="{21CAB83A-6CFC-1F2D-D70D-A564C269AADB}"/>
          </ac:grpSpMkLst>
        </pc:grpChg>
        <pc:graphicFrameChg chg="add del mod">
          <ac:chgData name="Kanstantsin Tsedryk" userId="708e2d0a-1804-4a88-8649-0d6086050429" providerId="ADAL" clId="{E29548EB-4B66-4EB9-891C-1E802CAEC453}" dt="2023-02-09T17:10:40.826" v="22"/>
          <ac:graphicFrameMkLst>
            <pc:docMk/>
            <pc:sldMk cId="807746716" sldId="348"/>
            <ac:graphicFrameMk id="3" creationId="{4DDFB3EA-1A60-F592-C2E0-B25AFAC1E789}"/>
          </ac:graphicFrameMkLst>
        </pc:graphicFrameChg>
        <pc:graphicFrameChg chg="add del mod">
          <ac:chgData name="Kanstantsin Tsedryk" userId="708e2d0a-1804-4a88-8649-0d6086050429" providerId="ADAL" clId="{E29548EB-4B66-4EB9-891C-1E802CAEC453}" dt="2023-02-09T17:10:40.826" v="22"/>
          <ac:graphicFrameMkLst>
            <pc:docMk/>
            <pc:sldMk cId="807746716" sldId="348"/>
            <ac:graphicFrameMk id="12" creationId="{A5EF19C3-2ADA-E0ED-C6E5-DD81AF60B730}"/>
          </ac:graphicFrameMkLst>
        </pc:graphicFrameChg>
        <pc:graphicFrameChg chg="add del mod modVis modGraphic">
          <ac:chgData name="Kanstantsin Tsedryk" userId="708e2d0a-1804-4a88-8649-0d6086050429" providerId="ADAL" clId="{E29548EB-4B66-4EB9-891C-1E802CAEC453}" dt="2023-02-09T17:17:42.948" v="61" actId="478"/>
          <ac:graphicFrameMkLst>
            <pc:docMk/>
            <pc:sldMk cId="807746716" sldId="348"/>
            <ac:graphicFrameMk id="15" creationId="{C8C7BE24-D16C-4C47-9B26-397FBE7BB736}"/>
          </ac:graphicFrameMkLst>
        </pc:graphicFrameChg>
        <pc:graphicFrameChg chg="add mod modVis modGraphic">
          <ac:chgData name="Kanstantsin Tsedryk" userId="708e2d0a-1804-4a88-8649-0d6086050429" providerId="ADAL" clId="{E29548EB-4B66-4EB9-891C-1E802CAEC453}" dt="2023-02-09T17:26:50.226" v="147" actId="14429"/>
          <ac:graphicFrameMkLst>
            <pc:docMk/>
            <pc:sldMk cId="807746716" sldId="348"/>
            <ac:graphicFrameMk id="20" creationId="{7D7C8813-5844-CD32-2D46-D4879A0C3454}"/>
          </ac:graphicFrameMkLst>
        </pc:graphicFrameChg>
        <pc:graphicFrameChg chg="add mod ord modVis modGraphic">
          <ac:chgData name="Kanstantsin Tsedryk" userId="708e2d0a-1804-4a88-8649-0d6086050429" providerId="ADAL" clId="{E29548EB-4B66-4EB9-891C-1E802CAEC453}" dt="2023-02-09T17:24:05.064" v="140" actId="14429"/>
          <ac:graphicFrameMkLst>
            <pc:docMk/>
            <pc:sldMk cId="807746716" sldId="348"/>
            <ac:graphicFrameMk id="23" creationId="{FAFF42E6-0F5A-CA57-45EA-B9DF58D0BE84}"/>
          </ac:graphicFrameMkLst>
        </pc:graphicFrameChg>
        <pc:graphicFrameChg chg="add del mod">
          <ac:chgData name="Kanstantsin Tsedryk" userId="708e2d0a-1804-4a88-8649-0d6086050429" providerId="ADAL" clId="{E29548EB-4B66-4EB9-891C-1E802CAEC453}" dt="2023-02-09T17:22:15.715" v="120"/>
          <ac:graphicFrameMkLst>
            <pc:docMk/>
            <pc:sldMk cId="807746716" sldId="348"/>
            <ac:graphicFrameMk id="24" creationId="{340B679A-AA51-8A7B-1F93-3CD232A97FD9}"/>
          </ac:graphicFrameMkLst>
        </pc:graphicFrameChg>
        <pc:picChg chg="mod modVis">
          <ac:chgData name="Kanstantsin Tsedryk" userId="708e2d0a-1804-4a88-8649-0d6086050429" providerId="ADAL" clId="{E29548EB-4B66-4EB9-891C-1E802CAEC453}" dt="2023-02-09T17:17:47.858" v="65" actId="14429"/>
          <ac:picMkLst>
            <pc:docMk/>
            <pc:sldMk cId="807746716" sldId="348"/>
            <ac:picMk id="8" creationId="{F8821A38-BA63-20EC-2156-F56AE6A983E8}"/>
          </ac:picMkLst>
        </pc:picChg>
      </pc:sldChg>
      <pc:sldChg chg="del">
        <pc:chgData name="Kanstantsin Tsedryk" userId="708e2d0a-1804-4a88-8649-0d6086050429" providerId="ADAL" clId="{E29548EB-4B66-4EB9-891C-1E802CAEC453}" dt="2023-02-09T17:28:36.549" v="150" actId="47"/>
        <pc:sldMkLst>
          <pc:docMk/>
          <pc:sldMk cId="934836785" sldId="34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A4FAA37D-BD83-F4EC-6A41-6B63072334BB}"/>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r>
              <a:rPr lang="fr-CA" dirty="0"/>
              <a:t>Les temps passés</a:t>
            </a:r>
          </a:p>
        </p:txBody>
      </p:sp>
      <p:sp>
        <p:nvSpPr>
          <p:cNvPr id="2" name="Slide Number Placeholder 1">
            <a:extLst>
              <a:ext uri="{FF2B5EF4-FFF2-40B4-BE49-F238E27FC236}">
                <a16:creationId xmlns:a16="http://schemas.microsoft.com/office/drawing/2014/main" id="{3A349434-C43A-BDA1-1509-5952DEE14169}"/>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4E305652-5069-4084-8D7D-5E163FB54D41}" type="slidenum">
              <a:rPr lang="fr-CA" smtClean="0"/>
              <a:t>‹#›</a:t>
            </a:fld>
            <a:endParaRPr lang="fr-C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a:t>Titre</a:t>
            </a:r>
          </a:p>
        </p:txBody>
      </p:sp>
      <p:sp>
        <p:nvSpPr>
          <p:cNvPr id="3" name="Date Placeholder 2">
            <a:extLst>
              <a:ext uri="{FF2B5EF4-FFF2-40B4-BE49-F238E27FC236}">
                <a16:creationId xmlns:a16="http://schemas.microsoft.com/office/drawing/2014/main" id="{D08CEA86-2AAE-4FFA-A61F-05447F48C3C8}"/>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atin typeface="Gill Sans" charset="0"/>
                <a:ea typeface="ヒラギノ角ゴ ProN W3" charset="0"/>
                <a:cs typeface="ヒラギノ角ゴ ProN W3" charset="0"/>
                <a:sym typeface="Gill Sans" charset="0"/>
              </a:defRPr>
            </a:lvl1pPr>
          </a:lstStyle>
          <a:p>
            <a:pPr>
              <a:defRPr/>
            </a:pPr>
            <a:fld id="{8EF22E2F-AFEB-411F-85FE-98A3797FCE98}" type="datetimeFigureOut">
              <a:rPr lang="en-US"/>
              <a:pPr>
                <a:defRPr/>
              </a:pPr>
              <a:t>12-Jan-24</a:t>
            </a:fld>
            <a:endParaRPr lang="en-CA"/>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a:t>FR 252</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32" userDrawn="1">
          <p15:clr>
            <a:srgbClr val="F26B43"/>
          </p15:clr>
        </p15:guide>
        <p15:guide id="2" pos="22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Bonjour tout le monde,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Aujourd'hui, nous commençons à étudier un nouveau module de grammaire qui sera le plus important et peut-être le plus difficile de tous les autres modules de ce cours. Nous allons apprendre avec vous tous les temps passés, leur formation, emploi et interactions les uns avec les autres.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a:t>
            </a:fld>
            <a:endParaRPr lang="en-CA" altLang="fr-FR"/>
          </a:p>
        </p:txBody>
      </p:sp>
    </p:spTree>
    <p:extLst>
      <p:ext uri="{BB962C8B-B14F-4D97-AF65-F5344CB8AC3E}">
        <p14:creationId xmlns:p14="http://schemas.microsoft.com/office/powerpoint/2010/main" val="1551488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Premièrement, je vous propose de réviser le tableau des temps et des modes du français.</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Rappelons-nous les modes et les temps les plus utilisés en français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L’indicatif – c’est un mode qui sert à exprimer un fait réel, une vérité objective. Ce mode désigne une action, un état présenté comme réel au présent, au futur ou bien au passé.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Les temps de l’indicatif sont les suivants : le présent, le futur simple, le futur immédiat, le futur antérieur, l'imparfait, le passé composé, le passé simple, le plus-que-parfait, le passé immédiat et le passé antérieur.</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 mode suivant est l’impératif. L’impératif est un mode de commandement. Nous distinguons deux temps de l'impératif : l'impératif présent et passé</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 conditionnel – c’est un mode de supposition. Il exprime d'ordinaire un fait possible dont la réalisation dépend d'une condition. Le conditionnel peut être présent ou passé.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Et finalement le quatrième mode est le subjonctif. Le mode subjonctif sert à exprimer une action désirée, douteuse, ou incertaine. Il présente un fait comme pensé, imaginé.</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 subjonctif a quatre temps : le subjonctif présent, passé, l’imparfait et le plus-que-parfait du subjonctif</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Comme vous avez déjà peut-être remarqué, dans tous les modes nous pouvons trouver des temps passés.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allons nous concentrer dans ce module sur l'étude détaillée des temps passés de l'indicatif.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Mais j'attire votre attention au fait que toutes les règles d'emploi et de formation des temps passés de l'indicatif sont tout à fait applicables aux temps passés de tous les autres modes.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2</a:t>
            </a:fld>
            <a:endParaRPr lang="en-CA" altLang="fr-FR"/>
          </a:p>
        </p:txBody>
      </p:sp>
    </p:spTree>
    <p:extLst>
      <p:ext uri="{BB962C8B-B14F-4D97-AF65-F5344CB8AC3E}">
        <p14:creationId xmlns:p14="http://schemas.microsoft.com/office/powerpoint/2010/main" val="954803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F7EF5D0-1EB5-3D9A-A1A0-71D75CE1EDC9}"/>
              </a:ext>
            </a:extLst>
          </p:cNvPr>
          <p:cNvSpPr>
            <a:spLocks noGrp="1"/>
          </p:cNvSpPr>
          <p:nvPr>
            <p:ph type="body" idx="1"/>
          </p:nvPr>
        </p:nvSpPr>
        <p:spPr>
          <a:xfrm>
            <a:off x="1106214" y="4281284"/>
            <a:ext cx="10300303" cy="600144"/>
          </a:xfrm>
        </p:spPr>
        <p:txBody>
          <a:bodyPr/>
          <a:lstStyle/>
          <a:p>
            <a:r>
              <a:rPr lang="fr-CA" dirty="0"/>
              <a:t>Introduction</a:t>
            </a:r>
          </a:p>
        </p:txBody>
      </p:sp>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a:xfrm>
            <a:off x="1105346" y="2525512"/>
            <a:ext cx="10300303" cy="1755775"/>
          </a:xfrm>
        </p:spPr>
        <p:txBody>
          <a:bodyPr/>
          <a:lstStyle/>
          <a:p>
            <a:r>
              <a:rPr lang="fr-CA" dirty="0"/>
              <a:t>Les temps passés</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FR" altLang="fr-FR" sz="2800" dirty="0"/>
              <a:t>Les modes et les temps en français</a:t>
            </a:r>
            <a:endParaRPr lang="fr-CA" dirty="0"/>
          </a:p>
        </p:txBody>
      </p:sp>
      <p:graphicFrame>
        <p:nvGraphicFramePr>
          <p:cNvPr id="23" name="Table 22">
            <a:extLst>
              <a:ext uri="{FF2B5EF4-FFF2-40B4-BE49-F238E27FC236}">
                <a16:creationId xmlns:a16="http://schemas.microsoft.com/office/drawing/2014/main" id="{FAFF42E6-0F5A-CA57-45EA-B9DF58D0BE84}"/>
              </a:ext>
            </a:extLst>
          </p:cNvPr>
          <p:cNvGraphicFramePr>
            <a:graphicFrameLocks noGrp="1"/>
          </p:cNvGraphicFramePr>
          <p:nvPr>
            <p:extLst>
              <p:ext uri="{D42A27DB-BD31-4B8C-83A1-F6EECF244321}">
                <p14:modId xmlns:p14="http://schemas.microsoft.com/office/powerpoint/2010/main" val="1530019220"/>
              </p:ext>
            </p:extLst>
          </p:nvPr>
        </p:nvGraphicFramePr>
        <p:xfrm>
          <a:off x="260350" y="1362075"/>
          <a:ext cx="12056703" cy="4848394"/>
        </p:xfrm>
        <a:graphic>
          <a:graphicData uri="http://schemas.openxmlformats.org/drawingml/2006/table">
            <a:tbl>
              <a:tblPr/>
              <a:tblGrid>
                <a:gridCol w="1733550">
                  <a:extLst>
                    <a:ext uri="{9D8B030D-6E8A-4147-A177-3AD203B41FA5}">
                      <a16:colId xmlns:a16="http://schemas.microsoft.com/office/drawing/2014/main" val="20000"/>
                    </a:ext>
                  </a:extLst>
                </a:gridCol>
                <a:gridCol w="2067221">
                  <a:extLst>
                    <a:ext uri="{9D8B030D-6E8A-4147-A177-3AD203B41FA5}">
                      <a16:colId xmlns:a16="http://schemas.microsoft.com/office/drawing/2014/main" val="20001"/>
                    </a:ext>
                  </a:extLst>
                </a:gridCol>
                <a:gridCol w="2364188">
                  <a:extLst>
                    <a:ext uri="{9D8B030D-6E8A-4147-A177-3AD203B41FA5}">
                      <a16:colId xmlns:a16="http://schemas.microsoft.com/office/drawing/2014/main" val="20002"/>
                    </a:ext>
                  </a:extLst>
                </a:gridCol>
                <a:gridCol w="2525033">
                  <a:extLst>
                    <a:ext uri="{9D8B030D-6E8A-4147-A177-3AD203B41FA5}">
                      <a16:colId xmlns:a16="http://schemas.microsoft.com/office/drawing/2014/main" val="20003"/>
                    </a:ext>
                  </a:extLst>
                </a:gridCol>
                <a:gridCol w="3366711">
                  <a:extLst>
                    <a:ext uri="{9D8B030D-6E8A-4147-A177-3AD203B41FA5}">
                      <a16:colId xmlns:a16="http://schemas.microsoft.com/office/drawing/2014/main" val="20004"/>
                    </a:ext>
                  </a:extLst>
                </a:gridCol>
              </a:tblGrid>
              <a:tr h="1590675">
                <a:tc gridSpan="2">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CA" sz="2400" b="0" i="0" u="none" strike="noStrike" cap="none" normalizeH="0" baseline="0" dirty="0">
                          <a:ln>
                            <a:noFill/>
                          </a:ln>
                          <a:solidFill>
                            <a:srgbClr val="333766"/>
                          </a:solidFill>
                          <a:effectLst/>
                          <a:latin typeface="Arial" charset="0"/>
                          <a:cs typeface="Times New Roman" pitchFamily="18" charset="0"/>
                        </a:rPr>
                        <a:t>Indicatif</a:t>
                      </a:r>
                      <a:endParaRPr kumimoji="0" lang="fr-CA" sz="1200" b="0" i="0" u="none" strike="noStrike" cap="none" normalizeH="0" baseline="0" dirty="0">
                        <a:ln>
                          <a:noFill/>
                        </a:ln>
                        <a:solidFill>
                          <a:srgbClr val="333766"/>
                        </a:solidFill>
                        <a:effectLst/>
                        <a:latin typeface="Arial"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fr-FR" sz="1800" b="0" i="0" u="none" strike="noStrike" cap="none" normalizeH="0" baseline="0" dirty="0">
                          <a:ln>
                            <a:noFill/>
                          </a:ln>
                          <a:solidFill>
                            <a:schemeClr val="tx1"/>
                          </a:solidFill>
                          <a:effectLst/>
                          <a:latin typeface="Arial" charset="0"/>
                        </a:rPr>
                        <a:t>Fait réel, vérité objective</a:t>
                      </a:r>
                      <a:r>
                        <a:rPr kumimoji="0" lang="en-US" sz="1100" b="0" i="0" u="none" strike="noStrike" cap="none" normalizeH="0" baseline="0" dirty="0">
                          <a:ln>
                            <a:noFill/>
                          </a:ln>
                          <a:solidFill>
                            <a:schemeClr val="tx1"/>
                          </a:solidFill>
                          <a:effectLst/>
                          <a:latin typeface="Times New Roman" pitchFamily="18" charset="0"/>
                          <a:cs typeface="Times New Roman" pitchFamily="18" charset="0"/>
                        </a:rPr>
                        <a:t> </a:t>
                      </a:r>
                      <a:endParaRPr kumimoji="0" lang="en-US" sz="1600" b="0" i="0" u="none" strike="noStrike" cap="none" normalizeH="0" baseline="0" dirty="0">
                        <a:ln>
                          <a:noFill/>
                        </a:ln>
                        <a:solidFill>
                          <a:schemeClr val="tx1"/>
                        </a:solidFill>
                        <a:effectLst/>
                        <a:latin typeface="Calibri" pitchFamily="34" charset="0"/>
                        <a:ea typeface="Calibri" pitchFamily="34"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76200" cap="flat" cmpd="sng" algn="ctr">
                      <a:solidFill>
                        <a:srgbClr val="F2F2F2"/>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2F2F2"/>
                      </a:solidFill>
                      <a:prstDash val="solid"/>
                      <a:round/>
                      <a:headEnd type="none" w="med" len="med"/>
                      <a:tailEnd type="none" w="med" len="med"/>
                    </a:lnB>
                    <a:lnTlToBr>
                      <a:noFill/>
                    </a:lnTlToBr>
                    <a:lnBlToTr>
                      <a:noFill/>
                    </a:lnBlToTr>
                    <a:solidFill>
                      <a:srgbClr val="BDD6F9"/>
                    </a:solidFill>
                  </a:tcPr>
                </a:tc>
                <a:tc hMerge="1">
                  <a:txBody>
                    <a:bodyPr/>
                    <a:lstStyle/>
                    <a:p>
                      <a:endParaRPr lang="fr-CA"/>
                    </a:p>
                  </a:txBody>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0" i="0" u="none" strike="noStrike" cap="none" normalizeH="0" baseline="0" dirty="0" err="1">
                          <a:ln>
                            <a:noFill/>
                          </a:ln>
                          <a:solidFill>
                            <a:srgbClr val="333766"/>
                          </a:solidFill>
                          <a:effectLst/>
                          <a:latin typeface="Arial" charset="0"/>
                          <a:cs typeface="Times New Roman" pitchFamily="18" charset="0"/>
                        </a:rPr>
                        <a:t>Impératif</a:t>
                      </a:r>
                      <a:endParaRPr kumimoji="0" lang="en-US" sz="1200" b="0" i="0" u="none" strike="noStrike" cap="none" normalizeH="0" baseline="0" dirty="0">
                        <a:ln>
                          <a:noFill/>
                        </a:ln>
                        <a:solidFill>
                          <a:srgbClr val="333766"/>
                        </a:solidFill>
                        <a:effectLst/>
                        <a:latin typeface="Arial"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700" b="0" i="0" u="none" strike="noStrike" cap="none" normalizeH="0" baseline="0" dirty="0">
                          <a:ln>
                            <a:noFill/>
                          </a:ln>
                          <a:solidFill>
                            <a:schemeClr val="tx1"/>
                          </a:solidFill>
                          <a:effectLst/>
                          <a:latin typeface="Arial" charset="0"/>
                          <a:cs typeface="Times New Roman" pitchFamily="18" charset="0"/>
                        </a:rPr>
                        <a:t>Mode du </a:t>
                      </a:r>
                      <a:r>
                        <a:rPr kumimoji="0" lang="en-US" sz="1700" b="0" i="0" u="none" strike="noStrike" cap="none" normalizeH="0" baseline="0" dirty="0" err="1">
                          <a:ln>
                            <a:noFill/>
                          </a:ln>
                          <a:solidFill>
                            <a:schemeClr val="tx1"/>
                          </a:solidFill>
                          <a:effectLst/>
                          <a:latin typeface="Arial" charset="0"/>
                          <a:cs typeface="Times New Roman" pitchFamily="18" charset="0"/>
                        </a:rPr>
                        <a:t>commandement</a:t>
                      </a:r>
                      <a:r>
                        <a:rPr kumimoji="0" lang="en-US" sz="1800" b="0" i="0" u="none" strike="noStrike" cap="none" normalizeH="0" baseline="0" dirty="0">
                          <a:ln>
                            <a:noFill/>
                          </a:ln>
                          <a:solidFill>
                            <a:schemeClr val="tx1"/>
                          </a:solidFill>
                          <a:effectLst/>
                          <a:latin typeface="Arial" charset="0"/>
                          <a:cs typeface="Times New Roman" pitchFamily="18" charset="0"/>
                        </a:rPr>
                        <a:t> </a:t>
                      </a:r>
                      <a:endParaRPr kumimoji="0" lang="en-US" sz="2000" b="0" i="0" u="none" strike="noStrike" cap="none" normalizeH="0" baseline="0" dirty="0">
                        <a:ln>
                          <a:noFill/>
                        </a:ln>
                        <a:solidFill>
                          <a:schemeClr val="tx1"/>
                        </a:solidFill>
                        <a:effectLst/>
                        <a:latin typeface="Arial" charset="0"/>
                        <a:ea typeface="Calibri" pitchFamily="34" charset="0"/>
                        <a:cs typeface="Calibri" pitchFamily="34" charset="0"/>
                      </a:endParaRPr>
                    </a:p>
                  </a:txBody>
                  <a:tcPr marL="0" marR="0" marT="0" marB="0"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2F2F2"/>
                      </a:solidFill>
                      <a:prstDash val="solid"/>
                      <a:round/>
                      <a:headEnd type="none" w="med" len="med"/>
                      <a:tailEnd type="none" w="med" len="med"/>
                    </a:lnB>
                    <a:lnTlToBr>
                      <a:noFill/>
                    </a:lnTlToBr>
                    <a:lnBlToTr>
                      <a:noFill/>
                    </a:lnBlToTr>
                    <a:solidFill>
                      <a:srgbClr val="FFFFCC"/>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0" i="0" u="none" strike="noStrike" cap="none" normalizeH="0" baseline="0">
                          <a:ln>
                            <a:noFill/>
                          </a:ln>
                          <a:solidFill>
                            <a:srgbClr val="333766"/>
                          </a:solidFill>
                          <a:effectLst/>
                          <a:latin typeface="Arial" charset="0"/>
                          <a:cs typeface="Times New Roman" pitchFamily="18" charset="0"/>
                        </a:rPr>
                        <a:t>Conditionnel</a:t>
                      </a:r>
                      <a:endParaRPr kumimoji="0" lang="en-US" sz="1200" b="0" i="0" u="none" strike="noStrike" cap="none" normalizeH="0" baseline="0">
                        <a:ln>
                          <a:noFill/>
                        </a:ln>
                        <a:solidFill>
                          <a:srgbClr val="333766"/>
                        </a:solidFill>
                        <a:effectLst/>
                        <a:latin typeface="Arial"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a:ln>
                            <a:noFill/>
                          </a:ln>
                          <a:solidFill>
                            <a:schemeClr val="tx1"/>
                          </a:solidFill>
                          <a:effectLst/>
                          <a:latin typeface="Arial" charset="0"/>
                          <a:cs typeface="Times New Roman" pitchFamily="18" charset="0"/>
                        </a:rPr>
                        <a:t>Mode de supposition</a:t>
                      </a:r>
                      <a:r>
                        <a:rPr kumimoji="0" lang="en-US" sz="1700" b="0" i="0" u="none" strike="noStrike" cap="none" normalizeH="0" baseline="0">
                          <a:ln>
                            <a:noFill/>
                          </a:ln>
                          <a:solidFill>
                            <a:schemeClr val="tx1"/>
                          </a:solidFill>
                          <a:effectLst/>
                          <a:latin typeface="Times New Roman" pitchFamily="18" charset="0"/>
                          <a:cs typeface="Times New Roman" pitchFamily="18" charset="0"/>
                        </a:rPr>
                        <a:t> </a:t>
                      </a:r>
                      <a:br>
                        <a:rPr kumimoji="0" lang="en-US" sz="1800" b="0" i="0" u="none" strike="noStrike" cap="none" normalizeH="0" baseline="0">
                          <a:ln>
                            <a:noFill/>
                          </a:ln>
                          <a:solidFill>
                            <a:schemeClr val="tx1"/>
                          </a:solidFill>
                          <a:effectLst/>
                          <a:latin typeface="Times New Roman" pitchFamily="18" charset="0"/>
                          <a:cs typeface="Times New Roman" pitchFamily="18" charset="0"/>
                        </a:rPr>
                      </a:br>
                      <a:endParaRPr kumimoji="0" lang="en-US" sz="1600" b="0" i="0" u="none" strike="noStrike" cap="none" normalizeH="0" baseline="0">
                        <a:ln>
                          <a:noFill/>
                        </a:ln>
                        <a:solidFill>
                          <a:schemeClr val="tx1"/>
                        </a:solidFill>
                        <a:effectLst/>
                        <a:latin typeface="Calibri" pitchFamily="34" charset="0"/>
                        <a:ea typeface="Calibri" pitchFamily="34" charset="0"/>
                        <a:cs typeface="Calibri" pitchFamily="34" charset="0"/>
                      </a:endParaRPr>
                    </a:p>
                  </a:txBody>
                  <a:tcPr marL="0" marR="0" marT="0" marB="0"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2F2F2"/>
                      </a:solidFill>
                      <a:prstDash val="solid"/>
                      <a:round/>
                      <a:headEnd type="none" w="med" len="med"/>
                      <a:tailEnd type="none" w="med" len="med"/>
                    </a:lnB>
                    <a:lnTlToBr>
                      <a:noFill/>
                    </a:lnTlToBr>
                    <a:lnBlToTr>
                      <a:noFill/>
                    </a:lnBlToTr>
                    <a:solidFill>
                      <a:srgbClr val="D9D9D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0" i="0" u="none" strike="noStrike" cap="none" normalizeH="0" baseline="0">
                          <a:ln>
                            <a:noFill/>
                          </a:ln>
                          <a:solidFill>
                            <a:srgbClr val="333766"/>
                          </a:solidFill>
                          <a:effectLst/>
                          <a:latin typeface="Arial" charset="0"/>
                          <a:cs typeface="Times New Roman" pitchFamily="18" charset="0"/>
                        </a:rPr>
                        <a:t>Subjonctif</a:t>
                      </a:r>
                    </a:p>
                    <a:p>
                      <a:pPr marL="0" marR="0" lvl="0" indent="0" algn="ctr" defTabSz="914400" rtl="0" eaLnBrk="1" fontAlgn="base" latinLnBrk="0" hangingPunct="1">
                        <a:lnSpc>
                          <a:spcPct val="115000"/>
                        </a:lnSpc>
                        <a:spcBef>
                          <a:spcPct val="0"/>
                        </a:spcBef>
                        <a:spcAft>
                          <a:spcPct val="0"/>
                        </a:spcAft>
                        <a:buClrTx/>
                        <a:buSzTx/>
                        <a:buFontTx/>
                        <a:buNone/>
                        <a:tabLst/>
                      </a:pPr>
                      <a:r>
                        <a:rPr kumimoji="0" lang="fr-FR" sz="1800" b="0" i="0" u="none" strike="noStrike" cap="none" normalizeH="0" baseline="0">
                          <a:ln>
                            <a:noFill/>
                          </a:ln>
                          <a:solidFill>
                            <a:schemeClr val="tx1"/>
                          </a:solidFill>
                          <a:effectLst/>
                          <a:latin typeface="Arial" charset="0"/>
                        </a:rPr>
                        <a:t>Action </a:t>
                      </a:r>
                      <a:r>
                        <a:rPr kumimoji="0" lang="fr-FR" sz="1800" b="1" i="0" u="none" strike="noStrike" cap="none" normalizeH="0" baseline="0">
                          <a:ln>
                            <a:noFill/>
                          </a:ln>
                          <a:solidFill>
                            <a:schemeClr val="tx1"/>
                          </a:solidFill>
                          <a:effectLst/>
                          <a:latin typeface="Arial" charset="0"/>
                        </a:rPr>
                        <a:t>désirée</a:t>
                      </a:r>
                      <a:r>
                        <a:rPr kumimoji="0" lang="fr-FR" sz="1800" b="0" i="0" u="none" strike="noStrike" cap="none" normalizeH="0" baseline="0">
                          <a:ln>
                            <a:noFill/>
                          </a:ln>
                          <a:solidFill>
                            <a:schemeClr val="tx1"/>
                          </a:solidFill>
                          <a:effectLst/>
                          <a:latin typeface="Arial" charset="0"/>
                        </a:rPr>
                        <a:t>, </a:t>
                      </a:r>
                      <a:r>
                        <a:rPr kumimoji="0" lang="fr-FR" sz="1800" b="1" i="0" u="none" strike="noStrike" cap="none" normalizeH="0" baseline="0">
                          <a:ln>
                            <a:noFill/>
                          </a:ln>
                          <a:solidFill>
                            <a:schemeClr val="tx1"/>
                          </a:solidFill>
                          <a:effectLst/>
                          <a:latin typeface="Arial" charset="0"/>
                        </a:rPr>
                        <a:t>douteuse</a:t>
                      </a:r>
                      <a:r>
                        <a:rPr kumimoji="0" lang="fr-FR" sz="1800" b="0" i="0" u="none" strike="noStrike" cap="none" normalizeH="0" baseline="0">
                          <a:ln>
                            <a:noFill/>
                          </a:ln>
                          <a:solidFill>
                            <a:schemeClr val="tx1"/>
                          </a:solidFill>
                          <a:effectLst/>
                          <a:latin typeface="Arial" charset="0"/>
                        </a:rPr>
                        <a:t>, </a:t>
                      </a:r>
                      <a:r>
                        <a:rPr kumimoji="0" lang="fr-FR" sz="1800" b="1" i="0" u="none" strike="noStrike" cap="none" normalizeH="0" baseline="0">
                          <a:ln>
                            <a:noFill/>
                          </a:ln>
                          <a:solidFill>
                            <a:schemeClr val="tx1"/>
                          </a:solidFill>
                          <a:effectLst/>
                          <a:latin typeface="Arial" charset="0"/>
                        </a:rPr>
                        <a:t>incertaine</a:t>
                      </a:r>
                    </a:p>
                    <a:p>
                      <a:pPr marL="0" marR="0" lvl="0" indent="0" algn="ctr" defTabSz="914400" rtl="0" eaLnBrk="1" fontAlgn="base" latinLnBrk="0" hangingPunct="1">
                        <a:lnSpc>
                          <a:spcPct val="115000"/>
                        </a:lnSpc>
                        <a:spcBef>
                          <a:spcPct val="0"/>
                        </a:spcBef>
                        <a:spcAft>
                          <a:spcPct val="0"/>
                        </a:spcAft>
                        <a:buClrTx/>
                        <a:buSzTx/>
                        <a:buFontTx/>
                        <a:buNone/>
                        <a:tabLst/>
                      </a:pPr>
                      <a:r>
                        <a:rPr kumimoji="0" lang="fr-FR" sz="1800" b="0" i="0" u="none" strike="noStrike" cap="none" normalizeH="0" baseline="0">
                          <a:ln>
                            <a:noFill/>
                          </a:ln>
                          <a:solidFill>
                            <a:schemeClr val="tx1"/>
                          </a:solidFill>
                          <a:effectLst/>
                          <a:latin typeface="Arial" charset="0"/>
                        </a:rPr>
                        <a:t>(fait pensé, imaginé)</a:t>
                      </a:r>
                      <a:endParaRPr kumimoji="0" lang="en-US" sz="1200" b="1" i="0" u="none" strike="noStrike" cap="none" normalizeH="0" baseline="0">
                        <a:ln>
                          <a:noFill/>
                        </a:ln>
                        <a:solidFill>
                          <a:srgbClr val="333766"/>
                        </a:solidFill>
                        <a:effectLst/>
                        <a:latin typeface="Arial" charset="0"/>
                        <a:ea typeface="Calibri" pitchFamily="34" charset="0"/>
                        <a:cs typeface="Times New Roman" pitchFamily="18" charset="0"/>
                      </a:endParaRPr>
                    </a:p>
                  </a:txBody>
                  <a:tcPr marL="0" marR="0" marT="0" marB="0" horzOverflow="overflow">
                    <a:lnL w="76200" cap="flat" cmpd="sng" algn="ctr">
                      <a:solidFill>
                        <a:srgbClr val="F2F2F2"/>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2F2F2"/>
                      </a:solidFill>
                      <a:prstDash val="solid"/>
                      <a:round/>
                      <a:headEnd type="none" w="med" len="med"/>
                      <a:tailEnd type="none" w="med" len="med"/>
                    </a:lnB>
                    <a:lnTlToBr>
                      <a:noFill/>
                    </a:lnTlToBr>
                    <a:lnBlToTr>
                      <a:noFill/>
                    </a:lnBlToTr>
                    <a:solidFill>
                      <a:srgbClr val="CCCCFF"/>
                    </a:solidFill>
                  </a:tcPr>
                </a:tc>
                <a:extLst>
                  <a:ext uri="{0D108BD9-81ED-4DB2-BD59-A6C34878D82A}">
                    <a16:rowId xmlns:a16="http://schemas.microsoft.com/office/drawing/2014/main" val="10000"/>
                  </a:ext>
                </a:extLst>
              </a:tr>
              <a:tr h="510507">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Présent</a:t>
                      </a:r>
                      <a:endPar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a:noFill/>
                    </a:lnL>
                    <a:lnR>
                      <a:noFill/>
                    </a:lnR>
                    <a:lnT w="38100" cap="flat" cmpd="sng" algn="ctr">
                      <a:solidFill>
                        <a:srgbClr val="F2F2F2"/>
                      </a:solidFill>
                      <a:prstDash val="solid"/>
                      <a:round/>
                      <a:headEnd type="none" w="med" len="med"/>
                      <a:tailEnd type="none" w="med" len="med"/>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Imparfait</a:t>
                      </a:r>
                      <a:endPar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a:noFill/>
                    </a:lnL>
                    <a:lnR w="76200" cap="flat" cmpd="sng" algn="ctr">
                      <a:solidFill>
                        <a:srgbClr val="F2F2F2"/>
                      </a:solidFill>
                      <a:prstDash val="solid"/>
                      <a:round/>
                      <a:headEnd type="none" w="med" len="med"/>
                      <a:tailEnd type="none" w="med" len="med"/>
                    </a:lnR>
                    <a:lnT w="38100" cap="flat" cmpd="sng" algn="ctr">
                      <a:solidFill>
                        <a:srgbClr val="F2F2F2"/>
                      </a:solidFill>
                      <a:prstDash val="solid"/>
                      <a:round/>
                      <a:headEnd type="none" w="med" len="med"/>
                      <a:tailEnd type="none" w="med" len="med"/>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Impératif</a:t>
                      </a: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présent</a:t>
                      </a:r>
                      <a:endParaRPr kumimoji="0" lang="en-US" sz="14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w="38100" cap="flat" cmpd="sng" algn="ctr">
                      <a:solidFill>
                        <a:srgbClr val="F2F2F2"/>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Conditionnel</a:t>
                      </a:r>
                      <a:r>
                        <a:rPr kumimoji="0" lang="en-US" sz="20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kumimoji="0" lang="en-US" sz="20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présent</a:t>
                      </a:r>
                      <a:r>
                        <a:rPr kumimoji="0" lang="en-US" sz="20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w="38100" cap="flat" cmpd="sng" algn="ctr">
                      <a:solidFill>
                        <a:srgbClr val="F2F2F2"/>
                      </a:solidFill>
                      <a:prstDash val="solid"/>
                      <a:round/>
                      <a:headEnd type="none" w="med" len="med"/>
                      <a:tailEnd type="none" w="med" len="med"/>
                    </a:lnT>
                    <a:lnB>
                      <a:noFill/>
                    </a:lnB>
                    <a:lnTlToBr>
                      <a:noFill/>
                    </a:lnTlToBr>
                    <a:lnBlToTr>
                      <a:noFill/>
                    </a:lnBlToTr>
                    <a:solidFill>
                      <a:srgbClr val="D9D9D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Présent du subjonctif</a:t>
                      </a:r>
                      <a:endParaRPr kumimoji="0" lang="en-US" sz="16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2F2F2"/>
                      </a:solidFill>
                      <a:prstDash val="solid"/>
                      <a:round/>
                      <a:headEnd type="none" w="med" len="med"/>
                      <a:tailEnd type="none" w="med" len="med"/>
                    </a:lnT>
                    <a:lnB>
                      <a:noFill/>
                    </a:lnB>
                    <a:lnTlToBr>
                      <a:noFill/>
                    </a:lnTlToBr>
                    <a:lnBlToTr>
                      <a:noFill/>
                    </a:lnBlToTr>
                    <a:solidFill>
                      <a:srgbClr val="CCCCFF"/>
                    </a:solidFill>
                  </a:tcPr>
                </a:tc>
                <a:extLst>
                  <a:ext uri="{0D108BD9-81ED-4DB2-BD59-A6C34878D82A}">
                    <a16:rowId xmlns:a16="http://schemas.microsoft.com/office/drawing/2014/main" val="10001"/>
                  </a:ext>
                </a:extLst>
              </a:tr>
              <a:tr h="510507">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Futur</a:t>
                      </a: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simple</a:t>
                      </a:r>
                    </a:p>
                  </a:txBody>
                  <a:tcPr marL="0" marR="0" marT="0" marB="0" anchor="ctr" horzOverflow="overflow">
                    <a:lnL>
                      <a:noFill/>
                    </a:lnL>
                    <a:lnR>
                      <a:noFill/>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Passé </a:t>
                      </a: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composé</a:t>
                      </a:r>
                      <a:endPar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a:noFill/>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Impératif</a:t>
                      </a: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passé</a:t>
                      </a:r>
                      <a:endParaRPr kumimoji="0" lang="en-US" sz="14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Conditionnel</a:t>
                      </a:r>
                      <a:r>
                        <a:rPr kumimoji="0" lang="en-US" sz="20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passé</a:t>
                      </a:r>
                      <a:endParaRPr kumimoji="0" lang="en-US" sz="16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D9D9D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Passé du </a:t>
                      </a:r>
                      <a:r>
                        <a:rPr kumimoji="0" lang="en-US" sz="20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subjonctif</a:t>
                      </a:r>
                      <a:endParaRPr kumimoji="0" lang="en-US" sz="16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lnTlToBr>
                      <a:noFill/>
                    </a:lnTlToBr>
                    <a:lnBlToTr>
                      <a:noFill/>
                    </a:lnBlToTr>
                    <a:solidFill>
                      <a:srgbClr val="CCCCFF"/>
                    </a:solidFill>
                  </a:tcPr>
                </a:tc>
                <a:extLst>
                  <a:ext uri="{0D108BD9-81ED-4DB2-BD59-A6C34878D82A}">
                    <a16:rowId xmlns:a16="http://schemas.microsoft.com/office/drawing/2014/main" val="10002"/>
                  </a:ext>
                </a:extLst>
              </a:tr>
              <a:tr h="510507">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Futur</a:t>
                      </a: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immédiat</a:t>
                      </a:r>
                      <a:endPar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a:noFill/>
                    </a:lnL>
                    <a:lnR>
                      <a:noFill/>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Passé simple</a:t>
                      </a:r>
                    </a:p>
                  </a:txBody>
                  <a:tcPr marL="0" marR="0" marT="0" marB="0" anchor="ctr" horzOverflow="overflow">
                    <a:lnL>
                      <a:noFill/>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D9D9D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Imparfait</a:t>
                      </a:r>
                      <a:r>
                        <a:rPr kumimoji="0" lang="en-US" sz="20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du </a:t>
                      </a:r>
                      <a:r>
                        <a:rPr kumimoji="0" lang="en-US" sz="20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subjonctif</a:t>
                      </a:r>
                      <a:endParaRPr kumimoji="0" lang="en-US" sz="16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lnTlToBr>
                      <a:noFill/>
                    </a:lnTlToBr>
                    <a:lnBlToTr>
                      <a:noFill/>
                    </a:lnBlToTr>
                    <a:solidFill>
                      <a:srgbClr val="CCCCFF"/>
                    </a:solidFill>
                  </a:tcPr>
                </a:tc>
                <a:extLst>
                  <a:ext uri="{0D108BD9-81ED-4DB2-BD59-A6C34878D82A}">
                    <a16:rowId xmlns:a16="http://schemas.microsoft.com/office/drawing/2014/main" val="10003"/>
                  </a:ext>
                </a:extLst>
              </a:tr>
              <a:tr h="639685">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Futur</a:t>
                      </a: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antérieur</a:t>
                      </a:r>
                      <a:endPar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a:noFill/>
                    </a:lnL>
                    <a:lnR>
                      <a:noFill/>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Plus-</a:t>
                      </a: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que</a:t>
                      </a: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-parfait</a:t>
                      </a:r>
                    </a:p>
                  </a:txBody>
                  <a:tcPr marL="0" marR="0" marT="0" marB="0" anchor="ctr" horzOverflow="overflow">
                    <a:lnL>
                      <a:noFill/>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D9D9D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Plus-</a:t>
                      </a:r>
                      <a:r>
                        <a:rPr kumimoji="0" lang="en-US" sz="20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que</a:t>
                      </a:r>
                      <a:r>
                        <a:rPr kumimoji="0" lang="en-US" sz="20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-parfait du </a:t>
                      </a:r>
                      <a:r>
                        <a:rPr kumimoji="0" lang="en-US" sz="20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subjonctif</a:t>
                      </a:r>
                      <a:endParaRPr kumimoji="0" lang="en-US" sz="16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lnTlToBr>
                      <a:noFill/>
                    </a:lnTlToBr>
                    <a:lnBlToTr>
                      <a:noFill/>
                    </a:lnBlToTr>
                    <a:solidFill>
                      <a:srgbClr val="CCCCFF"/>
                    </a:solidFill>
                  </a:tcPr>
                </a:tc>
                <a:extLst>
                  <a:ext uri="{0D108BD9-81ED-4DB2-BD59-A6C34878D82A}">
                    <a16:rowId xmlns:a16="http://schemas.microsoft.com/office/drawing/2014/main" val="10004"/>
                  </a:ext>
                </a:extLst>
              </a:tr>
              <a:tr h="523596">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0" marR="0" marT="0" marB="0" anchor="ctr" horzOverflow="overflow">
                    <a:lnL>
                      <a:noFill/>
                    </a:lnL>
                    <a:lnR>
                      <a:noFill/>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Passé </a:t>
                      </a: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immédiat</a:t>
                      </a:r>
                      <a:endPar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a:noFill/>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D9D9D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lnTlToBr>
                      <a:noFill/>
                    </a:lnTlToBr>
                    <a:lnBlToTr>
                      <a:noFill/>
                    </a:lnBlToTr>
                    <a:solidFill>
                      <a:srgbClr val="CCCCFF"/>
                    </a:solidFill>
                  </a:tcPr>
                </a:tc>
                <a:extLst>
                  <a:ext uri="{0D108BD9-81ED-4DB2-BD59-A6C34878D82A}">
                    <a16:rowId xmlns:a16="http://schemas.microsoft.com/office/drawing/2014/main" val="10005"/>
                  </a:ext>
                </a:extLst>
              </a:tr>
              <a:tr h="523596">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0" marR="0" marT="0" marB="0" anchor="ctr" horzOverflow="overflow">
                    <a:lnL>
                      <a:noFill/>
                    </a:lnL>
                    <a:lnR>
                      <a:noFill/>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Passé </a:t>
                      </a: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antérieur</a:t>
                      </a:r>
                      <a:endPar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a:noFill/>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D9D9D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a:noFill/>
                    </a:lnR>
                    <a:lnT>
                      <a:noFill/>
                    </a:lnT>
                    <a:lnB>
                      <a:noFill/>
                    </a:lnB>
                    <a:lnTlToBr>
                      <a:noFill/>
                    </a:lnTlToBr>
                    <a:lnBlToTr>
                      <a:noFill/>
                    </a:lnBlToTr>
                    <a:solidFill>
                      <a:srgbClr val="CCCCFF"/>
                    </a:solidFill>
                  </a:tcPr>
                </a:tc>
                <a:extLst>
                  <a:ext uri="{0D108BD9-81ED-4DB2-BD59-A6C34878D82A}">
                    <a16:rowId xmlns:a16="http://schemas.microsoft.com/office/drawing/2014/main" val="10006"/>
                  </a:ext>
                </a:extLst>
              </a:tr>
            </a:tbl>
          </a:graphicData>
        </a:graphic>
      </p:graphicFrame>
      <p:sp>
        <p:nvSpPr>
          <p:cNvPr id="16" name="Rectangle 15">
            <a:extLst>
              <a:ext uri="{FF2B5EF4-FFF2-40B4-BE49-F238E27FC236}">
                <a16:creationId xmlns:a16="http://schemas.microsoft.com/office/drawing/2014/main" id="{7F2150D9-DA0C-A65F-C439-F9E9353D5E3B}"/>
              </a:ext>
            </a:extLst>
          </p:cNvPr>
          <p:cNvSpPr/>
          <p:nvPr/>
        </p:nvSpPr>
        <p:spPr>
          <a:xfrm>
            <a:off x="260349" y="1356013"/>
            <a:ext cx="3780553" cy="4848393"/>
          </a:xfrm>
          <a:prstGeom prst="rect">
            <a:avLst/>
          </a:prstGeom>
          <a:noFill/>
          <a:ln w="38100" cap="flat" cmpd="sng" algn="ctr">
            <a:solidFill>
              <a:srgbClr val="C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7" name="Rectangle 16">
            <a:extLst>
              <a:ext uri="{FF2B5EF4-FFF2-40B4-BE49-F238E27FC236}">
                <a16:creationId xmlns:a16="http://schemas.microsoft.com/office/drawing/2014/main" id="{C8EE73CF-A857-6CF0-BA49-4C2B57BB3EE8}"/>
              </a:ext>
            </a:extLst>
          </p:cNvPr>
          <p:cNvSpPr/>
          <p:nvPr/>
        </p:nvSpPr>
        <p:spPr>
          <a:xfrm>
            <a:off x="4066538" y="1349949"/>
            <a:ext cx="2346961" cy="4848393"/>
          </a:xfrm>
          <a:prstGeom prst="rect">
            <a:avLst/>
          </a:prstGeom>
          <a:noFill/>
          <a:ln w="38100" cap="flat" cmpd="sng" algn="ctr">
            <a:solidFill>
              <a:srgbClr val="C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8" name="Rectangle 17">
            <a:extLst>
              <a:ext uri="{FF2B5EF4-FFF2-40B4-BE49-F238E27FC236}">
                <a16:creationId xmlns:a16="http://schemas.microsoft.com/office/drawing/2014/main" id="{D533CE8F-275E-A38C-A80F-F85A83DAC917}"/>
              </a:ext>
            </a:extLst>
          </p:cNvPr>
          <p:cNvSpPr/>
          <p:nvPr/>
        </p:nvSpPr>
        <p:spPr>
          <a:xfrm>
            <a:off x="6439135" y="1347725"/>
            <a:ext cx="2527065" cy="4848393"/>
          </a:xfrm>
          <a:prstGeom prst="rect">
            <a:avLst/>
          </a:prstGeom>
          <a:noFill/>
          <a:ln w="38100" cap="flat" cmpd="sng" algn="ctr">
            <a:solidFill>
              <a:srgbClr val="C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9" name="Rectangle 18">
            <a:extLst>
              <a:ext uri="{FF2B5EF4-FFF2-40B4-BE49-F238E27FC236}">
                <a16:creationId xmlns:a16="http://schemas.microsoft.com/office/drawing/2014/main" id="{9C007975-CDF5-994F-1E79-768B3A9001D6}"/>
              </a:ext>
            </a:extLst>
          </p:cNvPr>
          <p:cNvSpPr/>
          <p:nvPr/>
        </p:nvSpPr>
        <p:spPr>
          <a:xfrm>
            <a:off x="9000487" y="1351683"/>
            <a:ext cx="3316566" cy="4858786"/>
          </a:xfrm>
          <a:prstGeom prst="rect">
            <a:avLst/>
          </a:prstGeom>
          <a:noFill/>
          <a:ln w="38100" cap="flat" cmpd="sng" algn="ctr">
            <a:solidFill>
              <a:srgbClr val="C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graphicFrame>
        <p:nvGraphicFramePr>
          <p:cNvPr id="20" name="Table 19">
            <a:extLst>
              <a:ext uri="{FF2B5EF4-FFF2-40B4-BE49-F238E27FC236}">
                <a16:creationId xmlns:a16="http://schemas.microsoft.com/office/drawing/2014/main" id="{7D7C8813-5844-CD32-2D46-D4879A0C3454}"/>
              </a:ext>
            </a:extLst>
          </p:cNvPr>
          <p:cNvGraphicFramePr>
            <a:graphicFrameLocks noGrp="1"/>
          </p:cNvGraphicFramePr>
          <p:nvPr>
            <p:extLst>
              <p:ext uri="{D42A27DB-BD31-4B8C-83A1-F6EECF244321}">
                <p14:modId xmlns:p14="http://schemas.microsoft.com/office/powerpoint/2010/main" val="2263955353"/>
              </p:ext>
            </p:extLst>
          </p:nvPr>
        </p:nvGraphicFramePr>
        <p:xfrm>
          <a:off x="256887" y="1358774"/>
          <a:ext cx="12056703" cy="4848394"/>
        </p:xfrm>
        <a:graphic>
          <a:graphicData uri="http://schemas.openxmlformats.org/drawingml/2006/table">
            <a:tbl>
              <a:tblPr/>
              <a:tblGrid>
                <a:gridCol w="1733550">
                  <a:extLst>
                    <a:ext uri="{9D8B030D-6E8A-4147-A177-3AD203B41FA5}">
                      <a16:colId xmlns:a16="http://schemas.microsoft.com/office/drawing/2014/main" val="20000"/>
                    </a:ext>
                  </a:extLst>
                </a:gridCol>
                <a:gridCol w="2067221">
                  <a:extLst>
                    <a:ext uri="{9D8B030D-6E8A-4147-A177-3AD203B41FA5}">
                      <a16:colId xmlns:a16="http://schemas.microsoft.com/office/drawing/2014/main" val="20001"/>
                    </a:ext>
                  </a:extLst>
                </a:gridCol>
                <a:gridCol w="2364188">
                  <a:extLst>
                    <a:ext uri="{9D8B030D-6E8A-4147-A177-3AD203B41FA5}">
                      <a16:colId xmlns:a16="http://schemas.microsoft.com/office/drawing/2014/main" val="20002"/>
                    </a:ext>
                  </a:extLst>
                </a:gridCol>
                <a:gridCol w="2525033">
                  <a:extLst>
                    <a:ext uri="{9D8B030D-6E8A-4147-A177-3AD203B41FA5}">
                      <a16:colId xmlns:a16="http://schemas.microsoft.com/office/drawing/2014/main" val="20003"/>
                    </a:ext>
                  </a:extLst>
                </a:gridCol>
                <a:gridCol w="3366711">
                  <a:extLst>
                    <a:ext uri="{9D8B030D-6E8A-4147-A177-3AD203B41FA5}">
                      <a16:colId xmlns:a16="http://schemas.microsoft.com/office/drawing/2014/main" val="20004"/>
                    </a:ext>
                  </a:extLst>
                </a:gridCol>
              </a:tblGrid>
              <a:tr h="1590675">
                <a:tc gridSpan="2">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CA" sz="2400" b="0" i="0" u="none" strike="noStrike" cap="none" normalizeH="0" baseline="0" dirty="0">
                          <a:ln>
                            <a:noFill/>
                          </a:ln>
                          <a:solidFill>
                            <a:srgbClr val="333766"/>
                          </a:solidFill>
                          <a:effectLst/>
                          <a:latin typeface="Arial" charset="0"/>
                          <a:cs typeface="Times New Roman" pitchFamily="18" charset="0"/>
                        </a:rPr>
                        <a:t>Indicatif</a:t>
                      </a:r>
                      <a:endParaRPr kumimoji="0" lang="fr-CA" sz="1200" b="0" i="0" u="none" strike="noStrike" cap="none" normalizeH="0" baseline="0" dirty="0">
                        <a:ln>
                          <a:noFill/>
                        </a:ln>
                        <a:solidFill>
                          <a:srgbClr val="333766"/>
                        </a:solidFill>
                        <a:effectLst/>
                        <a:latin typeface="Arial"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fr-FR" sz="1800" b="0" i="0" u="none" strike="noStrike" cap="none" normalizeH="0" baseline="0" dirty="0">
                          <a:ln>
                            <a:noFill/>
                          </a:ln>
                          <a:solidFill>
                            <a:schemeClr val="tx1"/>
                          </a:solidFill>
                          <a:effectLst/>
                          <a:latin typeface="Arial" charset="0"/>
                        </a:rPr>
                        <a:t>Fait réel, vérité objective</a:t>
                      </a:r>
                      <a:r>
                        <a:rPr kumimoji="0" lang="en-US" sz="1100" b="0" i="0" u="none" strike="noStrike" cap="none" normalizeH="0" baseline="0" dirty="0">
                          <a:ln>
                            <a:noFill/>
                          </a:ln>
                          <a:solidFill>
                            <a:schemeClr val="tx1"/>
                          </a:solidFill>
                          <a:effectLst/>
                          <a:latin typeface="Times New Roman" pitchFamily="18" charset="0"/>
                          <a:cs typeface="Times New Roman" pitchFamily="18" charset="0"/>
                        </a:rPr>
                        <a:t> </a:t>
                      </a:r>
                      <a:endParaRPr kumimoji="0" lang="en-US" sz="1600" b="0" i="0" u="none" strike="noStrike" cap="none" normalizeH="0" baseline="0" dirty="0">
                        <a:ln>
                          <a:noFill/>
                        </a:ln>
                        <a:solidFill>
                          <a:schemeClr val="tx1"/>
                        </a:solidFill>
                        <a:effectLst/>
                        <a:latin typeface="Calibri" pitchFamily="34" charset="0"/>
                        <a:ea typeface="Calibri" pitchFamily="34"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76200" cap="flat" cmpd="sng" algn="ctr">
                      <a:solidFill>
                        <a:srgbClr val="F2F2F2"/>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2F2F2"/>
                      </a:solidFill>
                      <a:prstDash val="solid"/>
                      <a:round/>
                      <a:headEnd type="none" w="med" len="med"/>
                      <a:tailEnd type="none" w="med" len="med"/>
                    </a:lnB>
                    <a:lnTlToBr>
                      <a:noFill/>
                    </a:lnTlToBr>
                    <a:lnBlToTr>
                      <a:noFill/>
                    </a:lnBlToTr>
                    <a:solidFill>
                      <a:srgbClr val="BDD6F9"/>
                    </a:solidFill>
                  </a:tcPr>
                </a:tc>
                <a:tc hMerge="1">
                  <a:txBody>
                    <a:bodyPr/>
                    <a:lstStyle/>
                    <a:p>
                      <a:endParaRPr lang="fr-CA"/>
                    </a:p>
                  </a:txBody>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0" i="0" u="none" strike="noStrike" cap="none" normalizeH="0" baseline="0" dirty="0" err="1">
                          <a:ln>
                            <a:noFill/>
                          </a:ln>
                          <a:solidFill>
                            <a:srgbClr val="333766"/>
                          </a:solidFill>
                          <a:effectLst/>
                          <a:latin typeface="Arial" charset="0"/>
                          <a:cs typeface="Times New Roman" pitchFamily="18" charset="0"/>
                        </a:rPr>
                        <a:t>Impératif</a:t>
                      </a:r>
                      <a:endParaRPr kumimoji="0" lang="en-US" sz="1200" b="0" i="0" u="none" strike="noStrike" cap="none" normalizeH="0" baseline="0" dirty="0">
                        <a:ln>
                          <a:noFill/>
                        </a:ln>
                        <a:solidFill>
                          <a:srgbClr val="333766"/>
                        </a:solidFill>
                        <a:effectLst/>
                        <a:latin typeface="Arial"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700" b="0" i="0" u="none" strike="noStrike" cap="none" normalizeH="0" baseline="0" dirty="0">
                          <a:ln>
                            <a:noFill/>
                          </a:ln>
                          <a:solidFill>
                            <a:schemeClr val="tx1"/>
                          </a:solidFill>
                          <a:effectLst/>
                          <a:latin typeface="Arial" charset="0"/>
                          <a:cs typeface="Times New Roman" pitchFamily="18" charset="0"/>
                        </a:rPr>
                        <a:t>Mode du </a:t>
                      </a:r>
                      <a:r>
                        <a:rPr kumimoji="0" lang="en-US" sz="1700" b="0" i="0" u="none" strike="noStrike" cap="none" normalizeH="0" baseline="0" dirty="0" err="1">
                          <a:ln>
                            <a:noFill/>
                          </a:ln>
                          <a:solidFill>
                            <a:schemeClr val="tx1"/>
                          </a:solidFill>
                          <a:effectLst/>
                          <a:latin typeface="Arial" charset="0"/>
                          <a:cs typeface="Times New Roman" pitchFamily="18" charset="0"/>
                        </a:rPr>
                        <a:t>commandement</a:t>
                      </a:r>
                      <a:r>
                        <a:rPr kumimoji="0" lang="en-US" sz="1800" b="0" i="0" u="none" strike="noStrike" cap="none" normalizeH="0" baseline="0" dirty="0">
                          <a:ln>
                            <a:noFill/>
                          </a:ln>
                          <a:solidFill>
                            <a:schemeClr val="tx1"/>
                          </a:solidFill>
                          <a:effectLst/>
                          <a:latin typeface="Arial" charset="0"/>
                          <a:cs typeface="Times New Roman" pitchFamily="18" charset="0"/>
                        </a:rPr>
                        <a:t> </a:t>
                      </a:r>
                      <a:endParaRPr kumimoji="0" lang="en-US" sz="2000" b="0" i="0" u="none" strike="noStrike" cap="none" normalizeH="0" baseline="0" dirty="0">
                        <a:ln>
                          <a:noFill/>
                        </a:ln>
                        <a:solidFill>
                          <a:schemeClr val="tx1"/>
                        </a:solidFill>
                        <a:effectLst/>
                        <a:latin typeface="Arial" charset="0"/>
                        <a:ea typeface="Calibri" pitchFamily="34" charset="0"/>
                        <a:cs typeface="Calibri" pitchFamily="34" charset="0"/>
                      </a:endParaRPr>
                    </a:p>
                  </a:txBody>
                  <a:tcPr marL="0" marR="0" marT="0" marB="0"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2F2F2"/>
                      </a:solidFill>
                      <a:prstDash val="solid"/>
                      <a:round/>
                      <a:headEnd type="none" w="med" len="med"/>
                      <a:tailEnd type="none" w="med" len="med"/>
                    </a:lnB>
                    <a:lnTlToBr>
                      <a:noFill/>
                    </a:lnTlToBr>
                    <a:lnBlToTr>
                      <a:noFill/>
                    </a:lnBlToTr>
                    <a:solidFill>
                      <a:srgbClr val="FFFFCC"/>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0" i="0" u="none" strike="noStrike" cap="none" normalizeH="0" baseline="0">
                          <a:ln>
                            <a:noFill/>
                          </a:ln>
                          <a:solidFill>
                            <a:srgbClr val="333766"/>
                          </a:solidFill>
                          <a:effectLst/>
                          <a:latin typeface="Arial" charset="0"/>
                          <a:cs typeface="Times New Roman" pitchFamily="18" charset="0"/>
                        </a:rPr>
                        <a:t>Conditionnel</a:t>
                      </a:r>
                      <a:endParaRPr kumimoji="0" lang="en-US" sz="1200" b="0" i="0" u="none" strike="noStrike" cap="none" normalizeH="0" baseline="0">
                        <a:ln>
                          <a:noFill/>
                        </a:ln>
                        <a:solidFill>
                          <a:srgbClr val="333766"/>
                        </a:solidFill>
                        <a:effectLst/>
                        <a:latin typeface="Arial"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a:ln>
                            <a:noFill/>
                          </a:ln>
                          <a:solidFill>
                            <a:schemeClr val="tx1"/>
                          </a:solidFill>
                          <a:effectLst/>
                          <a:latin typeface="Arial" charset="0"/>
                          <a:cs typeface="Times New Roman" pitchFamily="18" charset="0"/>
                        </a:rPr>
                        <a:t>Mode de supposition</a:t>
                      </a:r>
                      <a:r>
                        <a:rPr kumimoji="0" lang="en-US" sz="1700" b="0" i="0" u="none" strike="noStrike" cap="none" normalizeH="0" baseline="0">
                          <a:ln>
                            <a:noFill/>
                          </a:ln>
                          <a:solidFill>
                            <a:schemeClr val="tx1"/>
                          </a:solidFill>
                          <a:effectLst/>
                          <a:latin typeface="Times New Roman" pitchFamily="18" charset="0"/>
                          <a:cs typeface="Times New Roman" pitchFamily="18" charset="0"/>
                        </a:rPr>
                        <a:t> </a:t>
                      </a:r>
                      <a:br>
                        <a:rPr kumimoji="0" lang="en-US" sz="1800" b="0" i="0" u="none" strike="noStrike" cap="none" normalizeH="0" baseline="0">
                          <a:ln>
                            <a:noFill/>
                          </a:ln>
                          <a:solidFill>
                            <a:schemeClr val="tx1"/>
                          </a:solidFill>
                          <a:effectLst/>
                          <a:latin typeface="Times New Roman" pitchFamily="18" charset="0"/>
                          <a:cs typeface="Times New Roman" pitchFamily="18" charset="0"/>
                        </a:rPr>
                      </a:br>
                      <a:endParaRPr kumimoji="0" lang="en-US" sz="1600" b="0" i="0" u="none" strike="noStrike" cap="none" normalizeH="0" baseline="0">
                        <a:ln>
                          <a:noFill/>
                        </a:ln>
                        <a:solidFill>
                          <a:schemeClr val="tx1"/>
                        </a:solidFill>
                        <a:effectLst/>
                        <a:latin typeface="Calibri" pitchFamily="34" charset="0"/>
                        <a:ea typeface="Calibri" pitchFamily="34" charset="0"/>
                        <a:cs typeface="Calibri" pitchFamily="34" charset="0"/>
                      </a:endParaRPr>
                    </a:p>
                  </a:txBody>
                  <a:tcPr marL="0" marR="0" marT="0" marB="0"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2F2F2"/>
                      </a:solidFill>
                      <a:prstDash val="solid"/>
                      <a:round/>
                      <a:headEnd type="none" w="med" len="med"/>
                      <a:tailEnd type="none" w="med" len="med"/>
                    </a:lnB>
                    <a:lnTlToBr>
                      <a:noFill/>
                    </a:lnTlToBr>
                    <a:lnBlToTr>
                      <a:noFill/>
                    </a:lnBlToTr>
                    <a:solidFill>
                      <a:srgbClr val="D9D9D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0" i="0" u="none" strike="noStrike" cap="none" normalizeH="0" baseline="0">
                          <a:ln>
                            <a:noFill/>
                          </a:ln>
                          <a:solidFill>
                            <a:srgbClr val="333766"/>
                          </a:solidFill>
                          <a:effectLst/>
                          <a:latin typeface="Arial" charset="0"/>
                          <a:cs typeface="Times New Roman" pitchFamily="18" charset="0"/>
                        </a:rPr>
                        <a:t>Subjonctif</a:t>
                      </a:r>
                    </a:p>
                    <a:p>
                      <a:pPr marL="0" marR="0" lvl="0" indent="0" algn="ctr" defTabSz="914400" rtl="0" eaLnBrk="1" fontAlgn="base" latinLnBrk="0" hangingPunct="1">
                        <a:lnSpc>
                          <a:spcPct val="115000"/>
                        </a:lnSpc>
                        <a:spcBef>
                          <a:spcPct val="0"/>
                        </a:spcBef>
                        <a:spcAft>
                          <a:spcPct val="0"/>
                        </a:spcAft>
                        <a:buClrTx/>
                        <a:buSzTx/>
                        <a:buFontTx/>
                        <a:buNone/>
                        <a:tabLst/>
                      </a:pPr>
                      <a:r>
                        <a:rPr kumimoji="0" lang="fr-FR" sz="1800" b="0" i="0" u="none" strike="noStrike" cap="none" normalizeH="0" baseline="0">
                          <a:ln>
                            <a:noFill/>
                          </a:ln>
                          <a:solidFill>
                            <a:schemeClr val="tx1"/>
                          </a:solidFill>
                          <a:effectLst/>
                          <a:latin typeface="Arial" charset="0"/>
                        </a:rPr>
                        <a:t>Action </a:t>
                      </a:r>
                      <a:r>
                        <a:rPr kumimoji="0" lang="fr-FR" sz="1800" b="1" i="0" u="none" strike="noStrike" cap="none" normalizeH="0" baseline="0">
                          <a:ln>
                            <a:noFill/>
                          </a:ln>
                          <a:solidFill>
                            <a:schemeClr val="tx1"/>
                          </a:solidFill>
                          <a:effectLst/>
                          <a:latin typeface="Arial" charset="0"/>
                        </a:rPr>
                        <a:t>désirée</a:t>
                      </a:r>
                      <a:r>
                        <a:rPr kumimoji="0" lang="fr-FR" sz="1800" b="0" i="0" u="none" strike="noStrike" cap="none" normalizeH="0" baseline="0">
                          <a:ln>
                            <a:noFill/>
                          </a:ln>
                          <a:solidFill>
                            <a:schemeClr val="tx1"/>
                          </a:solidFill>
                          <a:effectLst/>
                          <a:latin typeface="Arial" charset="0"/>
                        </a:rPr>
                        <a:t>, </a:t>
                      </a:r>
                      <a:r>
                        <a:rPr kumimoji="0" lang="fr-FR" sz="1800" b="1" i="0" u="none" strike="noStrike" cap="none" normalizeH="0" baseline="0">
                          <a:ln>
                            <a:noFill/>
                          </a:ln>
                          <a:solidFill>
                            <a:schemeClr val="tx1"/>
                          </a:solidFill>
                          <a:effectLst/>
                          <a:latin typeface="Arial" charset="0"/>
                        </a:rPr>
                        <a:t>douteuse</a:t>
                      </a:r>
                      <a:r>
                        <a:rPr kumimoji="0" lang="fr-FR" sz="1800" b="0" i="0" u="none" strike="noStrike" cap="none" normalizeH="0" baseline="0">
                          <a:ln>
                            <a:noFill/>
                          </a:ln>
                          <a:solidFill>
                            <a:schemeClr val="tx1"/>
                          </a:solidFill>
                          <a:effectLst/>
                          <a:latin typeface="Arial" charset="0"/>
                        </a:rPr>
                        <a:t>, </a:t>
                      </a:r>
                      <a:r>
                        <a:rPr kumimoji="0" lang="fr-FR" sz="1800" b="1" i="0" u="none" strike="noStrike" cap="none" normalizeH="0" baseline="0">
                          <a:ln>
                            <a:noFill/>
                          </a:ln>
                          <a:solidFill>
                            <a:schemeClr val="tx1"/>
                          </a:solidFill>
                          <a:effectLst/>
                          <a:latin typeface="Arial" charset="0"/>
                        </a:rPr>
                        <a:t>incertaine</a:t>
                      </a:r>
                    </a:p>
                    <a:p>
                      <a:pPr marL="0" marR="0" lvl="0" indent="0" algn="ctr" defTabSz="914400" rtl="0" eaLnBrk="1" fontAlgn="base" latinLnBrk="0" hangingPunct="1">
                        <a:lnSpc>
                          <a:spcPct val="115000"/>
                        </a:lnSpc>
                        <a:spcBef>
                          <a:spcPct val="0"/>
                        </a:spcBef>
                        <a:spcAft>
                          <a:spcPct val="0"/>
                        </a:spcAft>
                        <a:buClrTx/>
                        <a:buSzTx/>
                        <a:buFontTx/>
                        <a:buNone/>
                        <a:tabLst/>
                      </a:pPr>
                      <a:r>
                        <a:rPr kumimoji="0" lang="fr-FR" sz="1800" b="0" i="0" u="none" strike="noStrike" cap="none" normalizeH="0" baseline="0">
                          <a:ln>
                            <a:noFill/>
                          </a:ln>
                          <a:solidFill>
                            <a:schemeClr val="tx1"/>
                          </a:solidFill>
                          <a:effectLst/>
                          <a:latin typeface="Arial" charset="0"/>
                        </a:rPr>
                        <a:t>(fait pensé, imaginé)</a:t>
                      </a:r>
                      <a:endParaRPr kumimoji="0" lang="en-US" sz="1200" b="1" i="0" u="none" strike="noStrike" cap="none" normalizeH="0" baseline="0">
                        <a:ln>
                          <a:noFill/>
                        </a:ln>
                        <a:solidFill>
                          <a:srgbClr val="333766"/>
                        </a:solidFill>
                        <a:effectLst/>
                        <a:latin typeface="Arial" charset="0"/>
                        <a:ea typeface="Calibri" pitchFamily="34" charset="0"/>
                        <a:cs typeface="Times New Roman" pitchFamily="18" charset="0"/>
                      </a:endParaRPr>
                    </a:p>
                  </a:txBody>
                  <a:tcPr marL="0" marR="0" marT="0" marB="0" horzOverflow="overflow">
                    <a:lnL w="76200" cap="flat" cmpd="sng" algn="ctr">
                      <a:solidFill>
                        <a:srgbClr val="F2F2F2"/>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2F2F2"/>
                      </a:solidFill>
                      <a:prstDash val="solid"/>
                      <a:round/>
                      <a:headEnd type="none" w="med" len="med"/>
                      <a:tailEnd type="none" w="med" len="med"/>
                    </a:lnB>
                    <a:lnTlToBr>
                      <a:noFill/>
                    </a:lnTlToBr>
                    <a:lnBlToTr>
                      <a:noFill/>
                    </a:lnBlToTr>
                    <a:solidFill>
                      <a:srgbClr val="CCCCFF"/>
                    </a:solidFill>
                  </a:tcPr>
                </a:tc>
                <a:extLst>
                  <a:ext uri="{0D108BD9-81ED-4DB2-BD59-A6C34878D82A}">
                    <a16:rowId xmlns:a16="http://schemas.microsoft.com/office/drawing/2014/main" val="10000"/>
                  </a:ext>
                </a:extLst>
              </a:tr>
              <a:tr h="510507">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Présent</a:t>
                      </a:r>
                      <a:endPar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a:noFill/>
                    </a:lnL>
                    <a:lnR>
                      <a:noFill/>
                    </a:lnR>
                    <a:lnT w="38100" cap="flat" cmpd="sng" algn="ctr">
                      <a:solidFill>
                        <a:srgbClr val="F2F2F2"/>
                      </a:solidFill>
                      <a:prstDash val="solid"/>
                      <a:round/>
                      <a:headEnd type="none" w="med" len="med"/>
                      <a:tailEnd type="none" w="med" len="med"/>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Imparfait</a:t>
                      </a:r>
                      <a:endParaRPr kumimoji="0" lang="en-US" sz="18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a:noFill/>
                    </a:lnL>
                    <a:lnR w="76200" cap="flat" cmpd="sng" algn="ctr">
                      <a:solidFill>
                        <a:srgbClr val="F2F2F2"/>
                      </a:solidFill>
                      <a:prstDash val="solid"/>
                      <a:round/>
                      <a:headEnd type="none" w="med" len="med"/>
                      <a:tailEnd type="none" w="med" len="med"/>
                    </a:lnR>
                    <a:lnT w="38100" cap="flat" cmpd="sng" algn="ctr">
                      <a:solidFill>
                        <a:srgbClr val="F2F2F2"/>
                      </a:solidFill>
                      <a:prstDash val="solid"/>
                      <a:round/>
                      <a:headEnd type="none" w="med" len="med"/>
                      <a:tailEnd type="none" w="med" len="med"/>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Impératif</a:t>
                      </a: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présent</a:t>
                      </a:r>
                      <a:endParaRPr kumimoji="0" lang="en-US" sz="14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w="38100" cap="flat" cmpd="sng" algn="ctr">
                      <a:solidFill>
                        <a:srgbClr val="F2F2F2"/>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Conditionnel</a:t>
                      </a:r>
                      <a:r>
                        <a:rPr kumimoji="0" lang="en-US" sz="20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kumimoji="0" lang="en-US" sz="20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présent</a:t>
                      </a:r>
                      <a:endParaRPr kumimoji="0" lang="en-US" sz="16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w="38100" cap="flat" cmpd="sng" algn="ctr">
                      <a:solidFill>
                        <a:srgbClr val="F2F2F2"/>
                      </a:solidFill>
                      <a:prstDash val="solid"/>
                      <a:round/>
                      <a:headEnd type="none" w="med" len="med"/>
                      <a:tailEnd type="none" w="med" len="med"/>
                    </a:lnT>
                    <a:lnB>
                      <a:noFill/>
                    </a:lnB>
                    <a:lnTlToBr>
                      <a:noFill/>
                    </a:lnTlToBr>
                    <a:lnBlToTr>
                      <a:noFill/>
                    </a:lnBlToTr>
                    <a:solidFill>
                      <a:srgbClr val="D9D9D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Présent du subjonctif</a:t>
                      </a:r>
                      <a:endParaRPr kumimoji="0" lang="en-US" sz="16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2F2F2"/>
                      </a:solidFill>
                      <a:prstDash val="solid"/>
                      <a:round/>
                      <a:headEnd type="none" w="med" len="med"/>
                      <a:tailEnd type="none" w="med" len="med"/>
                    </a:lnT>
                    <a:lnB>
                      <a:noFill/>
                    </a:lnB>
                    <a:lnTlToBr>
                      <a:noFill/>
                    </a:lnTlToBr>
                    <a:lnBlToTr>
                      <a:noFill/>
                    </a:lnBlToTr>
                    <a:solidFill>
                      <a:srgbClr val="CCCCFF"/>
                    </a:solidFill>
                  </a:tcPr>
                </a:tc>
                <a:extLst>
                  <a:ext uri="{0D108BD9-81ED-4DB2-BD59-A6C34878D82A}">
                    <a16:rowId xmlns:a16="http://schemas.microsoft.com/office/drawing/2014/main" val="10001"/>
                  </a:ext>
                </a:extLst>
              </a:tr>
              <a:tr h="510507">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Futur</a:t>
                      </a: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simple</a:t>
                      </a:r>
                    </a:p>
                  </a:txBody>
                  <a:tcPr marL="0" marR="0" marT="0" marB="0" anchor="ctr" horzOverflow="overflow">
                    <a:lnL>
                      <a:noFill/>
                    </a:lnL>
                    <a:lnR>
                      <a:noFill/>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Passé </a:t>
                      </a:r>
                      <a:r>
                        <a:rPr kumimoji="0" lang="en-US" sz="1800" b="1"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composé</a:t>
                      </a:r>
                      <a:endParaRPr kumimoji="0" lang="en-US" sz="18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a:noFill/>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Impératif</a:t>
                      </a:r>
                      <a:r>
                        <a:rPr kumimoji="0" lang="en-US" sz="18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passé</a:t>
                      </a:r>
                      <a:endParaRPr kumimoji="0" lang="en-US" sz="14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Conditionnel</a:t>
                      </a:r>
                      <a:r>
                        <a:rPr kumimoji="0" lang="en-US" sz="20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passé</a:t>
                      </a:r>
                      <a:endParaRPr kumimoji="0" lang="en-US" sz="16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D9D9D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Passé du </a:t>
                      </a:r>
                      <a:r>
                        <a:rPr kumimoji="0" lang="en-US" sz="2000" b="1"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subjonctif</a:t>
                      </a:r>
                      <a:endParaRPr kumimoji="0" lang="en-US" sz="16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lnTlToBr>
                      <a:noFill/>
                    </a:lnTlToBr>
                    <a:lnBlToTr>
                      <a:noFill/>
                    </a:lnBlToTr>
                    <a:solidFill>
                      <a:srgbClr val="CCCCFF"/>
                    </a:solidFill>
                  </a:tcPr>
                </a:tc>
                <a:extLst>
                  <a:ext uri="{0D108BD9-81ED-4DB2-BD59-A6C34878D82A}">
                    <a16:rowId xmlns:a16="http://schemas.microsoft.com/office/drawing/2014/main" val="10002"/>
                  </a:ext>
                </a:extLst>
              </a:tr>
              <a:tr h="510507">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Futur</a:t>
                      </a: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immédiat</a:t>
                      </a:r>
                      <a:endPar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a:noFill/>
                    </a:lnL>
                    <a:lnR>
                      <a:noFill/>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Passé simple</a:t>
                      </a:r>
                    </a:p>
                  </a:txBody>
                  <a:tcPr marL="0" marR="0" marT="0" marB="0" anchor="ctr" horzOverflow="overflow">
                    <a:lnL>
                      <a:noFill/>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D9D9D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Imparfait</a:t>
                      </a:r>
                      <a:r>
                        <a:rPr kumimoji="0" lang="en-US" sz="20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du </a:t>
                      </a:r>
                      <a:r>
                        <a:rPr kumimoji="0" lang="en-US" sz="2000" b="1"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subjonctif</a:t>
                      </a:r>
                      <a:endParaRPr kumimoji="0" lang="en-US" sz="16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lnTlToBr>
                      <a:noFill/>
                    </a:lnTlToBr>
                    <a:lnBlToTr>
                      <a:noFill/>
                    </a:lnBlToTr>
                    <a:solidFill>
                      <a:srgbClr val="CCCCFF"/>
                    </a:solidFill>
                  </a:tcPr>
                </a:tc>
                <a:extLst>
                  <a:ext uri="{0D108BD9-81ED-4DB2-BD59-A6C34878D82A}">
                    <a16:rowId xmlns:a16="http://schemas.microsoft.com/office/drawing/2014/main" val="10003"/>
                  </a:ext>
                </a:extLst>
              </a:tr>
              <a:tr h="639685">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Futur</a:t>
                      </a: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kumimoji="0" lang="en-US" sz="1800" b="0"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antérieur</a:t>
                      </a:r>
                      <a:endPar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a:noFill/>
                    </a:lnL>
                    <a:lnR>
                      <a:noFill/>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Plus-</a:t>
                      </a:r>
                      <a:r>
                        <a:rPr kumimoji="0" lang="en-US" sz="1800" b="1"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que</a:t>
                      </a:r>
                      <a:r>
                        <a:rPr kumimoji="0" lang="en-US" sz="18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-parfait</a:t>
                      </a:r>
                    </a:p>
                  </a:txBody>
                  <a:tcPr marL="0" marR="0" marT="0" marB="0" anchor="ctr" horzOverflow="overflow">
                    <a:lnL>
                      <a:noFill/>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D9D9D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Plus-</a:t>
                      </a:r>
                      <a:r>
                        <a:rPr kumimoji="0" lang="en-US" sz="2000" b="1"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que</a:t>
                      </a:r>
                      <a:r>
                        <a:rPr kumimoji="0" lang="en-US" sz="20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-parfait du </a:t>
                      </a:r>
                      <a:r>
                        <a:rPr kumimoji="0" lang="en-US" sz="2000" b="1"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subjonctif</a:t>
                      </a:r>
                      <a:endParaRPr kumimoji="0" lang="en-US" sz="16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lnTlToBr>
                      <a:noFill/>
                    </a:lnTlToBr>
                    <a:lnBlToTr>
                      <a:noFill/>
                    </a:lnBlToTr>
                    <a:solidFill>
                      <a:srgbClr val="CCCCFF"/>
                    </a:solidFill>
                  </a:tcPr>
                </a:tc>
                <a:extLst>
                  <a:ext uri="{0D108BD9-81ED-4DB2-BD59-A6C34878D82A}">
                    <a16:rowId xmlns:a16="http://schemas.microsoft.com/office/drawing/2014/main" val="10004"/>
                  </a:ext>
                </a:extLst>
              </a:tr>
              <a:tr h="523596">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0" marR="0" marT="0" marB="0" anchor="ctr" horzOverflow="overflow">
                    <a:lnL>
                      <a:noFill/>
                    </a:lnL>
                    <a:lnR>
                      <a:noFill/>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Passé </a:t>
                      </a:r>
                      <a:r>
                        <a:rPr kumimoji="0" lang="en-US" sz="1800" b="1"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immédiat</a:t>
                      </a:r>
                      <a:endParaRPr kumimoji="0" lang="en-US" sz="18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a:noFill/>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D9D9D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lnTlToBr>
                      <a:noFill/>
                    </a:lnTlToBr>
                    <a:lnBlToTr>
                      <a:noFill/>
                    </a:lnBlToTr>
                    <a:solidFill>
                      <a:srgbClr val="CCCCFF"/>
                    </a:solidFill>
                  </a:tcPr>
                </a:tc>
                <a:extLst>
                  <a:ext uri="{0D108BD9-81ED-4DB2-BD59-A6C34878D82A}">
                    <a16:rowId xmlns:a16="http://schemas.microsoft.com/office/drawing/2014/main" val="10005"/>
                  </a:ext>
                </a:extLst>
              </a:tr>
              <a:tr h="523596">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0" marR="0" marT="0" marB="0" anchor="ctr" horzOverflow="overflow">
                    <a:lnL>
                      <a:noFill/>
                    </a:lnL>
                    <a:lnR>
                      <a:noFill/>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Passé </a:t>
                      </a:r>
                      <a:r>
                        <a:rPr kumimoji="0" lang="en-US" sz="1800" b="1" i="0" u="none" strike="noStrike" cap="none" normalizeH="0" baseline="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antérieur</a:t>
                      </a:r>
                      <a:endParaRPr kumimoji="0" lang="en-US" sz="18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a:noFill/>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w="76200" cap="flat" cmpd="sng" algn="ctr">
                      <a:solidFill>
                        <a:srgbClr val="F2F2F2"/>
                      </a:solidFill>
                      <a:prstDash val="solid"/>
                      <a:round/>
                      <a:headEnd type="none" w="med" len="med"/>
                      <a:tailEnd type="none" w="med" len="med"/>
                    </a:lnR>
                    <a:lnT>
                      <a:noFill/>
                    </a:lnT>
                    <a:lnB>
                      <a:noFill/>
                    </a:lnB>
                    <a:lnTlToBr>
                      <a:noFill/>
                    </a:lnTlToBr>
                    <a:lnBlToTr>
                      <a:noFill/>
                    </a:lnBlToTr>
                    <a:solidFill>
                      <a:srgbClr val="D9D9D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16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horzOverflow="overflow">
                    <a:lnL w="76200" cap="flat" cmpd="sng" algn="ctr">
                      <a:solidFill>
                        <a:srgbClr val="F2F2F2"/>
                      </a:solidFill>
                      <a:prstDash val="solid"/>
                      <a:round/>
                      <a:headEnd type="none" w="med" len="med"/>
                      <a:tailEnd type="none" w="med" len="med"/>
                    </a:lnL>
                    <a:lnR>
                      <a:noFill/>
                    </a:lnR>
                    <a:lnT>
                      <a:noFill/>
                    </a:lnT>
                    <a:lnB>
                      <a:noFill/>
                    </a:lnB>
                    <a:lnTlToBr>
                      <a:noFill/>
                    </a:lnTlToBr>
                    <a:lnBlToTr>
                      <a:noFill/>
                    </a:lnBlToTr>
                    <a:solidFill>
                      <a:srgbClr val="CCCCFF"/>
                    </a:solidFill>
                  </a:tcPr>
                </a:tc>
                <a:extLst>
                  <a:ext uri="{0D108BD9-81ED-4DB2-BD59-A6C34878D82A}">
                    <a16:rowId xmlns:a16="http://schemas.microsoft.com/office/drawing/2014/main" val="10006"/>
                  </a:ext>
                </a:extLst>
              </a:tr>
            </a:tbl>
          </a:graphicData>
        </a:graphic>
      </p:graphicFrame>
      <p:sp>
        <p:nvSpPr>
          <p:cNvPr id="21" name="Rectangle 20">
            <a:extLst>
              <a:ext uri="{FF2B5EF4-FFF2-40B4-BE49-F238E27FC236}">
                <a16:creationId xmlns:a16="http://schemas.microsoft.com/office/drawing/2014/main" id="{AB0D55EE-6524-70FA-63D9-87E410330702}"/>
              </a:ext>
            </a:extLst>
          </p:cNvPr>
          <p:cNvSpPr/>
          <p:nvPr/>
        </p:nvSpPr>
        <p:spPr>
          <a:xfrm>
            <a:off x="1981200" y="2981324"/>
            <a:ext cx="2028826" cy="3214793"/>
          </a:xfrm>
          <a:prstGeom prst="rect">
            <a:avLst/>
          </a:prstGeom>
          <a:noFill/>
          <a:ln w="57150" cap="flat" cmpd="sng" algn="ctr">
            <a:solidFill>
              <a:srgbClr val="C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FFFFFF"/>
              </a:solidFill>
              <a:effectLst/>
              <a:uLnTx/>
              <a:uFillTx/>
              <a:latin typeface="Arial"/>
              <a:ea typeface="+mn-ea"/>
              <a:cs typeface="+mn-cs"/>
            </a:endParaRPr>
          </a:p>
        </p:txBody>
      </p:sp>
      <p:sp>
        <p:nvSpPr>
          <p:cNvPr id="22" name="Rectangle 21">
            <a:extLst>
              <a:ext uri="{FF2B5EF4-FFF2-40B4-BE49-F238E27FC236}">
                <a16:creationId xmlns:a16="http://schemas.microsoft.com/office/drawing/2014/main" id="{DA0D9178-C9D8-319C-48A7-3BF9D92F2362}"/>
              </a:ext>
            </a:extLst>
          </p:cNvPr>
          <p:cNvSpPr/>
          <p:nvPr/>
        </p:nvSpPr>
        <p:spPr>
          <a:xfrm>
            <a:off x="4103689" y="3438525"/>
            <a:ext cx="8200664" cy="1838325"/>
          </a:xfrm>
          <a:prstGeom prst="rect">
            <a:avLst/>
          </a:prstGeom>
          <a:noFill/>
          <a:ln w="57150" cap="flat" cmpd="sng" algn="ctr">
            <a:solidFill>
              <a:srgbClr val="333766"/>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FFFFFF"/>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80774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6"/>
                                        </p:tgtEl>
                                      </p:cBhvr>
                                    </p:animEffect>
                                    <p:set>
                                      <p:cBhvr>
                                        <p:cTn id="17" dur="1" fill="hold">
                                          <p:stCondLst>
                                            <p:cond delay="499"/>
                                          </p:stCondLst>
                                        </p:cTn>
                                        <p:tgtEl>
                                          <p:spTgt spid="16"/>
                                        </p:tgtEl>
                                        <p:attrNameLst>
                                          <p:attrName>style.visibility</p:attrName>
                                        </p:attrNameLst>
                                      </p:cBhvr>
                                      <p:to>
                                        <p:strVal val="hidden"/>
                                      </p:to>
                                    </p:set>
                                  </p:childTnLst>
                                </p:cTn>
                              </p:par>
                              <p:par>
                                <p:cTn id="18" presetID="10" presetClass="entr" presetSubtype="0"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17"/>
                                        </p:tgtEl>
                                      </p:cBhvr>
                                    </p:animEffect>
                                    <p:set>
                                      <p:cBhvr>
                                        <p:cTn id="25" dur="1" fill="hold">
                                          <p:stCondLst>
                                            <p:cond delay="499"/>
                                          </p:stCondLst>
                                        </p:cTn>
                                        <p:tgtEl>
                                          <p:spTgt spid="17"/>
                                        </p:tgtEl>
                                        <p:attrNameLst>
                                          <p:attrName>style.visibility</p:attrName>
                                        </p:attrNameLst>
                                      </p:cBhvr>
                                      <p:to>
                                        <p:strVal val="hidden"/>
                                      </p:to>
                                    </p:set>
                                  </p:childTnLst>
                                </p:cTn>
                              </p:par>
                              <p:par>
                                <p:cTn id="26" presetID="10" presetClass="entr" presetSubtype="0"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nodeType="clickEffect">
                                  <p:stCondLst>
                                    <p:cond delay="0"/>
                                  </p:stCondLst>
                                  <p:childTnLst>
                                    <p:animEffect transition="out" filter="fade">
                                      <p:cBhvr>
                                        <p:cTn id="32" dur="500"/>
                                        <p:tgtEl>
                                          <p:spTgt spid="18"/>
                                        </p:tgtEl>
                                      </p:cBhvr>
                                    </p:animEffect>
                                    <p:set>
                                      <p:cBhvr>
                                        <p:cTn id="33" dur="1" fill="hold">
                                          <p:stCondLst>
                                            <p:cond delay="499"/>
                                          </p:stCondLst>
                                        </p:cTn>
                                        <p:tgtEl>
                                          <p:spTgt spid="18"/>
                                        </p:tgtEl>
                                        <p:attrNameLst>
                                          <p:attrName>style.visibility</p:attrName>
                                        </p:attrNameLst>
                                      </p:cBhvr>
                                      <p:to>
                                        <p:strVal val="hidden"/>
                                      </p:to>
                                    </p:set>
                                  </p:childTnLst>
                                </p:cTn>
                              </p:par>
                              <p:par>
                                <p:cTn id="34" presetID="10" presetClass="entr" presetSubtype="0"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nodeType="clickEffect">
                                  <p:stCondLst>
                                    <p:cond delay="0"/>
                                  </p:stCondLst>
                                  <p:childTnLst>
                                    <p:animEffect transition="out" filter="fade">
                                      <p:cBhvr>
                                        <p:cTn id="40" dur="500"/>
                                        <p:tgtEl>
                                          <p:spTgt spid="19"/>
                                        </p:tgtEl>
                                      </p:cBhvr>
                                    </p:animEffect>
                                    <p:set>
                                      <p:cBhvr>
                                        <p:cTn id="41" dur="1" fill="hold">
                                          <p:stCondLst>
                                            <p:cond delay="499"/>
                                          </p:stCondLst>
                                        </p:cTn>
                                        <p:tgtEl>
                                          <p:spTgt spid="19"/>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childTnLst>
                          </p:cTn>
                        </p:par>
                        <p:par>
                          <p:cTn id="47" fill="hold">
                            <p:stCondLst>
                              <p:cond delay="500"/>
                            </p:stCondLst>
                            <p:childTnLst>
                              <p:par>
                                <p:cTn id="48" presetID="22" presetClass="entr" presetSubtype="1" fill="hold"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up)">
                                      <p:cBhvr>
                                        <p:cTn id="50" dur="500"/>
                                        <p:tgtEl>
                                          <p:spTgt spid="2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left)">
                                      <p:cBhvr>
                                        <p:cTn id="5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7" grpId="0" animBg="1"/>
      <p:bldP spid="17" grpId="1" animBg="1"/>
      <p:bldP spid="18" grpId="0" animBg="1"/>
      <p:bldP spid="18" grpId="1" animBg="1"/>
      <p:bldP spid="19" grpId="0" animBg="1"/>
      <p:bldP spid="19" grpId="1" animBg="1"/>
      <p:bldP spid="21" grpId="0" animBg="1"/>
      <p:bldP spid="2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3|9|40.5|13|15.4|31.3|2.4|11.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2263</TotalTime>
  <Pages>0</Pages>
  <Words>520</Words>
  <Characters>0</Characters>
  <Application>Microsoft Office PowerPoint</Application>
  <PresentationFormat>Custom</PresentationFormat>
  <Lines>0</Lines>
  <Paragraphs>107</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Gill Sans</vt:lpstr>
      <vt:lpstr>Open Sans</vt:lpstr>
      <vt:lpstr>Times New Roman</vt:lpstr>
      <vt:lpstr>Title &amp; Bullets</vt:lpstr>
      <vt:lpstr>Les temps passés</vt:lpstr>
      <vt:lpstr>Les modes et les temps en français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temps passés</dc:title>
  <dc:creator>Tsedryk, Kanstantsin</dc:creator>
  <cp:keywords>FR252</cp:keywords>
  <cp:lastModifiedBy>KT</cp:lastModifiedBy>
  <cp:revision>461</cp:revision>
  <dcterms:modified xsi:type="dcterms:W3CDTF">2024-01-12T16:10:40Z</dcterms:modified>
</cp:coreProperties>
</file>