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347" r:id="rId2"/>
    <p:sldId id="348" r:id="rId3"/>
    <p:sldId id="349" r:id="rId4"/>
    <p:sldId id="350" r:id="rId5"/>
  </p:sldIdLst>
  <p:sldSz cx="12482513" cy="7021513"/>
  <p:notesSz cx="7023100" cy="93091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C36328-4EF3-4A6A-ABE9-E09F5AC87DDF}" v="103" dt="2023-02-09T15:40:19.8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4580" autoAdjust="0"/>
  </p:normalViewPr>
  <p:slideViewPr>
    <p:cSldViewPr snapToGrid="0" snapToObjects="1" showGuides="1">
      <p:cViewPr varScale="1">
        <p:scale>
          <a:sx n="78" d="100"/>
          <a:sy n="78" d="100"/>
        </p:scale>
        <p:origin x="588" y="84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stantsin Tsedryk" userId="708e2d0a-1804-4a88-8649-0d6086050429" providerId="ADAL" clId="{F8C36328-4EF3-4A6A-ABE9-E09F5AC87DDF}"/>
    <pc:docChg chg="undo redo custSel addSld modSld">
      <pc:chgData name="Kanstantsin Tsedryk" userId="708e2d0a-1804-4a88-8649-0d6086050429" providerId="ADAL" clId="{F8C36328-4EF3-4A6A-ABE9-E09F5AC87DDF}" dt="2023-02-09T15:40:19.816" v="200"/>
      <pc:docMkLst>
        <pc:docMk/>
      </pc:docMkLst>
      <pc:sldChg chg="delSp modSp mod">
        <pc:chgData name="Kanstantsin Tsedryk" userId="708e2d0a-1804-4a88-8649-0d6086050429" providerId="ADAL" clId="{F8C36328-4EF3-4A6A-ABE9-E09F5AC87DDF}" dt="2023-02-09T14:16:48.494" v="3" actId="478"/>
        <pc:sldMkLst>
          <pc:docMk/>
          <pc:sldMk cId="0" sldId="347"/>
        </pc:sldMkLst>
        <pc:spChg chg="mod">
          <ac:chgData name="Kanstantsin Tsedryk" userId="708e2d0a-1804-4a88-8649-0d6086050429" providerId="ADAL" clId="{F8C36328-4EF3-4A6A-ABE9-E09F5AC87DDF}" dt="2023-02-09T14:16:46.843" v="2" actId="20577"/>
          <ac:spMkLst>
            <pc:docMk/>
            <pc:sldMk cId="0" sldId="347"/>
            <ac:spMk id="3" creationId="{1E7454D3-1E15-A1DC-4185-495AEC5E15C6}"/>
          </ac:spMkLst>
        </pc:spChg>
        <pc:spChg chg="del">
          <ac:chgData name="Kanstantsin Tsedryk" userId="708e2d0a-1804-4a88-8649-0d6086050429" providerId="ADAL" clId="{F8C36328-4EF3-4A6A-ABE9-E09F5AC87DDF}" dt="2023-02-09T14:16:48.494" v="3" actId="478"/>
          <ac:spMkLst>
            <pc:docMk/>
            <pc:sldMk cId="0" sldId="347"/>
            <ac:spMk id="4" creationId="{EF7EF5D0-1EB5-3D9A-A1A0-71D75CE1EDC9}"/>
          </ac:spMkLst>
        </pc:spChg>
      </pc:sldChg>
      <pc:sldChg chg="addSp delSp modSp mod modAnim">
        <pc:chgData name="Kanstantsin Tsedryk" userId="708e2d0a-1804-4a88-8649-0d6086050429" providerId="ADAL" clId="{F8C36328-4EF3-4A6A-ABE9-E09F5AC87DDF}" dt="2023-02-09T14:24:03.158" v="153"/>
        <pc:sldMkLst>
          <pc:docMk/>
          <pc:sldMk cId="807746716" sldId="348"/>
        </pc:sldMkLst>
        <pc:spChg chg="mod">
          <ac:chgData name="Kanstantsin Tsedryk" userId="708e2d0a-1804-4a88-8649-0d6086050429" providerId="ADAL" clId="{F8C36328-4EF3-4A6A-ABE9-E09F5AC87DDF}" dt="2023-02-09T14:17:53.553" v="6"/>
          <ac:spMkLst>
            <pc:docMk/>
            <pc:sldMk cId="807746716" sldId="348"/>
            <ac:spMk id="2" creationId="{66143996-651D-4E60-972C-6F9FC358452C}"/>
          </ac:spMkLst>
        </pc:spChg>
        <pc:spChg chg="add del mod">
          <ac:chgData name="Kanstantsin Tsedryk" userId="708e2d0a-1804-4a88-8649-0d6086050429" providerId="ADAL" clId="{F8C36328-4EF3-4A6A-ABE9-E09F5AC87DDF}" dt="2023-02-09T14:19:04.544" v="8"/>
          <ac:spMkLst>
            <pc:docMk/>
            <pc:sldMk cId="807746716" sldId="348"/>
            <ac:spMk id="3" creationId="{67096C7E-F882-C7EC-7AF9-7E591D063FDF}"/>
          </ac:spMkLst>
        </pc:spChg>
        <pc:spChg chg="add del mod">
          <ac:chgData name="Kanstantsin Tsedryk" userId="708e2d0a-1804-4a88-8649-0d6086050429" providerId="ADAL" clId="{F8C36328-4EF3-4A6A-ABE9-E09F5AC87DDF}" dt="2023-02-09T14:19:04.544" v="8"/>
          <ac:spMkLst>
            <pc:docMk/>
            <pc:sldMk cId="807746716" sldId="348"/>
            <ac:spMk id="5" creationId="{F0102915-29CD-9AE3-F6E9-E79FC77B563F}"/>
          </ac:spMkLst>
        </pc:spChg>
        <pc:spChg chg="add del mod">
          <ac:chgData name="Kanstantsin Tsedryk" userId="708e2d0a-1804-4a88-8649-0d6086050429" providerId="ADAL" clId="{F8C36328-4EF3-4A6A-ABE9-E09F5AC87DDF}" dt="2023-02-09T14:19:04.544" v="8"/>
          <ac:spMkLst>
            <pc:docMk/>
            <pc:sldMk cId="807746716" sldId="348"/>
            <ac:spMk id="7" creationId="{B1D130FA-F2A6-5C3F-E05F-8730B388FE0B}"/>
          </ac:spMkLst>
        </pc:spChg>
        <pc:spChg chg="add del mod">
          <ac:chgData name="Kanstantsin Tsedryk" userId="708e2d0a-1804-4a88-8649-0d6086050429" providerId="ADAL" clId="{F8C36328-4EF3-4A6A-ABE9-E09F5AC87DDF}" dt="2023-02-09T14:19:04.544" v="8"/>
          <ac:spMkLst>
            <pc:docMk/>
            <pc:sldMk cId="807746716" sldId="348"/>
            <ac:spMk id="12" creationId="{1DC92A42-3975-5DEA-DAD3-A3496EBA9903}"/>
          </ac:spMkLst>
        </pc:spChg>
        <pc:spChg chg="add mod">
          <ac:chgData name="Kanstantsin Tsedryk" userId="708e2d0a-1804-4a88-8649-0d6086050429" providerId="ADAL" clId="{F8C36328-4EF3-4A6A-ABE9-E09F5AC87DDF}" dt="2023-02-09T14:21:33.897" v="86" actId="14100"/>
          <ac:spMkLst>
            <pc:docMk/>
            <pc:sldMk cId="807746716" sldId="348"/>
            <ac:spMk id="13" creationId="{C3663FC9-ABDC-5C0A-6A32-D7FDBCA90C17}"/>
          </ac:spMkLst>
        </pc:spChg>
        <pc:spChg chg="add mod">
          <ac:chgData name="Kanstantsin Tsedryk" userId="708e2d0a-1804-4a88-8649-0d6086050429" providerId="ADAL" clId="{F8C36328-4EF3-4A6A-ABE9-E09F5AC87DDF}" dt="2023-02-09T14:22:09.375" v="115" actId="1038"/>
          <ac:spMkLst>
            <pc:docMk/>
            <pc:sldMk cId="807746716" sldId="348"/>
            <ac:spMk id="14" creationId="{0F921113-D808-BF9A-CD40-F0AE92811D1C}"/>
          </ac:spMkLst>
        </pc:spChg>
        <pc:spChg chg="add mod">
          <ac:chgData name="Kanstantsin Tsedryk" userId="708e2d0a-1804-4a88-8649-0d6086050429" providerId="ADAL" clId="{F8C36328-4EF3-4A6A-ABE9-E09F5AC87DDF}" dt="2023-02-09T14:22:20.273" v="139" actId="1038"/>
          <ac:spMkLst>
            <pc:docMk/>
            <pc:sldMk cId="807746716" sldId="348"/>
            <ac:spMk id="15" creationId="{E9954A5D-416B-7E13-C5BC-38C8E15AF292}"/>
          </ac:spMkLst>
        </pc:spChg>
        <pc:spChg chg="add mod">
          <ac:chgData name="Kanstantsin Tsedryk" userId="708e2d0a-1804-4a88-8649-0d6086050429" providerId="ADAL" clId="{F8C36328-4EF3-4A6A-ABE9-E09F5AC87DDF}" dt="2023-02-09T14:19:26.265" v="53" actId="1076"/>
          <ac:spMkLst>
            <pc:docMk/>
            <pc:sldMk cId="807746716" sldId="348"/>
            <ac:spMk id="18" creationId="{6DCD665E-0467-FBD6-E4A9-46774C3F1AF4}"/>
          </ac:spMkLst>
        </pc:spChg>
        <pc:spChg chg="add del">
          <ac:chgData name="Kanstantsin Tsedryk" userId="708e2d0a-1804-4a88-8649-0d6086050429" providerId="ADAL" clId="{F8C36328-4EF3-4A6A-ABE9-E09F5AC87DDF}" dt="2023-02-09T14:19:55.405" v="61" actId="22"/>
          <ac:spMkLst>
            <pc:docMk/>
            <pc:sldMk cId="807746716" sldId="348"/>
            <ac:spMk id="20" creationId="{F6D942A9-9590-486C-844C-781844932403}"/>
          </ac:spMkLst>
        </pc:spChg>
        <pc:spChg chg="add mod">
          <ac:chgData name="Kanstantsin Tsedryk" userId="708e2d0a-1804-4a88-8649-0d6086050429" providerId="ADAL" clId="{F8C36328-4EF3-4A6A-ABE9-E09F5AC87DDF}" dt="2023-02-09T14:23:11.806" v="143" actId="164"/>
          <ac:spMkLst>
            <pc:docMk/>
            <pc:sldMk cId="807746716" sldId="348"/>
            <ac:spMk id="22" creationId="{98940755-EF2F-EA81-E3FE-5DEF9B28961F}"/>
          </ac:spMkLst>
        </pc:spChg>
        <pc:spChg chg="add del">
          <ac:chgData name="Kanstantsin Tsedryk" userId="708e2d0a-1804-4a88-8649-0d6086050429" providerId="ADAL" clId="{F8C36328-4EF3-4A6A-ABE9-E09F5AC87DDF}" dt="2023-02-09T14:20:18.327" v="70" actId="22"/>
          <ac:spMkLst>
            <pc:docMk/>
            <pc:sldMk cId="807746716" sldId="348"/>
            <ac:spMk id="24" creationId="{FF7F07A7-FDDC-4E19-FCEB-3F46D09A4D39}"/>
          </ac:spMkLst>
        </pc:spChg>
        <pc:spChg chg="add mod">
          <ac:chgData name="Kanstantsin Tsedryk" userId="708e2d0a-1804-4a88-8649-0d6086050429" providerId="ADAL" clId="{F8C36328-4EF3-4A6A-ABE9-E09F5AC87DDF}" dt="2023-02-09T14:23:17.060" v="144" actId="164"/>
          <ac:spMkLst>
            <pc:docMk/>
            <pc:sldMk cId="807746716" sldId="348"/>
            <ac:spMk id="26" creationId="{E3870E3F-CD83-CEE0-4329-BA1A76B9B52B}"/>
          </ac:spMkLst>
        </pc:spChg>
        <pc:spChg chg="add mod">
          <ac:chgData name="Kanstantsin Tsedryk" userId="708e2d0a-1804-4a88-8649-0d6086050429" providerId="ADAL" clId="{F8C36328-4EF3-4A6A-ABE9-E09F5AC87DDF}" dt="2023-02-09T14:20:53.882" v="78" actId="571"/>
          <ac:spMkLst>
            <pc:docMk/>
            <pc:sldMk cId="807746716" sldId="348"/>
            <ac:spMk id="28" creationId="{7035D8FE-47C8-E7FE-4E23-C7E10BDD4555}"/>
          </ac:spMkLst>
        </pc:spChg>
        <pc:grpChg chg="add mod">
          <ac:chgData name="Kanstantsin Tsedryk" userId="708e2d0a-1804-4a88-8649-0d6086050429" providerId="ADAL" clId="{F8C36328-4EF3-4A6A-ABE9-E09F5AC87DDF}" dt="2023-02-09T14:23:11.806" v="143" actId="164"/>
          <ac:grpSpMkLst>
            <pc:docMk/>
            <pc:sldMk cId="807746716" sldId="348"/>
            <ac:grpSpMk id="29" creationId="{7BF93398-E265-F5E0-8C01-CF7D9AEF424C}"/>
          </ac:grpSpMkLst>
        </pc:grpChg>
        <pc:grpChg chg="add mod">
          <ac:chgData name="Kanstantsin Tsedryk" userId="708e2d0a-1804-4a88-8649-0d6086050429" providerId="ADAL" clId="{F8C36328-4EF3-4A6A-ABE9-E09F5AC87DDF}" dt="2023-02-09T14:23:17.060" v="144" actId="164"/>
          <ac:grpSpMkLst>
            <pc:docMk/>
            <pc:sldMk cId="807746716" sldId="348"/>
            <ac:grpSpMk id="30" creationId="{AD32E16C-9E64-0C14-913F-9127438E2581}"/>
          </ac:grpSpMkLst>
        </pc:grpChg>
        <pc:picChg chg="add del mod">
          <ac:chgData name="Kanstantsin Tsedryk" userId="708e2d0a-1804-4a88-8649-0d6086050429" providerId="ADAL" clId="{F8C36328-4EF3-4A6A-ABE9-E09F5AC87DDF}" dt="2023-02-09T14:19:04.544" v="8"/>
          <ac:picMkLst>
            <pc:docMk/>
            <pc:sldMk cId="807746716" sldId="348"/>
            <ac:picMk id="10" creationId="{5A5EA5AF-7A1D-4326-824D-1DEF73ABFA26}"/>
          </ac:picMkLst>
        </pc:picChg>
        <pc:picChg chg="add del mod">
          <ac:chgData name="Kanstantsin Tsedryk" userId="708e2d0a-1804-4a88-8649-0d6086050429" providerId="ADAL" clId="{F8C36328-4EF3-4A6A-ABE9-E09F5AC87DDF}" dt="2023-02-09T14:19:04.544" v="8"/>
          <ac:picMkLst>
            <pc:docMk/>
            <pc:sldMk cId="807746716" sldId="348"/>
            <ac:picMk id="11" creationId="{B4B2A7DE-51E8-6EDA-037E-6081F9424211}"/>
          </ac:picMkLst>
        </pc:picChg>
        <pc:picChg chg="add mod">
          <ac:chgData name="Kanstantsin Tsedryk" userId="708e2d0a-1804-4a88-8649-0d6086050429" providerId="ADAL" clId="{F8C36328-4EF3-4A6A-ABE9-E09F5AC87DDF}" dt="2023-02-09T14:23:11.806" v="143" actId="164"/>
          <ac:picMkLst>
            <pc:docMk/>
            <pc:sldMk cId="807746716" sldId="348"/>
            <ac:picMk id="16" creationId="{25337A58-AF8F-5251-32DE-9C5FDDE63207}"/>
          </ac:picMkLst>
        </pc:picChg>
        <pc:picChg chg="add mod">
          <ac:chgData name="Kanstantsin Tsedryk" userId="708e2d0a-1804-4a88-8649-0d6086050429" providerId="ADAL" clId="{F8C36328-4EF3-4A6A-ABE9-E09F5AC87DDF}" dt="2023-02-09T14:23:17.060" v="144" actId="164"/>
          <ac:picMkLst>
            <pc:docMk/>
            <pc:sldMk cId="807746716" sldId="348"/>
            <ac:picMk id="17" creationId="{CDC39248-25C2-87A8-D706-6E06216DCBD9}"/>
          </ac:picMkLst>
        </pc:picChg>
        <pc:picChg chg="add mod">
          <ac:chgData name="Kanstantsin Tsedryk" userId="708e2d0a-1804-4a88-8649-0d6086050429" providerId="ADAL" clId="{F8C36328-4EF3-4A6A-ABE9-E09F5AC87DDF}" dt="2023-02-09T14:20:53.882" v="78" actId="571"/>
          <ac:picMkLst>
            <pc:docMk/>
            <pc:sldMk cId="807746716" sldId="348"/>
            <ac:picMk id="27" creationId="{4BA20114-2549-0594-2163-03A8FF181361}"/>
          </ac:picMkLst>
        </pc:picChg>
      </pc:sldChg>
      <pc:sldChg chg="addSp delSp modSp mod modAnim">
        <pc:chgData name="Kanstantsin Tsedryk" userId="708e2d0a-1804-4a88-8649-0d6086050429" providerId="ADAL" clId="{F8C36328-4EF3-4A6A-ABE9-E09F5AC87DDF}" dt="2023-02-09T14:27:01.445" v="177" actId="1076"/>
        <pc:sldMkLst>
          <pc:docMk/>
          <pc:sldMk cId="934836785" sldId="349"/>
        </pc:sldMkLst>
        <pc:spChg chg="mod">
          <ac:chgData name="Kanstantsin Tsedryk" userId="708e2d0a-1804-4a88-8649-0d6086050429" providerId="ADAL" clId="{F8C36328-4EF3-4A6A-ABE9-E09F5AC87DDF}" dt="2023-02-09T14:25:06.561" v="156"/>
          <ac:spMkLst>
            <pc:docMk/>
            <pc:sldMk cId="934836785" sldId="349"/>
            <ac:spMk id="2" creationId="{E40459EA-0BCE-4332-BDD7-168340E1BE8B}"/>
          </ac:spMkLst>
        </pc:spChg>
        <pc:spChg chg="add del mod">
          <ac:chgData name="Kanstantsin Tsedryk" userId="708e2d0a-1804-4a88-8649-0d6086050429" providerId="ADAL" clId="{F8C36328-4EF3-4A6A-ABE9-E09F5AC87DDF}" dt="2023-02-09T14:26:09.806" v="160"/>
          <ac:spMkLst>
            <pc:docMk/>
            <pc:sldMk cId="934836785" sldId="349"/>
            <ac:spMk id="7" creationId="{1394DF78-5E9D-B170-8C89-A0B948CFFE31}"/>
          </ac:spMkLst>
        </pc:spChg>
        <pc:spChg chg="add del mod">
          <ac:chgData name="Kanstantsin Tsedryk" userId="708e2d0a-1804-4a88-8649-0d6086050429" providerId="ADAL" clId="{F8C36328-4EF3-4A6A-ABE9-E09F5AC87DDF}" dt="2023-02-09T14:26:09.806" v="160"/>
          <ac:spMkLst>
            <pc:docMk/>
            <pc:sldMk cId="934836785" sldId="349"/>
            <ac:spMk id="8" creationId="{902E35B9-67E9-9F71-63B1-E86DB6E01E37}"/>
          </ac:spMkLst>
        </pc:spChg>
        <pc:spChg chg="add del mod">
          <ac:chgData name="Kanstantsin Tsedryk" userId="708e2d0a-1804-4a88-8649-0d6086050429" providerId="ADAL" clId="{F8C36328-4EF3-4A6A-ABE9-E09F5AC87DDF}" dt="2023-02-09T14:26:09.806" v="160"/>
          <ac:spMkLst>
            <pc:docMk/>
            <pc:sldMk cId="934836785" sldId="349"/>
            <ac:spMk id="9" creationId="{720B0B6A-44CA-C737-DAD4-BAA6938577EE}"/>
          </ac:spMkLst>
        </pc:spChg>
        <pc:spChg chg="add del mod">
          <ac:chgData name="Kanstantsin Tsedryk" userId="708e2d0a-1804-4a88-8649-0d6086050429" providerId="ADAL" clId="{F8C36328-4EF3-4A6A-ABE9-E09F5AC87DDF}" dt="2023-02-09T14:26:09.806" v="160"/>
          <ac:spMkLst>
            <pc:docMk/>
            <pc:sldMk cId="934836785" sldId="349"/>
            <ac:spMk id="11" creationId="{B1FF0AB1-0B25-E3D1-CCEA-58C569C944BC}"/>
          </ac:spMkLst>
        </pc:spChg>
        <pc:spChg chg="add mod">
          <ac:chgData name="Kanstantsin Tsedryk" userId="708e2d0a-1804-4a88-8649-0d6086050429" providerId="ADAL" clId="{F8C36328-4EF3-4A6A-ABE9-E09F5AC87DDF}" dt="2023-02-09T14:27:01.445" v="177" actId="1076"/>
          <ac:spMkLst>
            <pc:docMk/>
            <pc:sldMk cId="934836785" sldId="349"/>
            <ac:spMk id="12" creationId="{41BA080E-1804-7A00-E0F0-1A5560C2BB34}"/>
          </ac:spMkLst>
        </pc:spChg>
        <pc:spChg chg="add mod">
          <ac:chgData name="Kanstantsin Tsedryk" userId="708e2d0a-1804-4a88-8649-0d6086050429" providerId="ADAL" clId="{F8C36328-4EF3-4A6A-ABE9-E09F5AC87DDF}" dt="2023-02-09T14:26:47.361" v="175" actId="14100"/>
          <ac:spMkLst>
            <pc:docMk/>
            <pc:sldMk cId="934836785" sldId="349"/>
            <ac:spMk id="13" creationId="{33A9911D-F05A-623B-B68C-3081928182F2}"/>
          </ac:spMkLst>
        </pc:spChg>
        <pc:spChg chg="add mod">
          <ac:chgData name="Kanstantsin Tsedryk" userId="708e2d0a-1804-4a88-8649-0d6086050429" providerId="ADAL" clId="{F8C36328-4EF3-4A6A-ABE9-E09F5AC87DDF}" dt="2023-02-09T14:27:01.445" v="177" actId="1076"/>
          <ac:spMkLst>
            <pc:docMk/>
            <pc:sldMk cId="934836785" sldId="349"/>
            <ac:spMk id="14" creationId="{E48224B4-150F-6377-DF2A-D2C797793A42}"/>
          </ac:spMkLst>
        </pc:spChg>
        <pc:spChg chg="add mod">
          <ac:chgData name="Kanstantsin Tsedryk" userId="708e2d0a-1804-4a88-8649-0d6086050429" providerId="ADAL" clId="{F8C36328-4EF3-4A6A-ABE9-E09F5AC87DDF}" dt="2023-02-09T14:26:29.469" v="172" actId="1076"/>
          <ac:spMkLst>
            <pc:docMk/>
            <pc:sldMk cId="934836785" sldId="349"/>
            <ac:spMk id="16" creationId="{7EADE785-801A-A2C9-A33B-A08C7F89F685}"/>
          </ac:spMkLst>
        </pc:spChg>
        <pc:picChg chg="add del mod">
          <ac:chgData name="Kanstantsin Tsedryk" userId="708e2d0a-1804-4a88-8649-0d6086050429" providerId="ADAL" clId="{F8C36328-4EF3-4A6A-ABE9-E09F5AC87DDF}" dt="2023-02-09T14:26:09.806" v="160"/>
          <ac:picMkLst>
            <pc:docMk/>
            <pc:sldMk cId="934836785" sldId="349"/>
            <ac:picMk id="10" creationId="{EAA235B9-70AC-07FE-4C9A-0D793023E5BF}"/>
          </ac:picMkLst>
        </pc:picChg>
        <pc:picChg chg="add mod">
          <ac:chgData name="Kanstantsin Tsedryk" userId="708e2d0a-1804-4a88-8649-0d6086050429" providerId="ADAL" clId="{F8C36328-4EF3-4A6A-ABE9-E09F5AC87DDF}" dt="2023-02-09T14:26:53.279" v="176" actId="1076"/>
          <ac:picMkLst>
            <pc:docMk/>
            <pc:sldMk cId="934836785" sldId="349"/>
            <ac:picMk id="15" creationId="{CCC4AC95-79EE-2CC9-4CCE-6B5B7E7D8B32}"/>
          </ac:picMkLst>
        </pc:picChg>
      </pc:sldChg>
      <pc:sldChg chg="addSp delSp modSp new mod addAnim delAnim modAnim">
        <pc:chgData name="Kanstantsin Tsedryk" userId="708e2d0a-1804-4a88-8649-0d6086050429" providerId="ADAL" clId="{F8C36328-4EF3-4A6A-ABE9-E09F5AC87DDF}" dt="2023-02-09T15:40:19.816" v="200"/>
        <pc:sldMkLst>
          <pc:docMk/>
          <pc:sldMk cId="104831018" sldId="350"/>
        </pc:sldMkLst>
        <pc:spChg chg="mod">
          <ac:chgData name="Kanstantsin Tsedryk" userId="708e2d0a-1804-4a88-8649-0d6086050429" providerId="ADAL" clId="{F8C36328-4EF3-4A6A-ABE9-E09F5AC87DDF}" dt="2023-02-09T14:28:08.423" v="179"/>
          <ac:spMkLst>
            <pc:docMk/>
            <pc:sldMk cId="104831018" sldId="350"/>
            <ac:spMk id="2" creationId="{6E95742A-CA3A-8532-54A5-FE62F3DE7CA6}"/>
          </ac:spMkLst>
        </pc:spChg>
        <pc:spChg chg="add del mod">
          <ac:chgData name="Kanstantsin Tsedryk" userId="708e2d0a-1804-4a88-8649-0d6086050429" providerId="ADAL" clId="{F8C36328-4EF3-4A6A-ABE9-E09F5AC87DDF}" dt="2023-02-09T14:28:21.122" v="181"/>
          <ac:spMkLst>
            <pc:docMk/>
            <pc:sldMk cId="104831018" sldId="350"/>
            <ac:spMk id="3" creationId="{CB7E0AC7-AA7B-93B6-0C2A-2933B348696B}"/>
          </ac:spMkLst>
        </pc:spChg>
        <pc:spChg chg="add del mod">
          <ac:chgData name="Kanstantsin Tsedryk" userId="708e2d0a-1804-4a88-8649-0d6086050429" providerId="ADAL" clId="{F8C36328-4EF3-4A6A-ABE9-E09F5AC87DDF}" dt="2023-02-09T14:28:21.122" v="181"/>
          <ac:spMkLst>
            <pc:docMk/>
            <pc:sldMk cId="104831018" sldId="350"/>
            <ac:spMk id="4" creationId="{3E09C458-27E6-A274-6838-84834C7E7062}"/>
          </ac:spMkLst>
        </pc:spChg>
        <pc:spChg chg="add del mod">
          <ac:chgData name="Kanstantsin Tsedryk" userId="708e2d0a-1804-4a88-8649-0d6086050429" providerId="ADAL" clId="{F8C36328-4EF3-4A6A-ABE9-E09F5AC87DDF}" dt="2023-02-09T14:28:21.122" v="181"/>
          <ac:spMkLst>
            <pc:docMk/>
            <pc:sldMk cId="104831018" sldId="350"/>
            <ac:spMk id="6" creationId="{4E7FA4A8-1C64-F091-A683-6CFDBFB7C50B}"/>
          </ac:spMkLst>
        </pc:spChg>
        <pc:spChg chg="add del mod">
          <ac:chgData name="Kanstantsin Tsedryk" userId="708e2d0a-1804-4a88-8649-0d6086050429" providerId="ADAL" clId="{F8C36328-4EF3-4A6A-ABE9-E09F5AC87DDF}" dt="2023-02-09T14:28:21.122" v="181"/>
          <ac:spMkLst>
            <pc:docMk/>
            <pc:sldMk cId="104831018" sldId="350"/>
            <ac:spMk id="7" creationId="{DF3D7F18-341A-F654-7F27-DABC4B456EFB}"/>
          </ac:spMkLst>
        </pc:spChg>
        <pc:spChg chg="add mod">
          <ac:chgData name="Kanstantsin Tsedryk" userId="708e2d0a-1804-4a88-8649-0d6086050429" providerId="ADAL" clId="{F8C36328-4EF3-4A6A-ABE9-E09F5AC87DDF}" dt="2023-02-09T15:40:19.816" v="200"/>
          <ac:spMkLst>
            <pc:docMk/>
            <pc:sldMk cId="104831018" sldId="350"/>
            <ac:spMk id="8" creationId="{5E2E4A43-F47B-2BC5-1EB6-1E76722A87AF}"/>
          </ac:spMkLst>
        </pc:spChg>
        <pc:spChg chg="add mod">
          <ac:chgData name="Kanstantsin Tsedryk" userId="708e2d0a-1804-4a88-8649-0d6086050429" providerId="ADAL" clId="{F8C36328-4EF3-4A6A-ABE9-E09F5AC87DDF}" dt="2023-02-09T14:29:01.870" v="191" actId="1076"/>
          <ac:spMkLst>
            <pc:docMk/>
            <pc:sldMk cId="104831018" sldId="350"/>
            <ac:spMk id="9" creationId="{3A9BE306-A432-B2E3-76E6-267C4D74F0EA}"/>
          </ac:spMkLst>
        </pc:spChg>
        <pc:spChg chg="add mod">
          <ac:chgData name="Kanstantsin Tsedryk" userId="708e2d0a-1804-4a88-8649-0d6086050429" providerId="ADAL" clId="{F8C36328-4EF3-4A6A-ABE9-E09F5AC87DDF}" dt="2023-02-09T14:29:01.870" v="191" actId="1076"/>
          <ac:spMkLst>
            <pc:docMk/>
            <pc:sldMk cId="104831018" sldId="350"/>
            <ac:spMk id="11" creationId="{B25F8D00-700D-DF88-36C7-07D86982B633}"/>
          </ac:spMkLst>
        </pc:spChg>
        <pc:spChg chg="add mod">
          <ac:chgData name="Kanstantsin Tsedryk" userId="708e2d0a-1804-4a88-8649-0d6086050429" providerId="ADAL" clId="{F8C36328-4EF3-4A6A-ABE9-E09F5AC87DDF}" dt="2023-02-09T14:28:39.284" v="186" actId="1076"/>
          <ac:spMkLst>
            <pc:docMk/>
            <pc:sldMk cId="104831018" sldId="350"/>
            <ac:spMk id="12" creationId="{51C35E87-B9A9-7DDF-E063-43640678B9AD}"/>
          </ac:spMkLst>
        </pc:spChg>
        <pc:picChg chg="add del mod">
          <ac:chgData name="Kanstantsin Tsedryk" userId="708e2d0a-1804-4a88-8649-0d6086050429" providerId="ADAL" clId="{F8C36328-4EF3-4A6A-ABE9-E09F5AC87DDF}" dt="2023-02-09T14:28:21.122" v="181"/>
          <ac:picMkLst>
            <pc:docMk/>
            <pc:sldMk cId="104831018" sldId="350"/>
            <ac:picMk id="5" creationId="{7663E2A8-C842-9F38-8A27-37594AB79E12}"/>
          </ac:picMkLst>
        </pc:picChg>
        <pc:picChg chg="add mod">
          <ac:chgData name="Kanstantsin Tsedryk" userId="708e2d0a-1804-4a88-8649-0d6086050429" providerId="ADAL" clId="{F8C36328-4EF3-4A6A-ABE9-E09F5AC87DDF}" dt="2023-02-09T14:28:55.340" v="190" actId="1076"/>
          <ac:picMkLst>
            <pc:docMk/>
            <pc:sldMk cId="104831018" sldId="350"/>
            <ac:picMk id="10" creationId="{34AF55D6-A3B5-7793-D64E-68A54A3A0CC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2BD2669-8769-49B1-BD6D-24F1DB5A65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ea typeface="ヒラギノ角ゴ ProN W3" charset="0"/>
              </a:defRPr>
            </a:lvl1pPr>
          </a:lstStyle>
          <a:p>
            <a:pPr>
              <a:defRPr/>
            </a:pPr>
            <a:r>
              <a:rPr lang="en-CA" dirty="0" err="1"/>
              <a:t>L’emploi</a:t>
            </a:r>
            <a:r>
              <a:rPr lang="en-CA" dirty="0"/>
              <a:t> des </a:t>
            </a:r>
            <a:r>
              <a:rPr lang="en-CA" dirty="0" err="1"/>
              <a:t>verbes</a:t>
            </a:r>
            <a:r>
              <a:rPr lang="en-CA" dirty="0"/>
              <a:t> </a:t>
            </a:r>
            <a:r>
              <a:rPr lang="en-CA" dirty="0" err="1"/>
              <a:t>pronominaux</a:t>
            </a:r>
            <a:endParaRPr lang="en-CA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0910EAC-04D6-2606-71C5-9FB07CD55A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81815-A767-4322-A7C4-426BAEF06E9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9D0DC45-13C5-4377-98AD-0C9A4D2CE5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8CEA86-2AAE-4FFA-A61F-05447F48C3C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fld id="{8EF22E2F-AFEB-411F-85FE-98A3797FCE98}" type="datetimeFigureOut">
              <a:rPr lang="en-US"/>
              <a:pPr>
                <a:defRPr/>
              </a:pPr>
              <a:t>12-Jan-24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C52AA63-6471-41F4-A435-687AF3E8B9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D06B235-3C54-4590-97C8-BC161EBC4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E179EC-9E4D-4692-BA24-3BB98A6D932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1pPr>
          </a:lstStyle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4F6E43-1F00-477A-AA0E-2167945B1D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D5B01B-8261-413B-B4A6-6EF9DC32D8C9}" type="slidenum">
              <a:rPr lang="en-CA" altLang="fr-FR"/>
              <a:pPr/>
              <a:t>‹#›</a:t>
            </a:fld>
            <a:endParaRPr lang="en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allons maintenant faire quelques observations sur l'emploi des verbes pronominaux.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1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802562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verbes pronominaux sont très fréquents en français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plus souvent on emploie un verbe pronominal, quand le sujet fait l’action sur une partie de son corps, comme dans les phrases suivantes: Je me brosse les dents. Je me lave les mains. 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2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209941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constructions anglaises avec le verbe « to </a:t>
            </a:r>
            <a:r>
              <a:rPr lang="fr-CA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 suivis d’un participe passé ou d’un adjectif sont souvent traduites en français par des verbes pronominaux. </a:t>
            </a:r>
            <a:b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</a:t>
            </a:r>
            <a:r>
              <a:rPr lang="en-US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allons</a:t>
            </a:r>
            <a:r>
              <a:rPr lang="en-US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nous </a:t>
            </a:r>
            <a:r>
              <a:rPr lang="en-US" sz="1800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marier</a:t>
            </a:r>
            <a:r>
              <a:rPr lang="en-US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– « </a:t>
            </a:r>
            <a:r>
              <a:rPr lang="en-US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We’re going to get married</a:t>
            </a:r>
            <a:r>
              <a:rPr lang="en-US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  <a:endParaRPr lang="fr-CA" sz="1800" dirty="0"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3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1424860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passif anglais se traduit souvent par un verbe pronominal français.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 maison se voit de loin. « … 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</a:t>
            </a:r>
            <a:r>
              <a:rPr lang="fr-CA" sz="1800" i="1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fr-CA" sz="1800" i="1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A" sz="1800" i="1" dirty="0" err="1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seen</a:t>
            </a: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 »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Merci de votre attention. Je vous souhaite un très bon travail et à la prochaine !</a:t>
            </a:r>
          </a:p>
          <a:p>
            <a:endParaRPr lang="fr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Titre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FR 252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D5B01B-8261-413B-B4A6-6EF9DC32D8C9}" type="slidenum">
              <a:rPr lang="en-CA" altLang="fr-FR" smtClean="0"/>
              <a:pPr/>
              <a:t>4</a:t>
            </a:fld>
            <a:endParaRPr lang="en-CA" altLang="fr-FR"/>
          </a:p>
        </p:txBody>
      </p:sp>
    </p:spTree>
    <p:extLst>
      <p:ext uri="{BB962C8B-B14F-4D97-AF65-F5344CB8AC3E}">
        <p14:creationId xmlns:p14="http://schemas.microsoft.com/office/powerpoint/2010/main" val="3874772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FR" sz="5400" b="1" dirty="0">
                <a:solidFill>
                  <a:srgbClr val="3337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L’emploi des verbes pronominaux</a:t>
            </a:r>
            <a:endParaRPr lang="fr-CA" dirty="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Emploi fréquent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C3663FC9-ABDC-5C0A-6A32-D7FDBCA90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786755"/>
            <a:ext cx="8686800" cy="109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kern="0" dirty="0">
                <a:latin typeface="Arial"/>
                <a:cs typeface="+mn-cs"/>
              </a:rPr>
              <a:t>Quand le sujet fait l’action sur </a:t>
            </a:r>
            <a:r>
              <a:rPr lang="fr-CA" sz="2800" b="1" kern="0" dirty="0">
                <a:latin typeface="Arial"/>
                <a:cs typeface="+mn-cs"/>
              </a:rPr>
              <a:t>une partie de son corps</a:t>
            </a:r>
            <a:r>
              <a:rPr lang="fr-CA" sz="2800" kern="0" dirty="0">
                <a:latin typeface="Arial"/>
                <a:cs typeface="+mn-cs"/>
              </a:rPr>
              <a:t>, on emploie souvent un verbe pronominal : </a:t>
            </a:r>
            <a:br>
              <a:rPr lang="fr-CA" sz="2800" kern="0" dirty="0">
                <a:latin typeface="Arial"/>
                <a:cs typeface="+mn-cs"/>
              </a:rPr>
            </a:br>
            <a:endParaRPr lang="fr-CA" sz="2800" kern="0" dirty="0">
              <a:latin typeface="Arial"/>
              <a:cs typeface="+mn-cs"/>
            </a:endParaRPr>
          </a:p>
          <a:p>
            <a:pPr marL="609600" indent="-609600"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i="1" kern="0" dirty="0">
                <a:latin typeface="Arial"/>
                <a:cs typeface="+mn-cs"/>
              </a:rPr>
              <a:t>	</a:t>
            </a:r>
          </a:p>
        </p:txBody>
      </p:sp>
      <p:sp>
        <p:nvSpPr>
          <p:cNvPr id="14" name="Line 6">
            <a:extLst>
              <a:ext uri="{FF2B5EF4-FFF2-40B4-BE49-F238E27FC236}">
                <a16:creationId xmlns:a16="http://schemas.microsoft.com/office/drawing/2014/main" id="{0F921113-D808-BF9A-CD40-F0AE92811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4415" y="2615555"/>
            <a:ext cx="16764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5" name="Line 9">
            <a:extLst>
              <a:ext uri="{FF2B5EF4-FFF2-40B4-BE49-F238E27FC236}">
                <a16:creationId xmlns:a16="http://schemas.microsoft.com/office/drawing/2014/main" id="{E9954A5D-416B-7E13-C5BC-38C8E15AF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1100" y="2615555"/>
            <a:ext cx="12192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CD665E-0467-FBD6-E4A9-46774C3F1AF4}"/>
              </a:ext>
            </a:extLst>
          </p:cNvPr>
          <p:cNvSpPr/>
          <p:nvPr/>
        </p:nvSpPr>
        <p:spPr>
          <a:xfrm>
            <a:off x="11659136" y="6780679"/>
            <a:ext cx="8595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BF93398-E265-F5E0-8C01-CF7D9AEF424C}"/>
              </a:ext>
            </a:extLst>
          </p:cNvPr>
          <p:cNvGrpSpPr/>
          <p:nvPr/>
        </p:nvGrpSpPr>
        <p:grpSpPr>
          <a:xfrm>
            <a:off x="1687434" y="2170356"/>
            <a:ext cx="4032250" cy="3809905"/>
            <a:chOff x="1687434" y="2170356"/>
            <a:chExt cx="4032250" cy="3809905"/>
          </a:xfrm>
        </p:grpSpPr>
        <p:pic>
          <p:nvPicPr>
            <p:cNvPr id="16" name="Picture 11" descr="\\artsfs\arts_home\ktsedryk\Enseignement\Waterloo\Distance\252\verbes_pronominaux\images\teth.jpg">
              <a:extLst>
                <a:ext uri="{FF2B5EF4-FFF2-40B4-BE49-F238E27FC236}">
                  <a16:creationId xmlns:a16="http://schemas.microsoft.com/office/drawing/2014/main" id="{25337A58-AF8F-5251-32DE-9C5FDDE6320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0191" y="3178324"/>
              <a:ext cx="3106737" cy="2801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8940755-EF2F-EA81-E3FE-5DEF9B28961F}"/>
                </a:ext>
              </a:extLst>
            </p:cNvPr>
            <p:cNvSpPr txBox="1"/>
            <p:nvPr/>
          </p:nvSpPr>
          <p:spPr>
            <a:xfrm>
              <a:off x="1687434" y="2170356"/>
              <a:ext cx="40322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fr-CA" sz="2800" b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  <a:sym typeface="Gill Sans" charset="0"/>
                </a:rPr>
                <a:t>Je me brosse les dents.</a:t>
              </a:r>
              <a:endParaRPr lang="fr-CA" dirty="0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AD32E16C-9E64-0C14-913F-9127438E2581}"/>
              </a:ext>
            </a:extLst>
          </p:cNvPr>
          <p:cNvGrpSpPr/>
          <p:nvPr/>
        </p:nvGrpSpPr>
        <p:grpSpPr>
          <a:xfrm>
            <a:off x="6714968" y="2170356"/>
            <a:ext cx="3930650" cy="4009136"/>
            <a:chOff x="6714968" y="2170356"/>
            <a:chExt cx="3930650" cy="4009136"/>
          </a:xfrm>
        </p:grpSpPr>
        <p:pic>
          <p:nvPicPr>
            <p:cNvPr id="17" name="Picture 12" descr="\\artsfs\arts_home\ktsedryk\Enseignement\Waterloo\Distance\252\verbes_pronominaux\images\hands.jpg">
              <a:extLst>
                <a:ext uri="{FF2B5EF4-FFF2-40B4-BE49-F238E27FC236}">
                  <a16:creationId xmlns:a16="http://schemas.microsoft.com/office/drawing/2014/main" id="{CDC39248-25C2-87A8-D706-6E06216DCB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343" y="2979092"/>
              <a:ext cx="2247900" cy="32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3870E3F-CD83-CEE0-4329-BA1A76B9B52B}"/>
                </a:ext>
              </a:extLst>
            </p:cNvPr>
            <p:cNvSpPr txBox="1"/>
            <p:nvPr/>
          </p:nvSpPr>
          <p:spPr>
            <a:xfrm>
              <a:off x="6714968" y="2170356"/>
              <a:ext cx="393065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fr-CA" sz="2800" b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  <a:sym typeface="Gill Sans" charset="0"/>
                </a:rPr>
                <a:t> Je me lave les mains. </a:t>
              </a:r>
              <a:endParaRPr lang="fr-CA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To </a:t>
            </a:r>
            <a:r>
              <a:rPr lang="fr-CA" dirty="0" err="1"/>
              <a:t>get</a:t>
            </a:r>
            <a:r>
              <a:rPr lang="fr-CA" dirty="0"/>
              <a:t> + …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BA080E-1804-7A00-E0F0-1A5560C2BB34}"/>
              </a:ext>
            </a:extLst>
          </p:cNvPr>
          <p:cNvSpPr/>
          <p:nvPr/>
        </p:nvSpPr>
        <p:spPr>
          <a:xfrm>
            <a:off x="6259513" y="3806031"/>
            <a:ext cx="4572000" cy="8937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58738" indent="-42863"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i="1" kern="0" dirty="0">
                <a:latin typeface="Arial" panose="020B0604020202020204" pitchFamily="34" charset="0"/>
                <a:cs typeface="+mn-cs"/>
              </a:rPr>
              <a:t>Nous allons nous marier.</a:t>
            </a:r>
            <a:br>
              <a:rPr lang="fr-CA" sz="2800" i="1" kern="0" dirty="0">
                <a:latin typeface="Arial" panose="020B0604020202020204" pitchFamily="34" charset="0"/>
                <a:cs typeface="+mn-cs"/>
              </a:rPr>
            </a:br>
            <a:r>
              <a:rPr lang="fr-CA" sz="1800" i="1" kern="0" dirty="0">
                <a:latin typeface="Arial" panose="020B0604020202020204" pitchFamily="34" charset="0"/>
                <a:cs typeface="+mn-cs"/>
              </a:rPr>
              <a:t>« 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We’re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going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to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get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married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. »</a:t>
            </a:r>
            <a:endParaRPr lang="fr-CA" sz="2400" i="1" kern="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3A9911D-F05A-623B-B68C-308192818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4700" y="1046956"/>
            <a:ext cx="8686800" cy="1588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kern="0" dirty="0">
                <a:latin typeface="Arial"/>
                <a:cs typeface="+mn-cs"/>
              </a:rPr>
              <a:t>Les constructions anglaises « </a:t>
            </a:r>
            <a:r>
              <a:rPr lang="fr-CA" sz="2800" b="1" kern="0" dirty="0" err="1">
                <a:latin typeface="Arial"/>
                <a:cs typeface="+mn-cs"/>
              </a:rPr>
              <a:t>get</a:t>
            </a:r>
            <a:r>
              <a:rPr lang="fr-CA" sz="2800" kern="0" dirty="0">
                <a:latin typeface="Arial"/>
                <a:cs typeface="+mn-cs"/>
              </a:rPr>
              <a:t> » + </a:t>
            </a:r>
            <a:r>
              <a:rPr lang="fr-CA" sz="2800" b="1" kern="0" dirty="0">
                <a:latin typeface="Arial"/>
                <a:cs typeface="+mn-cs"/>
              </a:rPr>
              <a:t>participe</a:t>
            </a:r>
            <a:r>
              <a:rPr lang="fr-CA" sz="2800" kern="0" dirty="0">
                <a:latin typeface="Arial"/>
                <a:cs typeface="+mn-cs"/>
              </a:rPr>
              <a:t> </a:t>
            </a:r>
            <a:r>
              <a:rPr lang="fr-CA" sz="2800" b="1" kern="0" dirty="0">
                <a:latin typeface="Arial"/>
                <a:cs typeface="+mn-cs"/>
              </a:rPr>
              <a:t>passé</a:t>
            </a:r>
            <a:r>
              <a:rPr lang="fr-CA" sz="2800" kern="0" dirty="0">
                <a:latin typeface="Arial"/>
                <a:cs typeface="+mn-cs"/>
              </a:rPr>
              <a:t> et « </a:t>
            </a:r>
            <a:r>
              <a:rPr lang="fr-CA" sz="2800" b="1" kern="0" dirty="0" err="1">
                <a:latin typeface="Arial"/>
                <a:cs typeface="+mn-cs"/>
              </a:rPr>
              <a:t>get</a:t>
            </a:r>
            <a:r>
              <a:rPr lang="fr-CA" sz="2800" kern="0" dirty="0">
                <a:latin typeface="Arial"/>
                <a:cs typeface="+mn-cs"/>
              </a:rPr>
              <a:t> » + </a:t>
            </a:r>
            <a:r>
              <a:rPr lang="fr-CA" sz="2800" b="1" kern="0" dirty="0">
                <a:latin typeface="Arial"/>
                <a:cs typeface="+mn-cs"/>
              </a:rPr>
              <a:t>adjectif</a:t>
            </a:r>
            <a:r>
              <a:rPr lang="fr-CA" sz="2800" kern="0" dirty="0">
                <a:latin typeface="Arial"/>
                <a:cs typeface="+mn-cs"/>
              </a:rPr>
              <a:t> sont traduites en français par des verbes pronominaux. </a:t>
            </a:r>
            <a:br>
              <a:rPr lang="fr-CA" sz="2800" kern="0" dirty="0">
                <a:latin typeface="Arial"/>
                <a:cs typeface="+mn-cs"/>
              </a:rPr>
            </a:br>
            <a:endParaRPr lang="fr-CA" sz="100" kern="0" dirty="0">
              <a:latin typeface="Arial"/>
              <a:cs typeface="+mn-cs"/>
            </a:endParaRPr>
          </a:p>
          <a:p>
            <a:pPr marL="609600" indent="-609600"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i="1" kern="0" dirty="0">
                <a:latin typeface="Arial"/>
                <a:cs typeface="+mn-cs"/>
              </a:rPr>
              <a:t>	</a:t>
            </a:r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E48224B4-150F-6377-DF2A-D2C797793A42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6913" y="4298156"/>
            <a:ext cx="19050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5" name="Picture 2" descr="\\artsfs\arts_home\ktsedryk\Enseignement\Waterloo\Distance\252\verbes_pronominaux\images\marriage.png">
            <a:extLst>
              <a:ext uri="{FF2B5EF4-FFF2-40B4-BE49-F238E27FC236}">
                <a16:creationId xmlns:a16="http://schemas.microsoft.com/office/drawing/2014/main" id="{CCC4AC95-79EE-2CC9-4CCE-6B5B7E7D8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0" y="2726531"/>
            <a:ext cx="3733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EADE785-801A-A2C9-A33B-A08C7F89F685}"/>
              </a:ext>
            </a:extLst>
          </p:cNvPr>
          <p:cNvSpPr/>
          <p:nvPr/>
        </p:nvSpPr>
        <p:spPr>
          <a:xfrm>
            <a:off x="0" y="6790681"/>
            <a:ext cx="8595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5742A-CA3A-8532-54A5-FE62F3DE7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Passif anglais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E2E4A43-F47B-2BC5-1EB6-1E76722A8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178164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kern="0" dirty="0">
                <a:latin typeface="Arial"/>
                <a:cs typeface="+mn-cs"/>
              </a:rPr>
              <a:t>Le </a:t>
            </a:r>
            <a:r>
              <a:rPr lang="fr-CA" sz="2800" b="1" kern="0" dirty="0">
                <a:latin typeface="Arial"/>
                <a:cs typeface="+mn-cs"/>
              </a:rPr>
              <a:t>passif anglais</a:t>
            </a:r>
            <a:r>
              <a:rPr lang="fr-CA" sz="2800" kern="0" dirty="0">
                <a:latin typeface="Arial"/>
                <a:cs typeface="+mn-cs"/>
              </a:rPr>
              <a:t> se </a:t>
            </a:r>
            <a:r>
              <a:rPr lang="fr-CA" sz="2800" kern="0" dirty="0">
                <a:latin typeface="Arial"/>
              </a:rPr>
              <a:t>traduit </a:t>
            </a:r>
            <a:r>
              <a:rPr lang="fr-CA" sz="2800" kern="0" dirty="0">
                <a:latin typeface="Arial"/>
                <a:cs typeface="+mn-cs"/>
              </a:rPr>
              <a:t>souvent par un </a:t>
            </a:r>
            <a:r>
              <a:rPr lang="fr-CA" sz="2800" b="1" kern="0" dirty="0">
                <a:latin typeface="Arial"/>
                <a:cs typeface="+mn-cs"/>
              </a:rPr>
              <a:t>verbe pronominal</a:t>
            </a:r>
            <a:r>
              <a:rPr lang="fr-CA" sz="2800" kern="0" dirty="0">
                <a:latin typeface="Arial"/>
                <a:cs typeface="+mn-cs"/>
              </a:rPr>
              <a:t> français. </a:t>
            </a:r>
            <a:br>
              <a:rPr lang="fr-CA" sz="2800" kern="0" dirty="0">
                <a:latin typeface="Arial"/>
                <a:cs typeface="+mn-cs"/>
              </a:rPr>
            </a:br>
            <a:endParaRPr lang="ru-RU" sz="2800" i="1" kern="0" dirty="0">
              <a:latin typeface="Arial"/>
              <a:cs typeface="+mn-cs"/>
            </a:endParaRPr>
          </a:p>
        </p:txBody>
      </p:sp>
      <p:sp>
        <p:nvSpPr>
          <p:cNvPr id="9" name="Line 4">
            <a:extLst>
              <a:ext uri="{FF2B5EF4-FFF2-40B4-BE49-F238E27FC236}">
                <a16:creationId xmlns:a16="http://schemas.microsoft.com/office/drawing/2014/main" id="{3A9BE306-A432-B2E3-76E6-267C4D74F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2513" y="3967956"/>
            <a:ext cx="990600" cy="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CA" sz="1800"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0" name="Picture 2" descr="\\artsfs\arts_home\ktsedryk\Enseignement\Waterloo\Distance\252\verbes_pronominaux\images\house.png">
            <a:extLst>
              <a:ext uri="{FF2B5EF4-FFF2-40B4-BE49-F238E27FC236}">
                <a16:creationId xmlns:a16="http://schemas.microsoft.com/office/drawing/2014/main" id="{34AF55D6-A3B5-7793-D64E-68A54A3A0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200" y="2330450"/>
            <a:ext cx="46863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B25F8D00-700D-DF88-36C7-07D86982B633}"/>
              </a:ext>
            </a:extLst>
          </p:cNvPr>
          <p:cNvSpPr/>
          <p:nvPr/>
        </p:nvSpPr>
        <p:spPr>
          <a:xfrm>
            <a:off x="1687513" y="3510756"/>
            <a:ext cx="4572000" cy="8001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spcBef>
                <a:spcPct val="20000"/>
              </a:spcBef>
              <a:buClr>
                <a:srgbClr val="CCCCFF">
                  <a:lumMod val="25000"/>
                </a:srgbClr>
              </a:buClr>
              <a:defRPr/>
            </a:pPr>
            <a:r>
              <a:rPr lang="fr-CA" sz="2800" i="1" kern="0" dirty="0">
                <a:latin typeface="Arial" panose="020B0604020202020204" pitchFamily="34" charset="0"/>
                <a:cs typeface="+mn-cs"/>
              </a:rPr>
              <a:t>Ma maison se voit de loin. </a:t>
            </a:r>
            <a:br>
              <a:rPr lang="fr-CA" sz="1800" i="1" kern="0" dirty="0">
                <a:latin typeface="Arial" panose="020B0604020202020204" pitchFamily="34" charset="0"/>
                <a:cs typeface="+mn-cs"/>
              </a:rPr>
            </a:br>
            <a:r>
              <a:rPr lang="fr-CA" sz="1800" i="1" kern="0" dirty="0">
                <a:latin typeface="Arial" panose="020B0604020202020204" pitchFamily="34" charset="0"/>
                <a:cs typeface="+mn-cs"/>
              </a:rPr>
              <a:t>« …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can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be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</a:t>
            </a:r>
            <a:r>
              <a:rPr lang="fr-CA" sz="1800" i="1" kern="0" dirty="0" err="1">
                <a:latin typeface="Arial" panose="020B0604020202020204" pitchFamily="34" charset="0"/>
                <a:cs typeface="+mn-cs"/>
              </a:rPr>
              <a:t>seen</a:t>
            </a:r>
            <a:r>
              <a:rPr lang="fr-CA" sz="1800" i="1" kern="0" dirty="0">
                <a:latin typeface="Arial" panose="020B0604020202020204" pitchFamily="34" charset="0"/>
                <a:cs typeface="+mn-cs"/>
              </a:rPr>
              <a:t> … »</a:t>
            </a:r>
            <a:endParaRPr lang="ru-RU" sz="1800" i="1" kern="0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C35E87-B9A9-7DDF-E063-43640678B9AD}"/>
              </a:ext>
            </a:extLst>
          </p:cNvPr>
          <p:cNvSpPr/>
          <p:nvPr/>
        </p:nvSpPr>
        <p:spPr>
          <a:xfrm>
            <a:off x="11622982" y="6780679"/>
            <a:ext cx="85953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fr-CA" sz="900" dirty="0">
                <a:solidFill>
                  <a:srgbClr val="FFFFFF">
                    <a:lumMod val="50000"/>
                  </a:srgbClr>
                </a:solidFill>
                <a:latin typeface="Arial" charset="0"/>
                <a:cs typeface="+mn-cs"/>
              </a:rPr>
              <a:t>© clipart.com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83101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3|11.9|0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4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2298</TotalTime>
  <Pages>0</Pages>
  <Words>286</Words>
  <Characters>0</Characters>
  <Application>Microsoft Office PowerPoint</Application>
  <PresentationFormat>Custom</PresentationFormat>
  <Lines>0</Lines>
  <Paragraphs>36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Gill Sans</vt:lpstr>
      <vt:lpstr>Open Sans</vt:lpstr>
      <vt:lpstr>Title &amp; Bullets</vt:lpstr>
      <vt:lpstr>L’emploi des verbes pronominaux</vt:lpstr>
      <vt:lpstr>Emploi fréquent</vt:lpstr>
      <vt:lpstr>To get + …</vt:lpstr>
      <vt:lpstr>Passif anglais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L’emploi des verbes pronominaux</dc:title>
  <dc:creator>Tsedryk, Kanstantsin</dc:creator>
  <cp:keywords>FR252</cp:keywords>
  <cp:lastModifiedBy>KT</cp:lastModifiedBy>
  <cp:revision>460</cp:revision>
  <dcterms:modified xsi:type="dcterms:W3CDTF">2024-01-12T16:10:29Z</dcterms:modified>
</cp:coreProperties>
</file>