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47" r:id="rId2"/>
    <p:sldId id="348" r:id="rId3"/>
    <p:sldId id="349" r:id="rId4"/>
    <p:sldId id="350" r:id="rId5"/>
    <p:sldId id="351" r:id="rId6"/>
    <p:sldId id="352" r:id="rId7"/>
  </p:sldIdLst>
  <p:sldSz cx="12482513" cy="7021513"/>
  <p:notesSz cx="7023100" cy="93091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36" userDrawn="1">
          <p15:clr>
            <a:srgbClr val="A4A3A4"/>
          </p15:clr>
        </p15:guide>
        <p15:guide id="2" orient="horz" pos="3412" userDrawn="1">
          <p15:clr>
            <a:srgbClr val="A4A3A4"/>
          </p15:clr>
        </p15:guide>
        <p15:guide id="3" pos="788" userDrawn="1">
          <p15:clr>
            <a:srgbClr val="A4A3A4"/>
          </p15:clr>
        </p15:guide>
        <p15:guide id="4" pos="3932" userDrawn="1">
          <p15:clr>
            <a:srgbClr val="A4A3A4"/>
          </p15:clr>
        </p15:guide>
        <p15:guide id="5" pos="7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4A5"/>
    <a:srgbClr val="6F2A0B"/>
    <a:srgbClr val="3E5E28"/>
    <a:srgbClr val="679192"/>
    <a:srgbClr val="D8E5ED"/>
    <a:srgbClr val="ADC8D7"/>
    <a:srgbClr val="BBD7C8"/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7D5D5-9B46-46BE-AE37-F66F7B2D3297}" v="320" dt="2023-02-27T15:12:14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5" autoAdjust="0"/>
    <p:restoredTop sz="70743" autoAdjust="0"/>
  </p:normalViewPr>
  <p:slideViewPr>
    <p:cSldViewPr snapToGrid="0" snapToObjects="1" showGuides="1">
      <p:cViewPr varScale="1">
        <p:scale>
          <a:sx n="73" d="100"/>
          <a:sy n="73" d="100"/>
        </p:scale>
        <p:origin x="750" y="78"/>
      </p:cViewPr>
      <p:guideLst>
        <p:guide orient="horz" pos="1636"/>
        <p:guide orient="horz" pos="3412"/>
        <p:guide pos="788"/>
        <p:guide pos="3932"/>
        <p:guide pos="71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858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stantsin Tsedryk" userId="708e2d0a-1804-4a88-8649-0d6086050429" providerId="ADAL" clId="{F3E7D5D5-9B46-46BE-AE37-F66F7B2D3297}"/>
    <pc:docChg chg="undo redo custSel addSld modSld">
      <pc:chgData name="Kanstantsin Tsedryk" userId="708e2d0a-1804-4a88-8649-0d6086050429" providerId="ADAL" clId="{F3E7D5D5-9B46-46BE-AE37-F66F7B2D3297}" dt="2023-02-27T15:30:09.882" v="658" actId="1037"/>
      <pc:docMkLst>
        <pc:docMk/>
      </pc:docMkLst>
      <pc:sldChg chg="delSp modSp mod">
        <pc:chgData name="Kanstantsin Tsedryk" userId="708e2d0a-1804-4a88-8649-0d6086050429" providerId="ADAL" clId="{F3E7D5D5-9B46-46BE-AE37-F66F7B2D3297}" dt="2023-02-08T20:26:03.396" v="6" actId="478"/>
        <pc:sldMkLst>
          <pc:docMk/>
          <pc:sldMk cId="0" sldId="347"/>
        </pc:sldMkLst>
        <pc:spChg chg="mod">
          <ac:chgData name="Kanstantsin Tsedryk" userId="708e2d0a-1804-4a88-8649-0d6086050429" providerId="ADAL" clId="{F3E7D5D5-9B46-46BE-AE37-F66F7B2D3297}" dt="2023-02-08T20:25:29.175" v="5" actId="20577"/>
          <ac:spMkLst>
            <pc:docMk/>
            <pc:sldMk cId="0" sldId="347"/>
            <ac:spMk id="3" creationId="{1E7454D3-1E15-A1DC-4185-495AEC5E15C6}"/>
          </ac:spMkLst>
        </pc:spChg>
        <pc:spChg chg="del">
          <ac:chgData name="Kanstantsin Tsedryk" userId="708e2d0a-1804-4a88-8649-0d6086050429" providerId="ADAL" clId="{F3E7D5D5-9B46-46BE-AE37-F66F7B2D3297}" dt="2023-02-08T20:26:03.396" v="6" actId="478"/>
          <ac:spMkLst>
            <pc:docMk/>
            <pc:sldMk cId="0" sldId="347"/>
            <ac:spMk id="4" creationId="{EF7EF5D0-1EB5-3D9A-A1A0-71D75CE1EDC9}"/>
          </ac:spMkLst>
        </pc:spChg>
      </pc:sldChg>
      <pc:sldChg chg="addSp delSp modSp mod modAnim">
        <pc:chgData name="Kanstantsin Tsedryk" userId="708e2d0a-1804-4a88-8649-0d6086050429" providerId="ADAL" clId="{F3E7D5D5-9B46-46BE-AE37-F66F7B2D3297}" dt="2023-02-09T15:44:03.859" v="431" actId="14861"/>
        <pc:sldMkLst>
          <pc:docMk/>
          <pc:sldMk cId="807746716" sldId="348"/>
        </pc:sldMkLst>
        <pc:spChg chg="mod">
          <ac:chgData name="Kanstantsin Tsedryk" userId="708e2d0a-1804-4a88-8649-0d6086050429" providerId="ADAL" clId="{F3E7D5D5-9B46-46BE-AE37-F66F7B2D3297}" dt="2023-02-08T20:40:54.503" v="7"/>
          <ac:spMkLst>
            <pc:docMk/>
            <pc:sldMk cId="807746716" sldId="348"/>
            <ac:spMk id="2" creationId="{66143996-651D-4E60-972C-6F9FC358452C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0" creationId="{9A36E8B4-14A8-DFDB-9C9D-A4273FBE04FD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1" creationId="{F9F66FB0-218D-034C-AF3B-A4C24BA5CF58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2" creationId="{2A62A13D-428E-8C22-61A0-CD8F25E64AED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3" creationId="{0250739E-A42F-629F-85F1-4995C4FFEB14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4" creationId="{73CE4CB2-FBA1-DB80-3316-D6CF54A91724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5" creationId="{7ECCD510-071B-08E2-6D87-67B58F30A741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6" creationId="{CAA25D46-7E9D-64F1-2216-F9E2E7C0F21C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7" creationId="{305AFDE8-3C53-25B6-7122-8AECDC68F2CA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8" creationId="{4CA77E69-0EB2-5285-F04A-21943AD4E737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19" creationId="{969D7C62-C66A-FB17-4FD3-BA67DD58E094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20" creationId="{2971FBAF-5083-79F5-4E9C-6E357639F656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21" creationId="{1F0001BE-1492-AC87-9691-E50B027D66FB}"/>
          </ac:spMkLst>
        </pc:spChg>
        <pc:spChg chg="add del mod">
          <ac:chgData name="Kanstantsin Tsedryk" userId="708e2d0a-1804-4a88-8649-0d6086050429" providerId="ADAL" clId="{F3E7D5D5-9B46-46BE-AE37-F66F7B2D3297}" dt="2023-02-08T20:41:03.658" v="11"/>
          <ac:spMkLst>
            <pc:docMk/>
            <pc:sldMk cId="807746716" sldId="348"/>
            <ac:spMk id="22" creationId="{7E00FEED-2265-13D8-5D2F-119345C42D5D}"/>
          </ac:spMkLst>
        </pc:spChg>
        <pc:spChg chg="add mod">
          <ac:chgData name="Kanstantsin Tsedryk" userId="708e2d0a-1804-4a88-8649-0d6086050429" providerId="ADAL" clId="{F3E7D5D5-9B46-46BE-AE37-F66F7B2D3297}" dt="2023-02-08T20:51:36.885" v="33" actId="1076"/>
          <ac:spMkLst>
            <pc:docMk/>
            <pc:sldMk cId="807746716" sldId="348"/>
            <ac:spMk id="23" creationId="{18794830-A3C6-D39A-BF62-D38922E73C31}"/>
          </ac:spMkLst>
        </pc:spChg>
        <pc:spChg chg="add mod">
          <ac:chgData name="Kanstantsin Tsedryk" userId="708e2d0a-1804-4a88-8649-0d6086050429" providerId="ADAL" clId="{F3E7D5D5-9B46-46BE-AE37-F66F7B2D3297}" dt="2023-02-09T15:44:03.859" v="431" actId="14861"/>
          <ac:spMkLst>
            <pc:docMk/>
            <pc:sldMk cId="807746716" sldId="348"/>
            <ac:spMk id="24" creationId="{20A50B1C-5852-FD49-892D-F015E6699A6C}"/>
          </ac:spMkLst>
        </pc:spChg>
        <pc:spChg chg="add mod">
          <ac:chgData name="Kanstantsin Tsedryk" userId="708e2d0a-1804-4a88-8649-0d6086050429" providerId="ADAL" clId="{F3E7D5D5-9B46-46BE-AE37-F66F7B2D3297}" dt="2023-02-08T20:41:16.231" v="14" actId="1076"/>
          <ac:spMkLst>
            <pc:docMk/>
            <pc:sldMk cId="807746716" sldId="348"/>
            <ac:spMk id="25" creationId="{94812E95-D358-EE52-F2C2-5EE412A29DEB}"/>
          </ac:spMkLst>
        </pc:spChg>
        <pc:spChg chg="add mod">
          <ac:chgData name="Kanstantsin Tsedryk" userId="708e2d0a-1804-4a88-8649-0d6086050429" providerId="ADAL" clId="{F3E7D5D5-9B46-46BE-AE37-F66F7B2D3297}" dt="2023-02-08T20:41:16.231" v="14" actId="1076"/>
          <ac:spMkLst>
            <pc:docMk/>
            <pc:sldMk cId="807746716" sldId="348"/>
            <ac:spMk id="26" creationId="{55FF8F51-840D-9693-6A34-B43AB8B086E1}"/>
          </ac:spMkLst>
        </pc:spChg>
        <pc:spChg chg="add mod">
          <ac:chgData name="Kanstantsin Tsedryk" userId="708e2d0a-1804-4a88-8649-0d6086050429" providerId="ADAL" clId="{F3E7D5D5-9B46-46BE-AE37-F66F7B2D3297}" dt="2023-02-08T20:41:16.231" v="14" actId="1076"/>
          <ac:spMkLst>
            <pc:docMk/>
            <pc:sldMk cId="807746716" sldId="348"/>
            <ac:spMk id="27" creationId="{8289E5BD-BD6D-8B78-E4F3-696F93201D2F}"/>
          </ac:spMkLst>
        </pc:spChg>
        <pc:spChg chg="add mod">
          <ac:chgData name="Kanstantsin Tsedryk" userId="708e2d0a-1804-4a88-8649-0d6086050429" providerId="ADAL" clId="{F3E7D5D5-9B46-46BE-AE37-F66F7B2D3297}" dt="2023-02-08T20:53:05.954" v="37" actId="122"/>
          <ac:spMkLst>
            <pc:docMk/>
            <pc:sldMk cId="807746716" sldId="348"/>
            <ac:spMk id="28" creationId="{13346F57-006F-7719-DFF5-98E22CEC6302}"/>
          </ac:spMkLst>
        </pc:spChg>
        <pc:spChg chg="add mod">
          <ac:chgData name="Kanstantsin Tsedryk" userId="708e2d0a-1804-4a88-8649-0d6086050429" providerId="ADAL" clId="{F3E7D5D5-9B46-46BE-AE37-F66F7B2D3297}" dt="2023-02-08T20:53:08.295" v="38" actId="122"/>
          <ac:spMkLst>
            <pc:docMk/>
            <pc:sldMk cId="807746716" sldId="348"/>
            <ac:spMk id="29" creationId="{557D4A21-2CB8-ED1D-9703-4171D920792F}"/>
          </ac:spMkLst>
        </pc:spChg>
        <pc:spChg chg="add mod">
          <ac:chgData name="Kanstantsin Tsedryk" userId="708e2d0a-1804-4a88-8649-0d6086050429" providerId="ADAL" clId="{F3E7D5D5-9B46-46BE-AE37-F66F7B2D3297}" dt="2023-02-08T20:54:11.453" v="44" actId="1038"/>
          <ac:spMkLst>
            <pc:docMk/>
            <pc:sldMk cId="807746716" sldId="348"/>
            <ac:spMk id="30" creationId="{FC12D0F6-870B-26DB-2A0A-1A5FC99FB949}"/>
          </ac:spMkLst>
        </pc:spChg>
        <pc:spChg chg="add mod">
          <ac:chgData name="Kanstantsin Tsedryk" userId="708e2d0a-1804-4a88-8649-0d6086050429" providerId="ADAL" clId="{F3E7D5D5-9B46-46BE-AE37-F66F7B2D3297}" dt="2023-02-08T20:54:11.453" v="44" actId="1038"/>
          <ac:spMkLst>
            <pc:docMk/>
            <pc:sldMk cId="807746716" sldId="348"/>
            <ac:spMk id="31" creationId="{3F2CDDDD-F15A-867F-8CBD-EA99E04E2410}"/>
          </ac:spMkLst>
        </pc:spChg>
        <pc:spChg chg="add mod">
          <ac:chgData name="Kanstantsin Tsedryk" userId="708e2d0a-1804-4a88-8649-0d6086050429" providerId="ADAL" clId="{F3E7D5D5-9B46-46BE-AE37-F66F7B2D3297}" dt="2023-02-08T20:54:11.453" v="44" actId="1038"/>
          <ac:spMkLst>
            <pc:docMk/>
            <pc:sldMk cId="807746716" sldId="348"/>
            <ac:spMk id="32" creationId="{34E475F4-89AE-E15F-B074-8AFFA25E028D}"/>
          </ac:spMkLst>
        </pc:spChg>
        <pc:spChg chg="add mod">
          <ac:chgData name="Kanstantsin Tsedryk" userId="708e2d0a-1804-4a88-8649-0d6086050429" providerId="ADAL" clId="{F3E7D5D5-9B46-46BE-AE37-F66F7B2D3297}" dt="2023-02-08T20:54:11.453" v="44" actId="1038"/>
          <ac:spMkLst>
            <pc:docMk/>
            <pc:sldMk cId="807746716" sldId="348"/>
            <ac:spMk id="33" creationId="{E76799A5-05D0-2471-C32C-EC57FC546BA5}"/>
          </ac:spMkLst>
        </pc:spChg>
        <pc:spChg chg="add mod">
          <ac:chgData name="Kanstantsin Tsedryk" userId="708e2d0a-1804-4a88-8649-0d6086050429" providerId="ADAL" clId="{F3E7D5D5-9B46-46BE-AE37-F66F7B2D3297}" dt="2023-02-08T20:54:11.453" v="44" actId="1038"/>
          <ac:spMkLst>
            <pc:docMk/>
            <pc:sldMk cId="807746716" sldId="348"/>
            <ac:spMk id="34" creationId="{BD461B7A-D516-BE9F-2EC7-6E101D2F2D4C}"/>
          </ac:spMkLst>
        </pc:spChg>
        <pc:spChg chg="add mod">
          <ac:chgData name="Kanstantsin Tsedryk" userId="708e2d0a-1804-4a88-8649-0d6086050429" providerId="ADAL" clId="{F3E7D5D5-9B46-46BE-AE37-F66F7B2D3297}" dt="2023-02-08T20:54:11.453" v="44" actId="1038"/>
          <ac:spMkLst>
            <pc:docMk/>
            <pc:sldMk cId="807746716" sldId="348"/>
            <ac:spMk id="35" creationId="{7F975FD1-9BEC-D42B-B86E-5DEE25F92BDB}"/>
          </ac:spMkLst>
        </pc:spChg>
      </pc:sldChg>
      <pc:sldChg chg="addSp delSp modSp mod modAnim">
        <pc:chgData name="Kanstantsin Tsedryk" userId="708e2d0a-1804-4a88-8649-0d6086050429" providerId="ADAL" clId="{F3E7D5D5-9B46-46BE-AE37-F66F7B2D3297}" dt="2023-02-27T15:07:50.966" v="596"/>
        <pc:sldMkLst>
          <pc:docMk/>
          <pc:sldMk cId="934836785" sldId="349"/>
        </pc:sldMkLst>
        <pc:spChg chg="mod">
          <ac:chgData name="Kanstantsin Tsedryk" userId="708e2d0a-1804-4a88-8649-0d6086050429" providerId="ADAL" clId="{F3E7D5D5-9B46-46BE-AE37-F66F7B2D3297}" dt="2023-02-08T21:00:25.198" v="58"/>
          <ac:spMkLst>
            <pc:docMk/>
            <pc:sldMk cId="934836785" sldId="349"/>
            <ac:spMk id="2" creationId="{E40459EA-0BCE-4332-BDD7-168340E1BE8B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7" creationId="{4B8D8ECE-86F9-6BBE-E6AA-2BDACAEB3EFD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8" creationId="{E7A4331D-A8FF-C855-AE05-22924F5FCFE7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9" creationId="{E0DD75FF-247A-AFEB-2C51-8A1A0EE0ACCB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0" creationId="{30172AAF-C393-CB6B-8678-EA5B4FC8241A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1" creationId="{BCBE0DA4-65E7-6DB2-328D-AE3AECE6DE62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2" creationId="{F1185C9A-55D0-AF25-87A7-2A384C2F868D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3" creationId="{476F9458-2755-4353-7CCB-50CCA593B240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4" creationId="{481A6146-53EC-0BF6-18D8-4F1EAB026AC4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5" creationId="{5B3A2D50-78B0-09DF-95DB-C269AC198EAE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6" creationId="{C9CDBC51-B259-35FD-4415-4F1B260883F3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7" creationId="{4EEF6EF9-08FA-5AC0-B311-A0496592BBEB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8" creationId="{C2B1EF2C-3F2A-E6E5-24B0-4C1690FCF36C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19" creationId="{309E797E-AFE1-F736-EF67-EC80006A5383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0" creationId="{4E1A6730-A54F-8361-05B3-1134DD96B45F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1" creationId="{B3A2E6EC-9AE7-BCCD-0F6D-DFE7222E24E3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2" creationId="{3232F17F-A180-81C0-C7A1-472B36343C60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3" creationId="{29519F68-9107-B031-A129-D8B44CF8D94B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4" creationId="{93931730-98B4-C818-4892-D0EFAE431061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5" creationId="{14A01955-E7AA-C146-7C36-1CF1263B35CA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6" creationId="{731B6CCD-3697-0CC6-28DC-E7F9B510E597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7" creationId="{134A3B08-6FCF-64A1-B156-67AC6567BF38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8" creationId="{41CC6616-9871-397B-33FE-06997C8A6840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29" creationId="{D2E7ADBD-8FD7-6352-BC87-757997BDE490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30" creationId="{550CCB78-451F-8A03-392F-30B39A4C0597}"/>
          </ac:spMkLst>
        </pc:spChg>
        <pc:spChg chg="add del mod">
          <ac:chgData name="Kanstantsin Tsedryk" userId="708e2d0a-1804-4a88-8649-0d6086050429" providerId="ADAL" clId="{F3E7D5D5-9B46-46BE-AE37-F66F7B2D3297}" dt="2023-02-08T21:01:00.914" v="62"/>
          <ac:spMkLst>
            <pc:docMk/>
            <pc:sldMk cId="934836785" sldId="349"/>
            <ac:spMk id="31" creationId="{09053AB7-4AF6-D4C7-4D44-C2F9FB5CF035}"/>
          </ac:spMkLst>
        </pc:spChg>
        <pc:spChg chg="add mod">
          <ac:chgData name="Kanstantsin Tsedryk" userId="708e2d0a-1804-4a88-8649-0d6086050429" providerId="ADAL" clId="{F3E7D5D5-9B46-46BE-AE37-F66F7B2D3297}" dt="2023-02-09T15:43:54.938" v="430" actId="14861"/>
          <ac:spMkLst>
            <pc:docMk/>
            <pc:sldMk cId="934836785" sldId="349"/>
            <ac:spMk id="32" creationId="{42E8506D-54B9-8F1B-5255-FCCCDDFF5E44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33" creationId="{81728C3A-1E61-61B4-BDBF-16CFF2516072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34" creationId="{AB0BBA3E-1A40-3DE8-B921-5313BA4632CF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35" creationId="{F48453D1-7809-9047-F471-A5C6087097E1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36" creationId="{2707B518-64A8-794D-2AFB-BA74831B8859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37" creationId="{8B36C80C-CDB6-2488-62F9-42A2CF44D14E}"/>
          </ac:spMkLst>
        </pc:spChg>
        <pc:spChg chg="add mod">
          <ac:chgData name="Kanstantsin Tsedryk" userId="708e2d0a-1804-4a88-8649-0d6086050429" providerId="ADAL" clId="{F3E7D5D5-9B46-46BE-AE37-F66F7B2D3297}" dt="2023-02-08T21:05:55.497" v="176" actId="1036"/>
          <ac:spMkLst>
            <pc:docMk/>
            <pc:sldMk cId="934836785" sldId="349"/>
            <ac:spMk id="38" creationId="{C590D30E-E64F-FD38-6B3C-89FC80785473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39" creationId="{05773617-E1B4-B6DC-A42F-85DD383B95C4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40" creationId="{89C846C2-03FE-5B83-6B5B-7FC28D5EAE70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41" creationId="{73B6D090-7FD4-6208-631E-B18BEB89AC2E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42" creationId="{EAEE73BA-6756-40AC-F046-D58367EAEAB5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43" creationId="{6AA4CB6A-4C5F-0E93-F648-2145482BD4F0}"/>
          </ac:spMkLst>
        </pc:spChg>
        <pc:spChg chg="add mod">
          <ac:chgData name="Kanstantsin Tsedryk" userId="708e2d0a-1804-4a88-8649-0d6086050429" providerId="ADAL" clId="{F3E7D5D5-9B46-46BE-AE37-F66F7B2D3297}" dt="2023-02-08T21:20:49.987" v="322" actId="1037"/>
          <ac:spMkLst>
            <pc:docMk/>
            <pc:sldMk cId="934836785" sldId="349"/>
            <ac:spMk id="44" creationId="{1E703E73-7B6D-4AA9-C29A-33F6F51B0B56}"/>
          </ac:spMkLst>
        </pc:spChg>
        <pc:spChg chg="add mod">
          <ac:chgData name="Kanstantsin Tsedryk" userId="708e2d0a-1804-4a88-8649-0d6086050429" providerId="ADAL" clId="{F3E7D5D5-9B46-46BE-AE37-F66F7B2D3297}" dt="2023-02-08T21:21:29.375" v="335" actId="552"/>
          <ac:spMkLst>
            <pc:docMk/>
            <pc:sldMk cId="934836785" sldId="349"/>
            <ac:spMk id="45" creationId="{9D4D4CCA-5D15-1472-71C4-901AE205F1EB}"/>
          </ac:spMkLst>
        </pc:spChg>
        <pc:spChg chg="add mod">
          <ac:chgData name="Kanstantsin Tsedryk" userId="708e2d0a-1804-4a88-8649-0d6086050429" providerId="ADAL" clId="{F3E7D5D5-9B46-46BE-AE37-F66F7B2D3297}" dt="2023-02-08T21:23:36.177" v="407" actId="1037"/>
          <ac:spMkLst>
            <pc:docMk/>
            <pc:sldMk cId="934836785" sldId="349"/>
            <ac:spMk id="46" creationId="{52AAF51F-5A2A-16C9-D40E-869CA07F3A3D}"/>
          </ac:spMkLst>
        </pc:spChg>
        <pc:spChg chg="add mod">
          <ac:chgData name="Kanstantsin Tsedryk" userId="708e2d0a-1804-4a88-8649-0d6086050429" providerId="ADAL" clId="{F3E7D5D5-9B46-46BE-AE37-F66F7B2D3297}" dt="2023-02-08T21:23:39.933" v="413" actId="1038"/>
          <ac:spMkLst>
            <pc:docMk/>
            <pc:sldMk cId="934836785" sldId="349"/>
            <ac:spMk id="47" creationId="{C87A4470-2433-D6EB-7846-CE8740B4DFD4}"/>
          </ac:spMkLst>
        </pc:spChg>
        <pc:spChg chg="add mod">
          <ac:chgData name="Kanstantsin Tsedryk" userId="708e2d0a-1804-4a88-8649-0d6086050429" providerId="ADAL" clId="{F3E7D5D5-9B46-46BE-AE37-F66F7B2D3297}" dt="2023-02-08T21:22:17.800" v="379" actId="20577"/>
          <ac:spMkLst>
            <pc:docMk/>
            <pc:sldMk cId="934836785" sldId="349"/>
            <ac:spMk id="48" creationId="{F4092841-FE04-4CC2-F671-3FBD6BB50D32}"/>
          </ac:spMkLst>
        </pc:spChg>
        <pc:spChg chg="add mod">
          <ac:chgData name="Kanstantsin Tsedryk" userId="708e2d0a-1804-4a88-8649-0d6086050429" providerId="ADAL" clId="{F3E7D5D5-9B46-46BE-AE37-F66F7B2D3297}" dt="2023-02-08T21:21:29.375" v="335" actId="552"/>
          <ac:spMkLst>
            <pc:docMk/>
            <pc:sldMk cId="934836785" sldId="349"/>
            <ac:spMk id="49" creationId="{008E3353-1A59-5749-297C-C86839D22373}"/>
          </ac:spMkLst>
        </pc:spChg>
        <pc:spChg chg="add mod">
          <ac:chgData name="Kanstantsin Tsedryk" userId="708e2d0a-1804-4a88-8649-0d6086050429" providerId="ADAL" clId="{F3E7D5D5-9B46-46BE-AE37-F66F7B2D3297}" dt="2023-02-08T21:21:29.375" v="335" actId="552"/>
          <ac:spMkLst>
            <pc:docMk/>
            <pc:sldMk cId="934836785" sldId="349"/>
            <ac:spMk id="50" creationId="{ABBB32C1-101F-ABAA-A893-B796121D7CB3}"/>
          </ac:spMkLst>
        </pc:spChg>
        <pc:spChg chg="add mod">
          <ac:chgData name="Kanstantsin Tsedryk" userId="708e2d0a-1804-4a88-8649-0d6086050429" providerId="ADAL" clId="{F3E7D5D5-9B46-46BE-AE37-F66F7B2D3297}" dt="2023-02-08T21:21:12.809" v="334" actId="552"/>
          <ac:spMkLst>
            <pc:docMk/>
            <pc:sldMk cId="934836785" sldId="349"/>
            <ac:spMk id="51" creationId="{3E50F93F-EE43-553C-8028-198132C8375B}"/>
          </ac:spMkLst>
        </pc:spChg>
        <pc:spChg chg="add mod">
          <ac:chgData name="Kanstantsin Tsedryk" userId="708e2d0a-1804-4a88-8649-0d6086050429" providerId="ADAL" clId="{F3E7D5D5-9B46-46BE-AE37-F66F7B2D3297}" dt="2023-02-08T21:21:12.809" v="334" actId="552"/>
          <ac:spMkLst>
            <pc:docMk/>
            <pc:sldMk cId="934836785" sldId="349"/>
            <ac:spMk id="52" creationId="{65570918-01D6-9818-D2C2-CD3037660E65}"/>
          </ac:spMkLst>
        </pc:spChg>
        <pc:spChg chg="add mod">
          <ac:chgData name="Kanstantsin Tsedryk" userId="708e2d0a-1804-4a88-8649-0d6086050429" providerId="ADAL" clId="{F3E7D5D5-9B46-46BE-AE37-F66F7B2D3297}" dt="2023-02-08T21:21:12.809" v="334" actId="552"/>
          <ac:spMkLst>
            <pc:docMk/>
            <pc:sldMk cId="934836785" sldId="349"/>
            <ac:spMk id="53" creationId="{BB878581-6BD9-E622-D32E-3AC44573A28E}"/>
          </ac:spMkLst>
        </pc:spChg>
        <pc:spChg chg="add mod">
          <ac:chgData name="Kanstantsin Tsedryk" userId="708e2d0a-1804-4a88-8649-0d6086050429" providerId="ADAL" clId="{F3E7D5D5-9B46-46BE-AE37-F66F7B2D3297}" dt="2023-02-08T21:21:12.809" v="334" actId="552"/>
          <ac:spMkLst>
            <pc:docMk/>
            <pc:sldMk cId="934836785" sldId="349"/>
            <ac:spMk id="54" creationId="{A8B1DAF6-0D0A-AAE4-14BA-E251BAE55ED6}"/>
          </ac:spMkLst>
        </pc:spChg>
        <pc:spChg chg="add mod">
          <ac:chgData name="Kanstantsin Tsedryk" userId="708e2d0a-1804-4a88-8649-0d6086050429" providerId="ADAL" clId="{F3E7D5D5-9B46-46BE-AE37-F66F7B2D3297}" dt="2023-02-08T21:21:29.375" v="335" actId="552"/>
          <ac:spMkLst>
            <pc:docMk/>
            <pc:sldMk cId="934836785" sldId="349"/>
            <ac:spMk id="55" creationId="{A49C6E97-E4B8-DBD5-19E0-550D9F8AF0B6}"/>
          </ac:spMkLst>
        </pc:spChg>
        <pc:spChg chg="add mod">
          <ac:chgData name="Kanstantsin Tsedryk" userId="708e2d0a-1804-4a88-8649-0d6086050429" providerId="ADAL" clId="{F3E7D5D5-9B46-46BE-AE37-F66F7B2D3297}" dt="2023-02-08T21:21:51.673" v="353" actId="1037"/>
          <ac:spMkLst>
            <pc:docMk/>
            <pc:sldMk cId="934836785" sldId="349"/>
            <ac:spMk id="56" creationId="{AE8DBFB5-0FC6-5367-EED3-A2BFCF24F94A}"/>
          </ac:spMkLst>
        </pc:spChg>
        <pc:spChg chg="add del mod">
          <ac:chgData name="Kanstantsin Tsedryk" userId="708e2d0a-1804-4a88-8649-0d6086050429" providerId="ADAL" clId="{F3E7D5D5-9B46-46BE-AE37-F66F7B2D3297}" dt="2023-02-08T21:22:43.561" v="380" actId="478"/>
          <ac:spMkLst>
            <pc:docMk/>
            <pc:sldMk cId="934836785" sldId="349"/>
            <ac:spMk id="57" creationId="{BE1EB67C-94BE-FC6D-87E1-E529AF32B1E5}"/>
          </ac:spMkLst>
        </pc:spChg>
      </pc:sldChg>
      <pc:sldChg chg="addSp delSp modSp add mod delAnim modAnim">
        <pc:chgData name="Kanstantsin Tsedryk" userId="708e2d0a-1804-4a88-8649-0d6086050429" providerId="ADAL" clId="{F3E7D5D5-9B46-46BE-AE37-F66F7B2D3297}" dt="2023-02-27T15:12:14.858" v="598"/>
        <pc:sldMkLst>
          <pc:docMk/>
          <pc:sldMk cId="1562348600" sldId="350"/>
        </pc:sldMkLst>
        <pc:spChg chg="mod">
          <ac:chgData name="Kanstantsin Tsedryk" userId="708e2d0a-1804-4a88-8649-0d6086050429" providerId="ADAL" clId="{F3E7D5D5-9B46-46BE-AE37-F66F7B2D3297}" dt="2023-02-08T21:14:07.323" v="229"/>
          <ac:spMkLst>
            <pc:docMk/>
            <pc:sldMk cId="1562348600" sldId="350"/>
            <ac:spMk id="8" creationId="{44062FE2-CA29-6A3E-F65A-DE58B55A4DD3}"/>
          </ac:spMkLst>
        </pc:spChg>
        <pc:spChg chg="mod">
          <ac:chgData name="Kanstantsin Tsedryk" userId="708e2d0a-1804-4a88-8649-0d6086050429" providerId="ADAL" clId="{F3E7D5D5-9B46-46BE-AE37-F66F7B2D3297}" dt="2023-02-08T21:14:17.107" v="232" actId="20577"/>
          <ac:spMkLst>
            <pc:docMk/>
            <pc:sldMk cId="1562348600" sldId="350"/>
            <ac:spMk id="9" creationId="{A6573D45-FE4C-5B39-F9A7-4C680CA07F7B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0" creationId="{188A304B-47D8-30A0-E036-316DC2D72938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1" creationId="{14B178F2-06F8-C889-65FF-290169A2C935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2" creationId="{D0D7CF65-F100-B994-7B1E-54DD10CB0643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3" creationId="{E0E0F1F9-6E20-3E47-2C59-7084EC2D622C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4" creationId="{E964A27F-8F1D-6FA9-5751-00099E7F0F1B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5" creationId="{F72F2908-A08D-9DB8-65E1-C6D378059268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6" creationId="{0C419304-F648-2B5B-F77C-E5CDB891B139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7" creationId="{D07A0E5A-CA3B-1175-F68E-D9056611DDDC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8" creationId="{42103271-620F-C6FF-B326-9954D0107A13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19" creationId="{13993464-97F1-303A-C815-B76FE8828784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0" creationId="{318EBFB5-3C35-A100-F43E-56D263056F0F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1" creationId="{754C39CF-A95F-2E00-8E58-CE38F75C18C5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2" creationId="{A8861962-C482-3627-6794-6882F82CE96C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3" creationId="{AEAE5F4B-ED34-35D5-EC81-7170234A2ABF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4" creationId="{6FFD76E3-4052-C6E7-5ECF-5B0D5DCF3291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5" creationId="{68721205-A1D1-EDBC-307D-09A089FDE2F9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6" creationId="{7BFCBB0D-46F5-B38F-81AE-94D212A3C3F6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7" creationId="{47FB83FF-208F-088E-FC60-69CFC49F5A2B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8" creationId="{713143AD-FA2F-3173-EF84-C995E7E6EEC2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29" creationId="{35E6AA20-C879-2E43-65C9-667CC43BE15A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30" creationId="{C1658D60-C196-A706-D099-083D856A311B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31" creationId="{17B3CAB4-03C4-1302-A568-AAAD6C4B1F04}"/>
          </ac:spMkLst>
        </pc:spChg>
        <pc:spChg chg="mod">
          <ac:chgData name="Kanstantsin Tsedryk" userId="708e2d0a-1804-4a88-8649-0d6086050429" providerId="ADAL" clId="{F3E7D5D5-9B46-46BE-AE37-F66F7B2D3297}" dt="2023-02-09T15:44:13.045" v="432" actId="14861"/>
          <ac:spMkLst>
            <pc:docMk/>
            <pc:sldMk cId="1562348600" sldId="350"/>
            <ac:spMk id="32" creationId="{42E8506D-54B9-8F1B-5255-FCCCDDFF5E44}"/>
          </ac:spMkLst>
        </pc:spChg>
        <pc:spChg chg="del">
          <ac:chgData name="Kanstantsin Tsedryk" userId="708e2d0a-1804-4a88-8649-0d6086050429" providerId="ADAL" clId="{F3E7D5D5-9B46-46BE-AE37-F66F7B2D3297}" dt="2023-02-08T21:14:41.957" v="235" actId="478"/>
          <ac:spMkLst>
            <pc:docMk/>
            <pc:sldMk cId="1562348600" sldId="350"/>
            <ac:spMk id="33" creationId="{81728C3A-1E61-61B4-BDBF-16CFF2516072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34" creationId="{AB0BBA3E-1A40-3DE8-B921-5313BA4632CF}"/>
          </ac:spMkLst>
        </pc:spChg>
        <pc:spChg chg="del">
          <ac:chgData name="Kanstantsin Tsedryk" userId="708e2d0a-1804-4a88-8649-0d6086050429" providerId="ADAL" clId="{F3E7D5D5-9B46-46BE-AE37-F66F7B2D3297}" dt="2023-02-08T21:14:41.957" v="235" actId="478"/>
          <ac:spMkLst>
            <pc:docMk/>
            <pc:sldMk cId="1562348600" sldId="350"/>
            <ac:spMk id="35" creationId="{F48453D1-7809-9047-F471-A5C6087097E1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36" creationId="{2707B518-64A8-794D-2AFB-BA74831B8859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37" creationId="{8B36C80C-CDB6-2488-62F9-42A2CF44D14E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38" creationId="{C590D30E-E64F-FD38-6B3C-89FC80785473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39" creationId="{05773617-E1B4-B6DC-A42F-85DD383B95C4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0" creationId="{89C846C2-03FE-5B83-6B5B-7FC28D5EAE70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1" creationId="{73B6D090-7FD4-6208-631E-B18BEB89AC2E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2" creationId="{EAEE73BA-6756-40AC-F046-D58367EAEAB5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3" creationId="{6AA4CB6A-4C5F-0E93-F648-2145482BD4F0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4" creationId="{1E703E73-7B6D-4AA9-C29A-33F6F51B0B56}"/>
          </ac:spMkLst>
        </pc:spChg>
        <pc:spChg chg="del">
          <ac:chgData name="Kanstantsin Tsedryk" userId="708e2d0a-1804-4a88-8649-0d6086050429" providerId="ADAL" clId="{F3E7D5D5-9B46-46BE-AE37-F66F7B2D3297}" dt="2023-02-08T21:14:41.957" v="235" actId="478"/>
          <ac:spMkLst>
            <pc:docMk/>
            <pc:sldMk cId="1562348600" sldId="350"/>
            <ac:spMk id="45" creationId="{9D4D4CCA-5D15-1472-71C4-901AE205F1EB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6" creationId="{52AAF51F-5A2A-16C9-D40E-869CA07F3A3D}"/>
          </ac:spMkLst>
        </pc:spChg>
        <pc:spChg chg="del">
          <ac:chgData name="Kanstantsin Tsedryk" userId="708e2d0a-1804-4a88-8649-0d6086050429" providerId="ADAL" clId="{F3E7D5D5-9B46-46BE-AE37-F66F7B2D3297}" dt="2023-02-08T21:14:41.957" v="235" actId="478"/>
          <ac:spMkLst>
            <pc:docMk/>
            <pc:sldMk cId="1562348600" sldId="350"/>
            <ac:spMk id="47" creationId="{C87A4470-2433-D6EB-7846-CE8740B4DFD4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8" creationId="{F4092841-FE04-4CC2-F671-3FBD6BB50D32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49" creationId="{008E3353-1A59-5749-297C-C86839D22373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0" creationId="{ABBB32C1-101F-ABAA-A893-B796121D7CB3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1" creationId="{3E50F93F-EE43-553C-8028-198132C8375B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2" creationId="{65570918-01D6-9818-D2C2-CD3037660E65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3" creationId="{BB878581-6BD9-E622-D32E-3AC44573A28E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4" creationId="{A8B1DAF6-0D0A-AAE4-14BA-E251BAE55ED6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5" creationId="{A49C6E97-E4B8-DBD5-19E0-550D9F8AF0B6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6" creationId="{AE8DBFB5-0FC6-5367-EED3-A2BFCF24F94A}"/>
          </ac:spMkLst>
        </pc:spChg>
        <pc:spChg chg="del">
          <ac:chgData name="Kanstantsin Tsedryk" userId="708e2d0a-1804-4a88-8649-0d6086050429" providerId="ADAL" clId="{F3E7D5D5-9B46-46BE-AE37-F66F7B2D3297}" dt="2023-02-08T21:14:39.677" v="234" actId="478"/>
          <ac:spMkLst>
            <pc:docMk/>
            <pc:sldMk cId="1562348600" sldId="350"/>
            <ac:spMk id="57" creationId="{BE1EB67C-94BE-FC6D-87E1-E529AF32B1E5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58" creationId="{6B193420-CE02-6E70-50A3-87A21994EB91}"/>
          </ac:spMkLst>
        </pc:spChg>
        <pc:spChg chg="add del mod">
          <ac:chgData name="Kanstantsin Tsedryk" userId="708e2d0a-1804-4a88-8649-0d6086050429" providerId="ADAL" clId="{F3E7D5D5-9B46-46BE-AE37-F66F7B2D3297}" dt="2023-02-08T21:17:21.540" v="239"/>
          <ac:spMkLst>
            <pc:docMk/>
            <pc:sldMk cId="1562348600" sldId="350"/>
            <ac:spMk id="59" creationId="{D155B189-8012-467C-9282-AFB138B54031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0" creationId="{D5282E83-BDBA-464C-E777-8EFC9E2F2BE3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1" creationId="{3BA1211F-53D9-063F-F210-7AE1A358C70B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2" creationId="{0622C567-D683-D606-93FF-052EE766788C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3" creationId="{1B6216AC-BE31-0C37-5E54-DBC141196C6A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4" creationId="{8A2C7E8C-A5BB-991F-9522-79DC0305EBF5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5" creationId="{F6169EFB-4F9D-870A-45DA-90E6C828A288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6" creationId="{59DE45A0-E33E-388A-5136-61A9AA53F368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7" creationId="{18885956-E369-D7D2-132A-C882C5B9FEB0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68" creationId="{0684B629-75B6-8656-F857-DC76FE8FFEC7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69" creationId="{7110D162-C7AD-3A77-B408-C7968C1983D9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0" creationId="{7DE1C118-C877-ABDB-0D5B-8703720FCFD6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1" creationId="{137E59E7-2F6D-79FD-6642-250D11B20E3C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2" creationId="{E0C0EA34-7349-56BD-8096-4ED086FB427A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3" creationId="{D8EAED00-0E98-4855-A162-CB6C8E76CA34}"/>
          </ac:spMkLst>
        </pc:spChg>
        <pc:spChg chg="add mod">
          <ac:chgData name="Kanstantsin Tsedryk" userId="708e2d0a-1804-4a88-8649-0d6086050429" providerId="ADAL" clId="{F3E7D5D5-9B46-46BE-AE37-F66F7B2D3297}" dt="2023-02-08T21:20:13.147" v="287" actId="1036"/>
          <ac:spMkLst>
            <pc:docMk/>
            <pc:sldMk cId="1562348600" sldId="350"/>
            <ac:spMk id="74" creationId="{0B5F1DCA-6CC2-A4F8-3E78-DBA41C530822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5" creationId="{4D2E2558-EC17-575C-17E4-1684CBEA3F88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6" creationId="{951D8C6D-AECE-87B1-CF03-9E051065A270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7" creationId="{E7CD33B8-B3DA-A6CF-E7EB-DF0723E0C8BD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78" creationId="{13A502A3-A0A8-5522-DA46-00C979A8973C}"/>
          </ac:spMkLst>
        </pc:spChg>
        <pc:spChg chg="add mod">
          <ac:chgData name="Kanstantsin Tsedryk" userId="708e2d0a-1804-4a88-8649-0d6086050429" providerId="ADAL" clId="{F3E7D5D5-9B46-46BE-AE37-F66F7B2D3297}" dt="2023-02-08T21:20:17.528" v="296" actId="1036"/>
          <ac:spMkLst>
            <pc:docMk/>
            <pc:sldMk cId="1562348600" sldId="350"/>
            <ac:spMk id="79" creationId="{F87DD1DA-AA93-5814-5671-9402FD9E562E}"/>
          </ac:spMkLst>
        </pc:spChg>
        <pc:spChg chg="add mod">
          <ac:chgData name="Kanstantsin Tsedryk" userId="708e2d0a-1804-4a88-8649-0d6086050429" providerId="ADAL" clId="{F3E7D5D5-9B46-46BE-AE37-F66F7B2D3297}" dt="2023-02-08T21:17:27.217" v="241" actId="1076"/>
          <ac:spMkLst>
            <pc:docMk/>
            <pc:sldMk cId="1562348600" sldId="350"/>
            <ac:spMk id="80" creationId="{B6111B96-CE18-5DBF-E99A-3D36D94CDFFA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81" creationId="{DF1DD6D0-5FED-2129-4755-443FECEBD7FF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82" creationId="{A248176B-75F6-7C73-F972-F56D4AAB1C79}"/>
          </ac:spMkLst>
        </pc:spChg>
        <pc:spChg chg="add mod">
          <ac:chgData name="Kanstantsin Tsedryk" userId="708e2d0a-1804-4a88-8649-0d6086050429" providerId="ADAL" clId="{F3E7D5D5-9B46-46BE-AE37-F66F7B2D3297}" dt="2023-02-08T21:20:37.734" v="314" actId="1037"/>
          <ac:spMkLst>
            <pc:docMk/>
            <pc:sldMk cId="1562348600" sldId="350"/>
            <ac:spMk id="83" creationId="{A4E658EF-5A6F-0BB8-7E00-42D5CABE9F13}"/>
          </ac:spMkLst>
        </pc:spChg>
        <pc:grpChg chg="add del mod">
          <ac:chgData name="Kanstantsin Tsedryk" userId="708e2d0a-1804-4a88-8649-0d6086050429" providerId="ADAL" clId="{F3E7D5D5-9B46-46BE-AE37-F66F7B2D3297}" dt="2023-02-08T21:14:26.098" v="233" actId="478"/>
          <ac:grpSpMkLst>
            <pc:docMk/>
            <pc:sldMk cId="1562348600" sldId="350"/>
            <ac:grpSpMk id="7" creationId="{992FE6EA-9600-9403-A23B-1AAD49544439}"/>
          </ac:grpSpMkLst>
        </pc:grpChg>
      </pc:sldChg>
      <pc:sldChg chg="addSp delSp modSp new mod modAnim">
        <pc:chgData name="Kanstantsin Tsedryk" userId="708e2d0a-1804-4a88-8649-0d6086050429" providerId="ADAL" clId="{F3E7D5D5-9B46-46BE-AE37-F66F7B2D3297}" dt="2023-02-27T15:21:07.422" v="613" actId="1038"/>
        <pc:sldMkLst>
          <pc:docMk/>
          <pc:sldMk cId="3622267357" sldId="351"/>
        </pc:sldMkLst>
        <pc:spChg chg="mod">
          <ac:chgData name="Kanstantsin Tsedryk" userId="708e2d0a-1804-4a88-8649-0d6086050429" providerId="ADAL" clId="{F3E7D5D5-9B46-46BE-AE37-F66F7B2D3297}" dt="2023-02-09T15:42:57.379" v="419"/>
          <ac:spMkLst>
            <pc:docMk/>
            <pc:sldMk cId="3622267357" sldId="351"/>
            <ac:spMk id="2" creationId="{12D8A975-7BF3-51BE-6480-AB77241A973E}"/>
          </ac:spMkLst>
        </pc:spChg>
        <pc:spChg chg="add del mod">
          <ac:chgData name="Kanstantsin Tsedryk" userId="708e2d0a-1804-4a88-8649-0d6086050429" providerId="ADAL" clId="{F3E7D5D5-9B46-46BE-AE37-F66F7B2D3297}" dt="2023-02-09T15:43:11.626" v="421"/>
          <ac:spMkLst>
            <pc:docMk/>
            <pc:sldMk cId="3622267357" sldId="351"/>
            <ac:spMk id="3" creationId="{8C2343A7-BE26-D8EA-04F1-EEEE4658D6FC}"/>
          </ac:spMkLst>
        </pc:spChg>
        <pc:spChg chg="mod">
          <ac:chgData name="Kanstantsin Tsedryk" userId="708e2d0a-1804-4a88-8649-0d6086050429" providerId="ADAL" clId="{F3E7D5D5-9B46-46BE-AE37-F66F7B2D3297}" dt="2023-02-09T15:43:09.485" v="420"/>
          <ac:spMkLst>
            <pc:docMk/>
            <pc:sldMk cId="3622267357" sldId="351"/>
            <ac:spMk id="5" creationId="{8F67310E-8C89-5FA3-330C-9B67CB2FF13F}"/>
          </ac:spMkLst>
        </pc:spChg>
        <pc:spChg chg="mod">
          <ac:chgData name="Kanstantsin Tsedryk" userId="708e2d0a-1804-4a88-8649-0d6086050429" providerId="ADAL" clId="{F3E7D5D5-9B46-46BE-AE37-F66F7B2D3297}" dt="2023-02-09T15:43:09.485" v="420"/>
          <ac:spMkLst>
            <pc:docMk/>
            <pc:sldMk cId="3622267357" sldId="351"/>
            <ac:spMk id="6" creationId="{FFC96C7D-3DE0-669E-5C47-6680B603676E}"/>
          </ac:spMkLst>
        </pc:spChg>
        <pc:spChg chg="mod">
          <ac:chgData name="Kanstantsin Tsedryk" userId="708e2d0a-1804-4a88-8649-0d6086050429" providerId="ADAL" clId="{F3E7D5D5-9B46-46BE-AE37-F66F7B2D3297}" dt="2023-02-09T15:43:09.485" v="420"/>
          <ac:spMkLst>
            <pc:docMk/>
            <pc:sldMk cId="3622267357" sldId="351"/>
            <ac:spMk id="8" creationId="{9EC22BF6-5907-C2E2-EF88-D8E5CD4416AC}"/>
          </ac:spMkLst>
        </pc:spChg>
        <pc:spChg chg="mod">
          <ac:chgData name="Kanstantsin Tsedryk" userId="708e2d0a-1804-4a88-8649-0d6086050429" providerId="ADAL" clId="{F3E7D5D5-9B46-46BE-AE37-F66F7B2D3297}" dt="2023-02-09T15:43:09.485" v="420"/>
          <ac:spMkLst>
            <pc:docMk/>
            <pc:sldMk cId="3622267357" sldId="351"/>
            <ac:spMk id="9" creationId="{E9CC93C1-674F-5FFC-764A-522A1C6A0422}"/>
          </ac:spMkLst>
        </pc:spChg>
        <pc:spChg chg="mod">
          <ac:chgData name="Kanstantsin Tsedryk" userId="708e2d0a-1804-4a88-8649-0d6086050429" providerId="ADAL" clId="{F3E7D5D5-9B46-46BE-AE37-F66F7B2D3297}" dt="2023-02-09T15:43:09.485" v="420"/>
          <ac:spMkLst>
            <pc:docMk/>
            <pc:sldMk cId="3622267357" sldId="351"/>
            <ac:spMk id="11" creationId="{85F297AF-4CCF-ADEE-C172-3D3CC682ED9F}"/>
          </ac:spMkLst>
        </pc:spChg>
        <pc:spChg chg="mod">
          <ac:chgData name="Kanstantsin Tsedryk" userId="708e2d0a-1804-4a88-8649-0d6086050429" providerId="ADAL" clId="{F3E7D5D5-9B46-46BE-AE37-F66F7B2D3297}" dt="2023-02-09T15:43:09.485" v="420"/>
          <ac:spMkLst>
            <pc:docMk/>
            <pc:sldMk cId="3622267357" sldId="351"/>
            <ac:spMk id="12" creationId="{CBCB6F21-F6E0-7E2B-4840-B19247E70E0F}"/>
          </ac:spMkLst>
        </pc:spChg>
        <pc:spChg chg="add del mod">
          <ac:chgData name="Kanstantsin Tsedryk" userId="708e2d0a-1804-4a88-8649-0d6086050429" providerId="ADAL" clId="{F3E7D5D5-9B46-46BE-AE37-F66F7B2D3297}" dt="2023-02-09T15:43:11.626" v="421"/>
          <ac:spMkLst>
            <pc:docMk/>
            <pc:sldMk cId="3622267357" sldId="351"/>
            <ac:spMk id="13" creationId="{ADBF75CC-8CFF-3B56-AD33-66DBEFFBF0D7}"/>
          </ac:spMkLst>
        </pc:spChg>
        <pc:spChg chg="add del mod">
          <ac:chgData name="Kanstantsin Tsedryk" userId="708e2d0a-1804-4a88-8649-0d6086050429" providerId="ADAL" clId="{F3E7D5D5-9B46-46BE-AE37-F66F7B2D3297}" dt="2023-02-09T15:43:11.626" v="421"/>
          <ac:spMkLst>
            <pc:docMk/>
            <pc:sldMk cId="3622267357" sldId="351"/>
            <ac:spMk id="14" creationId="{F7390921-0D84-6479-BD7D-FC5488CE9C76}"/>
          </ac:spMkLst>
        </pc:spChg>
        <pc:spChg chg="add mod">
          <ac:chgData name="Kanstantsin Tsedryk" userId="708e2d0a-1804-4a88-8649-0d6086050429" providerId="ADAL" clId="{F3E7D5D5-9B46-46BE-AE37-F66F7B2D3297}" dt="2023-02-09T15:44:20.130" v="433" actId="14861"/>
          <ac:spMkLst>
            <pc:docMk/>
            <pc:sldMk cId="3622267357" sldId="351"/>
            <ac:spMk id="15" creationId="{5CD56D42-AF0E-3A27-D60C-025A2ECCF0EF}"/>
          </ac:spMkLst>
        </pc:spChg>
        <pc:spChg chg="mod">
          <ac:chgData name="Kanstantsin Tsedryk" userId="708e2d0a-1804-4a88-8649-0d6086050429" providerId="ADAL" clId="{F3E7D5D5-9B46-46BE-AE37-F66F7B2D3297}" dt="2023-02-09T15:58:53.903" v="595" actId="1036"/>
          <ac:spMkLst>
            <pc:docMk/>
            <pc:sldMk cId="3622267357" sldId="351"/>
            <ac:spMk id="17" creationId="{80A18495-B3CD-600D-2F71-EF0A30125E91}"/>
          </ac:spMkLst>
        </pc:spChg>
        <pc:spChg chg="mod">
          <ac:chgData name="Kanstantsin Tsedryk" userId="708e2d0a-1804-4a88-8649-0d6086050429" providerId="ADAL" clId="{F3E7D5D5-9B46-46BE-AE37-F66F7B2D3297}" dt="2023-02-27T15:20:56.199" v="604" actId="1037"/>
          <ac:spMkLst>
            <pc:docMk/>
            <pc:sldMk cId="3622267357" sldId="351"/>
            <ac:spMk id="18" creationId="{B02FAAE3-590C-DA3A-EFE5-7B2332A14133}"/>
          </ac:spMkLst>
        </pc:spChg>
        <pc:spChg chg="mod">
          <ac:chgData name="Kanstantsin Tsedryk" userId="708e2d0a-1804-4a88-8649-0d6086050429" providerId="ADAL" clId="{F3E7D5D5-9B46-46BE-AE37-F66F7B2D3297}" dt="2023-02-09T15:58:53.903" v="595" actId="1036"/>
          <ac:spMkLst>
            <pc:docMk/>
            <pc:sldMk cId="3622267357" sldId="351"/>
            <ac:spMk id="20" creationId="{BD50D524-3219-BB0F-81A0-5454E130794E}"/>
          </ac:spMkLst>
        </pc:spChg>
        <pc:spChg chg="mod">
          <ac:chgData name="Kanstantsin Tsedryk" userId="708e2d0a-1804-4a88-8649-0d6086050429" providerId="ADAL" clId="{F3E7D5D5-9B46-46BE-AE37-F66F7B2D3297}" dt="2023-02-27T15:21:07.422" v="613" actId="1038"/>
          <ac:spMkLst>
            <pc:docMk/>
            <pc:sldMk cId="3622267357" sldId="351"/>
            <ac:spMk id="21" creationId="{5C965CD1-C8CE-13DF-3C87-CB52E9716582}"/>
          </ac:spMkLst>
        </pc:spChg>
        <pc:spChg chg="mod">
          <ac:chgData name="Kanstantsin Tsedryk" userId="708e2d0a-1804-4a88-8649-0d6086050429" providerId="ADAL" clId="{F3E7D5D5-9B46-46BE-AE37-F66F7B2D3297}" dt="2023-02-09T15:58:53.903" v="595" actId="1036"/>
          <ac:spMkLst>
            <pc:docMk/>
            <pc:sldMk cId="3622267357" sldId="351"/>
            <ac:spMk id="23" creationId="{C60FA6DD-67B9-8CEA-F9CB-B10957B32512}"/>
          </ac:spMkLst>
        </pc:spChg>
        <pc:spChg chg="mod">
          <ac:chgData name="Kanstantsin Tsedryk" userId="708e2d0a-1804-4a88-8649-0d6086050429" providerId="ADAL" clId="{F3E7D5D5-9B46-46BE-AE37-F66F7B2D3297}" dt="2023-02-27T15:21:02.110" v="609" actId="1037"/>
          <ac:spMkLst>
            <pc:docMk/>
            <pc:sldMk cId="3622267357" sldId="351"/>
            <ac:spMk id="24" creationId="{AC390AEA-D914-6F6C-1A33-81B128A12377}"/>
          </ac:spMkLst>
        </pc:spChg>
        <pc:spChg chg="add mod">
          <ac:chgData name="Kanstantsin Tsedryk" userId="708e2d0a-1804-4a88-8649-0d6086050429" providerId="ADAL" clId="{F3E7D5D5-9B46-46BE-AE37-F66F7B2D3297}" dt="2023-02-09T15:58:53.903" v="595" actId="1036"/>
          <ac:spMkLst>
            <pc:docMk/>
            <pc:sldMk cId="3622267357" sldId="351"/>
            <ac:spMk id="25" creationId="{4EFC113D-7B13-6F27-2D55-A9E5DE081E8B}"/>
          </ac:spMkLst>
        </pc:spChg>
        <pc:spChg chg="add mod">
          <ac:chgData name="Kanstantsin Tsedryk" userId="708e2d0a-1804-4a88-8649-0d6086050429" providerId="ADAL" clId="{F3E7D5D5-9B46-46BE-AE37-F66F7B2D3297}" dt="2023-02-09T15:58:53.903" v="595" actId="1036"/>
          <ac:spMkLst>
            <pc:docMk/>
            <pc:sldMk cId="3622267357" sldId="351"/>
            <ac:spMk id="26" creationId="{9879BB09-8968-6838-A2C8-0A910196D6CE}"/>
          </ac:spMkLst>
        </pc:spChg>
        <pc:grpChg chg="add del mod">
          <ac:chgData name="Kanstantsin Tsedryk" userId="708e2d0a-1804-4a88-8649-0d6086050429" providerId="ADAL" clId="{F3E7D5D5-9B46-46BE-AE37-F66F7B2D3297}" dt="2023-02-09T15:43:11.626" v="421"/>
          <ac:grpSpMkLst>
            <pc:docMk/>
            <pc:sldMk cId="3622267357" sldId="351"/>
            <ac:grpSpMk id="4" creationId="{CAF30799-CE88-4B83-F9BA-2E28D1B5CE89}"/>
          </ac:grpSpMkLst>
        </pc:grpChg>
        <pc:grpChg chg="add del mod">
          <ac:chgData name="Kanstantsin Tsedryk" userId="708e2d0a-1804-4a88-8649-0d6086050429" providerId="ADAL" clId="{F3E7D5D5-9B46-46BE-AE37-F66F7B2D3297}" dt="2023-02-09T15:43:11.626" v="421"/>
          <ac:grpSpMkLst>
            <pc:docMk/>
            <pc:sldMk cId="3622267357" sldId="351"/>
            <ac:grpSpMk id="7" creationId="{C7A3947F-EBF0-C2B4-BFEF-6E4D43EC2154}"/>
          </ac:grpSpMkLst>
        </pc:grpChg>
        <pc:grpChg chg="add del mod">
          <ac:chgData name="Kanstantsin Tsedryk" userId="708e2d0a-1804-4a88-8649-0d6086050429" providerId="ADAL" clId="{F3E7D5D5-9B46-46BE-AE37-F66F7B2D3297}" dt="2023-02-09T15:43:11.626" v="421"/>
          <ac:grpSpMkLst>
            <pc:docMk/>
            <pc:sldMk cId="3622267357" sldId="351"/>
            <ac:grpSpMk id="10" creationId="{07597D2B-C378-3C17-6821-4118E3ED1CB3}"/>
          </ac:grpSpMkLst>
        </pc:grpChg>
        <pc:grpChg chg="add mod">
          <ac:chgData name="Kanstantsin Tsedryk" userId="708e2d0a-1804-4a88-8649-0d6086050429" providerId="ADAL" clId="{F3E7D5D5-9B46-46BE-AE37-F66F7B2D3297}" dt="2023-02-09T15:58:53.903" v="595" actId="1036"/>
          <ac:grpSpMkLst>
            <pc:docMk/>
            <pc:sldMk cId="3622267357" sldId="351"/>
            <ac:grpSpMk id="16" creationId="{073F291F-F505-0F4A-E55E-BBE69F4FB690}"/>
          </ac:grpSpMkLst>
        </pc:grpChg>
        <pc:grpChg chg="add mod">
          <ac:chgData name="Kanstantsin Tsedryk" userId="708e2d0a-1804-4a88-8649-0d6086050429" providerId="ADAL" clId="{F3E7D5D5-9B46-46BE-AE37-F66F7B2D3297}" dt="2023-02-09T15:58:53.903" v="595" actId="1036"/>
          <ac:grpSpMkLst>
            <pc:docMk/>
            <pc:sldMk cId="3622267357" sldId="351"/>
            <ac:grpSpMk id="19" creationId="{18388975-F663-C50A-4A79-CB5073F5A232}"/>
          </ac:grpSpMkLst>
        </pc:grpChg>
        <pc:grpChg chg="add mod">
          <ac:chgData name="Kanstantsin Tsedryk" userId="708e2d0a-1804-4a88-8649-0d6086050429" providerId="ADAL" clId="{F3E7D5D5-9B46-46BE-AE37-F66F7B2D3297}" dt="2023-02-09T15:58:53.903" v="595" actId="1036"/>
          <ac:grpSpMkLst>
            <pc:docMk/>
            <pc:sldMk cId="3622267357" sldId="351"/>
            <ac:grpSpMk id="22" creationId="{7855EFF7-9A21-575B-E931-E6F980B80A33}"/>
          </ac:grpSpMkLst>
        </pc:grpChg>
      </pc:sldChg>
      <pc:sldChg chg="addSp delSp modSp new mod modAnim">
        <pc:chgData name="Kanstantsin Tsedryk" userId="708e2d0a-1804-4a88-8649-0d6086050429" providerId="ADAL" clId="{F3E7D5D5-9B46-46BE-AE37-F66F7B2D3297}" dt="2023-02-27T15:30:09.882" v="658" actId="1037"/>
        <pc:sldMkLst>
          <pc:docMk/>
          <pc:sldMk cId="2064132884" sldId="352"/>
        </pc:sldMkLst>
        <pc:spChg chg="mod">
          <ac:chgData name="Kanstantsin Tsedryk" userId="708e2d0a-1804-4a88-8649-0d6086050429" providerId="ADAL" clId="{F3E7D5D5-9B46-46BE-AE37-F66F7B2D3297}" dt="2023-02-09T15:45:20.471" v="440"/>
          <ac:spMkLst>
            <pc:docMk/>
            <pc:sldMk cId="2064132884" sldId="352"/>
            <ac:spMk id="2" creationId="{6B65069A-7010-5706-6516-66C110F1A933}"/>
          </ac:spMkLst>
        </pc:spChg>
        <pc:spChg chg="add del mod">
          <ac:chgData name="Kanstantsin Tsedryk" userId="708e2d0a-1804-4a88-8649-0d6086050429" providerId="ADAL" clId="{F3E7D5D5-9B46-46BE-AE37-F66F7B2D3297}" dt="2023-02-09T15:45:36.023" v="442"/>
          <ac:spMkLst>
            <pc:docMk/>
            <pc:sldMk cId="2064132884" sldId="352"/>
            <ac:spMk id="3" creationId="{C973C8E0-293A-FFD7-3CED-4169D7C88340}"/>
          </ac:spMkLst>
        </pc:spChg>
        <pc:spChg chg="mod">
          <ac:chgData name="Kanstantsin Tsedryk" userId="708e2d0a-1804-4a88-8649-0d6086050429" providerId="ADAL" clId="{F3E7D5D5-9B46-46BE-AE37-F66F7B2D3297}" dt="2023-02-09T15:45:32.609" v="441"/>
          <ac:spMkLst>
            <pc:docMk/>
            <pc:sldMk cId="2064132884" sldId="352"/>
            <ac:spMk id="5" creationId="{079D627A-DD81-08C9-11C3-53C8E732C3E9}"/>
          </ac:spMkLst>
        </pc:spChg>
        <pc:spChg chg="mod">
          <ac:chgData name="Kanstantsin Tsedryk" userId="708e2d0a-1804-4a88-8649-0d6086050429" providerId="ADAL" clId="{F3E7D5D5-9B46-46BE-AE37-F66F7B2D3297}" dt="2023-02-09T15:45:32.609" v="441"/>
          <ac:spMkLst>
            <pc:docMk/>
            <pc:sldMk cId="2064132884" sldId="352"/>
            <ac:spMk id="6" creationId="{D226153F-AAE7-18A3-2660-CF0A7022B09B}"/>
          </ac:spMkLst>
        </pc:spChg>
        <pc:spChg chg="add del mod">
          <ac:chgData name="Kanstantsin Tsedryk" userId="708e2d0a-1804-4a88-8649-0d6086050429" providerId="ADAL" clId="{F3E7D5D5-9B46-46BE-AE37-F66F7B2D3297}" dt="2023-02-09T15:45:36.023" v="442"/>
          <ac:spMkLst>
            <pc:docMk/>
            <pc:sldMk cId="2064132884" sldId="352"/>
            <ac:spMk id="7" creationId="{365E9ACF-0049-765A-203B-A315CC9B7E45}"/>
          </ac:spMkLst>
        </pc:spChg>
        <pc:spChg chg="add del mod">
          <ac:chgData name="Kanstantsin Tsedryk" userId="708e2d0a-1804-4a88-8649-0d6086050429" providerId="ADAL" clId="{F3E7D5D5-9B46-46BE-AE37-F66F7B2D3297}" dt="2023-02-09T15:45:36.023" v="442"/>
          <ac:spMkLst>
            <pc:docMk/>
            <pc:sldMk cId="2064132884" sldId="352"/>
            <ac:spMk id="8" creationId="{95FE8254-36A8-EB7A-F9C9-5EA2BFB5FE1F}"/>
          </ac:spMkLst>
        </pc:spChg>
        <pc:spChg chg="mod">
          <ac:chgData name="Kanstantsin Tsedryk" userId="708e2d0a-1804-4a88-8649-0d6086050429" providerId="ADAL" clId="{F3E7D5D5-9B46-46BE-AE37-F66F7B2D3297}" dt="2023-02-09T15:45:32.609" v="441"/>
          <ac:spMkLst>
            <pc:docMk/>
            <pc:sldMk cId="2064132884" sldId="352"/>
            <ac:spMk id="10" creationId="{0A534C70-75F8-FCBC-5210-66DDA9B247C7}"/>
          </ac:spMkLst>
        </pc:spChg>
        <pc:spChg chg="mod">
          <ac:chgData name="Kanstantsin Tsedryk" userId="708e2d0a-1804-4a88-8649-0d6086050429" providerId="ADAL" clId="{F3E7D5D5-9B46-46BE-AE37-F66F7B2D3297}" dt="2023-02-09T15:45:32.609" v="441"/>
          <ac:spMkLst>
            <pc:docMk/>
            <pc:sldMk cId="2064132884" sldId="352"/>
            <ac:spMk id="11" creationId="{CCDCB055-9C18-CE6B-0E3C-DB3A5C011F63}"/>
          </ac:spMkLst>
        </pc:spChg>
        <pc:spChg chg="add del mod">
          <ac:chgData name="Kanstantsin Tsedryk" userId="708e2d0a-1804-4a88-8649-0d6086050429" providerId="ADAL" clId="{F3E7D5D5-9B46-46BE-AE37-F66F7B2D3297}" dt="2023-02-09T15:45:36.023" v="442"/>
          <ac:spMkLst>
            <pc:docMk/>
            <pc:sldMk cId="2064132884" sldId="352"/>
            <ac:spMk id="12" creationId="{31F96A93-B38D-9D04-EA92-6F611A6D735E}"/>
          </ac:spMkLst>
        </pc:spChg>
        <pc:spChg chg="add del mod">
          <ac:chgData name="Kanstantsin Tsedryk" userId="708e2d0a-1804-4a88-8649-0d6086050429" providerId="ADAL" clId="{F3E7D5D5-9B46-46BE-AE37-F66F7B2D3297}" dt="2023-02-09T15:45:36.023" v="442"/>
          <ac:spMkLst>
            <pc:docMk/>
            <pc:sldMk cId="2064132884" sldId="352"/>
            <ac:spMk id="13" creationId="{47241C90-FA26-E905-88A0-C285C3613C6B}"/>
          </ac:spMkLst>
        </pc:spChg>
        <pc:spChg chg="add del mod">
          <ac:chgData name="Kanstantsin Tsedryk" userId="708e2d0a-1804-4a88-8649-0d6086050429" providerId="ADAL" clId="{F3E7D5D5-9B46-46BE-AE37-F66F7B2D3297}" dt="2023-02-09T15:45:36.023" v="442"/>
          <ac:spMkLst>
            <pc:docMk/>
            <pc:sldMk cId="2064132884" sldId="352"/>
            <ac:spMk id="14" creationId="{47E6F9E0-F5F7-9BD8-8877-268F06416059}"/>
          </ac:spMkLst>
        </pc:spChg>
        <pc:spChg chg="add del mod">
          <ac:chgData name="Kanstantsin Tsedryk" userId="708e2d0a-1804-4a88-8649-0d6086050429" providerId="ADAL" clId="{F3E7D5D5-9B46-46BE-AE37-F66F7B2D3297}" dt="2023-02-09T15:45:36.023" v="442"/>
          <ac:spMkLst>
            <pc:docMk/>
            <pc:sldMk cId="2064132884" sldId="352"/>
            <ac:spMk id="15" creationId="{5DE3C2BC-B50A-AF99-FC38-DA43617D5D85}"/>
          </ac:spMkLst>
        </pc:spChg>
        <pc:spChg chg="add mod">
          <ac:chgData name="Kanstantsin Tsedryk" userId="708e2d0a-1804-4a88-8649-0d6086050429" providerId="ADAL" clId="{F3E7D5D5-9B46-46BE-AE37-F66F7B2D3297}" dt="2023-02-09T15:54:41.448" v="526" actId="403"/>
          <ac:spMkLst>
            <pc:docMk/>
            <pc:sldMk cId="2064132884" sldId="352"/>
            <ac:spMk id="16" creationId="{B3E42A0D-1605-4BB5-EAFB-0C5384373DE0}"/>
          </ac:spMkLst>
        </pc:spChg>
        <pc:spChg chg="mod">
          <ac:chgData name="Kanstantsin Tsedryk" userId="708e2d0a-1804-4a88-8649-0d6086050429" providerId="ADAL" clId="{F3E7D5D5-9B46-46BE-AE37-F66F7B2D3297}" dt="2023-02-27T15:29:54.656" v="621" actId="20577"/>
          <ac:spMkLst>
            <pc:docMk/>
            <pc:sldMk cId="2064132884" sldId="352"/>
            <ac:spMk id="18" creationId="{F66B56AD-5EB6-75F6-6EE5-01F67C210878}"/>
          </ac:spMkLst>
        </pc:spChg>
        <pc:spChg chg="mod">
          <ac:chgData name="Kanstantsin Tsedryk" userId="708e2d0a-1804-4a88-8649-0d6086050429" providerId="ADAL" clId="{F3E7D5D5-9B46-46BE-AE37-F66F7B2D3297}" dt="2023-02-27T15:30:09.882" v="658" actId="1037"/>
          <ac:spMkLst>
            <pc:docMk/>
            <pc:sldMk cId="2064132884" sldId="352"/>
            <ac:spMk id="19" creationId="{BA3EC49E-17A4-05AF-0818-7903732DC54B}"/>
          </ac:spMkLst>
        </pc:spChg>
        <pc:spChg chg="add mod">
          <ac:chgData name="Kanstantsin Tsedryk" userId="708e2d0a-1804-4a88-8649-0d6086050429" providerId="ADAL" clId="{F3E7D5D5-9B46-46BE-AE37-F66F7B2D3297}" dt="2023-02-09T15:57:00.134" v="579" actId="1035"/>
          <ac:spMkLst>
            <pc:docMk/>
            <pc:sldMk cId="2064132884" sldId="352"/>
            <ac:spMk id="20" creationId="{CE80CA0E-9342-07CC-D5B0-54FB39582D58}"/>
          </ac:spMkLst>
        </pc:spChg>
        <pc:spChg chg="add mod">
          <ac:chgData name="Kanstantsin Tsedryk" userId="708e2d0a-1804-4a88-8649-0d6086050429" providerId="ADAL" clId="{F3E7D5D5-9B46-46BE-AE37-F66F7B2D3297}" dt="2023-02-09T15:57:00.134" v="579" actId="1035"/>
          <ac:spMkLst>
            <pc:docMk/>
            <pc:sldMk cId="2064132884" sldId="352"/>
            <ac:spMk id="21" creationId="{EF1F5E03-D8F0-A50B-BEC0-5A0F3D117661}"/>
          </ac:spMkLst>
        </pc:spChg>
        <pc:spChg chg="mod">
          <ac:chgData name="Kanstantsin Tsedryk" userId="708e2d0a-1804-4a88-8649-0d6086050429" providerId="ADAL" clId="{F3E7D5D5-9B46-46BE-AE37-F66F7B2D3297}" dt="2023-02-09T15:55:25.927" v="534" actId="20577"/>
          <ac:spMkLst>
            <pc:docMk/>
            <pc:sldMk cId="2064132884" sldId="352"/>
            <ac:spMk id="23" creationId="{DB6189EA-8470-7DE7-DC8E-F151F5237A2A}"/>
          </ac:spMkLst>
        </pc:spChg>
        <pc:spChg chg="mod">
          <ac:chgData name="Kanstantsin Tsedryk" userId="708e2d0a-1804-4a88-8649-0d6086050429" providerId="ADAL" clId="{F3E7D5D5-9B46-46BE-AE37-F66F7B2D3297}" dt="2023-02-09T15:55:24.820" v="533" actId="1076"/>
          <ac:spMkLst>
            <pc:docMk/>
            <pc:sldMk cId="2064132884" sldId="352"/>
            <ac:spMk id="24" creationId="{6624F765-FDF4-6C3E-5593-9B03AD9EBF93}"/>
          </ac:spMkLst>
        </pc:spChg>
        <pc:spChg chg="add del mod">
          <ac:chgData name="Kanstantsin Tsedryk" userId="708e2d0a-1804-4a88-8649-0d6086050429" providerId="ADAL" clId="{F3E7D5D5-9B46-46BE-AE37-F66F7B2D3297}" dt="2023-02-09T15:47:41.490" v="456" actId="478"/>
          <ac:spMkLst>
            <pc:docMk/>
            <pc:sldMk cId="2064132884" sldId="352"/>
            <ac:spMk id="25" creationId="{83B51D85-1AA9-AA39-E130-CF5CE4A14556}"/>
          </ac:spMkLst>
        </pc:spChg>
        <pc:spChg chg="add mod">
          <ac:chgData name="Kanstantsin Tsedryk" userId="708e2d0a-1804-4a88-8649-0d6086050429" providerId="ADAL" clId="{F3E7D5D5-9B46-46BE-AE37-F66F7B2D3297}" dt="2023-02-09T15:55:48.982" v="547" actId="1035"/>
          <ac:spMkLst>
            <pc:docMk/>
            <pc:sldMk cId="2064132884" sldId="352"/>
            <ac:spMk id="26" creationId="{092CE846-6E44-9E67-AEED-DDD6003D30AA}"/>
          </ac:spMkLst>
        </pc:spChg>
        <pc:spChg chg="add mod">
          <ac:chgData name="Kanstantsin Tsedryk" userId="708e2d0a-1804-4a88-8649-0d6086050429" providerId="ADAL" clId="{F3E7D5D5-9B46-46BE-AE37-F66F7B2D3297}" dt="2023-02-09T15:55:48.982" v="547" actId="1035"/>
          <ac:spMkLst>
            <pc:docMk/>
            <pc:sldMk cId="2064132884" sldId="352"/>
            <ac:spMk id="27" creationId="{EC180E95-CB1E-6302-A09A-5AFA4DDAFE02}"/>
          </ac:spMkLst>
        </pc:spChg>
        <pc:spChg chg="add mod">
          <ac:chgData name="Kanstantsin Tsedryk" userId="708e2d0a-1804-4a88-8649-0d6086050429" providerId="ADAL" clId="{F3E7D5D5-9B46-46BE-AE37-F66F7B2D3297}" dt="2023-02-09T15:55:48.982" v="547" actId="1035"/>
          <ac:spMkLst>
            <pc:docMk/>
            <pc:sldMk cId="2064132884" sldId="352"/>
            <ac:spMk id="28" creationId="{F35F5B74-E2DA-1837-02AF-3873538305CB}"/>
          </ac:spMkLst>
        </pc:spChg>
        <pc:spChg chg="add mod">
          <ac:chgData name="Kanstantsin Tsedryk" userId="708e2d0a-1804-4a88-8649-0d6086050429" providerId="ADAL" clId="{F3E7D5D5-9B46-46BE-AE37-F66F7B2D3297}" dt="2023-02-09T15:55:09.070" v="530" actId="12788"/>
          <ac:spMkLst>
            <pc:docMk/>
            <pc:sldMk cId="2064132884" sldId="352"/>
            <ac:spMk id="36" creationId="{55D38804-F2BE-881E-5449-B4335B4F2D0A}"/>
          </ac:spMkLst>
        </pc:spChg>
        <pc:spChg chg="add mod">
          <ac:chgData name="Kanstantsin Tsedryk" userId="708e2d0a-1804-4a88-8649-0d6086050429" providerId="ADAL" clId="{F3E7D5D5-9B46-46BE-AE37-F66F7B2D3297}" dt="2023-02-09T15:56:05.140" v="572" actId="1037"/>
          <ac:spMkLst>
            <pc:docMk/>
            <pc:sldMk cId="2064132884" sldId="352"/>
            <ac:spMk id="38" creationId="{80653FFF-5770-95EF-18AF-3D89BC65F0AD}"/>
          </ac:spMkLst>
        </pc:spChg>
        <pc:grpChg chg="add del mod">
          <ac:chgData name="Kanstantsin Tsedryk" userId="708e2d0a-1804-4a88-8649-0d6086050429" providerId="ADAL" clId="{F3E7D5D5-9B46-46BE-AE37-F66F7B2D3297}" dt="2023-02-09T15:45:36.023" v="442"/>
          <ac:grpSpMkLst>
            <pc:docMk/>
            <pc:sldMk cId="2064132884" sldId="352"/>
            <ac:grpSpMk id="4" creationId="{137021AA-452E-29CD-04D8-1B293E7CEFF9}"/>
          </ac:grpSpMkLst>
        </pc:grpChg>
        <pc:grpChg chg="add del mod">
          <ac:chgData name="Kanstantsin Tsedryk" userId="708e2d0a-1804-4a88-8649-0d6086050429" providerId="ADAL" clId="{F3E7D5D5-9B46-46BE-AE37-F66F7B2D3297}" dt="2023-02-09T15:45:36.023" v="442"/>
          <ac:grpSpMkLst>
            <pc:docMk/>
            <pc:sldMk cId="2064132884" sldId="352"/>
            <ac:grpSpMk id="9" creationId="{4EF4F9C0-D107-9744-4AD7-F560C4481BE6}"/>
          </ac:grpSpMkLst>
        </pc:grpChg>
        <pc:grpChg chg="add mod">
          <ac:chgData name="Kanstantsin Tsedryk" userId="708e2d0a-1804-4a88-8649-0d6086050429" providerId="ADAL" clId="{F3E7D5D5-9B46-46BE-AE37-F66F7B2D3297}" dt="2023-02-09T15:54:26.741" v="525" actId="12788"/>
          <ac:grpSpMkLst>
            <pc:docMk/>
            <pc:sldMk cId="2064132884" sldId="352"/>
            <ac:grpSpMk id="17" creationId="{5A06EB27-254F-A90A-2FAC-1E30D00C49AC}"/>
          </ac:grpSpMkLst>
        </pc:grpChg>
        <pc:grpChg chg="add mod">
          <ac:chgData name="Kanstantsin Tsedryk" userId="708e2d0a-1804-4a88-8649-0d6086050429" providerId="ADAL" clId="{F3E7D5D5-9B46-46BE-AE37-F66F7B2D3297}" dt="2023-02-09T15:55:19.869" v="532" actId="1076"/>
          <ac:grpSpMkLst>
            <pc:docMk/>
            <pc:sldMk cId="2064132884" sldId="352"/>
            <ac:grpSpMk id="22" creationId="{0EC3563C-98E8-0DF9-ED22-64AEC5C84156}"/>
          </ac:grpSpMkLst>
        </pc:grpChg>
        <pc:grpChg chg="add mod">
          <ac:chgData name="Kanstantsin Tsedryk" userId="708e2d0a-1804-4a88-8649-0d6086050429" providerId="ADAL" clId="{F3E7D5D5-9B46-46BE-AE37-F66F7B2D3297}" dt="2023-02-09T15:55:09.070" v="530" actId="12788"/>
          <ac:grpSpMkLst>
            <pc:docMk/>
            <pc:sldMk cId="2064132884" sldId="352"/>
            <ac:grpSpMk id="37" creationId="{7065327F-843C-5D02-CA0F-00105700BEE0}"/>
          </ac:grpSpMkLst>
        </pc:grpChg>
        <pc:grpChg chg="add mod">
          <ac:chgData name="Kanstantsin Tsedryk" userId="708e2d0a-1804-4a88-8649-0d6086050429" providerId="ADAL" clId="{F3E7D5D5-9B46-46BE-AE37-F66F7B2D3297}" dt="2023-02-09T15:54:26.741" v="525" actId="12788"/>
          <ac:grpSpMkLst>
            <pc:docMk/>
            <pc:sldMk cId="2064132884" sldId="352"/>
            <ac:grpSpMk id="39" creationId="{E91B50BE-6509-E11B-A64F-9C3B5ECAC6E6}"/>
          </ac:grpSpMkLst>
        </pc:grpChg>
        <pc:picChg chg="add mod">
          <ac:chgData name="Kanstantsin Tsedryk" userId="708e2d0a-1804-4a88-8649-0d6086050429" providerId="ADAL" clId="{F3E7D5D5-9B46-46BE-AE37-F66F7B2D3297}" dt="2023-02-09T15:57:00.134" v="579" actId="1035"/>
          <ac:picMkLst>
            <pc:docMk/>
            <pc:sldMk cId="2064132884" sldId="352"/>
            <ac:picMk id="30" creationId="{4992BADB-B569-40C3-3864-0D1D2C61D6A1}"/>
          </ac:picMkLst>
        </pc:picChg>
        <pc:picChg chg="add mod">
          <ac:chgData name="Kanstantsin Tsedryk" userId="708e2d0a-1804-4a88-8649-0d6086050429" providerId="ADAL" clId="{F3E7D5D5-9B46-46BE-AE37-F66F7B2D3297}" dt="2023-02-09T15:55:09.070" v="530" actId="12788"/>
          <ac:picMkLst>
            <pc:docMk/>
            <pc:sldMk cId="2064132884" sldId="352"/>
            <ac:picMk id="32" creationId="{E8FA52CA-640F-8451-43D3-5EB20455E407}"/>
          </ac:picMkLst>
        </pc:picChg>
        <pc:picChg chg="add mod">
          <ac:chgData name="Kanstantsin Tsedryk" userId="708e2d0a-1804-4a88-8649-0d6086050429" providerId="ADAL" clId="{F3E7D5D5-9B46-46BE-AE37-F66F7B2D3297}" dt="2023-02-09T15:54:26.741" v="525" actId="12788"/>
          <ac:picMkLst>
            <pc:docMk/>
            <pc:sldMk cId="2064132884" sldId="352"/>
            <ac:picMk id="34" creationId="{993CA452-5461-7DED-8DC8-9471CE4583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BD2669-8769-49B1-BD6D-24F1DB5A65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4381995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ea typeface="ヒラギノ角ゴ ProN W3" charset="0"/>
              </a:defRPr>
            </a:lvl1pPr>
          </a:lstStyle>
          <a:p>
            <a:pPr>
              <a:defRPr/>
            </a:pPr>
            <a:r>
              <a:rPr lang="fr-CA" dirty="0"/>
              <a:t>L'accord du participe passé des verbes pronominaux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6C437-7205-9807-7507-834C7F839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88CFC-A8A6-4D2F-B1AA-B1376937A6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0DC45-13C5-4377-98AD-0C9A4D2CE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EA86-2AAE-4FFA-A61F-05447F48C3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8EF22E2F-AFEB-411F-85FE-98A3797FCE98}" type="datetimeFigureOut">
              <a:rPr lang="en-US"/>
              <a:pPr>
                <a:defRPr/>
              </a:pPr>
              <a:t>12-Jan-24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2AA63-6471-41F4-A435-687AF3E8B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06B235-3C54-4590-97C8-BC161EBC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79EC-9E4D-4692-BA24-3BB98A6D93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6E43-1F00-477A-AA0E-2167945B1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5B01B-8261-413B-B4A6-6EF9DC32D8C9}" type="slidenum">
              <a:rPr lang="en-CA" altLang="fr-FR"/>
              <a:pPr/>
              <a:t>‹#›</a:t>
            </a:fld>
            <a:endParaRPr lang="en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L'accord du participe passé des verbes pronominaux est un des sujets qui est vraiment difficile à maitriser 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58403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plus de difficultés pose l'accord des participes passés des verbes pronominaux réfléchis et réciproques (donc les verbes de la première catégorie). Rappelons-nous qu'il s’agit des verbes pronominaux qui peuvent avoir les deux formes: une forme non pronominale et une forme pronominale. Par exemple, « voir » et « se voir », ou bien « parler » et « se parler ».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règle de l'accord du participe passé des verbes de cette catégorie est la même que celle de l'accord du participe passé employé avec l'auxiliaire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c'est-à-dire que le participe passé s'accorde avec le complément direct si celui-ci est placé devant le verbe.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Alors, le pronom réfléchis peut jouer le rôle d'un complément direct, comme dans la phrase: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se sont vu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avec l'accord du participe passé, nous ajoutons "es" à la fin de « vu »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bien d'un complément indirect, comme dans l'exemple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se sont téléphon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 " téléphoné" "é" à la fin, il n'y a pas d'accord.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28380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déterminer si le pronom réfléchi est un complément direct ou indirect ?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façon simple de trouver le complément direct consiste à remplacer le verbe pronominal par le même verbe transitif (donc, le verbe non pronominal conjugué avec auxiliaire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nous allons voir ainsi  si ce verbe exige un complément direct ou indirect.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l'exemple suivant: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se sont vu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Remplaçons d'abord le verbe pronominal "se voir" par le verbe non pronominal "voir" et posons la question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ont vu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– la réponse sera: Elles ont vu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elles-mêmes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elles-mêmes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représenté par « 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 ».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pronom « se » est complément direct, car on dit « voir qn. », il est placé devant le verbe, ainsi il y a l’accord. 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se sont vu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 -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"vues" "es" à la fin.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Encore un exemple: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se sont téléphon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nouveau la question est  "Elles ont téléphoné </a:t>
            </a:r>
            <a:r>
              <a:rPr lang="fr-CA" sz="1800" b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?" – la réponse :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elles-mêmes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pronom « se » est complément indirect, car on dit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téléphoner </a:t>
            </a:r>
            <a:r>
              <a:rPr lang="fr-CA" sz="1800" b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quelqu'un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donc le participe passé reste invariable, on n’accorde pas le participe passé.</a:t>
            </a:r>
          </a:p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b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03247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important de noter que si le verbe pronominal a </a:t>
            </a:r>
            <a:r>
              <a:rPr lang="fr-CA" sz="1800" b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complément d'objet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direct, le pronom réfléchi est alors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(il n’y a pas d’accord !) : </a:t>
            </a:r>
          </a:p>
          <a:p>
            <a:pPr marL="45720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la phrase: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lav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visage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 Elle a lavé quoi? - la réponse - "le visage", donc le visage est le complément direct tandis que le pronom réfléchi "se" est le complément indirect, le participe passé doit rester invariable. Elle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lav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visage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"lavé" "é" à la fin.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encore un exemple,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sommes serr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main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posons la question: Nous avons serré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quoi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notre réponse :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main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complément direct,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– est un complément indirect,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ici non plus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n’y a pas d’accord.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sommes serr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main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 "serré" seulement "é" à la fin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99727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ce qui concerne les verbes essentiellement pronominaux et les verbes pronominaux à sens passif, le participe passé de ces verbes s’accorde toujours avec le sujet du verbe.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se sont trompés de route. - trompés - "s" à la fin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s’est évanouie. - évanouie – « e » à la fin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route s’est ouverte récemment. - ouverte "e" à la fin.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toutes ces phrases on accorde le participe passé avec le sujet.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9533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Cependant il existe quelques exceptions : les participes passé des verbes suivants restent invariables: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verbes « se plaire » (et tous ses dérivés : se déplaire, se complaire, etc.), et « se rire »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plus, il faut faire attention aux verbes « 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faire 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laisser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suivis d’un infinitif.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s’est plu à faire de la peinture.  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participe passé « plu » reste invariable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se sont laissé glisser sur le tapis d’eau. 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laissé « é » à la fin, il n’y pas d’accord.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6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26496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454D3-1E15-A1DC-4185-495AEC5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46" y="2525512"/>
            <a:ext cx="10300303" cy="1755775"/>
          </a:xfrm>
        </p:spPr>
        <p:txBody>
          <a:bodyPr/>
          <a:lstStyle/>
          <a:p>
            <a:r>
              <a:rPr lang="fr-CA" dirty="0"/>
              <a:t>L'accord du participe passé des verbes pronominaux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dirty="0"/>
              <a:t>Verbes pronominaux réfléchis et réciproques</a:t>
            </a:r>
            <a:endParaRPr lang="fr-CA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18794830-A3C6-D39A-BF62-D38922E7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1687512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3200" b="0" i="0" u="none" strike="noStrike" kern="0" cap="none" spc="0" normalizeH="0" baseline="0" noProof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20A50B1C-5852-FD49-892D-F015E6699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1728778"/>
            <a:ext cx="9985375" cy="954107"/>
          </a:xfrm>
          <a:prstGeom prst="rect">
            <a:avLst/>
          </a:prstGeom>
          <a:solidFill>
            <a:srgbClr val="2274A5"/>
          </a:solidFill>
          <a:ln w="9525" cap="flat" cmpd="sng" algn="ctr">
            <a:solidFill>
              <a:srgbClr val="99CC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participe passé s'accorde avec le </a:t>
            </a:r>
            <a:r>
              <a:rPr kumimoji="0" lang="fr-CA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complément direct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 celui-ci est placé devant le verbe.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94812E95-D358-EE52-F2C2-5EE412A2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3954463"/>
            <a:ext cx="9477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</a:t>
            </a:r>
            <a:r>
              <a:rPr kumimoji="0" lang="en-US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55FF8F51-840D-9693-6A34-B43AB8B086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4663" y="4030663"/>
            <a:ext cx="457200" cy="381000"/>
          </a:xfrm>
          <a:prstGeom prst="line">
            <a:avLst/>
          </a:prstGeom>
          <a:noFill/>
          <a:ln w="34925">
            <a:solidFill>
              <a:srgbClr val="3337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8289E5BD-BD6D-8B78-E4F3-696F93201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4663" y="4487863"/>
            <a:ext cx="457200" cy="381000"/>
          </a:xfrm>
          <a:prstGeom prst="line">
            <a:avLst/>
          </a:prstGeom>
          <a:noFill/>
          <a:ln w="34925">
            <a:solidFill>
              <a:srgbClr val="3337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3346F57-006F-7719-DFF5-98E22CEC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6" y="3838575"/>
            <a:ext cx="3027362" cy="4619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complément direct</a:t>
            </a:r>
            <a:r>
              <a:rPr kumimoji="0" lang="en-US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557D4A21-2CB8-ED1D-9703-4171D920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6" y="4610100"/>
            <a:ext cx="3027362" cy="4619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complément indirect</a:t>
            </a:r>
            <a:r>
              <a:rPr kumimoji="0" lang="en-US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FC12D0F6-870B-26DB-2A0A-1A5FC99FB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947" y="3771900"/>
            <a:ext cx="3171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Elles se sont vu</a:t>
            </a:r>
            <a:r>
              <a:rPr kumimoji="0" lang="fr-CA" altLang="fr-FR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es.</a:t>
            </a: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3F2CDDDD-F15A-867F-8CBD-EA99E04E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947" y="4548188"/>
            <a:ext cx="406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Elles se sont téléphon</a:t>
            </a:r>
            <a:r>
              <a:rPr kumimoji="0" lang="fr-CA" altLang="fr-FR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é</a:t>
            </a:r>
            <a:r>
              <a:rPr kumimoji="0" lang="fr-CA" alt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. </a:t>
            </a:r>
          </a:p>
        </p:txBody>
      </p:sp>
      <p:sp>
        <p:nvSpPr>
          <p:cNvPr id="32" name="Freeform 15">
            <a:extLst>
              <a:ext uri="{FF2B5EF4-FFF2-40B4-BE49-F238E27FC236}">
                <a16:creationId xmlns:a16="http://schemas.microsoft.com/office/drawing/2014/main" id="{34E475F4-89AE-E15F-B074-8AFFA25E028D}"/>
              </a:ext>
            </a:extLst>
          </p:cNvPr>
          <p:cNvSpPr>
            <a:spLocks/>
          </p:cNvSpPr>
          <p:nvPr/>
        </p:nvSpPr>
        <p:spPr bwMode="auto">
          <a:xfrm>
            <a:off x="7519759" y="4983162"/>
            <a:ext cx="463550" cy="1588"/>
          </a:xfrm>
          <a:custGeom>
            <a:avLst/>
            <a:gdLst>
              <a:gd name="T0" fmla="*/ 0 w 292"/>
              <a:gd name="T1" fmla="*/ 0 h 1"/>
              <a:gd name="T2" fmla="*/ 2147483646 w 292"/>
              <a:gd name="T3" fmla="*/ 0 h 1"/>
              <a:gd name="T4" fmla="*/ 0 60000 65536"/>
              <a:gd name="T5" fmla="*/ 0 60000 65536"/>
              <a:gd name="T6" fmla="*/ 0 w 292"/>
              <a:gd name="T7" fmla="*/ 0 h 1"/>
              <a:gd name="T8" fmla="*/ 292 w 29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2" h="1">
                <a:moveTo>
                  <a:pt x="0" y="0"/>
                </a:moveTo>
                <a:lnTo>
                  <a:pt x="292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E76799A5-05D0-2471-C32C-EC57FC546BA5}"/>
              </a:ext>
            </a:extLst>
          </p:cNvPr>
          <p:cNvSpPr>
            <a:spLocks/>
          </p:cNvSpPr>
          <p:nvPr/>
        </p:nvSpPr>
        <p:spPr bwMode="auto">
          <a:xfrm>
            <a:off x="10150247" y="4978400"/>
            <a:ext cx="260350" cy="1588"/>
          </a:xfrm>
          <a:custGeom>
            <a:avLst/>
            <a:gdLst>
              <a:gd name="T0" fmla="*/ 0 w 164"/>
              <a:gd name="T1" fmla="*/ 0 h 1"/>
              <a:gd name="T2" fmla="*/ 2147483646 w 164"/>
              <a:gd name="T3" fmla="*/ 0 h 1"/>
              <a:gd name="T4" fmla="*/ 0 60000 65536"/>
              <a:gd name="T5" fmla="*/ 0 60000 65536"/>
              <a:gd name="T6" fmla="*/ 0 w 164"/>
              <a:gd name="T7" fmla="*/ 0 h 1"/>
              <a:gd name="T8" fmla="*/ 164 w 1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" h="1">
                <a:moveTo>
                  <a:pt x="0" y="0"/>
                </a:moveTo>
                <a:lnTo>
                  <a:pt x="164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id="{BD461B7A-D516-BE9F-2EC7-6E101D2F2D4C}"/>
              </a:ext>
            </a:extLst>
          </p:cNvPr>
          <p:cNvSpPr>
            <a:spLocks/>
          </p:cNvSpPr>
          <p:nvPr/>
        </p:nvSpPr>
        <p:spPr bwMode="auto">
          <a:xfrm>
            <a:off x="7521347" y="4199730"/>
            <a:ext cx="463550" cy="1587"/>
          </a:xfrm>
          <a:custGeom>
            <a:avLst/>
            <a:gdLst>
              <a:gd name="T0" fmla="*/ 0 w 292"/>
              <a:gd name="T1" fmla="*/ 0 h 1"/>
              <a:gd name="T2" fmla="*/ 2147483646 w 292"/>
              <a:gd name="T3" fmla="*/ 0 h 1"/>
              <a:gd name="T4" fmla="*/ 0 60000 65536"/>
              <a:gd name="T5" fmla="*/ 0 60000 65536"/>
              <a:gd name="T6" fmla="*/ 0 w 292"/>
              <a:gd name="T7" fmla="*/ 0 h 1"/>
              <a:gd name="T8" fmla="*/ 292 w 29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2" h="1">
                <a:moveTo>
                  <a:pt x="0" y="0"/>
                </a:moveTo>
                <a:lnTo>
                  <a:pt x="292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7F975FD1-9BEC-D42B-B86E-5DEE25F92BDB}"/>
              </a:ext>
            </a:extLst>
          </p:cNvPr>
          <p:cNvSpPr>
            <a:spLocks/>
          </p:cNvSpPr>
          <p:nvPr/>
        </p:nvSpPr>
        <p:spPr bwMode="auto">
          <a:xfrm>
            <a:off x="9200922" y="4195763"/>
            <a:ext cx="365760" cy="1587"/>
          </a:xfrm>
          <a:custGeom>
            <a:avLst/>
            <a:gdLst>
              <a:gd name="T0" fmla="*/ 0 w 292"/>
              <a:gd name="T1" fmla="*/ 0 h 1"/>
              <a:gd name="T2" fmla="*/ 2147483646 w 292"/>
              <a:gd name="T3" fmla="*/ 0 h 1"/>
              <a:gd name="T4" fmla="*/ 0 60000 65536"/>
              <a:gd name="T5" fmla="*/ 0 60000 65536"/>
              <a:gd name="T6" fmla="*/ 0 w 292"/>
              <a:gd name="T7" fmla="*/ 0 h 1"/>
              <a:gd name="T8" fmla="*/ 292 w 29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2" h="1">
                <a:moveTo>
                  <a:pt x="0" y="0"/>
                </a:moveTo>
                <a:lnTo>
                  <a:pt x="292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  <p:bldP spid="29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dirty="0"/>
              <a:t>Verbes pronominaux réfléchis et réciproques</a:t>
            </a:r>
            <a:endParaRPr lang="fr-CA" dirty="0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42E8506D-54B9-8F1B-5255-FCCCDDFF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869602"/>
            <a:ext cx="10020300" cy="1384995"/>
          </a:xfrm>
          <a:prstGeom prst="rect">
            <a:avLst/>
          </a:prstGeom>
          <a:solidFill>
            <a:srgbClr val="2274A5"/>
          </a:solidFill>
          <a:ln w="9525" cap="flat" cmpd="sng" algn="ctr">
            <a:solidFill>
              <a:srgbClr val="99CC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  <a:t>Pour trouver le complément direct, </a:t>
            </a:r>
            <a:b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</a:br>
            <a: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  <a:t>remplacez le verbe pronominal par le même verbe transitif</a:t>
            </a:r>
            <a:b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</a:br>
            <a: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  <a:t>(conjugué avec avoir).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81728C3A-1E61-61B4-BDBF-16CFF251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2835270"/>
            <a:ext cx="290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Elles se sont vu       </a:t>
            </a: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AB0BBA3E-1A40-3DE8-B921-5313BA4632CF}"/>
              </a:ext>
            </a:extLst>
          </p:cNvPr>
          <p:cNvSpPr>
            <a:spLocks/>
          </p:cNvSpPr>
          <p:nvPr/>
        </p:nvSpPr>
        <p:spPr bwMode="auto">
          <a:xfrm>
            <a:off x="3867146" y="3195633"/>
            <a:ext cx="304801" cy="77787"/>
          </a:xfrm>
          <a:custGeom>
            <a:avLst/>
            <a:gdLst>
              <a:gd name="T0" fmla="*/ 0 w 200"/>
              <a:gd name="T1" fmla="*/ 0 h 1"/>
              <a:gd name="T2" fmla="*/ 2147483646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" name="WordArt 9">
            <a:extLst>
              <a:ext uri="{FF2B5EF4-FFF2-40B4-BE49-F238E27FC236}">
                <a16:creationId xmlns:a16="http://schemas.microsoft.com/office/drawing/2014/main" id="{F48453D1-7809-9047-F471-A5C6087097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73500" y="2834477"/>
            <a:ext cx="286549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fr-C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  <a:cs typeface="+mn-cs"/>
              </a:rPr>
              <a:t>?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2707B518-64A8-794D-2AFB-BA74831B8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3309938"/>
            <a:ext cx="303688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Question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Elles ont vu </a:t>
            </a:r>
            <a:r>
              <a:rPr kumimoji="0" lang="fr-CA" altLang="fr-FR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qui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?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8B36C80C-CDB6-2488-62F9-42A2CF44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4116388"/>
            <a:ext cx="25638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Réponse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elles-mêmes</a:t>
            </a:r>
            <a:r>
              <a:rPr kumimoji="0" lang="fr-CA" altLang="fr-FR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représenté par </a:t>
            </a:r>
            <a:r>
              <a:rPr kumimoji="0" lang="fr-CA" altLang="fr-FR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</a:t>
            </a:r>
            <a:r>
              <a:rPr kumimoji="0" lang="en-US" altLang="fr-FR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C590D30E-E64F-FD38-6B3C-89FC80785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02250"/>
            <a:ext cx="391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– complément direct </a:t>
            </a: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05773617-E1B4-B6DC-A42F-85DD383B9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59436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 y a un ACCORD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9C846C2-03FE-5B83-6B5B-7FC28D5EA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62" y="2948776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es</a:t>
            </a:r>
          </a:p>
        </p:txBody>
      </p:sp>
      <p:sp>
        <p:nvSpPr>
          <p:cNvPr id="41" name="AutoShape 15">
            <a:extLst>
              <a:ext uri="{FF2B5EF4-FFF2-40B4-BE49-F238E27FC236}">
                <a16:creationId xmlns:a16="http://schemas.microsoft.com/office/drawing/2014/main" id="{73B6D090-7FD4-6208-631E-B18BEB89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9972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2" name="AutoShape 16">
            <a:extLst>
              <a:ext uri="{FF2B5EF4-FFF2-40B4-BE49-F238E27FC236}">
                <a16:creationId xmlns:a16="http://schemas.microsoft.com/office/drawing/2014/main" id="{EAEE73BA-6756-40AC-F046-D58367EA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7973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6AA4CB6A-4C5F-0E93-F648-2145482B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48641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4" name="AutoShape 18">
            <a:extLst>
              <a:ext uri="{FF2B5EF4-FFF2-40B4-BE49-F238E27FC236}">
                <a16:creationId xmlns:a16="http://schemas.microsoft.com/office/drawing/2014/main" id="{1E703E73-7B6D-4AA9-C29A-33F6F51B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56261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5" name="Rectangle 52">
            <a:extLst>
              <a:ext uri="{FF2B5EF4-FFF2-40B4-BE49-F238E27FC236}">
                <a16:creationId xmlns:a16="http://schemas.microsoft.com/office/drawing/2014/main" id="{9D4D4CCA-5D15-1472-71C4-901AE205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2837180"/>
            <a:ext cx="384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Elles se sont téléphoné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52AAF51F-5A2A-16C9-D40E-869CA07F3A3D}"/>
              </a:ext>
            </a:extLst>
          </p:cNvPr>
          <p:cNvSpPr>
            <a:spLocks/>
          </p:cNvSpPr>
          <p:nvPr/>
        </p:nvSpPr>
        <p:spPr bwMode="auto">
          <a:xfrm>
            <a:off x="9478962" y="3175318"/>
            <a:ext cx="444500" cy="77787"/>
          </a:xfrm>
          <a:custGeom>
            <a:avLst/>
            <a:gdLst>
              <a:gd name="T0" fmla="*/ 0 w 200"/>
              <a:gd name="T1" fmla="*/ 0 h 1"/>
              <a:gd name="T2" fmla="*/ 2147483646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47" name="WordArt 54">
            <a:extLst>
              <a:ext uri="{FF2B5EF4-FFF2-40B4-BE49-F238E27FC236}">
                <a16:creationId xmlns:a16="http://schemas.microsoft.com/office/drawing/2014/main" id="{C87A4470-2433-D6EB-7846-CE8740B4DF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16269" y="2818925"/>
            <a:ext cx="3048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fr-C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  <a:cs typeface="+mn-cs"/>
              </a:rPr>
              <a:t>?</a:t>
            </a:r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F4092841-FE04-4CC2-F671-3FBD6BB50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3382110"/>
            <a:ext cx="311174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Question : </a:t>
            </a:r>
            <a:b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Elles ont téléphoné </a:t>
            </a:r>
            <a:r>
              <a:rPr kumimoji="0" lang="fr-CA" altLang="fr-FR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à</a:t>
            </a:r>
            <a:r>
              <a:rPr kumimoji="0" lang="fr-CA" alt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qui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?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49" name="Rectangle 56">
            <a:extLst>
              <a:ext uri="{FF2B5EF4-FFF2-40B4-BE49-F238E27FC236}">
                <a16:creationId xmlns:a16="http://schemas.microsoft.com/office/drawing/2014/main" id="{008E3353-1A59-5749-297C-C86839D22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4102100"/>
            <a:ext cx="23764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Réponse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à</a:t>
            </a:r>
            <a:r>
              <a:rPr kumimoji="0" lang="fr-CA" alt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elles-mêmes</a:t>
            </a:r>
            <a:r>
              <a:rPr kumimoji="0" lang="fr-CA" altLang="fr-F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</a:t>
            </a:r>
            <a:endParaRPr kumimoji="0" lang="en-US" altLang="fr-FR" sz="2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0" name="Rectangle 57">
            <a:extLst>
              <a:ext uri="{FF2B5EF4-FFF2-40B4-BE49-F238E27FC236}">
                <a16:creationId xmlns:a16="http://schemas.microsoft.com/office/drawing/2014/main" id="{ABBB32C1-101F-ABAA-A893-B796121D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5753100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 n’y a pas d’accord.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1" name="AutoShape 59">
            <a:extLst>
              <a:ext uri="{FF2B5EF4-FFF2-40B4-BE49-F238E27FC236}">
                <a16:creationId xmlns:a16="http://schemas.microsoft.com/office/drawing/2014/main" id="{3E50F93F-EE43-553C-8028-198132C8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29972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2" name="AutoShape 60">
            <a:extLst>
              <a:ext uri="{FF2B5EF4-FFF2-40B4-BE49-F238E27FC236}">
                <a16:creationId xmlns:a16="http://schemas.microsoft.com/office/drawing/2014/main" id="{65570918-01D6-9818-D2C2-CD303766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37973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3" name="AutoShape 61">
            <a:extLst>
              <a:ext uri="{FF2B5EF4-FFF2-40B4-BE49-F238E27FC236}">
                <a16:creationId xmlns:a16="http://schemas.microsoft.com/office/drawing/2014/main" id="{BB878581-6BD9-E622-D32E-3AC44573A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46355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4" name="AutoShape 62">
            <a:extLst>
              <a:ext uri="{FF2B5EF4-FFF2-40B4-BE49-F238E27FC236}">
                <a16:creationId xmlns:a16="http://schemas.microsoft.com/office/drawing/2014/main" id="{A8B1DAF6-0D0A-AAE4-14BA-E251BAE5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53975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5" name="Rectangle 63">
            <a:extLst>
              <a:ext uri="{FF2B5EF4-FFF2-40B4-BE49-F238E27FC236}">
                <a16:creationId xmlns:a16="http://schemas.microsoft.com/office/drawing/2014/main" id="{A49C6E97-E4B8-DBD5-19E0-550D9F8A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5070475"/>
            <a:ext cx="391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– complément indirect </a:t>
            </a:r>
          </a:p>
        </p:txBody>
      </p:sp>
      <p:sp>
        <p:nvSpPr>
          <p:cNvPr id="56" name="Freeform 64">
            <a:extLst>
              <a:ext uri="{FF2B5EF4-FFF2-40B4-BE49-F238E27FC236}">
                <a16:creationId xmlns:a16="http://schemas.microsoft.com/office/drawing/2014/main" id="{AE8DBFB5-0FC6-5367-EED3-A2BFCF24F94A}"/>
              </a:ext>
            </a:extLst>
          </p:cNvPr>
          <p:cNvSpPr>
            <a:spLocks/>
          </p:cNvSpPr>
          <p:nvPr/>
        </p:nvSpPr>
        <p:spPr bwMode="auto">
          <a:xfrm>
            <a:off x="9352757" y="3175318"/>
            <a:ext cx="126205" cy="76200"/>
          </a:xfrm>
          <a:custGeom>
            <a:avLst/>
            <a:gdLst>
              <a:gd name="T0" fmla="*/ 0 w 200"/>
              <a:gd name="T1" fmla="*/ 0 h 1"/>
              <a:gd name="T2" fmla="*/ 2147483646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83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800" dirty="0"/>
              <a:t>Verbes pronominaux réfléchis et réciproques</a:t>
            </a:r>
            <a:endParaRPr lang="fr-CA" dirty="0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42E8506D-54B9-8F1B-5255-FCCCDDFF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1085046"/>
            <a:ext cx="10020300" cy="954107"/>
          </a:xfrm>
          <a:prstGeom prst="rect">
            <a:avLst/>
          </a:prstGeom>
          <a:solidFill>
            <a:srgbClr val="2274A5"/>
          </a:solidFill>
          <a:ln w="9525" cap="flat" cmpd="sng" algn="ctr">
            <a:solidFill>
              <a:srgbClr val="99CC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  <a:t>Si le verbe pronominal a un </a:t>
            </a:r>
            <a:r>
              <a:rPr lang="fr-CA" altLang="fr-FR" sz="2800" b="1" u="sng" kern="0" dirty="0">
                <a:solidFill>
                  <a:schemeClr val="bg1"/>
                </a:solidFill>
                <a:latin typeface="Arial"/>
                <a:cs typeface="+mn-cs"/>
              </a:rPr>
              <a:t>complément d’objet direct</a:t>
            </a:r>
            <a: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  <a:t>, </a:t>
            </a:r>
            <a:b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</a:br>
            <a:r>
              <a:rPr lang="fr-CA" altLang="fr-FR" sz="2800" kern="0" dirty="0">
                <a:solidFill>
                  <a:schemeClr val="bg1"/>
                </a:solidFill>
                <a:latin typeface="Arial"/>
                <a:cs typeface="+mn-cs"/>
              </a:rPr>
              <a:t>le pronom réfléchi est alors indirect </a:t>
            </a: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D5282E83-BDBA-464C-E777-8EFC9E2F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749550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 </a:t>
            </a:r>
            <a:r>
              <a:rPr kumimoji="0" lang="fr-CA" alt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s’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est lavé     </a:t>
            </a:r>
            <a:r>
              <a:rPr kumimoji="0" lang="fr-CA" alt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 visage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. </a:t>
            </a: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3BA1211F-53D9-063F-F210-7AE1A358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3206750"/>
            <a:ext cx="30432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Question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Elle a lavé </a:t>
            </a:r>
            <a:r>
              <a:rPr kumimoji="0" lang="fr-CA" altLang="fr-FR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quoi</a:t>
            </a:r>
            <a:r>
              <a:rPr kumimoji="0" lang="fr-CA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?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22C567-D683-D606-93FF-052EE7667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4014788"/>
            <a:ext cx="33845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Réponse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 visage</a:t>
            </a:r>
            <a:r>
              <a:rPr kumimoji="0" lang="fr-CA" altLang="fr-FR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 visage est complément direct</a:t>
            </a:r>
            <a:endParaRPr kumimoji="0" lang="en-US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1B6216AC-BE31-0C37-5E54-DBC141196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5168898"/>
            <a:ext cx="391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S’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– complément indirect </a:t>
            </a: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8A2C7E8C-A5BB-991F-9522-79DC0305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845175"/>
            <a:ext cx="286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 n’y a pas d’accord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5" name="AutoShape 12">
            <a:extLst>
              <a:ext uri="{FF2B5EF4-FFF2-40B4-BE49-F238E27FC236}">
                <a16:creationId xmlns:a16="http://schemas.microsoft.com/office/drawing/2014/main" id="{F6169EFB-4F9D-870A-45DA-90E6C828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8638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6" name="AutoShape 13">
            <a:extLst>
              <a:ext uri="{FF2B5EF4-FFF2-40B4-BE49-F238E27FC236}">
                <a16:creationId xmlns:a16="http://schemas.microsoft.com/office/drawing/2014/main" id="{59DE45A0-E33E-388A-5136-61A9AA53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36639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7" name="AutoShape 14">
            <a:extLst>
              <a:ext uri="{FF2B5EF4-FFF2-40B4-BE49-F238E27FC236}">
                <a16:creationId xmlns:a16="http://schemas.microsoft.com/office/drawing/2014/main" id="{18885956-E369-D7D2-132A-C882C5B9F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47307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8" name="AutoShape 15">
            <a:extLst>
              <a:ext uri="{FF2B5EF4-FFF2-40B4-BE49-F238E27FC236}">
                <a16:creationId xmlns:a16="http://schemas.microsoft.com/office/drawing/2014/main" id="{0684B629-75B6-8656-F857-DC76FE8FF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54927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7110D162-C7AD-3A77-B408-C7968C198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2779713"/>
            <a:ext cx="417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Nous </a:t>
            </a:r>
            <a:r>
              <a:rPr kumimoji="0" lang="fr-CA" altLang="fr-FR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nous</a:t>
            </a:r>
            <a:r>
              <a:rPr kumimoji="0" lang="fr-CA" alt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sommes serré   </a:t>
            </a:r>
            <a:r>
              <a:rPr kumimoji="0" lang="fr-CA" altLang="fr-FR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la main</a:t>
            </a:r>
            <a:r>
              <a:rPr kumimoji="0" lang="en-US" alt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fr-CA" altLang="fr-FR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0" name="Freeform 17">
            <a:extLst>
              <a:ext uri="{FF2B5EF4-FFF2-40B4-BE49-F238E27FC236}">
                <a16:creationId xmlns:a16="http://schemas.microsoft.com/office/drawing/2014/main" id="{7DE1C118-C877-ABDB-0D5B-8703720FCFD6}"/>
              </a:ext>
            </a:extLst>
          </p:cNvPr>
          <p:cNvSpPr>
            <a:spLocks/>
          </p:cNvSpPr>
          <p:nvPr/>
        </p:nvSpPr>
        <p:spPr bwMode="auto">
          <a:xfrm>
            <a:off x="9886950" y="3130550"/>
            <a:ext cx="304800" cy="76200"/>
          </a:xfrm>
          <a:custGeom>
            <a:avLst/>
            <a:gdLst>
              <a:gd name="T0" fmla="*/ 0 w 200"/>
              <a:gd name="T1" fmla="*/ 0 h 1"/>
              <a:gd name="T2" fmla="*/ 2147483646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71" name="WordArt 18">
            <a:extLst>
              <a:ext uri="{FF2B5EF4-FFF2-40B4-BE49-F238E27FC236}">
                <a16:creationId xmlns:a16="http://schemas.microsoft.com/office/drawing/2014/main" id="{137E59E7-2F6D-79FD-6642-250D11B20E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39350" y="2749550"/>
            <a:ext cx="2286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fr-C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  <a:cs typeface="+mn-cs"/>
              </a:rPr>
              <a:t>?</a:t>
            </a:r>
          </a:p>
        </p:txBody>
      </p:sp>
      <p:sp>
        <p:nvSpPr>
          <p:cNvPr id="72" name="Rectangle 19">
            <a:extLst>
              <a:ext uri="{FF2B5EF4-FFF2-40B4-BE49-F238E27FC236}">
                <a16:creationId xmlns:a16="http://schemas.microsoft.com/office/drawing/2014/main" id="{E0C0EA34-7349-56BD-8096-4ED086FB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3236913"/>
            <a:ext cx="3638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Question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Nous avons serré </a:t>
            </a:r>
            <a:r>
              <a:rPr kumimoji="0" lang="fr-CA" altLang="fr-FR" sz="18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quoi</a:t>
            </a:r>
            <a:r>
              <a:rPr kumimoji="0" lang="fr-CA" altLang="fr-F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? </a:t>
            </a:r>
            <a:endParaRPr kumimoji="0" lang="en-US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D8EAED00-0E98-4855-A162-CB6C8E76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3998913"/>
            <a:ext cx="4203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Réponse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la main</a:t>
            </a: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c’est un complément direct</a:t>
            </a:r>
            <a:r>
              <a:rPr kumimoji="0" lang="en-US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74" name="Rectangle 21">
            <a:extLst>
              <a:ext uri="{FF2B5EF4-FFF2-40B4-BE49-F238E27FC236}">
                <a16:creationId xmlns:a16="http://schemas.microsoft.com/office/drawing/2014/main" id="{0B5F1DCA-6CC2-A4F8-3E78-DBA41C530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5611817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 n’y a pas d’accord.</a:t>
            </a:r>
            <a:r>
              <a:rPr kumimoji="0" lang="en-US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5" name="AutoShape 22">
            <a:extLst>
              <a:ext uri="{FF2B5EF4-FFF2-40B4-BE49-F238E27FC236}">
                <a16:creationId xmlns:a16="http://schemas.microsoft.com/office/drawing/2014/main" id="{4D2E2558-EC17-575C-17E4-1684CBEA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29019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6" name="AutoShape 23">
            <a:extLst>
              <a:ext uri="{FF2B5EF4-FFF2-40B4-BE49-F238E27FC236}">
                <a16:creationId xmlns:a16="http://schemas.microsoft.com/office/drawing/2014/main" id="{951D8C6D-AECE-87B1-CF03-9E051065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37020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7" name="AutoShape 24">
            <a:extLst>
              <a:ext uri="{FF2B5EF4-FFF2-40B4-BE49-F238E27FC236}">
                <a16:creationId xmlns:a16="http://schemas.microsoft.com/office/drawing/2014/main" id="{E7CD33B8-B3DA-A6CF-E7EB-DF0723E0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45021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8" name="AutoShape 25">
            <a:extLst>
              <a:ext uri="{FF2B5EF4-FFF2-40B4-BE49-F238E27FC236}">
                <a16:creationId xmlns:a16="http://schemas.microsoft.com/office/drawing/2014/main" id="{13A502A3-A0A8-5522-DA46-00C979A89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526415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9" name="Rectangle 26">
            <a:extLst>
              <a:ext uri="{FF2B5EF4-FFF2-40B4-BE49-F238E27FC236}">
                <a16:creationId xmlns:a16="http://schemas.microsoft.com/office/drawing/2014/main" id="{F87DD1DA-AA93-5814-5671-9402FD9E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4932367"/>
            <a:ext cx="3911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nous</a:t>
            </a:r>
            <a:r>
              <a:rPr kumimoji="0" lang="fr-CA" altLang="fr-F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– complément indirect </a:t>
            </a:r>
          </a:p>
        </p:txBody>
      </p:sp>
      <p:sp>
        <p:nvSpPr>
          <p:cNvPr id="80" name="Freeform 27">
            <a:extLst>
              <a:ext uri="{FF2B5EF4-FFF2-40B4-BE49-F238E27FC236}">
                <a16:creationId xmlns:a16="http://schemas.microsoft.com/office/drawing/2014/main" id="{B6111B96-CE18-5DBF-E99A-3D36D94CDFFA}"/>
              </a:ext>
            </a:extLst>
          </p:cNvPr>
          <p:cNvSpPr>
            <a:spLocks/>
          </p:cNvSpPr>
          <p:nvPr/>
        </p:nvSpPr>
        <p:spPr bwMode="auto">
          <a:xfrm>
            <a:off x="9908379" y="3130550"/>
            <a:ext cx="152400" cy="76200"/>
          </a:xfrm>
          <a:custGeom>
            <a:avLst/>
            <a:gdLst>
              <a:gd name="T0" fmla="*/ 0 w 200"/>
              <a:gd name="T1" fmla="*/ 0 h 1"/>
              <a:gd name="T2" fmla="*/ 2147483646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81" name="Freeform 28">
            <a:extLst>
              <a:ext uri="{FF2B5EF4-FFF2-40B4-BE49-F238E27FC236}">
                <a16:creationId xmlns:a16="http://schemas.microsoft.com/office/drawing/2014/main" id="{DF1DD6D0-5FED-2129-4755-443FECEBD7FF}"/>
              </a:ext>
            </a:extLst>
          </p:cNvPr>
          <p:cNvSpPr>
            <a:spLocks/>
          </p:cNvSpPr>
          <p:nvPr/>
        </p:nvSpPr>
        <p:spPr bwMode="auto">
          <a:xfrm>
            <a:off x="3346450" y="3055144"/>
            <a:ext cx="444500" cy="77787"/>
          </a:xfrm>
          <a:custGeom>
            <a:avLst/>
            <a:gdLst>
              <a:gd name="T0" fmla="*/ 0 w 200"/>
              <a:gd name="T1" fmla="*/ 0 h 1"/>
              <a:gd name="T2" fmla="*/ 2147483646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82" name="WordArt 29">
            <a:extLst>
              <a:ext uri="{FF2B5EF4-FFF2-40B4-BE49-F238E27FC236}">
                <a16:creationId xmlns:a16="http://schemas.microsoft.com/office/drawing/2014/main" id="{A248176B-75F6-7C73-F972-F56D4AAB1C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23614" y="2682875"/>
            <a:ext cx="2286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fr-C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  <a:cs typeface="+mn-cs"/>
              </a:rPr>
              <a:t>?</a:t>
            </a:r>
          </a:p>
        </p:txBody>
      </p:sp>
      <p:sp>
        <p:nvSpPr>
          <p:cNvPr id="83" name="Freeform 30">
            <a:extLst>
              <a:ext uri="{FF2B5EF4-FFF2-40B4-BE49-F238E27FC236}">
                <a16:creationId xmlns:a16="http://schemas.microsoft.com/office/drawing/2014/main" id="{A4E658EF-5A6F-0BB8-7E00-42D5CABE9F13}"/>
              </a:ext>
            </a:extLst>
          </p:cNvPr>
          <p:cNvSpPr>
            <a:spLocks/>
          </p:cNvSpPr>
          <p:nvPr/>
        </p:nvSpPr>
        <p:spPr bwMode="auto">
          <a:xfrm>
            <a:off x="3333750" y="3054350"/>
            <a:ext cx="228600" cy="76200"/>
          </a:xfrm>
          <a:custGeom>
            <a:avLst/>
            <a:gdLst>
              <a:gd name="T0" fmla="*/ 0 w 200"/>
              <a:gd name="T1" fmla="*/ 0 h 1"/>
              <a:gd name="T2" fmla="*/ 2147483646 w 200"/>
              <a:gd name="T3" fmla="*/ 0 h 1"/>
              <a:gd name="T4" fmla="*/ 0 60000 65536"/>
              <a:gd name="T5" fmla="*/ 0 60000 65536"/>
              <a:gd name="T6" fmla="*/ 0 w 200"/>
              <a:gd name="T7" fmla="*/ 0 h 1"/>
              <a:gd name="T8" fmla="*/ 200 w 2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1">
                <a:moveTo>
                  <a:pt x="0" y="0"/>
                </a:moveTo>
                <a:lnTo>
                  <a:pt x="200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348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A975-7BF3-51BE-6480-AB77241A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Verbes essentiellement pronominaux et à sens passif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CD56D42-AF0E-3A27-D60C-025A2ECCF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1193800"/>
            <a:ext cx="10020300" cy="1066800"/>
          </a:xfrm>
          <a:prstGeom prst="rect">
            <a:avLst/>
          </a:prstGeom>
          <a:solidFill>
            <a:srgbClr val="2274A5"/>
          </a:solidFill>
          <a:ln>
            <a:noFill/>
          </a:ln>
          <a:effectLst>
            <a:softEdge rad="31750"/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 participe passé s’accorde </a:t>
            </a: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toujours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avec le sujet du verbe. </a:t>
            </a:r>
          </a:p>
        </p:txBody>
      </p:sp>
      <p:grpSp>
        <p:nvGrpSpPr>
          <p:cNvPr id="16" name="Group 41">
            <a:extLst>
              <a:ext uri="{FF2B5EF4-FFF2-40B4-BE49-F238E27FC236}">
                <a16:creationId xmlns:a16="http://schemas.microsoft.com/office/drawing/2014/main" id="{073F291F-F505-0F4A-E55E-BBE69F4FB690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3376613"/>
            <a:ext cx="4117975" cy="460375"/>
            <a:chOff x="1066800" y="3807768"/>
            <a:chExt cx="4118435" cy="461665"/>
          </a:xfrm>
        </p:grpSpPr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80A18495-B3CD-600D-2F71-EF0A3012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3807768"/>
              <a:ext cx="41184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Ils</a:t>
              </a:r>
              <a:r>
                <a:rPr kumimoji="0" lang="fr-CA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se sont trompé</a:t>
              </a:r>
              <a:r>
                <a:rPr kumimoji="0" lang="fr-CA" alt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s</a:t>
              </a:r>
              <a:r>
                <a:rPr kumimoji="0" lang="fr-CA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de route.</a:t>
              </a: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02FAAE3-590C-DA3A-EFE5-7B2332A14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999" y="4191000"/>
              <a:ext cx="168275" cy="1588"/>
            </a:xfrm>
            <a:custGeom>
              <a:avLst/>
              <a:gdLst>
                <a:gd name="T0" fmla="*/ 0 w 106"/>
                <a:gd name="T1" fmla="*/ 0 h 1"/>
                <a:gd name="T2" fmla="*/ 2147483646 w 106"/>
                <a:gd name="T3" fmla="*/ 0 h 1"/>
                <a:gd name="T4" fmla="*/ 0 60000 65536"/>
                <a:gd name="T5" fmla="*/ 0 60000 65536"/>
                <a:gd name="T6" fmla="*/ 0 w 106"/>
                <a:gd name="T7" fmla="*/ 0 h 1"/>
                <a:gd name="T8" fmla="*/ 106 w 10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" h="1">
                  <a:moveTo>
                    <a:pt x="0" y="0"/>
                  </a:moveTo>
                  <a:lnTo>
                    <a:pt x="106" y="0"/>
                  </a:lnTo>
                </a:path>
              </a:pathLst>
            </a:custGeom>
            <a:solidFill>
              <a:srgbClr val="FF0000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8388975-F663-C50A-4A79-CB5073F5A232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4748213"/>
            <a:ext cx="4392613" cy="461962"/>
            <a:chOff x="2880" y="2591"/>
            <a:chExt cx="2767" cy="291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BD50D524-3219-BB0F-81A0-5454E1307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91"/>
              <a:ext cx="27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Cette route</a:t>
              </a:r>
              <a:r>
                <a:rPr kumimoji="0" lang="fr-CA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s’est ouvert</a:t>
              </a:r>
              <a:r>
                <a:rPr kumimoji="0" lang="fr-CA" alt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e </a:t>
              </a:r>
              <a:r>
                <a:rPr kumimoji="0" lang="fr-CA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hier. </a:t>
              </a: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C965CD1-C8CE-13DF-3C87-CB52E9716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2832"/>
              <a:ext cx="154" cy="49"/>
            </a:xfrm>
            <a:custGeom>
              <a:avLst/>
              <a:gdLst>
                <a:gd name="T0" fmla="*/ 0 w 106"/>
                <a:gd name="T1" fmla="*/ 0 h 1"/>
                <a:gd name="T2" fmla="*/ 686 w 106"/>
                <a:gd name="T3" fmla="*/ 0 h 1"/>
                <a:gd name="T4" fmla="*/ 0 60000 65536"/>
                <a:gd name="T5" fmla="*/ 0 60000 65536"/>
                <a:gd name="T6" fmla="*/ 0 w 106"/>
                <a:gd name="T7" fmla="*/ 0 h 1"/>
                <a:gd name="T8" fmla="*/ 106 w 10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" h="1">
                  <a:moveTo>
                    <a:pt x="0" y="0"/>
                  </a:moveTo>
                  <a:lnTo>
                    <a:pt x="106" y="0"/>
                  </a:lnTo>
                </a:path>
              </a:pathLst>
            </a:custGeom>
            <a:solidFill>
              <a:srgbClr val="FF0000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7855EFF7-9A21-575B-E931-E6F980B80A33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4062413"/>
            <a:ext cx="2871788" cy="461962"/>
            <a:chOff x="192" y="3023"/>
            <a:chExt cx="1809" cy="291"/>
          </a:xfrm>
        </p:grpSpPr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C60FA6DD-67B9-8CEA-F9CB-B10957B32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023"/>
              <a:ext cx="18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Elle</a:t>
              </a:r>
              <a:r>
                <a:rPr kumimoji="0" lang="fr-CA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s’est évanoui</a:t>
              </a:r>
              <a:r>
                <a:rPr kumimoji="0" lang="fr-CA" alt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e</a:t>
              </a:r>
              <a:r>
                <a:rPr kumimoji="0" lang="fr-CA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.</a:t>
              </a: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C390AEA-D914-6F6C-1A33-81B128A1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3264"/>
              <a:ext cx="154" cy="49"/>
            </a:xfrm>
            <a:custGeom>
              <a:avLst/>
              <a:gdLst>
                <a:gd name="T0" fmla="*/ 0 w 106"/>
                <a:gd name="T1" fmla="*/ 0 h 1"/>
                <a:gd name="T2" fmla="*/ 686 w 106"/>
                <a:gd name="T3" fmla="*/ 0 h 1"/>
                <a:gd name="T4" fmla="*/ 0 60000 65536"/>
                <a:gd name="T5" fmla="*/ 0 60000 65536"/>
                <a:gd name="T6" fmla="*/ 0 w 106"/>
                <a:gd name="T7" fmla="*/ 0 h 1"/>
                <a:gd name="T8" fmla="*/ 106 w 10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" h="1">
                  <a:moveTo>
                    <a:pt x="0" y="0"/>
                  </a:moveTo>
                  <a:lnTo>
                    <a:pt x="106" y="0"/>
                  </a:lnTo>
                </a:path>
              </a:pathLst>
            </a:custGeom>
            <a:solidFill>
              <a:srgbClr val="FF0000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5" name="AutoShape 21">
            <a:extLst>
              <a:ext uri="{FF2B5EF4-FFF2-40B4-BE49-F238E27FC236}">
                <a16:creationId xmlns:a16="http://schemas.microsoft.com/office/drawing/2014/main" id="{4EFC113D-7B13-6F27-2D55-A9E5DE081E8B}"/>
              </a:ext>
            </a:extLst>
          </p:cNvPr>
          <p:cNvSpPr>
            <a:spLocks/>
          </p:cNvSpPr>
          <p:nvPr/>
        </p:nvSpPr>
        <p:spPr bwMode="auto">
          <a:xfrm>
            <a:off x="7181850" y="3378200"/>
            <a:ext cx="533400" cy="1905000"/>
          </a:xfrm>
          <a:prstGeom prst="rightBrace">
            <a:avLst>
              <a:gd name="adj1" fmla="val 29762"/>
              <a:gd name="adj2" fmla="val 50000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879BB09-8968-6838-A2C8-0A910196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3987800"/>
            <a:ext cx="2286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4400" b="1" dirty="0">
                <a:solidFill>
                  <a:srgbClr val="99CCFF">
                    <a:lumMod val="25000"/>
                  </a:srgbClr>
                </a:solidFill>
                <a:latin typeface="Arial" charset="0"/>
                <a:cs typeface="+mn-cs"/>
              </a:rPr>
              <a:t>ACCORD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267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069A-7010-5706-6516-66C110F1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Exceptions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3E42A0D-1605-4BB5-EAFB-0C538437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932985"/>
            <a:ext cx="6676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PAS d’accord avec les verbes suivants : </a:t>
            </a: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5A06EB27-254F-A90A-2FAC-1E30D00C49AC}"/>
              </a:ext>
            </a:extLst>
          </p:cNvPr>
          <p:cNvGrpSpPr>
            <a:grpSpLocks/>
          </p:cNvGrpSpPr>
          <p:nvPr/>
        </p:nvGrpSpPr>
        <p:grpSpPr bwMode="auto">
          <a:xfrm>
            <a:off x="1308496" y="3046841"/>
            <a:ext cx="3311526" cy="830264"/>
            <a:chOff x="576" y="3290"/>
            <a:chExt cx="2086" cy="523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F66B56AD-5EB6-75F6-6EE5-01F67C210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290"/>
              <a:ext cx="20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Elle </a:t>
              </a:r>
              <a:r>
                <a:rPr kumimoji="0" lang="fr-CA" alt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s’est plu</a:t>
              </a:r>
              <a:r>
                <a:rPr kumimoji="0" lang="fr-CA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   à faire </a:t>
              </a:r>
              <a:br>
                <a:rPr kumimoji="0" lang="fr-CA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</a:br>
              <a:r>
                <a:rPr kumimoji="0" lang="fr-CA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de la peinture. </a:t>
              </a: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A3EC49E-17A4-05AF-0818-7903732D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3500"/>
              <a:ext cx="102" cy="1"/>
            </a:xfrm>
            <a:custGeom>
              <a:avLst/>
              <a:gdLst>
                <a:gd name="T0" fmla="*/ 0 w 102"/>
                <a:gd name="T1" fmla="*/ 0 h 1"/>
                <a:gd name="T2" fmla="*/ 102 w 102"/>
                <a:gd name="T3" fmla="*/ 0 h 1"/>
                <a:gd name="T4" fmla="*/ 0 60000 65536"/>
                <a:gd name="T5" fmla="*/ 0 60000 65536"/>
                <a:gd name="T6" fmla="*/ 0 w 102"/>
                <a:gd name="T7" fmla="*/ 0 h 1"/>
                <a:gd name="T8" fmla="*/ 102 w 10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1">
                  <a:moveTo>
                    <a:pt x="0" y="0"/>
                  </a:moveTo>
                  <a:lnTo>
                    <a:pt x="102" y="0"/>
                  </a:lnTo>
                </a:path>
              </a:pathLst>
            </a:custGeom>
            <a:solidFill>
              <a:srgbClr val="FF0000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CE80CA0E-9342-07CC-D5B0-54FB3958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735138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plaire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(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 dé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plaire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se com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plaire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),</a:t>
            </a: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se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rire</a:t>
            </a:r>
            <a:r>
              <a:rPr kumimoji="0" lang="en-US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EF1F5E03-D8F0-A50B-BEC0-5A0F3D11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2268538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se faire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et </a:t>
            </a: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se laisser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suivis d’un infinitif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0EC3563C-98E8-0DF9-ED22-64AEC5C84156}"/>
              </a:ext>
            </a:extLst>
          </p:cNvPr>
          <p:cNvGrpSpPr>
            <a:grpSpLocks/>
          </p:cNvGrpSpPr>
          <p:nvPr/>
        </p:nvGrpSpPr>
        <p:grpSpPr bwMode="auto">
          <a:xfrm>
            <a:off x="7535465" y="3094831"/>
            <a:ext cx="4373564" cy="830264"/>
            <a:chOff x="576" y="3675"/>
            <a:chExt cx="2755" cy="523"/>
          </a:xfrm>
        </p:grpSpPr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DB6189EA-8470-7DE7-DC8E-F151F5237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75"/>
              <a:ext cx="275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Elles </a:t>
              </a:r>
              <a:r>
                <a:rPr kumimoji="0" lang="fr-CA" alt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se sont laissé</a:t>
              </a:r>
              <a:r>
                <a:rPr kumimoji="0" lang="fr-CA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   </a:t>
              </a:r>
              <a:r>
                <a:rPr kumimoji="0" lang="fr-CA" alt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glisser </a:t>
              </a:r>
              <a:br>
                <a:rPr kumimoji="0" lang="fr-CA" alt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</a:br>
              <a:r>
                <a:rPr kumimoji="0" lang="fr-CA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sur le tapis d’eau. </a:t>
              </a: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624F765-FDF4-6C3E-5593-9B03AD9EB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3890"/>
              <a:ext cx="102" cy="1"/>
            </a:xfrm>
            <a:custGeom>
              <a:avLst/>
              <a:gdLst>
                <a:gd name="T0" fmla="*/ 0 w 102"/>
                <a:gd name="T1" fmla="*/ 0 h 1"/>
                <a:gd name="T2" fmla="*/ 102 w 102"/>
                <a:gd name="T3" fmla="*/ 0 h 1"/>
                <a:gd name="T4" fmla="*/ 0 60000 65536"/>
                <a:gd name="T5" fmla="*/ 0 60000 65536"/>
                <a:gd name="T6" fmla="*/ 0 w 102"/>
                <a:gd name="T7" fmla="*/ 0 h 1"/>
                <a:gd name="T8" fmla="*/ 102 w 10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1">
                  <a:moveTo>
                    <a:pt x="0" y="0"/>
                  </a:moveTo>
                  <a:lnTo>
                    <a:pt x="102" y="0"/>
                  </a:lnTo>
                </a:path>
              </a:pathLst>
            </a:custGeom>
            <a:solidFill>
              <a:srgbClr val="FF0000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092CE846-6E44-9E67-AEED-DDD6003D3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76588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ACCORD</a:t>
            </a:r>
          </a:p>
        </p:txBody>
      </p:sp>
      <p:sp>
        <p:nvSpPr>
          <p:cNvPr id="27" name="Line 19">
            <a:extLst>
              <a:ext uri="{FF2B5EF4-FFF2-40B4-BE49-F238E27FC236}">
                <a16:creationId xmlns:a16="http://schemas.microsoft.com/office/drawing/2014/main" id="{EC180E95-CB1E-6302-A09A-5AFA4DDAF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100388"/>
            <a:ext cx="15240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F35F5B74-E2DA-1837-02AF-387353830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024188"/>
            <a:ext cx="15240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fr-CA" sz="180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4992BADB-B569-40C3-3864-0D1D2C61D6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696">
            <a:off x="743665" y="1753196"/>
            <a:ext cx="302269" cy="118668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065327F-843C-5D02-CA0F-00105700BEE0}"/>
              </a:ext>
            </a:extLst>
          </p:cNvPr>
          <p:cNvGrpSpPr/>
          <p:nvPr/>
        </p:nvGrpSpPr>
        <p:grpSpPr>
          <a:xfrm>
            <a:off x="7713662" y="4023016"/>
            <a:ext cx="3931445" cy="2786482"/>
            <a:chOff x="7739855" y="4023016"/>
            <a:chExt cx="3931445" cy="2786482"/>
          </a:xfrm>
        </p:grpSpPr>
        <p:pic>
          <p:nvPicPr>
            <p:cNvPr id="32" name="Picture 31" descr="A group of people in a pool&#10;&#10;Description automatically generated">
              <a:extLst>
                <a:ext uri="{FF2B5EF4-FFF2-40B4-BE49-F238E27FC236}">
                  <a16:creationId xmlns:a16="http://schemas.microsoft.com/office/drawing/2014/main" id="{E8FA52CA-640F-8451-43D3-5EB20455E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855" y="4023016"/>
              <a:ext cx="3799777" cy="25325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D38804-F2BE-881E-5449-B4335B4F2D0A}"/>
                </a:ext>
              </a:extLst>
            </p:cNvPr>
            <p:cNvSpPr txBox="1"/>
            <p:nvPr/>
          </p:nvSpPr>
          <p:spPr>
            <a:xfrm>
              <a:off x="9355138" y="6555582"/>
              <a:ext cx="231616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effectLst/>
                  <a:latin typeface="Segoe UI" panose="020B0502040204020203" pitchFamily="34" charset="0"/>
                </a:rPr>
                <a:t>© CC BY Gordon Tarpley, flickr.com </a:t>
              </a:r>
              <a:endParaRPr lang="fr-CA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1B50BE-6509-E11B-A64F-9C3B5ECAC6E6}"/>
              </a:ext>
            </a:extLst>
          </p:cNvPr>
          <p:cNvGrpSpPr/>
          <p:nvPr/>
        </p:nvGrpSpPr>
        <p:grpSpPr>
          <a:xfrm>
            <a:off x="1641966" y="4033838"/>
            <a:ext cx="2743106" cy="2869523"/>
            <a:chOff x="1595532" y="3813017"/>
            <a:chExt cx="2743106" cy="2869523"/>
          </a:xfrm>
        </p:grpSpPr>
        <p:pic>
          <p:nvPicPr>
            <p:cNvPr id="34" name="Picture 33" descr="A picture containing person, colorful, wearing, head&#10;&#10;Description automatically generated">
              <a:extLst>
                <a:ext uri="{FF2B5EF4-FFF2-40B4-BE49-F238E27FC236}">
                  <a16:creationId xmlns:a16="http://schemas.microsoft.com/office/drawing/2014/main" id="{993CA452-5461-7DED-8DC8-9471CE458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925" y="3813017"/>
              <a:ext cx="2652713" cy="265271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653FFF-5770-95EF-18AF-3D89BC65F0AD}"/>
                </a:ext>
              </a:extLst>
            </p:cNvPr>
            <p:cNvSpPr txBox="1"/>
            <p:nvPr/>
          </p:nvSpPr>
          <p:spPr>
            <a:xfrm>
              <a:off x="1595532" y="6428624"/>
              <a:ext cx="231616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50" dirty="0">
                  <a:solidFill>
                    <a:schemeClr val="bg1">
                      <a:lumMod val="65000"/>
                    </a:schemeClr>
                  </a:solidFill>
                  <a:effectLst/>
                  <a:latin typeface="Segoe UI" panose="020B0502040204020203" pitchFamily="34" charset="0"/>
                </a:rPr>
                <a:t>© CC Alexas_Fotos, pixabay.com </a:t>
              </a:r>
              <a:endParaRPr lang="fr-CA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4132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1.6|2.5|0.9|1.3|11.3|0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3.8|3.2|1.2|11|1|7.9|1.2|10.4|0.8|1|6.4|3.1|0.7|5.4|0.7|3.6|0.9|6.7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3|3.7|0.7|1.4|0.7|5.6|0.7|4.7|4.3|7.7|0.6|7|4.6|0.9|1.4|0.9|4.4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.8|6.3|5.9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6|0.8|19.4|7.6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2342</TotalTime>
  <Pages>0</Pages>
  <Words>1138</Words>
  <Characters>0</Characters>
  <Application>Microsoft Office PowerPoint</Application>
  <PresentationFormat>Custom</PresentationFormat>
  <Lines>0</Lines>
  <Paragraphs>124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Gill Sans</vt:lpstr>
      <vt:lpstr>Open Sans</vt:lpstr>
      <vt:lpstr>Segoe UI</vt:lpstr>
      <vt:lpstr>Title &amp; Bullets</vt:lpstr>
      <vt:lpstr>L'accord du participe passé des verbes pronominaux</vt:lpstr>
      <vt:lpstr>Verbes pronominaux réfléchis et réciproques</vt:lpstr>
      <vt:lpstr>Verbes pronominaux réfléchis et réciproques</vt:lpstr>
      <vt:lpstr>Verbes pronominaux réfléchis et réciproques</vt:lpstr>
      <vt:lpstr>Verbes essentiellement pronominaux et à sens passif</vt:lpstr>
      <vt:lpstr>Exceptions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L'accord du participe passé des verbes pronominaux</dc:title>
  <dc:creator>Tsedryk, Kanstantsin</dc:creator>
  <cp:keywords>FR252</cp:keywords>
  <cp:lastModifiedBy>KT</cp:lastModifiedBy>
  <cp:revision>471</cp:revision>
  <dcterms:modified xsi:type="dcterms:W3CDTF">2024-01-12T16:10:10Z</dcterms:modified>
</cp:coreProperties>
</file>