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3"/>
  </p:notesMasterIdLst>
  <p:handoutMasterIdLst>
    <p:handoutMasterId r:id="rId14"/>
  </p:handoutMasterIdLst>
  <p:sldIdLst>
    <p:sldId id="347" r:id="rId2"/>
    <p:sldId id="348" r:id="rId3"/>
    <p:sldId id="349" r:id="rId4"/>
    <p:sldId id="350" r:id="rId5"/>
    <p:sldId id="351" r:id="rId6"/>
    <p:sldId id="352" r:id="rId7"/>
    <p:sldId id="353" r:id="rId8"/>
    <p:sldId id="354" r:id="rId9"/>
    <p:sldId id="355" r:id="rId10"/>
    <p:sldId id="356" r:id="rId11"/>
    <p:sldId id="357" r:id="rId12"/>
  </p:sldIdLst>
  <p:sldSz cx="12482513" cy="7021513"/>
  <p:notesSz cx="7023100" cy="9309100"/>
  <p:custDataLst>
    <p:tags r:id="rId15"/>
  </p:custDataLst>
  <p:defaultTextStyle>
    <a:defPPr>
      <a:defRPr lang="en-US"/>
    </a:defPPr>
    <a:lvl1pPr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1pPr>
    <a:lvl2pPr marL="322263" indent="131763"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2pPr>
    <a:lvl3pPr marL="647700" indent="26352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3pPr>
    <a:lvl4pPr marL="971550" indent="39687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4pPr>
    <a:lvl5pPr marL="1296988" indent="528638"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5pPr>
    <a:lvl6pPr marL="2286000" algn="l" defTabSz="914400" rtl="0" eaLnBrk="1" latinLnBrk="0" hangingPunct="1">
      <a:defRPr sz="3000" kern="1200">
        <a:solidFill>
          <a:srgbClr val="000000"/>
        </a:solidFill>
        <a:latin typeface="Gill Sans" charset="0"/>
        <a:ea typeface="+mn-ea"/>
        <a:cs typeface="ヒラギノ角ゴ ProN W3" charset="0"/>
        <a:sym typeface="Gill Sans" charset="0"/>
      </a:defRPr>
    </a:lvl6pPr>
    <a:lvl7pPr marL="2743200" algn="l" defTabSz="914400" rtl="0" eaLnBrk="1" latinLnBrk="0" hangingPunct="1">
      <a:defRPr sz="3000" kern="1200">
        <a:solidFill>
          <a:srgbClr val="000000"/>
        </a:solidFill>
        <a:latin typeface="Gill Sans" charset="0"/>
        <a:ea typeface="+mn-ea"/>
        <a:cs typeface="ヒラギノ角ゴ ProN W3" charset="0"/>
        <a:sym typeface="Gill Sans" charset="0"/>
      </a:defRPr>
    </a:lvl7pPr>
    <a:lvl8pPr marL="3200400" algn="l" defTabSz="914400" rtl="0" eaLnBrk="1" latinLnBrk="0" hangingPunct="1">
      <a:defRPr sz="3000" kern="1200">
        <a:solidFill>
          <a:srgbClr val="000000"/>
        </a:solidFill>
        <a:latin typeface="Gill Sans" charset="0"/>
        <a:ea typeface="+mn-ea"/>
        <a:cs typeface="ヒラギノ角ゴ ProN W3" charset="0"/>
        <a:sym typeface="Gill Sans" charset="0"/>
      </a:defRPr>
    </a:lvl8pPr>
    <a:lvl9pPr marL="3657600" algn="l" defTabSz="914400" rtl="0" eaLnBrk="1" latinLnBrk="0" hangingPunct="1">
      <a:defRPr sz="3000" kern="1200">
        <a:solidFill>
          <a:srgbClr val="000000"/>
        </a:solidFill>
        <a:latin typeface="Gill Sans" charset="0"/>
        <a:ea typeface="+mn-ea"/>
        <a:cs typeface="ヒラギノ角ゴ ProN W3" charset="0"/>
        <a:sym typeface="Gill Sans" charset="0"/>
      </a:defRPr>
    </a:lvl9pPr>
  </p:defaultTextStyle>
  <p:extLst>
    <p:ext uri="{EFAFB233-063F-42B5-8137-9DF3F51BA10A}">
      <p15:sldGuideLst xmlns:p15="http://schemas.microsoft.com/office/powerpoint/2012/main">
        <p15:guide id="1" orient="horz" pos="486" userDrawn="1">
          <p15:clr>
            <a:srgbClr val="A4A3A4"/>
          </p15:clr>
        </p15:guide>
        <p15:guide id="2" orient="horz" pos="3964" userDrawn="1">
          <p15:clr>
            <a:srgbClr val="A4A3A4"/>
          </p15:clr>
        </p15:guide>
        <p15:guide id="3" pos="788" userDrawn="1">
          <p15:clr>
            <a:srgbClr val="A4A3A4"/>
          </p15:clr>
        </p15:guide>
        <p15:guide id="4" pos="3943" userDrawn="1">
          <p15:clr>
            <a:srgbClr val="A4A3A4"/>
          </p15:clr>
        </p15:guide>
        <p15:guide id="5" pos="7076"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4A5"/>
    <a:srgbClr val="036B50"/>
    <a:srgbClr val="06D6A0"/>
    <a:srgbClr val="FFBF00"/>
    <a:srgbClr val="32936F"/>
    <a:srgbClr val="F0F0F0"/>
    <a:srgbClr val="6F2A0B"/>
    <a:srgbClr val="3E5E28"/>
    <a:srgbClr val="679192"/>
    <a:srgbClr val="D8E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5C955-7B28-4A73-9432-CC86AEDBD081}" v="341" dt="2023-02-08T18:02:11.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5" autoAdjust="0"/>
    <p:restoredTop sz="75420" autoAdjust="0"/>
  </p:normalViewPr>
  <p:slideViewPr>
    <p:cSldViewPr snapToGrid="0" snapToObjects="1" showGuides="1">
      <p:cViewPr varScale="1">
        <p:scale>
          <a:sx n="79" d="100"/>
          <a:sy n="79" d="100"/>
        </p:scale>
        <p:origin x="546" y="78"/>
      </p:cViewPr>
      <p:guideLst>
        <p:guide orient="horz" pos="486"/>
        <p:guide orient="horz" pos="3964"/>
        <p:guide pos="788"/>
        <p:guide pos="3943"/>
        <p:guide pos="707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1" d="100"/>
          <a:sy n="81" d="100"/>
        </p:scale>
        <p:origin x="3858" y="9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stantsin Tsedryk" userId="708e2d0a-1804-4a88-8649-0d6086050429" providerId="ADAL" clId="{4D35C955-7B28-4A73-9432-CC86AEDBD081}"/>
    <pc:docChg chg="undo redo custSel addSld modSld">
      <pc:chgData name="Kanstantsin Tsedryk" userId="708e2d0a-1804-4a88-8649-0d6086050429" providerId="ADAL" clId="{4D35C955-7B28-4A73-9432-CC86AEDBD081}" dt="2023-02-08T21:13:46.929" v="679" actId="1035"/>
      <pc:docMkLst>
        <pc:docMk/>
      </pc:docMkLst>
      <pc:sldChg chg="delSp modSp mod">
        <pc:chgData name="Kanstantsin Tsedryk" userId="708e2d0a-1804-4a88-8649-0d6086050429" providerId="ADAL" clId="{4D35C955-7B28-4A73-9432-CC86AEDBD081}" dt="2023-02-08T14:43:32.943" v="1" actId="478"/>
        <pc:sldMkLst>
          <pc:docMk/>
          <pc:sldMk cId="0" sldId="347"/>
        </pc:sldMkLst>
        <pc:spChg chg="mod">
          <ac:chgData name="Kanstantsin Tsedryk" userId="708e2d0a-1804-4a88-8649-0d6086050429" providerId="ADAL" clId="{4D35C955-7B28-4A73-9432-CC86AEDBD081}" dt="2023-02-08T14:43:19.921" v="0"/>
          <ac:spMkLst>
            <pc:docMk/>
            <pc:sldMk cId="0" sldId="347"/>
            <ac:spMk id="3" creationId="{1E7454D3-1E15-A1DC-4185-495AEC5E15C6}"/>
          </ac:spMkLst>
        </pc:spChg>
        <pc:spChg chg="del">
          <ac:chgData name="Kanstantsin Tsedryk" userId="708e2d0a-1804-4a88-8649-0d6086050429" providerId="ADAL" clId="{4D35C955-7B28-4A73-9432-CC86AEDBD081}" dt="2023-02-08T14:43:32.943" v="1" actId="478"/>
          <ac:spMkLst>
            <pc:docMk/>
            <pc:sldMk cId="0" sldId="347"/>
            <ac:spMk id="4" creationId="{EF7EF5D0-1EB5-3D9A-A1A0-71D75CE1EDC9}"/>
          </ac:spMkLst>
        </pc:spChg>
      </pc:sldChg>
      <pc:sldChg chg="addSp delSp modSp mod delAnim modAnim">
        <pc:chgData name="Kanstantsin Tsedryk" userId="708e2d0a-1804-4a88-8649-0d6086050429" providerId="ADAL" clId="{4D35C955-7B28-4A73-9432-CC86AEDBD081}" dt="2023-02-08T21:13:46.929" v="679" actId="1035"/>
        <pc:sldMkLst>
          <pc:docMk/>
          <pc:sldMk cId="807746716" sldId="348"/>
        </pc:sldMkLst>
        <pc:spChg chg="mod">
          <ac:chgData name="Kanstantsin Tsedryk" userId="708e2d0a-1804-4a88-8649-0d6086050429" providerId="ADAL" clId="{4D35C955-7B28-4A73-9432-CC86AEDBD081}" dt="2023-02-08T14:43:47.604" v="6"/>
          <ac:spMkLst>
            <pc:docMk/>
            <pc:sldMk cId="807746716" sldId="348"/>
            <ac:spMk id="2" creationId="{66143996-651D-4E60-972C-6F9FC358452C}"/>
          </ac:spMkLst>
        </pc:spChg>
        <pc:spChg chg="add del mod">
          <ac:chgData name="Kanstantsin Tsedryk" userId="708e2d0a-1804-4a88-8649-0d6086050429" providerId="ADAL" clId="{4D35C955-7B28-4A73-9432-CC86AEDBD081}" dt="2023-02-08T14:43:57.087" v="8"/>
          <ac:spMkLst>
            <pc:docMk/>
            <pc:sldMk cId="807746716" sldId="348"/>
            <ac:spMk id="3" creationId="{154C0A22-656F-0C4F-64F7-2A95A16350F5}"/>
          </ac:spMkLst>
        </pc:spChg>
        <pc:spChg chg="add del mod">
          <ac:chgData name="Kanstantsin Tsedryk" userId="708e2d0a-1804-4a88-8649-0d6086050429" providerId="ADAL" clId="{4D35C955-7B28-4A73-9432-CC86AEDBD081}" dt="2023-02-08T14:44:07.125" v="10" actId="478"/>
          <ac:spMkLst>
            <pc:docMk/>
            <pc:sldMk cId="807746716" sldId="348"/>
            <ac:spMk id="4" creationId="{45AA1B6E-749B-6CDE-88A7-48E4E4E30BCD}"/>
          </ac:spMkLst>
        </pc:spChg>
        <pc:spChg chg="add del mod">
          <ac:chgData name="Kanstantsin Tsedryk" userId="708e2d0a-1804-4a88-8649-0d6086050429" providerId="ADAL" clId="{4D35C955-7B28-4A73-9432-CC86AEDBD081}" dt="2023-02-08T14:44:10.736" v="12"/>
          <ac:spMkLst>
            <pc:docMk/>
            <pc:sldMk cId="807746716" sldId="348"/>
            <ac:spMk id="5" creationId="{A86655DC-0878-F317-FFBD-428DAFE88632}"/>
          </ac:spMkLst>
        </pc:spChg>
        <pc:spChg chg="add del mod">
          <ac:chgData name="Kanstantsin Tsedryk" userId="708e2d0a-1804-4a88-8649-0d6086050429" providerId="ADAL" clId="{4D35C955-7B28-4A73-9432-CC86AEDBD081}" dt="2023-02-08T14:44:10.736" v="12"/>
          <ac:spMkLst>
            <pc:docMk/>
            <pc:sldMk cId="807746716" sldId="348"/>
            <ac:spMk id="6" creationId="{5786AE4D-38DA-9431-9453-E012875C3702}"/>
          </ac:spMkLst>
        </pc:spChg>
        <pc:spChg chg="add del mod">
          <ac:chgData name="Kanstantsin Tsedryk" userId="708e2d0a-1804-4a88-8649-0d6086050429" providerId="ADAL" clId="{4D35C955-7B28-4A73-9432-CC86AEDBD081}" dt="2023-02-08T14:44:10.736" v="12"/>
          <ac:spMkLst>
            <pc:docMk/>
            <pc:sldMk cId="807746716" sldId="348"/>
            <ac:spMk id="7" creationId="{D7A6DC84-0569-20FC-1247-BA98C6A6DA22}"/>
          </ac:spMkLst>
        </pc:spChg>
        <pc:spChg chg="add del mod">
          <ac:chgData name="Kanstantsin Tsedryk" userId="708e2d0a-1804-4a88-8649-0d6086050429" providerId="ADAL" clId="{4D35C955-7B28-4A73-9432-CC86AEDBD081}" dt="2023-02-08T14:44:10.736" v="12"/>
          <ac:spMkLst>
            <pc:docMk/>
            <pc:sldMk cId="807746716" sldId="348"/>
            <ac:spMk id="8" creationId="{27F65058-9EBE-1C82-4FD1-FB7ACFDCA60E}"/>
          </ac:spMkLst>
        </pc:spChg>
        <pc:spChg chg="add del mod">
          <ac:chgData name="Kanstantsin Tsedryk" userId="708e2d0a-1804-4a88-8649-0d6086050429" providerId="ADAL" clId="{4D35C955-7B28-4A73-9432-CC86AEDBD081}" dt="2023-02-08T14:44:10.736" v="12"/>
          <ac:spMkLst>
            <pc:docMk/>
            <pc:sldMk cId="807746716" sldId="348"/>
            <ac:spMk id="9" creationId="{70A32837-6D3B-11F1-A5C5-8A66CBEE2564}"/>
          </ac:spMkLst>
        </pc:spChg>
        <pc:spChg chg="add mod">
          <ac:chgData name="Kanstantsin Tsedryk" userId="708e2d0a-1804-4a88-8649-0d6086050429" providerId="ADAL" clId="{4D35C955-7B28-4A73-9432-CC86AEDBD081}" dt="2023-02-08T14:45:34.015" v="80" actId="1036"/>
          <ac:spMkLst>
            <pc:docMk/>
            <pc:sldMk cId="807746716" sldId="348"/>
            <ac:spMk id="10" creationId="{49699494-50A3-79C1-C1E8-B76BE28B5B64}"/>
          </ac:spMkLst>
        </pc:spChg>
        <pc:spChg chg="add mod">
          <ac:chgData name="Kanstantsin Tsedryk" userId="708e2d0a-1804-4a88-8649-0d6086050429" providerId="ADAL" clId="{4D35C955-7B28-4A73-9432-CC86AEDBD081}" dt="2023-02-08T14:45:34.015" v="80" actId="1036"/>
          <ac:spMkLst>
            <pc:docMk/>
            <pc:sldMk cId="807746716" sldId="348"/>
            <ac:spMk id="11" creationId="{FC371EB9-70FD-D9C1-CC8E-1384D091F9B7}"/>
          </ac:spMkLst>
        </pc:spChg>
        <pc:spChg chg="add mod">
          <ac:chgData name="Kanstantsin Tsedryk" userId="708e2d0a-1804-4a88-8649-0d6086050429" providerId="ADAL" clId="{4D35C955-7B28-4A73-9432-CC86AEDBD081}" dt="2023-02-08T14:45:34.015" v="80" actId="1036"/>
          <ac:spMkLst>
            <pc:docMk/>
            <pc:sldMk cId="807746716" sldId="348"/>
            <ac:spMk id="12" creationId="{0B7C9BAE-A57A-6751-8D20-F8AFF0B7223F}"/>
          </ac:spMkLst>
        </pc:spChg>
        <pc:spChg chg="add mod">
          <ac:chgData name="Kanstantsin Tsedryk" userId="708e2d0a-1804-4a88-8649-0d6086050429" providerId="ADAL" clId="{4D35C955-7B28-4A73-9432-CC86AEDBD081}" dt="2023-02-08T14:45:34.015" v="80" actId="1036"/>
          <ac:spMkLst>
            <pc:docMk/>
            <pc:sldMk cId="807746716" sldId="348"/>
            <ac:spMk id="13" creationId="{BAD832F9-AD6D-1ECB-6F1F-06DFBEE3AC20}"/>
          </ac:spMkLst>
        </pc:spChg>
        <pc:spChg chg="add mod">
          <ac:chgData name="Kanstantsin Tsedryk" userId="708e2d0a-1804-4a88-8649-0d6086050429" providerId="ADAL" clId="{4D35C955-7B28-4A73-9432-CC86AEDBD081}" dt="2023-02-08T14:45:34.015" v="80" actId="1036"/>
          <ac:spMkLst>
            <pc:docMk/>
            <pc:sldMk cId="807746716" sldId="348"/>
            <ac:spMk id="14" creationId="{7960D9CC-00E4-5A35-3A44-7E4F51539683}"/>
          </ac:spMkLst>
        </pc:spChg>
        <pc:spChg chg="mod">
          <ac:chgData name="Kanstantsin Tsedryk" userId="708e2d0a-1804-4a88-8649-0d6086050429" providerId="ADAL" clId="{4D35C955-7B28-4A73-9432-CC86AEDBD081}" dt="2023-02-08T21:13:46.929" v="679" actId="1035"/>
          <ac:spMkLst>
            <pc:docMk/>
            <pc:sldMk cId="807746716" sldId="348"/>
            <ac:spMk id="16" creationId="{0DA9A01A-224C-55BA-77EA-0F9D86B892CF}"/>
          </ac:spMkLst>
        </pc:spChg>
        <pc:spChg chg="mod">
          <ac:chgData name="Kanstantsin Tsedryk" userId="708e2d0a-1804-4a88-8649-0d6086050429" providerId="ADAL" clId="{4D35C955-7B28-4A73-9432-CC86AEDBD081}" dt="2023-02-08T21:13:43.833" v="675" actId="1076"/>
          <ac:spMkLst>
            <pc:docMk/>
            <pc:sldMk cId="807746716" sldId="348"/>
            <ac:spMk id="17" creationId="{307B52AD-45E9-03DA-20DE-1854D1B4DF58}"/>
          </ac:spMkLst>
        </pc:spChg>
        <pc:grpChg chg="add mod">
          <ac:chgData name="Kanstantsin Tsedryk" userId="708e2d0a-1804-4a88-8649-0d6086050429" providerId="ADAL" clId="{4D35C955-7B28-4A73-9432-CC86AEDBD081}" dt="2023-02-08T21:13:38.986" v="674" actId="1076"/>
          <ac:grpSpMkLst>
            <pc:docMk/>
            <pc:sldMk cId="807746716" sldId="348"/>
            <ac:grpSpMk id="15" creationId="{6C0F3C5C-837F-A706-0EE6-025853709ECE}"/>
          </ac:grpSpMkLst>
        </pc:grpChg>
      </pc:sldChg>
      <pc:sldChg chg="addSp delSp modSp mod modAnim">
        <pc:chgData name="Kanstantsin Tsedryk" userId="708e2d0a-1804-4a88-8649-0d6086050429" providerId="ADAL" clId="{4D35C955-7B28-4A73-9432-CC86AEDBD081}" dt="2023-02-08T18:00:14.955" v="663" actId="207"/>
        <pc:sldMkLst>
          <pc:docMk/>
          <pc:sldMk cId="934836785" sldId="349"/>
        </pc:sldMkLst>
        <pc:spChg chg="mod">
          <ac:chgData name="Kanstantsin Tsedryk" userId="708e2d0a-1804-4a88-8649-0d6086050429" providerId="ADAL" clId="{4D35C955-7B28-4A73-9432-CC86AEDBD081}" dt="2023-02-08T14:46:07.810" v="83"/>
          <ac:spMkLst>
            <pc:docMk/>
            <pc:sldMk cId="934836785" sldId="349"/>
            <ac:spMk id="2" creationId="{E40459EA-0BCE-4332-BDD7-168340E1BE8B}"/>
          </ac:spMkLst>
        </pc:spChg>
        <pc:spChg chg="add del mod">
          <ac:chgData name="Kanstantsin Tsedryk" userId="708e2d0a-1804-4a88-8649-0d6086050429" providerId="ADAL" clId="{4D35C955-7B28-4A73-9432-CC86AEDBD081}" dt="2023-02-08T14:46:17.447" v="85"/>
          <ac:spMkLst>
            <pc:docMk/>
            <pc:sldMk cId="934836785" sldId="349"/>
            <ac:spMk id="3" creationId="{2AB5171B-ADF7-EA89-6F6F-D69E3DE5F607}"/>
          </ac:spMkLst>
        </pc:spChg>
        <pc:spChg chg="add del mod">
          <ac:chgData name="Kanstantsin Tsedryk" userId="708e2d0a-1804-4a88-8649-0d6086050429" providerId="ADAL" clId="{4D35C955-7B28-4A73-9432-CC86AEDBD081}" dt="2023-02-08T14:46:17.447" v="85"/>
          <ac:spMkLst>
            <pc:docMk/>
            <pc:sldMk cId="934836785" sldId="349"/>
            <ac:spMk id="4" creationId="{256B02C1-DCCD-DC2A-91EE-039F24BDB87F}"/>
          </ac:spMkLst>
        </pc:spChg>
        <pc:spChg chg="mod">
          <ac:chgData name="Kanstantsin Tsedryk" userId="708e2d0a-1804-4a88-8649-0d6086050429" providerId="ADAL" clId="{4D35C955-7B28-4A73-9432-CC86AEDBD081}" dt="2023-02-08T14:46:14.008" v="84"/>
          <ac:spMkLst>
            <pc:docMk/>
            <pc:sldMk cId="934836785" sldId="349"/>
            <ac:spMk id="6" creationId="{BC481DA3-D73E-6DBC-5CBC-B0BCC96FC4DC}"/>
          </ac:spMkLst>
        </pc:spChg>
        <pc:spChg chg="mod">
          <ac:chgData name="Kanstantsin Tsedryk" userId="708e2d0a-1804-4a88-8649-0d6086050429" providerId="ADAL" clId="{4D35C955-7B28-4A73-9432-CC86AEDBD081}" dt="2023-02-08T14:46:14.008" v="84"/>
          <ac:spMkLst>
            <pc:docMk/>
            <pc:sldMk cId="934836785" sldId="349"/>
            <ac:spMk id="9" creationId="{0F820269-600D-7325-B24C-268DAB0E8C38}"/>
          </ac:spMkLst>
        </pc:spChg>
        <pc:spChg chg="add del mod">
          <ac:chgData name="Kanstantsin Tsedryk" userId="708e2d0a-1804-4a88-8649-0d6086050429" providerId="ADAL" clId="{4D35C955-7B28-4A73-9432-CC86AEDBD081}" dt="2023-02-08T14:46:17.447" v="85"/>
          <ac:spMkLst>
            <pc:docMk/>
            <pc:sldMk cId="934836785" sldId="349"/>
            <ac:spMk id="11" creationId="{B832F0C8-10AA-D196-68DE-621AFE6D6E0D}"/>
          </ac:spMkLst>
        </pc:spChg>
        <pc:spChg chg="add del mod">
          <ac:chgData name="Kanstantsin Tsedryk" userId="708e2d0a-1804-4a88-8649-0d6086050429" providerId="ADAL" clId="{4D35C955-7B28-4A73-9432-CC86AEDBD081}" dt="2023-02-08T14:46:17.447" v="85"/>
          <ac:spMkLst>
            <pc:docMk/>
            <pc:sldMk cId="934836785" sldId="349"/>
            <ac:spMk id="12" creationId="{3A002FCD-B938-0D3B-A4DA-EB7B4205563A}"/>
          </ac:spMkLst>
        </pc:spChg>
        <pc:spChg chg="add mod">
          <ac:chgData name="Kanstantsin Tsedryk" userId="708e2d0a-1804-4a88-8649-0d6086050429" providerId="ADAL" clId="{4D35C955-7B28-4A73-9432-CC86AEDBD081}" dt="2023-02-08T14:46:22.017" v="87" actId="1076"/>
          <ac:spMkLst>
            <pc:docMk/>
            <pc:sldMk cId="934836785" sldId="349"/>
            <ac:spMk id="13" creationId="{E3336F59-72CF-404F-9209-43FC7A88BB3F}"/>
          </ac:spMkLst>
        </pc:spChg>
        <pc:spChg chg="add mod">
          <ac:chgData name="Kanstantsin Tsedryk" userId="708e2d0a-1804-4a88-8649-0d6086050429" providerId="ADAL" clId="{4D35C955-7B28-4A73-9432-CC86AEDBD081}" dt="2023-02-08T14:46:22.017" v="87" actId="1076"/>
          <ac:spMkLst>
            <pc:docMk/>
            <pc:sldMk cId="934836785" sldId="349"/>
            <ac:spMk id="14" creationId="{0A01C54D-D186-21CE-FA2E-64D095193C36}"/>
          </ac:spMkLst>
        </pc:spChg>
        <pc:spChg chg="mod">
          <ac:chgData name="Kanstantsin Tsedryk" userId="708e2d0a-1804-4a88-8649-0d6086050429" providerId="ADAL" clId="{4D35C955-7B28-4A73-9432-CC86AEDBD081}" dt="2023-02-08T14:47:29.933" v="93" actId="1076"/>
          <ac:spMkLst>
            <pc:docMk/>
            <pc:sldMk cId="934836785" sldId="349"/>
            <ac:spMk id="16" creationId="{04E6DFE3-2C22-3410-693F-66A5BB7E78FB}"/>
          </ac:spMkLst>
        </pc:spChg>
        <pc:spChg chg="mod">
          <ac:chgData name="Kanstantsin Tsedryk" userId="708e2d0a-1804-4a88-8649-0d6086050429" providerId="ADAL" clId="{4D35C955-7B28-4A73-9432-CC86AEDBD081}" dt="2023-02-08T14:47:32.303" v="94" actId="1076"/>
          <ac:spMkLst>
            <pc:docMk/>
            <pc:sldMk cId="934836785" sldId="349"/>
            <ac:spMk id="19" creationId="{081874E1-2B99-7DCA-1D9A-9FE85A76F7F6}"/>
          </ac:spMkLst>
        </pc:spChg>
        <pc:spChg chg="add mod">
          <ac:chgData name="Kanstantsin Tsedryk" userId="708e2d0a-1804-4a88-8649-0d6086050429" providerId="ADAL" clId="{4D35C955-7B28-4A73-9432-CC86AEDBD081}" dt="2023-02-08T18:00:14.955" v="663" actId="207"/>
          <ac:spMkLst>
            <pc:docMk/>
            <pc:sldMk cId="934836785" sldId="349"/>
            <ac:spMk id="21" creationId="{2A826A7A-0C63-BA24-3FBE-8AC08E93D0EA}"/>
          </ac:spMkLst>
        </pc:spChg>
        <pc:spChg chg="add mod">
          <ac:chgData name="Kanstantsin Tsedryk" userId="708e2d0a-1804-4a88-8649-0d6086050429" providerId="ADAL" clId="{4D35C955-7B28-4A73-9432-CC86AEDBD081}" dt="2023-02-08T14:47:45.937" v="102" actId="1076"/>
          <ac:spMkLst>
            <pc:docMk/>
            <pc:sldMk cId="934836785" sldId="349"/>
            <ac:spMk id="22" creationId="{E77E41A4-93B7-0FEF-D89F-229A48A86B1A}"/>
          </ac:spMkLst>
        </pc:spChg>
        <pc:grpChg chg="add del mod">
          <ac:chgData name="Kanstantsin Tsedryk" userId="708e2d0a-1804-4a88-8649-0d6086050429" providerId="ADAL" clId="{4D35C955-7B28-4A73-9432-CC86AEDBD081}" dt="2023-02-08T14:46:17.447" v="85"/>
          <ac:grpSpMkLst>
            <pc:docMk/>
            <pc:sldMk cId="934836785" sldId="349"/>
            <ac:grpSpMk id="5" creationId="{BEB68B87-A29B-29C2-0860-7E0110C96EB3}"/>
          </ac:grpSpMkLst>
        </pc:grpChg>
        <pc:grpChg chg="add del mod">
          <ac:chgData name="Kanstantsin Tsedryk" userId="708e2d0a-1804-4a88-8649-0d6086050429" providerId="ADAL" clId="{4D35C955-7B28-4A73-9432-CC86AEDBD081}" dt="2023-02-08T14:46:17.447" v="85"/>
          <ac:grpSpMkLst>
            <pc:docMk/>
            <pc:sldMk cId="934836785" sldId="349"/>
            <ac:grpSpMk id="8" creationId="{E4E62F3A-C34E-FBBE-334D-7ACBF2905E41}"/>
          </ac:grpSpMkLst>
        </pc:grpChg>
        <pc:grpChg chg="add mod">
          <ac:chgData name="Kanstantsin Tsedryk" userId="708e2d0a-1804-4a88-8649-0d6086050429" providerId="ADAL" clId="{4D35C955-7B28-4A73-9432-CC86AEDBD081}" dt="2023-02-08T14:47:29.933" v="93" actId="1076"/>
          <ac:grpSpMkLst>
            <pc:docMk/>
            <pc:sldMk cId="934836785" sldId="349"/>
            <ac:grpSpMk id="15" creationId="{4D1F2CA5-F6AC-84DD-79DB-E770F76ADD76}"/>
          </ac:grpSpMkLst>
        </pc:grpChg>
        <pc:grpChg chg="add mod">
          <ac:chgData name="Kanstantsin Tsedryk" userId="708e2d0a-1804-4a88-8649-0d6086050429" providerId="ADAL" clId="{4D35C955-7B28-4A73-9432-CC86AEDBD081}" dt="2023-02-08T14:47:32.303" v="94" actId="1076"/>
          <ac:grpSpMkLst>
            <pc:docMk/>
            <pc:sldMk cId="934836785" sldId="349"/>
            <ac:grpSpMk id="18" creationId="{B81396D1-3962-2101-28C3-0C3F2478F8DE}"/>
          </ac:grpSpMkLst>
        </pc:grpChg>
        <pc:picChg chg="mod">
          <ac:chgData name="Kanstantsin Tsedryk" userId="708e2d0a-1804-4a88-8649-0d6086050429" providerId="ADAL" clId="{4D35C955-7B28-4A73-9432-CC86AEDBD081}" dt="2023-02-08T14:46:14.008" v="84"/>
          <ac:picMkLst>
            <pc:docMk/>
            <pc:sldMk cId="934836785" sldId="349"/>
            <ac:picMk id="7" creationId="{16591A3F-29A9-C593-0C56-D7FDB465EDF8}"/>
          </ac:picMkLst>
        </pc:picChg>
        <pc:picChg chg="mod">
          <ac:chgData name="Kanstantsin Tsedryk" userId="708e2d0a-1804-4a88-8649-0d6086050429" providerId="ADAL" clId="{4D35C955-7B28-4A73-9432-CC86AEDBD081}" dt="2023-02-08T14:46:14.008" v="84"/>
          <ac:picMkLst>
            <pc:docMk/>
            <pc:sldMk cId="934836785" sldId="349"/>
            <ac:picMk id="10" creationId="{17D650F7-87E1-7626-6E3E-7AF0F10F50B9}"/>
          </ac:picMkLst>
        </pc:picChg>
        <pc:picChg chg="mod">
          <ac:chgData name="Kanstantsin Tsedryk" userId="708e2d0a-1804-4a88-8649-0d6086050429" providerId="ADAL" clId="{4D35C955-7B28-4A73-9432-CC86AEDBD081}" dt="2023-02-08T14:47:29.933" v="93" actId="1076"/>
          <ac:picMkLst>
            <pc:docMk/>
            <pc:sldMk cId="934836785" sldId="349"/>
            <ac:picMk id="17" creationId="{81206B8C-135D-C4D3-C2B7-B092B2D872D3}"/>
          </ac:picMkLst>
        </pc:picChg>
        <pc:picChg chg="mod">
          <ac:chgData name="Kanstantsin Tsedryk" userId="708e2d0a-1804-4a88-8649-0d6086050429" providerId="ADAL" clId="{4D35C955-7B28-4A73-9432-CC86AEDBD081}" dt="2023-02-08T14:47:32.303" v="94" actId="1076"/>
          <ac:picMkLst>
            <pc:docMk/>
            <pc:sldMk cId="934836785" sldId="349"/>
            <ac:picMk id="20" creationId="{727297A8-A2B0-A7D5-91A2-BD33FA017321}"/>
          </ac:picMkLst>
        </pc:picChg>
      </pc:sldChg>
      <pc:sldChg chg="addSp delSp modSp new mod modAnim">
        <pc:chgData name="Kanstantsin Tsedryk" userId="708e2d0a-1804-4a88-8649-0d6086050429" providerId="ADAL" clId="{4D35C955-7B28-4A73-9432-CC86AEDBD081}" dt="2023-02-08T15:22:49.974" v="169" actId="478"/>
        <pc:sldMkLst>
          <pc:docMk/>
          <pc:sldMk cId="1652678171" sldId="350"/>
        </pc:sldMkLst>
        <pc:spChg chg="mod">
          <ac:chgData name="Kanstantsin Tsedryk" userId="708e2d0a-1804-4a88-8649-0d6086050429" providerId="ADAL" clId="{4D35C955-7B28-4A73-9432-CC86AEDBD081}" dt="2023-02-08T14:50:33.841" v="125"/>
          <ac:spMkLst>
            <pc:docMk/>
            <pc:sldMk cId="1652678171" sldId="350"/>
            <ac:spMk id="2" creationId="{C498B479-6AE8-F912-4E4E-755B6BF37AC1}"/>
          </ac:spMkLst>
        </pc:spChg>
        <pc:spChg chg="mod">
          <ac:chgData name="Kanstantsin Tsedryk" userId="708e2d0a-1804-4a88-8649-0d6086050429" providerId="ADAL" clId="{4D35C955-7B28-4A73-9432-CC86AEDBD081}" dt="2023-02-08T14:48:23.221" v="104"/>
          <ac:spMkLst>
            <pc:docMk/>
            <pc:sldMk cId="1652678171" sldId="350"/>
            <ac:spMk id="5" creationId="{54E82399-A1D2-BE29-5EBE-C702445E098E}"/>
          </ac:spMkLst>
        </pc:spChg>
        <pc:spChg chg="add del mod">
          <ac:chgData name="Kanstantsin Tsedryk" userId="708e2d0a-1804-4a88-8649-0d6086050429" providerId="ADAL" clId="{4D35C955-7B28-4A73-9432-CC86AEDBD081}" dt="2023-02-08T14:48:26.367" v="105"/>
          <ac:spMkLst>
            <pc:docMk/>
            <pc:sldMk cId="1652678171" sldId="350"/>
            <ac:spMk id="6" creationId="{DF639E2E-A46A-2538-1B12-041CBC8A62D8}"/>
          </ac:spMkLst>
        </pc:spChg>
        <pc:spChg chg="add del mod">
          <ac:chgData name="Kanstantsin Tsedryk" userId="708e2d0a-1804-4a88-8649-0d6086050429" providerId="ADAL" clId="{4D35C955-7B28-4A73-9432-CC86AEDBD081}" dt="2023-02-08T14:48:26.367" v="105"/>
          <ac:spMkLst>
            <pc:docMk/>
            <pc:sldMk cId="1652678171" sldId="350"/>
            <ac:spMk id="7" creationId="{F6D4D68B-D0C4-8324-C7F2-5187E6BE3603}"/>
          </ac:spMkLst>
        </pc:spChg>
        <pc:spChg chg="add del mod">
          <ac:chgData name="Kanstantsin Tsedryk" userId="708e2d0a-1804-4a88-8649-0d6086050429" providerId="ADAL" clId="{4D35C955-7B28-4A73-9432-CC86AEDBD081}" dt="2023-02-08T14:48:26.367" v="105"/>
          <ac:spMkLst>
            <pc:docMk/>
            <pc:sldMk cId="1652678171" sldId="350"/>
            <ac:spMk id="8" creationId="{70CC43E0-1A3E-3476-EC1A-51DB0C2F57EF}"/>
          </ac:spMkLst>
        </pc:spChg>
        <pc:spChg chg="add del mod">
          <ac:chgData name="Kanstantsin Tsedryk" userId="708e2d0a-1804-4a88-8649-0d6086050429" providerId="ADAL" clId="{4D35C955-7B28-4A73-9432-CC86AEDBD081}" dt="2023-02-08T14:48:26.367" v="105"/>
          <ac:spMkLst>
            <pc:docMk/>
            <pc:sldMk cId="1652678171" sldId="350"/>
            <ac:spMk id="9" creationId="{5D6535CA-D622-C7C1-30AE-7B4A56C7C290}"/>
          </ac:spMkLst>
        </pc:spChg>
        <pc:spChg chg="mod">
          <ac:chgData name="Kanstantsin Tsedryk" userId="708e2d0a-1804-4a88-8649-0d6086050429" providerId="ADAL" clId="{4D35C955-7B28-4A73-9432-CC86AEDBD081}" dt="2023-02-08T14:51:49.896" v="147" actId="1035"/>
          <ac:spMkLst>
            <pc:docMk/>
            <pc:sldMk cId="1652678171" sldId="350"/>
            <ac:spMk id="12" creationId="{C1DEEC65-2544-A014-BAB7-80D3025AECB2}"/>
          </ac:spMkLst>
        </pc:spChg>
        <pc:spChg chg="add mod">
          <ac:chgData name="Kanstantsin Tsedryk" userId="708e2d0a-1804-4a88-8649-0d6086050429" providerId="ADAL" clId="{4D35C955-7B28-4A73-9432-CC86AEDBD081}" dt="2023-02-08T14:51:49.896" v="147" actId="1035"/>
          <ac:spMkLst>
            <pc:docMk/>
            <pc:sldMk cId="1652678171" sldId="350"/>
            <ac:spMk id="13" creationId="{1A53B869-191B-9271-D7CF-CF48DAA3E112}"/>
          </ac:spMkLst>
        </pc:spChg>
        <pc:spChg chg="add mod">
          <ac:chgData name="Kanstantsin Tsedryk" userId="708e2d0a-1804-4a88-8649-0d6086050429" providerId="ADAL" clId="{4D35C955-7B28-4A73-9432-CC86AEDBD081}" dt="2023-02-08T14:51:49.896" v="147" actId="1035"/>
          <ac:spMkLst>
            <pc:docMk/>
            <pc:sldMk cId="1652678171" sldId="350"/>
            <ac:spMk id="14" creationId="{95F531C2-B979-E954-D4C2-EE6964C6E9A6}"/>
          </ac:spMkLst>
        </pc:spChg>
        <pc:spChg chg="add mod">
          <ac:chgData name="Kanstantsin Tsedryk" userId="708e2d0a-1804-4a88-8649-0d6086050429" providerId="ADAL" clId="{4D35C955-7B28-4A73-9432-CC86AEDBD081}" dt="2023-02-08T14:49:57.189" v="117" actId="1076"/>
          <ac:spMkLst>
            <pc:docMk/>
            <pc:sldMk cId="1652678171" sldId="350"/>
            <ac:spMk id="15" creationId="{C0B43EA9-9D2C-F641-A0CB-9C9AEE0EC168}"/>
          </ac:spMkLst>
        </pc:spChg>
        <pc:spChg chg="add mod">
          <ac:chgData name="Kanstantsin Tsedryk" userId="708e2d0a-1804-4a88-8649-0d6086050429" providerId="ADAL" clId="{4D35C955-7B28-4A73-9432-CC86AEDBD081}" dt="2023-02-08T15:21:55.543" v="160" actId="108"/>
          <ac:spMkLst>
            <pc:docMk/>
            <pc:sldMk cId="1652678171" sldId="350"/>
            <ac:spMk id="16" creationId="{D3EDBF4B-FA9B-3B00-5187-C2B2DFF55F9A}"/>
          </ac:spMkLst>
        </pc:spChg>
        <pc:grpChg chg="add del mod">
          <ac:chgData name="Kanstantsin Tsedryk" userId="708e2d0a-1804-4a88-8649-0d6086050429" providerId="ADAL" clId="{4D35C955-7B28-4A73-9432-CC86AEDBD081}" dt="2023-02-08T14:48:26.367" v="105"/>
          <ac:grpSpMkLst>
            <pc:docMk/>
            <pc:sldMk cId="1652678171" sldId="350"/>
            <ac:grpSpMk id="3" creationId="{734D8FD6-E5C0-8CCC-2095-C35424D482CC}"/>
          </ac:grpSpMkLst>
        </pc:grpChg>
        <pc:grpChg chg="add mod">
          <ac:chgData name="Kanstantsin Tsedryk" userId="708e2d0a-1804-4a88-8649-0d6086050429" providerId="ADAL" clId="{4D35C955-7B28-4A73-9432-CC86AEDBD081}" dt="2023-02-08T14:51:49.896" v="147" actId="1035"/>
          <ac:grpSpMkLst>
            <pc:docMk/>
            <pc:sldMk cId="1652678171" sldId="350"/>
            <ac:grpSpMk id="10" creationId="{F6EEFC8F-FF8A-2A1E-FA58-97EFEBEA8CEE}"/>
          </ac:grpSpMkLst>
        </pc:grpChg>
        <pc:picChg chg="mod">
          <ac:chgData name="Kanstantsin Tsedryk" userId="708e2d0a-1804-4a88-8649-0d6086050429" providerId="ADAL" clId="{4D35C955-7B28-4A73-9432-CC86AEDBD081}" dt="2023-02-08T14:48:23.221" v="104"/>
          <ac:picMkLst>
            <pc:docMk/>
            <pc:sldMk cId="1652678171" sldId="350"/>
            <ac:picMk id="4" creationId="{317A4C97-4FE9-A8B4-6081-5F60923E5273}"/>
          </ac:picMkLst>
        </pc:picChg>
        <pc:picChg chg="mod">
          <ac:chgData name="Kanstantsin Tsedryk" userId="708e2d0a-1804-4a88-8649-0d6086050429" providerId="ADAL" clId="{4D35C955-7B28-4A73-9432-CC86AEDBD081}" dt="2023-02-08T14:51:49.896" v="147" actId="1035"/>
          <ac:picMkLst>
            <pc:docMk/>
            <pc:sldMk cId="1652678171" sldId="350"/>
            <ac:picMk id="11" creationId="{55266DCB-1D9F-C6F4-0AF7-B5C377C6D114}"/>
          </ac:picMkLst>
        </pc:picChg>
        <pc:picChg chg="add del mod ord">
          <ac:chgData name="Kanstantsin Tsedryk" userId="708e2d0a-1804-4a88-8649-0d6086050429" providerId="ADAL" clId="{4D35C955-7B28-4A73-9432-CC86AEDBD081}" dt="2023-02-08T15:22:49.974" v="169" actId="478"/>
          <ac:picMkLst>
            <pc:docMk/>
            <pc:sldMk cId="1652678171" sldId="350"/>
            <ac:picMk id="18" creationId="{21834C2B-5D77-A88D-9F4C-DC3D543C5BC4}"/>
          </ac:picMkLst>
        </pc:picChg>
      </pc:sldChg>
      <pc:sldChg chg="addSp delSp modSp new mod modAnim">
        <pc:chgData name="Kanstantsin Tsedryk" userId="708e2d0a-1804-4a88-8649-0d6086050429" providerId="ADAL" clId="{4D35C955-7B28-4A73-9432-CC86AEDBD081}" dt="2023-02-08T15:27:03.971" v="216" actId="14100"/>
        <pc:sldMkLst>
          <pc:docMk/>
          <pc:sldMk cId="1155304227" sldId="351"/>
        </pc:sldMkLst>
        <pc:spChg chg="mod">
          <ac:chgData name="Kanstantsin Tsedryk" userId="708e2d0a-1804-4a88-8649-0d6086050429" providerId="ADAL" clId="{4D35C955-7B28-4A73-9432-CC86AEDBD081}" dt="2023-02-08T15:23:49.329" v="171"/>
          <ac:spMkLst>
            <pc:docMk/>
            <pc:sldMk cId="1155304227" sldId="351"/>
            <ac:spMk id="2" creationId="{B41C4EAE-B3E5-7F64-F81A-F83A8815B574}"/>
          </ac:spMkLst>
        </pc:spChg>
        <pc:spChg chg="mod">
          <ac:chgData name="Kanstantsin Tsedryk" userId="708e2d0a-1804-4a88-8649-0d6086050429" providerId="ADAL" clId="{4D35C955-7B28-4A73-9432-CC86AEDBD081}" dt="2023-02-08T15:23:59.144" v="172"/>
          <ac:spMkLst>
            <pc:docMk/>
            <pc:sldMk cId="1155304227" sldId="351"/>
            <ac:spMk id="5" creationId="{62EF7C42-F9AB-D3D9-0D40-D35DDE9BDFD1}"/>
          </ac:spMkLst>
        </pc:spChg>
        <pc:spChg chg="add del mod">
          <ac:chgData name="Kanstantsin Tsedryk" userId="708e2d0a-1804-4a88-8649-0d6086050429" providerId="ADAL" clId="{4D35C955-7B28-4A73-9432-CC86AEDBD081}" dt="2023-02-08T15:24:03.394" v="175"/>
          <ac:spMkLst>
            <pc:docMk/>
            <pc:sldMk cId="1155304227" sldId="351"/>
            <ac:spMk id="6" creationId="{87731C55-FC2A-26BC-6920-E854106306A6}"/>
          </ac:spMkLst>
        </pc:spChg>
        <pc:spChg chg="add del mod">
          <ac:chgData name="Kanstantsin Tsedryk" userId="708e2d0a-1804-4a88-8649-0d6086050429" providerId="ADAL" clId="{4D35C955-7B28-4A73-9432-CC86AEDBD081}" dt="2023-02-08T15:24:03.394" v="175"/>
          <ac:spMkLst>
            <pc:docMk/>
            <pc:sldMk cId="1155304227" sldId="351"/>
            <ac:spMk id="7" creationId="{9E02DF34-C936-D23A-DEE4-DB2D75153C40}"/>
          </ac:spMkLst>
        </pc:spChg>
        <pc:spChg chg="mod">
          <ac:chgData name="Kanstantsin Tsedryk" userId="708e2d0a-1804-4a88-8649-0d6086050429" providerId="ADAL" clId="{4D35C955-7B28-4A73-9432-CC86AEDBD081}" dt="2023-02-08T15:23:59.144" v="172"/>
          <ac:spMkLst>
            <pc:docMk/>
            <pc:sldMk cId="1155304227" sldId="351"/>
            <ac:spMk id="9" creationId="{88746B63-3509-D95E-6600-62A710918FB1}"/>
          </ac:spMkLst>
        </pc:spChg>
        <pc:spChg chg="add del mod">
          <ac:chgData name="Kanstantsin Tsedryk" userId="708e2d0a-1804-4a88-8649-0d6086050429" providerId="ADAL" clId="{4D35C955-7B28-4A73-9432-CC86AEDBD081}" dt="2023-02-08T15:24:03.394" v="175"/>
          <ac:spMkLst>
            <pc:docMk/>
            <pc:sldMk cId="1155304227" sldId="351"/>
            <ac:spMk id="11" creationId="{523496DF-488D-5BF4-B851-120C867ABC5A}"/>
          </ac:spMkLst>
        </pc:spChg>
        <pc:spChg chg="add del mod">
          <ac:chgData name="Kanstantsin Tsedryk" userId="708e2d0a-1804-4a88-8649-0d6086050429" providerId="ADAL" clId="{4D35C955-7B28-4A73-9432-CC86AEDBD081}" dt="2023-02-08T15:24:03.394" v="175"/>
          <ac:spMkLst>
            <pc:docMk/>
            <pc:sldMk cId="1155304227" sldId="351"/>
            <ac:spMk id="12" creationId="{BECEC599-6ECD-1E62-958F-A16868B3D6E0}"/>
          </ac:spMkLst>
        </pc:spChg>
        <pc:spChg chg="add del mod">
          <ac:chgData name="Kanstantsin Tsedryk" userId="708e2d0a-1804-4a88-8649-0d6086050429" providerId="ADAL" clId="{4D35C955-7B28-4A73-9432-CC86AEDBD081}" dt="2023-02-08T15:24:03.394" v="175"/>
          <ac:spMkLst>
            <pc:docMk/>
            <pc:sldMk cId="1155304227" sldId="351"/>
            <ac:spMk id="13" creationId="{70533CDF-9B1B-B5B8-A3BA-196284FDE02F}"/>
          </ac:spMkLst>
        </pc:spChg>
        <pc:spChg chg="add del mod">
          <ac:chgData name="Kanstantsin Tsedryk" userId="708e2d0a-1804-4a88-8649-0d6086050429" providerId="ADAL" clId="{4D35C955-7B28-4A73-9432-CC86AEDBD081}" dt="2023-02-08T15:24:03.394" v="175"/>
          <ac:spMkLst>
            <pc:docMk/>
            <pc:sldMk cId="1155304227" sldId="351"/>
            <ac:spMk id="14" creationId="{D01C51D9-E507-E1C7-5A18-2DCDC74CD40F}"/>
          </ac:spMkLst>
        </pc:spChg>
        <pc:spChg chg="add del mod">
          <ac:chgData name="Kanstantsin Tsedryk" userId="708e2d0a-1804-4a88-8649-0d6086050429" providerId="ADAL" clId="{4D35C955-7B28-4A73-9432-CC86AEDBD081}" dt="2023-02-08T15:24:03.394" v="175"/>
          <ac:spMkLst>
            <pc:docMk/>
            <pc:sldMk cId="1155304227" sldId="351"/>
            <ac:spMk id="15" creationId="{3E49C455-81A5-CE70-8479-0C24035F4C16}"/>
          </ac:spMkLst>
        </pc:spChg>
        <pc:spChg chg="add del mod">
          <ac:chgData name="Kanstantsin Tsedryk" userId="708e2d0a-1804-4a88-8649-0d6086050429" providerId="ADAL" clId="{4D35C955-7B28-4A73-9432-CC86AEDBD081}" dt="2023-02-08T15:24:03.394" v="175"/>
          <ac:spMkLst>
            <pc:docMk/>
            <pc:sldMk cId="1155304227" sldId="351"/>
            <ac:spMk id="16" creationId="{28BA3CA2-7EF7-4915-D050-3FB4E0EBD6AF}"/>
          </ac:spMkLst>
        </pc:spChg>
        <pc:spChg chg="add del mod">
          <ac:chgData name="Kanstantsin Tsedryk" userId="708e2d0a-1804-4a88-8649-0d6086050429" providerId="ADAL" clId="{4D35C955-7B28-4A73-9432-CC86AEDBD081}" dt="2023-02-08T15:24:03.394" v="175"/>
          <ac:spMkLst>
            <pc:docMk/>
            <pc:sldMk cId="1155304227" sldId="351"/>
            <ac:spMk id="17" creationId="{7B1703FD-2717-91EE-1A3F-41DCA58FAFDF}"/>
          </ac:spMkLst>
        </pc:spChg>
        <pc:spChg chg="add del mod">
          <ac:chgData name="Kanstantsin Tsedryk" userId="708e2d0a-1804-4a88-8649-0d6086050429" providerId="ADAL" clId="{4D35C955-7B28-4A73-9432-CC86AEDBD081}" dt="2023-02-08T15:24:03.394" v="175"/>
          <ac:spMkLst>
            <pc:docMk/>
            <pc:sldMk cId="1155304227" sldId="351"/>
            <ac:spMk id="18" creationId="{8FF667FD-50F6-F430-51CE-E4343AAFC212}"/>
          </ac:spMkLst>
        </pc:spChg>
        <pc:spChg chg="mod">
          <ac:chgData name="Kanstantsin Tsedryk" userId="708e2d0a-1804-4a88-8649-0d6086050429" providerId="ADAL" clId="{4D35C955-7B28-4A73-9432-CC86AEDBD081}" dt="2023-02-08T15:26:48.421" v="209" actId="1036"/>
          <ac:spMkLst>
            <pc:docMk/>
            <pc:sldMk cId="1155304227" sldId="351"/>
            <ac:spMk id="21" creationId="{410568DF-CF0A-8168-3492-A5B38793FEEA}"/>
          </ac:spMkLst>
        </pc:spChg>
        <pc:spChg chg="add mod">
          <ac:chgData name="Kanstantsin Tsedryk" userId="708e2d0a-1804-4a88-8649-0d6086050429" providerId="ADAL" clId="{4D35C955-7B28-4A73-9432-CC86AEDBD081}" dt="2023-02-08T15:24:45.451" v="179" actId="1076"/>
          <ac:spMkLst>
            <pc:docMk/>
            <pc:sldMk cId="1155304227" sldId="351"/>
            <ac:spMk id="22" creationId="{762A0005-7FF7-129C-A94D-B73B2BC363BE}"/>
          </ac:spMkLst>
        </pc:spChg>
        <pc:spChg chg="add mod">
          <ac:chgData name="Kanstantsin Tsedryk" userId="708e2d0a-1804-4a88-8649-0d6086050429" providerId="ADAL" clId="{4D35C955-7B28-4A73-9432-CC86AEDBD081}" dt="2023-02-08T15:26:51.800" v="214" actId="1037"/>
          <ac:spMkLst>
            <pc:docMk/>
            <pc:sldMk cId="1155304227" sldId="351"/>
            <ac:spMk id="23" creationId="{3740C4EC-8492-E3CF-DB2C-0112008242D3}"/>
          </ac:spMkLst>
        </pc:spChg>
        <pc:spChg chg="mod">
          <ac:chgData name="Kanstantsin Tsedryk" userId="708e2d0a-1804-4a88-8649-0d6086050429" providerId="ADAL" clId="{4D35C955-7B28-4A73-9432-CC86AEDBD081}" dt="2023-02-08T15:26:07.268" v="197" actId="12788"/>
          <ac:spMkLst>
            <pc:docMk/>
            <pc:sldMk cId="1155304227" sldId="351"/>
            <ac:spMk id="25" creationId="{BD611697-3F53-3B6C-DA75-ABFBF3873DBB}"/>
          </ac:spMkLst>
        </pc:spChg>
        <pc:spChg chg="add mod">
          <ac:chgData name="Kanstantsin Tsedryk" userId="708e2d0a-1804-4a88-8649-0d6086050429" providerId="ADAL" clId="{4D35C955-7B28-4A73-9432-CC86AEDBD081}" dt="2023-02-08T15:26:37.282" v="201" actId="688"/>
          <ac:spMkLst>
            <pc:docMk/>
            <pc:sldMk cId="1155304227" sldId="351"/>
            <ac:spMk id="27" creationId="{F134831E-B784-D063-29DC-0D666B799F67}"/>
          </ac:spMkLst>
        </pc:spChg>
        <pc:spChg chg="add mod">
          <ac:chgData name="Kanstantsin Tsedryk" userId="708e2d0a-1804-4a88-8649-0d6086050429" providerId="ADAL" clId="{4D35C955-7B28-4A73-9432-CC86AEDBD081}" dt="2023-02-08T15:26:25.521" v="199" actId="1076"/>
          <ac:spMkLst>
            <pc:docMk/>
            <pc:sldMk cId="1155304227" sldId="351"/>
            <ac:spMk id="28" creationId="{71EE8B12-3B31-3125-EE05-BF6EB874DA86}"/>
          </ac:spMkLst>
        </pc:spChg>
        <pc:spChg chg="add mod">
          <ac:chgData name="Kanstantsin Tsedryk" userId="708e2d0a-1804-4a88-8649-0d6086050429" providerId="ADAL" clId="{4D35C955-7B28-4A73-9432-CC86AEDBD081}" dt="2023-02-08T15:25:03.895" v="180" actId="1076"/>
          <ac:spMkLst>
            <pc:docMk/>
            <pc:sldMk cId="1155304227" sldId="351"/>
            <ac:spMk id="29" creationId="{8229708F-DC41-9A6E-0D31-3A8764D6DDCD}"/>
          </ac:spMkLst>
        </pc:spChg>
        <pc:spChg chg="add mod">
          <ac:chgData name="Kanstantsin Tsedryk" userId="708e2d0a-1804-4a88-8649-0d6086050429" providerId="ADAL" clId="{4D35C955-7B28-4A73-9432-CC86AEDBD081}" dt="2023-02-08T15:24:45.451" v="179" actId="1076"/>
          <ac:spMkLst>
            <pc:docMk/>
            <pc:sldMk cId="1155304227" sldId="351"/>
            <ac:spMk id="30" creationId="{4430070D-38CD-C9EF-9093-853D2AA8A6EB}"/>
          </ac:spMkLst>
        </pc:spChg>
        <pc:spChg chg="add mod">
          <ac:chgData name="Kanstantsin Tsedryk" userId="708e2d0a-1804-4a88-8649-0d6086050429" providerId="ADAL" clId="{4D35C955-7B28-4A73-9432-CC86AEDBD081}" dt="2023-02-08T15:27:03.971" v="216" actId="14100"/>
          <ac:spMkLst>
            <pc:docMk/>
            <pc:sldMk cId="1155304227" sldId="351"/>
            <ac:spMk id="31" creationId="{B9492A80-44DF-1596-0D1D-21B12ADF62B2}"/>
          </ac:spMkLst>
        </pc:spChg>
        <pc:spChg chg="add mod">
          <ac:chgData name="Kanstantsin Tsedryk" userId="708e2d0a-1804-4a88-8649-0d6086050429" providerId="ADAL" clId="{4D35C955-7B28-4A73-9432-CC86AEDBD081}" dt="2023-02-08T15:25:11.465" v="188" actId="1037"/>
          <ac:spMkLst>
            <pc:docMk/>
            <pc:sldMk cId="1155304227" sldId="351"/>
            <ac:spMk id="32" creationId="{5FD05ACC-FF47-7209-0436-FA5114E01C23}"/>
          </ac:spMkLst>
        </pc:spChg>
        <pc:spChg chg="add mod">
          <ac:chgData name="Kanstantsin Tsedryk" userId="708e2d0a-1804-4a88-8649-0d6086050429" providerId="ADAL" clId="{4D35C955-7B28-4A73-9432-CC86AEDBD081}" dt="2023-02-08T15:25:27.672" v="194" actId="1038"/>
          <ac:spMkLst>
            <pc:docMk/>
            <pc:sldMk cId="1155304227" sldId="351"/>
            <ac:spMk id="33" creationId="{4B2BDC16-6967-B606-A7B1-9C735DA8A474}"/>
          </ac:spMkLst>
        </pc:spChg>
        <pc:spChg chg="add mod">
          <ac:chgData name="Kanstantsin Tsedryk" userId="708e2d0a-1804-4a88-8649-0d6086050429" providerId="ADAL" clId="{4D35C955-7B28-4A73-9432-CC86AEDBD081}" dt="2023-02-08T15:24:21.156" v="178" actId="1076"/>
          <ac:spMkLst>
            <pc:docMk/>
            <pc:sldMk cId="1155304227" sldId="351"/>
            <ac:spMk id="34" creationId="{329EF6BD-2AB5-EDD0-9E6F-21590B12871F}"/>
          </ac:spMkLst>
        </pc:spChg>
        <pc:grpChg chg="add del mod">
          <ac:chgData name="Kanstantsin Tsedryk" userId="708e2d0a-1804-4a88-8649-0d6086050429" providerId="ADAL" clId="{4D35C955-7B28-4A73-9432-CC86AEDBD081}" dt="2023-02-08T15:24:03.394" v="175"/>
          <ac:grpSpMkLst>
            <pc:docMk/>
            <pc:sldMk cId="1155304227" sldId="351"/>
            <ac:grpSpMk id="3" creationId="{7B0E9851-FD36-AB97-E51A-AD6234A10E3C}"/>
          </ac:grpSpMkLst>
        </pc:grpChg>
        <pc:grpChg chg="add del mod">
          <ac:chgData name="Kanstantsin Tsedryk" userId="708e2d0a-1804-4a88-8649-0d6086050429" providerId="ADAL" clId="{4D35C955-7B28-4A73-9432-CC86AEDBD081}" dt="2023-02-08T15:24:03.394" v="175"/>
          <ac:grpSpMkLst>
            <pc:docMk/>
            <pc:sldMk cId="1155304227" sldId="351"/>
            <ac:grpSpMk id="8" creationId="{DC74FED8-D5EA-4D8B-7402-72C1F3643EDD}"/>
          </ac:grpSpMkLst>
        </pc:grpChg>
        <pc:grpChg chg="add mod">
          <ac:chgData name="Kanstantsin Tsedryk" userId="708e2d0a-1804-4a88-8649-0d6086050429" providerId="ADAL" clId="{4D35C955-7B28-4A73-9432-CC86AEDBD081}" dt="2023-02-08T15:26:48.421" v="209" actId="1036"/>
          <ac:grpSpMkLst>
            <pc:docMk/>
            <pc:sldMk cId="1155304227" sldId="351"/>
            <ac:grpSpMk id="19" creationId="{FAA10F86-E28C-0CD6-7548-B6B48C048A4A}"/>
          </ac:grpSpMkLst>
        </pc:grpChg>
        <pc:grpChg chg="add mod">
          <ac:chgData name="Kanstantsin Tsedryk" userId="708e2d0a-1804-4a88-8649-0d6086050429" providerId="ADAL" clId="{4D35C955-7B28-4A73-9432-CC86AEDBD081}" dt="2023-02-08T15:26:07.268" v="197" actId="12788"/>
          <ac:grpSpMkLst>
            <pc:docMk/>
            <pc:sldMk cId="1155304227" sldId="351"/>
            <ac:grpSpMk id="24" creationId="{B7651BD7-4491-6F4B-0561-A64E074B81A7}"/>
          </ac:grpSpMkLst>
        </pc:grpChg>
        <pc:picChg chg="mod">
          <ac:chgData name="Kanstantsin Tsedryk" userId="708e2d0a-1804-4a88-8649-0d6086050429" providerId="ADAL" clId="{4D35C955-7B28-4A73-9432-CC86AEDBD081}" dt="2023-02-08T15:23:59.144" v="172"/>
          <ac:picMkLst>
            <pc:docMk/>
            <pc:sldMk cId="1155304227" sldId="351"/>
            <ac:picMk id="4" creationId="{39F907CD-F636-7AB5-8BB2-60A6050190EA}"/>
          </ac:picMkLst>
        </pc:picChg>
        <pc:picChg chg="mod">
          <ac:chgData name="Kanstantsin Tsedryk" userId="708e2d0a-1804-4a88-8649-0d6086050429" providerId="ADAL" clId="{4D35C955-7B28-4A73-9432-CC86AEDBD081}" dt="2023-02-08T15:23:59.144" v="172"/>
          <ac:picMkLst>
            <pc:docMk/>
            <pc:sldMk cId="1155304227" sldId="351"/>
            <ac:picMk id="10" creationId="{B46300B4-66F3-F938-3294-C3FAC1177FD5}"/>
          </ac:picMkLst>
        </pc:picChg>
        <pc:picChg chg="mod">
          <ac:chgData name="Kanstantsin Tsedryk" userId="708e2d0a-1804-4a88-8649-0d6086050429" providerId="ADAL" clId="{4D35C955-7B28-4A73-9432-CC86AEDBD081}" dt="2023-02-08T15:26:48.421" v="209" actId="1036"/>
          <ac:picMkLst>
            <pc:docMk/>
            <pc:sldMk cId="1155304227" sldId="351"/>
            <ac:picMk id="20" creationId="{243DB0DA-0E87-28C2-3EA7-31B5A34B13E9}"/>
          </ac:picMkLst>
        </pc:picChg>
        <pc:picChg chg="mod">
          <ac:chgData name="Kanstantsin Tsedryk" userId="708e2d0a-1804-4a88-8649-0d6086050429" providerId="ADAL" clId="{4D35C955-7B28-4A73-9432-CC86AEDBD081}" dt="2023-02-08T15:26:07.268" v="197" actId="12788"/>
          <ac:picMkLst>
            <pc:docMk/>
            <pc:sldMk cId="1155304227" sldId="351"/>
            <ac:picMk id="26" creationId="{03650140-1259-CC91-BF7E-2AD1F7A130AC}"/>
          </ac:picMkLst>
        </pc:picChg>
      </pc:sldChg>
      <pc:sldChg chg="addSp delSp modSp new mod delAnim modAnim">
        <pc:chgData name="Kanstantsin Tsedryk" userId="708e2d0a-1804-4a88-8649-0d6086050429" providerId="ADAL" clId="{4D35C955-7B28-4A73-9432-CC86AEDBD081}" dt="2023-02-08T18:04:33.544" v="672" actId="478"/>
        <pc:sldMkLst>
          <pc:docMk/>
          <pc:sldMk cId="2769055101" sldId="352"/>
        </pc:sldMkLst>
        <pc:spChg chg="mod">
          <ac:chgData name="Kanstantsin Tsedryk" userId="708e2d0a-1804-4a88-8649-0d6086050429" providerId="ADAL" clId="{4D35C955-7B28-4A73-9432-CC86AEDBD081}" dt="2023-02-08T15:27:27.315" v="220"/>
          <ac:spMkLst>
            <pc:docMk/>
            <pc:sldMk cId="2769055101" sldId="352"/>
            <ac:spMk id="2" creationId="{5AA12EAD-23B3-5091-E443-08C190992278}"/>
          </ac:spMkLst>
        </pc:spChg>
        <pc:spChg chg="add del mod">
          <ac:chgData name="Kanstantsin Tsedryk" userId="708e2d0a-1804-4a88-8649-0d6086050429" providerId="ADAL" clId="{4D35C955-7B28-4A73-9432-CC86AEDBD081}" dt="2023-02-08T15:27:37.072" v="222"/>
          <ac:spMkLst>
            <pc:docMk/>
            <pc:sldMk cId="2769055101" sldId="352"/>
            <ac:spMk id="3" creationId="{2CAC7006-87E3-619A-33DA-5EED8D4206AA}"/>
          </ac:spMkLst>
        </pc:spChg>
        <pc:spChg chg="add del mod">
          <ac:chgData name="Kanstantsin Tsedryk" userId="708e2d0a-1804-4a88-8649-0d6086050429" providerId="ADAL" clId="{4D35C955-7B28-4A73-9432-CC86AEDBD081}" dt="2023-02-08T15:27:37.072" v="222"/>
          <ac:spMkLst>
            <pc:docMk/>
            <pc:sldMk cId="2769055101" sldId="352"/>
            <ac:spMk id="4" creationId="{C014712D-ACBF-FDC3-67EF-5950E4F9FF02}"/>
          </ac:spMkLst>
        </pc:spChg>
        <pc:spChg chg="add del mod">
          <ac:chgData name="Kanstantsin Tsedryk" userId="708e2d0a-1804-4a88-8649-0d6086050429" providerId="ADAL" clId="{4D35C955-7B28-4A73-9432-CC86AEDBD081}" dt="2023-02-08T15:27:37.072" v="222"/>
          <ac:spMkLst>
            <pc:docMk/>
            <pc:sldMk cId="2769055101" sldId="352"/>
            <ac:spMk id="5" creationId="{E37252F0-4ECC-1EC6-5598-589D6D3EA15D}"/>
          </ac:spMkLst>
        </pc:spChg>
        <pc:spChg chg="add del mod">
          <ac:chgData name="Kanstantsin Tsedryk" userId="708e2d0a-1804-4a88-8649-0d6086050429" providerId="ADAL" clId="{4D35C955-7B28-4A73-9432-CC86AEDBD081}" dt="2023-02-08T15:27:37.072" v="222"/>
          <ac:spMkLst>
            <pc:docMk/>
            <pc:sldMk cId="2769055101" sldId="352"/>
            <ac:spMk id="6" creationId="{BB0DAC4A-A843-EFC9-7197-61E11B8C2F36}"/>
          </ac:spMkLst>
        </pc:spChg>
        <pc:spChg chg="add del mod">
          <ac:chgData name="Kanstantsin Tsedryk" userId="708e2d0a-1804-4a88-8649-0d6086050429" providerId="ADAL" clId="{4D35C955-7B28-4A73-9432-CC86AEDBD081}" dt="2023-02-08T15:27:37.072" v="222"/>
          <ac:spMkLst>
            <pc:docMk/>
            <pc:sldMk cId="2769055101" sldId="352"/>
            <ac:spMk id="7" creationId="{D6B73919-E809-525D-C61A-917D6EB883C3}"/>
          </ac:spMkLst>
        </pc:spChg>
        <pc:spChg chg="add del mod">
          <ac:chgData name="Kanstantsin Tsedryk" userId="708e2d0a-1804-4a88-8649-0d6086050429" providerId="ADAL" clId="{4D35C955-7B28-4A73-9432-CC86AEDBD081}" dt="2023-02-08T15:27:37.072" v="222"/>
          <ac:spMkLst>
            <pc:docMk/>
            <pc:sldMk cId="2769055101" sldId="352"/>
            <ac:spMk id="8" creationId="{EFB4DF13-23DF-49D2-7D94-0238F8C200CF}"/>
          </ac:spMkLst>
        </pc:spChg>
        <pc:spChg chg="add del mod">
          <ac:chgData name="Kanstantsin Tsedryk" userId="708e2d0a-1804-4a88-8649-0d6086050429" providerId="ADAL" clId="{4D35C955-7B28-4A73-9432-CC86AEDBD081}" dt="2023-02-08T15:27:37.072" v="222"/>
          <ac:spMkLst>
            <pc:docMk/>
            <pc:sldMk cId="2769055101" sldId="352"/>
            <ac:spMk id="9" creationId="{34693B55-E34B-0E21-9588-A05E404FC603}"/>
          </ac:spMkLst>
        </pc:spChg>
        <pc:spChg chg="add del mod">
          <ac:chgData name="Kanstantsin Tsedryk" userId="708e2d0a-1804-4a88-8649-0d6086050429" providerId="ADAL" clId="{4D35C955-7B28-4A73-9432-CC86AEDBD081}" dt="2023-02-08T15:27:37.072" v="222"/>
          <ac:spMkLst>
            <pc:docMk/>
            <pc:sldMk cId="2769055101" sldId="352"/>
            <ac:spMk id="10" creationId="{69FA376E-0FA2-83A2-668B-1E311F10BBB9}"/>
          </ac:spMkLst>
        </pc:spChg>
        <pc:spChg chg="add mod">
          <ac:chgData name="Kanstantsin Tsedryk" userId="708e2d0a-1804-4a88-8649-0d6086050429" providerId="ADAL" clId="{4D35C955-7B28-4A73-9432-CC86AEDBD081}" dt="2023-02-08T15:27:55.772" v="251" actId="122"/>
          <ac:spMkLst>
            <pc:docMk/>
            <pc:sldMk cId="2769055101" sldId="352"/>
            <ac:spMk id="11" creationId="{5B654A45-9940-F0F8-52D2-4A565DEB752F}"/>
          </ac:spMkLst>
        </pc:spChg>
        <pc:spChg chg="add mod">
          <ac:chgData name="Kanstantsin Tsedryk" userId="708e2d0a-1804-4a88-8649-0d6086050429" providerId="ADAL" clId="{4D35C955-7B28-4A73-9432-CC86AEDBD081}" dt="2023-02-08T15:28:13.425" v="252" actId="1076"/>
          <ac:spMkLst>
            <pc:docMk/>
            <pc:sldMk cId="2769055101" sldId="352"/>
            <ac:spMk id="12" creationId="{87096C2E-2D27-3EF2-BEF0-FEB6ECD70B2D}"/>
          </ac:spMkLst>
        </pc:spChg>
        <pc:spChg chg="add mod">
          <ac:chgData name="Kanstantsin Tsedryk" userId="708e2d0a-1804-4a88-8649-0d6086050429" providerId="ADAL" clId="{4D35C955-7B28-4A73-9432-CC86AEDBD081}" dt="2023-02-08T15:32:22.005" v="283" actId="1035"/>
          <ac:spMkLst>
            <pc:docMk/>
            <pc:sldMk cId="2769055101" sldId="352"/>
            <ac:spMk id="13" creationId="{18520120-A3BC-018A-41F9-E9A74F44BE0C}"/>
          </ac:spMkLst>
        </pc:spChg>
        <pc:spChg chg="add del mod">
          <ac:chgData name="Kanstantsin Tsedryk" userId="708e2d0a-1804-4a88-8649-0d6086050429" providerId="ADAL" clId="{4D35C955-7B28-4A73-9432-CC86AEDBD081}" dt="2023-02-08T15:28:57.972" v="262" actId="478"/>
          <ac:spMkLst>
            <pc:docMk/>
            <pc:sldMk cId="2769055101" sldId="352"/>
            <ac:spMk id="14" creationId="{29EB2903-E3CD-ACF6-4C35-FDC7D3CC4607}"/>
          </ac:spMkLst>
        </pc:spChg>
        <pc:spChg chg="add mod">
          <ac:chgData name="Kanstantsin Tsedryk" userId="708e2d0a-1804-4a88-8649-0d6086050429" providerId="ADAL" clId="{4D35C955-7B28-4A73-9432-CC86AEDBD081}" dt="2023-02-08T15:32:28.750" v="284" actId="1076"/>
          <ac:spMkLst>
            <pc:docMk/>
            <pc:sldMk cId="2769055101" sldId="352"/>
            <ac:spMk id="15" creationId="{F87090C9-826E-2F15-AFC0-20E91B474BDF}"/>
          </ac:spMkLst>
        </pc:spChg>
        <pc:spChg chg="add mod">
          <ac:chgData name="Kanstantsin Tsedryk" userId="708e2d0a-1804-4a88-8649-0d6086050429" providerId="ADAL" clId="{4D35C955-7B28-4A73-9432-CC86AEDBD081}" dt="2023-02-08T17:57:46.251" v="661" actId="207"/>
          <ac:spMkLst>
            <pc:docMk/>
            <pc:sldMk cId="2769055101" sldId="352"/>
            <ac:spMk id="16" creationId="{9FC9E251-1A8A-2534-6E8A-2C061B3DDF00}"/>
          </ac:spMkLst>
        </pc:spChg>
        <pc:spChg chg="add mod">
          <ac:chgData name="Kanstantsin Tsedryk" userId="708e2d0a-1804-4a88-8649-0d6086050429" providerId="ADAL" clId="{4D35C955-7B28-4A73-9432-CC86AEDBD081}" dt="2023-02-08T15:46:07.102" v="365" actId="207"/>
          <ac:spMkLst>
            <pc:docMk/>
            <pc:sldMk cId="2769055101" sldId="352"/>
            <ac:spMk id="17" creationId="{EFB21DF8-F2DC-4221-A3D6-DF6AA82B6423}"/>
          </ac:spMkLst>
        </pc:spChg>
        <pc:spChg chg="add mod">
          <ac:chgData name="Kanstantsin Tsedryk" userId="708e2d0a-1804-4a88-8649-0d6086050429" providerId="ADAL" clId="{4D35C955-7B28-4A73-9432-CC86AEDBD081}" dt="2023-02-08T15:42:25.836" v="356" actId="1076"/>
          <ac:spMkLst>
            <pc:docMk/>
            <pc:sldMk cId="2769055101" sldId="352"/>
            <ac:spMk id="18" creationId="{75C26EE3-9639-F42C-AA9D-A21B18DB5933}"/>
          </ac:spMkLst>
        </pc:spChg>
        <pc:spChg chg="add del mod">
          <ac:chgData name="Kanstantsin Tsedryk" userId="708e2d0a-1804-4a88-8649-0d6086050429" providerId="ADAL" clId="{4D35C955-7B28-4A73-9432-CC86AEDBD081}" dt="2023-02-08T15:45:50.453" v="362"/>
          <ac:spMkLst>
            <pc:docMk/>
            <pc:sldMk cId="2769055101" sldId="352"/>
            <ac:spMk id="21" creationId="{C3F4C136-8E13-0C0E-B7EA-301AF6917CB0}"/>
          </ac:spMkLst>
        </pc:spChg>
        <pc:spChg chg="add del mod">
          <ac:chgData name="Kanstantsin Tsedryk" userId="708e2d0a-1804-4a88-8649-0d6086050429" providerId="ADAL" clId="{4D35C955-7B28-4A73-9432-CC86AEDBD081}" dt="2023-02-08T15:45:50.453" v="362"/>
          <ac:spMkLst>
            <pc:docMk/>
            <pc:sldMk cId="2769055101" sldId="352"/>
            <ac:spMk id="22" creationId="{CF26F41E-9039-4DD2-D834-6EE7E0FF0401}"/>
          </ac:spMkLst>
        </pc:spChg>
        <pc:spChg chg="add del mod">
          <ac:chgData name="Kanstantsin Tsedryk" userId="708e2d0a-1804-4a88-8649-0d6086050429" providerId="ADAL" clId="{4D35C955-7B28-4A73-9432-CC86AEDBD081}" dt="2023-02-08T15:45:50.453" v="362"/>
          <ac:spMkLst>
            <pc:docMk/>
            <pc:sldMk cId="2769055101" sldId="352"/>
            <ac:spMk id="23" creationId="{35A9F1DF-0FDE-0292-9F67-E984D9330786}"/>
          </ac:spMkLst>
        </pc:spChg>
        <pc:spChg chg="add del mod">
          <ac:chgData name="Kanstantsin Tsedryk" userId="708e2d0a-1804-4a88-8649-0d6086050429" providerId="ADAL" clId="{4D35C955-7B28-4A73-9432-CC86AEDBD081}" dt="2023-02-08T15:45:50.453" v="362"/>
          <ac:spMkLst>
            <pc:docMk/>
            <pc:sldMk cId="2769055101" sldId="352"/>
            <ac:spMk id="24" creationId="{7E44D7A3-CCB9-67E6-A197-163327D3A7A4}"/>
          </ac:spMkLst>
        </pc:spChg>
        <pc:spChg chg="add del mod">
          <ac:chgData name="Kanstantsin Tsedryk" userId="708e2d0a-1804-4a88-8649-0d6086050429" providerId="ADAL" clId="{4D35C955-7B28-4A73-9432-CC86AEDBD081}" dt="2023-02-08T15:45:50.453" v="362"/>
          <ac:spMkLst>
            <pc:docMk/>
            <pc:sldMk cId="2769055101" sldId="352"/>
            <ac:spMk id="25" creationId="{9A463AC4-A633-A115-0417-D0550258AD98}"/>
          </ac:spMkLst>
        </pc:spChg>
        <pc:spChg chg="add del mod">
          <ac:chgData name="Kanstantsin Tsedryk" userId="708e2d0a-1804-4a88-8649-0d6086050429" providerId="ADAL" clId="{4D35C955-7B28-4A73-9432-CC86AEDBD081}" dt="2023-02-08T15:45:50.453" v="362"/>
          <ac:spMkLst>
            <pc:docMk/>
            <pc:sldMk cId="2769055101" sldId="352"/>
            <ac:spMk id="26" creationId="{077EF476-61A6-6014-BB30-1ECC58087D2D}"/>
          </ac:spMkLst>
        </pc:spChg>
        <pc:spChg chg="add del mod">
          <ac:chgData name="Kanstantsin Tsedryk" userId="708e2d0a-1804-4a88-8649-0d6086050429" providerId="ADAL" clId="{4D35C955-7B28-4A73-9432-CC86AEDBD081}" dt="2023-02-08T15:45:50.453" v="362"/>
          <ac:spMkLst>
            <pc:docMk/>
            <pc:sldMk cId="2769055101" sldId="352"/>
            <ac:spMk id="27" creationId="{748DCE21-B92A-601F-9C38-98E64B12D270}"/>
          </ac:spMkLst>
        </pc:spChg>
        <pc:spChg chg="add del mod">
          <ac:chgData name="Kanstantsin Tsedryk" userId="708e2d0a-1804-4a88-8649-0d6086050429" providerId="ADAL" clId="{4D35C955-7B28-4A73-9432-CC86AEDBD081}" dt="2023-02-08T15:45:50.453" v="362"/>
          <ac:spMkLst>
            <pc:docMk/>
            <pc:sldMk cId="2769055101" sldId="352"/>
            <ac:spMk id="28" creationId="{A808919F-677F-DDC1-FD5A-90BAD18C0EDB}"/>
          </ac:spMkLst>
        </pc:spChg>
        <pc:spChg chg="add del mod">
          <ac:chgData name="Kanstantsin Tsedryk" userId="708e2d0a-1804-4a88-8649-0d6086050429" providerId="ADAL" clId="{4D35C955-7B28-4A73-9432-CC86AEDBD081}" dt="2023-02-08T15:45:50.453" v="362"/>
          <ac:spMkLst>
            <pc:docMk/>
            <pc:sldMk cId="2769055101" sldId="352"/>
            <ac:spMk id="29" creationId="{7FCDD627-2251-01AA-8559-63C4BB74D357}"/>
          </ac:spMkLst>
        </pc:spChg>
        <pc:spChg chg="add del mod">
          <ac:chgData name="Kanstantsin Tsedryk" userId="708e2d0a-1804-4a88-8649-0d6086050429" providerId="ADAL" clId="{4D35C955-7B28-4A73-9432-CC86AEDBD081}" dt="2023-02-08T15:45:50.453" v="362"/>
          <ac:spMkLst>
            <pc:docMk/>
            <pc:sldMk cId="2769055101" sldId="352"/>
            <ac:spMk id="30" creationId="{1C408E0F-0681-B7EA-7AE6-6680CD64C104}"/>
          </ac:spMkLst>
        </pc:spChg>
        <pc:spChg chg="add del mod">
          <ac:chgData name="Kanstantsin Tsedryk" userId="708e2d0a-1804-4a88-8649-0d6086050429" providerId="ADAL" clId="{4D35C955-7B28-4A73-9432-CC86AEDBD081}" dt="2023-02-08T15:45:50.453" v="362"/>
          <ac:spMkLst>
            <pc:docMk/>
            <pc:sldMk cId="2769055101" sldId="352"/>
            <ac:spMk id="31" creationId="{69C5E180-EA62-1049-116E-166420493734}"/>
          </ac:spMkLst>
        </pc:spChg>
        <pc:picChg chg="add mod">
          <ac:chgData name="Kanstantsin Tsedryk" userId="708e2d0a-1804-4a88-8649-0d6086050429" providerId="ADAL" clId="{4D35C955-7B28-4A73-9432-CC86AEDBD081}" dt="2023-02-08T15:29:12.298" v="264"/>
          <ac:picMkLst>
            <pc:docMk/>
            <pc:sldMk cId="2769055101" sldId="352"/>
            <ac:picMk id="20" creationId="{F2E5BFBE-9D12-187B-A80A-3EF8859BF326}"/>
          </ac:picMkLst>
        </pc:picChg>
        <pc:picChg chg="add del mod">
          <ac:chgData name="Kanstantsin Tsedryk" userId="708e2d0a-1804-4a88-8649-0d6086050429" providerId="ADAL" clId="{4D35C955-7B28-4A73-9432-CC86AEDBD081}" dt="2023-02-08T15:46:20.352" v="367" actId="21"/>
          <ac:picMkLst>
            <pc:docMk/>
            <pc:sldMk cId="2769055101" sldId="352"/>
            <ac:picMk id="33" creationId="{65573749-4566-21E0-13E0-10B7CD56A029}"/>
          </ac:picMkLst>
        </pc:picChg>
        <pc:picChg chg="add del mod">
          <ac:chgData name="Kanstantsin Tsedryk" userId="708e2d0a-1804-4a88-8649-0d6086050429" providerId="ADAL" clId="{4D35C955-7B28-4A73-9432-CC86AEDBD081}" dt="2023-02-08T18:04:33.544" v="672" actId="478"/>
          <ac:picMkLst>
            <pc:docMk/>
            <pc:sldMk cId="2769055101" sldId="352"/>
            <ac:picMk id="35" creationId="{8F9D39B0-324F-63B3-7BBB-1560F2014637}"/>
          </ac:picMkLst>
        </pc:picChg>
      </pc:sldChg>
      <pc:sldChg chg="addSp delSp modSp new mod modAnim">
        <pc:chgData name="Kanstantsin Tsedryk" userId="708e2d0a-1804-4a88-8649-0d6086050429" providerId="ADAL" clId="{4D35C955-7B28-4A73-9432-CC86AEDBD081}" dt="2023-02-08T17:57:56.840" v="662" actId="207"/>
        <pc:sldMkLst>
          <pc:docMk/>
          <pc:sldMk cId="3714511126" sldId="353"/>
        </pc:sldMkLst>
        <pc:spChg chg="mod">
          <ac:chgData name="Kanstantsin Tsedryk" userId="708e2d0a-1804-4a88-8649-0d6086050429" providerId="ADAL" clId="{4D35C955-7B28-4A73-9432-CC86AEDBD081}" dt="2023-02-08T15:35:18.690" v="286"/>
          <ac:spMkLst>
            <pc:docMk/>
            <pc:sldMk cId="3714511126" sldId="353"/>
            <ac:spMk id="2" creationId="{D6FB51D3-D3C8-4150-BBB6-F7FCF462DE38}"/>
          </ac:spMkLst>
        </pc:spChg>
        <pc:spChg chg="add del mod">
          <ac:chgData name="Kanstantsin Tsedryk" userId="708e2d0a-1804-4a88-8649-0d6086050429" providerId="ADAL" clId="{4D35C955-7B28-4A73-9432-CC86AEDBD081}" dt="2023-02-08T15:35:32.582" v="288"/>
          <ac:spMkLst>
            <pc:docMk/>
            <pc:sldMk cId="3714511126" sldId="353"/>
            <ac:spMk id="3" creationId="{7044A4BA-0F75-6CD5-440C-7501E0C1FF0D}"/>
          </ac:spMkLst>
        </pc:spChg>
        <pc:spChg chg="add del mod">
          <ac:chgData name="Kanstantsin Tsedryk" userId="708e2d0a-1804-4a88-8649-0d6086050429" providerId="ADAL" clId="{4D35C955-7B28-4A73-9432-CC86AEDBD081}" dt="2023-02-08T15:35:32.582" v="288"/>
          <ac:spMkLst>
            <pc:docMk/>
            <pc:sldMk cId="3714511126" sldId="353"/>
            <ac:spMk id="4" creationId="{F6E7FD9F-2D84-F611-4907-D5D314269D11}"/>
          </ac:spMkLst>
        </pc:spChg>
        <pc:spChg chg="add del mod">
          <ac:chgData name="Kanstantsin Tsedryk" userId="708e2d0a-1804-4a88-8649-0d6086050429" providerId="ADAL" clId="{4D35C955-7B28-4A73-9432-CC86AEDBD081}" dt="2023-02-08T15:35:32.582" v="288"/>
          <ac:spMkLst>
            <pc:docMk/>
            <pc:sldMk cId="3714511126" sldId="353"/>
            <ac:spMk id="5" creationId="{CF630732-4AE3-47E7-D8FD-7B073F1113C1}"/>
          </ac:spMkLst>
        </pc:spChg>
        <pc:spChg chg="add del mod">
          <ac:chgData name="Kanstantsin Tsedryk" userId="708e2d0a-1804-4a88-8649-0d6086050429" providerId="ADAL" clId="{4D35C955-7B28-4A73-9432-CC86AEDBD081}" dt="2023-02-08T15:35:32.582" v="288"/>
          <ac:spMkLst>
            <pc:docMk/>
            <pc:sldMk cId="3714511126" sldId="353"/>
            <ac:spMk id="6" creationId="{38216A99-D2B5-5FB5-B8E0-DA3B5F92D37F}"/>
          </ac:spMkLst>
        </pc:spChg>
        <pc:spChg chg="add del mod">
          <ac:chgData name="Kanstantsin Tsedryk" userId="708e2d0a-1804-4a88-8649-0d6086050429" providerId="ADAL" clId="{4D35C955-7B28-4A73-9432-CC86AEDBD081}" dt="2023-02-08T15:35:32.582" v="288"/>
          <ac:spMkLst>
            <pc:docMk/>
            <pc:sldMk cId="3714511126" sldId="353"/>
            <ac:spMk id="7" creationId="{4C73BB05-D4DB-F5AC-6CF8-C484EE7CDD1A}"/>
          </ac:spMkLst>
        </pc:spChg>
        <pc:spChg chg="add del mod">
          <ac:chgData name="Kanstantsin Tsedryk" userId="708e2d0a-1804-4a88-8649-0d6086050429" providerId="ADAL" clId="{4D35C955-7B28-4A73-9432-CC86AEDBD081}" dt="2023-02-08T15:35:32.582" v="288"/>
          <ac:spMkLst>
            <pc:docMk/>
            <pc:sldMk cId="3714511126" sldId="353"/>
            <ac:spMk id="8" creationId="{71A22E20-7375-8390-8C30-0ECB8EC48B86}"/>
          </ac:spMkLst>
        </pc:spChg>
        <pc:spChg chg="add del mod">
          <ac:chgData name="Kanstantsin Tsedryk" userId="708e2d0a-1804-4a88-8649-0d6086050429" providerId="ADAL" clId="{4D35C955-7B28-4A73-9432-CC86AEDBD081}" dt="2023-02-08T15:35:32.582" v="288"/>
          <ac:spMkLst>
            <pc:docMk/>
            <pc:sldMk cId="3714511126" sldId="353"/>
            <ac:spMk id="9" creationId="{668F6D43-D4BA-0110-1222-47A044B05303}"/>
          </ac:spMkLst>
        </pc:spChg>
        <pc:spChg chg="add del mod">
          <ac:chgData name="Kanstantsin Tsedryk" userId="708e2d0a-1804-4a88-8649-0d6086050429" providerId="ADAL" clId="{4D35C955-7B28-4A73-9432-CC86AEDBD081}" dt="2023-02-08T15:35:32.582" v="288"/>
          <ac:spMkLst>
            <pc:docMk/>
            <pc:sldMk cId="3714511126" sldId="353"/>
            <ac:spMk id="10" creationId="{8B57998F-A998-AAFF-1619-3F74813FA655}"/>
          </ac:spMkLst>
        </pc:spChg>
        <pc:spChg chg="add del mod">
          <ac:chgData name="Kanstantsin Tsedryk" userId="708e2d0a-1804-4a88-8649-0d6086050429" providerId="ADAL" clId="{4D35C955-7B28-4A73-9432-CC86AEDBD081}" dt="2023-02-08T15:35:32.582" v="288"/>
          <ac:spMkLst>
            <pc:docMk/>
            <pc:sldMk cId="3714511126" sldId="353"/>
            <ac:spMk id="11" creationId="{5B49E267-9758-30B6-A764-C6C380D2E7A3}"/>
          </ac:spMkLst>
        </pc:spChg>
        <pc:spChg chg="add del mod">
          <ac:chgData name="Kanstantsin Tsedryk" userId="708e2d0a-1804-4a88-8649-0d6086050429" providerId="ADAL" clId="{4D35C955-7B28-4A73-9432-CC86AEDBD081}" dt="2023-02-08T15:35:32.582" v="288"/>
          <ac:spMkLst>
            <pc:docMk/>
            <pc:sldMk cId="3714511126" sldId="353"/>
            <ac:spMk id="12" creationId="{845985A1-C907-EB76-4179-DE3F655D8F43}"/>
          </ac:spMkLst>
        </pc:spChg>
        <pc:spChg chg="add del mod">
          <ac:chgData name="Kanstantsin Tsedryk" userId="708e2d0a-1804-4a88-8649-0d6086050429" providerId="ADAL" clId="{4D35C955-7B28-4A73-9432-CC86AEDBD081}" dt="2023-02-08T15:35:32.582" v="288"/>
          <ac:spMkLst>
            <pc:docMk/>
            <pc:sldMk cId="3714511126" sldId="353"/>
            <ac:spMk id="13" creationId="{21529021-40BB-21FF-E8B3-1DA9C25FD8BF}"/>
          </ac:spMkLst>
        </pc:spChg>
        <pc:spChg chg="add mod">
          <ac:chgData name="Kanstantsin Tsedryk" userId="708e2d0a-1804-4a88-8649-0d6086050429" providerId="ADAL" clId="{4D35C955-7B28-4A73-9432-CC86AEDBD081}" dt="2023-02-08T17:57:56.840" v="662" actId="207"/>
          <ac:spMkLst>
            <pc:docMk/>
            <pc:sldMk cId="3714511126" sldId="353"/>
            <ac:spMk id="14" creationId="{545E2B6D-5307-2022-79C2-1422B17EEBD3}"/>
          </ac:spMkLst>
        </pc:spChg>
        <pc:spChg chg="add mod">
          <ac:chgData name="Kanstantsin Tsedryk" userId="708e2d0a-1804-4a88-8649-0d6086050429" providerId="ADAL" clId="{4D35C955-7B28-4A73-9432-CC86AEDBD081}" dt="2023-02-08T15:39:04.991" v="348" actId="1076"/>
          <ac:spMkLst>
            <pc:docMk/>
            <pc:sldMk cId="3714511126" sldId="353"/>
            <ac:spMk id="15" creationId="{FE0D04CE-E580-AC29-AEE7-77186914DEB3}"/>
          </ac:spMkLst>
        </pc:spChg>
        <pc:spChg chg="add mod">
          <ac:chgData name="Kanstantsin Tsedryk" userId="708e2d0a-1804-4a88-8649-0d6086050429" providerId="ADAL" clId="{4D35C955-7B28-4A73-9432-CC86AEDBD081}" dt="2023-02-08T15:39:04.991" v="348" actId="1076"/>
          <ac:spMkLst>
            <pc:docMk/>
            <pc:sldMk cId="3714511126" sldId="353"/>
            <ac:spMk id="16" creationId="{11C3BB96-B177-569B-A5CC-36F4C2D9F72C}"/>
          </ac:spMkLst>
        </pc:spChg>
        <pc:spChg chg="add mod">
          <ac:chgData name="Kanstantsin Tsedryk" userId="708e2d0a-1804-4a88-8649-0d6086050429" providerId="ADAL" clId="{4D35C955-7B28-4A73-9432-CC86AEDBD081}" dt="2023-02-08T15:39:04.991" v="348" actId="1076"/>
          <ac:spMkLst>
            <pc:docMk/>
            <pc:sldMk cId="3714511126" sldId="353"/>
            <ac:spMk id="17" creationId="{75A8BAD9-784C-5B6A-78D9-38B26B45B778}"/>
          </ac:spMkLst>
        </pc:spChg>
        <pc:spChg chg="add mod">
          <ac:chgData name="Kanstantsin Tsedryk" userId="708e2d0a-1804-4a88-8649-0d6086050429" providerId="ADAL" clId="{4D35C955-7B28-4A73-9432-CC86AEDBD081}" dt="2023-02-08T15:39:04.991" v="348" actId="1076"/>
          <ac:spMkLst>
            <pc:docMk/>
            <pc:sldMk cId="3714511126" sldId="353"/>
            <ac:spMk id="18" creationId="{510011F5-1EB9-D0BF-130B-945EA3D40533}"/>
          </ac:spMkLst>
        </pc:spChg>
        <pc:spChg chg="add mod">
          <ac:chgData name="Kanstantsin Tsedryk" userId="708e2d0a-1804-4a88-8649-0d6086050429" providerId="ADAL" clId="{4D35C955-7B28-4A73-9432-CC86AEDBD081}" dt="2023-02-08T15:39:04.991" v="348" actId="1076"/>
          <ac:spMkLst>
            <pc:docMk/>
            <pc:sldMk cId="3714511126" sldId="353"/>
            <ac:spMk id="19" creationId="{627F7AF3-74E5-4E19-CE18-6AF8456B36D1}"/>
          </ac:spMkLst>
        </pc:spChg>
        <pc:spChg chg="add mod">
          <ac:chgData name="Kanstantsin Tsedryk" userId="708e2d0a-1804-4a88-8649-0d6086050429" providerId="ADAL" clId="{4D35C955-7B28-4A73-9432-CC86AEDBD081}" dt="2023-02-08T15:46:46.603" v="391" actId="1036"/>
          <ac:spMkLst>
            <pc:docMk/>
            <pc:sldMk cId="3714511126" sldId="353"/>
            <ac:spMk id="20" creationId="{083FD197-0E28-960F-C559-17840593D799}"/>
          </ac:spMkLst>
        </pc:spChg>
        <pc:spChg chg="add mod">
          <ac:chgData name="Kanstantsin Tsedryk" userId="708e2d0a-1804-4a88-8649-0d6086050429" providerId="ADAL" clId="{4D35C955-7B28-4A73-9432-CC86AEDBD081}" dt="2023-02-08T15:46:46.603" v="391" actId="1036"/>
          <ac:spMkLst>
            <pc:docMk/>
            <pc:sldMk cId="3714511126" sldId="353"/>
            <ac:spMk id="21" creationId="{BDC6A1B2-23B5-F2E5-5551-8C91AFE3FC6F}"/>
          </ac:spMkLst>
        </pc:spChg>
        <pc:spChg chg="add mod">
          <ac:chgData name="Kanstantsin Tsedryk" userId="708e2d0a-1804-4a88-8649-0d6086050429" providerId="ADAL" clId="{4D35C955-7B28-4A73-9432-CC86AEDBD081}" dt="2023-02-08T15:46:46.603" v="391" actId="1036"/>
          <ac:spMkLst>
            <pc:docMk/>
            <pc:sldMk cId="3714511126" sldId="353"/>
            <ac:spMk id="22" creationId="{92728098-DD46-B112-505C-B60C77550F90}"/>
          </ac:spMkLst>
        </pc:spChg>
        <pc:spChg chg="add mod">
          <ac:chgData name="Kanstantsin Tsedryk" userId="708e2d0a-1804-4a88-8649-0d6086050429" providerId="ADAL" clId="{4D35C955-7B28-4A73-9432-CC86AEDBD081}" dt="2023-02-08T15:46:46.603" v="391" actId="1036"/>
          <ac:spMkLst>
            <pc:docMk/>
            <pc:sldMk cId="3714511126" sldId="353"/>
            <ac:spMk id="23" creationId="{8CCC8BE0-464A-A020-EACD-741C5AC1F547}"/>
          </ac:spMkLst>
        </pc:spChg>
        <pc:spChg chg="add mod">
          <ac:chgData name="Kanstantsin Tsedryk" userId="708e2d0a-1804-4a88-8649-0d6086050429" providerId="ADAL" clId="{4D35C955-7B28-4A73-9432-CC86AEDBD081}" dt="2023-02-08T15:46:46.603" v="391" actId="1036"/>
          <ac:spMkLst>
            <pc:docMk/>
            <pc:sldMk cId="3714511126" sldId="353"/>
            <ac:spMk id="24" creationId="{B96F8967-E13D-3F81-588A-D9661BCE9DD9}"/>
          </ac:spMkLst>
        </pc:spChg>
        <pc:picChg chg="add del mod">
          <ac:chgData name="Kanstantsin Tsedryk" userId="708e2d0a-1804-4a88-8649-0d6086050429" providerId="ADAL" clId="{4D35C955-7B28-4A73-9432-CC86AEDBD081}" dt="2023-02-08T15:46:53.650" v="393" actId="21"/>
          <ac:picMkLst>
            <pc:docMk/>
            <pc:sldMk cId="3714511126" sldId="353"/>
            <ac:picMk id="25" creationId="{D26CF6BA-8E46-B7FF-0C82-82B375275F65}"/>
          </ac:picMkLst>
        </pc:picChg>
      </pc:sldChg>
      <pc:sldChg chg="addSp delSp modSp new mod modAnim">
        <pc:chgData name="Kanstantsin Tsedryk" userId="708e2d0a-1804-4a88-8649-0d6086050429" providerId="ADAL" clId="{4D35C955-7B28-4A73-9432-CC86AEDBD081}" dt="2023-02-08T17:29:46.281" v="516" actId="21"/>
        <pc:sldMkLst>
          <pc:docMk/>
          <pc:sldMk cId="4009600338" sldId="354"/>
        </pc:sldMkLst>
        <pc:spChg chg="mod">
          <ac:chgData name="Kanstantsin Tsedryk" userId="708e2d0a-1804-4a88-8649-0d6086050429" providerId="ADAL" clId="{4D35C955-7B28-4A73-9432-CC86AEDBD081}" dt="2023-02-08T15:47:17.960" v="396"/>
          <ac:spMkLst>
            <pc:docMk/>
            <pc:sldMk cId="4009600338" sldId="354"/>
            <ac:spMk id="2" creationId="{9E69177A-C2A5-29E7-A466-F05D55D04C2C}"/>
          </ac:spMkLst>
        </pc:spChg>
        <pc:spChg chg="add del mod">
          <ac:chgData name="Kanstantsin Tsedryk" userId="708e2d0a-1804-4a88-8649-0d6086050429" providerId="ADAL" clId="{4D35C955-7B28-4A73-9432-CC86AEDBD081}" dt="2023-02-08T15:47:48.256" v="398"/>
          <ac:spMkLst>
            <pc:docMk/>
            <pc:sldMk cId="4009600338" sldId="354"/>
            <ac:spMk id="4" creationId="{FE8A45FB-2B8A-5AD1-2B40-34FBDD1A853F}"/>
          </ac:spMkLst>
        </pc:spChg>
        <pc:spChg chg="add del mod">
          <ac:chgData name="Kanstantsin Tsedryk" userId="708e2d0a-1804-4a88-8649-0d6086050429" providerId="ADAL" clId="{4D35C955-7B28-4A73-9432-CC86AEDBD081}" dt="2023-02-08T15:47:48.256" v="398"/>
          <ac:spMkLst>
            <pc:docMk/>
            <pc:sldMk cId="4009600338" sldId="354"/>
            <ac:spMk id="5" creationId="{B1B6630B-C43D-93FD-7605-501BF3505F33}"/>
          </ac:spMkLst>
        </pc:spChg>
        <pc:spChg chg="add del mod">
          <ac:chgData name="Kanstantsin Tsedryk" userId="708e2d0a-1804-4a88-8649-0d6086050429" providerId="ADAL" clId="{4D35C955-7B28-4A73-9432-CC86AEDBD081}" dt="2023-02-08T15:47:48.256" v="398"/>
          <ac:spMkLst>
            <pc:docMk/>
            <pc:sldMk cId="4009600338" sldId="354"/>
            <ac:spMk id="6" creationId="{3548E2B1-2CFD-3F11-44EE-630275A5387E}"/>
          </ac:spMkLst>
        </pc:spChg>
        <pc:spChg chg="add del mod">
          <ac:chgData name="Kanstantsin Tsedryk" userId="708e2d0a-1804-4a88-8649-0d6086050429" providerId="ADAL" clId="{4D35C955-7B28-4A73-9432-CC86AEDBD081}" dt="2023-02-08T15:47:48.256" v="398"/>
          <ac:spMkLst>
            <pc:docMk/>
            <pc:sldMk cId="4009600338" sldId="354"/>
            <ac:spMk id="7" creationId="{AFA4EA31-814A-AF1C-75D3-21A9B06A839B}"/>
          </ac:spMkLst>
        </pc:spChg>
        <pc:spChg chg="add del mod">
          <ac:chgData name="Kanstantsin Tsedryk" userId="708e2d0a-1804-4a88-8649-0d6086050429" providerId="ADAL" clId="{4D35C955-7B28-4A73-9432-CC86AEDBD081}" dt="2023-02-08T15:47:48.256" v="398"/>
          <ac:spMkLst>
            <pc:docMk/>
            <pc:sldMk cId="4009600338" sldId="354"/>
            <ac:spMk id="8" creationId="{8E233697-96E8-5E8C-2C24-6E481D97155C}"/>
          </ac:spMkLst>
        </pc:spChg>
        <pc:spChg chg="add del mod">
          <ac:chgData name="Kanstantsin Tsedryk" userId="708e2d0a-1804-4a88-8649-0d6086050429" providerId="ADAL" clId="{4D35C955-7B28-4A73-9432-CC86AEDBD081}" dt="2023-02-08T15:47:48.256" v="398"/>
          <ac:spMkLst>
            <pc:docMk/>
            <pc:sldMk cId="4009600338" sldId="354"/>
            <ac:spMk id="9" creationId="{0D6F8369-E0A2-37C6-C36D-DEF7580334A5}"/>
          </ac:spMkLst>
        </pc:spChg>
        <pc:spChg chg="add del mod">
          <ac:chgData name="Kanstantsin Tsedryk" userId="708e2d0a-1804-4a88-8649-0d6086050429" providerId="ADAL" clId="{4D35C955-7B28-4A73-9432-CC86AEDBD081}" dt="2023-02-08T15:47:48.256" v="398"/>
          <ac:spMkLst>
            <pc:docMk/>
            <pc:sldMk cId="4009600338" sldId="354"/>
            <ac:spMk id="10" creationId="{EF2395A5-6779-C93B-EC20-33C57F0F4E4A}"/>
          </ac:spMkLst>
        </pc:spChg>
        <pc:spChg chg="add del mod">
          <ac:chgData name="Kanstantsin Tsedryk" userId="708e2d0a-1804-4a88-8649-0d6086050429" providerId="ADAL" clId="{4D35C955-7B28-4A73-9432-CC86AEDBD081}" dt="2023-02-08T15:47:48.256" v="398"/>
          <ac:spMkLst>
            <pc:docMk/>
            <pc:sldMk cId="4009600338" sldId="354"/>
            <ac:spMk id="11" creationId="{0BD8182B-F725-C484-47F5-ADA36F532B7A}"/>
          </ac:spMkLst>
        </pc:spChg>
        <pc:spChg chg="add del mod">
          <ac:chgData name="Kanstantsin Tsedryk" userId="708e2d0a-1804-4a88-8649-0d6086050429" providerId="ADAL" clId="{4D35C955-7B28-4A73-9432-CC86AEDBD081}" dt="2023-02-08T15:47:48.256" v="398"/>
          <ac:spMkLst>
            <pc:docMk/>
            <pc:sldMk cId="4009600338" sldId="354"/>
            <ac:spMk id="12" creationId="{5D1C83F1-E1E6-ECDD-EC47-14ECBEA863E9}"/>
          </ac:spMkLst>
        </pc:spChg>
        <pc:spChg chg="add del mod">
          <ac:chgData name="Kanstantsin Tsedryk" userId="708e2d0a-1804-4a88-8649-0d6086050429" providerId="ADAL" clId="{4D35C955-7B28-4A73-9432-CC86AEDBD081}" dt="2023-02-08T15:47:48.256" v="398"/>
          <ac:spMkLst>
            <pc:docMk/>
            <pc:sldMk cId="4009600338" sldId="354"/>
            <ac:spMk id="13" creationId="{1F2102E7-5EBA-9F17-3541-2E194FFD2F9C}"/>
          </ac:spMkLst>
        </pc:spChg>
        <pc:spChg chg="add del mod">
          <ac:chgData name="Kanstantsin Tsedryk" userId="708e2d0a-1804-4a88-8649-0d6086050429" providerId="ADAL" clId="{4D35C955-7B28-4A73-9432-CC86AEDBD081}" dt="2023-02-08T15:47:48.256" v="398"/>
          <ac:spMkLst>
            <pc:docMk/>
            <pc:sldMk cId="4009600338" sldId="354"/>
            <ac:spMk id="14" creationId="{36E4E99E-DFA0-BFD6-3D19-7FADC750E41F}"/>
          </ac:spMkLst>
        </pc:spChg>
        <pc:spChg chg="add del mod">
          <ac:chgData name="Kanstantsin Tsedryk" userId="708e2d0a-1804-4a88-8649-0d6086050429" providerId="ADAL" clId="{4D35C955-7B28-4A73-9432-CC86AEDBD081}" dt="2023-02-08T15:47:48.256" v="398"/>
          <ac:spMkLst>
            <pc:docMk/>
            <pc:sldMk cId="4009600338" sldId="354"/>
            <ac:spMk id="15" creationId="{17B915B4-432E-52C8-5441-3A32694CD7CF}"/>
          </ac:spMkLst>
        </pc:spChg>
        <pc:spChg chg="add mod">
          <ac:chgData name="Kanstantsin Tsedryk" userId="708e2d0a-1804-4a88-8649-0d6086050429" providerId="ADAL" clId="{4D35C955-7B28-4A73-9432-CC86AEDBD081}" dt="2023-02-08T15:51:26.943" v="462" actId="179"/>
          <ac:spMkLst>
            <pc:docMk/>
            <pc:sldMk cId="4009600338" sldId="354"/>
            <ac:spMk id="16" creationId="{ED2EE30D-4982-724E-CD72-466FE0C0184D}"/>
          </ac:spMkLst>
        </pc:spChg>
        <pc:spChg chg="add mod">
          <ac:chgData name="Kanstantsin Tsedryk" userId="708e2d0a-1804-4a88-8649-0d6086050429" providerId="ADAL" clId="{4D35C955-7B28-4A73-9432-CC86AEDBD081}" dt="2023-02-08T15:51:38.343" v="475" actId="1036"/>
          <ac:spMkLst>
            <pc:docMk/>
            <pc:sldMk cId="4009600338" sldId="354"/>
            <ac:spMk id="17" creationId="{D4CD3086-2BCF-1D25-A980-36BEDF30A0E5}"/>
          </ac:spMkLst>
        </pc:spChg>
        <pc:spChg chg="add mod">
          <ac:chgData name="Kanstantsin Tsedryk" userId="708e2d0a-1804-4a88-8649-0d6086050429" providerId="ADAL" clId="{4D35C955-7B28-4A73-9432-CC86AEDBD081}" dt="2023-02-08T15:51:45.137" v="485" actId="1036"/>
          <ac:spMkLst>
            <pc:docMk/>
            <pc:sldMk cId="4009600338" sldId="354"/>
            <ac:spMk id="18" creationId="{99C40300-E427-DADC-3AA1-49CA1AE62EED}"/>
          </ac:spMkLst>
        </pc:spChg>
        <pc:spChg chg="add mod">
          <ac:chgData name="Kanstantsin Tsedryk" userId="708e2d0a-1804-4a88-8649-0d6086050429" providerId="ADAL" clId="{4D35C955-7B28-4A73-9432-CC86AEDBD081}" dt="2023-02-08T15:51:45.137" v="485" actId="1036"/>
          <ac:spMkLst>
            <pc:docMk/>
            <pc:sldMk cId="4009600338" sldId="354"/>
            <ac:spMk id="19" creationId="{6FA0DAF2-301E-97E1-234A-0BCE7392C830}"/>
          </ac:spMkLst>
        </pc:spChg>
        <pc:spChg chg="add mod">
          <ac:chgData name="Kanstantsin Tsedryk" userId="708e2d0a-1804-4a88-8649-0d6086050429" providerId="ADAL" clId="{4D35C955-7B28-4A73-9432-CC86AEDBD081}" dt="2023-02-08T15:51:45.137" v="485" actId="1036"/>
          <ac:spMkLst>
            <pc:docMk/>
            <pc:sldMk cId="4009600338" sldId="354"/>
            <ac:spMk id="20" creationId="{A295DE51-3F2B-EDD5-5C4B-90835785E2C3}"/>
          </ac:spMkLst>
        </pc:spChg>
        <pc:spChg chg="add mod">
          <ac:chgData name="Kanstantsin Tsedryk" userId="708e2d0a-1804-4a88-8649-0d6086050429" providerId="ADAL" clId="{4D35C955-7B28-4A73-9432-CC86AEDBD081}" dt="2023-02-08T15:51:45.137" v="485" actId="1036"/>
          <ac:spMkLst>
            <pc:docMk/>
            <pc:sldMk cId="4009600338" sldId="354"/>
            <ac:spMk id="21" creationId="{61B6B028-8CA4-0090-8648-5959D375C828}"/>
          </ac:spMkLst>
        </pc:spChg>
        <pc:spChg chg="add mod">
          <ac:chgData name="Kanstantsin Tsedryk" userId="708e2d0a-1804-4a88-8649-0d6086050429" providerId="ADAL" clId="{4D35C955-7B28-4A73-9432-CC86AEDBD081}" dt="2023-02-08T15:51:45.137" v="485" actId="1036"/>
          <ac:spMkLst>
            <pc:docMk/>
            <pc:sldMk cId="4009600338" sldId="354"/>
            <ac:spMk id="22" creationId="{D240EFCE-B138-7156-A600-D96D847DEA3A}"/>
          </ac:spMkLst>
        </pc:spChg>
        <pc:spChg chg="add mod">
          <ac:chgData name="Kanstantsin Tsedryk" userId="708e2d0a-1804-4a88-8649-0d6086050429" providerId="ADAL" clId="{4D35C955-7B28-4A73-9432-CC86AEDBD081}" dt="2023-02-08T15:51:45.137" v="485" actId="1036"/>
          <ac:spMkLst>
            <pc:docMk/>
            <pc:sldMk cId="4009600338" sldId="354"/>
            <ac:spMk id="23" creationId="{1A66E342-5422-F01E-9F52-284D4F850447}"/>
          </ac:spMkLst>
        </pc:spChg>
        <pc:spChg chg="add mod">
          <ac:chgData name="Kanstantsin Tsedryk" userId="708e2d0a-1804-4a88-8649-0d6086050429" providerId="ADAL" clId="{4D35C955-7B28-4A73-9432-CC86AEDBD081}" dt="2023-02-08T15:51:45.137" v="485" actId="1036"/>
          <ac:spMkLst>
            <pc:docMk/>
            <pc:sldMk cId="4009600338" sldId="354"/>
            <ac:spMk id="24" creationId="{DC6E6B4D-95B7-1918-EA36-4ABE0A4492A9}"/>
          </ac:spMkLst>
        </pc:spChg>
        <pc:spChg chg="add mod">
          <ac:chgData name="Kanstantsin Tsedryk" userId="708e2d0a-1804-4a88-8649-0d6086050429" providerId="ADAL" clId="{4D35C955-7B28-4A73-9432-CC86AEDBD081}" dt="2023-02-08T15:51:45.137" v="485" actId="1036"/>
          <ac:spMkLst>
            <pc:docMk/>
            <pc:sldMk cId="4009600338" sldId="354"/>
            <ac:spMk id="25" creationId="{031816DD-9BD8-7E83-0C20-1953AB963B9A}"/>
          </ac:spMkLst>
        </pc:spChg>
        <pc:spChg chg="add mod">
          <ac:chgData name="Kanstantsin Tsedryk" userId="708e2d0a-1804-4a88-8649-0d6086050429" providerId="ADAL" clId="{4D35C955-7B28-4A73-9432-CC86AEDBD081}" dt="2023-02-08T15:51:45.137" v="485" actId="1036"/>
          <ac:spMkLst>
            <pc:docMk/>
            <pc:sldMk cId="4009600338" sldId="354"/>
            <ac:spMk id="26" creationId="{C48F2B4A-DDF6-B327-B128-210EBEB7BEB6}"/>
          </ac:spMkLst>
        </pc:spChg>
        <pc:spChg chg="add mod">
          <ac:chgData name="Kanstantsin Tsedryk" userId="708e2d0a-1804-4a88-8649-0d6086050429" providerId="ADAL" clId="{4D35C955-7B28-4A73-9432-CC86AEDBD081}" dt="2023-02-08T15:51:45.137" v="485" actId="1036"/>
          <ac:spMkLst>
            <pc:docMk/>
            <pc:sldMk cId="4009600338" sldId="354"/>
            <ac:spMk id="27" creationId="{51C814E7-1DB0-E7B7-80E6-A8828949D560}"/>
          </ac:spMkLst>
        </pc:spChg>
        <pc:picChg chg="add del mod">
          <ac:chgData name="Kanstantsin Tsedryk" userId="708e2d0a-1804-4a88-8649-0d6086050429" providerId="ADAL" clId="{4D35C955-7B28-4A73-9432-CC86AEDBD081}" dt="2023-02-08T17:29:46.281" v="516" actId="21"/>
          <ac:picMkLst>
            <pc:docMk/>
            <pc:sldMk cId="4009600338" sldId="354"/>
            <ac:picMk id="3" creationId="{043928DA-BA1E-C61B-A894-A3231903A3DC}"/>
          </ac:picMkLst>
        </pc:picChg>
      </pc:sldChg>
      <pc:sldChg chg="addSp delSp modSp new mod modAnim">
        <pc:chgData name="Kanstantsin Tsedryk" userId="708e2d0a-1804-4a88-8649-0d6086050429" providerId="ADAL" clId="{4D35C955-7B28-4A73-9432-CC86AEDBD081}" dt="2023-02-08T18:04:39.719" v="673" actId="478"/>
        <pc:sldMkLst>
          <pc:docMk/>
          <pc:sldMk cId="3968319899" sldId="355"/>
        </pc:sldMkLst>
        <pc:spChg chg="mod">
          <ac:chgData name="Kanstantsin Tsedryk" userId="708e2d0a-1804-4a88-8649-0d6086050429" providerId="ADAL" clId="{4D35C955-7B28-4A73-9432-CC86AEDBD081}" dt="2023-02-08T17:28:36.129" v="502"/>
          <ac:spMkLst>
            <pc:docMk/>
            <pc:sldMk cId="3968319899" sldId="355"/>
            <ac:spMk id="2" creationId="{E083CAB5-6449-A4C6-CC97-117DD965561E}"/>
          </ac:spMkLst>
        </pc:spChg>
        <pc:spChg chg="add mod modVis">
          <ac:chgData name="Kanstantsin Tsedryk" userId="708e2d0a-1804-4a88-8649-0d6086050429" providerId="ADAL" clId="{4D35C955-7B28-4A73-9432-CC86AEDBD081}" dt="2023-02-08T15:53:01.971" v="496" actId="14429"/>
          <ac:spMkLst>
            <pc:docMk/>
            <pc:sldMk cId="3968319899" sldId="355"/>
            <ac:spMk id="3" creationId="{3C2F559F-BC6E-ECE8-07C1-7FD4E772A133}"/>
          </ac:spMkLst>
        </pc:spChg>
        <pc:spChg chg="add del mod modVis">
          <ac:chgData name="Kanstantsin Tsedryk" userId="708e2d0a-1804-4a88-8649-0d6086050429" providerId="ADAL" clId="{4D35C955-7B28-4A73-9432-CC86AEDBD081}" dt="2023-02-08T15:53:45.422" v="499" actId="478"/>
          <ac:spMkLst>
            <pc:docMk/>
            <pc:sldMk cId="3968319899" sldId="355"/>
            <ac:spMk id="4" creationId="{D881E0A1-6CB1-41A8-B134-15AD8C2DFE2C}"/>
          </ac:spMkLst>
        </pc:spChg>
        <pc:spChg chg="add del mod">
          <ac:chgData name="Kanstantsin Tsedryk" userId="708e2d0a-1804-4a88-8649-0d6086050429" providerId="ADAL" clId="{4D35C955-7B28-4A73-9432-CC86AEDBD081}" dt="2023-02-08T17:28:58.018" v="506"/>
          <ac:spMkLst>
            <pc:docMk/>
            <pc:sldMk cId="3968319899" sldId="355"/>
            <ac:spMk id="5" creationId="{06C60AE1-1EA2-3CF2-8627-0E269BAD434F}"/>
          </ac:spMkLst>
        </pc:spChg>
        <pc:spChg chg="add del mod">
          <ac:chgData name="Kanstantsin Tsedryk" userId="708e2d0a-1804-4a88-8649-0d6086050429" providerId="ADAL" clId="{4D35C955-7B28-4A73-9432-CC86AEDBD081}" dt="2023-02-08T17:28:58.018" v="506"/>
          <ac:spMkLst>
            <pc:docMk/>
            <pc:sldMk cId="3968319899" sldId="355"/>
            <ac:spMk id="6" creationId="{34309894-4B0C-2625-39D6-28F2CCEAED24}"/>
          </ac:spMkLst>
        </pc:spChg>
        <pc:spChg chg="add del mod">
          <ac:chgData name="Kanstantsin Tsedryk" userId="708e2d0a-1804-4a88-8649-0d6086050429" providerId="ADAL" clId="{4D35C955-7B28-4A73-9432-CC86AEDBD081}" dt="2023-02-08T17:28:58.018" v="506"/>
          <ac:spMkLst>
            <pc:docMk/>
            <pc:sldMk cId="3968319899" sldId="355"/>
            <ac:spMk id="7" creationId="{D4A8506D-B2FA-E1B3-6BD4-72D4758FA9F7}"/>
          </ac:spMkLst>
        </pc:spChg>
        <pc:spChg chg="add del mod">
          <ac:chgData name="Kanstantsin Tsedryk" userId="708e2d0a-1804-4a88-8649-0d6086050429" providerId="ADAL" clId="{4D35C955-7B28-4A73-9432-CC86AEDBD081}" dt="2023-02-08T17:28:58.018" v="506"/>
          <ac:spMkLst>
            <pc:docMk/>
            <pc:sldMk cId="3968319899" sldId="355"/>
            <ac:spMk id="8" creationId="{90FD2DD0-13E2-7533-AE9E-A845F93B3A89}"/>
          </ac:spMkLst>
        </pc:spChg>
        <pc:spChg chg="add del mod">
          <ac:chgData name="Kanstantsin Tsedryk" userId="708e2d0a-1804-4a88-8649-0d6086050429" providerId="ADAL" clId="{4D35C955-7B28-4A73-9432-CC86AEDBD081}" dt="2023-02-08T17:28:58.018" v="506"/>
          <ac:spMkLst>
            <pc:docMk/>
            <pc:sldMk cId="3968319899" sldId="355"/>
            <ac:spMk id="9" creationId="{CF3FFAC8-14C1-9F61-95B2-6B4927DB87B5}"/>
          </ac:spMkLst>
        </pc:spChg>
        <pc:spChg chg="add del mod">
          <ac:chgData name="Kanstantsin Tsedryk" userId="708e2d0a-1804-4a88-8649-0d6086050429" providerId="ADAL" clId="{4D35C955-7B28-4A73-9432-CC86AEDBD081}" dt="2023-02-08T17:28:58.018" v="506"/>
          <ac:spMkLst>
            <pc:docMk/>
            <pc:sldMk cId="3968319899" sldId="355"/>
            <ac:spMk id="10" creationId="{70CA586E-DAE0-CA5C-9B88-AF779A3A7CF0}"/>
          </ac:spMkLst>
        </pc:spChg>
        <pc:spChg chg="add del mod">
          <ac:chgData name="Kanstantsin Tsedryk" userId="708e2d0a-1804-4a88-8649-0d6086050429" providerId="ADAL" clId="{4D35C955-7B28-4A73-9432-CC86AEDBD081}" dt="2023-02-08T17:28:58.018" v="506"/>
          <ac:spMkLst>
            <pc:docMk/>
            <pc:sldMk cId="3968319899" sldId="355"/>
            <ac:spMk id="11" creationId="{B7FE1B7C-5707-4299-C259-77DD952AEF1F}"/>
          </ac:spMkLst>
        </pc:spChg>
        <pc:spChg chg="add del mod">
          <ac:chgData name="Kanstantsin Tsedryk" userId="708e2d0a-1804-4a88-8649-0d6086050429" providerId="ADAL" clId="{4D35C955-7B28-4A73-9432-CC86AEDBD081}" dt="2023-02-08T17:28:58.018" v="506"/>
          <ac:spMkLst>
            <pc:docMk/>
            <pc:sldMk cId="3968319899" sldId="355"/>
            <ac:spMk id="12" creationId="{D78CF7EE-5058-A630-03CB-F25B2B097CF5}"/>
          </ac:spMkLst>
        </pc:spChg>
        <pc:spChg chg="add del mod">
          <ac:chgData name="Kanstantsin Tsedryk" userId="708e2d0a-1804-4a88-8649-0d6086050429" providerId="ADAL" clId="{4D35C955-7B28-4A73-9432-CC86AEDBD081}" dt="2023-02-08T17:28:58.018" v="506"/>
          <ac:spMkLst>
            <pc:docMk/>
            <pc:sldMk cId="3968319899" sldId="355"/>
            <ac:spMk id="13" creationId="{99A0043C-0230-D010-FCE3-B8BD69E53A6A}"/>
          </ac:spMkLst>
        </pc:spChg>
        <pc:spChg chg="add mod">
          <ac:chgData name="Kanstantsin Tsedryk" userId="708e2d0a-1804-4a88-8649-0d6086050429" providerId="ADAL" clId="{4D35C955-7B28-4A73-9432-CC86AEDBD081}" dt="2023-02-08T17:29:40.150" v="515" actId="1076"/>
          <ac:spMkLst>
            <pc:docMk/>
            <pc:sldMk cId="3968319899" sldId="355"/>
            <ac:spMk id="14" creationId="{CA597676-FAC5-EE3E-51D3-57FC1D4C9B28}"/>
          </ac:spMkLst>
        </pc:spChg>
        <pc:spChg chg="add mod">
          <ac:chgData name="Kanstantsin Tsedryk" userId="708e2d0a-1804-4a88-8649-0d6086050429" providerId="ADAL" clId="{4D35C955-7B28-4A73-9432-CC86AEDBD081}" dt="2023-02-08T17:29:40.150" v="515" actId="1076"/>
          <ac:spMkLst>
            <pc:docMk/>
            <pc:sldMk cId="3968319899" sldId="355"/>
            <ac:spMk id="15" creationId="{5DE6780A-547E-F5F9-B8F3-7C2C800EE965}"/>
          </ac:spMkLst>
        </pc:spChg>
        <pc:spChg chg="add mod">
          <ac:chgData name="Kanstantsin Tsedryk" userId="708e2d0a-1804-4a88-8649-0d6086050429" providerId="ADAL" clId="{4D35C955-7B28-4A73-9432-CC86AEDBD081}" dt="2023-02-08T17:29:40.150" v="515" actId="1076"/>
          <ac:spMkLst>
            <pc:docMk/>
            <pc:sldMk cId="3968319899" sldId="355"/>
            <ac:spMk id="16" creationId="{D040FD4A-CD11-272B-9161-E1AF00AE50B5}"/>
          </ac:spMkLst>
        </pc:spChg>
        <pc:spChg chg="add mod">
          <ac:chgData name="Kanstantsin Tsedryk" userId="708e2d0a-1804-4a88-8649-0d6086050429" providerId="ADAL" clId="{4D35C955-7B28-4A73-9432-CC86AEDBD081}" dt="2023-02-08T17:29:40.150" v="515" actId="1076"/>
          <ac:spMkLst>
            <pc:docMk/>
            <pc:sldMk cId="3968319899" sldId="355"/>
            <ac:spMk id="17" creationId="{7D721DEC-B9FF-5F70-08C7-A905D0DC8826}"/>
          </ac:spMkLst>
        </pc:spChg>
        <pc:spChg chg="add mod">
          <ac:chgData name="Kanstantsin Tsedryk" userId="708e2d0a-1804-4a88-8649-0d6086050429" providerId="ADAL" clId="{4D35C955-7B28-4A73-9432-CC86AEDBD081}" dt="2023-02-08T17:30:29.306" v="519" actId="14861"/>
          <ac:spMkLst>
            <pc:docMk/>
            <pc:sldMk cId="3968319899" sldId="355"/>
            <ac:spMk id="18" creationId="{9BD28BA7-BB29-5C40-AB97-0D2DA1619D18}"/>
          </ac:spMkLst>
        </pc:spChg>
        <pc:spChg chg="add mod">
          <ac:chgData name="Kanstantsin Tsedryk" userId="708e2d0a-1804-4a88-8649-0d6086050429" providerId="ADAL" clId="{4D35C955-7B28-4A73-9432-CC86AEDBD081}" dt="2023-02-08T17:29:40.150" v="515" actId="1076"/>
          <ac:spMkLst>
            <pc:docMk/>
            <pc:sldMk cId="3968319899" sldId="355"/>
            <ac:spMk id="19" creationId="{6B5ECED6-88B3-56A8-547E-8D01149F284C}"/>
          </ac:spMkLst>
        </pc:spChg>
        <pc:spChg chg="add mod">
          <ac:chgData name="Kanstantsin Tsedryk" userId="708e2d0a-1804-4a88-8649-0d6086050429" providerId="ADAL" clId="{4D35C955-7B28-4A73-9432-CC86AEDBD081}" dt="2023-02-08T17:29:40.150" v="515" actId="1076"/>
          <ac:spMkLst>
            <pc:docMk/>
            <pc:sldMk cId="3968319899" sldId="355"/>
            <ac:spMk id="20" creationId="{FC5F9A21-0B9B-EDC4-B2A9-8001392E8E1E}"/>
          </ac:spMkLst>
        </pc:spChg>
        <pc:spChg chg="add mod">
          <ac:chgData name="Kanstantsin Tsedryk" userId="708e2d0a-1804-4a88-8649-0d6086050429" providerId="ADAL" clId="{4D35C955-7B28-4A73-9432-CC86AEDBD081}" dt="2023-02-08T17:31:07.884" v="525" actId="13822"/>
          <ac:spMkLst>
            <pc:docMk/>
            <pc:sldMk cId="3968319899" sldId="355"/>
            <ac:spMk id="21" creationId="{AF84E448-8A35-3414-0CB6-BB7155EC9A29}"/>
          </ac:spMkLst>
        </pc:spChg>
        <pc:spChg chg="add mod">
          <ac:chgData name="Kanstantsin Tsedryk" userId="708e2d0a-1804-4a88-8649-0d6086050429" providerId="ADAL" clId="{4D35C955-7B28-4A73-9432-CC86AEDBD081}" dt="2023-02-08T17:30:44.211" v="521" actId="403"/>
          <ac:spMkLst>
            <pc:docMk/>
            <pc:sldMk cId="3968319899" sldId="355"/>
            <ac:spMk id="22" creationId="{D67504ED-0770-C793-6D77-48D83964C62E}"/>
          </ac:spMkLst>
        </pc:spChg>
        <pc:picChg chg="add del mod">
          <ac:chgData name="Kanstantsin Tsedryk" userId="708e2d0a-1804-4a88-8649-0d6086050429" providerId="ADAL" clId="{4D35C955-7B28-4A73-9432-CC86AEDBD081}" dt="2023-02-08T18:04:39.719" v="673" actId="478"/>
          <ac:picMkLst>
            <pc:docMk/>
            <pc:sldMk cId="3968319899" sldId="355"/>
            <ac:picMk id="23" creationId="{E9C46A88-672A-9C76-23E1-825345EA5AE5}"/>
          </ac:picMkLst>
        </pc:picChg>
      </pc:sldChg>
      <pc:sldChg chg="addSp delSp modSp new mod modAnim">
        <pc:chgData name="Kanstantsin Tsedryk" userId="708e2d0a-1804-4a88-8649-0d6086050429" providerId="ADAL" clId="{4D35C955-7B28-4A73-9432-CC86AEDBD081}" dt="2023-02-08T18:00:43.359" v="664" actId="207"/>
        <pc:sldMkLst>
          <pc:docMk/>
          <pc:sldMk cId="3635093190" sldId="356"/>
        </pc:sldMkLst>
        <pc:spChg chg="mod">
          <ac:chgData name="Kanstantsin Tsedryk" userId="708e2d0a-1804-4a88-8649-0d6086050429" providerId="ADAL" clId="{4D35C955-7B28-4A73-9432-CC86AEDBD081}" dt="2023-02-08T17:35:57.360" v="529"/>
          <ac:spMkLst>
            <pc:docMk/>
            <pc:sldMk cId="3635093190" sldId="356"/>
            <ac:spMk id="2" creationId="{E9C7E0EE-40EB-4187-6A70-EAD6654CEE54}"/>
          </ac:spMkLst>
        </pc:spChg>
        <pc:spChg chg="add del mod">
          <ac:chgData name="Kanstantsin Tsedryk" userId="708e2d0a-1804-4a88-8649-0d6086050429" providerId="ADAL" clId="{4D35C955-7B28-4A73-9432-CC86AEDBD081}" dt="2023-02-08T17:38:29.363" v="531"/>
          <ac:spMkLst>
            <pc:docMk/>
            <pc:sldMk cId="3635093190" sldId="356"/>
            <ac:spMk id="3" creationId="{8C85B2C8-ADC0-C210-0CC6-0D43BDF7D752}"/>
          </ac:spMkLst>
        </pc:spChg>
        <pc:spChg chg="add del mod">
          <ac:chgData name="Kanstantsin Tsedryk" userId="708e2d0a-1804-4a88-8649-0d6086050429" providerId="ADAL" clId="{4D35C955-7B28-4A73-9432-CC86AEDBD081}" dt="2023-02-08T17:38:29.363" v="531"/>
          <ac:spMkLst>
            <pc:docMk/>
            <pc:sldMk cId="3635093190" sldId="356"/>
            <ac:spMk id="4" creationId="{830D4D1F-3A3A-260C-55D4-8B22128C5E70}"/>
          </ac:spMkLst>
        </pc:spChg>
        <pc:spChg chg="add del mod">
          <ac:chgData name="Kanstantsin Tsedryk" userId="708e2d0a-1804-4a88-8649-0d6086050429" providerId="ADAL" clId="{4D35C955-7B28-4A73-9432-CC86AEDBD081}" dt="2023-02-08T17:38:29.363" v="531"/>
          <ac:spMkLst>
            <pc:docMk/>
            <pc:sldMk cId="3635093190" sldId="356"/>
            <ac:spMk id="5" creationId="{0030AE4D-15B5-283E-CFC7-26484DDADC99}"/>
          </ac:spMkLst>
        </pc:spChg>
        <pc:spChg chg="add del mod">
          <ac:chgData name="Kanstantsin Tsedryk" userId="708e2d0a-1804-4a88-8649-0d6086050429" providerId="ADAL" clId="{4D35C955-7B28-4A73-9432-CC86AEDBD081}" dt="2023-02-08T17:38:29.363" v="531"/>
          <ac:spMkLst>
            <pc:docMk/>
            <pc:sldMk cId="3635093190" sldId="356"/>
            <ac:spMk id="6" creationId="{7235F0C5-17DE-401C-4C6D-4A2D93ABA526}"/>
          </ac:spMkLst>
        </pc:spChg>
        <pc:spChg chg="add del mod">
          <ac:chgData name="Kanstantsin Tsedryk" userId="708e2d0a-1804-4a88-8649-0d6086050429" providerId="ADAL" clId="{4D35C955-7B28-4A73-9432-CC86AEDBD081}" dt="2023-02-08T17:38:29.363" v="531"/>
          <ac:spMkLst>
            <pc:docMk/>
            <pc:sldMk cId="3635093190" sldId="356"/>
            <ac:spMk id="7" creationId="{C1477233-B8F7-B6AA-634E-DC3809E61BCE}"/>
          </ac:spMkLst>
        </pc:spChg>
        <pc:spChg chg="add del mod">
          <ac:chgData name="Kanstantsin Tsedryk" userId="708e2d0a-1804-4a88-8649-0d6086050429" providerId="ADAL" clId="{4D35C955-7B28-4A73-9432-CC86AEDBD081}" dt="2023-02-08T17:38:29.363" v="531"/>
          <ac:spMkLst>
            <pc:docMk/>
            <pc:sldMk cId="3635093190" sldId="356"/>
            <ac:spMk id="8" creationId="{67C2C8F5-3FA5-F0A9-65E7-4694CA33C1A8}"/>
          </ac:spMkLst>
        </pc:spChg>
        <pc:spChg chg="add del mod">
          <ac:chgData name="Kanstantsin Tsedryk" userId="708e2d0a-1804-4a88-8649-0d6086050429" providerId="ADAL" clId="{4D35C955-7B28-4A73-9432-CC86AEDBD081}" dt="2023-02-08T17:38:29.363" v="531"/>
          <ac:spMkLst>
            <pc:docMk/>
            <pc:sldMk cId="3635093190" sldId="356"/>
            <ac:spMk id="9" creationId="{A7EAC6E8-7C78-DCB2-6874-9EE6A04FB859}"/>
          </ac:spMkLst>
        </pc:spChg>
        <pc:spChg chg="add del mod">
          <ac:chgData name="Kanstantsin Tsedryk" userId="708e2d0a-1804-4a88-8649-0d6086050429" providerId="ADAL" clId="{4D35C955-7B28-4A73-9432-CC86AEDBD081}" dt="2023-02-08T17:38:29.363" v="531"/>
          <ac:spMkLst>
            <pc:docMk/>
            <pc:sldMk cId="3635093190" sldId="356"/>
            <ac:spMk id="10" creationId="{BCB0A45D-8A83-F761-4353-59CFAF08ADCA}"/>
          </ac:spMkLst>
        </pc:spChg>
        <pc:spChg chg="add del mod">
          <ac:chgData name="Kanstantsin Tsedryk" userId="708e2d0a-1804-4a88-8649-0d6086050429" providerId="ADAL" clId="{4D35C955-7B28-4A73-9432-CC86AEDBD081}" dt="2023-02-08T17:38:29.363" v="531"/>
          <ac:spMkLst>
            <pc:docMk/>
            <pc:sldMk cId="3635093190" sldId="356"/>
            <ac:spMk id="11" creationId="{ED500CC5-98FD-E46E-C34C-2B07B393562F}"/>
          </ac:spMkLst>
        </pc:spChg>
        <pc:spChg chg="add del mod">
          <ac:chgData name="Kanstantsin Tsedryk" userId="708e2d0a-1804-4a88-8649-0d6086050429" providerId="ADAL" clId="{4D35C955-7B28-4A73-9432-CC86AEDBD081}" dt="2023-02-08T17:38:29.363" v="531"/>
          <ac:spMkLst>
            <pc:docMk/>
            <pc:sldMk cId="3635093190" sldId="356"/>
            <ac:spMk id="12" creationId="{3F3DC3D5-DC9A-DB3D-25D6-29B1C6B8F79D}"/>
          </ac:spMkLst>
        </pc:spChg>
        <pc:spChg chg="add del mod">
          <ac:chgData name="Kanstantsin Tsedryk" userId="708e2d0a-1804-4a88-8649-0d6086050429" providerId="ADAL" clId="{4D35C955-7B28-4A73-9432-CC86AEDBD081}" dt="2023-02-08T17:38:29.363" v="531"/>
          <ac:spMkLst>
            <pc:docMk/>
            <pc:sldMk cId="3635093190" sldId="356"/>
            <ac:spMk id="13" creationId="{6CEAA63C-3E1C-A28D-E836-9056200A9B65}"/>
          </ac:spMkLst>
        </pc:spChg>
        <pc:spChg chg="add del mod">
          <ac:chgData name="Kanstantsin Tsedryk" userId="708e2d0a-1804-4a88-8649-0d6086050429" providerId="ADAL" clId="{4D35C955-7B28-4A73-9432-CC86AEDBD081}" dt="2023-02-08T17:38:29.363" v="531"/>
          <ac:spMkLst>
            <pc:docMk/>
            <pc:sldMk cId="3635093190" sldId="356"/>
            <ac:spMk id="14" creationId="{596FFF68-94F1-9667-6060-86A54DC9FBF8}"/>
          </ac:spMkLst>
        </pc:spChg>
        <pc:spChg chg="add del mod">
          <ac:chgData name="Kanstantsin Tsedryk" userId="708e2d0a-1804-4a88-8649-0d6086050429" providerId="ADAL" clId="{4D35C955-7B28-4A73-9432-CC86AEDBD081}" dt="2023-02-08T17:38:29.363" v="531"/>
          <ac:spMkLst>
            <pc:docMk/>
            <pc:sldMk cId="3635093190" sldId="356"/>
            <ac:spMk id="15" creationId="{769F7F26-29E4-5834-0A86-1440742F4CB2}"/>
          </ac:spMkLst>
        </pc:spChg>
        <pc:spChg chg="add del mod">
          <ac:chgData name="Kanstantsin Tsedryk" userId="708e2d0a-1804-4a88-8649-0d6086050429" providerId="ADAL" clId="{4D35C955-7B28-4A73-9432-CC86AEDBD081}" dt="2023-02-08T17:38:29.363" v="531"/>
          <ac:spMkLst>
            <pc:docMk/>
            <pc:sldMk cId="3635093190" sldId="356"/>
            <ac:spMk id="16" creationId="{3315A3ED-814E-F197-A7C2-371AB3162622}"/>
          </ac:spMkLst>
        </pc:spChg>
        <pc:spChg chg="add del mod">
          <ac:chgData name="Kanstantsin Tsedryk" userId="708e2d0a-1804-4a88-8649-0d6086050429" providerId="ADAL" clId="{4D35C955-7B28-4A73-9432-CC86AEDBD081}" dt="2023-02-08T17:38:29.363" v="531"/>
          <ac:spMkLst>
            <pc:docMk/>
            <pc:sldMk cId="3635093190" sldId="356"/>
            <ac:spMk id="17" creationId="{E0114BBC-21E1-F844-4614-BAAEE9390ABA}"/>
          </ac:spMkLst>
        </pc:spChg>
        <pc:spChg chg="add mod">
          <ac:chgData name="Kanstantsin Tsedryk" userId="708e2d0a-1804-4a88-8649-0d6086050429" providerId="ADAL" clId="{4D35C955-7B28-4A73-9432-CC86AEDBD081}" dt="2023-02-08T17:45:17.055" v="539" actId="1076"/>
          <ac:spMkLst>
            <pc:docMk/>
            <pc:sldMk cId="3635093190" sldId="356"/>
            <ac:spMk id="18" creationId="{C977FE54-A19B-D094-3982-949293379382}"/>
          </ac:spMkLst>
        </pc:spChg>
        <pc:spChg chg="add mod">
          <ac:chgData name="Kanstantsin Tsedryk" userId="708e2d0a-1804-4a88-8649-0d6086050429" providerId="ADAL" clId="{4D35C955-7B28-4A73-9432-CC86AEDBD081}" dt="2023-02-08T17:50:34.244" v="583" actId="1076"/>
          <ac:spMkLst>
            <pc:docMk/>
            <pc:sldMk cId="3635093190" sldId="356"/>
            <ac:spMk id="19" creationId="{4696444E-C4D5-6324-1FB4-45C7856EB361}"/>
          </ac:spMkLst>
        </pc:spChg>
        <pc:spChg chg="add mod">
          <ac:chgData name="Kanstantsin Tsedryk" userId="708e2d0a-1804-4a88-8649-0d6086050429" providerId="ADAL" clId="{4D35C955-7B28-4A73-9432-CC86AEDBD081}" dt="2023-02-08T17:50:34.244" v="583" actId="1076"/>
          <ac:spMkLst>
            <pc:docMk/>
            <pc:sldMk cId="3635093190" sldId="356"/>
            <ac:spMk id="20" creationId="{695796AE-9DE5-4AAD-87A4-0CFC257F21CE}"/>
          </ac:spMkLst>
        </pc:spChg>
        <pc:spChg chg="add mod">
          <ac:chgData name="Kanstantsin Tsedryk" userId="708e2d0a-1804-4a88-8649-0d6086050429" providerId="ADAL" clId="{4D35C955-7B28-4A73-9432-CC86AEDBD081}" dt="2023-02-08T17:51:46.796" v="606" actId="6549"/>
          <ac:spMkLst>
            <pc:docMk/>
            <pc:sldMk cId="3635093190" sldId="356"/>
            <ac:spMk id="21" creationId="{40466155-177F-1901-01B5-702B43E3C76C}"/>
          </ac:spMkLst>
        </pc:spChg>
        <pc:spChg chg="add mod">
          <ac:chgData name="Kanstantsin Tsedryk" userId="708e2d0a-1804-4a88-8649-0d6086050429" providerId="ADAL" clId="{4D35C955-7B28-4A73-9432-CC86AEDBD081}" dt="2023-02-08T17:52:18.238" v="608" actId="1076"/>
          <ac:spMkLst>
            <pc:docMk/>
            <pc:sldMk cId="3635093190" sldId="356"/>
            <ac:spMk id="22" creationId="{E88BCB2E-D726-98BA-7C9C-7EE2D4315E56}"/>
          </ac:spMkLst>
        </pc:spChg>
        <pc:spChg chg="add mod">
          <ac:chgData name="Kanstantsin Tsedryk" userId="708e2d0a-1804-4a88-8649-0d6086050429" providerId="ADAL" clId="{4D35C955-7B28-4A73-9432-CC86AEDBD081}" dt="2023-02-08T17:50:34.244" v="583" actId="1076"/>
          <ac:spMkLst>
            <pc:docMk/>
            <pc:sldMk cId="3635093190" sldId="356"/>
            <ac:spMk id="23" creationId="{14D5EE5D-30C3-2287-9B7C-195CF4E0D971}"/>
          </ac:spMkLst>
        </pc:spChg>
        <pc:spChg chg="add mod">
          <ac:chgData name="Kanstantsin Tsedryk" userId="708e2d0a-1804-4a88-8649-0d6086050429" providerId="ADAL" clId="{4D35C955-7B28-4A73-9432-CC86AEDBD081}" dt="2023-02-08T17:51:16.788" v="586" actId="1076"/>
          <ac:spMkLst>
            <pc:docMk/>
            <pc:sldMk cId="3635093190" sldId="356"/>
            <ac:spMk id="24" creationId="{15C913F5-3476-310C-1441-E78D94313E35}"/>
          </ac:spMkLst>
        </pc:spChg>
        <pc:spChg chg="add mod">
          <ac:chgData name="Kanstantsin Tsedryk" userId="708e2d0a-1804-4a88-8649-0d6086050429" providerId="ADAL" clId="{4D35C955-7B28-4A73-9432-CC86AEDBD081}" dt="2023-02-08T17:50:34.244" v="583" actId="1076"/>
          <ac:spMkLst>
            <pc:docMk/>
            <pc:sldMk cId="3635093190" sldId="356"/>
            <ac:spMk id="25" creationId="{268F0281-7301-E051-4681-A2ADAB5E3E59}"/>
          </ac:spMkLst>
        </pc:spChg>
        <pc:spChg chg="add mod">
          <ac:chgData name="Kanstantsin Tsedryk" userId="708e2d0a-1804-4a88-8649-0d6086050429" providerId="ADAL" clId="{4D35C955-7B28-4A73-9432-CC86AEDBD081}" dt="2023-02-08T17:51:01.429" v="585" actId="552"/>
          <ac:spMkLst>
            <pc:docMk/>
            <pc:sldMk cId="3635093190" sldId="356"/>
            <ac:spMk id="26" creationId="{26CD5895-E123-FF2A-55F5-4AC0ADF9DD9A}"/>
          </ac:spMkLst>
        </pc:spChg>
        <pc:spChg chg="add mod">
          <ac:chgData name="Kanstantsin Tsedryk" userId="708e2d0a-1804-4a88-8649-0d6086050429" providerId="ADAL" clId="{4D35C955-7B28-4A73-9432-CC86AEDBD081}" dt="2023-02-08T17:51:01.429" v="585" actId="552"/>
          <ac:spMkLst>
            <pc:docMk/>
            <pc:sldMk cId="3635093190" sldId="356"/>
            <ac:spMk id="27" creationId="{F742228A-D896-EC33-567F-A50677CB16EF}"/>
          </ac:spMkLst>
        </pc:spChg>
        <pc:spChg chg="add mod">
          <ac:chgData name="Kanstantsin Tsedryk" userId="708e2d0a-1804-4a88-8649-0d6086050429" providerId="ADAL" clId="{4D35C955-7B28-4A73-9432-CC86AEDBD081}" dt="2023-02-08T17:52:18.238" v="608" actId="1076"/>
          <ac:spMkLst>
            <pc:docMk/>
            <pc:sldMk cId="3635093190" sldId="356"/>
            <ac:spMk id="28" creationId="{9A5B86EE-BBCA-E0FA-ABC0-EAF73C5F7136}"/>
          </ac:spMkLst>
        </pc:spChg>
        <pc:spChg chg="add mod">
          <ac:chgData name="Kanstantsin Tsedryk" userId="708e2d0a-1804-4a88-8649-0d6086050429" providerId="ADAL" clId="{4D35C955-7B28-4A73-9432-CC86AEDBD081}" dt="2023-02-08T17:52:18.238" v="608" actId="1076"/>
          <ac:spMkLst>
            <pc:docMk/>
            <pc:sldMk cId="3635093190" sldId="356"/>
            <ac:spMk id="29" creationId="{68A46DCF-C57B-ACAF-B204-E1D2EEEC2903}"/>
          </ac:spMkLst>
        </pc:spChg>
        <pc:spChg chg="add mod">
          <ac:chgData name="Kanstantsin Tsedryk" userId="708e2d0a-1804-4a88-8649-0d6086050429" providerId="ADAL" clId="{4D35C955-7B28-4A73-9432-CC86AEDBD081}" dt="2023-02-08T18:00:43.359" v="664" actId="207"/>
          <ac:spMkLst>
            <pc:docMk/>
            <pc:sldMk cId="3635093190" sldId="356"/>
            <ac:spMk id="30" creationId="{5BA5E158-423C-65EC-0143-5E8AD8B6184A}"/>
          </ac:spMkLst>
        </pc:spChg>
        <pc:spChg chg="add mod">
          <ac:chgData name="Kanstantsin Tsedryk" userId="708e2d0a-1804-4a88-8649-0d6086050429" providerId="ADAL" clId="{4D35C955-7B28-4A73-9432-CC86AEDBD081}" dt="2023-02-08T17:52:03.270" v="607" actId="1076"/>
          <ac:spMkLst>
            <pc:docMk/>
            <pc:sldMk cId="3635093190" sldId="356"/>
            <ac:spMk id="31" creationId="{4308921D-0D6E-3374-F481-768F4C2B5201}"/>
          </ac:spMkLst>
        </pc:spChg>
        <pc:spChg chg="add mod">
          <ac:chgData name="Kanstantsin Tsedryk" userId="708e2d0a-1804-4a88-8649-0d6086050429" providerId="ADAL" clId="{4D35C955-7B28-4A73-9432-CC86AEDBD081}" dt="2023-02-08T17:52:18.238" v="608" actId="1076"/>
          <ac:spMkLst>
            <pc:docMk/>
            <pc:sldMk cId="3635093190" sldId="356"/>
            <ac:spMk id="32" creationId="{D706D7D8-DA50-159F-66B5-E735E413DAE8}"/>
          </ac:spMkLst>
        </pc:spChg>
      </pc:sldChg>
      <pc:sldChg chg="addSp delSp modSp new mod modAnim">
        <pc:chgData name="Kanstantsin Tsedryk" userId="708e2d0a-1804-4a88-8649-0d6086050429" providerId="ADAL" clId="{4D35C955-7B28-4A73-9432-CC86AEDBD081}" dt="2023-02-08T18:02:11.954" v="671"/>
        <pc:sldMkLst>
          <pc:docMk/>
          <pc:sldMk cId="188830932" sldId="357"/>
        </pc:sldMkLst>
        <pc:spChg chg="mod">
          <ac:chgData name="Kanstantsin Tsedryk" userId="708e2d0a-1804-4a88-8649-0d6086050429" providerId="ADAL" clId="{4D35C955-7B28-4A73-9432-CC86AEDBD081}" dt="2023-02-08T17:53:17.026" v="616"/>
          <ac:spMkLst>
            <pc:docMk/>
            <pc:sldMk cId="188830932" sldId="357"/>
            <ac:spMk id="2" creationId="{A0CE7987-7D5E-758F-E05A-E838F2B06946}"/>
          </ac:spMkLst>
        </pc:spChg>
        <pc:spChg chg="add del mod">
          <ac:chgData name="Kanstantsin Tsedryk" userId="708e2d0a-1804-4a88-8649-0d6086050429" providerId="ADAL" clId="{4D35C955-7B28-4A73-9432-CC86AEDBD081}" dt="2023-02-08T17:53:32.859" v="618"/>
          <ac:spMkLst>
            <pc:docMk/>
            <pc:sldMk cId="188830932" sldId="357"/>
            <ac:spMk id="3" creationId="{07A2DD79-7B45-B4B3-AD78-099E551E0EC6}"/>
          </ac:spMkLst>
        </pc:spChg>
        <pc:spChg chg="add del mod">
          <ac:chgData name="Kanstantsin Tsedryk" userId="708e2d0a-1804-4a88-8649-0d6086050429" providerId="ADAL" clId="{4D35C955-7B28-4A73-9432-CC86AEDBD081}" dt="2023-02-08T17:54:29.268" v="627" actId="12084"/>
          <ac:spMkLst>
            <pc:docMk/>
            <pc:sldMk cId="188830932" sldId="357"/>
            <ac:spMk id="4" creationId="{EE26D420-67F0-F6B4-BB7A-0DE83166322D}"/>
          </ac:spMkLst>
        </pc:spChg>
        <pc:spChg chg="add mod">
          <ac:chgData name="Kanstantsin Tsedryk" userId="708e2d0a-1804-4a88-8649-0d6086050429" providerId="ADAL" clId="{4D35C955-7B28-4A73-9432-CC86AEDBD081}" dt="2023-02-08T17:56:45.618" v="655" actId="14100"/>
          <ac:spMkLst>
            <pc:docMk/>
            <pc:sldMk cId="188830932" sldId="357"/>
            <ac:spMk id="6" creationId="{F29C970E-41BC-FADE-5E4E-CB9BEEA5DC91}"/>
          </ac:spMkLst>
        </pc:spChg>
        <pc:spChg chg="mod">
          <ac:chgData name="Kanstantsin Tsedryk" userId="708e2d0a-1804-4a88-8649-0d6086050429" providerId="ADAL" clId="{4D35C955-7B28-4A73-9432-CC86AEDBD081}" dt="2023-02-08T17:55:23.211" v="631"/>
          <ac:spMkLst>
            <pc:docMk/>
            <pc:sldMk cId="188830932" sldId="357"/>
            <ac:spMk id="9" creationId="{3ED67D88-7927-1765-F5E7-7A1AD2A128BA}"/>
          </ac:spMkLst>
        </pc:spChg>
        <pc:spChg chg="mod">
          <ac:chgData name="Kanstantsin Tsedryk" userId="708e2d0a-1804-4a88-8649-0d6086050429" providerId="ADAL" clId="{4D35C955-7B28-4A73-9432-CC86AEDBD081}" dt="2023-02-08T17:55:39.239" v="645" actId="404"/>
          <ac:spMkLst>
            <pc:docMk/>
            <pc:sldMk cId="188830932" sldId="357"/>
            <ac:spMk id="10" creationId="{686AD018-4CBE-7D8C-8849-6F68095DC907}"/>
          </ac:spMkLst>
        </pc:spChg>
        <pc:grpChg chg="add mod">
          <ac:chgData name="Kanstantsin Tsedryk" userId="708e2d0a-1804-4a88-8649-0d6086050429" providerId="ADAL" clId="{4D35C955-7B28-4A73-9432-CC86AEDBD081}" dt="2023-02-08T17:55:23.211" v="631"/>
          <ac:grpSpMkLst>
            <pc:docMk/>
            <pc:sldMk cId="188830932" sldId="357"/>
            <ac:grpSpMk id="8" creationId="{056B0112-3490-D9B5-72CB-8512A7DA4E14}"/>
          </ac:grpSpMkLst>
        </pc:grpChg>
        <pc:graphicFrameChg chg="add mod modGraphic">
          <ac:chgData name="Kanstantsin Tsedryk" userId="708e2d0a-1804-4a88-8649-0d6086050429" providerId="ADAL" clId="{4D35C955-7B28-4A73-9432-CC86AEDBD081}" dt="2023-02-08T18:00:53.607" v="665" actId="207"/>
          <ac:graphicFrameMkLst>
            <pc:docMk/>
            <pc:sldMk cId="188830932" sldId="357"/>
            <ac:graphicFrameMk id="7" creationId="{F40F7F1C-D7E4-8EF0-3E33-65BD369D6AF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E47F3-A132-4130-96B7-5E4EDB9861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23621C59-8DA0-4F2A-91FB-25CDB98B28AC}">
      <dgm:prSet custT="1"/>
      <dgm:spPr>
        <a:solidFill>
          <a:srgbClr val="2274A5"/>
        </a:solidFill>
      </dgm:spPr>
      <dgm:t>
        <a:bodyPr/>
        <a:lstStyle/>
        <a:p>
          <a:r>
            <a:rPr lang="fr-CA" sz="3600" dirty="0"/>
            <a:t>verbes pronominaux </a:t>
          </a:r>
          <a:r>
            <a:rPr lang="fr-CA" sz="3600" b="1" dirty="0"/>
            <a:t>réfléchis</a:t>
          </a:r>
          <a:r>
            <a:rPr lang="fr-CA" sz="3600" dirty="0"/>
            <a:t> et </a:t>
          </a:r>
          <a:r>
            <a:rPr lang="fr-CA" sz="3600" b="1" dirty="0"/>
            <a:t>réciproques</a:t>
          </a:r>
          <a:r>
            <a:rPr lang="fr-CA" sz="3600" dirty="0"/>
            <a:t> ;</a:t>
          </a:r>
        </a:p>
      </dgm:t>
    </dgm:pt>
    <dgm:pt modelId="{8D77E347-8677-4DAE-87D5-0AC2076F694C}" type="parTrans" cxnId="{0928746D-DE21-4C09-B82D-F80D04BC30F2}">
      <dgm:prSet/>
      <dgm:spPr/>
      <dgm:t>
        <a:bodyPr/>
        <a:lstStyle/>
        <a:p>
          <a:endParaRPr lang="fr-CA"/>
        </a:p>
      </dgm:t>
    </dgm:pt>
    <dgm:pt modelId="{D03011EB-D6E0-49E4-8C21-B42A37D099F4}" type="sibTrans" cxnId="{0928746D-DE21-4C09-B82D-F80D04BC30F2}">
      <dgm:prSet/>
      <dgm:spPr/>
      <dgm:t>
        <a:bodyPr/>
        <a:lstStyle/>
        <a:p>
          <a:endParaRPr lang="fr-CA"/>
        </a:p>
      </dgm:t>
    </dgm:pt>
    <dgm:pt modelId="{9A72A191-1E1C-49AB-8546-FD20D0E08127}">
      <dgm:prSet custT="1"/>
      <dgm:spPr>
        <a:solidFill>
          <a:srgbClr val="32936F"/>
        </a:solidFill>
      </dgm:spPr>
      <dgm:t>
        <a:bodyPr/>
        <a:lstStyle/>
        <a:p>
          <a:r>
            <a:rPr lang="fr-CA" sz="3600"/>
            <a:t>verbes </a:t>
          </a:r>
          <a:r>
            <a:rPr lang="fr-CA" sz="3600" b="1"/>
            <a:t>essentiellement</a:t>
          </a:r>
          <a:r>
            <a:rPr lang="fr-CA" sz="3600"/>
            <a:t> pronominaux ;</a:t>
          </a:r>
        </a:p>
      </dgm:t>
    </dgm:pt>
    <dgm:pt modelId="{6CBC5B18-B93D-4C05-A674-B4BDA856DE33}" type="parTrans" cxnId="{7DB67F5C-0636-4536-86F8-0A2FA4E6902D}">
      <dgm:prSet/>
      <dgm:spPr/>
      <dgm:t>
        <a:bodyPr/>
        <a:lstStyle/>
        <a:p>
          <a:endParaRPr lang="fr-CA"/>
        </a:p>
      </dgm:t>
    </dgm:pt>
    <dgm:pt modelId="{5348ED29-D939-4157-88B4-7C8E740E4351}" type="sibTrans" cxnId="{7DB67F5C-0636-4536-86F8-0A2FA4E6902D}">
      <dgm:prSet/>
      <dgm:spPr/>
      <dgm:t>
        <a:bodyPr/>
        <a:lstStyle/>
        <a:p>
          <a:endParaRPr lang="fr-CA"/>
        </a:p>
      </dgm:t>
    </dgm:pt>
    <dgm:pt modelId="{4C022F11-AF60-4F99-9A95-362B258582A1}">
      <dgm:prSet custT="1"/>
      <dgm:spPr>
        <a:solidFill>
          <a:srgbClr val="FFBF00"/>
        </a:solidFill>
      </dgm:spPr>
      <dgm:t>
        <a:bodyPr/>
        <a:lstStyle/>
        <a:p>
          <a:r>
            <a:rPr lang="fr-CA" sz="3600" dirty="0"/>
            <a:t>verbes pronominaux </a:t>
          </a:r>
          <a:r>
            <a:rPr lang="fr-CA" sz="3600" b="1" dirty="0"/>
            <a:t>à sens passif</a:t>
          </a:r>
          <a:r>
            <a:rPr lang="fr-CA" sz="3600" dirty="0"/>
            <a:t>.</a:t>
          </a:r>
        </a:p>
      </dgm:t>
    </dgm:pt>
    <dgm:pt modelId="{E80445B0-0072-4F3B-9BFC-66B800940C2D}" type="parTrans" cxnId="{00CC7CE6-51B9-4900-A141-C9854F93E43F}">
      <dgm:prSet/>
      <dgm:spPr/>
      <dgm:t>
        <a:bodyPr/>
        <a:lstStyle/>
        <a:p>
          <a:endParaRPr lang="fr-CA"/>
        </a:p>
      </dgm:t>
    </dgm:pt>
    <dgm:pt modelId="{B09D49F1-613C-4376-A4B3-96F66F685B7C}" type="sibTrans" cxnId="{00CC7CE6-51B9-4900-A141-C9854F93E43F}">
      <dgm:prSet/>
      <dgm:spPr/>
      <dgm:t>
        <a:bodyPr/>
        <a:lstStyle/>
        <a:p>
          <a:endParaRPr lang="fr-CA"/>
        </a:p>
      </dgm:t>
    </dgm:pt>
    <dgm:pt modelId="{4F3227F7-93A6-4841-9071-FB6C88FCF7B2}" type="pres">
      <dgm:prSet presAssocID="{CD6E47F3-A132-4130-96B7-5E4EDB98614A}" presName="linear" presStyleCnt="0">
        <dgm:presLayoutVars>
          <dgm:animLvl val="lvl"/>
          <dgm:resizeHandles val="exact"/>
        </dgm:presLayoutVars>
      </dgm:prSet>
      <dgm:spPr/>
    </dgm:pt>
    <dgm:pt modelId="{32890F9F-7965-42EB-A27D-4AB9B705D02B}" type="pres">
      <dgm:prSet presAssocID="{23621C59-8DA0-4F2A-91FB-25CDB98B28AC}" presName="parentText" presStyleLbl="node1" presStyleIdx="0" presStyleCnt="3">
        <dgm:presLayoutVars>
          <dgm:chMax val="0"/>
          <dgm:bulletEnabled val="1"/>
        </dgm:presLayoutVars>
      </dgm:prSet>
      <dgm:spPr/>
    </dgm:pt>
    <dgm:pt modelId="{22C7E03C-1CDF-4C5D-9B23-3549BB8790D6}" type="pres">
      <dgm:prSet presAssocID="{D03011EB-D6E0-49E4-8C21-B42A37D099F4}" presName="spacer" presStyleCnt="0"/>
      <dgm:spPr/>
    </dgm:pt>
    <dgm:pt modelId="{35D08B82-F2F4-483C-A4E6-D8109C24D9AE}" type="pres">
      <dgm:prSet presAssocID="{9A72A191-1E1C-49AB-8546-FD20D0E08127}" presName="parentText" presStyleLbl="node1" presStyleIdx="1" presStyleCnt="3">
        <dgm:presLayoutVars>
          <dgm:chMax val="0"/>
          <dgm:bulletEnabled val="1"/>
        </dgm:presLayoutVars>
      </dgm:prSet>
      <dgm:spPr/>
    </dgm:pt>
    <dgm:pt modelId="{F33E2C94-C0FD-4C8B-9BC0-4B17EAC4A570}" type="pres">
      <dgm:prSet presAssocID="{5348ED29-D939-4157-88B4-7C8E740E4351}" presName="spacer" presStyleCnt="0"/>
      <dgm:spPr/>
    </dgm:pt>
    <dgm:pt modelId="{3E4319D7-0AF3-4943-80F7-BD1034F95C44}" type="pres">
      <dgm:prSet presAssocID="{4C022F11-AF60-4F99-9A95-362B258582A1}" presName="parentText" presStyleLbl="node1" presStyleIdx="2" presStyleCnt="3">
        <dgm:presLayoutVars>
          <dgm:chMax val="0"/>
          <dgm:bulletEnabled val="1"/>
        </dgm:presLayoutVars>
      </dgm:prSet>
      <dgm:spPr/>
    </dgm:pt>
  </dgm:ptLst>
  <dgm:cxnLst>
    <dgm:cxn modelId="{596D1810-BC3B-4B2C-9236-9C98D820CA44}" type="presOf" srcId="{CD6E47F3-A132-4130-96B7-5E4EDB98614A}" destId="{4F3227F7-93A6-4841-9071-FB6C88FCF7B2}" srcOrd="0" destOrd="0" presId="urn:microsoft.com/office/officeart/2005/8/layout/vList2"/>
    <dgm:cxn modelId="{1AFF2E18-4C42-4751-B3DB-8026765CD029}" type="presOf" srcId="{4C022F11-AF60-4F99-9A95-362B258582A1}" destId="{3E4319D7-0AF3-4943-80F7-BD1034F95C44}" srcOrd="0" destOrd="0" presId="urn:microsoft.com/office/officeart/2005/8/layout/vList2"/>
    <dgm:cxn modelId="{7DB67F5C-0636-4536-86F8-0A2FA4E6902D}" srcId="{CD6E47F3-A132-4130-96B7-5E4EDB98614A}" destId="{9A72A191-1E1C-49AB-8546-FD20D0E08127}" srcOrd="1" destOrd="0" parTransId="{6CBC5B18-B93D-4C05-A674-B4BDA856DE33}" sibTransId="{5348ED29-D939-4157-88B4-7C8E740E4351}"/>
    <dgm:cxn modelId="{9A8D0643-BA37-4490-A591-AB7402308BAC}" type="presOf" srcId="{23621C59-8DA0-4F2A-91FB-25CDB98B28AC}" destId="{32890F9F-7965-42EB-A27D-4AB9B705D02B}" srcOrd="0" destOrd="0" presId="urn:microsoft.com/office/officeart/2005/8/layout/vList2"/>
    <dgm:cxn modelId="{0928746D-DE21-4C09-B82D-F80D04BC30F2}" srcId="{CD6E47F3-A132-4130-96B7-5E4EDB98614A}" destId="{23621C59-8DA0-4F2A-91FB-25CDB98B28AC}" srcOrd="0" destOrd="0" parTransId="{8D77E347-8677-4DAE-87D5-0AC2076F694C}" sibTransId="{D03011EB-D6E0-49E4-8C21-B42A37D099F4}"/>
    <dgm:cxn modelId="{F386CD4F-9EE0-47EA-B13D-063E940DEC9D}" type="presOf" srcId="{9A72A191-1E1C-49AB-8546-FD20D0E08127}" destId="{35D08B82-F2F4-483C-A4E6-D8109C24D9AE}" srcOrd="0" destOrd="0" presId="urn:microsoft.com/office/officeart/2005/8/layout/vList2"/>
    <dgm:cxn modelId="{00CC7CE6-51B9-4900-A141-C9854F93E43F}" srcId="{CD6E47F3-A132-4130-96B7-5E4EDB98614A}" destId="{4C022F11-AF60-4F99-9A95-362B258582A1}" srcOrd="2" destOrd="0" parTransId="{E80445B0-0072-4F3B-9BFC-66B800940C2D}" sibTransId="{B09D49F1-613C-4376-A4B3-96F66F685B7C}"/>
    <dgm:cxn modelId="{113D3960-E558-444C-BE83-D9B66451571C}" type="presParOf" srcId="{4F3227F7-93A6-4841-9071-FB6C88FCF7B2}" destId="{32890F9F-7965-42EB-A27D-4AB9B705D02B}" srcOrd="0" destOrd="0" presId="urn:microsoft.com/office/officeart/2005/8/layout/vList2"/>
    <dgm:cxn modelId="{3BF46E6E-77BC-43F0-8134-DCC671C61D78}" type="presParOf" srcId="{4F3227F7-93A6-4841-9071-FB6C88FCF7B2}" destId="{22C7E03C-1CDF-4C5D-9B23-3549BB8790D6}" srcOrd="1" destOrd="0" presId="urn:microsoft.com/office/officeart/2005/8/layout/vList2"/>
    <dgm:cxn modelId="{FCD835B5-E58F-4FDC-923D-6DBBC66C119F}" type="presParOf" srcId="{4F3227F7-93A6-4841-9071-FB6C88FCF7B2}" destId="{35D08B82-F2F4-483C-A4E6-D8109C24D9AE}" srcOrd="2" destOrd="0" presId="urn:microsoft.com/office/officeart/2005/8/layout/vList2"/>
    <dgm:cxn modelId="{19CBF280-5BF7-40C1-9CB2-2905DF273E21}" type="presParOf" srcId="{4F3227F7-93A6-4841-9071-FB6C88FCF7B2}" destId="{F33E2C94-C0FD-4C8B-9BC0-4B17EAC4A570}" srcOrd="3" destOrd="0" presId="urn:microsoft.com/office/officeart/2005/8/layout/vList2"/>
    <dgm:cxn modelId="{D4469ABF-3D19-424F-A7B6-A34E0774FF75}" type="presParOf" srcId="{4F3227F7-93A6-4841-9071-FB6C88FCF7B2}" destId="{3E4319D7-0AF3-4943-80F7-BD1034F95C4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90F9F-7965-42EB-A27D-4AB9B705D02B}">
      <dsp:nvSpPr>
        <dsp:cNvPr id="0" name=""/>
        <dsp:cNvSpPr/>
      </dsp:nvSpPr>
      <dsp:spPr>
        <a:xfrm>
          <a:off x="0" y="250580"/>
          <a:ext cx="9893300" cy="1216800"/>
        </a:xfrm>
        <a:prstGeom prst="roundRect">
          <a:avLst/>
        </a:prstGeom>
        <a:solidFill>
          <a:srgbClr val="2274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CA" sz="3600" kern="1200" dirty="0"/>
            <a:t>verbes pronominaux </a:t>
          </a:r>
          <a:r>
            <a:rPr lang="fr-CA" sz="3600" b="1" kern="1200" dirty="0"/>
            <a:t>réfléchis</a:t>
          </a:r>
          <a:r>
            <a:rPr lang="fr-CA" sz="3600" kern="1200" dirty="0"/>
            <a:t> et </a:t>
          </a:r>
          <a:r>
            <a:rPr lang="fr-CA" sz="3600" b="1" kern="1200" dirty="0"/>
            <a:t>réciproques</a:t>
          </a:r>
          <a:r>
            <a:rPr lang="fr-CA" sz="3600" kern="1200" dirty="0"/>
            <a:t> ;</a:t>
          </a:r>
        </a:p>
      </dsp:txBody>
      <dsp:txXfrm>
        <a:off x="59399" y="309979"/>
        <a:ext cx="9774502" cy="1098002"/>
      </dsp:txXfrm>
    </dsp:sp>
    <dsp:sp modelId="{35D08B82-F2F4-483C-A4E6-D8109C24D9AE}">
      <dsp:nvSpPr>
        <dsp:cNvPr id="0" name=""/>
        <dsp:cNvSpPr/>
      </dsp:nvSpPr>
      <dsp:spPr>
        <a:xfrm>
          <a:off x="0" y="1654581"/>
          <a:ext cx="9893300" cy="1216800"/>
        </a:xfrm>
        <a:prstGeom prst="roundRect">
          <a:avLst/>
        </a:prstGeom>
        <a:solidFill>
          <a:srgbClr val="3293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CA" sz="3600" kern="1200"/>
            <a:t>verbes </a:t>
          </a:r>
          <a:r>
            <a:rPr lang="fr-CA" sz="3600" b="1" kern="1200"/>
            <a:t>essentiellement</a:t>
          </a:r>
          <a:r>
            <a:rPr lang="fr-CA" sz="3600" kern="1200"/>
            <a:t> pronominaux ;</a:t>
          </a:r>
        </a:p>
      </dsp:txBody>
      <dsp:txXfrm>
        <a:off x="59399" y="1713980"/>
        <a:ext cx="9774502" cy="1098002"/>
      </dsp:txXfrm>
    </dsp:sp>
    <dsp:sp modelId="{3E4319D7-0AF3-4943-80F7-BD1034F95C44}">
      <dsp:nvSpPr>
        <dsp:cNvPr id="0" name=""/>
        <dsp:cNvSpPr/>
      </dsp:nvSpPr>
      <dsp:spPr>
        <a:xfrm>
          <a:off x="0" y="3058581"/>
          <a:ext cx="9893300" cy="1216800"/>
        </a:xfrm>
        <a:prstGeom prst="roundRect">
          <a:avLst/>
        </a:prstGeom>
        <a:solidFill>
          <a:srgbClr val="FFB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CA" sz="3600" kern="1200" dirty="0"/>
            <a:t>verbes pronominaux </a:t>
          </a:r>
          <a:r>
            <a:rPr lang="fr-CA" sz="3600" b="1" kern="1200" dirty="0"/>
            <a:t>à sens passif</a:t>
          </a:r>
          <a:r>
            <a:rPr lang="fr-CA" sz="3600" kern="1200" dirty="0"/>
            <a:t>.</a:t>
          </a:r>
        </a:p>
      </dsp:txBody>
      <dsp:txXfrm>
        <a:off x="59399" y="3117980"/>
        <a:ext cx="97745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BD2669-8769-49B1-BD6D-24F1DB5A6518}"/>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ea typeface="ヒラギノ角ゴ ProN W3" charset="0"/>
              </a:defRPr>
            </a:lvl1pPr>
          </a:lstStyle>
          <a:p>
            <a:pPr>
              <a:defRPr/>
            </a:pPr>
            <a:r>
              <a:rPr lang="fr-CA" dirty="0"/>
              <a:t>Les catégories des verbes pronominaux </a:t>
            </a:r>
            <a:endParaRPr lang="en-CA" dirty="0"/>
          </a:p>
        </p:txBody>
      </p:sp>
      <p:sp>
        <p:nvSpPr>
          <p:cNvPr id="5" name="Slide Number Placeholder 4">
            <a:extLst>
              <a:ext uri="{FF2B5EF4-FFF2-40B4-BE49-F238E27FC236}">
                <a16:creationId xmlns:a16="http://schemas.microsoft.com/office/drawing/2014/main" id="{4568D7EE-05D8-F471-99FA-758BC50AA804}"/>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856F17F-8EEC-4E75-AB39-560893E2BAF4}" type="slidenum">
              <a:rPr lang="fr-CA" smtClean="0"/>
              <a:t>‹#›</a:t>
            </a:fld>
            <a:endParaRPr lang="fr-C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extLst>
    <p:ext uri="{56416CCD-93CA-4268-BC5B-53C4BB910035}">
      <p15:sldGuideLst xmlns:p15="http://schemas.microsoft.com/office/powerpoint/2012/main">
        <p15:guide id="1" orient="horz" pos="2932" userDrawn="1">
          <p15:clr>
            <a:srgbClr val="F26B43"/>
          </p15:clr>
        </p15:guide>
        <p15:guide id="2" pos="221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D0DC45-13C5-4377-98AD-0C9A4D2CE5FF}"/>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Gill Sans" charset="0"/>
                <a:ea typeface="ヒラギノ角ゴ ProN W3" charset="0"/>
                <a:cs typeface="ヒラギノ角ゴ ProN W3" charset="0"/>
                <a:sym typeface="Gill Sans" charset="0"/>
              </a:defRPr>
            </a:lvl1pPr>
          </a:lstStyle>
          <a:p>
            <a:pPr>
              <a:defRPr/>
            </a:pPr>
            <a:r>
              <a:rPr lang="en-CA"/>
              <a:t>Titre</a:t>
            </a:r>
          </a:p>
        </p:txBody>
      </p:sp>
      <p:sp>
        <p:nvSpPr>
          <p:cNvPr id="3" name="Date Placeholder 2">
            <a:extLst>
              <a:ext uri="{FF2B5EF4-FFF2-40B4-BE49-F238E27FC236}">
                <a16:creationId xmlns:a16="http://schemas.microsoft.com/office/drawing/2014/main" id="{D08CEA86-2AAE-4FFA-A61F-05447F48C3C8}"/>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a:latin typeface="Gill Sans" charset="0"/>
                <a:ea typeface="ヒラギノ角ゴ ProN W3" charset="0"/>
                <a:cs typeface="ヒラギノ角ゴ ProN W3" charset="0"/>
                <a:sym typeface="Gill Sans" charset="0"/>
              </a:defRPr>
            </a:lvl1pPr>
          </a:lstStyle>
          <a:p>
            <a:pPr>
              <a:defRPr/>
            </a:pPr>
            <a:fld id="{8EF22E2F-AFEB-411F-85FE-98A3797FCE98}" type="datetimeFigureOut">
              <a:rPr lang="en-US"/>
              <a:pPr>
                <a:defRPr/>
              </a:pPr>
              <a:t>12-Jan-24</a:t>
            </a:fld>
            <a:endParaRPr lang="en-CA"/>
          </a:p>
        </p:txBody>
      </p:sp>
      <p:sp>
        <p:nvSpPr>
          <p:cNvPr id="4" name="Slide Image Placeholder 3">
            <a:extLst>
              <a:ext uri="{FF2B5EF4-FFF2-40B4-BE49-F238E27FC236}">
                <a16:creationId xmlns:a16="http://schemas.microsoft.com/office/drawing/2014/main" id="{1C52AA63-6471-41F4-A435-687AF3E8B988}"/>
              </a:ext>
            </a:extLst>
          </p:cNvPr>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pPr lvl="0"/>
            <a:endParaRPr lang="en-CA" noProof="0"/>
          </a:p>
        </p:txBody>
      </p:sp>
      <p:sp>
        <p:nvSpPr>
          <p:cNvPr id="5" name="Notes Placeholder 4">
            <a:extLst>
              <a:ext uri="{FF2B5EF4-FFF2-40B4-BE49-F238E27FC236}">
                <a16:creationId xmlns:a16="http://schemas.microsoft.com/office/drawing/2014/main" id="{8D06B235-3C54-4590-97C8-BC161EBC4973}"/>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12E179EC-9E4D-4692-BA24-3BB98A6D9325}"/>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atin typeface="Gill Sans" charset="0"/>
                <a:ea typeface="ヒラギノ角ゴ ProN W3" charset="0"/>
                <a:cs typeface="ヒラギノ角ゴ ProN W3" charset="0"/>
                <a:sym typeface="Gill Sans" charset="0"/>
              </a:defRPr>
            </a:lvl1pPr>
          </a:lstStyle>
          <a:p>
            <a:pPr>
              <a:defRPr/>
            </a:pPr>
            <a:r>
              <a:rPr lang="en-CA"/>
              <a:t>FR 252</a:t>
            </a:r>
          </a:p>
        </p:txBody>
      </p:sp>
      <p:sp>
        <p:nvSpPr>
          <p:cNvPr id="7" name="Slide Number Placeholder 6">
            <a:extLst>
              <a:ext uri="{FF2B5EF4-FFF2-40B4-BE49-F238E27FC236}">
                <a16:creationId xmlns:a16="http://schemas.microsoft.com/office/drawing/2014/main" id="{464F6E43-1F00-477A-AA0E-2167945B1DB6}"/>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FAD5B01B-8261-413B-B4A6-6EF9DC32D8C9}" type="slidenum">
              <a:rPr lang="en-CA" altLang="fr-FR"/>
              <a:pPr/>
              <a:t>‹#›</a:t>
            </a:fld>
            <a:endParaRPr lang="en-CA" altLang="fr-FR"/>
          </a:p>
        </p:txBody>
      </p:sp>
    </p:spTree>
  </p:cSld>
  <p:clrMap bg1="lt1" tx1="dk1" bg2="lt2" tx2="dk2" accent1="accent1" accent2="accent2" accent3="accent3" accent4="accent4" accent5="accent5" accent6="accent6" hlink="hlink" folHlink="folHlink"/>
  <p:hf dt="0"/>
  <p:notesStyle>
    <a:lvl1pPr algn="l" defTabSz="647700" rtl="0" eaLnBrk="0" fontAlgn="base" hangingPunct="0">
      <a:spcBef>
        <a:spcPct val="30000"/>
      </a:spcBef>
      <a:spcAft>
        <a:spcPct val="0"/>
      </a:spcAft>
      <a:defRPr sz="900" kern="1200">
        <a:solidFill>
          <a:schemeClr val="tx1"/>
        </a:solidFill>
        <a:latin typeface="+mn-lt"/>
        <a:ea typeface="+mn-ea"/>
        <a:cs typeface="+mn-cs"/>
      </a:defRPr>
    </a:lvl1pPr>
    <a:lvl2pPr marL="322263" algn="l" defTabSz="647700" rtl="0" eaLnBrk="0" fontAlgn="base" hangingPunct="0">
      <a:spcBef>
        <a:spcPct val="30000"/>
      </a:spcBef>
      <a:spcAft>
        <a:spcPct val="0"/>
      </a:spcAft>
      <a:defRPr sz="900" kern="1200">
        <a:solidFill>
          <a:schemeClr val="tx1"/>
        </a:solidFill>
        <a:latin typeface="+mn-lt"/>
        <a:ea typeface="+mn-ea"/>
        <a:cs typeface="+mn-cs"/>
      </a:defRPr>
    </a:lvl2pPr>
    <a:lvl3pPr marL="647700" algn="l" defTabSz="647700" rtl="0" eaLnBrk="0" fontAlgn="base" hangingPunct="0">
      <a:spcBef>
        <a:spcPct val="30000"/>
      </a:spcBef>
      <a:spcAft>
        <a:spcPct val="0"/>
      </a:spcAft>
      <a:defRPr sz="900" kern="1200">
        <a:solidFill>
          <a:schemeClr val="tx1"/>
        </a:solidFill>
        <a:latin typeface="+mn-lt"/>
        <a:ea typeface="+mn-ea"/>
        <a:cs typeface="+mn-cs"/>
      </a:defRPr>
    </a:lvl3pPr>
    <a:lvl4pPr marL="971550" algn="l" defTabSz="647700" rtl="0" eaLnBrk="0" fontAlgn="base" hangingPunct="0">
      <a:spcBef>
        <a:spcPct val="30000"/>
      </a:spcBef>
      <a:spcAft>
        <a:spcPct val="0"/>
      </a:spcAft>
      <a:defRPr sz="900" kern="1200">
        <a:solidFill>
          <a:schemeClr val="tx1"/>
        </a:solidFill>
        <a:latin typeface="+mn-lt"/>
        <a:ea typeface="+mn-ea"/>
        <a:cs typeface="+mn-cs"/>
      </a:defRPr>
    </a:lvl4pPr>
    <a:lvl5pPr marL="1296988" algn="l" defTabSz="647700" rtl="0" eaLnBrk="0" fontAlgn="base" hangingPunct="0">
      <a:spcBef>
        <a:spcPct val="30000"/>
      </a:spcBef>
      <a:spcAft>
        <a:spcPct val="0"/>
      </a:spcAft>
      <a:defRPr sz="900" kern="1200">
        <a:solidFill>
          <a:schemeClr val="tx1"/>
        </a:solidFill>
        <a:latin typeface="+mn-lt"/>
        <a:ea typeface="+mn-ea"/>
        <a:cs typeface="+mn-cs"/>
      </a:defRPr>
    </a:lvl5pPr>
    <a:lvl6pPr marL="1623573" algn="l" defTabSz="649429" rtl="0" eaLnBrk="1" latinLnBrk="0" hangingPunct="1">
      <a:defRPr sz="900" kern="1200">
        <a:solidFill>
          <a:schemeClr val="tx1"/>
        </a:solidFill>
        <a:latin typeface="+mn-lt"/>
        <a:ea typeface="+mn-ea"/>
        <a:cs typeface="+mn-cs"/>
      </a:defRPr>
    </a:lvl6pPr>
    <a:lvl7pPr marL="1948289" algn="l" defTabSz="649429" rtl="0" eaLnBrk="1" latinLnBrk="0" hangingPunct="1">
      <a:defRPr sz="900" kern="1200">
        <a:solidFill>
          <a:schemeClr val="tx1"/>
        </a:solidFill>
        <a:latin typeface="+mn-lt"/>
        <a:ea typeface="+mn-ea"/>
        <a:cs typeface="+mn-cs"/>
      </a:defRPr>
    </a:lvl7pPr>
    <a:lvl8pPr marL="2273003" algn="l" defTabSz="649429" rtl="0" eaLnBrk="1" latinLnBrk="0" hangingPunct="1">
      <a:defRPr sz="900" kern="1200">
        <a:solidFill>
          <a:schemeClr val="tx1"/>
        </a:solidFill>
        <a:latin typeface="+mn-lt"/>
        <a:ea typeface="+mn-ea"/>
        <a:cs typeface="+mn-cs"/>
      </a:defRPr>
    </a:lvl8pPr>
    <a:lvl9pPr marL="2597718" algn="l" defTabSz="649429"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32" userDrawn="1">
          <p15:clr>
            <a:srgbClr val="F26B43"/>
          </p15:clr>
        </p15:guide>
        <p15:guide id="2" pos="22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7700" rtl="0" eaLnBrk="0" fontAlgn="base" latinLnBrk="0" hangingPunct="0">
              <a:lnSpc>
                <a:spcPct val="100000"/>
              </a:lnSpc>
              <a:spcBef>
                <a:spcPct val="30000"/>
              </a:spcBef>
              <a:spcAft>
                <a:spcPct val="0"/>
              </a:spcAft>
              <a:buClrTx/>
              <a:buSzTx/>
              <a:buFontTx/>
              <a:buNone/>
              <a:tabLst/>
              <a:defRPr/>
            </a:pPr>
            <a:r>
              <a:rPr lang="fr-CA" sz="1800" i="1" dirty="0">
                <a:effectLst/>
                <a:latin typeface="Open Sans" panose="020B0606030504020204" pitchFamily="34" charset="0"/>
                <a:ea typeface="Calibri" panose="020F0502020204030204" pitchFamily="34" charset="0"/>
                <a:cs typeface="Times New Roman" panose="02020603050405020304" pitchFamily="18" charset="0"/>
              </a:rPr>
              <a:t>Passons maintenant à la classification des verbes pronominaux.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a:t>
            </a:fld>
            <a:endParaRPr lang="en-CA" altLang="fr-FR"/>
          </a:p>
        </p:txBody>
      </p:sp>
    </p:spTree>
    <p:extLst>
      <p:ext uri="{BB962C8B-B14F-4D97-AF65-F5344CB8AC3E}">
        <p14:creationId xmlns:p14="http://schemas.microsoft.com/office/powerpoint/2010/main" val="3484108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Notez aussi que certains verbes pronominaux peuvent appartenir aux différentes catégories, il faut donc voir le contexte pour pouvoir déterminer le sens du verbe.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le verbe « s’entendre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La communication était mauvaise et nous nous entendions très mal.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Dans cet exemple, le verbe « s’entendre » a le même sens que la forme non-pronominale « entendre », donc, dans ce contexte, le verbe « s’entendre » est employé comme un verbe pronominal au sens réciproque.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Considérons un autre exemple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Je m’entends très bien avec mon frère. – Nous remarquons que le sens du verbe « s’entendre » n’est plus le même et ne correspond plus au verbe « entendre », dans cet exemple, « je m’entends bien » signifie « j’ai de bonnes relations », de cette façon, le verbe « s’entendre » est un verbe essentiellement pronominal dans ce contexte.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Voici encore un exemple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Cette expression est à la mode; elle s’entend beaucoup. – dans ce contexte, on emploie le verbe « s’entendre » au sens passif.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10</a:t>
            </a:fld>
            <a:endParaRPr lang="en-CA" altLang="fr-FR"/>
          </a:p>
        </p:txBody>
      </p:sp>
    </p:spTree>
    <p:extLst>
      <p:ext uri="{BB962C8B-B14F-4D97-AF65-F5344CB8AC3E}">
        <p14:creationId xmlns:p14="http://schemas.microsoft.com/office/powerpoint/2010/main" val="405368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En résumé, nous distinguons les catégories suivantes parmi les verbes pronominaux : </a:t>
            </a:r>
          </a:p>
          <a:p>
            <a:pPr marL="342900" marR="0" lvl="0" indent="-342900">
              <a:spcBef>
                <a:spcPts val="0"/>
              </a:spcBef>
              <a:spcAft>
                <a:spcPts val="0"/>
              </a:spcAft>
              <a:buFont typeface="Symbol" panose="05050102010706020507" pitchFamily="18" charset="2"/>
              <a:buChar char=""/>
            </a:pPr>
            <a:r>
              <a:rPr lang="fr-CA" sz="1800" dirty="0">
                <a:effectLst/>
                <a:latin typeface="Open Sans" panose="020B0606030504020204" pitchFamily="34" charset="0"/>
                <a:ea typeface="Calibri" panose="020F0502020204030204" pitchFamily="34" charset="0"/>
                <a:cs typeface="Times New Roman" panose="02020603050405020304" pitchFamily="18" charset="0"/>
              </a:rPr>
              <a:t>La première catégorie regroupe les verbes pronominaux réfléchis et réciproques ; </a:t>
            </a:r>
          </a:p>
          <a:p>
            <a:pPr marL="342900" marR="0" lvl="0" indent="-342900">
              <a:spcBef>
                <a:spcPts val="0"/>
              </a:spcBef>
              <a:spcAft>
                <a:spcPts val="0"/>
              </a:spcAft>
              <a:buFont typeface="Symbol" panose="05050102010706020507" pitchFamily="18" charset="2"/>
              <a:buChar char=""/>
            </a:pPr>
            <a:r>
              <a:rPr lang="fr-CA" sz="1800" dirty="0">
                <a:effectLst/>
                <a:latin typeface="Open Sans" panose="020B0606030504020204" pitchFamily="34" charset="0"/>
                <a:ea typeface="Calibri" panose="020F0502020204030204" pitchFamily="34" charset="0"/>
                <a:cs typeface="Times New Roman" panose="02020603050405020304" pitchFamily="18" charset="0"/>
              </a:rPr>
              <a:t>Dans la deuxième catégorie on retrouve les verbes essentiellement pronominaux ;</a:t>
            </a:r>
          </a:p>
          <a:p>
            <a:pPr marL="342900" marR="0" lvl="0" indent="-342900">
              <a:spcBef>
                <a:spcPts val="0"/>
              </a:spcBef>
              <a:spcAft>
                <a:spcPts val="0"/>
              </a:spcAft>
              <a:buFont typeface="Symbol" panose="05050102010706020507" pitchFamily="18" charset="2"/>
              <a:buChar char=""/>
            </a:pPr>
            <a:r>
              <a:rPr lang="fr-CA" sz="1800" dirty="0">
                <a:effectLst/>
                <a:latin typeface="Open Sans" panose="020B0606030504020204" pitchFamily="34" charset="0"/>
                <a:ea typeface="Calibri" panose="020F0502020204030204" pitchFamily="34" charset="0"/>
                <a:cs typeface="Times New Roman" panose="02020603050405020304" pitchFamily="18" charset="0"/>
              </a:rPr>
              <a:t>et finalement la troisième catégorie comprend les verbes pronominaux à sens passif.</a:t>
            </a:r>
          </a:p>
          <a:p>
            <a:pPr marL="45720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Cette distinction nous aidera à faire l’accord du participe passé aux temps composés.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11</a:t>
            </a:fld>
            <a:endParaRPr lang="en-CA" altLang="fr-FR"/>
          </a:p>
        </p:txBody>
      </p:sp>
    </p:spTree>
    <p:extLst>
      <p:ext uri="{BB962C8B-B14F-4D97-AF65-F5344CB8AC3E}">
        <p14:creationId xmlns:p14="http://schemas.microsoft.com/office/powerpoint/2010/main" val="112641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i="1" dirty="0">
                <a:effectLst/>
                <a:latin typeface="Open Sans" panose="020B0606030504020204" pitchFamily="34" charset="0"/>
                <a:ea typeface="Calibri" panose="020F0502020204030204" pitchFamily="34" charset="0"/>
                <a:cs typeface="Times New Roman" panose="02020603050405020304" pitchFamily="18" charset="0"/>
              </a:rPr>
              <a:t>Les verbes pronominaux se divisent en trois catégories :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i="1" dirty="0">
                <a:effectLst/>
                <a:latin typeface="Open Sans" panose="020B0606030504020204" pitchFamily="34" charset="0"/>
                <a:ea typeface="Calibri" panose="020F0502020204030204" pitchFamily="34" charset="0"/>
                <a:cs typeface="Times New Roman" panose="02020603050405020304" pitchFamily="18" charset="0"/>
              </a:rPr>
              <a:t>La première catégorie comprend </a:t>
            </a:r>
            <a:r>
              <a:rPr lang="fr-CA" sz="1800" dirty="0">
                <a:effectLst/>
                <a:latin typeface="Open Sans" panose="020B0606030504020204" pitchFamily="34" charset="0"/>
                <a:ea typeface="Calibri" panose="020F0502020204030204" pitchFamily="34" charset="0"/>
                <a:cs typeface="Times New Roman" panose="02020603050405020304" pitchFamily="18" charset="0"/>
              </a:rPr>
              <a:t>les verbes pronominaux réfléchis et réciproques;</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Deuxième - les verbes essentiellement pronominaux; et finalement les verbes pronominaux à sens passif. Considérons maintenant chaque catégorie plus en détails.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2</a:t>
            </a:fld>
            <a:endParaRPr lang="en-CA" altLang="fr-FR"/>
          </a:p>
        </p:txBody>
      </p:sp>
    </p:spTree>
    <p:extLst>
      <p:ext uri="{BB962C8B-B14F-4D97-AF65-F5344CB8AC3E}">
        <p14:creationId xmlns:p14="http://schemas.microsoft.com/office/powerpoint/2010/main" val="36061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distinguons les verbes pronominaux réfléchis et réciproques</a:t>
            </a:r>
          </a:p>
          <a:p>
            <a:pPr marL="0" marR="0">
              <a:spcBef>
                <a:spcPts val="0"/>
              </a:spcBef>
              <a:spcAft>
                <a:spcPts val="400"/>
              </a:spcAft>
            </a:pPr>
            <a:r>
              <a:rPr lang="fr-CA" sz="1800" i="1" dirty="0">
                <a:effectLst/>
                <a:latin typeface="Open Sans" panose="020B0606030504020204" pitchFamily="34" charset="0"/>
                <a:ea typeface="Calibri" panose="020F0502020204030204" pitchFamily="34" charset="0"/>
                <a:cs typeface="Times New Roman" panose="02020603050405020304" pitchFamily="18" charset="0"/>
              </a:rPr>
              <a:t>Un verbe de cette catégorie se forme par l'ajout du pronom réfléchi à un verbe transitif dont le sens reste le même : </a:t>
            </a:r>
            <a:r>
              <a:rPr lang="fr-CA" sz="1800" dirty="0">
                <a:effectLst/>
                <a:latin typeface="Open Sans" panose="020B0606030504020204" pitchFamily="34" charset="0"/>
                <a:ea typeface="Calibri" panose="020F0502020204030204" pitchFamily="34" charset="0"/>
                <a:cs typeface="Times New Roman" panose="02020603050405020304" pitchFamily="18" charset="0"/>
              </a:rPr>
              <a:t>comme par exemple, laver et se laver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Jean lave son chien. – Jean se lave. </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i="1" dirty="0">
                <a:effectLst/>
                <a:latin typeface="Open Sans" panose="020B0606030504020204" pitchFamily="34" charset="0"/>
                <a:ea typeface="Calibri" panose="020F0502020204030204" pitchFamily="34" charset="0"/>
                <a:cs typeface="Times New Roman" panose="02020603050405020304" pitchFamily="18" charset="0"/>
              </a:rPr>
              <a:t>Le sens de « </a:t>
            </a:r>
            <a:r>
              <a:rPr lang="fr-CA" sz="1800" dirty="0">
                <a:effectLst/>
                <a:latin typeface="Open Sans" panose="020B0606030504020204" pitchFamily="34" charset="0"/>
                <a:ea typeface="Calibri" panose="020F0502020204030204" pitchFamily="34" charset="0"/>
                <a:cs typeface="Times New Roman" panose="02020603050405020304" pitchFamily="18" charset="0"/>
              </a:rPr>
              <a:t>laver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dans la deuxième phrase ne change pas.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3</a:t>
            </a:fld>
            <a:endParaRPr lang="en-CA" altLang="fr-FR"/>
          </a:p>
        </p:txBody>
      </p:sp>
    </p:spTree>
    <p:extLst>
      <p:ext uri="{BB962C8B-B14F-4D97-AF65-F5344CB8AC3E}">
        <p14:creationId xmlns:p14="http://schemas.microsoft.com/office/powerpoint/2010/main" val="325202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Essayons maintenant d’établir la différence entre un verbe pronominal réfléchi et un verbe pronominal réciproque. </a:t>
            </a:r>
          </a:p>
          <a:p>
            <a:pPr marL="0" marR="0" lvl="0" indent="0">
              <a:spcBef>
                <a:spcPts val="0"/>
              </a:spcBef>
              <a:spcAft>
                <a:spcPts val="400"/>
              </a:spcAft>
              <a:buFont typeface="+mj-lt"/>
              <a:buNone/>
              <a:tabLst>
                <a:tab pos="22860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verbe pronominal est réfléchi quand le sujet du verbe agit sur lui-même</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Elle se maquille.  -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se » renvoie à « elle » , </a:t>
            </a:r>
            <a:r>
              <a:rPr lang="fr-CA" sz="1800" dirty="0">
                <a:effectLst/>
                <a:latin typeface="Open Sans" panose="020B0606030504020204" pitchFamily="34" charset="0"/>
                <a:ea typeface="Calibri" panose="020F0502020204030204" pitchFamily="34" charset="0"/>
                <a:cs typeface="Times New Roman" panose="02020603050405020304" pitchFamily="18" charset="0"/>
              </a:rPr>
              <a:t>donc le sujet (elle) agit sur lui-même.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4</a:t>
            </a:fld>
            <a:endParaRPr lang="en-CA" altLang="fr-FR"/>
          </a:p>
        </p:txBody>
      </p:sp>
    </p:spTree>
    <p:extLst>
      <p:ext uri="{BB962C8B-B14F-4D97-AF65-F5344CB8AC3E}">
        <p14:creationId xmlns:p14="http://schemas.microsoft.com/office/powerpoint/2010/main" val="38535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i="1" dirty="0">
                <a:effectLst/>
                <a:latin typeface="Open Sans" panose="020B0606030504020204" pitchFamily="34" charset="0"/>
                <a:ea typeface="Calibri" panose="020F0502020204030204" pitchFamily="34" charset="0"/>
                <a:cs typeface="Times New Roman" panose="02020603050405020304" pitchFamily="18" charset="0"/>
              </a:rPr>
              <a:t>Le verbe pronominal est réciproque quand l’action est faite par au moins deux sujets qui exercent cette action l'un sur l’autre.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Ils s’embrassent. Elles se téléphonent.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Les sujets de ces phrases exercent une action l'un sur l'autre.</a:t>
            </a:r>
          </a:p>
          <a:p>
            <a:pPr marL="0" marR="0">
              <a:spcBef>
                <a:spcPts val="0"/>
              </a:spcBef>
              <a:spcAft>
                <a:spcPts val="400"/>
              </a:spcAft>
            </a:pPr>
            <a:r>
              <a:rPr lang="fr-CA" sz="1800" i="1" dirty="0">
                <a:effectLst/>
                <a:latin typeface="Open Sans" panose="020B0606030504020204" pitchFamily="34" charset="0"/>
                <a:ea typeface="Calibri" panose="020F0502020204030204" pitchFamily="34" charset="0"/>
                <a:cs typeface="Times New Roman" panose="02020603050405020304" pitchFamily="18" charset="0"/>
              </a:rPr>
              <a:t>Le sens réciproque peut être souligné par les mots </a:t>
            </a:r>
            <a:r>
              <a:rPr lang="fr-CA" sz="1800" i="1" u="sng" dirty="0">
                <a:effectLst/>
                <a:latin typeface="Open Sans" panose="020B0606030504020204" pitchFamily="34" charset="0"/>
                <a:ea typeface="Calibri" panose="020F0502020204030204" pitchFamily="34" charset="0"/>
                <a:cs typeface="Times New Roman" panose="02020603050405020304" pitchFamily="18" charset="0"/>
              </a:rPr>
              <a:t>l’un l’autre</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ou </a:t>
            </a:r>
            <a:r>
              <a:rPr lang="fr-CA" sz="1800" i="1" u="sng" dirty="0">
                <a:effectLst/>
                <a:latin typeface="Open Sans" panose="020B0606030504020204" pitchFamily="34" charset="0"/>
                <a:ea typeface="Calibri" panose="020F0502020204030204" pitchFamily="34" charset="0"/>
                <a:cs typeface="Times New Roman" panose="02020603050405020304" pitchFamily="18" charset="0"/>
              </a:rPr>
              <a:t>les uns les autres</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pour rendre la notion de réciprocité plus claire.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5</a:t>
            </a:fld>
            <a:endParaRPr lang="en-CA" altLang="fr-FR"/>
          </a:p>
        </p:txBody>
      </p:sp>
    </p:spTree>
    <p:extLst>
      <p:ext uri="{BB962C8B-B14F-4D97-AF65-F5344CB8AC3E}">
        <p14:creationId xmlns:p14="http://schemas.microsoft.com/office/powerpoint/2010/main" val="3455885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Pour ce qui est des verbes essentiellement pronominaux, le</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dirty="0">
                <a:effectLst/>
                <a:latin typeface="Open Sans" panose="020B0606030504020204" pitchFamily="34" charset="0"/>
                <a:ea typeface="Calibri" panose="020F0502020204030204" pitchFamily="34" charset="0"/>
                <a:cs typeface="Times New Roman" panose="02020603050405020304" pitchFamily="18" charset="0"/>
              </a:rPr>
              <a:t>pronom</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dirty="0">
                <a:effectLst/>
                <a:latin typeface="Open Sans" panose="020B0606030504020204" pitchFamily="34" charset="0"/>
                <a:ea typeface="Calibri" panose="020F0502020204030204" pitchFamily="34" charset="0"/>
                <a:cs typeface="Times New Roman" panose="02020603050405020304" pitchFamily="18" charset="0"/>
              </a:rPr>
              <a:t>réfléchi</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dirty="0">
                <a:effectLst/>
                <a:latin typeface="Open Sans" panose="020B0606030504020204" pitchFamily="34" charset="0"/>
                <a:ea typeface="Calibri" panose="020F0502020204030204" pitchFamily="34" charset="0"/>
                <a:cs typeface="Times New Roman" panose="02020603050405020304" pitchFamily="18" charset="0"/>
              </a:rPr>
              <a:t>qui les accompagne n’a pas de rôle grammatical</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ce n’est qu’une particule qui fait partie du verbe. Ainsi, nous ne pouvons pas identifier à qui ou à quoi renvoie ce pronom.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Parmi ces verbes il faut distinguer deux groupes : les verbes qui n’existent que sous la forme pronominale et les verbes qui ont deux formes : la forme non pronominale et la forme pronominale.</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6</a:t>
            </a:fld>
            <a:endParaRPr lang="en-CA" altLang="fr-FR"/>
          </a:p>
        </p:txBody>
      </p:sp>
    </p:spTree>
    <p:extLst>
      <p:ext uri="{BB962C8B-B14F-4D97-AF65-F5344CB8AC3E}">
        <p14:creationId xmlns:p14="http://schemas.microsoft.com/office/powerpoint/2010/main" val="244967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Considérons en premier lieu les verbes qui n’existent que sous la forme pronominale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le verbe "s’écrier", si nous enlevons le pronom "se", nous aurons le verbe "écrier" qui n’existe pas en français.</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tabLst>
                <a:tab pos="457200" algn="l"/>
                <a:tab pos="914400" algn="l"/>
                <a:tab pos="1371600" algn="l"/>
                <a:tab pos="1828800" algn="l"/>
                <a:tab pos="217805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de même pour le verbe "s’enfuir", si nous enlevons le pronom réfléchi "se", nous obtiendrons le verbe « enfuir » qui n’existe pas non plus en français.</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7</a:t>
            </a:fld>
            <a:endParaRPr lang="en-CA" altLang="fr-FR"/>
          </a:p>
        </p:txBody>
      </p:sp>
    </p:spTree>
    <p:extLst>
      <p:ext uri="{BB962C8B-B14F-4D97-AF65-F5344CB8AC3E}">
        <p14:creationId xmlns:p14="http://schemas.microsoft.com/office/powerpoint/2010/main" val="162713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0"/>
              </a:spcBef>
              <a:spcAft>
                <a:spcPts val="400"/>
              </a:spcAft>
              <a:tabLst>
                <a:tab pos="457200" algn="l"/>
                <a:tab pos="914400" algn="l"/>
                <a:tab pos="1371600" algn="l"/>
                <a:tab pos="1828800" algn="l"/>
                <a:tab pos="217805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En ce qui concerne les verbes qui ont deux formes : la forme non pronominale et la forme pronominale.</a:t>
            </a:r>
          </a:p>
          <a:p>
            <a:pPr marL="0" marR="0">
              <a:spcBef>
                <a:spcPts val="0"/>
              </a:spcBef>
              <a:spcAft>
                <a:spcPts val="400"/>
              </a:spcAft>
              <a:tabLst>
                <a:tab pos="457200" algn="l"/>
                <a:tab pos="914400" algn="l"/>
                <a:tab pos="1371600" algn="l"/>
                <a:tab pos="1828800" algn="l"/>
                <a:tab pos="217805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les regroupons avec les verbes essentiellement pronominaux puisqu’ils ont un sens différent de leur contrepartie non pronominale. </a:t>
            </a:r>
          </a:p>
          <a:p>
            <a:pPr marL="0" marR="0">
              <a:spcBef>
                <a:spcPts val="0"/>
              </a:spcBef>
              <a:spcAft>
                <a:spcPts val="400"/>
              </a:spcAft>
              <a:tabLst>
                <a:tab pos="228600" algn="l"/>
                <a:tab pos="914400" algn="l"/>
                <a:tab pos="1371600" algn="l"/>
                <a:tab pos="1828800" algn="l"/>
                <a:tab pos="217805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le verbe "passer" et le verbe pronominal "se passer de" n'ont pas du tout le même sens.  Je passe mes vacances en Europe. et Je ne peux pas me passer de mon dictionnaire. </a:t>
            </a:r>
          </a:p>
          <a:p>
            <a:pPr marL="0" marR="0">
              <a:spcBef>
                <a:spcPts val="0"/>
              </a:spcBef>
              <a:spcAft>
                <a:spcPts val="400"/>
              </a:spcAft>
              <a:tabLst>
                <a:tab pos="457200" algn="l"/>
                <a:tab pos="914400" algn="l"/>
                <a:tab pos="1371600" algn="l"/>
                <a:tab pos="1828800" algn="l"/>
                <a:tab pos="217805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autre exemple, le verbe "mettre" et le verbe pronominal "se mettre à" n'ont pas le même sens non plus. Nous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mettons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les livres dans le sac. Nous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nous mettons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au travail. </a:t>
            </a:r>
          </a:p>
          <a:p>
            <a:pPr marL="0" marR="0">
              <a:spcBef>
                <a:spcPts val="0"/>
              </a:spcBef>
              <a:spcAft>
                <a:spcPts val="400"/>
              </a:spcAft>
              <a:tabLst>
                <a:tab pos="457200" algn="l"/>
                <a:tab pos="914400" algn="l"/>
                <a:tab pos="1371600" algn="l"/>
                <a:tab pos="1828800" algn="l"/>
                <a:tab pos="217805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Vous pouvez consulter la liste plus complète de ces verbes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ainsi que leur traduction en anglais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dans votre manuel.</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8</a:t>
            </a:fld>
            <a:endParaRPr lang="en-CA" altLang="fr-FR"/>
          </a:p>
        </p:txBody>
      </p:sp>
    </p:spTree>
    <p:extLst>
      <p:ext uri="{BB962C8B-B14F-4D97-AF65-F5344CB8AC3E}">
        <p14:creationId xmlns:p14="http://schemas.microsoft.com/office/powerpoint/2010/main" val="204682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400"/>
              </a:spcAft>
              <a:tabLst>
                <a:tab pos="457200" algn="l"/>
                <a:tab pos="914400" algn="l"/>
                <a:tab pos="1371600" algn="l"/>
                <a:tab pos="1828800" algn="l"/>
                <a:tab pos="217805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Passons maintenant aux verbes pronominaux à sens passif</a:t>
            </a:r>
          </a:p>
          <a:p>
            <a:pPr marL="0" marR="0">
              <a:spcBef>
                <a:spcPts val="0"/>
              </a:spcBef>
              <a:spcAft>
                <a:spcPts val="400"/>
              </a:spcAft>
              <a:tabLst>
                <a:tab pos="457200" algn="l"/>
                <a:tab pos="914400" algn="l"/>
                <a:tab pos="1371600" algn="l"/>
                <a:tab pos="1828800" algn="l"/>
                <a:tab pos="217805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Les verbes pronominaux peuvent avoir le même sens que les verbes conjugués à la forme passive. </a:t>
            </a:r>
          </a:p>
          <a:p>
            <a:pPr marL="0" marR="0">
              <a:spcBef>
                <a:spcPts val="0"/>
              </a:spcBef>
              <a:spcAft>
                <a:spcPts val="400"/>
              </a:spcAft>
              <a:tabLst>
                <a:tab pos="457200" algn="l"/>
                <a:tab pos="914400" algn="l"/>
                <a:tab pos="1371600" algn="l"/>
                <a:tab pos="1828800" algn="l"/>
                <a:tab pos="2178050" algn="l"/>
              </a:tabLst>
            </a:pPr>
            <a:r>
              <a:rPr lang="fr-CA" sz="1800" i="1" dirty="0">
                <a:effectLst/>
                <a:latin typeface="Open Sans" panose="020B0606030504020204" pitchFamily="34" charset="0"/>
                <a:ea typeface="Calibri" panose="020F0502020204030204" pitchFamily="34" charset="0"/>
                <a:cs typeface="Times New Roman" panose="02020603050405020304" pitchFamily="18" charset="0"/>
              </a:rPr>
              <a:t>C’est-à-dire que leur sujet ne fait pas l’action, mais la subit.</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tabLst>
                <a:tab pos="457200" algn="l"/>
                <a:tab pos="914400" algn="l"/>
                <a:tab pos="1371600" algn="l"/>
                <a:tab pos="1828800" algn="l"/>
                <a:tab pos="217805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Ces verbes expriment le plus souvent une action habituelle ou une coutume.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Notons que le sujet du verbe est une chose, le verbe est donc toujours à la troisième personne du singulier ou du pluriel. </a:t>
            </a:r>
          </a:p>
          <a:p>
            <a:pPr marL="0" marR="0">
              <a:spcBef>
                <a:spcPts val="0"/>
              </a:spcBef>
              <a:spcAft>
                <a:spcPts val="400"/>
              </a:spcAft>
              <a:tabLst>
                <a:tab pos="457200" algn="l"/>
                <a:tab pos="914400" algn="l"/>
                <a:tab pos="1371600" algn="l"/>
                <a:tab pos="1828800" algn="l"/>
                <a:tab pos="217805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la phrase à la voix passive : Le français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est parlé</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dans beaucoup de pays.</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est l'équivalent de la phrase avec un verbe pronominal à sens passif : Le français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se parle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dans beaucoup de pays.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9</a:t>
            </a:fld>
            <a:endParaRPr lang="en-CA" altLang="fr-FR"/>
          </a:p>
        </p:txBody>
      </p:sp>
    </p:spTree>
    <p:extLst>
      <p:ext uri="{BB962C8B-B14F-4D97-AF65-F5344CB8AC3E}">
        <p14:creationId xmlns:p14="http://schemas.microsoft.com/office/powerpoint/2010/main" val="19485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DE79CEFA-2D76-4688-AD2D-E2C450F326D9}"/>
              </a:ext>
            </a:extLst>
          </p:cNvPr>
          <p:cNvSpPr txBox="1">
            <a:spLocks/>
          </p:cNvSpPr>
          <p:nvPr userDrawn="1"/>
        </p:nvSpPr>
        <p:spPr bwMode="auto">
          <a:xfrm>
            <a:off x="2383" y="3175"/>
            <a:ext cx="12481560"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6" name="Straight Connector 7">
            <a:extLst>
              <a:ext uri="{FF2B5EF4-FFF2-40B4-BE49-F238E27FC236}">
                <a16:creationId xmlns:a16="http://schemas.microsoft.com/office/drawing/2014/main" id="{2DEFA06B-589B-4D17-ABB4-D5F4AEAF1907}"/>
              </a:ext>
            </a:extLst>
          </p:cNvPr>
          <p:cNvCxnSpPr>
            <a:cxnSpLocks noChangeShapeType="1"/>
          </p:cNvCxnSpPr>
          <p:nvPr userDrawn="1"/>
        </p:nvCxnSpPr>
        <p:spPr bwMode="auto">
          <a:xfrm>
            <a:off x="-2382"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1106214" y="3588563"/>
            <a:ext cx="10300303" cy="600144"/>
          </a:xfrm>
        </p:spPr>
        <p:txBody>
          <a:bodyPr anchor="b"/>
          <a:lstStyle>
            <a:lvl1pPr marL="0" indent="0" algn="ctr">
              <a:buNone/>
              <a:defRPr sz="3200">
                <a:solidFill>
                  <a:schemeClr val="tx2">
                    <a:lumMod val="60000"/>
                    <a:lumOff val="40000"/>
                  </a:schemeClr>
                </a:solidFill>
              </a:defRPr>
            </a:lvl1pPr>
            <a:lvl2pPr marL="324714" indent="0">
              <a:buNone/>
              <a:defRPr sz="1300"/>
            </a:lvl2pPr>
            <a:lvl3pPr marL="649429" indent="0">
              <a:buNone/>
              <a:defRPr sz="1100"/>
            </a:lvl3pPr>
            <a:lvl4pPr marL="974143" indent="0">
              <a:buNone/>
              <a:defRPr sz="1000"/>
            </a:lvl4pPr>
            <a:lvl5pPr marL="1298859" indent="0">
              <a:buNone/>
              <a:defRPr sz="1000"/>
            </a:lvl5pPr>
            <a:lvl6pPr marL="1623573" indent="0">
              <a:buNone/>
              <a:defRPr sz="1000"/>
            </a:lvl6pPr>
            <a:lvl7pPr marL="1948289" indent="0">
              <a:buNone/>
              <a:defRPr sz="1000"/>
            </a:lvl7pPr>
            <a:lvl8pPr marL="2273003" indent="0">
              <a:buNone/>
              <a:defRPr sz="1000"/>
            </a:lvl8pPr>
            <a:lvl9pPr marL="2597718" indent="0">
              <a:buNone/>
              <a:defRPr sz="1000"/>
            </a:lvl9pPr>
          </a:lstStyle>
          <a:p>
            <a:pPr lvl="0"/>
            <a:r>
              <a:rPr lang="fr-CA" noProof="0" dirty="0"/>
              <a:t>Click to </a:t>
            </a:r>
            <a:r>
              <a:rPr lang="fr-CA" noProof="0" dirty="0" err="1"/>
              <a:t>edit</a:t>
            </a:r>
            <a:r>
              <a:rPr lang="fr-CA" noProof="0" dirty="0"/>
              <a:t> Master </a:t>
            </a:r>
            <a:r>
              <a:rPr lang="fr-CA" noProof="0" dirty="0" err="1"/>
              <a:t>text</a:t>
            </a:r>
            <a:r>
              <a:rPr lang="fr-CA" noProof="0" dirty="0"/>
              <a:t> styles</a:t>
            </a:r>
          </a:p>
        </p:txBody>
      </p:sp>
      <p:sp>
        <p:nvSpPr>
          <p:cNvPr id="8" name="Title 7"/>
          <p:cNvSpPr>
            <a:spLocks noGrp="1"/>
          </p:cNvSpPr>
          <p:nvPr>
            <p:ph type="title"/>
          </p:nvPr>
        </p:nvSpPr>
        <p:spPr>
          <a:xfrm>
            <a:off x="1105346" y="1832791"/>
            <a:ext cx="10300303" cy="1755775"/>
          </a:xfrm>
        </p:spPr>
        <p:txBody>
          <a:bodyPr/>
          <a:lstStyle>
            <a:lvl1pPr algn="ctr">
              <a:defRPr sz="5400" b="1">
                <a:solidFill>
                  <a:schemeClr val="accent1">
                    <a:lumMod val="50000"/>
                  </a:schemeClr>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a:t>
            </a:r>
          </a:p>
        </p:txBody>
      </p:sp>
    </p:spTree>
    <p:extLst>
      <p:ext uri="{BB962C8B-B14F-4D97-AF65-F5344CB8AC3E}">
        <p14:creationId xmlns:p14="http://schemas.microsoft.com/office/powerpoint/2010/main" val="1245608222"/>
      </p:ext>
    </p:extLst>
  </p:cSld>
  <p:clrMapOvr>
    <a:masterClrMapping/>
  </p:clrMapOvr>
  <p:transition/>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C9884451-B965-44E7-8CA0-2D148555CABA}"/>
              </a:ext>
            </a:extLst>
          </p:cNvPr>
          <p:cNvSpPr>
            <a:spLocks noChangeArrowheads="1"/>
          </p:cNvSpPr>
          <p:nvPr userDrawn="1"/>
        </p:nvSpPr>
        <p:spPr bwMode="auto">
          <a:xfrm>
            <a:off x="734523" y="0"/>
            <a:ext cx="11747992" cy="546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90488"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eaLnBrk="1" hangingPunct="1"/>
            <a:endParaRPr lang="en-CA" altLang="fr-FR" sz="2000" b="1">
              <a:solidFill>
                <a:schemeClr val="bg1"/>
              </a:solidFill>
              <a:latin typeface="Arial" panose="020B0604020202020204" pitchFamily="34" charset="0"/>
              <a:cs typeface="Arial" panose="020B0604020202020204" pitchFamily="34" charset="0"/>
            </a:endParaRPr>
          </a:p>
        </p:txBody>
      </p:sp>
      <p:sp>
        <p:nvSpPr>
          <p:cNvPr id="8" name="Slide Number Placeholder 9">
            <a:extLst>
              <a:ext uri="{FF2B5EF4-FFF2-40B4-BE49-F238E27FC236}">
                <a16:creationId xmlns:a16="http://schemas.microsoft.com/office/drawing/2014/main" id="{A4F16698-043D-4F64-ACD6-D3D2C341ED36}"/>
              </a:ext>
            </a:extLst>
          </p:cNvPr>
          <p:cNvSpPr txBox="1">
            <a:spLocks/>
          </p:cNvSpPr>
          <p:nvPr userDrawn="1"/>
        </p:nvSpPr>
        <p:spPr bwMode="auto">
          <a:xfrm>
            <a:off x="2" y="3175"/>
            <a:ext cx="12482511"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fld id="{9AF3920E-325C-49B2-ADF6-7433734FB2B9}" type="slidenum">
              <a:rPr lang="en-CA" altLang="fr-FR" sz="1800">
                <a:solidFill>
                  <a:srgbClr val="E7DED1"/>
                </a:solidFill>
                <a:latin typeface="Arial" panose="020B0604020202020204" pitchFamily="34" charset="0"/>
                <a:cs typeface="Arial" panose="020B0604020202020204" pitchFamily="34" charset="0"/>
              </a:rPr>
              <a:pPr marL="114300" indent="0" algn="l" eaLnBrk="1" hangingPunct="1"/>
              <a:t>‹#›</a:t>
            </a:fld>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9" name="Straight Connector 7">
            <a:extLst>
              <a:ext uri="{FF2B5EF4-FFF2-40B4-BE49-F238E27FC236}">
                <a16:creationId xmlns:a16="http://schemas.microsoft.com/office/drawing/2014/main" id="{17C2E182-9094-492E-8C8C-BDB4202A9A57}"/>
              </a:ext>
            </a:extLst>
          </p:cNvPr>
          <p:cNvCxnSpPr>
            <a:cxnSpLocks noChangeShapeType="1"/>
          </p:cNvCxnSpPr>
          <p:nvPr userDrawn="1"/>
        </p:nvCxnSpPr>
        <p:spPr bwMode="auto">
          <a:xfrm>
            <a:off x="-4763"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558527" y="10002"/>
            <a:ext cx="11745827" cy="511175"/>
          </a:xfrm>
          <a:noFill/>
          <a:ln>
            <a:noFill/>
          </a:ln>
        </p:spPr>
        <p:txBody>
          <a:bodyPr/>
          <a:lstStyle>
            <a:lvl1pPr algn="l">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style1</a:t>
            </a:r>
          </a:p>
        </p:txBody>
      </p:sp>
    </p:spTree>
    <p:extLst>
      <p:ext uri="{BB962C8B-B14F-4D97-AF65-F5344CB8AC3E}">
        <p14:creationId xmlns:p14="http://schemas.microsoft.com/office/powerpoint/2010/main" val="920490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060CFF8-BD1B-4549-9D1F-8B416F17A051}"/>
              </a:ext>
            </a:extLst>
          </p:cNvPr>
          <p:cNvSpPr>
            <a:spLocks noGrp="1" noChangeArrowheads="1"/>
          </p:cNvSpPr>
          <p:nvPr>
            <p:ph type="title"/>
          </p:nvPr>
        </p:nvSpPr>
        <p:spPr bwMode="auto">
          <a:xfrm>
            <a:off x="0" y="182566"/>
            <a:ext cx="124825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title style</a:t>
            </a:r>
          </a:p>
        </p:txBody>
      </p:sp>
      <p:sp>
        <p:nvSpPr>
          <p:cNvPr id="1027" name="Rectangle 2">
            <a:extLst>
              <a:ext uri="{FF2B5EF4-FFF2-40B4-BE49-F238E27FC236}">
                <a16:creationId xmlns:a16="http://schemas.microsoft.com/office/drawing/2014/main" id="{44059F20-EB8F-4F40-9991-37A700CCACAC}"/>
              </a:ext>
            </a:extLst>
          </p:cNvPr>
          <p:cNvSpPr>
            <a:spLocks noGrp="1" noChangeArrowheads="1"/>
          </p:cNvSpPr>
          <p:nvPr>
            <p:ph type="body" idx="1"/>
          </p:nvPr>
        </p:nvSpPr>
        <p:spPr bwMode="auto">
          <a:xfrm>
            <a:off x="1219868" y="1992313"/>
            <a:ext cx="1004277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text styles</a:t>
            </a:r>
          </a:p>
          <a:p>
            <a:pPr lvl="1"/>
            <a:r>
              <a:rPr lang="en-US" altLang="fr-FR">
                <a:sym typeface="Gill Sans" charset="0"/>
              </a:rPr>
              <a:t>Second level</a:t>
            </a:r>
          </a:p>
          <a:p>
            <a:pPr lvl="2"/>
            <a:r>
              <a:rPr lang="en-US" altLang="fr-FR">
                <a:sym typeface="Gill Sans" charset="0"/>
              </a:rPr>
              <a:t>Third level</a:t>
            </a:r>
          </a:p>
          <a:p>
            <a:pPr lvl="3"/>
            <a:r>
              <a:rPr lang="en-US" altLang="fr-FR">
                <a:sym typeface="Gill Sans" charset="0"/>
              </a:rPr>
              <a:t>Fourth level</a:t>
            </a:r>
          </a:p>
          <a:p>
            <a:pPr lvl="4"/>
            <a:r>
              <a:rPr lang="en-US" altLang="fr-FR">
                <a:sym typeface="Gill Sans" charset="0"/>
              </a:rPr>
              <a:t>Fifth level</a:t>
            </a:r>
          </a:p>
        </p:txBody>
      </p:sp>
    </p:spTree>
  </p:cSld>
  <p:clrMap bg1="lt1" tx1="dk1" bg2="lt2" tx2="dk2" accent1="accent1" accent2="accent2" accent3="accent3" accent4="accent4" accent5="accent5" accent6="accent6" hlink="hlink" folHlink="folHlink"/>
  <p:sldLayoutIdLst>
    <p:sldLayoutId id="2147484173" r:id="rId1"/>
    <p:sldLayoutId id="2147484174" r:id="rId2"/>
  </p:sldLayoutIdLst>
  <p:transition/>
  <p:hf hdr="0" ftr="0" dt="0"/>
  <p:txStyles>
    <p:titleStyle>
      <a:lvl1pPr algn="l" rtl="0" eaLnBrk="0" fontAlgn="base" hangingPunct="0">
        <a:spcBef>
          <a:spcPct val="0"/>
        </a:spcBef>
        <a:spcAft>
          <a:spcPct val="0"/>
        </a:spcAft>
        <a:defRPr sz="2800" b="0" i="0" u="none">
          <a:solidFill>
            <a:schemeClr val="tx1"/>
          </a:solidFill>
          <a:latin typeface="Arial" pitchFamily="34" charset="0"/>
          <a:ea typeface="+mj-ea"/>
          <a:cs typeface="Arial" pitchFamily="34" charset="0"/>
          <a:sym typeface="Gill Sans" charset="0"/>
        </a:defRPr>
      </a:lvl1pPr>
      <a:lvl2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2pPr>
      <a:lvl3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3pPr>
      <a:lvl4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4pPr>
      <a:lvl5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5pPr>
      <a:lvl6pPr marL="324714"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6pPr>
      <a:lvl7pPr marL="64942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7pPr>
      <a:lvl8pPr marL="974143"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8pPr>
      <a:lvl9pPr marL="129885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9pPr>
    </p:titleStyle>
    <p:bodyStyle>
      <a:lvl1pPr marL="59372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08050" indent="-403225" algn="l" rtl="0" eaLnBrk="0" fontAlgn="base" hangingPunct="0">
        <a:spcBef>
          <a:spcPts val="1700"/>
        </a:spcBef>
        <a:spcAft>
          <a:spcPct val="0"/>
        </a:spcAft>
        <a:buSzPct val="171000"/>
        <a:buFont typeface="Gill Sans" charset="0"/>
        <a:buChar char="•"/>
        <a:defRPr sz="2000" b="0" i="0" u="none">
          <a:solidFill>
            <a:schemeClr val="tx1"/>
          </a:solidFill>
          <a:latin typeface="+mn-lt"/>
          <a:ea typeface="+mn-ea"/>
          <a:cs typeface="+mn-cs"/>
          <a:sym typeface="Gill Sans" charset="0"/>
        </a:defRPr>
      </a:lvl2pPr>
      <a:lvl3pPr marL="1223963"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53987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855788"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182805"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6pPr>
      <a:lvl7pPr marL="250751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7pPr>
      <a:lvl8pPr marL="2832234"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8pPr>
      <a:lvl9pPr marL="315694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9429" rtl="0" eaLnBrk="1" latinLnBrk="0" hangingPunct="1">
        <a:defRPr sz="1300" kern="1200">
          <a:solidFill>
            <a:schemeClr val="tx1"/>
          </a:solidFill>
          <a:latin typeface="+mn-lt"/>
          <a:ea typeface="+mn-ea"/>
          <a:cs typeface="+mn-cs"/>
        </a:defRPr>
      </a:lvl1pPr>
      <a:lvl2pPr marL="324714" algn="l" defTabSz="649429" rtl="0" eaLnBrk="1" latinLnBrk="0" hangingPunct="1">
        <a:defRPr sz="1300" kern="1200">
          <a:solidFill>
            <a:schemeClr val="tx1"/>
          </a:solidFill>
          <a:latin typeface="+mn-lt"/>
          <a:ea typeface="+mn-ea"/>
          <a:cs typeface="+mn-cs"/>
        </a:defRPr>
      </a:lvl2pPr>
      <a:lvl3pPr marL="649429" algn="l" defTabSz="649429" rtl="0" eaLnBrk="1" latinLnBrk="0" hangingPunct="1">
        <a:defRPr sz="1300" kern="1200">
          <a:solidFill>
            <a:schemeClr val="tx1"/>
          </a:solidFill>
          <a:latin typeface="+mn-lt"/>
          <a:ea typeface="+mn-ea"/>
          <a:cs typeface="+mn-cs"/>
        </a:defRPr>
      </a:lvl3pPr>
      <a:lvl4pPr marL="974143" algn="l" defTabSz="649429" rtl="0" eaLnBrk="1" latinLnBrk="0" hangingPunct="1">
        <a:defRPr sz="1300" kern="1200">
          <a:solidFill>
            <a:schemeClr val="tx1"/>
          </a:solidFill>
          <a:latin typeface="+mn-lt"/>
          <a:ea typeface="+mn-ea"/>
          <a:cs typeface="+mn-cs"/>
        </a:defRPr>
      </a:lvl4pPr>
      <a:lvl5pPr marL="1298859" algn="l" defTabSz="649429" rtl="0" eaLnBrk="1" latinLnBrk="0" hangingPunct="1">
        <a:defRPr sz="1300" kern="1200">
          <a:solidFill>
            <a:schemeClr val="tx1"/>
          </a:solidFill>
          <a:latin typeface="+mn-lt"/>
          <a:ea typeface="+mn-ea"/>
          <a:cs typeface="+mn-cs"/>
        </a:defRPr>
      </a:lvl5pPr>
      <a:lvl6pPr marL="1623573" algn="l" defTabSz="649429" rtl="0" eaLnBrk="1" latinLnBrk="0" hangingPunct="1">
        <a:defRPr sz="1300" kern="1200">
          <a:solidFill>
            <a:schemeClr val="tx1"/>
          </a:solidFill>
          <a:latin typeface="+mn-lt"/>
          <a:ea typeface="+mn-ea"/>
          <a:cs typeface="+mn-cs"/>
        </a:defRPr>
      </a:lvl6pPr>
      <a:lvl7pPr marL="1948289" algn="l" defTabSz="649429" rtl="0" eaLnBrk="1" latinLnBrk="0" hangingPunct="1">
        <a:defRPr sz="1300" kern="1200">
          <a:solidFill>
            <a:schemeClr val="tx1"/>
          </a:solidFill>
          <a:latin typeface="+mn-lt"/>
          <a:ea typeface="+mn-ea"/>
          <a:cs typeface="+mn-cs"/>
        </a:defRPr>
      </a:lvl7pPr>
      <a:lvl8pPr marL="2273003" algn="l" defTabSz="649429" rtl="0" eaLnBrk="1" latinLnBrk="0" hangingPunct="1">
        <a:defRPr sz="1300" kern="1200">
          <a:solidFill>
            <a:schemeClr val="tx1"/>
          </a:solidFill>
          <a:latin typeface="+mn-lt"/>
          <a:ea typeface="+mn-ea"/>
          <a:cs typeface="+mn-cs"/>
        </a:defRPr>
      </a:lvl8pPr>
      <a:lvl9pPr marL="2597718" algn="l" defTabSz="649429"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11" userDrawn="1">
          <p15:clr>
            <a:srgbClr val="F26B43"/>
          </p15:clr>
        </p15:guide>
        <p15:guide id="2"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7454D3-1E15-A1DC-4185-495AEC5E15C6}"/>
              </a:ext>
            </a:extLst>
          </p:cNvPr>
          <p:cNvSpPr>
            <a:spLocks noGrp="1"/>
          </p:cNvSpPr>
          <p:nvPr>
            <p:ph type="title"/>
          </p:nvPr>
        </p:nvSpPr>
        <p:spPr>
          <a:xfrm>
            <a:off x="1105346" y="2525512"/>
            <a:ext cx="10300303" cy="1755775"/>
          </a:xfrm>
        </p:spPr>
        <p:txBody>
          <a:bodyPr/>
          <a:lstStyle/>
          <a:p>
            <a:r>
              <a:rPr lang="fr-FR" sz="5400" b="1" dirty="0">
                <a:solidFill>
                  <a:srgbClr val="333766"/>
                </a:solidFill>
                <a:effectLst>
                  <a:outerShdw blurRad="38100" dist="38100" dir="2700000" algn="tl">
                    <a:srgbClr val="C0C0C0"/>
                  </a:outerShdw>
                </a:effectLst>
              </a:rPr>
              <a:t>Les catégories des verbes pronominaux </a:t>
            </a:r>
            <a:endParaRPr lang="fr-CA"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E0EE-40EB-4187-6A70-EAD6654CEE54}"/>
              </a:ext>
            </a:extLst>
          </p:cNvPr>
          <p:cNvSpPr>
            <a:spLocks noGrp="1"/>
          </p:cNvSpPr>
          <p:nvPr>
            <p:ph type="title"/>
          </p:nvPr>
        </p:nvSpPr>
        <p:spPr/>
        <p:txBody>
          <a:bodyPr/>
          <a:lstStyle/>
          <a:p>
            <a:r>
              <a:rPr lang="fr-CA" dirty="0"/>
              <a:t>Un verbe = Plusieurs catégories</a:t>
            </a:r>
          </a:p>
        </p:txBody>
      </p:sp>
      <p:sp>
        <p:nvSpPr>
          <p:cNvPr id="18" name="Rectangle 17">
            <a:extLst>
              <a:ext uri="{FF2B5EF4-FFF2-40B4-BE49-F238E27FC236}">
                <a16:creationId xmlns:a16="http://schemas.microsoft.com/office/drawing/2014/main" id="{C977FE54-A19B-D094-3982-949293379382}"/>
              </a:ext>
            </a:extLst>
          </p:cNvPr>
          <p:cNvSpPr/>
          <p:nvPr/>
        </p:nvSpPr>
        <p:spPr>
          <a:xfrm>
            <a:off x="4757275" y="1126687"/>
            <a:ext cx="2966376" cy="769937"/>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4400" b="0" i="0" u="none" strike="noStrike" kern="0" cap="none" spc="0" normalizeH="0" baseline="0" noProof="0" dirty="0">
                <a:ln>
                  <a:noFill/>
                </a:ln>
                <a:solidFill>
                  <a:srgbClr val="FFFFFF"/>
                </a:solidFill>
                <a:effectLst/>
                <a:uLnTx/>
                <a:uFillTx/>
                <a:latin typeface="Arial"/>
                <a:ea typeface="+mn-ea"/>
                <a:cs typeface="+mn-cs"/>
              </a:rPr>
              <a:t>s’entendre</a:t>
            </a:r>
          </a:p>
        </p:txBody>
      </p:sp>
      <p:sp>
        <p:nvSpPr>
          <p:cNvPr id="19" name="Rectangle 18">
            <a:extLst>
              <a:ext uri="{FF2B5EF4-FFF2-40B4-BE49-F238E27FC236}">
                <a16:creationId xmlns:a16="http://schemas.microsoft.com/office/drawing/2014/main" id="{4696444E-C4D5-6324-1FB4-45C7856EB361}"/>
              </a:ext>
            </a:extLst>
          </p:cNvPr>
          <p:cNvSpPr>
            <a:spLocks noChangeArrowheads="1"/>
          </p:cNvSpPr>
          <p:nvPr/>
        </p:nvSpPr>
        <p:spPr bwMode="auto">
          <a:xfrm>
            <a:off x="763126" y="2506027"/>
            <a:ext cx="335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rPr>
              <a:t>La communication était mauvaise et nous nous entendions très mal.</a:t>
            </a:r>
          </a:p>
        </p:txBody>
      </p:sp>
      <p:sp>
        <p:nvSpPr>
          <p:cNvPr id="20" name="Line 10">
            <a:extLst>
              <a:ext uri="{FF2B5EF4-FFF2-40B4-BE49-F238E27FC236}">
                <a16:creationId xmlns:a16="http://schemas.microsoft.com/office/drawing/2014/main" id="{695796AE-9DE5-4AAD-87A4-0CFC257F21CE}"/>
              </a:ext>
            </a:extLst>
          </p:cNvPr>
          <p:cNvSpPr>
            <a:spLocks noChangeShapeType="1"/>
          </p:cNvSpPr>
          <p:nvPr/>
        </p:nvSpPr>
        <p:spPr bwMode="auto">
          <a:xfrm>
            <a:off x="2591926" y="3277552"/>
            <a:ext cx="1371600" cy="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21" name="Rectangle 20">
            <a:extLst>
              <a:ext uri="{FF2B5EF4-FFF2-40B4-BE49-F238E27FC236}">
                <a16:creationId xmlns:a16="http://schemas.microsoft.com/office/drawing/2014/main" id="{40466155-177F-1901-01B5-702B43E3C76C}"/>
              </a:ext>
            </a:extLst>
          </p:cNvPr>
          <p:cNvSpPr>
            <a:spLocks noChangeArrowheads="1"/>
          </p:cNvSpPr>
          <p:nvPr/>
        </p:nvSpPr>
        <p:spPr bwMode="auto">
          <a:xfrm>
            <a:off x="4877056" y="2535238"/>
            <a:ext cx="30540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Je m’entends très bien avec mon frère et mes sœurs. </a:t>
            </a:r>
          </a:p>
        </p:txBody>
      </p:sp>
      <p:sp>
        <p:nvSpPr>
          <p:cNvPr id="22" name="Rectangle 21">
            <a:extLst>
              <a:ext uri="{FF2B5EF4-FFF2-40B4-BE49-F238E27FC236}">
                <a16:creationId xmlns:a16="http://schemas.microsoft.com/office/drawing/2014/main" id="{E88BCB2E-D726-98BA-7C9C-7EE2D4315E56}"/>
              </a:ext>
            </a:extLst>
          </p:cNvPr>
          <p:cNvSpPr>
            <a:spLocks noChangeArrowheads="1"/>
          </p:cNvSpPr>
          <p:nvPr/>
        </p:nvSpPr>
        <p:spPr bwMode="auto">
          <a:xfrm>
            <a:off x="8796929" y="2498407"/>
            <a:ext cx="2855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rPr>
              <a:t>Cette expression est à la mode; elle s’entend beaucoup.</a:t>
            </a:r>
          </a:p>
        </p:txBody>
      </p:sp>
      <p:sp>
        <p:nvSpPr>
          <p:cNvPr id="23" name="Line 10">
            <a:extLst>
              <a:ext uri="{FF2B5EF4-FFF2-40B4-BE49-F238E27FC236}">
                <a16:creationId xmlns:a16="http://schemas.microsoft.com/office/drawing/2014/main" id="{14D5EE5D-30C3-2287-9B7C-195CF4E0D971}"/>
              </a:ext>
            </a:extLst>
          </p:cNvPr>
          <p:cNvSpPr>
            <a:spLocks noChangeShapeType="1"/>
          </p:cNvSpPr>
          <p:nvPr/>
        </p:nvSpPr>
        <p:spPr bwMode="auto">
          <a:xfrm>
            <a:off x="894889" y="3642677"/>
            <a:ext cx="1462087" cy="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24" name="Line 10">
            <a:extLst>
              <a:ext uri="{FF2B5EF4-FFF2-40B4-BE49-F238E27FC236}">
                <a16:creationId xmlns:a16="http://schemas.microsoft.com/office/drawing/2014/main" id="{15C913F5-3476-310C-1441-E78D94313E35}"/>
              </a:ext>
            </a:extLst>
          </p:cNvPr>
          <p:cNvSpPr>
            <a:spLocks noChangeShapeType="1"/>
          </p:cNvSpPr>
          <p:nvPr/>
        </p:nvSpPr>
        <p:spPr bwMode="auto">
          <a:xfrm>
            <a:off x="5329684" y="2916238"/>
            <a:ext cx="1463675" cy="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25" name="TextBox 24">
            <a:extLst>
              <a:ext uri="{FF2B5EF4-FFF2-40B4-BE49-F238E27FC236}">
                <a16:creationId xmlns:a16="http://schemas.microsoft.com/office/drawing/2014/main" id="{268F0281-7301-E051-4681-A2ADAB5E3E59}"/>
              </a:ext>
            </a:extLst>
          </p:cNvPr>
          <p:cNvSpPr txBox="1">
            <a:spLocks noChangeArrowheads="1"/>
          </p:cNvSpPr>
          <p:nvPr/>
        </p:nvSpPr>
        <p:spPr bwMode="auto">
          <a:xfrm>
            <a:off x="882189" y="3698240"/>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altLang="fr-FR" sz="1800" b="0" i="0" u="none" strike="noStrike" kern="0" cap="none" spc="0" normalizeH="0" baseline="0" noProof="0">
                <a:ln>
                  <a:noFill/>
                </a:ln>
                <a:solidFill>
                  <a:srgbClr val="333766"/>
                </a:solidFill>
                <a:effectLst/>
                <a:uLnTx/>
                <a:uFillTx/>
                <a:latin typeface="Arial" panose="020B0604020202020204" pitchFamily="34" charset="0"/>
                <a:cs typeface="+mn-cs"/>
              </a:rPr>
              <a:t>(= entendre)</a:t>
            </a:r>
          </a:p>
        </p:txBody>
      </p:sp>
      <p:sp>
        <p:nvSpPr>
          <p:cNvPr id="26" name="TextBox 25">
            <a:extLst>
              <a:ext uri="{FF2B5EF4-FFF2-40B4-BE49-F238E27FC236}">
                <a16:creationId xmlns:a16="http://schemas.microsoft.com/office/drawing/2014/main" id="{26CD5895-E123-FF2A-55F5-4AC0ADF9DD9A}"/>
              </a:ext>
            </a:extLst>
          </p:cNvPr>
          <p:cNvSpPr txBox="1"/>
          <p:nvPr/>
        </p:nvSpPr>
        <p:spPr>
          <a:xfrm>
            <a:off x="5093985" y="3714867"/>
            <a:ext cx="1699374" cy="369332"/>
          </a:xfrm>
          <a:prstGeom prst="rect">
            <a:avLst/>
          </a:prstGeom>
          <a:noFill/>
        </p:spPr>
        <p:txBody>
          <a:bodyPr wrap="square">
            <a:spAutoFit/>
          </a:bodyPr>
          <a:lstStyle/>
          <a:p>
            <a:pPr>
              <a:defRPr/>
            </a:pPr>
            <a:r>
              <a:rPr lang="fr-CA" sz="1800" dirty="0">
                <a:solidFill>
                  <a:srgbClr val="333766"/>
                </a:solidFill>
                <a:latin typeface="Arial" panose="020B0604020202020204" pitchFamily="34" charset="0"/>
                <a:cs typeface="+mn-cs"/>
              </a:rPr>
              <a:t>(≠ </a:t>
            </a:r>
            <a:r>
              <a:rPr lang="fr-CA" sz="1800" strike="sngStrike" dirty="0">
                <a:solidFill>
                  <a:srgbClr val="333766"/>
                </a:solidFill>
                <a:latin typeface="Arial" panose="020B0604020202020204" pitchFamily="34" charset="0"/>
                <a:cs typeface="+mn-cs"/>
              </a:rPr>
              <a:t>entendre</a:t>
            </a:r>
            <a:r>
              <a:rPr lang="fr-CA" sz="1800" dirty="0">
                <a:solidFill>
                  <a:srgbClr val="333766"/>
                </a:solidFill>
                <a:latin typeface="Arial" panose="020B0604020202020204" pitchFamily="34" charset="0"/>
                <a:cs typeface="+mn-cs"/>
              </a:rPr>
              <a:t>)</a:t>
            </a:r>
          </a:p>
        </p:txBody>
      </p:sp>
      <p:sp>
        <p:nvSpPr>
          <p:cNvPr id="27" name="Rectangle 26">
            <a:extLst>
              <a:ext uri="{FF2B5EF4-FFF2-40B4-BE49-F238E27FC236}">
                <a16:creationId xmlns:a16="http://schemas.microsoft.com/office/drawing/2014/main" id="{F742228A-D896-EC33-567F-A50677CB16EF}"/>
              </a:ext>
            </a:extLst>
          </p:cNvPr>
          <p:cNvSpPr>
            <a:spLocks noChangeArrowheads="1"/>
          </p:cNvSpPr>
          <p:nvPr/>
        </p:nvSpPr>
        <p:spPr bwMode="auto">
          <a:xfrm>
            <a:off x="5093985" y="4076700"/>
            <a:ext cx="229900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altLang="fr-FR" sz="1800" b="0" i="0" u="none" strike="noStrike" kern="0" cap="none" spc="0" normalizeH="0" baseline="0" noProof="0" dirty="0">
                <a:ln>
                  <a:noFill/>
                </a:ln>
                <a:solidFill>
                  <a:srgbClr val="333766"/>
                </a:solidFill>
                <a:effectLst/>
                <a:uLnTx/>
                <a:uFillTx/>
                <a:latin typeface="Arial" panose="020B0604020202020204" pitchFamily="34" charset="0"/>
                <a:cs typeface="+mn-cs"/>
              </a:rPr>
              <a:t>(= j’ai de bonnes </a:t>
            </a:r>
            <a:br>
              <a:rPr kumimoji="0" lang="fr-CA" altLang="fr-FR" sz="1800" b="0" i="0" u="none" strike="noStrike" kern="0" cap="none" spc="0" normalizeH="0" baseline="0" noProof="0" dirty="0">
                <a:ln>
                  <a:noFill/>
                </a:ln>
                <a:solidFill>
                  <a:srgbClr val="333766"/>
                </a:solidFill>
                <a:effectLst/>
                <a:uLnTx/>
                <a:uFillTx/>
                <a:latin typeface="Arial" panose="020B0604020202020204" pitchFamily="34" charset="0"/>
                <a:cs typeface="+mn-cs"/>
              </a:rPr>
            </a:br>
            <a:r>
              <a:rPr kumimoji="0" lang="fr-CA" altLang="fr-FR" sz="1800" b="0" i="0" u="none" strike="noStrike" kern="0" cap="none" spc="0" normalizeH="0" baseline="0" noProof="0" dirty="0">
                <a:ln>
                  <a:noFill/>
                </a:ln>
                <a:solidFill>
                  <a:srgbClr val="333766"/>
                </a:solidFill>
                <a:effectLst/>
                <a:uLnTx/>
                <a:uFillTx/>
                <a:latin typeface="Arial" panose="020B0604020202020204" pitchFamily="34" charset="0"/>
                <a:cs typeface="+mn-cs"/>
              </a:rPr>
              <a:t>relations)</a:t>
            </a:r>
          </a:p>
        </p:txBody>
      </p:sp>
      <p:sp>
        <p:nvSpPr>
          <p:cNvPr id="28" name="Rectangle 27">
            <a:extLst>
              <a:ext uri="{FF2B5EF4-FFF2-40B4-BE49-F238E27FC236}">
                <a16:creationId xmlns:a16="http://schemas.microsoft.com/office/drawing/2014/main" id="{9A5B86EE-BBCA-E0FA-ABC0-EAF73C5F7136}"/>
              </a:ext>
            </a:extLst>
          </p:cNvPr>
          <p:cNvSpPr>
            <a:spLocks noChangeArrowheads="1"/>
          </p:cNvSpPr>
          <p:nvPr/>
        </p:nvSpPr>
        <p:spPr bwMode="auto">
          <a:xfrm>
            <a:off x="8822329" y="3717607"/>
            <a:ext cx="262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altLang="fr-FR" sz="1800" b="0" i="0" u="none" strike="noStrike" kern="0" cap="none" spc="0" normalizeH="0" baseline="0" noProof="0">
                <a:ln>
                  <a:noFill/>
                </a:ln>
                <a:solidFill>
                  <a:srgbClr val="333766"/>
                </a:solidFill>
                <a:effectLst/>
                <a:uLnTx/>
                <a:uFillTx/>
                <a:latin typeface="Arial" panose="020B0604020202020204" pitchFamily="34" charset="0"/>
                <a:cs typeface="+mn-cs"/>
              </a:rPr>
              <a:t>(= elle est entendue)</a:t>
            </a:r>
          </a:p>
        </p:txBody>
      </p:sp>
      <p:sp>
        <p:nvSpPr>
          <p:cNvPr id="29" name="Line 10">
            <a:extLst>
              <a:ext uri="{FF2B5EF4-FFF2-40B4-BE49-F238E27FC236}">
                <a16:creationId xmlns:a16="http://schemas.microsoft.com/office/drawing/2014/main" id="{68A46DCF-C57B-ACAF-B204-E1D2EEEC2903}"/>
              </a:ext>
            </a:extLst>
          </p:cNvPr>
          <p:cNvSpPr>
            <a:spLocks noChangeShapeType="1"/>
          </p:cNvSpPr>
          <p:nvPr/>
        </p:nvSpPr>
        <p:spPr bwMode="auto">
          <a:xfrm>
            <a:off x="8822329" y="3639819"/>
            <a:ext cx="1279525" cy="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30" name="Rectangle 29">
            <a:extLst>
              <a:ext uri="{FF2B5EF4-FFF2-40B4-BE49-F238E27FC236}">
                <a16:creationId xmlns:a16="http://schemas.microsoft.com/office/drawing/2014/main" id="{5BA5E158-423C-65EC-0143-5E8AD8B6184A}"/>
              </a:ext>
            </a:extLst>
          </p:cNvPr>
          <p:cNvSpPr/>
          <p:nvPr/>
        </p:nvSpPr>
        <p:spPr>
          <a:xfrm>
            <a:off x="686926" y="5214302"/>
            <a:ext cx="3054350" cy="1005840"/>
          </a:xfrm>
          <a:prstGeom prst="rect">
            <a:avLst/>
          </a:prstGeom>
          <a:solidFill>
            <a:srgbClr val="2274A5"/>
          </a:solidFill>
          <a:ln>
            <a:noFill/>
          </a:ln>
        </p:spPr>
        <p:style>
          <a:lnRef idx="0">
            <a:scrgbClr r="0" g="0" b="0"/>
          </a:lnRef>
          <a:fillRef idx="0">
            <a:scrgbClr r="0" g="0" b="0"/>
          </a:fillRef>
          <a:effectRef idx="0">
            <a:scrgbClr r="0" g="0" b="0"/>
          </a:effectRef>
          <a:fontRef idx="minor">
            <a:schemeClr val="lt1"/>
          </a:fontRef>
        </p:style>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800" b="1" i="0" u="none" strike="noStrike" kern="0" cap="none" spc="0" normalizeH="0" baseline="0" noProof="0" dirty="0">
                <a:ln>
                  <a:noFill/>
                </a:ln>
                <a:solidFill>
                  <a:schemeClr val="bg1"/>
                </a:solidFill>
                <a:effectLst/>
                <a:uLnTx/>
                <a:uFillTx/>
                <a:latin typeface="Arial"/>
                <a:ea typeface="+mn-ea"/>
                <a:cs typeface="+mn-cs"/>
              </a:rPr>
              <a:t>sens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800" b="1" i="0" u="none" strike="noStrike" kern="0" cap="none" spc="0" normalizeH="0" baseline="0" noProof="0" dirty="0">
                <a:ln>
                  <a:noFill/>
                </a:ln>
                <a:solidFill>
                  <a:schemeClr val="bg1"/>
                </a:solidFill>
                <a:effectLst/>
                <a:uLnTx/>
                <a:uFillTx/>
                <a:latin typeface="Arial"/>
                <a:ea typeface="+mn-ea"/>
                <a:cs typeface="+mn-cs"/>
              </a:rPr>
              <a:t>réciproque</a:t>
            </a:r>
          </a:p>
        </p:txBody>
      </p:sp>
      <p:sp>
        <p:nvSpPr>
          <p:cNvPr id="31" name="Rectangle 30">
            <a:extLst>
              <a:ext uri="{FF2B5EF4-FFF2-40B4-BE49-F238E27FC236}">
                <a16:creationId xmlns:a16="http://schemas.microsoft.com/office/drawing/2014/main" id="{4308921D-0D6E-3374-F481-768F4C2B5201}"/>
              </a:ext>
            </a:extLst>
          </p:cNvPr>
          <p:cNvSpPr/>
          <p:nvPr/>
        </p:nvSpPr>
        <p:spPr>
          <a:xfrm>
            <a:off x="4784726" y="5238749"/>
            <a:ext cx="3054096" cy="1005840"/>
          </a:xfrm>
          <a:prstGeom prst="rect">
            <a:avLst/>
          </a:prstGeom>
          <a:solidFill>
            <a:srgbClr val="32936F"/>
          </a:solidFill>
          <a:ln w="9525" cap="flat" cmpd="sng" algn="ctr">
            <a:noFill/>
            <a:prstDash val="solid"/>
            <a:round/>
            <a:headEnd type="none" w="med" len="med"/>
            <a:tailEnd type="none" w="med" len="med"/>
          </a:ln>
          <a:effectLst/>
        </p:spPr>
        <p:txBody>
          <a:bodyPr>
            <a:spAutoFit/>
          </a:bodyPr>
          <a:lstStyle/>
          <a:p>
            <a:pPr marL="0" marR="0" lvl="0" indent="0" algn="ctr" defTabSz="914400" eaLnBrk="1" fontAlgn="auto" latinLnBrk="0" hangingPunct="1">
              <a:lnSpc>
                <a:spcPts val="3420"/>
              </a:lnSpc>
              <a:spcBef>
                <a:spcPts val="0"/>
              </a:spcBef>
              <a:spcAft>
                <a:spcPts val="0"/>
              </a:spcAft>
              <a:buClrTx/>
              <a:buSzTx/>
              <a:buFontTx/>
              <a:buNone/>
              <a:tabLst/>
              <a:defRPr/>
            </a:pPr>
            <a:r>
              <a:rPr kumimoji="0" lang="fr-CA" sz="2600" b="1" i="0" u="none" strike="noStrike" kern="0" cap="none" spc="0" normalizeH="0" baseline="0" noProof="0" dirty="0">
                <a:ln>
                  <a:noFill/>
                </a:ln>
                <a:solidFill>
                  <a:schemeClr val="bg1"/>
                </a:solidFill>
                <a:effectLst/>
                <a:uLnTx/>
                <a:uFillTx/>
                <a:latin typeface="Arial"/>
                <a:ea typeface="+mn-ea"/>
                <a:cs typeface="+mn-cs"/>
              </a:rPr>
              <a:t>essentiellement pronominal </a:t>
            </a:r>
          </a:p>
        </p:txBody>
      </p:sp>
      <p:sp>
        <p:nvSpPr>
          <p:cNvPr id="32" name="Rectangle 31">
            <a:extLst>
              <a:ext uri="{FF2B5EF4-FFF2-40B4-BE49-F238E27FC236}">
                <a16:creationId xmlns:a16="http://schemas.microsoft.com/office/drawing/2014/main" id="{D706D7D8-DA50-159F-66B5-E735E413DAE8}"/>
              </a:ext>
            </a:extLst>
          </p:cNvPr>
          <p:cNvSpPr/>
          <p:nvPr/>
        </p:nvSpPr>
        <p:spPr>
          <a:xfrm>
            <a:off x="8858841" y="5211444"/>
            <a:ext cx="3054096" cy="1005840"/>
          </a:xfrm>
          <a:prstGeom prst="rect">
            <a:avLst/>
          </a:prstGeom>
          <a:solidFill>
            <a:srgbClr val="FFBF00"/>
          </a:solidFill>
          <a:ln w="9525" cap="flat" cmpd="sng" algn="ctr">
            <a:noFill/>
            <a:prstDash val="solid"/>
            <a:round/>
            <a:headEnd type="none" w="med" len="med"/>
            <a:tailEnd type="none" w="med" len="me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800" b="1" i="0" u="none" strike="noStrike" kern="0" cap="none" spc="0" normalizeH="0" baseline="0" noProof="0" dirty="0">
                <a:ln>
                  <a:noFill/>
                </a:ln>
                <a:solidFill>
                  <a:schemeClr val="bg1"/>
                </a:solidFill>
                <a:effectLst/>
                <a:uLnTx/>
                <a:uFillTx/>
                <a:latin typeface="Arial"/>
                <a:ea typeface="+mn-ea"/>
                <a:cs typeface="+mn-cs"/>
              </a:rPr>
              <a:t>sens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800" b="1" i="0" u="none" strike="noStrike" kern="0" cap="none" spc="0" normalizeH="0" baseline="0" noProof="0" dirty="0">
                <a:ln>
                  <a:noFill/>
                </a:ln>
                <a:solidFill>
                  <a:schemeClr val="bg1"/>
                </a:solidFill>
                <a:effectLst/>
                <a:uLnTx/>
                <a:uFillTx/>
                <a:latin typeface="Arial"/>
                <a:ea typeface="+mn-ea"/>
                <a:cs typeface="+mn-cs"/>
              </a:rPr>
              <a:t>passif</a:t>
            </a:r>
          </a:p>
        </p:txBody>
      </p:sp>
    </p:spTree>
    <p:custDataLst>
      <p:tags r:id="rId1"/>
    </p:custDataLst>
    <p:extLst>
      <p:ext uri="{BB962C8B-B14F-4D97-AF65-F5344CB8AC3E}">
        <p14:creationId xmlns:p14="http://schemas.microsoft.com/office/powerpoint/2010/main" val="36350931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anim calcmode="lin" valueType="num">
                                      <p:cBhvr>
                                        <p:cTn id="50" dur="500" fill="hold"/>
                                        <p:tgtEl>
                                          <p:spTgt spid="26"/>
                                        </p:tgtEl>
                                        <p:attrNameLst>
                                          <p:attrName>ppt_x</p:attrName>
                                        </p:attrNameLst>
                                      </p:cBhvr>
                                      <p:tavLst>
                                        <p:tav tm="0">
                                          <p:val>
                                            <p:strVal val="#ppt_x"/>
                                          </p:val>
                                        </p:tav>
                                        <p:tav tm="100000">
                                          <p:val>
                                            <p:strVal val="#ppt_x"/>
                                          </p:val>
                                        </p:tav>
                                      </p:tavLst>
                                    </p:anim>
                                    <p:anim calcmode="lin" valueType="num">
                                      <p:cBhvr>
                                        <p:cTn id="5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anim calcmode="lin" valueType="num">
                                      <p:cBhvr>
                                        <p:cTn id="57" dur="500" fill="hold"/>
                                        <p:tgtEl>
                                          <p:spTgt spid="27"/>
                                        </p:tgtEl>
                                        <p:attrNameLst>
                                          <p:attrName>ppt_x</p:attrName>
                                        </p:attrNameLst>
                                      </p:cBhvr>
                                      <p:tavLst>
                                        <p:tav tm="0">
                                          <p:val>
                                            <p:strVal val="#ppt_x"/>
                                          </p:val>
                                        </p:tav>
                                        <p:tav tm="100000">
                                          <p:val>
                                            <p:strVal val="#ppt_x"/>
                                          </p:val>
                                        </p:tav>
                                      </p:tavLst>
                                    </p:anim>
                                    <p:anim calcmode="lin" valueType="num">
                                      <p:cBhvr>
                                        <p:cTn id="58"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anim calcmode="lin" valueType="num">
                                      <p:cBhvr>
                                        <p:cTn id="79" dur="500" fill="hold"/>
                                        <p:tgtEl>
                                          <p:spTgt spid="28"/>
                                        </p:tgtEl>
                                        <p:attrNameLst>
                                          <p:attrName>ppt_x</p:attrName>
                                        </p:attrNameLst>
                                      </p:cBhvr>
                                      <p:tavLst>
                                        <p:tav tm="0">
                                          <p:val>
                                            <p:strVal val="#ppt_x"/>
                                          </p:val>
                                        </p:tav>
                                        <p:tav tm="100000">
                                          <p:val>
                                            <p:strVal val="#ppt_x"/>
                                          </p:val>
                                        </p:tav>
                                      </p:tavLst>
                                    </p:anim>
                                    <p:anim calcmode="lin" valueType="num">
                                      <p:cBhvr>
                                        <p:cTn id="8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ppt_x"/>
                                          </p:val>
                                        </p:tav>
                                        <p:tav tm="100000">
                                          <p:val>
                                            <p:strVal val="#ppt_x"/>
                                          </p:val>
                                        </p:tav>
                                      </p:tavLst>
                                    </p:anim>
                                    <p:anim calcmode="lin" valueType="num">
                                      <p:cBhvr additive="base">
                                        <p:cTn id="8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p:bldP spid="22" grpId="0"/>
      <p:bldP spid="25" grpId="0"/>
      <p:bldP spid="27" grpId="0"/>
      <p:bldP spid="28" grpId="0"/>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7987-7D5E-758F-E05A-E838F2B06946}"/>
              </a:ext>
            </a:extLst>
          </p:cNvPr>
          <p:cNvSpPr>
            <a:spLocks noGrp="1"/>
          </p:cNvSpPr>
          <p:nvPr>
            <p:ph type="title"/>
          </p:nvPr>
        </p:nvSpPr>
        <p:spPr/>
        <p:txBody>
          <a:bodyPr/>
          <a:lstStyle/>
          <a:p>
            <a:r>
              <a:rPr lang="fr-CA" dirty="0"/>
              <a:t>En résumé</a:t>
            </a:r>
          </a:p>
        </p:txBody>
      </p:sp>
      <p:graphicFrame>
        <p:nvGraphicFramePr>
          <p:cNvPr id="7" name="Diagram 6">
            <a:extLst>
              <a:ext uri="{FF2B5EF4-FFF2-40B4-BE49-F238E27FC236}">
                <a16:creationId xmlns:a16="http://schemas.microsoft.com/office/drawing/2014/main" id="{F40F7F1C-D7E4-8EF0-3E33-65BD369D6AFC}"/>
              </a:ext>
            </a:extLst>
          </p:cNvPr>
          <p:cNvGraphicFramePr/>
          <p:nvPr>
            <p:extLst>
              <p:ext uri="{D42A27DB-BD31-4B8C-83A1-F6EECF244321}">
                <p14:modId xmlns:p14="http://schemas.microsoft.com/office/powerpoint/2010/main" val="2924687681"/>
              </p:ext>
            </p:extLst>
          </p:nvPr>
        </p:nvGraphicFramePr>
        <p:xfrm>
          <a:off x="1339850" y="2146570"/>
          <a:ext cx="989330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F29C970E-41BC-FADE-5E4E-CB9BEEA5DC91}"/>
              </a:ext>
            </a:extLst>
          </p:cNvPr>
          <p:cNvSpPr txBox="1"/>
          <p:nvPr/>
        </p:nvSpPr>
        <p:spPr>
          <a:xfrm>
            <a:off x="558526" y="1309033"/>
            <a:ext cx="7772673" cy="584775"/>
          </a:xfrm>
          <a:prstGeom prst="rect">
            <a:avLst/>
          </a:prstGeom>
          <a:noFill/>
        </p:spPr>
        <p:txBody>
          <a:bodyPr wrap="square">
            <a:spAutoFit/>
          </a:bodyPr>
          <a:lstStyle/>
          <a:p>
            <a:pPr marL="609600" indent="-609600" eaLnBrk="0" hangingPunct="0">
              <a:spcBef>
                <a:spcPct val="20000"/>
              </a:spcBef>
              <a:defRPr/>
            </a:pPr>
            <a:r>
              <a:rPr lang="fr-CA" sz="3200" kern="0" dirty="0">
                <a:solidFill>
                  <a:srgbClr val="333766"/>
                </a:solidFill>
                <a:latin typeface="Arial"/>
                <a:cs typeface="+mn-cs"/>
              </a:rPr>
              <a:t>Catégories des verbes pronominaux : </a:t>
            </a:r>
          </a:p>
        </p:txBody>
      </p:sp>
      <p:grpSp>
        <p:nvGrpSpPr>
          <p:cNvPr id="8" name="Group 7">
            <a:extLst>
              <a:ext uri="{FF2B5EF4-FFF2-40B4-BE49-F238E27FC236}">
                <a16:creationId xmlns:a16="http://schemas.microsoft.com/office/drawing/2014/main" id="{056B0112-3490-D9B5-72CB-8512A7DA4E14}"/>
              </a:ext>
            </a:extLst>
          </p:cNvPr>
          <p:cNvGrpSpPr/>
          <p:nvPr/>
        </p:nvGrpSpPr>
        <p:grpSpPr>
          <a:xfrm>
            <a:off x="8868606" y="-1912492"/>
            <a:ext cx="4126653" cy="5507695"/>
            <a:chOff x="8868606" y="-1912492"/>
            <a:chExt cx="4126653" cy="5507695"/>
          </a:xfrm>
        </p:grpSpPr>
        <p:sp>
          <p:nvSpPr>
            <p:cNvPr id="9" name="Isosceles Triangle 7">
              <a:extLst>
                <a:ext uri="{FF2B5EF4-FFF2-40B4-BE49-F238E27FC236}">
                  <a16:creationId xmlns:a16="http://schemas.microsoft.com/office/drawing/2014/main" id="{3ED67D88-7927-1765-F5E7-7A1AD2A128BA}"/>
                </a:ext>
              </a:extLst>
            </p:cNvPr>
            <p:cNvSpPr/>
            <p:nvPr/>
          </p:nvSpPr>
          <p:spPr bwMode="auto">
            <a:xfrm rot="2808625">
              <a:off x="8272926" y="-862955"/>
              <a:ext cx="5507695" cy="3408622"/>
            </a:xfrm>
            <a:custGeom>
              <a:avLst/>
              <a:gdLst>
                <a:gd name="connsiteX0" fmla="*/ 0 w 6172200"/>
                <a:gd name="connsiteY0" fmla="*/ 3332162 h 3332162"/>
                <a:gd name="connsiteX1" fmla="*/ 3140539 w 6172200"/>
                <a:gd name="connsiteY1" fmla="*/ 0 h 3332162"/>
                <a:gd name="connsiteX2" fmla="*/ 6172200 w 6172200"/>
                <a:gd name="connsiteY2" fmla="*/ 3332162 h 3332162"/>
                <a:gd name="connsiteX3" fmla="*/ 0 w 6172200"/>
                <a:gd name="connsiteY3" fmla="*/ 3332162 h 3332162"/>
                <a:gd name="connsiteX0" fmla="*/ 0 w 5244663"/>
                <a:gd name="connsiteY0" fmla="*/ 3332162 h 3332162"/>
                <a:gd name="connsiteX1" fmla="*/ 3140539 w 5244663"/>
                <a:gd name="connsiteY1" fmla="*/ 0 h 3332162"/>
                <a:gd name="connsiteX2" fmla="*/ 5244663 w 5244663"/>
                <a:gd name="connsiteY2" fmla="*/ 2083076 h 3332162"/>
                <a:gd name="connsiteX3" fmla="*/ 0 w 5244663"/>
                <a:gd name="connsiteY3" fmla="*/ 3332162 h 3332162"/>
                <a:gd name="connsiteX0" fmla="*/ 0 w 5189287"/>
                <a:gd name="connsiteY0" fmla="*/ 3343238 h 3343238"/>
                <a:gd name="connsiteX1" fmla="*/ 3085163 w 5189287"/>
                <a:gd name="connsiteY1" fmla="*/ 0 h 3343238"/>
                <a:gd name="connsiteX2" fmla="*/ 5189287 w 5189287"/>
                <a:gd name="connsiteY2" fmla="*/ 2083076 h 3343238"/>
                <a:gd name="connsiteX3" fmla="*/ 0 w 5189287"/>
                <a:gd name="connsiteY3" fmla="*/ 3343238 h 3343238"/>
                <a:gd name="connsiteX0" fmla="*/ 0 w 5846144"/>
                <a:gd name="connsiteY0" fmla="*/ 3343238 h 3343238"/>
                <a:gd name="connsiteX1" fmla="*/ 3085163 w 5846144"/>
                <a:gd name="connsiteY1" fmla="*/ 0 h 3343238"/>
                <a:gd name="connsiteX2" fmla="*/ 5846144 w 5846144"/>
                <a:gd name="connsiteY2" fmla="*/ 2682260 h 3343238"/>
                <a:gd name="connsiteX3" fmla="*/ 0 w 5846144"/>
                <a:gd name="connsiteY3" fmla="*/ 3343238 h 3343238"/>
                <a:gd name="connsiteX0" fmla="*/ 0 w 5428899"/>
                <a:gd name="connsiteY0" fmla="*/ 3343238 h 3343238"/>
                <a:gd name="connsiteX1" fmla="*/ 3085163 w 5428899"/>
                <a:gd name="connsiteY1" fmla="*/ 0 h 3343238"/>
                <a:gd name="connsiteX2" fmla="*/ 5428899 w 5428899"/>
                <a:gd name="connsiteY2" fmla="*/ 2273165 h 3343238"/>
                <a:gd name="connsiteX3" fmla="*/ 0 w 5428899"/>
                <a:gd name="connsiteY3" fmla="*/ 3343238 h 3343238"/>
                <a:gd name="connsiteX0" fmla="*/ 0 w 5507695"/>
                <a:gd name="connsiteY0" fmla="*/ 3408622 h 3408622"/>
                <a:gd name="connsiteX1" fmla="*/ 3163959 w 5507695"/>
                <a:gd name="connsiteY1" fmla="*/ 0 h 3408622"/>
                <a:gd name="connsiteX2" fmla="*/ 5507695 w 5507695"/>
                <a:gd name="connsiteY2" fmla="*/ 2273165 h 3408622"/>
                <a:gd name="connsiteX3" fmla="*/ 0 w 5507695"/>
                <a:gd name="connsiteY3" fmla="*/ 3408622 h 3408622"/>
              </a:gdLst>
              <a:ahLst/>
              <a:cxnLst>
                <a:cxn ang="0">
                  <a:pos x="connsiteX0" y="connsiteY0"/>
                </a:cxn>
                <a:cxn ang="0">
                  <a:pos x="connsiteX1" y="connsiteY1"/>
                </a:cxn>
                <a:cxn ang="0">
                  <a:pos x="connsiteX2" y="connsiteY2"/>
                </a:cxn>
                <a:cxn ang="0">
                  <a:pos x="connsiteX3" y="connsiteY3"/>
                </a:cxn>
              </a:cxnLst>
              <a:rect l="l" t="t" r="r" b="b"/>
              <a:pathLst>
                <a:path w="5507695" h="3408622">
                  <a:moveTo>
                    <a:pt x="0" y="3408622"/>
                  </a:moveTo>
                  <a:lnTo>
                    <a:pt x="3163959" y="0"/>
                  </a:lnTo>
                  <a:lnTo>
                    <a:pt x="5507695" y="2273165"/>
                  </a:lnTo>
                  <a:lnTo>
                    <a:pt x="0" y="3408622"/>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10" name="TextBox 9">
              <a:extLst>
                <a:ext uri="{FF2B5EF4-FFF2-40B4-BE49-F238E27FC236}">
                  <a16:creationId xmlns:a16="http://schemas.microsoft.com/office/drawing/2014/main" id="{686AD018-4CBE-7D8C-8849-6F68095DC907}"/>
                </a:ext>
              </a:extLst>
            </p:cNvPr>
            <p:cNvSpPr txBox="1"/>
            <p:nvPr/>
          </p:nvSpPr>
          <p:spPr>
            <a:xfrm rot="2098590">
              <a:off x="8868606" y="898910"/>
              <a:ext cx="4126653" cy="694421"/>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a:spAutoFit/>
            </a:bodyPr>
            <a:lstStyle>
              <a:defPPr>
                <a:defRPr lang="en-US"/>
              </a:defPPr>
              <a:lvl1pPr marL="342900" marR="0" lvl="0" indent="-342900" algn="ctr" defTabSz="914400" eaLnBrk="0" latinLnBrk="0" hangingPunct="0">
                <a:lnSpc>
                  <a:spcPct val="100000"/>
                </a:lnSpc>
                <a:spcBef>
                  <a:spcPct val="20000"/>
                </a:spcBef>
                <a:buClrTx/>
                <a:buSzTx/>
                <a:buFontTx/>
                <a:buNone/>
                <a:tabLst/>
                <a:defRPr kumimoji="0" sz="9600" b="1" i="0" u="none" strike="noStrike" kern="0" cap="none" spc="0" normalizeH="0" baseline="0">
                  <a:ln>
                    <a:solidFill>
                      <a:schemeClr val="bg1"/>
                    </a:solidFill>
                  </a:ln>
                  <a:solidFill>
                    <a:schemeClr val="bg1"/>
                  </a:solidFill>
                  <a:effectLst/>
                  <a:uLnTx/>
                  <a:uFillTx/>
                  <a:latin typeface="Dreaming Outloud Pro" panose="020B0604020202020204" pitchFamily="66" charset="0"/>
                  <a:cs typeface="Dreaming Outloud Pro" panose="020B0604020202020204" pitchFamily="66"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nSpc>
                  <a:spcPts val="4500"/>
                </a:lnSpc>
                <a:spcBef>
                  <a:spcPts val="0"/>
                </a:spcBef>
              </a:pPr>
              <a:r>
                <a:rPr lang="fr-FR" sz="6000" dirty="0">
                  <a:latin typeface="Cubano" panose="00000500000000000000" pitchFamily="50" charset="0"/>
                </a:rPr>
                <a:t>accord</a:t>
              </a:r>
            </a:p>
          </p:txBody>
        </p:sp>
      </p:grpSp>
    </p:spTree>
    <p:custDataLst>
      <p:tags r:id="rId1"/>
    </p:custDataLst>
    <p:extLst>
      <p:ext uri="{BB962C8B-B14F-4D97-AF65-F5344CB8AC3E}">
        <p14:creationId xmlns:p14="http://schemas.microsoft.com/office/powerpoint/2010/main" val="1888309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graphicEl>
                                              <a:dgm id="{32890F9F-7965-42EB-A27D-4AB9B705D02B}"/>
                                            </p:graphicEl>
                                          </p:spTgt>
                                        </p:tgtEl>
                                        <p:attrNameLst>
                                          <p:attrName>style.visibility</p:attrName>
                                        </p:attrNameLst>
                                      </p:cBhvr>
                                      <p:to>
                                        <p:strVal val="visible"/>
                                      </p:to>
                                    </p:set>
                                    <p:animEffect transition="in" filter="fade">
                                      <p:cBhvr>
                                        <p:cTn id="7" dur="1000"/>
                                        <p:tgtEl>
                                          <p:spTgt spid="7">
                                            <p:graphicEl>
                                              <a:dgm id="{32890F9F-7965-42EB-A27D-4AB9B705D02B}"/>
                                            </p:graphicEl>
                                          </p:spTgt>
                                        </p:tgtEl>
                                      </p:cBhvr>
                                    </p:animEffect>
                                    <p:anim calcmode="lin" valueType="num">
                                      <p:cBhvr>
                                        <p:cTn id="8" dur="1000" fill="hold"/>
                                        <p:tgtEl>
                                          <p:spTgt spid="7">
                                            <p:graphicEl>
                                              <a:dgm id="{32890F9F-7965-42EB-A27D-4AB9B705D02B}"/>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32890F9F-7965-42EB-A27D-4AB9B705D02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graphicEl>
                                              <a:dgm id="{35D08B82-F2F4-483C-A4E6-D8109C24D9AE}"/>
                                            </p:graphicEl>
                                          </p:spTgt>
                                        </p:tgtEl>
                                        <p:attrNameLst>
                                          <p:attrName>style.visibility</p:attrName>
                                        </p:attrNameLst>
                                      </p:cBhvr>
                                      <p:to>
                                        <p:strVal val="visible"/>
                                      </p:to>
                                    </p:set>
                                    <p:animEffect transition="in" filter="fade">
                                      <p:cBhvr>
                                        <p:cTn id="14" dur="1000"/>
                                        <p:tgtEl>
                                          <p:spTgt spid="7">
                                            <p:graphicEl>
                                              <a:dgm id="{35D08B82-F2F4-483C-A4E6-D8109C24D9AE}"/>
                                            </p:graphicEl>
                                          </p:spTgt>
                                        </p:tgtEl>
                                      </p:cBhvr>
                                    </p:animEffect>
                                    <p:anim calcmode="lin" valueType="num">
                                      <p:cBhvr>
                                        <p:cTn id="15" dur="1000" fill="hold"/>
                                        <p:tgtEl>
                                          <p:spTgt spid="7">
                                            <p:graphicEl>
                                              <a:dgm id="{35D08B82-F2F4-483C-A4E6-D8109C24D9AE}"/>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35D08B82-F2F4-483C-A4E6-D8109C24D9A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graphicEl>
                                              <a:dgm id="{3E4319D7-0AF3-4943-80F7-BD1034F95C44}"/>
                                            </p:graphicEl>
                                          </p:spTgt>
                                        </p:tgtEl>
                                        <p:attrNameLst>
                                          <p:attrName>style.visibility</p:attrName>
                                        </p:attrNameLst>
                                      </p:cBhvr>
                                      <p:to>
                                        <p:strVal val="visible"/>
                                      </p:to>
                                    </p:set>
                                    <p:animEffect transition="in" filter="fade">
                                      <p:cBhvr>
                                        <p:cTn id="21" dur="1000"/>
                                        <p:tgtEl>
                                          <p:spTgt spid="7">
                                            <p:graphicEl>
                                              <a:dgm id="{3E4319D7-0AF3-4943-80F7-BD1034F95C44}"/>
                                            </p:graphicEl>
                                          </p:spTgt>
                                        </p:tgtEl>
                                      </p:cBhvr>
                                    </p:animEffect>
                                    <p:anim calcmode="lin" valueType="num">
                                      <p:cBhvr>
                                        <p:cTn id="22" dur="1000" fill="hold"/>
                                        <p:tgtEl>
                                          <p:spTgt spid="7">
                                            <p:graphicEl>
                                              <a:dgm id="{3E4319D7-0AF3-4943-80F7-BD1034F95C44}"/>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3E4319D7-0AF3-4943-80F7-BD1034F95C44}"/>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3996-651D-4E60-972C-6F9FC358452C}"/>
              </a:ext>
            </a:extLst>
          </p:cNvPr>
          <p:cNvSpPr>
            <a:spLocks noGrp="1"/>
          </p:cNvSpPr>
          <p:nvPr>
            <p:ph type="title"/>
          </p:nvPr>
        </p:nvSpPr>
        <p:spPr/>
        <p:txBody>
          <a:bodyPr/>
          <a:lstStyle/>
          <a:p>
            <a:r>
              <a:rPr lang="fr-CA" dirty="0"/>
              <a:t>Trois catégories principales</a:t>
            </a:r>
          </a:p>
        </p:txBody>
      </p:sp>
      <p:sp>
        <p:nvSpPr>
          <p:cNvPr id="10" name="Rectangle 3">
            <a:extLst>
              <a:ext uri="{FF2B5EF4-FFF2-40B4-BE49-F238E27FC236}">
                <a16:creationId xmlns:a16="http://schemas.microsoft.com/office/drawing/2014/main" id="{49699494-50A3-79C1-C1E8-B76BE28B5B64}"/>
              </a:ext>
            </a:extLst>
          </p:cNvPr>
          <p:cNvSpPr txBox="1">
            <a:spLocks noChangeArrowheads="1"/>
          </p:cNvSpPr>
          <p:nvPr/>
        </p:nvSpPr>
        <p:spPr bwMode="auto">
          <a:xfrm>
            <a:off x="1133475" y="2408238"/>
            <a:ext cx="10534650" cy="4525962"/>
          </a:xfrm>
          <a:prstGeom prst="rect">
            <a:avLst/>
          </a:prstGeom>
          <a:noFill/>
          <a:ln w="9525">
            <a:noFill/>
            <a:miter lim="800000"/>
            <a:headEnd/>
            <a:tailEnd/>
          </a:ln>
        </p:spPr>
        <p:txBody>
          <a:bodyPr/>
          <a:lstStyle/>
          <a:p>
            <a:pPr marL="609600" indent="-609600" eaLnBrk="0" hangingPunct="0">
              <a:spcBef>
                <a:spcPct val="20000"/>
              </a:spcBef>
              <a:buSzPct val="120000"/>
              <a:buFontTx/>
              <a:buAutoNum type="arabicPeriod"/>
              <a:defRPr/>
            </a:pPr>
            <a:r>
              <a:rPr lang="fr-CA" sz="3200" kern="0" dirty="0">
                <a:latin typeface="Arial"/>
                <a:cs typeface="+mn-cs"/>
              </a:rPr>
              <a:t>les verbes pronominaux </a:t>
            </a:r>
            <a:r>
              <a:rPr lang="fr-CA" sz="3200" b="1" kern="0" dirty="0">
                <a:latin typeface="Arial"/>
                <a:cs typeface="+mn-cs"/>
              </a:rPr>
              <a:t>réfléchis</a:t>
            </a:r>
            <a:r>
              <a:rPr lang="fr-CA" sz="3200" kern="0" dirty="0">
                <a:latin typeface="Arial"/>
                <a:cs typeface="+mn-cs"/>
              </a:rPr>
              <a:t> et </a:t>
            </a:r>
            <a:r>
              <a:rPr lang="fr-CA" sz="3200" b="1" kern="0" dirty="0">
                <a:latin typeface="Arial"/>
                <a:cs typeface="+mn-cs"/>
              </a:rPr>
              <a:t>réciproques</a:t>
            </a:r>
            <a:r>
              <a:rPr lang="fr-CA" sz="3200" kern="0" dirty="0">
                <a:latin typeface="Arial"/>
                <a:cs typeface="+mn-cs"/>
              </a:rPr>
              <a:t>;</a:t>
            </a:r>
            <a:br>
              <a:rPr lang="fr-CA" sz="3200" kern="0" dirty="0">
                <a:latin typeface="Arial"/>
                <a:cs typeface="+mn-cs"/>
              </a:rPr>
            </a:br>
            <a:endParaRPr lang="fr-CA" sz="3200" kern="0" dirty="0">
              <a:latin typeface="Arial"/>
              <a:cs typeface="+mn-cs"/>
            </a:endParaRPr>
          </a:p>
          <a:p>
            <a:pPr marL="609600" indent="-609600" eaLnBrk="0" hangingPunct="0">
              <a:spcBef>
                <a:spcPct val="20000"/>
              </a:spcBef>
              <a:buSzPct val="120000"/>
              <a:buFontTx/>
              <a:buAutoNum type="arabicPeriod"/>
              <a:defRPr/>
            </a:pPr>
            <a:r>
              <a:rPr lang="fr-CA" sz="3200" kern="0" dirty="0">
                <a:latin typeface="Arial"/>
                <a:cs typeface="+mn-cs"/>
              </a:rPr>
              <a:t>les verbes </a:t>
            </a:r>
            <a:r>
              <a:rPr lang="fr-CA" sz="3200" b="1" kern="0" dirty="0">
                <a:latin typeface="Arial"/>
                <a:cs typeface="+mn-cs"/>
              </a:rPr>
              <a:t>essentiellement</a:t>
            </a:r>
            <a:r>
              <a:rPr lang="fr-CA" sz="3200" kern="0" dirty="0">
                <a:latin typeface="Arial"/>
                <a:cs typeface="+mn-cs"/>
              </a:rPr>
              <a:t> pronominaux;</a:t>
            </a:r>
            <a:br>
              <a:rPr lang="fr-CA" sz="3200" kern="0" dirty="0">
                <a:latin typeface="Arial"/>
                <a:cs typeface="+mn-cs"/>
              </a:rPr>
            </a:br>
            <a:endParaRPr lang="fr-CA" sz="3200" kern="0" dirty="0">
              <a:latin typeface="Arial"/>
              <a:cs typeface="+mn-cs"/>
            </a:endParaRPr>
          </a:p>
          <a:p>
            <a:pPr marL="609600" indent="-609600" eaLnBrk="0" hangingPunct="0">
              <a:spcBef>
                <a:spcPct val="20000"/>
              </a:spcBef>
              <a:buSzPct val="120000"/>
              <a:buFontTx/>
              <a:buAutoNum type="arabicPeriod"/>
              <a:defRPr/>
            </a:pPr>
            <a:r>
              <a:rPr lang="fr-CA" sz="3200" kern="0" dirty="0">
                <a:latin typeface="Arial"/>
                <a:cs typeface="+mn-cs"/>
              </a:rPr>
              <a:t>les verbes pronominaux </a:t>
            </a:r>
            <a:r>
              <a:rPr lang="fr-CA" sz="3200" b="1" kern="0" dirty="0">
                <a:latin typeface="Arial"/>
                <a:cs typeface="+mn-cs"/>
              </a:rPr>
              <a:t>à sens passif</a:t>
            </a:r>
            <a:r>
              <a:rPr lang="fr-CA" sz="3200" kern="0" dirty="0">
                <a:latin typeface="Arial"/>
                <a:cs typeface="+mn-cs"/>
              </a:rPr>
              <a:t> .</a:t>
            </a:r>
            <a:endParaRPr lang="en-US" sz="3200" kern="0" dirty="0">
              <a:latin typeface="Arial"/>
              <a:cs typeface="+mn-cs"/>
            </a:endParaRPr>
          </a:p>
          <a:p>
            <a:pPr marL="609600" indent="-609600" eaLnBrk="0" hangingPunct="0">
              <a:spcBef>
                <a:spcPct val="20000"/>
              </a:spcBef>
              <a:buSzPct val="120000"/>
              <a:buFontTx/>
              <a:buAutoNum type="arabicPeriod"/>
              <a:defRPr/>
            </a:pPr>
            <a:endParaRPr lang="fr-FR" sz="3200" kern="0" dirty="0">
              <a:latin typeface="Arial"/>
              <a:cs typeface="+mn-cs"/>
            </a:endParaRPr>
          </a:p>
        </p:txBody>
      </p:sp>
      <p:sp>
        <p:nvSpPr>
          <p:cNvPr id="11" name="Freeform 7">
            <a:extLst>
              <a:ext uri="{FF2B5EF4-FFF2-40B4-BE49-F238E27FC236}">
                <a16:creationId xmlns:a16="http://schemas.microsoft.com/office/drawing/2014/main" id="{FC371EB9-70FD-D9C1-CC8E-1384D091F9B7}"/>
              </a:ext>
            </a:extLst>
          </p:cNvPr>
          <p:cNvSpPr>
            <a:spLocks/>
          </p:cNvSpPr>
          <p:nvPr/>
        </p:nvSpPr>
        <p:spPr bwMode="auto">
          <a:xfrm>
            <a:off x="6248400" y="2898775"/>
            <a:ext cx="1654175" cy="4763"/>
          </a:xfrm>
          <a:custGeom>
            <a:avLst/>
            <a:gdLst>
              <a:gd name="T0" fmla="*/ 0 w 1042"/>
              <a:gd name="T1" fmla="*/ 0 h 3"/>
              <a:gd name="T2" fmla="*/ 2147483646 w 1042"/>
              <a:gd name="T3" fmla="*/ 2147483646 h 3"/>
              <a:gd name="T4" fmla="*/ 0 60000 65536"/>
              <a:gd name="T5" fmla="*/ 0 60000 65536"/>
              <a:gd name="T6" fmla="*/ 0 w 1042"/>
              <a:gd name="T7" fmla="*/ 0 h 3"/>
              <a:gd name="T8" fmla="*/ 1042 w 1042"/>
              <a:gd name="T9" fmla="*/ 3 h 3"/>
            </a:gdLst>
            <a:ahLst/>
            <a:cxnLst>
              <a:cxn ang="T4">
                <a:pos x="T0" y="T1"/>
              </a:cxn>
              <a:cxn ang="T5">
                <a:pos x="T2" y="T3"/>
              </a:cxn>
            </a:cxnLst>
            <a:rect l="T6" t="T7" r="T8" b="T9"/>
            <a:pathLst>
              <a:path w="1042" h="3">
                <a:moveTo>
                  <a:pt x="0" y="0"/>
                </a:moveTo>
                <a:lnTo>
                  <a:pt x="1042" y="3"/>
                </a:lnTo>
              </a:path>
            </a:pathLst>
          </a:custGeom>
          <a:noFill/>
          <a:ln w="3175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
        <p:nvSpPr>
          <p:cNvPr id="12" name="Freeform 8">
            <a:extLst>
              <a:ext uri="{FF2B5EF4-FFF2-40B4-BE49-F238E27FC236}">
                <a16:creationId xmlns:a16="http://schemas.microsoft.com/office/drawing/2014/main" id="{0B7C9BAE-A57A-6751-8D20-F8AFF0B7223F}"/>
              </a:ext>
            </a:extLst>
          </p:cNvPr>
          <p:cNvSpPr>
            <a:spLocks/>
          </p:cNvSpPr>
          <p:nvPr/>
        </p:nvSpPr>
        <p:spPr bwMode="auto">
          <a:xfrm>
            <a:off x="8501063" y="2911476"/>
            <a:ext cx="2328862" cy="12700"/>
          </a:xfrm>
          <a:custGeom>
            <a:avLst/>
            <a:gdLst>
              <a:gd name="T0" fmla="*/ 0 w 1467"/>
              <a:gd name="T1" fmla="*/ 0 h 8"/>
              <a:gd name="T2" fmla="*/ 2147483646 w 1467"/>
              <a:gd name="T3" fmla="*/ 2147483646 h 8"/>
              <a:gd name="T4" fmla="*/ 0 60000 65536"/>
              <a:gd name="T5" fmla="*/ 0 60000 65536"/>
              <a:gd name="T6" fmla="*/ 0 w 1467"/>
              <a:gd name="T7" fmla="*/ 0 h 8"/>
              <a:gd name="T8" fmla="*/ 1467 w 1467"/>
              <a:gd name="T9" fmla="*/ 8 h 8"/>
            </a:gdLst>
            <a:ahLst/>
            <a:cxnLst>
              <a:cxn ang="T4">
                <a:pos x="T0" y="T1"/>
              </a:cxn>
              <a:cxn ang="T5">
                <a:pos x="T2" y="T3"/>
              </a:cxn>
            </a:cxnLst>
            <a:rect l="T6" t="T7" r="T8" b="T9"/>
            <a:pathLst>
              <a:path w="1467" h="8">
                <a:moveTo>
                  <a:pt x="0" y="0"/>
                </a:moveTo>
                <a:lnTo>
                  <a:pt x="1467" y="8"/>
                </a:lnTo>
              </a:path>
            </a:pathLst>
          </a:custGeom>
          <a:noFill/>
          <a:ln w="3175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
        <p:nvSpPr>
          <p:cNvPr id="13" name="Freeform 9">
            <a:extLst>
              <a:ext uri="{FF2B5EF4-FFF2-40B4-BE49-F238E27FC236}">
                <a16:creationId xmlns:a16="http://schemas.microsoft.com/office/drawing/2014/main" id="{BAD832F9-AD6D-1ECB-6F1F-06DFBEE3AC20}"/>
              </a:ext>
            </a:extLst>
          </p:cNvPr>
          <p:cNvSpPr>
            <a:spLocks/>
          </p:cNvSpPr>
          <p:nvPr/>
        </p:nvSpPr>
        <p:spPr bwMode="auto">
          <a:xfrm>
            <a:off x="3800475" y="3972402"/>
            <a:ext cx="3086100" cy="1587"/>
          </a:xfrm>
          <a:custGeom>
            <a:avLst/>
            <a:gdLst>
              <a:gd name="T0" fmla="*/ 0 w 1944"/>
              <a:gd name="T1" fmla="*/ 0 h 1"/>
              <a:gd name="T2" fmla="*/ 2147483646 w 1944"/>
              <a:gd name="T3" fmla="*/ 0 h 1"/>
              <a:gd name="T4" fmla="*/ 0 60000 65536"/>
              <a:gd name="T5" fmla="*/ 0 60000 65536"/>
              <a:gd name="T6" fmla="*/ 0 w 1944"/>
              <a:gd name="T7" fmla="*/ 0 h 1"/>
              <a:gd name="T8" fmla="*/ 1944 w 1944"/>
              <a:gd name="T9" fmla="*/ 1 h 1"/>
            </a:gdLst>
            <a:ahLst/>
            <a:cxnLst>
              <a:cxn ang="T4">
                <a:pos x="T0" y="T1"/>
              </a:cxn>
              <a:cxn ang="T5">
                <a:pos x="T2" y="T3"/>
              </a:cxn>
            </a:cxnLst>
            <a:rect l="T6" t="T7" r="T8" b="T9"/>
            <a:pathLst>
              <a:path w="1944" h="1">
                <a:moveTo>
                  <a:pt x="0" y="0"/>
                </a:moveTo>
                <a:lnTo>
                  <a:pt x="1944" y="0"/>
                </a:lnTo>
              </a:path>
            </a:pathLst>
          </a:custGeom>
          <a:noFill/>
          <a:ln w="3175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
        <p:nvSpPr>
          <p:cNvPr id="14" name="Freeform 10">
            <a:extLst>
              <a:ext uri="{FF2B5EF4-FFF2-40B4-BE49-F238E27FC236}">
                <a16:creationId xmlns:a16="http://schemas.microsoft.com/office/drawing/2014/main" id="{7960D9CC-00E4-5A35-3A44-7E4F51539683}"/>
              </a:ext>
            </a:extLst>
          </p:cNvPr>
          <p:cNvSpPr>
            <a:spLocks/>
          </p:cNvSpPr>
          <p:nvPr/>
        </p:nvSpPr>
        <p:spPr bwMode="auto">
          <a:xfrm>
            <a:off x="6248400" y="5081588"/>
            <a:ext cx="2578100" cy="1587"/>
          </a:xfrm>
          <a:custGeom>
            <a:avLst/>
            <a:gdLst>
              <a:gd name="T0" fmla="*/ 0 w 1624"/>
              <a:gd name="T1" fmla="*/ 0 h 1"/>
              <a:gd name="T2" fmla="*/ 2147483646 w 1624"/>
              <a:gd name="T3" fmla="*/ 0 h 1"/>
              <a:gd name="T4" fmla="*/ 0 60000 65536"/>
              <a:gd name="T5" fmla="*/ 0 60000 65536"/>
              <a:gd name="T6" fmla="*/ 0 w 1624"/>
              <a:gd name="T7" fmla="*/ 0 h 1"/>
              <a:gd name="T8" fmla="*/ 1624 w 1624"/>
              <a:gd name="T9" fmla="*/ 1 h 1"/>
            </a:gdLst>
            <a:ahLst/>
            <a:cxnLst>
              <a:cxn ang="T4">
                <a:pos x="T0" y="T1"/>
              </a:cxn>
              <a:cxn ang="T5">
                <a:pos x="T2" y="T3"/>
              </a:cxn>
            </a:cxnLst>
            <a:rect l="T6" t="T7" r="T8" b="T9"/>
            <a:pathLst>
              <a:path w="1624" h="1">
                <a:moveTo>
                  <a:pt x="0" y="0"/>
                </a:moveTo>
                <a:lnTo>
                  <a:pt x="1624" y="0"/>
                </a:lnTo>
              </a:path>
            </a:pathLst>
          </a:custGeom>
          <a:noFill/>
          <a:ln w="3175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grpSp>
        <p:nvGrpSpPr>
          <p:cNvPr id="15" name="Group 14">
            <a:extLst>
              <a:ext uri="{FF2B5EF4-FFF2-40B4-BE49-F238E27FC236}">
                <a16:creationId xmlns:a16="http://schemas.microsoft.com/office/drawing/2014/main" id="{6C0F3C5C-837F-A706-0EE6-025853709ECE}"/>
              </a:ext>
            </a:extLst>
          </p:cNvPr>
          <p:cNvGrpSpPr/>
          <p:nvPr/>
        </p:nvGrpSpPr>
        <p:grpSpPr>
          <a:xfrm>
            <a:off x="9069546" y="-1922017"/>
            <a:ext cx="4126653" cy="5507695"/>
            <a:chOff x="9097364" y="-1950592"/>
            <a:chExt cx="4126653" cy="5507695"/>
          </a:xfrm>
        </p:grpSpPr>
        <p:sp>
          <p:nvSpPr>
            <p:cNvPr id="16" name="Isosceles Triangle 7">
              <a:extLst>
                <a:ext uri="{FF2B5EF4-FFF2-40B4-BE49-F238E27FC236}">
                  <a16:creationId xmlns:a16="http://schemas.microsoft.com/office/drawing/2014/main" id="{0DA9A01A-224C-55BA-77EA-0F9D86B892CF}"/>
                </a:ext>
              </a:extLst>
            </p:cNvPr>
            <p:cNvSpPr/>
            <p:nvPr/>
          </p:nvSpPr>
          <p:spPr bwMode="auto">
            <a:xfrm rot="2808625">
              <a:off x="8272926" y="-901055"/>
              <a:ext cx="5507695" cy="3408622"/>
            </a:xfrm>
            <a:custGeom>
              <a:avLst/>
              <a:gdLst>
                <a:gd name="connsiteX0" fmla="*/ 0 w 6172200"/>
                <a:gd name="connsiteY0" fmla="*/ 3332162 h 3332162"/>
                <a:gd name="connsiteX1" fmla="*/ 3140539 w 6172200"/>
                <a:gd name="connsiteY1" fmla="*/ 0 h 3332162"/>
                <a:gd name="connsiteX2" fmla="*/ 6172200 w 6172200"/>
                <a:gd name="connsiteY2" fmla="*/ 3332162 h 3332162"/>
                <a:gd name="connsiteX3" fmla="*/ 0 w 6172200"/>
                <a:gd name="connsiteY3" fmla="*/ 3332162 h 3332162"/>
                <a:gd name="connsiteX0" fmla="*/ 0 w 5244663"/>
                <a:gd name="connsiteY0" fmla="*/ 3332162 h 3332162"/>
                <a:gd name="connsiteX1" fmla="*/ 3140539 w 5244663"/>
                <a:gd name="connsiteY1" fmla="*/ 0 h 3332162"/>
                <a:gd name="connsiteX2" fmla="*/ 5244663 w 5244663"/>
                <a:gd name="connsiteY2" fmla="*/ 2083076 h 3332162"/>
                <a:gd name="connsiteX3" fmla="*/ 0 w 5244663"/>
                <a:gd name="connsiteY3" fmla="*/ 3332162 h 3332162"/>
                <a:gd name="connsiteX0" fmla="*/ 0 w 5189287"/>
                <a:gd name="connsiteY0" fmla="*/ 3343238 h 3343238"/>
                <a:gd name="connsiteX1" fmla="*/ 3085163 w 5189287"/>
                <a:gd name="connsiteY1" fmla="*/ 0 h 3343238"/>
                <a:gd name="connsiteX2" fmla="*/ 5189287 w 5189287"/>
                <a:gd name="connsiteY2" fmla="*/ 2083076 h 3343238"/>
                <a:gd name="connsiteX3" fmla="*/ 0 w 5189287"/>
                <a:gd name="connsiteY3" fmla="*/ 3343238 h 3343238"/>
                <a:gd name="connsiteX0" fmla="*/ 0 w 5846144"/>
                <a:gd name="connsiteY0" fmla="*/ 3343238 h 3343238"/>
                <a:gd name="connsiteX1" fmla="*/ 3085163 w 5846144"/>
                <a:gd name="connsiteY1" fmla="*/ 0 h 3343238"/>
                <a:gd name="connsiteX2" fmla="*/ 5846144 w 5846144"/>
                <a:gd name="connsiteY2" fmla="*/ 2682260 h 3343238"/>
                <a:gd name="connsiteX3" fmla="*/ 0 w 5846144"/>
                <a:gd name="connsiteY3" fmla="*/ 3343238 h 3343238"/>
                <a:gd name="connsiteX0" fmla="*/ 0 w 5428899"/>
                <a:gd name="connsiteY0" fmla="*/ 3343238 h 3343238"/>
                <a:gd name="connsiteX1" fmla="*/ 3085163 w 5428899"/>
                <a:gd name="connsiteY1" fmla="*/ 0 h 3343238"/>
                <a:gd name="connsiteX2" fmla="*/ 5428899 w 5428899"/>
                <a:gd name="connsiteY2" fmla="*/ 2273165 h 3343238"/>
                <a:gd name="connsiteX3" fmla="*/ 0 w 5428899"/>
                <a:gd name="connsiteY3" fmla="*/ 3343238 h 3343238"/>
                <a:gd name="connsiteX0" fmla="*/ 0 w 5507695"/>
                <a:gd name="connsiteY0" fmla="*/ 3408622 h 3408622"/>
                <a:gd name="connsiteX1" fmla="*/ 3163959 w 5507695"/>
                <a:gd name="connsiteY1" fmla="*/ 0 h 3408622"/>
                <a:gd name="connsiteX2" fmla="*/ 5507695 w 5507695"/>
                <a:gd name="connsiteY2" fmla="*/ 2273165 h 3408622"/>
                <a:gd name="connsiteX3" fmla="*/ 0 w 5507695"/>
                <a:gd name="connsiteY3" fmla="*/ 3408622 h 3408622"/>
              </a:gdLst>
              <a:ahLst/>
              <a:cxnLst>
                <a:cxn ang="0">
                  <a:pos x="connsiteX0" y="connsiteY0"/>
                </a:cxn>
                <a:cxn ang="0">
                  <a:pos x="connsiteX1" y="connsiteY1"/>
                </a:cxn>
                <a:cxn ang="0">
                  <a:pos x="connsiteX2" y="connsiteY2"/>
                </a:cxn>
                <a:cxn ang="0">
                  <a:pos x="connsiteX3" y="connsiteY3"/>
                </a:cxn>
              </a:cxnLst>
              <a:rect l="l" t="t" r="r" b="b"/>
              <a:pathLst>
                <a:path w="5507695" h="3408622">
                  <a:moveTo>
                    <a:pt x="0" y="3408622"/>
                  </a:moveTo>
                  <a:lnTo>
                    <a:pt x="3163959" y="0"/>
                  </a:lnTo>
                  <a:lnTo>
                    <a:pt x="5507695" y="2273165"/>
                  </a:lnTo>
                  <a:lnTo>
                    <a:pt x="0" y="3408622"/>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17" name="TextBox 16">
              <a:extLst>
                <a:ext uri="{FF2B5EF4-FFF2-40B4-BE49-F238E27FC236}">
                  <a16:creationId xmlns:a16="http://schemas.microsoft.com/office/drawing/2014/main" id="{307B52AD-45E9-03DA-20DE-1854D1B4DF58}"/>
                </a:ext>
              </a:extLst>
            </p:cNvPr>
            <p:cNvSpPr txBox="1"/>
            <p:nvPr/>
          </p:nvSpPr>
          <p:spPr>
            <a:xfrm rot="2098590">
              <a:off x="9097364" y="1008898"/>
              <a:ext cx="4126653" cy="879087"/>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a:spAutoFit/>
            </a:bodyPr>
            <a:lstStyle>
              <a:defPPr>
                <a:defRPr lang="en-US"/>
              </a:defPPr>
              <a:lvl1pPr marL="342900" marR="0" lvl="0" indent="-342900" algn="ctr" defTabSz="914400" eaLnBrk="0" latinLnBrk="0" hangingPunct="0">
                <a:lnSpc>
                  <a:spcPct val="100000"/>
                </a:lnSpc>
                <a:spcBef>
                  <a:spcPct val="20000"/>
                </a:spcBef>
                <a:buClrTx/>
                <a:buSzTx/>
                <a:buFontTx/>
                <a:buNone/>
                <a:tabLst/>
                <a:defRPr kumimoji="0" sz="9600" b="1" i="0" u="none" strike="noStrike" kern="0" cap="none" spc="0" normalizeH="0" baseline="0">
                  <a:ln>
                    <a:solidFill>
                      <a:schemeClr val="bg1"/>
                    </a:solidFill>
                  </a:ln>
                  <a:solidFill>
                    <a:schemeClr val="bg1"/>
                  </a:solidFill>
                  <a:effectLst/>
                  <a:uLnTx/>
                  <a:uFillTx/>
                  <a:latin typeface="Dreaming Outloud Pro" panose="020B0604020202020204" pitchFamily="66" charset="0"/>
                  <a:cs typeface="Dreaming Outloud Pro" panose="020B0604020202020204" pitchFamily="66"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nSpc>
                  <a:spcPts val="4500"/>
                </a:lnSpc>
                <a:spcBef>
                  <a:spcPts val="0"/>
                </a:spcBef>
              </a:pPr>
              <a:r>
                <a:rPr lang="fr-FR" sz="13800" dirty="0">
                  <a:latin typeface="Cubano" panose="00000500000000000000" pitchFamily="50" charset="0"/>
                </a:rPr>
                <a:t>3</a:t>
              </a:r>
            </a:p>
          </p:txBody>
        </p:sp>
      </p:grpSp>
    </p:spTree>
    <p:custDataLst>
      <p:tags r:id="rId1"/>
    </p:custDataLst>
    <p:extLst>
      <p:ext uri="{BB962C8B-B14F-4D97-AF65-F5344CB8AC3E}">
        <p14:creationId xmlns:p14="http://schemas.microsoft.com/office/powerpoint/2010/main" val="807746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59EA-0BCE-4332-BDD7-168340E1BE8B}"/>
              </a:ext>
            </a:extLst>
          </p:cNvPr>
          <p:cNvSpPr>
            <a:spLocks noGrp="1"/>
          </p:cNvSpPr>
          <p:nvPr>
            <p:ph type="title"/>
          </p:nvPr>
        </p:nvSpPr>
        <p:spPr/>
        <p:txBody>
          <a:bodyPr/>
          <a:lstStyle/>
          <a:p>
            <a:r>
              <a:rPr lang="fr-CA" dirty="0"/>
              <a:t>Verbes pronominaux réfléchis et réciproques</a:t>
            </a:r>
          </a:p>
        </p:txBody>
      </p:sp>
      <p:sp>
        <p:nvSpPr>
          <p:cNvPr id="13" name="Rectangle 4">
            <a:extLst>
              <a:ext uri="{FF2B5EF4-FFF2-40B4-BE49-F238E27FC236}">
                <a16:creationId xmlns:a16="http://schemas.microsoft.com/office/drawing/2014/main" id="{E3336F59-72CF-404F-9209-43FC7A88BB3F}"/>
              </a:ext>
            </a:extLst>
          </p:cNvPr>
          <p:cNvSpPr>
            <a:spLocks noChangeArrowheads="1"/>
          </p:cNvSpPr>
          <p:nvPr/>
        </p:nvSpPr>
        <p:spPr bwMode="auto">
          <a:xfrm>
            <a:off x="5956300" y="1177925"/>
            <a:ext cx="1562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4400" b="0" i="0" u="none" strike="noStrike" kern="0" cap="none" spc="0" normalizeH="0" baseline="0" noProof="0">
                <a:ln>
                  <a:noFill/>
                </a:ln>
                <a:solidFill>
                  <a:srgbClr val="000000"/>
                </a:solidFill>
                <a:effectLst/>
                <a:uLnTx/>
                <a:uFillTx/>
                <a:latin typeface="Arial" panose="020B0604020202020204" pitchFamily="34" charset="0"/>
                <a:cs typeface="+mn-cs"/>
              </a:rPr>
              <a:t>laver</a:t>
            </a:r>
            <a:r>
              <a:rPr kumimoji="0" lang="en-US" altLang="fr-FR" sz="4400" b="0" i="0" u="none" strike="noStrike" kern="0" cap="none" spc="0" normalizeH="0" baseline="0" noProof="0">
                <a:ln>
                  <a:noFill/>
                </a:ln>
                <a:solidFill>
                  <a:srgbClr val="000000"/>
                </a:solidFill>
                <a:effectLst/>
                <a:uLnTx/>
                <a:uFillTx/>
                <a:latin typeface="Arial" panose="020B0604020202020204" pitchFamily="34" charset="0"/>
                <a:cs typeface="+mn-cs"/>
              </a:rPr>
              <a:t> </a:t>
            </a:r>
            <a:endParaRPr kumimoji="0" lang="fr-FR" altLang="fr-FR" sz="44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4" name="Rectangle 5">
            <a:extLst>
              <a:ext uri="{FF2B5EF4-FFF2-40B4-BE49-F238E27FC236}">
                <a16:creationId xmlns:a16="http://schemas.microsoft.com/office/drawing/2014/main" id="{0A01C54D-D186-21CE-FA2E-64D095193C36}"/>
              </a:ext>
            </a:extLst>
          </p:cNvPr>
          <p:cNvSpPr>
            <a:spLocks noChangeArrowheads="1"/>
          </p:cNvSpPr>
          <p:nvPr/>
        </p:nvSpPr>
        <p:spPr bwMode="auto">
          <a:xfrm>
            <a:off x="5194300" y="1177925"/>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400" b="0" i="0" u="none" strike="noStrike" kern="0" cap="none" spc="0" normalizeH="0" baseline="0" noProof="0">
                <a:ln>
                  <a:noFill/>
                </a:ln>
                <a:solidFill>
                  <a:srgbClr val="333766"/>
                </a:solidFill>
                <a:effectLst/>
                <a:uLnTx/>
                <a:uFillTx/>
                <a:latin typeface="Arial" panose="020B0604020202020204" pitchFamily="34" charset="0"/>
                <a:cs typeface="+mn-cs"/>
              </a:rPr>
              <a:t>se</a:t>
            </a:r>
          </a:p>
        </p:txBody>
      </p:sp>
      <p:grpSp>
        <p:nvGrpSpPr>
          <p:cNvPr id="15" name="Group 11">
            <a:extLst>
              <a:ext uri="{FF2B5EF4-FFF2-40B4-BE49-F238E27FC236}">
                <a16:creationId xmlns:a16="http://schemas.microsoft.com/office/drawing/2014/main" id="{4D1F2CA5-F6AC-84DD-79DB-E770F76ADD76}"/>
              </a:ext>
            </a:extLst>
          </p:cNvPr>
          <p:cNvGrpSpPr>
            <a:grpSpLocks/>
          </p:cNvGrpSpPr>
          <p:nvPr/>
        </p:nvGrpSpPr>
        <p:grpSpPr bwMode="auto">
          <a:xfrm>
            <a:off x="1689100" y="1922463"/>
            <a:ext cx="3657600" cy="3006725"/>
            <a:chOff x="240" y="1824"/>
            <a:chExt cx="2304" cy="1894"/>
          </a:xfrm>
        </p:grpSpPr>
        <p:sp>
          <p:nvSpPr>
            <p:cNvPr id="16" name="Rectangle 6">
              <a:extLst>
                <a:ext uri="{FF2B5EF4-FFF2-40B4-BE49-F238E27FC236}">
                  <a16:creationId xmlns:a16="http://schemas.microsoft.com/office/drawing/2014/main" id="{04E6DFE3-2C22-3410-693F-66A5BB7E78FB}"/>
                </a:ext>
              </a:extLst>
            </p:cNvPr>
            <p:cNvSpPr>
              <a:spLocks noChangeArrowheads="1"/>
            </p:cNvSpPr>
            <p:nvPr/>
          </p:nvSpPr>
          <p:spPr bwMode="auto">
            <a:xfrm>
              <a:off x="240" y="1824"/>
              <a:ext cx="230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rPr>
                <a:t>Jean </a:t>
              </a:r>
              <a:r>
                <a:rPr kumimoji="0" lang="fr-CA" altLang="fr-FR" sz="2400" b="1" i="0" u="none" strike="noStrike" kern="0" cap="none" spc="0" normalizeH="0" baseline="0" noProof="0">
                  <a:ln>
                    <a:noFill/>
                  </a:ln>
                  <a:solidFill>
                    <a:srgbClr val="000000"/>
                  </a:solidFill>
                  <a:effectLst/>
                  <a:uLnTx/>
                  <a:uFillTx/>
                  <a:latin typeface="Arial" panose="020B0604020202020204" pitchFamily="34" charset="0"/>
                  <a:cs typeface="+mn-cs"/>
                </a:rPr>
                <a:t>lave</a:t>
              </a:r>
              <a:r>
                <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rPr>
                <a:t> son chien.</a:t>
              </a:r>
              <a:endParaRPr kumimoji="0" lang="fr-FR" altLang="fr-FR" sz="24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pic>
          <p:nvPicPr>
            <p:cNvPr id="17" name="Picture 9" descr="lave-le-chien1">
              <a:extLst>
                <a:ext uri="{FF2B5EF4-FFF2-40B4-BE49-F238E27FC236}">
                  <a16:creationId xmlns:a16="http://schemas.microsoft.com/office/drawing/2014/main" id="{81206B8C-135D-C4D3-C2B7-B092B2D87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2160"/>
              <a:ext cx="1894" cy="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2">
            <a:extLst>
              <a:ext uri="{FF2B5EF4-FFF2-40B4-BE49-F238E27FC236}">
                <a16:creationId xmlns:a16="http://schemas.microsoft.com/office/drawing/2014/main" id="{B81396D1-3962-2101-28C3-0C3F2478F8DE}"/>
              </a:ext>
            </a:extLst>
          </p:cNvPr>
          <p:cNvGrpSpPr>
            <a:grpSpLocks/>
          </p:cNvGrpSpPr>
          <p:nvPr/>
        </p:nvGrpSpPr>
        <p:grpSpPr bwMode="auto">
          <a:xfrm>
            <a:off x="8051800" y="1922463"/>
            <a:ext cx="2286000" cy="3733800"/>
            <a:chOff x="4176" y="1824"/>
            <a:chExt cx="1440" cy="2352"/>
          </a:xfrm>
        </p:grpSpPr>
        <p:sp>
          <p:nvSpPr>
            <p:cNvPr id="19" name="Rectangle 7">
              <a:extLst>
                <a:ext uri="{FF2B5EF4-FFF2-40B4-BE49-F238E27FC236}">
                  <a16:creationId xmlns:a16="http://schemas.microsoft.com/office/drawing/2014/main" id="{081874E1-2B99-7DCA-1D9A-9FE85A76F7F6}"/>
                </a:ext>
              </a:extLst>
            </p:cNvPr>
            <p:cNvSpPr>
              <a:spLocks noChangeArrowheads="1"/>
            </p:cNvSpPr>
            <p:nvPr/>
          </p:nvSpPr>
          <p:spPr bwMode="auto">
            <a:xfrm>
              <a:off x="4176" y="1824"/>
              <a:ext cx="144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Jean </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se lave</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pic>
          <p:nvPicPr>
            <p:cNvPr id="20" name="Picture 10" descr="selave">
              <a:extLst>
                <a:ext uri="{FF2B5EF4-FFF2-40B4-BE49-F238E27FC236}">
                  <a16:creationId xmlns:a16="http://schemas.microsoft.com/office/drawing/2014/main" id="{727297A8-A2B0-A7D5-91A2-BD33FA0173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9" y="2160"/>
              <a:ext cx="1229"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8">
            <a:extLst>
              <a:ext uri="{FF2B5EF4-FFF2-40B4-BE49-F238E27FC236}">
                <a16:creationId xmlns:a16="http://schemas.microsoft.com/office/drawing/2014/main" id="{2A826A7A-0C63-BA24-3FBE-8AC08E93D0EA}"/>
              </a:ext>
            </a:extLst>
          </p:cNvPr>
          <p:cNvSpPr>
            <a:spLocks noChangeArrowheads="1"/>
          </p:cNvSpPr>
          <p:nvPr/>
        </p:nvSpPr>
        <p:spPr bwMode="auto">
          <a:xfrm>
            <a:off x="5156200" y="5597525"/>
            <a:ext cx="2286000" cy="685800"/>
          </a:xfrm>
          <a:prstGeom prst="rect">
            <a:avLst/>
          </a:prstGeom>
          <a:solidFill>
            <a:srgbClr val="2274A5"/>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r>
              <a:rPr lang="fr-FR" sz="2400" dirty="0">
                <a:latin typeface="Arial" charset="0"/>
                <a:cs typeface="+mn-cs"/>
              </a:rPr>
              <a:t>laver = se laver</a:t>
            </a:r>
          </a:p>
        </p:txBody>
      </p:sp>
      <p:sp>
        <p:nvSpPr>
          <p:cNvPr id="22" name="Rectangle 21">
            <a:extLst>
              <a:ext uri="{FF2B5EF4-FFF2-40B4-BE49-F238E27FC236}">
                <a16:creationId xmlns:a16="http://schemas.microsoft.com/office/drawing/2014/main" id="{E77E41A4-93B7-0FEF-D89F-229A48A86B1A}"/>
              </a:ext>
            </a:extLst>
          </p:cNvPr>
          <p:cNvSpPr/>
          <p:nvPr/>
        </p:nvSpPr>
        <p:spPr>
          <a:xfrm>
            <a:off x="11622982" y="6765449"/>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spTree>
    <p:custDataLst>
      <p:tags r:id="rId1"/>
    </p:custDataLst>
    <p:extLst>
      <p:ext uri="{BB962C8B-B14F-4D97-AF65-F5344CB8AC3E}">
        <p14:creationId xmlns:p14="http://schemas.microsoft.com/office/powerpoint/2010/main" val="934836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1+#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B479-6AE8-F912-4E4E-755B6BF37AC1}"/>
              </a:ext>
            </a:extLst>
          </p:cNvPr>
          <p:cNvSpPr>
            <a:spLocks noGrp="1"/>
          </p:cNvSpPr>
          <p:nvPr>
            <p:ph type="title"/>
          </p:nvPr>
        </p:nvSpPr>
        <p:spPr/>
        <p:txBody>
          <a:bodyPr/>
          <a:lstStyle/>
          <a:p>
            <a:r>
              <a:rPr lang="fr-CA" dirty="0"/>
              <a:t>Verbes pronominaux réfléchis</a:t>
            </a:r>
          </a:p>
        </p:txBody>
      </p:sp>
      <p:grpSp>
        <p:nvGrpSpPr>
          <p:cNvPr id="10" name="Group 16">
            <a:extLst>
              <a:ext uri="{FF2B5EF4-FFF2-40B4-BE49-F238E27FC236}">
                <a16:creationId xmlns:a16="http://schemas.microsoft.com/office/drawing/2014/main" id="{F6EEFC8F-FF8A-2A1E-FA58-97EFEBEA8CEE}"/>
              </a:ext>
            </a:extLst>
          </p:cNvPr>
          <p:cNvGrpSpPr>
            <a:grpSpLocks/>
          </p:cNvGrpSpPr>
          <p:nvPr/>
        </p:nvGrpSpPr>
        <p:grpSpPr bwMode="auto">
          <a:xfrm>
            <a:off x="2451894" y="2658507"/>
            <a:ext cx="7615237" cy="3457575"/>
            <a:chOff x="579" y="1536"/>
            <a:chExt cx="4797" cy="2178"/>
          </a:xfrm>
        </p:grpSpPr>
        <p:pic>
          <p:nvPicPr>
            <p:cNvPr id="11" name="Picture 15" descr="semaquiller">
              <a:extLst>
                <a:ext uri="{FF2B5EF4-FFF2-40B4-BE49-F238E27FC236}">
                  <a16:creationId xmlns:a16="http://schemas.microsoft.com/office/drawing/2014/main" id="{55266DCB-1D9F-C6F4-0AF7-B5C377C6D1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 y="1536"/>
              <a:ext cx="1818" cy="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a:extLst>
                <a:ext uri="{FF2B5EF4-FFF2-40B4-BE49-F238E27FC236}">
                  <a16:creationId xmlns:a16="http://schemas.microsoft.com/office/drawing/2014/main" id="{C1DEEC65-2544-A014-BAB7-80D3025AECB2}"/>
                </a:ext>
              </a:extLst>
            </p:cNvPr>
            <p:cNvSpPr>
              <a:spLocks noChangeArrowheads="1"/>
            </p:cNvSpPr>
            <p:nvPr/>
          </p:nvSpPr>
          <p:spPr bwMode="auto">
            <a:xfrm>
              <a:off x="2880" y="1986"/>
              <a:ext cx="249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3600" b="0" i="0" u="none" strike="noStrike" kern="0" cap="none" spc="0" normalizeH="0" baseline="0" noProof="0">
                  <a:ln>
                    <a:noFill/>
                  </a:ln>
                  <a:solidFill>
                    <a:srgbClr val="000000"/>
                  </a:solidFill>
                  <a:effectLst/>
                  <a:uLnTx/>
                  <a:uFillTx/>
                  <a:latin typeface="Arial" panose="020B0604020202020204" pitchFamily="34" charset="0"/>
                  <a:cs typeface="+mn-cs"/>
                </a:rPr>
                <a:t>Elle se maquille.</a:t>
              </a:r>
              <a:r>
                <a:rPr kumimoji="0" lang="en-US" altLang="fr-FR" sz="3200" b="0" i="0" u="none" strike="noStrike" kern="0" cap="none" spc="0" normalizeH="0" baseline="0" noProof="0">
                  <a:ln>
                    <a:noFill/>
                  </a:ln>
                  <a:solidFill>
                    <a:srgbClr val="000000"/>
                  </a:solidFill>
                  <a:effectLst/>
                  <a:uLnTx/>
                  <a:uFillTx/>
                  <a:latin typeface="Arial" panose="020B0604020202020204" pitchFamily="34" charset="0"/>
                  <a:cs typeface="+mn-cs"/>
                </a:rPr>
                <a:t> </a:t>
              </a:r>
              <a:endParaRPr kumimoji="0" lang="fr-FR" altLang="fr-FR" sz="32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grpSp>
      <p:sp>
        <p:nvSpPr>
          <p:cNvPr id="13" name="AutoShape 10">
            <a:extLst>
              <a:ext uri="{FF2B5EF4-FFF2-40B4-BE49-F238E27FC236}">
                <a16:creationId xmlns:a16="http://schemas.microsoft.com/office/drawing/2014/main" id="{1A53B869-191B-9271-D7CF-CF48DAA3E112}"/>
              </a:ext>
            </a:extLst>
          </p:cNvPr>
          <p:cNvSpPr>
            <a:spLocks noChangeArrowheads="1"/>
          </p:cNvSpPr>
          <p:nvPr/>
        </p:nvSpPr>
        <p:spPr bwMode="auto">
          <a:xfrm rot="10505031">
            <a:off x="4072731" y="3044204"/>
            <a:ext cx="609600" cy="1219200"/>
          </a:xfrm>
          <a:prstGeom prst="curvedRightArrow">
            <a:avLst>
              <a:gd name="adj1" fmla="val 22019"/>
              <a:gd name="adj2" fmla="val 62019"/>
              <a:gd name="adj3" fmla="val 33333"/>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4" name="AutoShape 11">
            <a:extLst>
              <a:ext uri="{FF2B5EF4-FFF2-40B4-BE49-F238E27FC236}">
                <a16:creationId xmlns:a16="http://schemas.microsoft.com/office/drawing/2014/main" id="{95F531C2-B979-E954-D4C2-EE6964C6E9A6}"/>
              </a:ext>
            </a:extLst>
          </p:cNvPr>
          <p:cNvSpPr>
            <a:spLocks noChangeArrowheads="1"/>
          </p:cNvSpPr>
          <p:nvPr/>
        </p:nvSpPr>
        <p:spPr bwMode="auto">
          <a:xfrm rot="10800000">
            <a:off x="6180931" y="4106307"/>
            <a:ext cx="1295400" cy="381000"/>
          </a:xfrm>
          <a:prstGeom prst="curvedDownArrow">
            <a:avLst>
              <a:gd name="adj1" fmla="val 68000"/>
              <a:gd name="adj2" fmla="val 136000"/>
              <a:gd name="adj3" fmla="val 33333"/>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5" name="Rectangle 14">
            <a:extLst>
              <a:ext uri="{FF2B5EF4-FFF2-40B4-BE49-F238E27FC236}">
                <a16:creationId xmlns:a16="http://schemas.microsoft.com/office/drawing/2014/main" id="{C0B43EA9-9D2C-F641-A0CB-9C9AEE0EC168}"/>
              </a:ext>
            </a:extLst>
          </p:cNvPr>
          <p:cNvSpPr/>
          <p:nvPr/>
        </p:nvSpPr>
        <p:spPr>
          <a:xfrm>
            <a:off x="0" y="6743229"/>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sp>
        <p:nvSpPr>
          <p:cNvPr id="16" name="Rectangle 37">
            <a:extLst>
              <a:ext uri="{FF2B5EF4-FFF2-40B4-BE49-F238E27FC236}">
                <a16:creationId xmlns:a16="http://schemas.microsoft.com/office/drawing/2014/main" id="{D3EDBF4B-FA9B-3B00-5187-C2B2DFF55F9A}"/>
              </a:ext>
            </a:extLst>
          </p:cNvPr>
          <p:cNvSpPr>
            <a:spLocks noChangeArrowheads="1"/>
          </p:cNvSpPr>
          <p:nvPr/>
        </p:nvSpPr>
        <p:spPr bwMode="auto">
          <a:xfrm>
            <a:off x="2271713" y="1313895"/>
            <a:ext cx="7975600" cy="609600"/>
          </a:xfrm>
          <a:prstGeom prst="rect">
            <a:avLst/>
          </a:prstGeom>
          <a:solidFill>
            <a:srgbClr val="BDD6F9">
              <a:alpha val="48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a:r>
              <a:rPr lang="fr-CA" sz="2500" dirty="0">
                <a:solidFill>
                  <a:schemeClr val="tx1"/>
                </a:solidFill>
                <a:latin typeface="Arial" charset="0"/>
              </a:rPr>
              <a:t>Le sujet du verbe agit sur lui-même.</a:t>
            </a:r>
            <a:r>
              <a:rPr lang="en-US" sz="2500" dirty="0">
                <a:solidFill>
                  <a:schemeClr val="tx1"/>
                </a:solidFill>
                <a:latin typeface="Arial" charset="0"/>
              </a:rPr>
              <a:t> </a:t>
            </a:r>
            <a:endParaRPr lang="fr-FR" sz="2500" dirty="0">
              <a:solidFill>
                <a:schemeClr val="tx1"/>
              </a:solidFill>
              <a:latin typeface="Arial" charset="0"/>
            </a:endParaRPr>
          </a:p>
        </p:txBody>
      </p:sp>
    </p:spTree>
    <p:custDataLst>
      <p:tags r:id="rId1"/>
    </p:custDataLst>
    <p:extLst>
      <p:ext uri="{BB962C8B-B14F-4D97-AF65-F5344CB8AC3E}">
        <p14:creationId xmlns:p14="http://schemas.microsoft.com/office/powerpoint/2010/main" val="16526781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4EAE-B3E5-7F64-F81A-F83A8815B574}"/>
              </a:ext>
            </a:extLst>
          </p:cNvPr>
          <p:cNvSpPr>
            <a:spLocks noGrp="1"/>
          </p:cNvSpPr>
          <p:nvPr>
            <p:ph type="title"/>
          </p:nvPr>
        </p:nvSpPr>
        <p:spPr/>
        <p:txBody>
          <a:bodyPr/>
          <a:lstStyle/>
          <a:p>
            <a:r>
              <a:rPr lang="fr-FR" sz="2800" dirty="0"/>
              <a:t>Verbes pronominaux réciproques</a:t>
            </a:r>
            <a:endParaRPr lang="fr-CA" dirty="0"/>
          </a:p>
        </p:txBody>
      </p:sp>
      <p:grpSp>
        <p:nvGrpSpPr>
          <p:cNvPr id="19" name="Group 40">
            <a:extLst>
              <a:ext uri="{FF2B5EF4-FFF2-40B4-BE49-F238E27FC236}">
                <a16:creationId xmlns:a16="http://schemas.microsoft.com/office/drawing/2014/main" id="{FAA10F86-E28C-0CD6-7548-B6B48C048A4A}"/>
              </a:ext>
            </a:extLst>
          </p:cNvPr>
          <p:cNvGrpSpPr>
            <a:grpSpLocks/>
          </p:cNvGrpSpPr>
          <p:nvPr/>
        </p:nvGrpSpPr>
        <p:grpSpPr bwMode="auto">
          <a:xfrm>
            <a:off x="1574912" y="2171353"/>
            <a:ext cx="3657600" cy="3466635"/>
            <a:chOff x="192" y="1392"/>
            <a:chExt cx="2688" cy="2548"/>
          </a:xfrm>
        </p:grpSpPr>
        <p:pic>
          <p:nvPicPr>
            <p:cNvPr id="20" name="Picture 4" descr="sembrasser">
              <a:extLst>
                <a:ext uri="{FF2B5EF4-FFF2-40B4-BE49-F238E27FC236}">
                  <a16:creationId xmlns:a16="http://schemas.microsoft.com/office/drawing/2014/main" id="{243DB0DA-0E87-28C2-3EA7-31B5A34B1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1800"/>
              <a:ext cx="1892" cy="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5">
              <a:extLst>
                <a:ext uri="{FF2B5EF4-FFF2-40B4-BE49-F238E27FC236}">
                  <a16:creationId xmlns:a16="http://schemas.microsoft.com/office/drawing/2014/main" id="{410568DF-CF0A-8168-3492-A5B38793FEEA}"/>
                </a:ext>
              </a:extLst>
            </p:cNvPr>
            <p:cNvSpPr>
              <a:spLocks noChangeArrowheads="1"/>
            </p:cNvSpPr>
            <p:nvPr/>
          </p:nvSpPr>
          <p:spPr bwMode="auto">
            <a:xfrm>
              <a:off x="192" y="1392"/>
              <a:ext cx="26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Ils s’embrassent. </a:t>
              </a:r>
              <a:endPar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grpSp>
      <p:sp>
        <p:nvSpPr>
          <p:cNvPr id="22" name="AutoShape 25">
            <a:extLst>
              <a:ext uri="{FF2B5EF4-FFF2-40B4-BE49-F238E27FC236}">
                <a16:creationId xmlns:a16="http://schemas.microsoft.com/office/drawing/2014/main" id="{762A0005-7FF7-129C-A94D-B73B2BC363BE}"/>
              </a:ext>
            </a:extLst>
          </p:cNvPr>
          <p:cNvSpPr>
            <a:spLocks noChangeArrowheads="1"/>
          </p:cNvSpPr>
          <p:nvPr/>
        </p:nvSpPr>
        <p:spPr bwMode="auto">
          <a:xfrm rot="5155145">
            <a:off x="3074306" y="2256285"/>
            <a:ext cx="536575" cy="1519237"/>
          </a:xfrm>
          <a:prstGeom prst="curvedRightArrow">
            <a:avLst>
              <a:gd name="adj1" fmla="val 36624"/>
              <a:gd name="adj2" fmla="val 78413"/>
              <a:gd name="adj3" fmla="val 48134"/>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3" name="AutoShape 28">
            <a:extLst>
              <a:ext uri="{FF2B5EF4-FFF2-40B4-BE49-F238E27FC236}">
                <a16:creationId xmlns:a16="http://schemas.microsoft.com/office/drawing/2014/main" id="{3740C4EC-8492-E3CF-DB2C-0112008242D3}"/>
              </a:ext>
            </a:extLst>
          </p:cNvPr>
          <p:cNvSpPr>
            <a:spLocks noChangeArrowheads="1"/>
          </p:cNvSpPr>
          <p:nvPr/>
        </p:nvSpPr>
        <p:spPr bwMode="auto">
          <a:xfrm rot="15628482">
            <a:off x="3297350" y="4398615"/>
            <a:ext cx="598488" cy="1579563"/>
          </a:xfrm>
          <a:prstGeom prst="curvedRightArrow">
            <a:avLst>
              <a:gd name="adj1" fmla="val 25501"/>
              <a:gd name="adj2" fmla="val 78212"/>
              <a:gd name="adj3" fmla="val 40556"/>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grpSp>
        <p:nvGrpSpPr>
          <p:cNvPr id="24" name="Group 41">
            <a:extLst>
              <a:ext uri="{FF2B5EF4-FFF2-40B4-BE49-F238E27FC236}">
                <a16:creationId xmlns:a16="http://schemas.microsoft.com/office/drawing/2014/main" id="{B7651BD7-4491-6F4B-0561-A64E074B81A7}"/>
              </a:ext>
            </a:extLst>
          </p:cNvPr>
          <p:cNvGrpSpPr>
            <a:grpSpLocks/>
          </p:cNvGrpSpPr>
          <p:nvPr/>
        </p:nvGrpSpPr>
        <p:grpSpPr bwMode="auto">
          <a:xfrm>
            <a:off x="7289912" y="2171353"/>
            <a:ext cx="4267200" cy="3352800"/>
            <a:chOff x="2880" y="1440"/>
            <a:chExt cx="2688" cy="2112"/>
          </a:xfrm>
        </p:grpSpPr>
        <p:sp>
          <p:nvSpPr>
            <p:cNvPr id="25" name="Rectangle 29">
              <a:extLst>
                <a:ext uri="{FF2B5EF4-FFF2-40B4-BE49-F238E27FC236}">
                  <a16:creationId xmlns:a16="http://schemas.microsoft.com/office/drawing/2014/main" id="{BD611697-3F53-3B6C-DA75-ABFBF3873DBB}"/>
                </a:ext>
              </a:extLst>
            </p:cNvPr>
            <p:cNvSpPr>
              <a:spLocks noChangeArrowheads="1"/>
            </p:cNvSpPr>
            <p:nvPr/>
          </p:nvSpPr>
          <p:spPr bwMode="auto">
            <a:xfrm>
              <a:off x="2880" y="1440"/>
              <a:ext cx="26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Elles se téléphonent.</a:t>
              </a:r>
              <a:r>
                <a:rPr kumimoji="0" lang="en-US" altLang="fr-FR" sz="1600" b="0" i="0"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fr-FR" altLang="fr-FR" sz="16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pic>
          <p:nvPicPr>
            <p:cNvPr id="26" name="Picture 30" descr="se telephoner">
              <a:extLst>
                <a:ext uri="{FF2B5EF4-FFF2-40B4-BE49-F238E27FC236}">
                  <a16:creationId xmlns:a16="http://schemas.microsoft.com/office/drawing/2014/main" id="{03650140-1259-CC91-BF7E-2AD1F7A130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8" y="1794"/>
              <a:ext cx="1392" cy="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AutoShape 31">
            <a:extLst>
              <a:ext uri="{FF2B5EF4-FFF2-40B4-BE49-F238E27FC236}">
                <a16:creationId xmlns:a16="http://schemas.microsoft.com/office/drawing/2014/main" id="{F134831E-B784-D063-29DC-0D666B799F67}"/>
              </a:ext>
            </a:extLst>
          </p:cNvPr>
          <p:cNvSpPr>
            <a:spLocks noChangeArrowheads="1"/>
          </p:cNvSpPr>
          <p:nvPr/>
        </p:nvSpPr>
        <p:spPr bwMode="auto">
          <a:xfrm rot="20631671">
            <a:off x="7935050" y="3700908"/>
            <a:ext cx="619125" cy="1817688"/>
          </a:xfrm>
          <a:prstGeom prst="curvedRightArrow">
            <a:avLst>
              <a:gd name="adj1" fmla="val 25499"/>
              <a:gd name="adj2" fmla="val 78182"/>
              <a:gd name="adj3" fmla="val 40556"/>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8" name="AutoShape 33">
            <a:extLst>
              <a:ext uri="{FF2B5EF4-FFF2-40B4-BE49-F238E27FC236}">
                <a16:creationId xmlns:a16="http://schemas.microsoft.com/office/drawing/2014/main" id="{71EE8B12-3B31-3125-EE05-BF6EB874DA86}"/>
              </a:ext>
            </a:extLst>
          </p:cNvPr>
          <p:cNvSpPr>
            <a:spLocks noChangeArrowheads="1"/>
          </p:cNvSpPr>
          <p:nvPr/>
        </p:nvSpPr>
        <p:spPr bwMode="auto">
          <a:xfrm rot="9084984">
            <a:off x="10048895" y="2664605"/>
            <a:ext cx="730250" cy="1844675"/>
          </a:xfrm>
          <a:prstGeom prst="curvedRightArrow">
            <a:avLst>
              <a:gd name="adj1" fmla="val 25506"/>
              <a:gd name="adj2" fmla="val 54627"/>
              <a:gd name="adj3" fmla="val 40556"/>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9" name="Rectangle 34">
            <a:extLst>
              <a:ext uri="{FF2B5EF4-FFF2-40B4-BE49-F238E27FC236}">
                <a16:creationId xmlns:a16="http://schemas.microsoft.com/office/drawing/2014/main" id="{8229708F-DC41-9A6E-0D31-3A8764D6DDCD}"/>
              </a:ext>
            </a:extLst>
          </p:cNvPr>
          <p:cNvSpPr>
            <a:spLocks noChangeArrowheads="1"/>
          </p:cNvSpPr>
          <p:nvPr/>
        </p:nvSpPr>
        <p:spPr bwMode="auto">
          <a:xfrm>
            <a:off x="7518512" y="5524153"/>
            <a:ext cx="426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000" b="0" i="0" u="none" strike="noStrike" kern="0" cap="none" spc="0" normalizeH="0" baseline="0" noProof="0">
                <a:ln>
                  <a:noFill/>
                </a:ln>
                <a:solidFill>
                  <a:srgbClr val="000000"/>
                </a:solidFill>
                <a:effectLst/>
                <a:uLnTx/>
                <a:uFillTx/>
                <a:latin typeface="Arial" panose="020B0604020202020204" pitchFamily="34" charset="0"/>
                <a:cs typeface="+mn-cs"/>
              </a:rPr>
              <a:t>Elles se téléphonent </a:t>
            </a:r>
            <a:r>
              <a:rPr kumimoji="0" lang="fr-CA" altLang="fr-FR" sz="2000" b="1" i="0" u="none" strike="noStrike" kern="0" cap="none" spc="0" normalizeH="0" baseline="0" noProof="0">
                <a:ln>
                  <a:noFill/>
                </a:ln>
                <a:solidFill>
                  <a:srgbClr val="000000"/>
                </a:solidFill>
                <a:effectLst/>
                <a:uLnTx/>
                <a:uFillTx/>
                <a:latin typeface="Arial" panose="020B0604020202020204" pitchFamily="34" charset="0"/>
                <a:cs typeface="+mn-cs"/>
              </a:rPr>
              <a:t>l’une à l’autre</a:t>
            </a:r>
            <a:r>
              <a:rPr kumimoji="0" lang="fr-CA" altLang="fr-FR" sz="2000" b="0" i="0" u="none" strike="noStrike" kern="0" cap="none" spc="0" normalizeH="0" baseline="0" noProof="0">
                <a:ln>
                  <a:noFill/>
                </a:ln>
                <a:solidFill>
                  <a:srgbClr val="000000"/>
                </a:solidFill>
                <a:effectLst/>
                <a:uLnTx/>
                <a:uFillTx/>
                <a:latin typeface="Arial" panose="020B0604020202020204" pitchFamily="34" charset="0"/>
                <a:cs typeface="+mn-cs"/>
              </a:rPr>
              <a:t>.</a:t>
            </a:r>
            <a:r>
              <a:rPr kumimoji="0" lang="en-US" altLang="fr-FR" sz="2000" b="0" i="0" u="none" strike="noStrike" kern="0" cap="none" spc="0" normalizeH="0" baseline="0" noProof="0">
                <a:ln>
                  <a:noFill/>
                </a:ln>
                <a:solidFill>
                  <a:srgbClr val="000000"/>
                </a:solidFill>
                <a:effectLst/>
                <a:uLnTx/>
                <a:uFillTx/>
                <a:latin typeface="Arial" panose="020B0604020202020204" pitchFamily="34" charset="0"/>
                <a:cs typeface="+mn-cs"/>
              </a:rPr>
              <a:t> </a:t>
            </a:r>
            <a:endParaRPr kumimoji="0" lang="fr-FR" altLang="fr-FR" sz="20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30" name="Rectangle 36">
            <a:extLst>
              <a:ext uri="{FF2B5EF4-FFF2-40B4-BE49-F238E27FC236}">
                <a16:creationId xmlns:a16="http://schemas.microsoft.com/office/drawing/2014/main" id="{4430070D-38CD-C9EF-9093-853D2AA8A6EB}"/>
              </a:ext>
            </a:extLst>
          </p:cNvPr>
          <p:cNvSpPr>
            <a:spLocks noChangeArrowheads="1"/>
          </p:cNvSpPr>
          <p:nvPr/>
        </p:nvSpPr>
        <p:spPr bwMode="auto">
          <a:xfrm>
            <a:off x="1498712" y="5524153"/>
            <a:ext cx="426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000" b="0" i="0" u="none" strike="noStrike" kern="0" cap="none" spc="0" normalizeH="0" baseline="0" noProof="0">
                <a:ln>
                  <a:noFill/>
                </a:ln>
                <a:solidFill>
                  <a:srgbClr val="000000"/>
                </a:solidFill>
                <a:effectLst/>
                <a:uLnTx/>
                <a:uFillTx/>
                <a:latin typeface="Arial" panose="020B0604020202020204" pitchFamily="34" charset="0"/>
                <a:cs typeface="+mn-cs"/>
              </a:rPr>
              <a:t>Ils s’embrassent </a:t>
            </a:r>
            <a:r>
              <a:rPr kumimoji="0" lang="fr-CA" altLang="fr-FR" sz="2000" b="1" i="0" u="none" strike="noStrike" kern="0" cap="none" spc="0" normalizeH="0" baseline="0" noProof="0">
                <a:ln>
                  <a:noFill/>
                </a:ln>
                <a:solidFill>
                  <a:srgbClr val="000000"/>
                </a:solidFill>
                <a:effectLst/>
                <a:uLnTx/>
                <a:uFillTx/>
                <a:latin typeface="Arial" panose="020B0604020202020204" pitchFamily="34" charset="0"/>
                <a:cs typeface="+mn-cs"/>
              </a:rPr>
              <a:t>l’un l’autre</a:t>
            </a:r>
            <a:r>
              <a:rPr kumimoji="0" lang="fr-CA" altLang="fr-FR" sz="2000" b="0" i="0" u="none" strike="noStrike" kern="0" cap="none" spc="0" normalizeH="0" baseline="0" noProof="0">
                <a:ln>
                  <a:noFill/>
                </a:ln>
                <a:solidFill>
                  <a:srgbClr val="000000"/>
                </a:solidFill>
                <a:effectLst/>
                <a:uLnTx/>
                <a:uFillTx/>
                <a:latin typeface="Arial" panose="020B0604020202020204" pitchFamily="34" charset="0"/>
                <a:cs typeface="+mn-cs"/>
              </a:rPr>
              <a:t>.</a:t>
            </a:r>
            <a:r>
              <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rPr>
              <a:t> </a:t>
            </a:r>
            <a:endPar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31" name="Rectangle 37">
            <a:extLst>
              <a:ext uri="{FF2B5EF4-FFF2-40B4-BE49-F238E27FC236}">
                <a16:creationId xmlns:a16="http://schemas.microsoft.com/office/drawing/2014/main" id="{B9492A80-44DF-1596-0D1D-21B12ADF62B2}"/>
              </a:ext>
            </a:extLst>
          </p:cNvPr>
          <p:cNvSpPr>
            <a:spLocks noChangeArrowheads="1"/>
          </p:cNvSpPr>
          <p:nvPr/>
        </p:nvSpPr>
        <p:spPr bwMode="auto">
          <a:xfrm>
            <a:off x="1250949" y="1256953"/>
            <a:ext cx="9985375" cy="609600"/>
          </a:xfrm>
          <a:prstGeom prst="rect">
            <a:avLst/>
          </a:prstGeom>
          <a:solidFill>
            <a:srgbClr val="BDD6F9">
              <a:alpha val="48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fr-CA" sz="2500" dirty="0">
                <a:latin typeface="Arial" charset="0"/>
                <a:cs typeface="+mn-cs"/>
              </a:rPr>
              <a:t>Deux ou plusieurs sujets exercent l’action l’un sur l’autre.</a:t>
            </a:r>
            <a:endParaRPr lang="fr-FR" sz="2500" dirty="0">
              <a:latin typeface="Arial" charset="0"/>
              <a:cs typeface="+mn-cs"/>
            </a:endParaRPr>
          </a:p>
        </p:txBody>
      </p:sp>
      <p:sp>
        <p:nvSpPr>
          <p:cNvPr id="32" name="Line 38">
            <a:extLst>
              <a:ext uri="{FF2B5EF4-FFF2-40B4-BE49-F238E27FC236}">
                <a16:creationId xmlns:a16="http://schemas.microsoft.com/office/drawing/2014/main" id="{5FD05ACC-FF47-7209-0436-FA5114E01C23}"/>
              </a:ext>
            </a:extLst>
          </p:cNvPr>
          <p:cNvSpPr>
            <a:spLocks noChangeShapeType="1"/>
          </p:cNvSpPr>
          <p:nvPr/>
        </p:nvSpPr>
        <p:spPr bwMode="auto">
          <a:xfrm>
            <a:off x="3505312" y="5981353"/>
            <a:ext cx="1295400" cy="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33" name="Line 39">
            <a:extLst>
              <a:ext uri="{FF2B5EF4-FFF2-40B4-BE49-F238E27FC236}">
                <a16:creationId xmlns:a16="http://schemas.microsoft.com/office/drawing/2014/main" id="{4B2BDC16-6967-B606-A7B1-9C735DA8A474}"/>
              </a:ext>
            </a:extLst>
          </p:cNvPr>
          <p:cNvSpPr>
            <a:spLocks noChangeShapeType="1"/>
          </p:cNvSpPr>
          <p:nvPr/>
        </p:nvSpPr>
        <p:spPr bwMode="auto">
          <a:xfrm>
            <a:off x="9971201" y="5981353"/>
            <a:ext cx="1645920" cy="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34" name="Rectangle 33">
            <a:extLst>
              <a:ext uri="{FF2B5EF4-FFF2-40B4-BE49-F238E27FC236}">
                <a16:creationId xmlns:a16="http://schemas.microsoft.com/office/drawing/2014/main" id="{329EF6BD-2AB5-EDD0-9E6F-21590B12871F}"/>
              </a:ext>
            </a:extLst>
          </p:cNvPr>
          <p:cNvSpPr/>
          <p:nvPr/>
        </p:nvSpPr>
        <p:spPr>
          <a:xfrm rot="5400000">
            <a:off x="-313333" y="6476332"/>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spTree>
    <p:custDataLst>
      <p:tags r:id="rId1"/>
    </p:custDataLst>
    <p:extLst>
      <p:ext uri="{BB962C8B-B14F-4D97-AF65-F5344CB8AC3E}">
        <p14:creationId xmlns:p14="http://schemas.microsoft.com/office/powerpoint/2010/main" val="11553042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7" grpId="0" animBg="1"/>
      <p:bldP spid="28" grpId="0" animBg="1"/>
      <p:bldP spid="29" grpId="0"/>
      <p:bldP spid="30" grpId="0"/>
      <p:bldP spid="31" grpId="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2EAD-23B3-5091-E443-08C190992278}"/>
              </a:ext>
            </a:extLst>
          </p:cNvPr>
          <p:cNvSpPr>
            <a:spLocks noGrp="1"/>
          </p:cNvSpPr>
          <p:nvPr>
            <p:ph type="title"/>
          </p:nvPr>
        </p:nvSpPr>
        <p:spPr/>
        <p:txBody>
          <a:bodyPr/>
          <a:lstStyle/>
          <a:p>
            <a:r>
              <a:rPr lang="fr-CA" dirty="0"/>
              <a:t>Verbes essentiellement pronominaux</a:t>
            </a:r>
          </a:p>
        </p:txBody>
      </p:sp>
      <p:sp>
        <p:nvSpPr>
          <p:cNvPr id="11" name="Rectangle 4">
            <a:extLst>
              <a:ext uri="{FF2B5EF4-FFF2-40B4-BE49-F238E27FC236}">
                <a16:creationId xmlns:a16="http://schemas.microsoft.com/office/drawing/2014/main" id="{5B654A45-9940-F0F8-52D2-4A565DEB752F}"/>
              </a:ext>
            </a:extLst>
          </p:cNvPr>
          <p:cNvSpPr>
            <a:spLocks noChangeArrowheads="1"/>
          </p:cNvSpPr>
          <p:nvPr/>
        </p:nvSpPr>
        <p:spPr bwMode="auto">
          <a:xfrm>
            <a:off x="1250951" y="1177926"/>
            <a:ext cx="9985374" cy="990600"/>
          </a:xfrm>
          <a:prstGeom prst="rect">
            <a:avLst/>
          </a:prstGeom>
          <a:solidFill>
            <a:srgbClr val="BDD6F9">
              <a:alpha val="48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fr-CA" sz="2500" dirty="0">
                <a:latin typeface="Arial" charset="0"/>
                <a:cs typeface="+mn-cs"/>
              </a:rPr>
              <a:t>Le pronom réfléchi</a:t>
            </a:r>
            <a:r>
              <a:rPr lang="en-US" sz="2500" dirty="0">
                <a:latin typeface="Arial" charset="0"/>
                <a:cs typeface="+mn-cs"/>
              </a:rPr>
              <a:t> </a:t>
            </a:r>
            <a:r>
              <a:rPr lang="fr-CA" sz="2500" dirty="0">
                <a:latin typeface="Arial" charset="0"/>
                <a:cs typeface="+mn-cs"/>
              </a:rPr>
              <a:t>qui accompagne ces verbes </a:t>
            </a:r>
          </a:p>
          <a:p>
            <a:pPr algn="ctr">
              <a:defRPr/>
            </a:pPr>
            <a:r>
              <a:rPr lang="fr-CA" sz="2500" dirty="0">
                <a:latin typeface="Arial" charset="0"/>
                <a:cs typeface="+mn-cs"/>
              </a:rPr>
              <a:t>n’a pas de rôle grammatical.</a:t>
            </a:r>
            <a:r>
              <a:rPr lang="en-US" sz="2500" dirty="0">
                <a:latin typeface="Arial" charset="0"/>
                <a:cs typeface="+mn-cs"/>
              </a:rPr>
              <a:t> </a:t>
            </a:r>
            <a:endParaRPr lang="fr-FR" sz="2500" dirty="0">
              <a:latin typeface="Arial" charset="0"/>
              <a:cs typeface="+mn-cs"/>
            </a:endParaRPr>
          </a:p>
        </p:txBody>
      </p:sp>
      <p:sp>
        <p:nvSpPr>
          <p:cNvPr id="12" name="Rectangle 5">
            <a:extLst>
              <a:ext uri="{FF2B5EF4-FFF2-40B4-BE49-F238E27FC236}">
                <a16:creationId xmlns:a16="http://schemas.microsoft.com/office/drawing/2014/main" id="{87096C2E-2D27-3EF2-BEF0-FEB6ECD70B2D}"/>
              </a:ext>
            </a:extLst>
          </p:cNvPr>
          <p:cNvSpPr>
            <a:spLocks noChangeArrowheads="1"/>
          </p:cNvSpPr>
          <p:nvPr/>
        </p:nvSpPr>
        <p:spPr bwMode="auto">
          <a:xfrm>
            <a:off x="1422400" y="3190877"/>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5400" b="0" i="0" u="none" strike="noStrike" kern="0" cap="none" spc="0" normalizeH="0" baseline="0" noProof="0" dirty="0">
                <a:ln>
                  <a:noFill/>
                </a:ln>
                <a:solidFill>
                  <a:srgbClr val="000000"/>
                </a:solidFill>
                <a:effectLst/>
                <a:uLnTx/>
                <a:uFillTx/>
                <a:latin typeface="Arial" panose="020B0604020202020204" pitchFamily="34" charset="0"/>
                <a:cs typeface="+mn-cs"/>
              </a:rPr>
              <a:t>SE MOQUER</a:t>
            </a:r>
          </a:p>
        </p:txBody>
      </p:sp>
      <p:sp>
        <p:nvSpPr>
          <p:cNvPr id="13" name="Oval 6">
            <a:extLst>
              <a:ext uri="{FF2B5EF4-FFF2-40B4-BE49-F238E27FC236}">
                <a16:creationId xmlns:a16="http://schemas.microsoft.com/office/drawing/2014/main" id="{18520120-A3BC-018A-41F9-E9A74F44BE0C}"/>
              </a:ext>
            </a:extLst>
          </p:cNvPr>
          <p:cNvSpPr>
            <a:spLocks noChangeArrowheads="1"/>
          </p:cNvSpPr>
          <p:nvPr/>
        </p:nvSpPr>
        <p:spPr bwMode="auto">
          <a:xfrm>
            <a:off x="1422400" y="3096287"/>
            <a:ext cx="1143000" cy="1143000"/>
          </a:xfrm>
          <a:prstGeom prst="ellipse">
            <a:avLst/>
          </a:prstGeom>
          <a:noFill/>
          <a:ln w="381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5" name="AutoShape 10">
            <a:extLst>
              <a:ext uri="{FF2B5EF4-FFF2-40B4-BE49-F238E27FC236}">
                <a16:creationId xmlns:a16="http://schemas.microsoft.com/office/drawing/2014/main" id="{F87090C9-826E-2F15-AFC0-20E91B474BDF}"/>
              </a:ext>
            </a:extLst>
          </p:cNvPr>
          <p:cNvSpPr>
            <a:spLocks noChangeArrowheads="1"/>
          </p:cNvSpPr>
          <p:nvPr/>
        </p:nvSpPr>
        <p:spPr bwMode="auto">
          <a:xfrm rot="10800000">
            <a:off x="1422398" y="4863333"/>
            <a:ext cx="3065518" cy="1204913"/>
          </a:xfrm>
          <a:prstGeom prst="wedgeRoundRectCallout">
            <a:avLst>
              <a:gd name="adj1" fmla="val 30120"/>
              <a:gd name="adj2" fmla="val 107384"/>
              <a:gd name="adj3" fmla="val 16667"/>
            </a:avLst>
          </a:prstGeom>
          <a:solidFill>
            <a:srgbClr val="BDD6F9">
              <a:alpha val="42999"/>
            </a:srgbClr>
          </a:solidFill>
          <a:ln w="6350" algn="ctr">
            <a:solidFill>
              <a:srgbClr val="FFFFFF">
                <a:lumMod val="65000"/>
              </a:srgbClr>
            </a:solidFill>
            <a:miter lim="800000"/>
            <a:headEnd/>
            <a:tailEnd/>
          </a:ln>
          <a:effectLst/>
        </p:spPr>
        <p:txBody>
          <a:bodyPr rot="10800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latin typeface="Arial" charset="0"/>
                <a:cs typeface="+mn-cs"/>
              </a:rPr>
              <a:t>Il est impossible d’identifier </a:t>
            </a:r>
          </a:p>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latin typeface="Arial" charset="0"/>
                <a:cs typeface="+mn-cs"/>
              </a:rPr>
              <a:t>à qui ou à quoi renvoie </a:t>
            </a:r>
            <a:br>
              <a:rPr kumimoji="0" lang="fr-CA" sz="1800" b="0" i="0" u="none" strike="noStrike" kern="0" cap="none" spc="0" normalizeH="0" baseline="0" noProof="0" dirty="0">
                <a:ln>
                  <a:noFill/>
                </a:ln>
                <a:solidFill>
                  <a:sysClr val="windowText" lastClr="000000"/>
                </a:solidFill>
                <a:effectLst/>
                <a:uLnTx/>
                <a:uFillTx/>
                <a:latin typeface="Arial" charset="0"/>
                <a:cs typeface="+mn-cs"/>
              </a:rPr>
            </a:br>
            <a:r>
              <a:rPr kumimoji="0" lang="fr-CA" sz="1800" b="0" i="0" u="none" strike="noStrike" kern="0" cap="none" spc="0" normalizeH="0" baseline="0" noProof="0" dirty="0">
                <a:ln>
                  <a:noFill/>
                </a:ln>
                <a:solidFill>
                  <a:sysClr val="windowText" lastClr="000000"/>
                </a:solidFill>
                <a:effectLst/>
                <a:uLnTx/>
                <a:uFillTx/>
                <a:latin typeface="Arial" charset="0"/>
                <a:cs typeface="+mn-cs"/>
              </a:rPr>
              <a:t>ce pronom.</a:t>
            </a:r>
            <a:endParaRPr kumimoji="0" lang="fr-FR" sz="1800" b="0" i="0" u="none" strike="noStrike" kern="0" cap="none" spc="0" normalizeH="0" baseline="0" noProof="0" dirty="0">
              <a:ln>
                <a:noFill/>
              </a:ln>
              <a:solidFill>
                <a:sysClr val="windowText" lastClr="000000"/>
              </a:solidFill>
              <a:effectLst/>
              <a:uLnTx/>
              <a:uFillTx/>
              <a:latin typeface="Arial" charset="0"/>
              <a:cs typeface="+mn-cs"/>
            </a:endParaRPr>
          </a:p>
        </p:txBody>
      </p:sp>
      <p:sp>
        <p:nvSpPr>
          <p:cNvPr id="16" name="Rectangle 15">
            <a:extLst>
              <a:ext uri="{FF2B5EF4-FFF2-40B4-BE49-F238E27FC236}">
                <a16:creationId xmlns:a16="http://schemas.microsoft.com/office/drawing/2014/main" id="{9FC9E251-1A8A-2534-6E8A-2C061B3DDF00}"/>
              </a:ext>
            </a:extLst>
          </p:cNvPr>
          <p:cNvSpPr>
            <a:spLocks noChangeArrowheads="1"/>
          </p:cNvSpPr>
          <p:nvPr/>
        </p:nvSpPr>
        <p:spPr bwMode="auto">
          <a:xfrm>
            <a:off x="7228455" y="3190878"/>
            <a:ext cx="4114800" cy="1447799"/>
          </a:xfrm>
          <a:prstGeom prst="rect">
            <a:avLst/>
          </a:prstGeom>
          <a:solidFill>
            <a:srgbClr val="036B50"/>
          </a:solidFill>
          <a:ln>
            <a:noFill/>
          </a:ln>
        </p:spPr>
        <p:style>
          <a:lnRef idx="0">
            <a:scrgbClr r="0" g="0" b="0"/>
          </a:lnRef>
          <a:fillRef idx="0">
            <a:scrgbClr r="0" g="0" b="0"/>
          </a:fillRef>
          <a:effectRef idx="0">
            <a:scrgbClr r="0" g="0" b="0"/>
          </a:effectRef>
          <a:fontRef idx="minor">
            <a:schemeClr val="lt1"/>
          </a:fontRef>
        </p:style>
        <p:txBody>
          <a:bodyPr wrap="none" anchor="ctr"/>
          <a:lstStyle/>
          <a:p>
            <a:pPr marL="342900" marR="0" lvl="0" indent="-342900" defTabSz="914400" eaLnBrk="1" fontAlgn="auto" latinLnBrk="0" hangingPunct="1">
              <a:lnSpc>
                <a:spcPct val="100000"/>
              </a:lnSpc>
              <a:spcBef>
                <a:spcPts val="0"/>
              </a:spcBef>
              <a:spcAft>
                <a:spcPts val="0"/>
              </a:spcAft>
              <a:buClrTx/>
              <a:buSzPct val="120000"/>
              <a:buFontTx/>
              <a:buAutoNum type="arabicPeriod"/>
              <a:tabLst/>
              <a:defRPr/>
            </a:pPr>
            <a:r>
              <a:rPr kumimoji="0" lang="fr-CA" sz="2000" b="0" i="0" u="none" strike="noStrike" kern="0" cap="none" spc="0" normalizeH="0" baseline="0" noProof="0" dirty="0">
                <a:ln>
                  <a:noFill/>
                </a:ln>
                <a:solidFill>
                  <a:schemeClr val="bg1"/>
                </a:solidFill>
                <a:effectLst/>
                <a:uLnTx/>
                <a:uFillTx/>
                <a:latin typeface="Arial" charset="0"/>
                <a:cs typeface="+mn-cs"/>
              </a:rPr>
              <a:t>les verbes qui n’existent que </a:t>
            </a:r>
            <a:br>
              <a:rPr kumimoji="0" lang="fr-CA" sz="2000" b="0" i="0" u="none" strike="noStrike" kern="0" cap="none" spc="0" normalizeH="0" baseline="0" noProof="0" dirty="0">
                <a:ln>
                  <a:noFill/>
                </a:ln>
                <a:solidFill>
                  <a:schemeClr val="bg1"/>
                </a:solidFill>
                <a:effectLst/>
                <a:uLnTx/>
                <a:uFillTx/>
                <a:latin typeface="Arial" charset="0"/>
                <a:cs typeface="+mn-cs"/>
              </a:rPr>
            </a:br>
            <a:r>
              <a:rPr kumimoji="0" lang="fr-CA" sz="2000" b="0" i="0" u="none" strike="noStrike" kern="0" cap="none" spc="0" normalizeH="0" baseline="0" noProof="0" dirty="0">
                <a:ln>
                  <a:noFill/>
                </a:ln>
                <a:solidFill>
                  <a:schemeClr val="bg1"/>
                </a:solidFill>
                <a:effectLst/>
                <a:uLnTx/>
                <a:uFillTx/>
                <a:latin typeface="Arial" charset="0"/>
                <a:cs typeface="+mn-cs"/>
              </a:rPr>
              <a:t>sous la forme pronominale;</a:t>
            </a:r>
            <a:endParaRPr kumimoji="0" lang="fr-FR" sz="2000" b="0" i="0" u="none" strike="noStrike" kern="0" cap="none" spc="0" normalizeH="0" baseline="0" noProof="0" dirty="0">
              <a:ln>
                <a:noFill/>
              </a:ln>
              <a:solidFill>
                <a:schemeClr val="bg1"/>
              </a:solidFill>
              <a:effectLst/>
              <a:uLnTx/>
              <a:uFillTx/>
              <a:latin typeface="Arial" charset="0"/>
              <a:cs typeface="+mn-cs"/>
            </a:endParaRPr>
          </a:p>
        </p:txBody>
      </p:sp>
      <p:sp>
        <p:nvSpPr>
          <p:cNvPr id="17" name="Rectangle 16">
            <a:extLst>
              <a:ext uri="{FF2B5EF4-FFF2-40B4-BE49-F238E27FC236}">
                <a16:creationId xmlns:a16="http://schemas.microsoft.com/office/drawing/2014/main" id="{EFB21DF8-F2DC-4221-A3D6-DF6AA82B6423}"/>
              </a:ext>
            </a:extLst>
          </p:cNvPr>
          <p:cNvSpPr>
            <a:spLocks noChangeArrowheads="1"/>
          </p:cNvSpPr>
          <p:nvPr/>
        </p:nvSpPr>
        <p:spPr bwMode="auto">
          <a:xfrm>
            <a:off x="7228455" y="5006978"/>
            <a:ext cx="4114800" cy="1447800"/>
          </a:xfrm>
          <a:prstGeom prst="rect">
            <a:avLst/>
          </a:prstGeom>
          <a:solidFill>
            <a:srgbClr val="32936F"/>
          </a:solidFill>
          <a:ln>
            <a:noFill/>
          </a:ln>
        </p:spPr>
        <p:style>
          <a:lnRef idx="0">
            <a:scrgbClr r="0" g="0" b="0"/>
          </a:lnRef>
          <a:fillRef idx="0">
            <a:scrgbClr r="0" g="0" b="0"/>
          </a:fillRef>
          <a:effectRef idx="0">
            <a:scrgbClr r="0" g="0" b="0"/>
          </a:effectRef>
          <a:fontRef idx="minor">
            <a:schemeClr val="lt1"/>
          </a:fontRef>
        </p:style>
        <p:txBody>
          <a:bodyPr wrap="none" anchor="ctr"/>
          <a:lstStyle/>
          <a:p>
            <a:pPr marL="342900" marR="0" lvl="0" indent="-342900" defTabSz="914400" eaLnBrk="1" fontAlgn="auto" latinLnBrk="0" hangingPunct="1">
              <a:lnSpc>
                <a:spcPct val="100000"/>
              </a:lnSpc>
              <a:spcBef>
                <a:spcPts val="0"/>
              </a:spcBef>
              <a:spcAft>
                <a:spcPts val="0"/>
              </a:spcAft>
              <a:buClrTx/>
              <a:buSzPct val="120000"/>
              <a:buFontTx/>
              <a:buAutoNum type="arabicPeriod" startAt="2"/>
              <a:tabLst/>
              <a:defRPr/>
            </a:pPr>
            <a:r>
              <a:rPr kumimoji="0" lang="fr-CA" sz="2000" b="0" i="0" u="none" strike="noStrike" kern="0" cap="none" spc="0" normalizeH="0" baseline="0" noProof="0" dirty="0">
                <a:ln>
                  <a:noFill/>
                </a:ln>
                <a:solidFill>
                  <a:schemeClr val="bg1"/>
                </a:solidFill>
                <a:effectLst/>
                <a:uLnTx/>
                <a:uFillTx/>
                <a:latin typeface="Arial" charset="0"/>
                <a:cs typeface="+mn-cs"/>
              </a:rPr>
              <a:t>les verbes qui ont deux formes : </a:t>
            </a:r>
            <a:br>
              <a:rPr kumimoji="0" lang="fr-CA" sz="2000" b="0" i="0" u="none" strike="noStrike" kern="0" cap="none" spc="0" normalizeH="0" baseline="0" noProof="0" dirty="0">
                <a:ln>
                  <a:noFill/>
                </a:ln>
                <a:solidFill>
                  <a:schemeClr val="bg1"/>
                </a:solidFill>
                <a:effectLst/>
                <a:uLnTx/>
                <a:uFillTx/>
                <a:latin typeface="Arial" charset="0"/>
                <a:cs typeface="+mn-cs"/>
              </a:rPr>
            </a:br>
            <a:r>
              <a:rPr kumimoji="0" lang="fr-CA" sz="2000" b="0" i="0" u="none" strike="noStrike" kern="0" cap="none" spc="0" normalizeH="0" baseline="0" noProof="0" dirty="0">
                <a:ln>
                  <a:noFill/>
                </a:ln>
                <a:solidFill>
                  <a:schemeClr val="bg1"/>
                </a:solidFill>
                <a:effectLst/>
                <a:uLnTx/>
                <a:uFillTx/>
                <a:latin typeface="Arial" charset="0"/>
                <a:cs typeface="+mn-cs"/>
              </a:rPr>
              <a:t>la forme non pronominale et </a:t>
            </a:r>
            <a:br>
              <a:rPr kumimoji="0" lang="fr-CA" sz="2000" b="0" i="0" u="none" strike="noStrike" kern="0" cap="none" spc="0" normalizeH="0" baseline="0" noProof="0" dirty="0">
                <a:ln>
                  <a:noFill/>
                </a:ln>
                <a:solidFill>
                  <a:schemeClr val="bg1"/>
                </a:solidFill>
                <a:effectLst/>
                <a:uLnTx/>
                <a:uFillTx/>
                <a:latin typeface="Arial" charset="0"/>
                <a:cs typeface="+mn-cs"/>
              </a:rPr>
            </a:br>
            <a:r>
              <a:rPr kumimoji="0" lang="fr-CA" sz="2000" b="0" i="0" u="none" strike="noStrike" kern="0" cap="none" spc="0" normalizeH="0" baseline="0" noProof="0" dirty="0">
                <a:ln>
                  <a:noFill/>
                </a:ln>
                <a:solidFill>
                  <a:schemeClr val="bg1"/>
                </a:solidFill>
                <a:effectLst/>
                <a:uLnTx/>
                <a:uFillTx/>
                <a:latin typeface="Arial" charset="0"/>
                <a:cs typeface="+mn-cs"/>
              </a:rPr>
              <a:t>la forme pronominale.</a:t>
            </a:r>
            <a:r>
              <a:rPr kumimoji="0" lang="fr-CA" sz="1800" b="0" i="0" u="none" strike="noStrike" kern="0" cap="none" spc="0" normalizeH="0" baseline="0" noProof="0" dirty="0">
                <a:ln>
                  <a:noFill/>
                </a:ln>
                <a:solidFill>
                  <a:schemeClr val="bg1"/>
                </a:solidFill>
                <a:effectLst/>
                <a:uLnTx/>
                <a:uFillTx/>
                <a:latin typeface="Arial" charset="0"/>
                <a:cs typeface="+mn-cs"/>
              </a:rPr>
              <a:t> </a:t>
            </a:r>
            <a:endParaRPr kumimoji="0" lang="fr-FR" sz="1800" b="0" i="0" u="none" strike="noStrike" kern="0" cap="none" spc="0" normalizeH="0" baseline="0" noProof="0" dirty="0">
              <a:ln>
                <a:noFill/>
              </a:ln>
              <a:solidFill>
                <a:schemeClr val="bg1"/>
              </a:solidFill>
              <a:effectLst/>
              <a:uLnTx/>
              <a:uFillTx/>
              <a:latin typeface="Arial" charset="0"/>
              <a:cs typeface="+mn-cs"/>
            </a:endParaRPr>
          </a:p>
        </p:txBody>
      </p:sp>
      <p:sp>
        <p:nvSpPr>
          <p:cNvPr id="18" name="Rectangle 17">
            <a:extLst>
              <a:ext uri="{FF2B5EF4-FFF2-40B4-BE49-F238E27FC236}">
                <a16:creationId xmlns:a16="http://schemas.microsoft.com/office/drawing/2014/main" id="{75C26EE3-9639-F42C-AA9D-A21B18DB5933}"/>
              </a:ext>
            </a:extLst>
          </p:cNvPr>
          <p:cNvSpPr>
            <a:spLocks noChangeArrowheads="1"/>
          </p:cNvSpPr>
          <p:nvPr/>
        </p:nvSpPr>
        <p:spPr bwMode="auto">
          <a:xfrm>
            <a:off x="6669655" y="2489201"/>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2 groupes:</a:t>
            </a:r>
          </a:p>
        </p:txBody>
      </p:sp>
      <p:pic>
        <p:nvPicPr>
          <p:cNvPr id="20" name="Picture 19" descr="Icon&#10;&#10;Description automatically generated">
            <a:extLst>
              <a:ext uri="{FF2B5EF4-FFF2-40B4-BE49-F238E27FC236}">
                <a16:creationId xmlns:a16="http://schemas.microsoft.com/office/drawing/2014/main" id="{F2E5BFBE-9D12-187B-A80A-3EF8859BF326}"/>
              </a:ext>
            </a:extLst>
          </p:cNvPr>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0643522">
            <a:off x="1566071" y="1992013"/>
            <a:ext cx="629098" cy="1134283"/>
          </a:xfrm>
          <a:prstGeom prst="rect">
            <a:avLst/>
          </a:prstGeom>
        </p:spPr>
      </p:pic>
    </p:spTree>
    <p:custDataLst>
      <p:tags r:id="rId1"/>
    </p:custDataLst>
    <p:extLst>
      <p:ext uri="{BB962C8B-B14F-4D97-AF65-F5344CB8AC3E}">
        <p14:creationId xmlns:p14="http://schemas.microsoft.com/office/powerpoint/2010/main" val="27690551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5" grpId="0" animBg="1"/>
      <p:bldP spid="16" grpId="0" animBg="1"/>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51D3-D3C8-4150-BBB6-F7FCF462DE38}"/>
              </a:ext>
            </a:extLst>
          </p:cNvPr>
          <p:cNvSpPr>
            <a:spLocks noGrp="1"/>
          </p:cNvSpPr>
          <p:nvPr>
            <p:ph type="title"/>
          </p:nvPr>
        </p:nvSpPr>
        <p:spPr/>
        <p:txBody>
          <a:bodyPr/>
          <a:lstStyle/>
          <a:p>
            <a:r>
              <a:rPr lang="fr-FR" sz="2800" dirty="0"/>
              <a:t>Verbes essentiellement pronominaux</a:t>
            </a:r>
            <a:endParaRPr lang="fr-CA" dirty="0"/>
          </a:p>
        </p:txBody>
      </p:sp>
      <p:sp>
        <p:nvSpPr>
          <p:cNvPr id="14" name="Rectangle 3">
            <a:extLst>
              <a:ext uri="{FF2B5EF4-FFF2-40B4-BE49-F238E27FC236}">
                <a16:creationId xmlns:a16="http://schemas.microsoft.com/office/drawing/2014/main" id="{545E2B6D-5307-2022-79C2-1422B17EEBD3}"/>
              </a:ext>
            </a:extLst>
          </p:cNvPr>
          <p:cNvSpPr>
            <a:spLocks noChangeArrowheads="1"/>
          </p:cNvSpPr>
          <p:nvPr/>
        </p:nvSpPr>
        <p:spPr bwMode="auto">
          <a:xfrm>
            <a:off x="1230313" y="962463"/>
            <a:ext cx="10058400" cy="1005840"/>
          </a:xfrm>
          <a:prstGeom prst="rect">
            <a:avLst/>
          </a:prstGeom>
          <a:solidFill>
            <a:srgbClr val="036B50"/>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none" anchor="ctr"/>
          <a:lstStyle/>
          <a:p>
            <a:pPr marL="342900" indent="-342900" algn="ctr">
              <a:buFontTx/>
              <a:buAutoNum type="arabicPeriod"/>
              <a:defRPr/>
            </a:pPr>
            <a:r>
              <a:rPr lang="fr-CA" sz="2800" dirty="0">
                <a:latin typeface="Arial" charset="0"/>
                <a:cs typeface="+mn-cs"/>
              </a:rPr>
              <a:t>les verbes qui n’existent que sous la forme pronominale.</a:t>
            </a:r>
            <a:endParaRPr lang="fr-FR" sz="2800" dirty="0">
              <a:latin typeface="Arial" charset="0"/>
              <a:cs typeface="+mn-cs"/>
            </a:endParaRPr>
          </a:p>
        </p:txBody>
      </p:sp>
      <p:sp>
        <p:nvSpPr>
          <p:cNvPr id="15" name="Rectangle 8">
            <a:extLst>
              <a:ext uri="{FF2B5EF4-FFF2-40B4-BE49-F238E27FC236}">
                <a16:creationId xmlns:a16="http://schemas.microsoft.com/office/drawing/2014/main" id="{FE0D04CE-E580-AC29-AEE7-77186914DEB3}"/>
              </a:ext>
            </a:extLst>
          </p:cNvPr>
          <p:cNvSpPr>
            <a:spLocks noChangeArrowheads="1"/>
          </p:cNvSpPr>
          <p:nvPr/>
        </p:nvSpPr>
        <p:spPr bwMode="auto">
          <a:xfrm>
            <a:off x="4989789" y="2629338"/>
            <a:ext cx="373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4000" b="0" i="0" u="none" strike="noStrike" kern="0" cap="none" spc="0" normalizeH="0" baseline="0" noProof="0">
                <a:ln>
                  <a:noFill/>
                </a:ln>
                <a:solidFill>
                  <a:srgbClr val="000000"/>
                </a:solidFill>
                <a:effectLst/>
                <a:uLnTx/>
                <a:uFillTx/>
                <a:latin typeface="Arial" panose="020B0604020202020204" pitchFamily="34" charset="0"/>
                <a:cs typeface="+mn-cs"/>
              </a:rPr>
              <a:t>écrier </a:t>
            </a:r>
            <a:r>
              <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rPr>
              <a:t>(« to exclaim »)</a:t>
            </a:r>
            <a:r>
              <a:rPr kumimoji="0" lang="en-US" altLang="fr-FR" sz="1800" b="0" i="0" u="none" strike="noStrike" kern="0" cap="none" spc="0" normalizeH="0" baseline="0" noProof="0">
                <a:ln>
                  <a:noFill/>
                </a:ln>
                <a:solidFill>
                  <a:srgbClr val="000000"/>
                </a:solidFill>
                <a:effectLst/>
                <a:uLnTx/>
                <a:uFillTx/>
                <a:latin typeface="Arial" panose="020B0604020202020204" pitchFamily="34" charset="0"/>
                <a:cs typeface="+mn-cs"/>
              </a:rPr>
              <a:t> </a:t>
            </a:r>
            <a:endPar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6" name="Rectangle 9">
            <a:extLst>
              <a:ext uri="{FF2B5EF4-FFF2-40B4-BE49-F238E27FC236}">
                <a16:creationId xmlns:a16="http://schemas.microsoft.com/office/drawing/2014/main" id="{11C3BB96-B177-569B-A5CC-36F4C2D9F72C}"/>
              </a:ext>
            </a:extLst>
          </p:cNvPr>
          <p:cNvSpPr>
            <a:spLocks noChangeArrowheads="1"/>
          </p:cNvSpPr>
          <p:nvPr/>
        </p:nvSpPr>
        <p:spPr bwMode="auto">
          <a:xfrm>
            <a:off x="4523064" y="2791701"/>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000" b="0" i="0" u="none" strike="noStrike" kern="0" cap="none" spc="0" normalizeH="0" baseline="0" noProof="0" dirty="0">
                <a:ln>
                  <a:noFill/>
                </a:ln>
                <a:solidFill>
                  <a:srgbClr val="000000"/>
                </a:solidFill>
                <a:effectLst/>
                <a:uLnTx/>
                <a:uFillTx/>
                <a:latin typeface="Arial" panose="020B0604020202020204" pitchFamily="34" charset="0"/>
                <a:cs typeface="+mn-cs"/>
              </a:rPr>
              <a:t>S’</a:t>
            </a:r>
          </a:p>
        </p:txBody>
      </p:sp>
      <p:sp>
        <p:nvSpPr>
          <p:cNvPr id="17" name="Rectangle 11">
            <a:extLst>
              <a:ext uri="{FF2B5EF4-FFF2-40B4-BE49-F238E27FC236}">
                <a16:creationId xmlns:a16="http://schemas.microsoft.com/office/drawing/2014/main" id="{75A8BAD9-784C-5B6A-78D9-38B26B45B778}"/>
              </a:ext>
            </a:extLst>
          </p:cNvPr>
          <p:cNvSpPr>
            <a:spLocks noChangeArrowheads="1"/>
          </p:cNvSpPr>
          <p:nvPr/>
        </p:nvSpPr>
        <p:spPr bwMode="auto">
          <a:xfrm>
            <a:off x="6361389" y="2705538"/>
            <a:ext cx="2209800" cy="8382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8" name="Line 12">
            <a:extLst>
              <a:ext uri="{FF2B5EF4-FFF2-40B4-BE49-F238E27FC236}">
                <a16:creationId xmlns:a16="http://schemas.microsoft.com/office/drawing/2014/main" id="{510011F5-1EB9-D0BF-130B-945EA3D40533}"/>
              </a:ext>
            </a:extLst>
          </p:cNvPr>
          <p:cNvSpPr>
            <a:spLocks noChangeShapeType="1"/>
          </p:cNvSpPr>
          <p:nvPr/>
        </p:nvSpPr>
        <p:spPr bwMode="auto">
          <a:xfrm flipH="1">
            <a:off x="5065989" y="2705538"/>
            <a:ext cx="1143000" cy="83820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19" name="Line 13">
            <a:extLst>
              <a:ext uri="{FF2B5EF4-FFF2-40B4-BE49-F238E27FC236}">
                <a16:creationId xmlns:a16="http://schemas.microsoft.com/office/drawing/2014/main" id="{627F7AF3-74E5-4E19-CE18-6AF8456B36D1}"/>
              </a:ext>
            </a:extLst>
          </p:cNvPr>
          <p:cNvSpPr>
            <a:spLocks noChangeShapeType="1"/>
          </p:cNvSpPr>
          <p:nvPr/>
        </p:nvSpPr>
        <p:spPr bwMode="auto">
          <a:xfrm>
            <a:off x="5065989" y="2705538"/>
            <a:ext cx="1143000" cy="83820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20" name="Rectangle 14">
            <a:extLst>
              <a:ext uri="{FF2B5EF4-FFF2-40B4-BE49-F238E27FC236}">
                <a16:creationId xmlns:a16="http://schemas.microsoft.com/office/drawing/2014/main" id="{083FD197-0E28-960F-C559-17840593D799}"/>
              </a:ext>
            </a:extLst>
          </p:cNvPr>
          <p:cNvSpPr>
            <a:spLocks noChangeArrowheads="1"/>
          </p:cNvSpPr>
          <p:nvPr/>
        </p:nvSpPr>
        <p:spPr bwMode="auto">
          <a:xfrm>
            <a:off x="5751789" y="4267638"/>
            <a:ext cx="312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4000" b="0" i="0" u="none" strike="noStrike" kern="0" cap="none" spc="0" normalizeH="0" baseline="0" noProof="0">
                <a:ln>
                  <a:noFill/>
                </a:ln>
                <a:solidFill>
                  <a:srgbClr val="000000"/>
                </a:solidFill>
                <a:effectLst/>
                <a:uLnTx/>
                <a:uFillTx/>
                <a:latin typeface="Arial" panose="020B0604020202020204" pitchFamily="34" charset="0"/>
                <a:cs typeface="+mn-cs"/>
              </a:rPr>
              <a:t>enfuir </a:t>
            </a:r>
            <a:r>
              <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rPr>
              <a:t>(« to flee ») </a:t>
            </a:r>
            <a:endPar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1" name="Rectangle 15">
            <a:extLst>
              <a:ext uri="{FF2B5EF4-FFF2-40B4-BE49-F238E27FC236}">
                <a16:creationId xmlns:a16="http://schemas.microsoft.com/office/drawing/2014/main" id="{BDC6A1B2-23B5-F2E5-5551-8C91AFE3FC6F}"/>
              </a:ext>
            </a:extLst>
          </p:cNvPr>
          <p:cNvSpPr>
            <a:spLocks noChangeArrowheads="1"/>
          </p:cNvSpPr>
          <p:nvPr/>
        </p:nvSpPr>
        <p:spPr bwMode="auto">
          <a:xfrm>
            <a:off x="5275539" y="4429563"/>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000" b="0" i="0" u="none" strike="noStrike" kern="0" cap="none" spc="0" normalizeH="0" baseline="0" noProof="0" dirty="0">
                <a:ln>
                  <a:noFill/>
                </a:ln>
                <a:solidFill>
                  <a:srgbClr val="000000"/>
                </a:solidFill>
                <a:effectLst/>
                <a:uLnTx/>
                <a:uFillTx/>
                <a:latin typeface="Arial" panose="020B0604020202020204" pitchFamily="34" charset="0"/>
                <a:cs typeface="+mn-cs"/>
              </a:rPr>
              <a:t>S’</a:t>
            </a:r>
          </a:p>
        </p:txBody>
      </p:sp>
      <p:sp>
        <p:nvSpPr>
          <p:cNvPr id="22" name="Line 16">
            <a:extLst>
              <a:ext uri="{FF2B5EF4-FFF2-40B4-BE49-F238E27FC236}">
                <a16:creationId xmlns:a16="http://schemas.microsoft.com/office/drawing/2014/main" id="{92728098-DD46-B112-505C-B60C77550F90}"/>
              </a:ext>
            </a:extLst>
          </p:cNvPr>
          <p:cNvSpPr>
            <a:spLocks noChangeShapeType="1"/>
          </p:cNvSpPr>
          <p:nvPr/>
        </p:nvSpPr>
        <p:spPr bwMode="auto">
          <a:xfrm flipH="1">
            <a:off x="5751789" y="4372413"/>
            <a:ext cx="1143000" cy="83820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23" name="Line 17">
            <a:extLst>
              <a:ext uri="{FF2B5EF4-FFF2-40B4-BE49-F238E27FC236}">
                <a16:creationId xmlns:a16="http://schemas.microsoft.com/office/drawing/2014/main" id="{8CCC8BE0-464A-A020-EACD-741C5AC1F547}"/>
              </a:ext>
            </a:extLst>
          </p:cNvPr>
          <p:cNvSpPr>
            <a:spLocks noChangeShapeType="1"/>
          </p:cNvSpPr>
          <p:nvPr/>
        </p:nvSpPr>
        <p:spPr bwMode="auto">
          <a:xfrm>
            <a:off x="5751789" y="4372413"/>
            <a:ext cx="1143000" cy="83820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24" name="Rectangle 18">
            <a:extLst>
              <a:ext uri="{FF2B5EF4-FFF2-40B4-BE49-F238E27FC236}">
                <a16:creationId xmlns:a16="http://schemas.microsoft.com/office/drawing/2014/main" id="{B96F8967-E13D-3F81-588A-D9661BCE9DD9}"/>
              </a:ext>
            </a:extLst>
          </p:cNvPr>
          <p:cNvSpPr>
            <a:spLocks noChangeArrowheads="1"/>
          </p:cNvSpPr>
          <p:nvPr/>
        </p:nvSpPr>
        <p:spPr bwMode="auto">
          <a:xfrm>
            <a:off x="7123389" y="4572438"/>
            <a:ext cx="1752600" cy="609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Tree>
    <p:custDataLst>
      <p:tags r:id="rId1"/>
    </p:custDataLst>
    <p:extLst>
      <p:ext uri="{BB962C8B-B14F-4D97-AF65-F5344CB8AC3E}">
        <p14:creationId xmlns:p14="http://schemas.microsoft.com/office/powerpoint/2010/main" val="37145111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22" presetClass="entr" presetSubtype="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16"/>
                                        </p:tgtEl>
                                        <p:attrNameLst>
                                          <p:attrName>ppt_x</p:attrName>
                                        </p:attrNameLst>
                                      </p:cBhvr>
                                      <p:tavLst>
                                        <p:tav tm="0">
                                          <p:val>
                                            <p:strVal val="ppt_x"/>
                                          </p:val>
                                        </p:tav>
                                        <p:tav tm="100000">
                                          <p:val>
                                            <p:strVal val="0-ppt_w/2"/>
                                          </p:val>
                                        </p:tav>
                                      </p:tavLst>
                                    </p:anim>
                                    <p:anim calcmode="lin" valueType="num">
                                      <p:cBhvr additive="base">
                                        <p:cTn id="19" dur="500"/>
                                        <p:tgtEl>
                                          <p:spTgt spid="16"/>
                                        </p:tgtEl>
                                        <p:attrNameLst>
                                          <p:attrName>ppt_y</p:attrName>
                                        </p:attrNameLst>
                                      </p:cBhvr>
                                      <p:tavLst>
                                        <p:tav tm="0">
                                          <p:val>
                                            <p:strVal val="ppt_y"/>
                                          </p:val>
                                        </p:tav>
                                        <p:tav tm="100000">
                                          <p:val>
                                            <p:strVal val="ppt_y"/>
                                          </p:val>
                                        </p:tav>
                                      </p:tavLst>
                                    </p:anim>
                                    <p:set>
                                      <p:cBhvr>
                                        <p:cTn id="20" dur="1" fill="hold">
                                          <p:stCondLst>
                                            <p:cond delay="499"/>
                                          </p:stCondLst>
                                        </p:cTn>
                                        <p:tgtEl>
                                          <p:spTgt spid="16"/>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22" presetClass="exit" presetSubtype="4" fill="hold" nodeType="withEffect">
                                  <p:stCondLst>
                                    <p:cond delay="0"/>
                                  </p:stCondLst>
                                  <p:childTnLst>
                                    <p:animEffect transition="out" filter="wipe(down)">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22" presetClass="exit" presetSubtype="4" fill="hold" nodeType="withEffect">
                                  <p:stCondLst>
                                    <p:cond delay="0"/>
                                  </p:stCondLst>
                                  <p:childTnLst>
                                    <p:animEffect transition="out" filter="wipe(down)">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21"/>
                                        </p:tgtEl>
                                        <p:attrNameLst>
                                          <p:attrName>ppt_x</p:attrName>
                                        </p:attrNameLst>
                                      </p:cBhvr>
                                      <p:tavLst>
                                        <p:tav tm="0">
                                          <p:val>
                                            <p:strVal val="ppt_x"/>
                                          </p:val>
                                        </p:tav>
                                        <p:tav tm="100000">
                                          <p:val>
                                            <p:strVal val="ppt_x"/>
                                          </p:val>
                                        </p:tav>
                                      </p:tavLst>
                                    </p:anim>
                                    <p:anim calcmode="lin" valueType="num">
                                      <p:cBhvr additive="base">
                                        <p:cTn id="57" dur="500"/>
                                        <p:tgtEl>
                                          <p:spTgt spid="21"/>
                                        </p:tgtEl>
                                        <p:attrNameLst>
                                          <p:attrName>ppt_y</p:attrName>
                                        </p:attrNameLst>
                                      </p:cBhvr>
                                      <p:tavLst>
                                        <p:tav tm="0">
                                          <p:val>
                                            <p:strVal val="ppt_y"/>
                                          </p:val>
                                        </p:tav>
                                        <p:tav tm="100000">
                                          <p:val>
                                            <p:strVal val="1+ppt_h/2"/>
                                          </p:val>
                                        </p:tav>
                                      </p:tavLst>
                                    </p:anim>
                                    <p:set>
                                      <p:cBhvr>
                                        <p:cTn id="58" dur="1" fill="hold">
                                          <p:stCondLst>
                                            <p:cond delay="499"/>
                                          </p:stCondLst>
                                        </p:cTn>
                                        <p:tgtEl>
                                          <p:spTgt spid="21"/>
                                        </p:tgtEl>
                                        <p:attrNameLst>
                                          <p:attrName>style.visibility</p:attrName>
                                        </p:attrNameLst>
                                      </p:cBhvr>
                                      <p:to>
                                        <p:strVal val="hidden"/>
                                      </p:to>
                                    </p:set>
                                  </p:childTnLst>
                                </p:cTn>
                              </p:par>
                            </p:childTnLst>
                          </p:cTn>
                        </p:par>
                        <p:par>
                          <p:cTn id="59" fill="hold">
                            <p:stCondLst>
                              <p:cond delay="500"/>
                            </p:stCondLst>
                            <p:childTnLst>
                              <p:par>
                                <p:cTn id="60" presetID="3" presetClass="entr" presetSubtype="10"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par>
                          <p:cTn id="63" fill="hold">
                            <p:stCondLst>
                              <p:cond delay="1000"/>
                            </p:stCondLst>
                            <p:childTnLst>
                              <p:par>
                                <p:cTn id="64" presetID="3" presetClass="entr" presetSubtype="10"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linds(horizontal)">
                                      <p:cBhvr>
                                        <p:cTn id="66" dur="500"/>
                                        <p:tgtEl>
                                          <p:spTgt spid="23"/>
                                        </p:tgtEl>
                                      </p:cBhvr>
                                    </p:animEffect>
                                  </p:childTnLst>
                                </p:cTn>
                              </p:par>
                            </p:childTnLst>
                          </p:cTn>
                        </p:par>
                        <p:par>
                          <p:cTn id="67" fill="hold">
                            <p:stCondLst>
                              <p:cond delay="1500"/>
                            </p:stCondLst>
                            <p:childTnLst>
                              <p:par>
                                <p:cTn id="68" presetID="3" presetClass="entr" presetSubtype="10"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xit" presetSubtype="5" fill="hold" nodeType="clickEffect">
                                  <p:stCondLst>
                                    <p:cond delay="0"/>
                                  </p:stCondLst>
                                  <p:childTnLst>
                                    <p:animEffect transition="out" filter="checkerboard(down)">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par>
                                <p:cTn id="76" presetID="5" presetClass="exit" presetSubtype="5" fill="hold" nodeType="withEffect">
                                  <p:stCondLst>
                                    <p:cond delay="0"/>
                                  </p:stCondLst>
                                  <p:childTnLst>
                                    <p:animEffect transition="out" filter="checkerboard(down)">
                                      <p:cBhvr>
                                        <p:cTn id="77" dur="500"/>
                                        <p:tgtEl>
                                          <p:spTgt spid="23"/>
                                        </p:tgtEl>
                                      </p:cBhvr>
                                    </p:animEffect>
                                    <p:set>
                                      <p:cBhvr>
                                        <p:cTn id="78" dur="1" fill="hold">
                                          <p:stCondLst>
                                            <p:cond delay="499"/>
                                          </p:stCondLst>
                                        </p:cTn>
                                        <p:tgtEl>
                                          <p:spTgt spid="23"/>
                                        </p:tgtEl>
                                        <p:attrNameLst>
                                          <p:attrName>style.visibility</p:attrName>
                                        </p:attrNameLst>
                                      </p:cBhvr>
                                      <p:to>
                                        <p:strVal val="hidden"/>
                                      </p:to>
                                    </p:set>
                                  </p:childTnLst>
                                </p:cTn>
                              </p:par>
                            </p:childTnLst>
                          </p:cTn>
                        </p:par>
                        <p:par>
                          <p:cTn id="79" fill="hold">
                            <p:stCondLst>
                              <p:cond delay="500"/>
                            </p:stCondLst>
                            <p:childTnLst>
                              <p:par>
                                <p:cTn id="80" presetID="1" presetClass="entr" presetSubtype="0"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childTnLst>
                                </p:cTn>
                              </p:par>
                              <p:par>
                                <p:cTn id="82" presetID="5" presetClass="exit" presetSubtype="5" fill="hold" nodeType="withEffect">
                                  <p:stCondLst>
                                    <p:cond delay="0"/>
                                  </p:stCondLst>
                                  <p:childTnLst>
                                    <p:animEffect transition="out" filter="checkerboard(down)">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6" grpId="1"/>
      <p:bldP spid="16" grpId="2"/>
      <p:bldP spid="17" grpId="0" animBg="1"/>
      <p:bldP spid="17" grpId="1" animBg="1"/>
      <p:bldP spid="20" grpId="0"/>
      <p:bldP spid="21" grpId="0"/>
      <p:bldP spid="21" grpId="1"/>
      <p:bldP spid="21" grpId="2"/>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177A-C2A5-29E7-A466-F05D55D04C2C}"/>
              </a:ext>
            </a:extLst>
          </p:cNvPr>
          <p:cNvSpPr>
            <a:spLocks noGrp="1"/>
          </p:cNvSpPr>
          <p:nvPr>
            <p:ph type="title"/>
          </p:nvPr>
        </p:nvSpPr>
        <p:spPr/>
        <p:txBody>
          <a:bodyPr/>
          <a:lstStyle/>
          <a:p>
            <a:r>
              <a:rPr lang="fr-FR" sz="2800" dirty="0"/>
              <a:t>Verbes essentiellement pronominaux</a:t>
            </a:r>
            <a:endParaRPr lang="fr-CA" dirty="0"/>
          </a:p>
        </p:txBody>
      </p:sp>
      <p:sp>
        <p:nvSpPr>
          <p:cNvPr id="16" name="Rectangle 3">
            <a:extLst>
              <a:ext uri="{FF2B5EF4-FFF2-40B4-BE49-F238E27FC236}">
                <a16:creationId xmlns:a16="http://schemas.microsoft.com/office/drawing/2014/main" id="{ED2EE30D-4982-724E-CD72-466FE0C0184D}"/>
              </a:ext>
            </a:extLst>
          </p:cNvPr>
          <p:cNvSpPr>
            <a:spLocks noChangeArrowheads="1"/>
          </p:cNvSpPr>
          <p:nvPr/>
        </p:nvSpPr>
        <p:spPr bwMode="auto">
          <a:xfrm>
            <a:off x="1249363" y="885481"/>
            <a:ext cx="9982200" cy="1005840"/>
          </a:xfrm>
          <a:prstGeom prst="rect">
            <a:avLst/>
          </a:prstGeom>
          <a:solidFill>
            <a:srgbClr val="32936F"/>
          </a:solidFill>
          <a:ln w="9525" algn="ctr">
            <a:noFill/>
            <a:miter lim="800000"/>
            <a:headEnd/>
            <a:tailEnd/>
          </a:ln>
          <a:effectLst>
            <a:outerShdw blurRad="50800" dist="38100" dir="2700000" algn="tl" rotWithShape="0">
              <a:prstClr val="black">
                <a:alpha val="40000"/>
              </a:prstClr>
            </a:outerShdw>
            <a:softEdge rad="31750"/>
          </a:effectLst>
        </p:spPr>
        <p:txBody>
          <a:bodyPr wrap="none" anchor="ctr"/>
          <a:lstStyle/>
          <a:p>
            <a:pPr marL="914400" marR="0" lvl="0" indent="-342900" defTabSz="914400" eaLnBrk="1" fontAlgn="auto" latinLnBrk="0" hangingPunct="1">
              <a:lnSpc>
                <a:spcPct val="100000"/>
              </a:lnSpc>
              <a:spcBef>
                <a:spcPts val="0"/>
              </a:spcBef>
              <a:spcAft>
                <a:spcPts val="0"/>
              </a:spcAft>
              <a:buClrTx/>
              <a:buSzTx/>
              <a:buFontTx/>
              <a:buAutoNum type="arabicPeriod" startAt="2"/>
              <a:tabLst/>
              <a:defRPr/>
            </a:pPr>
            <a:r>
              <a:rPr kumimoji="0" lang="fr-CA" sz="2800" b="0" i="0" u="none" strike="noStrike" kern="0" cap="none" spc="0" normalizeH="0" baseline="0" noProof="0" dirty="0">
                <a:ln>
                  <a:noFill/>
                </a:ln>
                <a:solidFill>
                  <a:schemeClr val="bg1"/>
                </a:solidFill>
                <a:effectLst/>
                <a:uLnTx/>
                <a:uFillTx/>
                <a:latin typeface="Arial" charset="0"/>
                <a:cs typeface="+mn-cs"/>
              </a:rPr>
              <a:t>les verbes qui ont deux formes : </a:t>
            </a:r>
          </a:p>
          <a:p>
            <a:pPr marL="914400" marR="0" lvl="0" indent="-342900" defTabSz="914400" eaLnBrk="1" fontAlgn="auto" latinLnBrk="0" hangingPunct="1">
              <a:lnSpc>
                <a:spcPct val="100000"/>
              </a:lnSpc>
              <a:spcBef>
                <a:spcPts val="0"/>
              </a:spcBef>
              <a:spcAft>
                <a:spcPts val="0"/>
              </a:spcAft>
              <a:buClrTx/>
              <a:buSzTx/>
              <a:buFontTx/>
              <a:buNone/>
              <a:tabLst/>
              <a:defRPr/>
            </a:pPr>
            <a:r>
              <a:rPr kumimoji="0" lang="fr-CA" sz="2800" b="0" i="0" u="none" strike="noStrike" kern="0" cap="none" spc="0" normalizeH="0" baseline="0" noProof="0" dirty="0">
                <a:ln>
                  <a:noFill/>
                </a:ln>
                <a:solidFill>
                  <a:schemeClr val="bg1"/>
                </a:solidFill>
                <a:effectLst/>
                <a:uLnTx/>
                <a:uFillTx/>
                <a:latin typeface="Arial" charset="0"/>
                <a:cs typeface="+mn-cs"/>
              </a:rPr>
              <a:t>	la forme non pronominale et la forme pronominale. </a:t>
            </a:r>
            <a:endParaRPr kumimoji="0" lang="fr-FR" sz="2800" b="0" i="0" u="none" strike="noStrike" kern="0" cap="none" spc="0" normalizeH="0" baseline="0" noProof="0" dirty="0">
              <a:ln>
                <a:noFill/>
              </a:ln>
              <a:solidFill>
                <a:schemeClr val="bg1"/>
              </a:solidFill>
              <a:effectLst/>
              <a:uLnTx/>
              <a:uFillTx/>
              <a:latin typeface="Arial" charset="0"/>
              <a:cs typeface="+mn-cs"/>
            </a:endParaRPr>
          </a:p>
        </p:txBody>
      </p:sp>
      <p:sp>
        <p:nvSpPr>
          <p:cNvPr id="17" name="Rectangle 6">
            <a:extLst>
              <a:ext uri="{FF2B5EF4-FFF2-40B4-BE49-F238E27FC236}">
                <a16:creationId xmlns:a16="http://schemas.microsoft.com/office/drawing/2014/main" id="{D4CD3086-2BCF-1D25-A980-36BEDF30A0E5}"/>
              </a:ext>
            </a:extLst>
          </p:cNvPr>
          <p:cNvSpPr>
            <a:spLocks noChangeArrowheads="1"/>
          </p:cNvSpPr>
          <p:nvPr/>
        </p:nvSpPr>
        <p:spPr bwMode="auto">
          <a:xfrm>
            <a:off x="2868613" y="2358047"/>
            <a:ext cx="678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un sens différent de leur contrepartie non pronominale</a:t>
            </a:r>
            <a:r>
              <a:rPr kumimoji="0" lang="en-US"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8" name="Rectangle 14">
            <a:extLst>
              <a:ext uri="{FF2B5EF4-FFF2-40B4-BE49-F238E27FC236}">
                <a16:creationId xmlns:a16="http://schemas.microsoft.com/office/drawing/2014/main" id="{99C40300-E427-DADC-3AA1-49CA1AE62EED}"/>
              </a:ext>
            </a:extLst>
          </p:cNvPr>
          <p:cNvSpPr>
            <a:spLocks noChangeArrowheads="1"/>
          </p:cNvSpPr>
          <p:nvPr/>
        </p:nvSpPr>
        <p:spPr bwMode="auto">
          <a:xfrm>
            <a:off x="2430463" y="3081946"/>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1" i="0" u="none" strike="noStrike" kern="0" cap="none" spc="0" normalizeH="0" baseline="0" noProof="0">
                <a:ln>
                  <a:noFill/>
                </a:ln>
                <a:solidFill>
                  <a:srgbClr val="333766"/>
                </a:solidFill>
                <a:effectLst/>
                <a:uLnTx/>
                <a:uFillTx/>
                <a:latin typeface="Arial" panose="020B0604020202020204" pitchFamily="34" charset="0"/>
                <a:cs typeface="+mn-cs"/>
              </a:rPr>
              <a:t>passer</a:t>
            </a:r>
            <a:r>
              <a:rPr kumimoji="0" lang="fr-CA" altLang="fr-FR" sz="2800" b="0" i="0" u="none" strike="noStrike" kern="0" cap="none" spc="0" normalizeH="0" baseline="0" noProof="0">
                <a:ln>
                  <a:noFill/>
                </a:ln>
                <a:solidFill>
                  <a:srgbClr val="333766"/>
                </a:solidFill>
                <a:effectLst/>
                <a:uLnTx/>
                <a:uFillTx/>
                <a:latin typeface="Arial" panose="020B0604020202020204" pitchFamily="34" charset="0"/>
                <a:cs typeface="+mn-cs"/>
              </a:rPr>
              <a:t> </a:t>
            </a:r>
            <a:r>
              <a:rPr kumimoji="0" lang="fr-CA" altLang="fr-FR" sz="2000" b="0" i="0" u="none" strike="noStrike" kern="0" cap="none" spc="0" normalizeH="0" baseline="0" noProof="0">
                <a:ln>
                  <a:noFill/>
                </a:ln>
                <a:solidFill>
                  <a:srgbClr val="333766"/>
                </a:solidFill>
                <a:effectLst/>
                <a:uLnTx/>
                <a:uFillTx/>
                <a:latin typeface="Arial" panose="020B0604020202020204" pitchFamily="34" charset="0"/>
                <a:cs typeface="+mn-cs"/>
              </a:rPr>
              <a:t>(« to pass »)</a:t>
            </a:r>
            <a:r>
              <a:rPr kumimoji="0" lang="fr-CA" altLang="fr-FR" sz="2800" b="0" i="0" u="none" strike="noStrike" kern="0" cap="none" spc="0" normalizeH="0" baseline="0" noProof="0">
                <a:ln>
                  <a:noFill/>
                </a:ln>
                <a:solidFill>
                  <a:srgbClr val="333766"/>
                </a:solidFill>
                <a:effectLst/>
                <a:uLnTx/>
                <a:uFillTx/>
                <a:latin typeface="Arial" panose="020B0604020202020204" pitchFamily="34" charset="0"/>
                <a:cs typeface="+mn-cs"/>
              </a:rPr>
              <a:t> </a:t>
            </a:r>
            <a:endParaRPr kumimoji="0" lang="fr-FR" altLang="fr-FR" sz="2800" b="0" i="0" u="none" strike="noStrike" kern="0" cap="none" spc="0" normalizeH="0" baseline="0" noProof="0">
              <a:ln>
                <a:noFill/>
              </a:ln>
              <a:solidFill>
                <a:srgbClr val="333766"/>
              </a:solidFill>
              <a:effectLst/>
              <a:uLnTx/>
              <a:uFillTx/>
              <a:latin typeface="Arial" panose="020B0604020202020204" pitchFamily="34" charset="0"/>
              <a:cs typeface="+mn-cs"/>
            </a:endParaRPr>
          </a:p>
        </p:txBody>
      </p:sp>
      <p:sp>
        <p:nvSpPr>
          <p:cNvPr id="19" name="Rectangle 15">
            <a:extLst>
              <a:ext uri="{FF2B5EF4-FFF2-40B4-BE49-F238E27FC236}">
                <a16:creationId xmlns:a16="http://schemas.microsoft.com/office/drawing/2014/main" id="{6FA0DAF2-301E-97E1-234A-0BCE7392C830}"/>
              </a:ext>
            </a:extLst>
          </p:cNvPr>
          <p:cNvSpPr>
            <a:spLocks noChangeArrowheads="1"/>
          </p:cNvSpPr>
          <p:nvPr/>
        </p:nvSpPr>
        <p:spPr bwMode="auto">
          <a:xfrm>
            <a:off x="6240463" y="3096234"/>
            <a:ext cx="447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tabLst>
                <a:tab pos="457200" algn="l"/>
                <a:tab pos="914400" algn="l"/>
                <a:tab pos="1371600" algn="l"/>
                <a:tab pos="1828800" algn="l"/>
                <a:tab pos="2178050" algn="l"/>
              </a:tabLst>
              <a:defRPr sz="3200">
                <a:solidFill>
                  <a:schemeClr val="tx1"/>
                </a:solidFill>
                <a:latin typeface="Arial" panose="020B0604020202020204" pitchFamily="34" charset="0"/>
              </a:defRPr>
            </a:lvl1pPr>
            <a:lvl2pPr marL="742950" indent="-285750">
              <a:spcBef>
                <a:spcPct val="20000"/>
              </a:spcBef>
              <a:buChar char="–"/>
              <a:tabLst>
                <a:tab pos="457200" algn="l"/>
                <a:tab pos="914400" algn="l"/>
                <a:tab pos="1371600" algn="l"/>
                <a:tab pos="1828800" algn="l"/>
                <a:tab pos="2178050" algn="l"/>
              </a:tabLst>
              <a:defRPr sz="2800">
                <a:solidFill>
                  <a:schemeClr val="tx1"/>
                </a:solidFill>
                <a:latin typeface="Arial" panose="020B0604020202020204" pitchFamily="34" charset="0"/>
              </a:defRPr>
            </a:lvl2pPr>
            <a:lvl3pPr marL="1143000" indent="-228600">
              <a:spcBef>
                <a:spcPct val="20000"/>
              </a:spcBef>
              <a:buChar char="•"/>
              <a:tabLst>
                <a:tab pos="457200" algn="l"/>
                <a:tab pos="914400" algn="l"/>
                <a:tab pos="1371600" algn="l"/>
                <a:tab pos="1828800" algn="l"/>
                <a:tab pos="2178050" algn="l"/>
              </a:tabLst>
              <a:defRPr sz="2400">
                <a:solidFill>
                  <a:schemeClr val="tx1"/>
                </a:solidFill>
                <a:latin typeface="Arial" panose="020B0604020202020204" pitchFamily="34" charset="0"/>
              </a:defRPr>
            </a:lvl3pPr>
            <a:lvl4pPr marL="1600200" indent="-228600">
              <a:spcBef>
                <a:spcPct val="20000"/>
              </a:spcBef>
              <a:buChar char="–"/>
              <a:tabLst>
                <a:tab pos="457200" algn="l"/>
                <a:tab pos="914400" algn="l"/>
                <a:tab pos="1371600" algn="l"/>
                <a:tab pos="1828800" algn="l"/>
                <a:tab pos="2178050" algn="l"/>
              </a:tabLst>
              <a:defRPr sz="2000">
                <a:solidFill>
                  <a:schemeClr val="tx1"/>
                </a:solidFill>
                <a:latin typeface="Arial" panose="020B0604020202020204" pitchFamily="34" charset="0"/>
              </a:defRPr>
            </a:lvl4pPr>
            <a:lvl5pPr marL="2057400" indent="-228600">
              <a:spcBef>
                <a:spcPct val="20000"/>
              </a:spcBef>
              <a:buChar char="»"/>
              <a:tabLst>
                <a:tab pos="457200" algn="l"/>
                <a:tab pos="914400" algn="l"/>
                <a:tab pos="1371600" algn="l"/>
                <a:tab pos="1828800" algn="l"/>
                <a:tab pos="21780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 pos="914400" algn="l"/>
                <a:tab pos="1371600" algn="l"/>
                <a:tab pos="1828800" algn="l"/>
                <a:tab pos="21780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 pos="914400" algn="l"/>
                <a:tab pos="1371600" algn="l"/>
                <a:tab pos="1828800" algn="l"/>
                <a:tab pos="21780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 pos="914400" algn="l"/>
                <a:tab pos="1371600" algn="l"/>
                <a:tab pos="1828800" algn="l"/>
                <a:tab pos="21780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 pos="914400" algn="l"/>
                <a:tab pos="1371600" algn="l"/>
                <a:tab pos="1828800" algn="l"/>
                <a:tab pos="2178050" algn="l"/>
              </a:tabLst>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tab pos="457200" algn="l"/>
                <a:tab pos="914400" algn="l"/>
                <a:tab pos="1371600" algn="l"/>
                <a:tab pos="1828800" algn="l"/>
                <a:tab pos="2178050" algn="l"/>
              </a:tabLst>
              <a:defRPr/>
            </a:pPr>
            <a:r>
              <a:rPr kumimoji="0" lang="fr-CA" altLang="fr-FR" sz="2800" b="1" i="0" u="none" strike="noStrike" kern="0" cap="none" spc="0" normalizeH="0" baseline="0" noProof="0">
                <a:ln>
                  <a:noFill/>
                </a:ln>
                <a:solidFill>
                  <a:srgbClr val="333766"/>
                </a:solidFill>
                <a:effectLst/>
                <a:uLnTx/>
                <a:uFillTx/>
                <a:latin typeface="Arial" panose="020B0604020202020204" pitchFamily="34" charset="0"/>
                <a:cs typeface="+mn-cs"/>
              </a:rPr>
              <a:t>se passer de</a:t>
            </a:r>
            <a:r>
              <a:rPr kumimoji="0" lang="fr-CA" altLang="fr-FR" sz="2800" b="0" i="0" u="none" strike="noStrike" kern="0" cap="none" spc="0" normalizeH="0" baseline="0" noProof="0">
                <a:ln>
                  <a:noFill/>
                </a:ln>
                <a:solidFill>
                  <a:srgbClr val="333766"/>
                </a:solidFill>
                <a:effectLst/>
                <a:uLnTx/>
                <a:uFillTx/>
                <a:latin typeface="Arial" panose="020B0604020202020204" pitchFamily="34" charset="0"/>
                <a:cs typeface="+mn-cs"/>
              </a:rPr>
              <a:t> </a:t>
            </a:r>
            <a:r>
              <a:rPr kumimoji="0" lang="fr-CA" altLang="fr-FR" sz="2000" b="0" i="0" u="none" strike="noStrike" kern="0" cap="none" spc="0" normalizeH="0" baseline="0" noProof="0">
                <a:ln>
                  <a:noFill/>
                </a:ln>
                <a:solidFill>
                  <a:srgbClr val="333766"/>
                </a:solidFill>
                <a:effectLst/>
                <a:uLnTx/>
                <a:uFillTx/>
                <a:latin typeface="Arial" panose="020B0604020202020204" pitchFamily="34" charset="0"/>
                <a:cs typeface="+mn-cs"/>
              </a:rPr>
              <a:t>(« to do without »)</a:t>
            </a:r>
          </a:p>
        </p:txBody>
      </p:sp>
      <p:sp>
        <p:nvSpPr>
          <p:cNvPr id="20" name="Rectangle 16">
            <a:extLst>
              <a:ext uri="{FF2B5EF4-FFF2-40B4-BE49-F238E27FC236}">
                <a16:creationId xmlns:a16="http://schemas.microsoft.com/office/drawing/2014/main" id="{A295DE51-3F2B-EDD5-5C4B-90835785E2C3}"/>
              </a:ext>
            </a:extLst>
          </p:cNvPr>
          <p:cNvSpPr>
            <a:spLocks noChangeArrowheads="1"/>
          </p:cNvSpPr>
          <p:nvPr/>
        </p:nvSpPr>
        <p:spPr bwMode="auto">
          <a:xfrm>
            <a:off x="5554663" y="3081946"/>
            <a:ext cx="463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000" b="1" i="0" u="none" strike="noStrike" kern="0" cap="none" spc="0" normalizeH="0" baseline="0" noProof="0">
                <a:ln>
                  <a:noFill/>
                </a:ln>
                <a:solidFill>
                  <a:srgbClr val="333766"/>
                </a:solidFill>
                <a:effectLst/>
                <a:uLnTx/>
                <a:uFillTx/>
                <a:latin typeface="Arial" panose="020B0604020202020204" pitchFamily="34" charset="0"/>
                <a:cs typeface="+mn-cs"/>
              </a:rPr>
              <a:t>≠</a:t>
            </a:r>
          </a:p>
        </p:txBody>
      </p:sp>
      <p:sp>
        <p:nvSpPr>
          <p:cNvPr id="21" name="Rectangle 17">
            <a:extLst>
              <a:ext uri="{FF2B5EF4-FFF2-40B4-BE49-F238E27FC236}">
                <a16:creationId xmlns:a16="http://schemas.microsoft.com/office/drawing/2014/main" id="{61B6B028-8CA4-0090-8648-5959D375C828}"/>
              </a:ext>
            </a:extLst>
          </p:cNvPr>
          <p:cNvSpPr>
            <a:spLocks noChangeArrowheads="1"/>
          </p:cNvSpPr>
          <p:nvPr/>
        </p:nvSpPr>
        <p:spPr bwMode="auto">
          <a:xfrm>
            <a:off x="2201863" y="3767746"/>
            <a:ext cx="3675063" cy="646113"/>
          </a:xfrm>
          <a:prstGeom prst="rect">
            <a:avLst/>
          </a:prstGeom>
          <a:noFill/>
          <a:ln w="9525" algn="ctr">
            <a:noFill/>
            <a:miter lim="800000"/>
            <a:headEnd/>
            <a:tailEnd/>
          </a:ln>
          <a:effectLst/>
        </p:spPr>
        <p:txBody>
          <a:bodyPr anchor="ctr">
            <a:spAutoFit/>
          </a:bodyPr>
          <a:lstStyle/>
          <a:p>
            <a:pPr>
              <a:tabLst>
                <a:tab pos="457200" algn="l"/>
                <a:tab pos="914400" algn="l"/>
                <a:tab pos="1371600" algn="l"/>
                <a:tab pos="1828800" algn="l"/>
                <a:tab pos="2178050" algn="l"/>
              </a:tabLst>
              <a:defRPr/>
            </a:pPr>
            <a:r>
              <a:rPr lang="fr-CA" sz="1800" dirty="0">
                <a:latin typeface="Arial" charset="0"/>
                <a:cs typeface="+mn-cs"/>
              </a:rPr>
              <a:t>Je </a:t>
            </a:r>
            <a:r>
              <a:rPr lang="fr-CA" sz="1800" u="sng" dirty="0">
                <a:uFill>
                  <a:solidFill>
                    <a:srgbClr val="C00000"/>
                  </a:solidFill>
                </a:uFill>
                <a:latin typeface="Arial" charset="0"/>
                <a:cs typeface="+mn-cs"/>
              </a:rPr>
              <a:t>passe</a:t>
            </a:r>
            <a:r>
              <a:rPr lang="fr-CA" sz="1800" dirty="0">
                <a:latin typeface="Arial" charset="0"/>
                <a:cs typeface="+mn-cs"/>
              </a:rPr>
              <a:t> mes vacances </a:t>
            </a:r>
          </a:p>
          <a:p>
            <a:pPr>
              <a:tabLst>
                <a:tab pos="457200" algn="l"/>
                <a:tab pos="914400" algn="l"/>
                <a:tab pos="1371600" algn="l"/>
                <a:tab pos="1828800" algn="l"/>
                <a:tab pos="2178050" algn="l"/>
              </a:tabLst>
              <a:defRPr/>
            </a:pPr>
            <a:r>
              <a:rPr lang="fr-CA" sz="1800" dirty="0">
                <a:latin typeface="Arial" charset="0"/>
                <a:cs typeface="+mn-cs"/>
              </a:rPr>
              <a:t>en Europe. </a:t>
            </a:r>
          </a:p>
        </p:txBody>
      </p:sp>
      <p:sp>
        <p:nvSpPr>
          <p:cNvPr id="22" name="Rectangle 18">
            <a:extLst>
              <a:ext uri="{FF2B5EF4-FFF2-40B4-BE49-F238E27FC236}">
                <a16:creationId xmlns:a16="http://schemas.microsoft.com/office/drawing/2014/main" id="{D240EFCE-B138-7156-A600-D96D847DEA3A}"/>
              </a:ext>
            </a:extLst>
          </p:cNvPr>
          <p:cNvSpPr>
            <a:spLocks noChangeArrowheads="1"/>
          </p:cNvSpPr>
          <p:nvPr/>
        </p:nvSpPr>
        <p:spPr bwMode="auto">
          <a:xfrm>
            <a:off x="6240463" y="3767746"/>
            <a:ext cx="2954338" cy="646113"/>
          </a:xfrm>
          <a:prstGeom prst="rect">
            <a:avLst/>
          </a:prstGeom>
          <a:noFill/>
          <a:ln w="9525" algn="ctr">
            <a:noFill/>
            <a:miter lim="800000"/>
            <a:headEnd/>
            <a:tailEnd/>
          </a:ln>
          <a:effectLst/>
        </p:spPr>
        <p:txBody>
          <a:bodyPr wrap="none" anchor="ctr">
            <a:spAutoFit/>
          </a:bodyPr>
          <a:lstStyle/>
          <a:p>
            <a:pPr>
              <a:defRPr/>
            </a:pPr>
            <a:r>
              <a:rPr lang="fr-CA" sz="1800" dirty="0">
                <a:latin typeface="Arial" charset="0"/>
                <a:cs typeface="+mn-cs"/>
              </a:rPr>
              <a:t>Je ne peux pas </a:t>
            </a:r>
            <a:r>
              <a:rPr lang="fr-CA" sz="1800" u="sng" dirty="0">
                <a:uFill>
                  <a:solidFill>
                    <a:srgbClr val="C00000"/>
                  </a:solidFill>
                </a:uFill>
                <a:latin typeface="Arial" charset="0"/>
                <a:cs typeface="+mn-cs"/>
              </a:rPr>
              <a:t>me passer </a:t>
            </a:r>
          </a:p>
          <a:p>
            <a:pPr>
              <a:defRPr/>
            </a:pPr>
            <a:r>
              <a:rPr lang="fr-CA" sz="1800" dirty="0">
                <a:latin typeface="Arial" charset="0"/>
                <a:cs typeface="+mn-cs"/>
              </a:rPr>
              <a:t>de mon dictionnaire. </a:t>
            </a:r>
          </a:p>
        </p:txBody>
      </p:sp>
      <p:sp>
        <p:nvSpPr>
          <p:cNvPr id="23" name="Rectangle 19">
            <a:extLst>
              <a:ext uri="{FF2B5EF4-FFF2-40B4-BE49-F238E27FC236}">
                <a16:creationId xmlns:a16="http://schemas.microsoft.com/office/drawing/2014/main" id="{1A66E342-5422-F01E-9F52-284D4F850447}"/>
              </a:ext>
            </a:extLst>
          </p:cNvPr>
          <p:cNvSpPr>
            <a:spLocks noChangeArrowheads="1"/>
          </p:cNvSpPr>
          <p:nvPr/>
        </p:nvSpPr>
        <p:spPr bwMode="auto">
          <a:xfrm>
            <a:off x="2354263" y="4910746"/>
            <a:ext cx="2665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1" i="0" u="none" strike="noStrike" kern="0" cap="none" spc="0" normalizeH="0" baseline="0" noProof="0">
                <a:ln>
                  <a:noFill/>
                </a:ln>
                <a:solidFill>
                  <a:srgbClr val="333766"/>
                </a:solidFill>
                <a:effectLst/>
                <a:uLnTx/>
                <a:uFillTx/>
                <a:latin typeface="Arial" panose="020B0604020202020204" pitchFamily="34" charset="0"/>
                <a:cs typeface="+mn-cs"/>
              </a:rPr>
              <a:t>mettre</a:t>
            </a:r>
            <a:r>
              <a:rPr kumimoji="0" lang="fr-CA" altLang="fr-FR" sz="1800" b="0" i="0" u="none" strike="noStrike" kern="0" cap="none" spc="0" normalizeH="0" baseline="0" noProof="0">
                <a:ln>
                  <a:noFill/>
                </a:ln>
                <a:solidFill>
                  <a:srgbClr val="333766"/>
                </a:solidFill>
                <a:effectLst/>
                <a:uLnTx/>
                <a:uFillTx/>
                <a:latin typeface="Arial" panose="020B0604020202020204" pitchFamily="34" charset="0"/>
                <a:cs typeface="+mn-cs"/>
              </a:rPr>
              <a:t> </a:t>
            </a:r>
            <a:r>
              <a:rPr kumimoji="0" lang="fr-CA" altLang="fr-FR" sz="2000" b="0" i="0" u="none" strike="noStrike" kern="0" cap="none" spc="0" normalizeH="0" baseline="0" noProof="0">
                <a:ln>
                  <a:noFill/>
                </a:ln>
                <a:solidFill>
                  <a:srgbClr val="333766"/>
                </a:solidFill>
                <a:effectLst/>
                <a:uLnTx/>
                <a:uFillTx/>
                <a:latin typeface="Arial" panose="020B0604020202020204" pitchFamily="34" charset="0"/>
                <a:cs typeface="+mn-cs"/>
              </a:rPr>
              <a:t>(« to put »)</a:t>
            </a:r>
            <a:r>
              <a:rPr kumimoji="0" lang="en-US" altLang="fr-FR" sz="1800" b="0" i="0" u="none" strike="noStrike" kern="0" cap="none" spc="0" normalizeH="0" baseline="0" noProof="0">
                <a:ln>
                  <a:noFill/>
                </a:ln>
                <a:solidFill>
                  <a:srgbClr val="333766"/>
                </a:solidFill>
                <a:effectLst/>
                <a:uLnTx/>
                <a:uFillTx/>
                <a:latin typeface="Arial" panose="020B0604020202020204" pitchFamily="34" charset="0"/>
                <a:cs typeface="+mn-cs"/>
              </a:rPr>
              <a:t> </a:t>
            </a:r>
          </a:p>
        </p:txBody>
      </p:sp>
      <p:sp>
        <p:nvSpPr>
          <p:cNvPr id="24" name="Rectangle 20">
            <a:extLst>
              <a:ext uri="{FF2B5EF4-FFF2-40B4-BE49-F238E27FC236}">
                <a16:creationId xmlns:a16="http://schemas.microsoft.com/office/drawing/2014/main" id="{DC6E6B4D-95B7-1918-EA36-4ABE0A4492A9}"/>
              </a:ext>
            </a:extLst>
          </p:cNvPr>
          <p:cNvSpPr>
            <a:spLocks noChangeArrowheads="1"/>
          </p:cNvSpPr>
          <p:nvPr/>
        </p:nvSpPr>
        <p:spPr bwMode="auto">
          <a:xfrm>
            <a:off x="6240463" y="4956784"/>
            <a:ext cx="3727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1" i="0" u="none" strike="noStrike" kern="0" cap="none" spc="0" normalizeH="0" baseline="0" noProof="0">
                <a:ln>
                  <a:noFill/>
                </a:ln>
                <a:solidFill>
                  <a:srgbClr val="333766"/>
                </a:solidFill>
                <a:effectLst/>
                <a:uLnTx/>
                <a:uFillTx/>
                <a:latin typeface="Arial" panose="020B0604020202020204" pitchFamily="34" charset="0"/>
                <a:cs typeface="+mn-cs"/>
              </a:rPr>
              <a:t>se mettre à</a:t>
            </a:r>
            <a:r>
              <a:rPr kumimoji="0" lang="fr-CA" altLang="fr-FR" sz="1800" b="0" i="0" u="none" strike="noStrike" kern="0" cap="none" spc="0" normalizeH="0" baseline="0" noProof="0">
                <a:ln>
                  <a:noFill/>
                </a:ln>
                <a:solidFill>
                  <a:srgbClr val="333766"/>
                </a:solidFill>
                <a:effectLst/>
                <a:uLnTx/>
                <a:uFillTx/>
                <a:latin typeface="Arial" panose="020B0604020202020204" pitchFamily="34" charset="0"/>
                <a:cs typeface="+mn-cs"/>
              </a:rPr>
              <a:t> </a:t>
            </a:r>
            <a:r>
              <a:rPr kumimoji="0" lang="fr-CA" altLang="fr-FR" sz="2000" b="0" i="0" u="none" strike="noStrike" kern="0" cap="none" spc="0" normalizeH="0" baseline="0" noProof="0">
                <a:ln>
                  <a:noFill/>
                </a:ln>
                <a:solidFill>
                  <a:srgbClr val="333766"/>
                </a:solidFill>
                <a:effectLst/>
                <a:uLnTx/>
                <a:uFillTx/>
                <a:latin typeface="Arial" panose="020B0604020202020204" pitchFamily="34" charset="0"/>
                <a:cs typeface="+mn-cs"/>
              </a:rPr>
              <a:t>(« to begin »)</a:t>
            </a:r>
            <a:r>
              <a:rPr kumimoji="0" lang="en-US" altLang="fr-FR" sz="1800" b="0" i="0" u="none" strike="noStrike" kern="0" cap="none" spc="0" normalizeH="0" baseline="0" noProof="0">
                <a:ln>
                  <a:noFill/>
                </a:ln>
                <a:solidFill>
                  <a:srgbClr val="333766"/>
                </a:solidFill>
                <a:effectLst/>
                <a:uLnTx/>
                <a:uFillTx/>
                <a:latin typeface="Arial" panose="020B0604020202020204" pitchFamily="34" charset="0"/>
                <a:cs typeface="+mn-cs"/>
              </a:rPr>
              <a:t> </a:t>
            </a:r>
          </a:p>
        </p:txBody>
      </p:sp>
      <p:sp>
        <p:nvSpPr>
          <p:cNvPr id="25" name="Rectangle 21">
            <a:extLst>
              <a:ext uri="{FF2B5EF4-FFF2-40B4-BE49-F238E27FC236}">
                <a16:creationId xmlns:a16="http://schemas.microsoft.com/office/drawing/2014/main" id="{031816DD-9BD8-7E83-0C20-1953AB963B9A}"/>
              </a:ext>
            </a:extLst>
          </p:cNvPr>
          <p:cNvSpPr>
            <a:spLocks noChangeArrowheads="1"/>
          </p:cNvSpPr>
          <p:nvPr/>
        </p:nvSpPr>
        <p:spPr bwMode="auto">
          <a:xfrm>
            <a:off x="5554663" y="4910746"/>
            <a:ext cx="463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000" b="1" i="0" u="none" strike="noStrike" kern="0" cap="none" spc="0" normalizeH="0" baseline="0" noProof="0">
                <a:ln>
                  <a:noFill/>
                </a:ln>
                <a:solidFill>
                  <a:srgbClr val="333766"/>
                </a:solidFill>
                <a:effectLst/>
                <a:uLnTx/>
                <a:uFillTx/>
                <a:latin typeface="Arial" panose="020B0604020202020204" pitchFamily="34" charset="0"/>
                <a:cs typeface="+mn-cs"/>
              </a:rPr>
              <a:t>≠</a:t>
            </a:r>
          </a:p>
        </p:txBody>
      </p:sp>
      <p:sp>
        <p:nvSpPr>
          <p:cNvPr id="26" name="Rectangle 22">
            <a:extLst>
              <a:ext uri="{FF2B5EF4-FFF2-40B4-BE49-F238E27FC236}">
                <a16:creationId xmlns:a16="http://schemas.microsoft.com/office/drawing/2014/main" id="{C48F2B4A-DDF6-B327-B128-210EBEB7BEB6}"/>
              </a:ext>
            </a:extLst>
          </p:cNvPr>
          <p:cNvSpPr>
            <a:spLocks noChangeArrowheads="1"/>
          </p:cNvSpPr>
          <p:nvPr/>
        </p:nvSpPr>
        <p:spPr bwMode="auto">
          <a:xfrm>
            <a:off x="2278063" y="5520346"/>
            <a:ext cx="2633663" cy="646113"/>
          </a:xfrm>
          <a:prstGeom prst="rect">
            <a:avLst/>
          </a:prstGeom>
          <a:noFill/>
          <a:ln w="9525" algn="ctr">
            <a:noFill/>
            <a:miter lim="800000"/>
            <a:headEnd/>
            <a:tailEnd/>
          </a:ln>
          <a:effectLst/>
        </p:spPr>
        <p:txBody>
          <a:bodyPr wrap="none" anchor="ctr">
            <a:spAutoFit/>
          </a:bodyPr>
          <a:lstStyle/>
          <a:p>
            <a:pPr>
              <a:defRPr/>
            </a:pPr>
            <a:r>
              <a:rPr lang="fr-CA" sz="1800" dirty="0">
                <a:latin typeface="Arial" charset="0"/>
                <a:cs typeface="+mn-cs"/>
              </a:rPr>
              <a:t>Nous </a:t>
            </a:r>
            <a:r>
              <a:rPr lang="fr-CA" sz="1800" u="sng" dirty="0">
                <a:uFill>
                  <a:solidFill>
                    <a:srgbClr val="C00000"/>
                  </a:solidFill>
                </a:uFill>
                <a:latin typeface="Arial" charset="0"/>
                <a:cs typeface="+mn-cs"/>
              </a:rPr>
              <a:t>mettons</a:t>
            </a:r>
            <a:r>
              <a:rPr lang="fr-CA" sz="1800" dirty="0">
                <a:latin typeface="Arial" charset="0"/>
                <a:cs typeface="+mn-cs"/>
              </a:rPr>
              <a:t> les livres </a:t>
            </a:r>
          </a:p>
          <a:p>
            <a:pPr>
              <a:defRPr/>
            </a:pPr>
            <a:r>
              <a:rPr lang="fr-CA" sz="1800" dirty="0">
                <a:latin typeface="Arial" charset="0"/>
                <a:cs typeface="+mn-cs"/>
              </a:rPr>
              <a:t>dans le sac.</a:t>
            </a:r>
            <a:r>
              <a:rPr lang="en-US" sz="1800" dirty="0">
                <a:latin typeface="Arial" charset="0"/>
                <a:cs typeface="+mn-cs"/>
              </a:rPr>
              <a:t> </a:t>
            </a:r>
          </a:p>
        </p:txBody>
      </p:sp>
      <p:sp>
        <p:nvSpPr>
          <p:cNvPr id="27" name="Rectangle 23">
            <a:extLst>
              <a:ext uri="{FF2B5EF4-FFF2-40B4-BE49-F238E27FC236}">
                <a16:creationId xmlns:a16="http://schemas.microsoft.com/office/drawing/2014/main" id="{51C814E7-1DB0-E7B7-80E6-A8828949D560}"/>
              </a:ext>
            </a:extLst>
          </p:cNvPr>
          <p:cNvSpPr>
            <a:spLocks noChangeArrowheads="1"/>
          </p:cNvSpPr>
          <p:nvPr/>
        </p:nvSpPr>
        <p:spPr bwMode="auto">
          <a:xfrm>
            <a:off x="6240463" y="5672746"/>
            <a:ext cx="3300413" cy="369888"/>
          </a:xfrm>
          <a:prstGeom prst="rect">
            <a:avLst/>
          </a:prstGeom>
          <a:noFill/>
          <a:ln w="9525" algn="ctr">
            <a:noFill/>
            <a:miter lim="800000"/>
            <a:headEnd/>
            <a:tailEnd/>
          </a:ln>
          <a:effectLst/>
        </p:spPr>
        <p:txBody>
          <a:bodyPr wrap="none" anchor="ctr">
            <a:spAutoFit/>
          </a:bodyPr>
          <a:lstStyle/>
          <a:p>
            <a:pPr>
              <a:defRPr/>
            </a:pPr>
            <a:r>
              <a:rPr lang="fr-CA" sz="1800" dirty="0">
                <a:latin typeface="Arial" charset="0"/>
                <a:cs typeface="+mn-cs"/>
              </a:rPr>
              <a:t>Nous </a:t>
            </a:r>
            <a:r>
              <a:rPr lang="fr-CA" sz="1800" u="sng" dirty="0">
                <a:uFill>
                  <a:solidFill>
                    <a:srgbClr val="C00000"/>
                  </a:solidFill>
                </a:uFill>
                <a:latin typeface="Arial" charset="0"/>
                <a:cs typeface="+mn-cs"/>
              </a:rPr>
              <a:t>nous mettons</a:t>
            </a:r>
            <a:r>
              <a:rPr lang="fr-CA" sz="1800" dirty="0">
                <a:latin typeface="Arial" charset="0"/>
                <a:cs typeface="+mn-cs"/>
              </a:rPr>
              <a:t> au travail. </a:t>
            </a:r>
          </a:p>
        </p:txBody>
      </p:sp>
    </p:spTree>
    <p:custDataLst>
      <p:tags r:id="rId1"/>
    </p:custDataLst>
    <p:extLst>
      <p:ext uri="{BB962C8B-B14F-4D97-AF65-F5344CB8AC3E}">
        <p14:creationId xmlns:p14="http://schemas.microsoft.com/office/powerpoint/2010/main" val="40096003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out)">
                                      <p:cBhvr>
                                        <p:cTn id="32" dur="500"/>
                                        <p:tgtEl>
                                          <p:spTgt spid="21"/>
                                        </p:tgtEl>
                                      </p:cBhvr>
                                    </p:animEffect>
                                  </p:childTnLst>
                                </p:cTn>
                              </p:par>
                              <p:par>
                                <p:cTn id="33" presetID="4" presetClass="entr" presetSubtype="32"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ou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0-#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par>
                                <p:cTn id="52" presetID="4" presetClass="entr" presetSubtype="32"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ox(out)">
                                      <p:cBhvr>
                                        <p:cTn id="54" dur="500"/>
                                        <p:tgtEl>
                                          <p:spTgt spid="26"/>
                                        </p:tgtEl>
                                      </p:cBhvr>
                                    </p:animEffect>
                                  </p:childTnLst>
                                </p:cTn>
                              </p:par>
                              <p:par>
                                <p:cTn id="55" presetID="4" presetClass="entr" presetSubtype="32"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ox(out)">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P spid="20" grpId="0"/>
      <p:bldP spid="21" grpId="0"/>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CAB5-6449-A4C6-CC97-117DD965561E}"/>
              </a:ext>
            </a:extLst>
          </p:cNvPr>
          <p:cNvSpPr>
            <a:spLocks noGrp="1"/>
          </p:cNvSpPr>
          <p:nvPr>
            <p:ph type="title"/>
          </p:nvPr>
        </p:nvSpPr>
        <p:spPr/>
        <p:txBody>
          <a:bodyPr/>
          <a:lstStyle/>
          <a:p>
            <a:r>
              <a:rPr lang="fr-CA" sz="2800" dirty="0"/>
              <a:t>Verbes pronominaux à sens passif</a:t>
            </a:r>
            <a:endParaRPr lang="fr-CA" dirty="0"/>
          </a:p>
        </p:txBody>
      </p:sp>
      <p:sp>
        <p:nvSpPr>
          <p:cNvPr id="3" name="Rectangle 13">
            <a:extLst>
              <a:ext uri="{FF2B5EF4-FFF2-40B4-BE49-F238E27FC236}">
                <a16:creationId xmlns:a16="http://schemas.microsoft.com/office/drawing/2014/main" id="{3C2F559F-BC6E-ECE8-07C1-7FD4E772A13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CA" altLang="fr-FR" sz="1800"/>
          </a:p>
        </p:txBody>
      </p:sp>
      <p:sp>
        <p:nvSpPr>
          <p:cNvPr id="14" name="Rectangle 4">
            <a:extLst>
              <a:ext uri="{FF2B5EF4-FFF2-40B4-BE49-F238E27FC236}">
                <a16:creationId xmlns:a16="http://schemas.microsoft.com/office/drawing/2014/main" id="{CA597676-FAC5-EE3E-51D3-57FC1D4C9B28}"/>
              </a:ext>
            </a:extLst>
          </p:cNvPr>
          <p:cNvSpPr>
            <a:spLocks noChangeArrowheads="1"/>
          </p:cNvSpPr>
          <p:nvPr/>
        </p:nvSpPr>
        <p:spPr bwMode="auto">
          <a:xfrm>
            <a:off x="2039938" y="4108450"/>
            <a:ext cx="1658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a:ln>
                  <a:noFill/>
                </a:ln>
                <a:solidFill>
                  <a:srgbClr val="333766"/>
                </a:solidFill>
                <a:effectLst/>
                <a:uLnTx/>
                <a:uFillTx/>
                <a:latin typeface="Arial" panose="020B0604020202020204" pitchFamily="34" charset="0"/>
                <a:cs typeface="+mn-cs"/>
              </a:rPr>
              <a:t>Voix passive : </a:t>
            </a:r>
          </a:p>
        </p:txBody>
      </p:sp>
      <p:sp>
        <p:nvSpPr>
          <p:cNvPr id="15" name="Rectangle 5">
            <a:extLst>
              <a:ext uri="{FF2B5EF4-FFF2-40B4-BE49-F238E27FC236}">
                <a16:creationId xmlns:a16="http://schemas.microsoft.com/office/drawing/2014/main" id="{5DE6780A-547E-F5F9-B8F3-7C2C800EE965}"/>
              </a:ext>
            </a:extLst>
          </p:cNvPr>
          <p:cNvSpPr>
            <a:spLocks noChangeArrowheads="1"/>
          </p:cNvSpPr>
          <p:nvPr/>
        </p:nvSpPr>
        <p:spPr bwMode="auto">
          <a:xfrm>
            <a:off x="1963738" y="4718050"/>
            <a:ext cx="40671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Le français </a:t>
            </a:r>
            <a:r>
              <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est parlé</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a:t>
            </a:r>
            <a:b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dans beaucoup de pays.</a:t>
            </a:r>
          </a:p>
        </p:txBody>
      </p:sp>
      <p:sp>
        <p:nvSpPr>
          <p:cNvPr id="16" name="Rectangle 6">
            <a:extLst>
              <a:ext uri="{FF2B5EF4-FFF2-40B4-BE49-F238E27FC236}">
                <a16:creationId xmlns:a16="http://schemas.microsoft.com/office/drawing/2014/main" id="{D040FD4A-CD11-272B-9161-E1AF00AE50B5}"/>
              </a:ext>
            </a:extLst>
          </p:cNvPr>
          <p:cNvSpPr>
            <a:spLocks noChangeArrowheads="1"/>
          </p:cNvSpPr>
          <p:nvPr/>
        </p:nvSpPr>
        <p:spPr bwMode="auto">
          <a:xfrm>
            <a:off x="7297738" y="3879850"/>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a:ln>
                  <a:noFill/>
                </a:ln>
                <a:solidFill>
                  <a:srgbClr val="333766"/>
                </a:solidFill>
                <a:effectLst/>
                <a:uLnTx/>
                <a:uFillTx/>
                <a:latin typeface="Arial" panose="020B0604020202020204" pitchFamily="34" charset="0"/>
                <a:cs typeface="+mn-cs"/>
              </a:rPr>
              <a:t>Verbe pronominal </a:t>
            </a:r>
          </a:p>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a:ln>
                  <a:noFill/>
                </a:ln>
                <a:solidFill>
                  <a:srgbClr val="333766"/>
                </a:solidFill>
                <a:effectLst/>
                <a:uLnTx/>
                <a:uFillTx/>
                <a:latin typeface="Arial" panose="020B0604020202020204" pitchFamily="34" charset="0"/>
                <a:cs typeface="+mn-cs"/>
              </a:rPr>
              <a:t>à sens passif :</a:t>
            </a:r>
          </a:p>
        </p:txBody>
      </p:sp>
      <p:sp>
        <p:nvSpPr>
          <p:cNvPr id="17" name="Rectangle 7">
            <a:extLst>
              <a:ext uri="{FF2B5EF4-FFF2-40B4-BE49-F238E27FC236}">
                <a16:creationId xmlns:a16="http://schemas.microsoft.com/office/drawing/2014/main" id="{7D721DEC-B9FF-5F70-08C7-A905D0DC8826}"/>
              </a:ext>
            </a:extLst>
          </p:cNvPr>
          <p:cNvSpPr>
            <a:spLocks noChangeArrowheads="1"/>
          </p:cNvSpPr>
          <p:nvPr/>
        </p:nvSpPr>
        <p:spPr bwMode="auto">
          <a:xfrm>
            <a:off x="6713538" y="4718050"/>
            <a:ext cx="4165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Le français </a:t>
            </a:r>
            <a:r>
              <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se parle</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a:t>
            </a:r>
            <a:b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dans beaucoup de pays. </a:t>
            </a:r>
          </a:p>
        </p:txBody>
      </p:sp>
      <p:sp>
        <p:nvSpPr>
          <p:cNvPr id="18" name="Rectangle 9">
            <a:extLst>
              <a:ext uri="{FF2B5EF4-FFF2-40B4-BE49-F238E27FC236}">
                <a16:creationId xmlns:a16="http://schemas.microsoft.com/office/drawing/2014/main" id="{9BD28BA7-BB29-5C40-AB97-0D2DA1619D18}"/>
              </a:ext>
            </a:extLst>
          </p:cNvPr>
          <p:cNvSpPr>
            <a:spLocks noChangeArrowheads="1"/>
          </p:cNvSpPr>
          <p:nvPr/>
        </p:nvSpPr>
        <p:spPr bwMode="auto">
          <a:xfrm>
            <a:off x="1249363" y="910114"/>
            <a:ext cx="9982200" cy="1331913"/>
          </a:xfrm>
          <a:prstGeom prst="rect">
            <a:avLst/>
          </a:prstGeom>
          <a:solidFill>
            <a:srgbClr val="FFBF00"/>
          </a:solidFill>
          <a:ln w="9525" algn="ctr">
            <a:noFill/>
            <a:miter lim="800000"/>
            <a:headEnd/>
            <a:tailEnd/>
          </a:ln>
          <a:effectLst>
            <a:outerShdw blurRad="50800" dist="38100" dir="2700000" algn="tl" rotWithShape="0">
              <a:prstClr val="black">
                <a:alpha val="40000"/>
              </a:prstClr>
            </a:outerShdw>
            <a:softEdge rad="31750"/>
          </a:effectLst>
          <a:scene3d>
            <a:camera prst="orthographicFront"/>
            <a:lightRig rig="threePt" dir="t"/>
          </a:scene3d>
          <a:sp3d>
            <a:bevelB/>
          </a:sp3d>
        </p:spPr>
        <p:txBody>
          <a:bodyPr wrap="none" anchor="ctr"/>
          <a:lstStyle/>
          <a:p>
            <a:pPr algn="ctr">
              <a:spcBef>
                <a:spcPct val="20000"/>
              </a:spcBef>
              <a:defRPr/>
            </a:pPr>
            <a:r>
              <a:rPr lang="fr-CA" sz="2800" dirty="0">
                <a:latin typeface="Arial" charset="0"/>
                <a:cs typeface="+mn-cs"/>
              </a:rPr>
              <a:t>Les verbes pronominaux peuvent avoir </a:t>
            </a:r>
          </a:p>
          <a:p>
            <a:pPr algn="ctr">
              <a:spcBef>
                <a:spcPct val="20000"/>
              </a:spcBef>
              <a:defRPr/>
            </a:pPr>
            <a:r>
              <a:rPr lang="fr-CA" sz="2800" dirty="0">
                <a:latin typeface="Arial" charset="0"/>
                <a:cs typeface="+mn-cs"/>
              </a:rPr>
              <a:t>le même sens que les verbes </a:t>
            </a:r>
            <a:r>
              <a:rPr lang="fr-CA" sz="2800" u="sng" dirty="0">
                <a:latin typeface="Arial" charset="0"/>
                <a:cs typeface="+mn-cs"/>
              </a:rPr>
              <a:t>à la forme passive</a:t>
            </a:r>
            <a:r>
              <a:rPr lang="fr-CA" sz="2800" dirty="0">
                <a:latin typeface="Arial" charset="0"/>
                <a:cs typeface="+mn-cs"/>
              </a:rPr>
              <a:t>. </a:t>
            </a:r>
            <a:endParaRPr lang="fr-FR" sz="2800" dirty="0">
              <a:latin typeface="Arial" charset="0"/>
              <a:cs typeface="+mn-cs"/>
            </a:endParaRPr>
          </a:p>
        </p:txBody>
      </p:sp>
      <p:sp>
        <p:nvSpPr>
          <p:cNvPr id="19" name="Line 10">
            <a:extLst>
              <a:ext uri="{FF2B5EF4-FFF2-40B4-BE49-F238E27FC236}">
                <a16:creationId xmlns:a16="http://schemas.microsoft.com/office/drawing/2014/main" id="{6B5ECED6-88B3-56A8-547E-8D01149F284C}"/>
              </a:ext>
            </a:extLst>
          </p:cNvPr>
          <p:cNvSpPr>
            <a:spLocks noChangeShapeType="1"/>
          </p:cNvSpPr>
          <p:nvPr/>
        </p:nvSpPr>
        <p:spPr bwMode="auto">
          <a:xfrm>
            <a:off x="3868738" y="5175250"/>
            <a:ext cx="1524000" cy="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20" name="Line 11">
            <a:extLst>
              <a:ext uri="{FF2B5EF4-FFF2-40B4-BE49-F238E27FC236}">
                <a16:creationId xmlns:a16="http://schemas.microsoft.com/office/drawing/2014/main" id="{FC5F9A21-0B9B-EDC4-B2A9-8001392E8E1E}"/>
              </a:ext>
            </a:extLst>
          </p:cNvPr>
          <p:cNvSpPr>
            <a:spLocks noChangeShapeType="1"/>
          </p:cNvSpPr>
          <p:nvPr/>
        </p:nvSpPr>
        <p:spPr bwMode="auto">
          <a:xfrm>
            <a:off x="8593138" y="5175250"/>
            <a:ext cx="1371600" cy="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21" name="WordArt 13">
            <a:extLst>
              <a:ext uri="{FF2B5EF4-FFF2-40B4-BE49-F238E27FC236}">
                <a16:creationId xmlns:a16="http://schemas.microsoft.com/office/drawing/2014/main" id="{AF84E448-8A35-3414-0CB6-BB7155EC9A29}"/>
              </a:ext>
            </a:extLst>
          </p:cNvPr>
          <p:cNvSpPr>
            <a:spLocks noChangeArrowheads="1" noChangeShapeType="1" noTextEdit="1"/>
          </p:cNvSpPr>
          <p:nvPr/>
        </p:nvSpPr>
        <p:spPr bwMode="auto">
          <a:xfrm>
            <a:off x="6040438" y="5022850"/>
            <a:ext cx="533400" cy="228600"/>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fr-CA" sz="1800" b="1" kern="10" cap="all" dirty="0">
                <a:ln w="0"/>
                <a:gradFill flip="none">
                  <a:gsLst>
                    <a:gs pos="0">
                      <a:srgbClr val="99CCFF">
                        <a:tint val="75000"/>
                        <a:shade val="75000"/>
                        <a:satMod val="170000"/>
                      </a:srgbClr>
                    </a:gs>
                    <a:gs pos="49000">
                      <a:srgbClr val="99CCFF">
                        <a:tint val="88000"/>
                        <a:shade val="65000"/>
                        <a:satMod val="172000"/>
                      </a:srgbClr>
                    </a:gs>
                    <a:gs pos="50000">
                      <a:srgbClr val="99CCFF">
                        <a:shade val="65000"/>
                        <a:satMod val="130000"/>
                      </a:srgbClr>
                    </a:gs>
                    <a:gs pos="92000">
                      <a:srgbClr val="99CCFF">
                        <a:shade val="50000"/>
                        <a:satMod val="120000"/>
                      </a:srgbClr>
                    </a:gs>
                    <a:gs pos="100000">
                      <a:srgbClr val="99CCFF">
                        <a:shade val="48000"/>
                        <a:satMod val="120000"/>
                      </a:srgbClr>
                    </a:gs>
                  </a:gsLst>
                  <a:lin ang="5400000"/>
                </a:gradFill>
                <a:effectLst>
                  <a:reflection blurRad="12700" stA="50000" endPos="50000" dist="5000" dir="5400000" sy="-100000" rotWithShape="0"/>
                </a:effectLst>
                <a:latin typeface="Arial Black"/>
                <a:cs typeface="+mn-cs"/>
              </a:rPr>
              <a:t>=</a:t>
            </a:r>
          </a:p>
        </p:txBody>
      </p:sp>
      <p:sp>
        <p:nvSpPr>
          <p:cNvPr id="22" name="Rectangle 21">
            <a:extLst>
              <a:ext uri="{FF2B5EF4-FFF2-40B4-BE49-F238E27FC236}">
                <a16:creationId xmlns:a16="http://schemas.microsoft.com/office/drawing/2014/main" id="{D67504ED-0770-C793-6D77-48D83964C62E}"/>
              </a:ext>
            </a:extLst>
          </p:cNvPr>
          <p:cNvSpPr>
            <a:spLocks noChangeArrowheads="1"/>
          </p:cNvSpPr>
          <p:nvPr/>
        </p:nvSpPr>
        <p:spPr bwMode="auto">
          <a:xfrm>
            <a:off x="2344738" y="26670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Le sujet du verbe est une chose, le verbe est toujours </a:t>
            </a:r>
            <a:b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à la troisième personne du singulier ou du pluriel. </a:t>
            </a:r>
          </a:p>
        </p:txBody>
      </p:sp>
    </p:spTree>
    <p:custDataLst>
      <p:tags r:id="rId1"/>
    </p:custDataLst>
    <p:extLst>
      <p:ext uri="{BB962C8B-B14F-4D97-AF65-F5344CB8AC3E}">
        <p14:creationId xmlns:p14="http://schemas.microsoft.com/office/powerpoint/2010/main" val="39683198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1+#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85"/>
  <p:tag name="MMPROD_THEME_BG_IMAGE" val=""/>
  <p:tag name="MMPROD_DATA" val="&lt;object type=&quot;10002&quot; unique_id=&quot;901&quot;&gt;&lt;property id=&quot;10007&quot; value=&quot;Next&quot;/&gt;&lt;property id=&quot;10008&quot; value=&quot;Back&quot;/&gt;&lt;property id=&quot;10009&quot; value=&quot;Soumettre&quot;/&gt;&lt;property id=&quot;10012&quot; value=&quot;0&quot;/&gt;&lt;property id=&quot;10022&quot; value=&quot;Essayez encore une fois&quot;/&gt;&lt;property id=&quot;10068&quot; value=&quot;Correct - Cliquez pour continuer&quot;/&gt;&lt;property id=&quot;10069&quot; value=&quot;Incorrect - Cliquez pour continuer&quot;/&gt;&lt;property id=&quot;10124&quot; value=&quot;Click to continue&quot;/&gt;&lt;property id=&quot;10125&quot; value=&quot;Click to submit answer&quot;/&gt;&lt;property id=&quot;10126&quot; value=&quot;Click to go back&quot;/&gt;&lt;property id=&quot;10127&quot; value=&quot;Annule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Vous devez répondre aux questions avant de continuer&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Réussi&quot;/&gt;&lt;property id=&quot;10166&quot; value=&quot;Échoué&quot;/&gt;&lt;property id=&quot;10167&quot; value=&quot;FFFFFFFF&quot;/&gt;&lt;property id=&quot;10169&quot; value=&quot;Question %d of %d&quot;/&gt;&lt;property id=&quot;10170&quot; value=&quot;Send E-mail&quot;/&gt;&lt;property id=&quot;10171&quot; value=&quot;Vous avez répondu correctement!&quot;/&gt;&lt;property id=&quot;10172&quot; value=&quot;Vous n'avez pas répondu à la question&quot;/&gt;&lt;property id=&quot;10173&quot; value=&quot;Votre réponse&quot;/&gt;&lt;property id=&quot;10174&quot; value=&quot;La réponse correcte est:&quot;/&gt;&lt;object type=&quot;10050&quot; unique_id=&quot;10006&quot;&gt;&lt;property id=&quot;10020&quot; value=&quot;2&quot;/&gt;&lt;property id=&quot;10191&quot; value=&quot;-1&quot;/&gt;&lt;/object&gt;&lt;object type=&quot;10051&quot; unique_id=&quot;10007&quot;&gt;&lt;property id=&quot;10020&quot; value=&quot;2&quot;/&gt;&lt;property id=&quot;10191&quot; value=&quot;-1&quot;/&gt;&lt;/objec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0&quot;/&gt;&lt;/object&gt;&lt;/objec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gt;&#10;"/>
  <p:tag name="MMPROD_TAG_VCONFIG" val="PD94bWwgdmVyc2lvbj0iMS4wIj8+DQo8Y29uZmlndXJhdGlvbj4NCgk8Y29sb3JzPg0KCQk8dWljb2xvciBuYW1lPSJwcmltYXJ5IiB2YWx1ZT0iMHhBQUM4RDk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UwODZBMyIvPg0KCTwvY29sb3JzPg0KCTxsYXlvdXQ+DQoJCTx1aXNob3cgbmFtZT0icHJlc2VudGF0aW9udGl0bGUiIHZhbHVlPSJ0cnVlIi8+DQoJCTx1aXNob3cgbmFtZT0icHJlc2VudGVycGhvdG8iIHZhbHVlPSJmYWxzZSIvPg0KCQk8dWlzaG93IG5hbWU9InByZXNlbnRlcm5hbWUiIHZhbHVlPSJmYWxzZSIvPg0KCQk8dWlzaG93IG5hbWU9InByZXNlbnRlcnRpdGxlIiB2YWx1ZT0iZmFsc2UiLz4NCgkJPHVpc2hvdyBuYW1lPSJwcmVzZW50ZXJlbWFpbCIgdmFsdWU9ImZhbHNlIi8+DQoJCTx1aXNob3cgbmFtZT0icHJlc2VudGVyYmlvIiB2YWx1ZT0iZmFsc2UiLz4NCgkJPHVpc2hvdyBuYW1lPSJjb21wYW55bG9nbyIgdmFsdWU9ImZhbHNlIi8+DQoJCTx1aXNob3cgbmFtZT0ic2lkZWJhciIgdmFsdWU9InRydWUiLz4NCgkJPHVpc2hvdyBuYW1lPSJvdXRsaW5lIiB2YWx1ZT0idHJ1ZSIvPg0KCQk8dWlzaG93IG5hbWU9InRodW1ibmFpbCIgdmFsdWU9ImZhbHNlIi8+DQoJCTx1aXNob3cgbmFtZT0ibm90ZXMiIHZhbHVlPSJmYWxz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nNlYXJjaCIvPg0KCQk8dWlzaG93IG5hbWU9InF1aXoiIHZhbHVlPSJ0cnVlIi8+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8L2NvbmZpZ3VyYXRpb24+DQog"/>
  <p:tag name="MMPROD_UIDATA" val="&lt;database version=&quot;10.0&quot;&gt;&lt;object type=&quot;1&quot; unique_id=&quot;10001&quot;&gt;&lt;property id=&quot;20139&quot; value=&quot;%n. %s&quot;/&gt;&lt;property id=&quot;20141&quot; value=&quot;Le genre des noms (concept title)&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93&quot; value=&quot;-1&quot;/&gt;&lt;property id=&quot;20224&quot; value=&quot;\\artsfile.uwaterloo.ca\ktsedryk\My Documents\My Adobe Presentations\template&quot;/&gt;&lt;property id=&quot;20250&quot; value=&quot;0&quot;/&gt;&lt;property id=&quot;20251&quot; value=&quot;0&quot;/&gt;&lt;property id=&quot;20259&quot; value=&quot;0&quot;/&gt;&lt;object type=&quot;8&quot; unique_id=&quot;10777&quot;&gt;&lt;/object&gt;&lt;object type=&quot;2&quot; unique_id=&quot;10778&quot;&gt;&lt;object type=&quot;3&quot; unique_id=&quot;16090&quot;&gt;&lt;property id=&quot;20148&quot; value=&quot;5&quot;/&gt;&lt;property id=&quot;20300&quot; value=&quot;Slide 1&quot;/&gt;&lt;property id=&quot;20303&quot; value=&quot;-1&quot;/&gt;&lt;property id=&quot;20307&quot; value=&quot;347&quot;/&gt;&lt;property id=&quot;20309&quot; value=&quot;-1&quot;/&gt;&lt;/object&gt;&lt;object type=&quot;3&quot; unique_id=&quot;21677&quot;&gt;&lt;property id=&quot;20148&quot; value=&quot;5&quot;/&gt;&lt;property id=&quot;20300&quot; value=&quot;Slide 2&quot;/&gt;&lt;property id=&quot;20307&quot; value=&quot;348&quot;/&gt;&lt;/object&gt;&lt;object type=&quot;3&quot; unique_id=&quot;21694&quot;&gt;&lt;property id=&quot;20148&quot; value=&quot;5&quot;/&gt;&lt;property id=&quot;20300&quot; value=&quot;Slide 3&quot;/&gt;&lt;property id=&quot;20307&quot; value=&quot;349&quot;/&gt;&lt;/object&gt;&lt;/object&gt;&lt;object type=&quot;4&quot; unique_id=&quot;1306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12|2.9|7.4|3.5|12.6|6.1|6.7|9.4|5.5|6.9|2.9"/>
</p:tagLst>
</file>

<file path=ppt/tags/tag11.xml><?xml version="1.0" encoding="utf-8"?>
<p:tagLst xmlns:a="http://schemas.openxmlformats.org/drawingml/2006/main" xmlns:r="http://schemas.openxmlformats.org/officeDocument/2006/relationships" xmlns:p="http://schemas.openxmlformats.org/presentationml/2006/main">
  <p:tag name="TIMING" val="|5.5|6.3|6.2|8.9"/>
</p:tagLst>
</file>

<file path=ppt/tags/tag2.xml><?xml version="1.0" encoding="utf-8"?>
<p:tagLst xmlns:a="http://schemas.openxmlformats.org/drawingml/2006/main" xmlns:r="http://schemas.openxmlformats.org/officeDocument/2006/relationships" xmlns:p="http://schemas.openxmlformats.org/presentationml/2006/main">
  <p:tag name="TIMING" val="|4.3|6.4|4.7"/>
</p:tagLst>
</file>

<file path=ppt/tags/tag3.xml><?xml version="1.0" encoding="utf-8"?>
<p:tagLst xmlns:a="http://schemas.openxmlformats.org/drawingml/2006/main" xmlns:r="http://schemas.openxmlformats.org/officeDocument/2006/relationships" xmlns:p="http://schemas.openxmlformats.org/presentationml/2006/main">
  <p:tag name="TIMING" val="|6.3|3.7|10.7|2.8|3.8"/>
</p:tagLst>
</file>

<file path=ppt/tags/tag4.xml><?xml version="1.0" encoding="utf-8"?>
<p:tagLst xmlns:a="http://schemas.openxmlformats.org/drawingml/2006/main" xmlns:r="http://schemas.openxmlformats.org/officeDocument/2006/relationships" xmlns:p="http://schemas.openxmlformats.org/presentationml/2006/main">
  <p:tag name="TIMING" val="|10.2|8.9|3.7"/>
</p:tagLst>
</file>

<file path=ppt/tags/tag5.xml><?xml version="1.0" encoding="utf-8"?>
<p:tagLst xmlns:a="http://schemas.openxmlformats.org/drawingml/2006/main" xmlns:r="http://schemas.openxmlformats.org/officeDocument/2006/relationships" xmlns:p="http://schemas.openxmlformats.org/presentationml/2006/main">
  <p:tag name="TIMING" val="|2.1|8.4|1.9|1.5|0.9|1.1|1|10.7|1.5|0.9|0.8"/>
</p:tagLst>
</file>

<file path=ppt/tags/tag6.xml><?xml version="1.0" encoding="utf-8"?>
<p:tagLst xmlns:a="http://schemas.openxmlformats.org/drawingml/2006/main" xmlns:r="http://schemas.openxmlformats.org/officeDocument/2006/relationships" xmlns:p="http://schemas.openxmlformats.org/presentationml/2006/main">
  <p:tag name="TIMING" val="|4.3|5|1.3|2.7|1.2|7.8|0.7|3.9"/>
</p:tagLst>
</file>

<file path=ppt/tags/tag7.xml><?xml version="1.0" encoding="utf-8"?>
<p:tagLst xmlns:a="http://schemas.openxmlformats.org/drawingml/2006/main" xmlns:r="http://schemas.openxmlformats.org/officeDocument/2006/relationships" xmlns:p="http://schemas.openxmlformats.org/presentationml/2006/main">
  <p:tag name="TIMING" val="|0.9|5.5|4.5|8|1.3|1.1|9.1"/>
</p:tagLst>
</file>

<file path=ppt/tags/tag8.xml><?xml version="1.0" encoding="utf-8"?>
<p:tagLst xmlns:a="http://schemas.openxmlformats.org/drawingml/2006/main" xmlns:r="http://schemas.openxmlformats.org/officeDocument/2006/relationships" xmlns:p="http://schemas.openxmlformats.org/presentationml/2006/main">
  <p:tag name="TIMING" val="|1.9|9.9|7.5|2.8|4.7|3.8|9.5|2.9|5.1"/>
</p:tagLst>
</file>

<file path=ppt/tags/tag9.xml><?xml version="1.0" encoding="utf-8"?>
<p:tagLst xmlns:a="http://schemas.openxmlformats.org/drawingml/2006/main" xmlns:r="http://schemas.openxmlformats.org/officeDocument/2006/relationships" xmlns:p="http://schemas.openxmlformats.org/presentationml/2006/main">
  <p:tag name="TIMING" val="|4.5|19.9|11.7|0.9|5.7|0.9|7.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triangle" w="med" len="med"/>
        </a:ln>
      </a:spPr>
      <a:bodyPr anchor="ctr"/>
      <a:lstStyle>
        <a:defPPr algn="ctr">
          <a:defRPr/>
        </a:defPPr>
      </a:lstStyle>
      <a:style>
        <a:lnRef idx="2">
          <a:schemeClr val="accent4"/>
        </a:lnRef>
        <a:fillRef idx="1">
          <a:schemeClr val="lt1"/>
        </a:fillRef>
        <a:effectRef idx="0">
          <a:schemeClr val="accent4"/>
        </a:effectRef>
        <a:fontRef idx="minor">
          <a:schemeClr val="dk1"/>
        </a:fontRef>
      </a:style>
    </a:spDef>
    <a:lnDef>
      <a:spPr bwMode="auto">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2429</TotalTime>
  <Pages>0</Pages>
  <Words>1402</Words>
  <Characters>0</Characters>
  <Application>Microsoft Office PowerPoint</Application>
  <PresentationFormat>Custom</PresentationFormat>
  <Lines>0</Lines>
  <Paragraphs>165</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Cubano</vt:lpstr>
      <vt:lpstr>Gill Sans</vt:lpstr>
      <vt:lpstr>Open Sans</vt:lpstr>
      <vt:lpstr>Symbol</vt:lpstr>
      <vt:lpstr>Title &amp; Bullets</vt:lpstr>
      <vt:lpstr>Les catégories des verbes pronominaux </vt:lpstr>
      <vt:lpstr>Trois catégories principales</vt:lpstr>
      <vt:lpstr>Verbes pronominaux réfléchis et réciproques</vt:lpstr>
      <vt:lpstr>Verbes pronominaux réfléchis</vt:lpstr>
      <vt:lpstr>Verbes pronominaux réciproques</vt:lpstr>
      <vt:lpstr>Verbes essentiellement pronominaux</vt:lpstr>
      <vt:lpstr>Verbes essentiellement pronominaux</vt:lpstr>
      <vt:lpstr>Verbes essentiellement pronominaux</vt:lpstr>
      <vt:lpstr>Verbes pronominaux à sens passif</vt:lpstr>
      <vt:lpstr>Un verbe = Plusieurs catégories</vt:lpstr>
      <vt:lpstr>En résumé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catégories des verbes pronominaux </dc:title>
  <dc:creator>Tsedryk, Kanstantsin</dc:creator>
  <cp:keywords>FR252</cp:keywords>
  <cp:lastModifiedBy>KT</cp:lastModifiedBy>
  <cp:revision>463</cp:revision>
  <dcterms:modified xsi:type="dcterms:W3CDTF">2024-01-12T16:09:57Z</dcterms:modified>
</cp:coreProperties>
</file>